
<file path=[Content_Types].xml><?xml version="1.0" encoding="utf-8"?>
<Types xmlns="http://schemas.openxmlformats.org/package/2006/content-types">
  <Default ContentType="image/jpeg" Extension="jpg"/>
  <Default ContentType="application/vnd.openxmlformats-officedocument.vmlDrawing" Extension="vml"/>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22">
          <p15:clr>
            <a:srgbClr val="A4A3A4"/>
          </p15:clr>
        </p15:guide>
        <p15:guide id="2" orient="horz" pos="594">
          <p15:clr>
            <a:srgbClr val="A4A3A4"/>
          </p15:clr>
        </p15:guide>
      </p15:sldGuideLst>
    </p:ext>
    <p:ext uri="http://customooxmlschemas.google.com/">
      <go:slidesCustomData xmlns:go="http://customooxmlschemas.google.com/" r:id="rId114" roundtripDataSignature="AMtx7mggSbxZ+NAMIlh4RsBVuVOvKHQgC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22"/>
        <p:guide pos="594"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9" Type="http://schemas.openxmlformats.org/officeDocument/2006/relationships/slide" Target="slides/slide103.xml"/><Relationship Id="rId108" Type="http://schemas.openxmlformats.org/officeDocument/2006/relationships/slide" Target="slides/slide102.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5" Type="http://schemas.openxmlformats.org/officeDocument/2006/relationships/slide" Target="slides/slide9.xml"/><Relationship Id="rId110" Type="http://schemas.openxmlformats.org/officeDocument/2006/relationships/slide" Target="slides/slide104.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14" Type="http://customschemas.google.com/relationships/presentationmetadata" Target="metadata"/><Relationship Id="rId18" Type="http://schemas.openxmlformats.org/officeDocument/2006/relationships/slide" Target="slides/slide12.xml"/><Relationship Id="rId113" Type="http://schemas.openxmlformats.org/officeDocument/2006/relationships/slide" Target="slides/slide107.xml"/><Relationship Id="rId112" Type="http://schemas.openxmlformats.org/officeDocument/2006/relationships/slide" Target="slides/slide106.xml"/><Relationship Id="rId111" Type="http://schemas.openxmlformats.org/officeDocument/2006/relationships/slide" Target="slides/slide105.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 name="Google Shape;5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Version History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8.0  (May 2020)</a:t>
            </a:r>
            <a:endParaRPr/>
          </a:p>
          <a:p>
            <a:pPr indent="-171450" lvl="0" marL="171450" rtl="0" algn="l">
              <a:spcBef>
                <a:spcPts val="0"/>
              </a:spcBef>
              <a:spcAft>
                <a:spcPts val="0"/>
              </a:spcAft>
              <a:buClr>
                <a:schemeClr val="dk1"/>
              </a:buClr>
              <a:buSzPts val="1200"/>
              <a:buFont typeface="Arial"/>
              <a:buChar char="•"/>
            </a:pPr>
            <a:r>
              <a:rPr lang="en-US"/>
              <a:t>All slides reformatted for 16:9 aspect ratio</a:t>
            </a:r>
            <a:endParaRPr/>
          </a:p>
          <a:p>
            <a:pPr indent="-171450" lvl="0" marL="171450" rtl="0" algn="l">
              <a:spcBef>
                <a:spcPts val="0"/>
              </a:spcBef>
              <a:spcAft>
                <a:spcPts val="0"/>
              </a:spcAft>
              <a:buClr>
                <a:schemeClr val="dk1"/>
              </a:buClr>
              <a:buSzPts val="1200"/>
              <a:buFont typeface="Arial"/>
              <a:buChar char="•"/>
            </a:pPr>
            <a:r>
              <a:rPr lang="en-US"/>
              <a:t>All slides updated to 8</a:t>
            </a:r>
            <a:r>
              <a:rPr baseline="30000" lang="en-US"/>
              <a:t>th</a:t>
            </a:r>
            <a:r>
              <a:rPr lang="en-US"/>
              <a:t> edition material</a:t>
            </a:r>
            <a:endParaRPr/>
          </a:p>
          <a:p>
            <a:pPr indent="-171450" lvl="0" marL="171450" rtl="0" algn="l">
              <a:spcBef>
                <a:spcPts val="0"/>
              </a:spcBef>
              <a:spcAft>
                <a:spcPts val="0"/>
              </a:spcAft>
              <a:buClr>
                <a:schemeClr val="dk1"/>
              </a:buClr>
              <a:buSzPts val="1200"/>
              <a:buFont typeface="Arial"/>
              <a:buChar char="•"/>
            </a:pPr>
            <a:r>
              <a:rPr lang="en-US"/>
              <a:t>Use of Calibri font, rather that Gill Sans MT</a:t>
            </a:r>
            <a:endParaRPr/>
          </a:p>
          <a:p>
            <a:pPr indent="-171450" lvl="0" marL="171450" rtl="0" algn="l">
              <a:spcBef>
                <a:spcPts val="0"/>
              </a:spcBef>
              <a:spcAft>
                <a:spcPts val="0"/>
              </a:spcAft>
              <a:buClr>
                <a:schemeClr val="dk1"/>
              </a:buClr>
              <a:buSzPts val="1200"/>
              <a:buFont typeface="Arial"/>
              <a:buChar char="•"/>
            </a:pPr>
            <a:r>
              <a:rPr lang="en-US"/>
              <a:t>Add LOTS more animation throughout</a:t>
            </a:r>
            <a:endParaRPr/>
          </a:p>
          <a:p>
            <a:pPr indent="-171450" lvl="0" marL="171450" rtl="0" algn="l">
              <a:spcBef>
                <a:spcPts val="0"/>
              </a:spcBef>
              <a:spcAft>
                <a:spcPts val="0"/>
              </a:spcAft>
              <a:buClr>
                <a:schemeClr val="dk1"/>
              </a:buClr>
              <a:buSzPts val="1200"/>
              <a:buFont typeface="Arial"/>
              <a:buChar char="•"/>
            </a:pPr>
            <a:r>
              <a:rPr lang="en-US"/>
              <a:t>lighter header font</a:t>
            </a:r>
            <a:endParaRPr/>
          </a:p>
          <a:p>
            <a:pPr indent="-171450" lvl="0" marL="171450" rtl="0" algn="l">
              <a:spcBef>
                <a:spcPts val="0"/>
              </a:spcBef>
              <a:spcAft>
                <a:spcPts val="0"/>
              </a:spcAft>
              <a:buClr>
                <a:schemeClr val="dk1"/>
              </a:buClr>
              <a:buSzPts val="1200"/>
              <a:buFont typeface="Arial"/>
              <a:buChar char="•"/>
            </a:pPr>
            <a:r>
              <a:rPr lang="en-US"/>
              <a:t>Re-do of network management slides; redo of Bellman-Ford slides</a:t>
            </a:r>
            <a:endParaRPr/>
          </a:p>
        </p:txBody>
      </p:sp>
      <p:sp>
        <p:nvSpPr>
          <p:cNvPr id="52" name="Google Shape;5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9" name="Shape 1319"/>
        <p:cNvGrpSpPr/>
        <p:nvPr/>
      </p:nvGrpSpPr>
      <p:grpSpPr>
        <a:xfrm>
          <a:off x="0" y="0"/>
          <a:ext cx="0" cy="0"/>
          <a:chOff x="0" y="0"/>
          <a:chExt cx="0" cy="0"/>
        </a:xfrm>
      </p:grpSpPr>
      <p:sp>
        <p:nvSpPr>
          <p:cNvPr id="1320" name="Google Shape;132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1" name="Google Shape;132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2" name="Google Shape;132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85" name="Shape 10785"/>
        <p:cNvGrpSpPr/>
        <p:nvPr/>
      </p:nvGrpSpPr>
      <p:grpSpPr>
        <a:xfrm>
          <a:off x="0" y="0"/>
          <a:ext cx="0" cy="0"/>
          <a:chOff x="0" y="0"/>
          <a:chExt cx="0" cy="0"/>
        </a:xfrm>
      </p:grpSpPr>
      <p:sp>
        <p:nvSpPr>
          <p:cNvPr id="10786" name="Google Shape;10786;p10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87" name="Google Shape;10787;p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95" name="Shape 10795"/>
        <p:cNvGrpSpPr/>
        <p:nvPr/>
      </p:nvGrpSpPr>
      <p:grpSpPr>
        <a:xfrm>
          <a:off x="0" y="0"/>
          <a:ext cx="0" cy="0"/>
          <a:chOff x="0" y="0"/>
          <a:chExt cx="0" cy="0"/>
        </a:xfrm>
      </p:grpSpPr>
      <p:sp>
        <p:nvSpPr>
          <p:cNvPr id="10796" name="Google Shape;10796;p10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97" name="Google Shape;10797;p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06" name="Shape 10806"/>
        <p:cNvGrpSpPr/>
        <p:nvPr/>
      </p:nvGrpSpPr>
      <p:grpSpPr>
        <a:xfrm>
          <a:off x="0" y="0"/>
          <a:ext cx="0" cy="0"/>
          <a:chOff x="0" y="0"/>
          <a:chExt cx="0" cy="0"/>
        </a:xfrm>
      </p:grpSpPr>
      <p:sp>
        <p:nvSpPr>
          <p:cNvPr id="10807" name="Google Shape;10807;p10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08" name="Google Shape;10808;p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83" name="Shape 10883"/>
        <p:cNvGrpSpPr/>
        <p:nvPr/>
      </p:nvGrpSpPr>
      <p:grpSpPr>
        <a:xfrm>
          <a:off x="0" y="0"/>
          <a:ext cx="0" cy="0"/>
          <a:chOff x="0" y="0"/>
          <a:chExt cx="0" cy="0"/>
        </a:xfrm>
      </p:grpSpPr>
      <p:sp>
        <p:nvSpPr>
          <p:cNvPr id="10884" name="Google Shape;10884;p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85" name="Google Shape;10885;p10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86" name="Google Shape;10886;p10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92" name="Shape 10892"/>
        <p:cNvGrpSpPr/>
        <p:nvPr/>
      </p:nvGrpSpPr>
      <p:grpSpPr>
        <a:xfrm>
          <a:off x="0" y="0"/>
          <a:ext cx="0" cy="0"/>
          <a:chOff x="0" y="0"/>
          <a:chExt cx="0" cy="0"/>
        </a:xfrm>
      </p:grpSpPr>
      <p:sp>
        <p:nvSpPr>
          <p:cNvPr id="10893" name="Google Shape;10893;p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94" name="Google Shape;10894;p10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95" name="Google Shape;10895;p10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02" name="Shape 10902"/>
        <p:cNvGrpSpPr/>
        <p:nvPr/>
      </p:nvGrpSpPr>
      <p:grpSpPr>
        <a:xfrm>
          <a:off x="0" y="0"/>
          <a:ext cx="0" cy="0"/>
          <a:chOff x="0" y="0"/>
          <a:chExt cx="0" cy="0"/>
        </a:xfrm>
      </p:grpSpPr>
      <p:sp>
        <p:nvSpPr>
          <p:cNvPr id="10903" name="Google Shape;10903;p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04" name="Google Shape;10904;p10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05" name="Google Shape;10905;p10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09" name="Shape 10909"/>
        <p:cNvGrpSpPr/>
        <p:nvPr/>
      </p:nvGrpSpPr>
      <p:grpSpPr>
        <a:xfrm>
          <a:off x="0" y="0"/>
          <a:ext cx="0" cy="0"/>
          <a:chOff x="0" y="0"/>
          <a:chExt cx="0" cy="0"/>
        </a:xfrm>
      </p:grpSpPr>
      <p:sp>
        <p:nvSpPr>
          <p:cNvPr id="10910" name="Google Shape;10910;p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11" name="Google Shape;10911;p10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12" name="Google Shape;10912;p10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30" name="Shape 11030"/>
        <p:cNvGrpSpPr/>
        <p:nvPr/>
      </p:nvGrpSpPr>
      <p:grpSpPr>
        <a:xfrm>
          <a:off x="0" y="0"/>
          <a:ext cx="0" cy="0"/>
          <a:chOff x="0" y="0"/>
          <a:chExt cx="0" cy="0"/>
        </a:xfrm>
      </p:grpSpPr>
      <p:sp>
        <p:nvSpPr>
          <p:cNvPr id="11031" name="Google Shape;11031;p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32" name="Google Shape;11032;p10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33" name="Google Shape;11033;p10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4" name="Shape 1344"/>
        <p:cNvGrpSpPr/>
        <p:nvPr/>
      </p:nvGrpSpPr>
      <p:grpSpPr>
        <a:xfrm>
          <a:off x="0" y="0"/>
          <a:ext cx="0" cy="0"/>
          <a:chOff x="0" y="0"/>
          <a:chExt cx="0" cy="0"/>
        </a:xfrm>
      </p:grpSpPr>
      <p:sp>
        <p:nvSpPr>
          <p:cNvPr id="1345" name="Google Shape;134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6" name="Google Shape;134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7" name="Google Shape;134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4" name="Shape 1354"/>
        <p:cNvGrpSpPr/>
        <p:nvPr/>
      </p:nvGrpSpPr>
      <p:grpSpPr>
        <a:xfrm>
          <a:off x="0" y="0"/>
          <a:ext cx="0" cy="0"/>
          <a:chOff x="0" y="0"/>
          <a:chExt cx="0" cy="0"/>
        </a:xfrm>
      </p:grpSpPr>
      <p:sp>
        <p:nvSpPr>
          <p:cNvPr id="1355" name="Google Shape;135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6" name="Google Shape;135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73050" lvl="0" marL="403225" rtl="0" algn="l">
              <a:lnSpc>
                <a:spcPct val="85000"/>
              </a:lnSpc>
              <a:spcBef>
                <a:spcPts val="600"/>
              </a:spcBef>
              <a:spcAft>
                <a:spcPts val="0"/>
              </a:spcAft>
              <a:buClr>
                <a:srgbClr val="0000A3"/>
              </a:buClr>
              <a:buSzPts val="2800"/>
              <a:buFont typeface="Noto Sans Symbols"/>
              <a:buChar char="▪"/>
            </a:pPr>
            <a:r>
              <a:rPr i="1" lang="en-US" sz="2000">
                <a:solidFill>
                  <a:srgbClr val="000099"/>
                </a:solidFill>
              </a:rPr>
              <a:t>D(v):</a:t>
            </a:r>
            <a:r>
              <a:rPr i="1" lang="en-US" sz="1400"/>
              <a:t>κόστος της διαδρομής ελαχίστου κόστους απ' τον κόμβο προέλευσης προς Τον προορισμό ν, μέχρι την τρέχουσα επανάληψη</a:t>
            </a:r>
            <a:endParaRPr sz="400"/>
          </a:p>
          <a:p>
            <a:pPr indent="-273050" lvl="0" marL="403225" rtl="0" algn="l">
              <a:lnSpc>
                <a:spcPct val="85000"/>
              </a:lnSpc>
              <a:spcBef>
                <a:spcPts val="600"/>
              </a:spcBef>
              <a:spcAft>
                <a:spcPts val="0"/>
              </a:spcAft>
              <a:buClr>
                <a:srgbClr val="0000A3"/>
              </a:buClr>
              <a:buSzPts val="2800"/>
              <a:buFont typeface="Noto Sans Symbols"/>
              <a:buChar char="▪"/>
            </a:pPr>
            <a:r>
              <a:rPr i="1" lang="en-US" sz="2000">
                <a:solidFill>
                  <a:srgbClr val="000099"/>
                </a:solidFill>
              </a:rPr>
              <a:t>p(v):</a:t>
            </a:r>
            <a:r>
              <a:rPr i="1" lang="en-US" sz="1600"/>
              <a:t> </a:t>
            </a:r>
            <a:r>
              <a:rPr lang="en-US" sz="1600"/>
              <a:t>προηγούμενος κόμβος (γειτονικός του ν) κατά μήκος της τρέχουσας διαδρομής ελαχίστου κόστους απ' την προέλευση προς τον ν. </a:t>
            </a:r>
            <a:endParaRPr sz="600"/>
          </a:p>
          <a:p>
            <a:pPr indent="-273050" lvl="0" marL="403225" rtl="0" algn="l">
              <a:lnSpc>
                <a:spcPct val="85000"/>
              </a:lnSpc>
              <a:spcBef>
                <a:spcPts val="600"/>
              </a:spcBef>
              <a:spcAft>
                <a:spcPts val="0"/>
              </a:spcAft>
              <a:buClr>
                <a:srgbClr val="0000A3"/>
              </a:buClr>
              <a:buSzPts val="2800"/>
              <a:buFont typeface="Noto Sans Symbols"/>
              <a:buChar char="▪"/>
            </a:pPr>
            <a:r>
              <a:rPr i="1" lang="en-US" sz="2000">
                <a:solidFill>
                  <a:srgbClr val="000099"/>
                </a:solidFill>
              </a:rPr>
              <a:t>N':</a:t>
            </a:r>
            <a:r>
              <a:rPr i="1" lang="en-US" sz="1600"/>
              <a:t> </a:t>
            </a:r>
            <a:r>
              <a:rPr lang="en-US" sz="1600"/>
              <a:t>υποσύνολο κόμβων το ν ανήκει στο Ν' εάν η διαδρομή ελαχίστου κόστους απ, Την προέλευση μέχρι το ν είναι οριστικά γνωστή. </a:t>
            </a:r>
            <a:endParaRPr sz="400"/>
          </a:p>
        </p:txBody>
      </p:sp>
      <p:sp>
        <p:nvSpPr>
          <p:cNvPr id="1357" name="Google Shape;135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6" name="Shape 1366"/>
        <p:cNvGrpSpPr/>
        <p:nvPr/>
      </p:nvGrpSpPr>
      <p:grpSpPr>
        <a:xfrm>
          <a:off x="0" y="0"/>
          <a:ext cx="0" cy="0"/>
          <a:chOff x="0" y="0"/>
          <a:chExt cx="0" cy="0"/>
        </a:xfrm>
      </p:grpSpPr>
      <p:sp>
        <p:nvSpPr>
          <p:cNvPr id="1367" name="Google Shape;136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8" name="Google Shape;136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9" name="Google Shape;136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0" name="Shape 1380"/>
        <p:cNvGrpSpPr/>
        <p:nvPr/>
      </p:nvGrpSpPr>
      <p:grpSpPr>
        <a:xfrm>
          <a:off x="0" y="0"/>
          <a:ext cx="0" cy="0"/>
          <a:chOff x="0" y="0"/>
          <a:chExt cx="0" cy="0"/>
        </a:xfrm>
      </p:grpSpPr>
      <p:sp>
        <p:nvSpPr>
          <p:cNvPr id="1381" name="Google Shape;138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2" name="Google Shape;138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3" name="Google Shape;138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7" name="Shape 1547"/>
        <p:cNvGrpSpPr/>
        <p:nvPr/>
      </p:nvGrpSpPr>
      <p:grpSpPr>
        <a:xfrm>
          <a:off x="0" y="0"/>
          <a:ext cx="0" cy="0"/>
          <a:chOff x="0" y="0"/>
          <a:chExt cx="0" cy="0"/>
        </a:xfrm>
      </p:grpSpPr>
      <p:sp>
        <p:nvSpPr>
          <p:cNvPr id="1548" name="Google Shape;154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9" name="Google Shape;154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0" name="Google Shape;1550;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2" name="Shape 1702"/>
        <p:cNvGrpSpPr/>
        <p:nvPr/>
      </p:nvGrpSpPr>
      <p:grpSpPr>
        <a:xfrm>
          <a:off x="0" y="0"/>
          <a:ext cx="0" cy="0"/>
          <a:chOff x="0" y="0"/>
          <a:chExt cx="0" cy="0"/>
        </a:xfrm>
      </p:grpSpPr>
      <p:sp>
        <p:nvSpPr>
          <p:cNvPr id="1703" name="Google Shape;170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4" name="Google Shape;1704;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5" name="Google Shape;1705;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3" name="Shape 1863"/>
        <p:cNvGrpSpPr/>
        <p:nvPr/>
      </p:nvGrpSpPr>
      <p:grpSpPr>
        <a:xfrm>
          <a:off x="0" y="0"/>
          <a:ext cx="0" cy="0"/>
          <a:chOff x="0" y="0"/>
          <a:chExt cx="0" cy="0"/>
        </a:xfrm>
      </p:grpSpPr>
      <p:sp>
        <p:nvSpPr>
          <p:cNvPr id="1864" name="Google Shape;186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5" name="Google Shape;186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6" name="Google Shape;1866;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2" name="Shape 1872"/>
        <p:cNvGrpSpPr/>
        <p:nvPr/>
      </p:nvGrpSpPr>
      <p:grpSpPr>
        <a:xfrm>
          <a:off x="0" y="0"/>
          <a:ext cx="0" cy="0"/>
          <a:chOff x="0" y="0"/>
          <a:chExt cx="0" cy="0"/>
        </a:xfrm>
      </p:grpSpPr>
      <p:sp>
        <p:nvSpPr>
          <p:cNvPr id="1873" name="Google Shape;187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4" name="Google Shape;187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5" name="Google Shape;1875;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4" name="Shape 2124"/>
        <p:cNvGrpSpPr/>
        <p:nvPr/>
      </p:nvGrpSpPr>
      <p:grpSpPr>
        <a:xfrm>
          <a:off x="0" y="0"/>
          <a:ext cx="0" cy="0"/>
          <a:chOff x="0" y="0"/>
          <a:chExt cx="0" cy="0"/>
        </a:xfrm>
      </p:grpSpPr>
      <p:sp>
        <p:nvSpPr>
          <p:cNvPr id="2125" name="Google Shape;212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6" name="Google Shape;2126;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7" name="Google Shape;2127;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 name="Google Shape;6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 name="Google Shape;6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4" name="Shape 2134"/>
        <p:cNvGrpSpPr/>
        <p:nvPr/>
      </p:nvGrpSpPr>
      <p:grpSpPr>
        <a:xfrm>
          <a:off x="0" y="0"/>
          <a:ext cx="0" cy="0"/>
          <a:chOff x="0" y="0"/>
          <a:chExt cx="0" cy="0"/>
        </a:xfrm>
      </p:grpSpPr>
      <p:sp>
        <p:nvSpPr>
          <p:cNvPr id="2135" name="Google Shape;2135;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6" name="Google Shape;213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4" name="Shape 2154"/>
        <p:cNvGrpSpPr/>
        <p:nvPr/>
      </p:nvGrpSpPr>
      <p:grpSpPr>
        <a:xfrm>
          <a:off x="0" y="0"/>
          <a:ext cx="0" cy="0"/>
          <a:chOff x="0" y="0"/>
          <a:chExt cx="0" cy="0"/>
        </a:xfrm>
      </p:grpSpPr>
      <p:sp>
        <p:nvSpPr>
          <p:cNvPr id="2155" name="Google Shape;2155;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6" name="Google Shape;215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0" name="Shape 2260"/>
        <p:cNvGrpSpPr/>
        <p:nvPr/>
      </p:nvGrpSpPr>
      <p:grpSpPr>
        <a:xfrm>
          <a:off x="0" y="0"/>
          <a:ext cx="0" cy="0"/>
          <a:chOff x="0" y="0"/>
          <a:chExt cx="0" cy="0"/>
        </a:xfrm>
      </p:grpSpPr>
      <p:sp>
        <p:nvSpPr>
          <p:cNvPr id="2261" name="Google Shape;2261;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2" name="Google Shape;226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1" name="Shape 2271"/>
        <p:cNvGrpSpPr/>
        <p:nvPr/>
      </p:nvGrpSpPr>
      <p:grpSpPr>
        <a:xfrm>
          <a:off x="0" y="0"/>
          <a:ext cx="0" cy="0"/>
          <a:chOff x="0" y="0"/>
          <a:chExt cx="0" cy="0"/>
        </a:xfrm>
      </p:grpSpPr>
      <p:sp>
        <p:nvSpPr>
          <p:cNvPr id="2272" name="Google Shape;2272;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3" name="Google Shape;227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2" name="Shape 2292"/>
        <p:cNvGrpSpPr/>
        <p:nvPr/>
      </p:nvGrpSpPr>
      <p:grpSpPr>
        <a:xfrm>
          <a:off x="0" y="0"/>
          <a:ext cx="0" cy="0"/>
          <a:chOff x="0" y="0"/>
          <a:chExt cx="0" cy="0"/>
        </a:xfrm>
      </p:grpSpPr>
      <p:sp>
        <p:nvSpPr>
          <p:cNvPr id="2293" name="Google Shape;229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4" name="Google Shape;2294;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5" name="Google Shape;2295;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2" name="Shape 2462"/>
        <p:cNvGrpSpPr/>
        <p:nvPr/>
      </p:nvGrpSpPr>
      <p:grpSpPr>
        <a:xfrm>
          <a:off x="0" y="0"/>
          <a:ext cx="0" cy="0"/>
          <a:chOff x="0" y="0"/>
          <a:chExt cx="0" cy="0"/>
        </a:xfrm>
      </p:grpSpPr>
      <p:sp>
        <p:nvSpPr>
          <p:cNvPr id="2463" name="Google Shape;246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4" name="Google Shape;2464;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5" name="Google Shape;2465;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8" name="Shape 2618"/>
        <p:cNvGrpSpPr/>
        <p:nvPr/>
      </p:nvGrpSpPr>
      <p:grpSpPr>
        <a:xfrm>
          <a:off x="0" y="0"/>
          <a:ext cx="0" cy="0"/>
          <a:chOff x="0" y="0"/>
          <a:chExt cx="0" cy="0"/>
        </a:xfrm>
      </p:grpSpPr>
      <p:sp>
        <p:nvSpPr>
          <p:cNvPr id="2619" name="Google Shape;261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0" name="Google Shape;2620;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1" name="Google Shape;2621;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0" name="Shape 2780"/>
        <p:cNvGrpSpPr/>
        <p:nvPr/>
      </p:nvGrpSpPr>
      <p:grpSpPr>
        <a:xfrm>
          <a:off x="0" y="0"/>
          <a:ext cx="0" cy="0"/>
          <a:chOff x="0" y="0"/>
          <a:chExt cx="0" cy="0"/>
        </a:xfrm>
      </p:grpSpPr>
      <p:sp>
        <p:nvSpPr>
          <p:cNvPr id="2781" name="Google Shape;2781;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2" name="Google Shape;2782;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3" name="Google Shape;2783;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6" name="Shape 2936"/>
        <p:cNvGrpSpPr/>
        <p:nvPr/>
      </p:nvGrpSpPr>
      <p:grpSpPr>
        <a:xfrm>
          <a:off x="0" y="0"/>
          <a:ext cx="0" cy="0"/>
          <a:chOff x="0" y="0"/>
          <a:chExt cx="0" cy="0"/>
        </a:xfrm>
      </p:grpSpPr>
      <p:sp>
        <p:nvSpPr>
          <p:cNvPr id="2937" name="Google Shape;2937;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8" name="Google Shape;2938;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9" name="Google Shape;2939;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2" name="Shape 3092"/>
        <p:cNvGrpSpPr/>
        <p:nvPr/>
      </p:nvGrpSpPr>
      <p:grpSpPr>
        <a:xfrm>
          <a:off x="0" y="0"/>
          <a:ext cx="0" cy="0"/>
          <a:chOff x="0" y="0"/>
          <a:chExt cx="0" cy="0"/>
        </a:xfrm>
      </p:grpSpPr>
      <p:sp>
        <p:nvSpPr>
          <p:cNvPr id="3093" name="Google Shape;3093;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4" name="Google Shape;3094;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5" name="Google Shape;3095;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 name="Google Shape;7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 name="Google Shape;7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4" name="Shape 3254"/>
        <p:cNvGrpSpPr/>
        <p:nvPr/>
      </p:nvGrpSpPr>
      <p:grpSpPr>
        <a:xfrm>
          <a:off x="0" y="0"/>
          <a:ext cx="0" cy="0"/>
          <a:chOff x="0" y="0"/>
          <a:chExt cx="0" cy="0"/>
        </a:xfrm>
      </p:grpSpPr>
      <p:sp>
        <p:nvSpPr>
          <p:cNvPr id="3255" name="Google Shape;3255;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6" name="Google Shape;3256;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7" name="Google Shape;3257;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0" name="Shape 3410"/>
        <p:cNvGrpSpPr/>
        <p:nvPr/>
      </p:nvGrpSpPr>
      <p:grpSpPr>
        <a:xfrm>
          <a:off x="0" y="0"/>
          <a:ext cx="0" cy="0"/>
          <a:chOff x="0" y="0"/>
          <a:chExt cx="0" cy="0"/>
        </a:xfrm>
      </p:grpSpPr>
      <p:sp>
        <p:nvSpPr>
          <p:cNvPr id="3411" name="Google Shape;3411;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2" name="Google Shape;3412;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3" name="Google Shape;3413;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8" name="Shape 3418"/>
        <p:cNvGrpSpPr/>
        <p:nvPr/>
      </p:nvGrpSpPr>
      <p:grpSpPr>
        <a:xfrm>
          <a:off x="0" y="0"/>
          <a:ext cx="0" cy="0"/>
          <a:chOff x="0" y="0"/>
          <a:chExt cx="0" cy="0"/>
        </a:xfrm>
      </p:grpSpPr>
      <p:sp>
        <p:nvSpPr>
          <p:cNvPr id="3419" name="Google Shape;3419;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0" name="Google Shape;3420;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1" name="Google Shape;3421;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3" name="Shape 3593"/>
        <p:cNvGrpSpPr/>
        <p:nvPr/>
      </p:nvGrpSpPr>
      <p:grpSpPr>
        <a:xfrm>
          <a:off x="0" y="0"/>
          <a:ext cx="0" cy="0"/>
          <a:chOff x="0" y="0"/>
          <a:chExt cx="0" cy="0"/>
        </a:xfrm>
      </p:grpSpPr>
      <p:sp>
        <p:nvSpPr>
          <p:cNvPr id="3594" name="Google Shape;3594;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5" name="Google Shape;3595;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6" name="Google Shape;3596;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4" name="Shape 3804"/>
        <p:cNvGrpSpPr/>
        <p:nvPr/>
      </p:nvGrpSpPr>
      <p:grpSpPr>
        <a:xfrm>
          <a:off x="0" y="0"/>
          <a:ext cx="0" cy="0"/>
          <a:chOff x="0" y="0"/>
          <a:chExt cx="0" cy="0"/>
        </a:xfrm>
      </p:grpSpPr>
      <p:sp>
        <p:nvSpPr>
          <p:cNvPr id="3805" name="Google Shape;3805;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06" name="Google Shape;3806;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7" name="Google Shape;3807;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0" name="Shape 3980"/>
        <p:cNvGrpSpPr/>
        <p:nvPr/>
      </p:nvGrpSpPr>
      <p:grpSpPr>
        <a:xfrm>
          <a:off x="0" y="0"/>
          <a:ext cx="0" cy="0"/>
          <a:chOff x="0" y="0"/>
          <a:chExt cx="0" cy="0"/>
        </a:xfrm>
      </p:grpSpPr>
      <p:sp>
        <p:nvSpPr>
          <p:cNvPr id="3981" name="Google Shape;3981;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2" name="Google Shape;3982;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83" name="Google Shape;3983;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2" name="Shape 4152"/>
        <p:cNvGrpSpPr/>
        <p:nvPr/>
      </p:nvGrpSpPr>
      <p:grpSpPr>
        <a:xfrm>
          <a:off x="0" y="0"/>
          <a:ext cx="0" cy="0"/>
          <a:chOff x="0" y="0"/>
          <a:chExt cx="0" cy="0"/>
        </a:xfrm>
      </p:grpSpPr>
      <p:sp>
        <p:nvSpPr>
          <p:cNvPr id="4153" name="Google Shape;4153;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4" name="Google Shape;4154;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55" name="Google Shape;4155;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7" name="Shape 4337"/>
        <p:cNvGrpSpPr/>
        <p:nvPr/>
      </p:nvGrpSpPr>
      <p:grpSpPr>
        <a:xfrm>
          <a:off x="0" y="0"/>
          <a:ext cx="0" cy="0"/>
          <a:chOff x="0" y="0"/>
          <a:chExt cx="0" cy="0"/>
        </a:xfrm>
      </p:grpSpPr>
      <p:sp>
        <p:nvSpPr>
          <p:cNvPr id="4338" name="Google Shape;4338;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39" name="Google Shape;4339;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0" name="Google Shape;4340;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7" name="Shape 4587"/>
        <p:cNvGrpSpPr/>
        <p:nvPr/>
      </p:nvGrpSpPr>
      <p:grpSpPr>
        <a:xfrm>
          <a:off x="0" y="0"/>
          <a:ext cx="0" cy="0"/>
          <a:chOff x="0" y="0"/>
          <a:chExt cx="0" cy="0"/>
        </a:xfrm>
      </p:grpSpPr>
      <p:sp>
        <p:nvSpPr>
          <p:cNvPr id="4588" name="Google Shape;4588;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89" name="Google Shape;4589;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4" name="Shape 4634"/>
        <p:cNvGrpSpPr/>
        <p:nvPr/>
      </p:nvGrpSpPr>
      <p:grpSpPr>
        <a:xfrm>
          <a:off x="0" y="0"/>
          <a:ext cx="0" cy="0"/>
          <a:chOff x="0" y="0"/>
          <a:chExt cx="0" cy="0"/>
        </a:xfrm>
      </p:grpSpPr>
      <p:sp>
        <p:nvSpPr>
          <p:cNvPr id="4635" name="Google Shape;4635;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36" name="Google Shape;4636;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 name="Google Shape;8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2" name="Shape 4682"/>
        <p:cNvGrpSpPr/>
        <p:nvPr/>
      </p:nvGrpSpPr>
      <p:grpSpPr>
        <a:xfrm>
          <a:off x="0" y="0"/>
          <a:ext cx="0" cy="0"/>
          <a:chOff x="0" y="0"/>
          <a:chExt cx="0" cy="0"/>
        </a:xfrm>
      </p:grpSpPr>
      <p:sp>
        <p:nvSpPr>
          <p:cNvPr id="4683" name="Google Shape;4683;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84" name="Google Shape;4684;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1" name="Shape 4691"/>
        <p:cNvGrpSpPr/>
        <p:nvPr/>
      </p:nvGrpSpPr>
      <p:grpSpPr>
        <a:xfrm>
          <a:off x="0" y="0"/>
          <a:ext cx="0" cy="0"/>
          <a:chOff x="0" y="0"/>
          <a:chExt cx="0" cy="0"/>
        </a:xfrm>
      </p:grpSpPr>
      <p:sp>
        <p:nvSpPr>
          <p:cNvPr id="4692" name="Google Shape;4692;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93" name="Google Shape;4693;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4" name="Google Shape;4694;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1" name="Shape 4701"/>
        <p:cNvGrpSpPr/>
        <p:nvPr/>
      </p:nvGrpSpPr>
      <p:grpSpPr>
        <a:xfrm>
          <a:off x="0" y="0"/>
          <a:ext cx="0" cy="0"/>
          <a:chOff x="0" y="0"/>
          <a:chExt cx="0" cy="0"/>
        </a:xfrm>
      </p:grpSpPr>
      <p:sp>
        <p:nvSpPr>
          <p:cNvPr id="4702" name="Google Shape;4702;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03" name="Google Shape;4703;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0" name="Shape 4710"/>
        <p:cNvGrpSpPr/>
        <p:nvPr/>
      </p:nvGrpSpPr>
      <p:grpSpPr>
        <a:xfrm>
          <a:off x="0" y="0"/>
          <a:ext cx="0" cy="0"/>
          <a:chOff x="0" y="0"/>
          <a:chExt cx="0" cy="0"/>
        </a:xfrm>
      </p:grpSpPr>
      <p:sp>
        <p:nvSpPr>
          <p:cNvPr id="4711" name="Google Shape;4711;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12" name="Google Shape;4712;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9" name="Shape 4719"/>
        <p:cNvGrpSpPr/>
        <p:nvPr/>
      </p:nvGrpSpPr>
      <p:grpSpPr>
        <a:xfrm>
          <a:off x="0" y="0"/>
          <a:ext cx="0" cy="0"/>
          <a:chOff x="0" y="0"/>
          <a:chExt cx="0" cy="0"/>
        </a:xfrm>
      </p:grpSpPr>
      <p:sp>
        <p:nvSpPr>
          <p:cNvPr id="4720" name="Google Shape;4720;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21" name="Google Shape;4721;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6" name="Shape 4906"/>
        <p:cNvGrpSpPr/>
        <p:nvPr/>
      </p:nvGrpSpPr>
      <p:grpSpPr>
        <a:xfrm>
          <a:off x="0" y="0"/>
          <a:ext cx="0" cy="0"/>
          <a:chOff x="0" y="0"/>
          <a:chExt cx="0" cy="0"/>
        </a:xfrm>
      </p:grpSpPr>
      <p:sp>
        <p:nvSpPr>
          <p:cNvPr id="4907" name="Google Shape;4907;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08" name="Google Shape;4908;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8" name="Shape 5038"/>
        <p:cNvGrpSpPr/>
        <p:nvPr/>
      </p:nvGrpSpPr>
      <p:grpSpPr>
        <a:xfrm>
          <a:off x="0" y="0"/>
          <a:ext cx="0" cy="0"/>
          <a:chOff x="0" y="0"/>
          <a:chExt cx="0" cy="0"/>
        </a:xfrm>
      </p:grpSpPr>
      <p:sp>
        <p:nvSpPr>
          <p:cNvPr id="5039" name="Google Shape;5039;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40" name="Google Shape;5040;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5" name="Shape 5045"/>
        <p:cNvGrpSpPr/>
        <p:nvPr/>
      </p:nvGrpSpPr>
      <p:grpSpPr>
        <a:xfrm>
          <a:off x="0" y="0"/>
          <a:ext cx="0" cy="0"/>
          <a:chOff x="0" y="0"/>
          <a:chExt cx="0" cy="0"/>
        </a:xfrm>
      </p:grpSpPr>
      <p:sp>
        <p:nvSpPr>
          <p:cNvPr id="5046" name="Google Shape;5046;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OSFP σελίδες βιβλίου: 392-395</a:t>
            </a:r>
            <a:endParaRPr/>
          </a:p>
        </p:txBody>
      </p:sp>
      <p:sp>
        <p:nvSpPr>
          <p:cNvPr id="5047" name="Google Shape;5047;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2" name="Shape 5052"/>
        <p:cNvGrpSpPr/>
        <p:nvPr/>
      </p:nvGrpSpPr>
      <p:grpSpPr>
        <a:xfrm>
          <a:off x="0" y="0"/>
          <a:ext cx="0" cy="0"/>
          <a:chOff x="0" y="0"/>
          <a:chExt cx="0" cy="0"/>
        </a:xfrm>
      </p:grpSpPr>
      <p:sp>
        <p:nvSpPr>
          <p:cNvPr id="5053" name="Google Shape;5053;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4" name="Google Shape;5054;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9" name="Shape 5219"/>
        <p:cNvGrpSpPr/>
        <p:nvPr/>
      </p:nvGrpSpPr>
      <p:grpSpPr>
        <a:xfrm>
          <a:off x="0" y="0"/>
          <a:ext cx="0" cy="0"/>
          <a:chOff x="0" y="0"/>
          <a:chExt cx="0" cy="0"/>
        </a:xfrm>
      </p:grpSpPr>
      <p:sp>
        <p:nvSpPr>
          <p:cNvPr id="5220" name="Google Shape;5220;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21" name="Google Shape;5221;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22" name="Google Shape;5222;p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9" name="Shape 5229"/>
        <p:cNvGrpSpPr/>
        <p:nvPr/>
      </p:nvGrpSpPr>
      <p:grpSpPr>
        <a:xfrm>
          <a:off x="0" y="0"/>
          <a:ext cx="0" cy="0"/>
          <a:chOff x="0" y="0"/>
          <a:chExt cx="0" cy="0"/>
        </a:xfrm>
      </p:grpSpPr>
      <p:sp>
        <p:nvSpPr>
          <p:cNvPr id="5230" name="Google Shape;5230;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BGP σελίδες βιβλίου: 395-401</a:t>
            </a:r>
            <a:endParaRPr/>
          </a:p>
        </p:txBody>
      </p:sp>
      <p:sp>
        <p:nvSpPr>
          <p:cNvPr id="5231" name="Google Shape;5231;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6" name="Shape 5236"/>
        <p:cNvGrpSpPr/>
        <p:nvPr/>
      </p:nvGrpSpPr>
      <p:grpSpPr>
        <a:xfrm>
          <a:off x="0" y="0"/>
          <a:ext cx="0" cy="0"/>
          <a:chOff x="0" y="0"/>
          <a:chExt cx="0" cy="0"/>
        </a:xfrm>
      </p:grpSpPr>
      <p:sp>
        <p:nvSpPr>
          <p:cNvPr id="5237" name="Google Shape;5237;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38" name="Google Shape;5238;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7" name="Shape 5467"/>
        <p:cNvGrpSpPr/>
        <p:nvPr/>
      </p:nvGrpSpPr>
      <p:grpSpPr>
        <a:xfrm>
          <a:off x="0" y="0"/>
          <a:ext cx="0" cy="0"/>
          <a:chOff x="0" y="0"/>
          <a:chExt cx="0" cy="0"/>
        </a:xfrm>
      </p:grpSpPr>
      <p:sp>
        <p:nvSpPr>
          <p:cNvPr id="5468" name="Google Shape;5468;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69" name="Google Shape;5469;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2" name="Shape 5692"/>
        <p:cNvGrpSpPr/>
        <p:nvPr/>
      </p:nvGrpSpPr>
      <p:grpSpPr>
        <a:xfrm>
          <a:off x="0" y="0"/>
          <a:ext cx="0" cy="0"/>
          <a:chOff x="0" y="0"/>
          <a:chExt cx="0" cy="0"/>
        </a:xfrm>
      </p:grpSpPr>
      <p:sp>
        <p:nvSpPr>
          <p:cNvPr id="5693" name="Google Shape;5693;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94" name="Google Shape;5694;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9" name="Shape 5699"/>
        <p:cNvGrpSpPr/>
        <p:nvPr/>
      </p:nvGrpSpPr>
      <p:grpSpPr>
        <a:xfrm>
          <a:off x="0" y="0"/>
          <a:ext cx="0" cy="0"/>
          <a:chOff x="0" y="0"/>
          <a:chExt cx="0" cy="0"/>
        </a:xfrm>
      </p:grpSpPr>
      <p:sp>
        <p:nvSpPr>
          <p:cNvPr id="5700" name="Google Shape;5700;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01" name="Google Shape;5701;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4" name="Shape 5934"/>
        <p:cNvGrpSpPr/>
        <p:nvPr/>
      </p:nvGrpSpPr>
      <p:grpSpPr>
        <a:xfrm>
          <a:off x="0" y="0"/>
          <a:ext cx="0" cy="0"/>
          <a:chOff x="0" y="0"/>
          <a:chExt cx="0" cy="0"/>
        </a:xfrm>
      </p:grpSpPr>
      <p:sp>
        <p:nvSpPr>
          <p:cNvPr id="5935" name="Google Shape;5935;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36" name="Google Shape;5936;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3" name="Shape 6183"/>
        <p:cNvGrpSpPr/>
        <p:nvPr/>
      </p:nvGrpSpPr>
      <p:grpSpPr>
        <a:xfrm>
          <a:off x="0" y="0"/>
          <a:ext cx="0" cy="0"/>
          <a:chOff x="0" y="0"/>
          <a:chExt cx="0" cy="0"/>
        </a:xfrm>
      </p:grpSpPr>
      <p:sp>
        <p:nvSpPr>
          <p:cNvPr id="6184" name="Google Shape;6184;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85" name="Google Shape;6185;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0" name="Shape 6190"/>
        <p:cNvGrpSpPr/>
        <p:nvPr/>
      </p:nvGrpSpPr>
      <p:grpSpPr>
        <a:xfrm>
          <a:off x="0" y="0"/>
          <a:ext cx="0" cy="0"/>
          <a:chOff x="0" y="0"/>
          <a:chExt cx="0" cy="0"/>
        </a:xfrm>
      </p:grpSpPr>
      <p:sp>
        <p:nvSpPr>
          <p:cNvPr id="6191" name="Google Shape;6191;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92" name="Google Shape;6192;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8" name="Shape 6478"/>
        <p:cNvGrpSpPr/>
        <p:nvPr/>
      </p:nvGrpSpPr>
      <p:grpSpPr>
        <a:xfrm>
          <a:off x="0" y="0"/>
          <a:ext cx="0" cy="0"/>
          <a:chOff x="0" y="0"/>
          <a:chExt cx="0" cy="0"/>
        </a:xfrm>
      </p:grpSpPr>
      <p:sp>
        <p:nvSpPr>
          <p:cNvPr id="6479" name="Google Shape;6479;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80" name="Google Shape;6480;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7" name="Shape 6747"/>
        <p:cNvGrpSpPr/>
        <p:nvPr/>
      </p:nvGrpSpPr>
      <p:grpSpPr>
        <a:xfrm>
          <a:off x="0" y="0"/>
          <a:ext cx="0" cy="0"/>
          <a:chOff x="0" y="0"/>
          <a:chExt cx="0" cy="0"/>
        </a:xfrm>
      </p:grpSpPr>
      <p:sp>
        <p:nvSpPr>
          <p:cNvPr id="6748" name="Google Shape;6748;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49" name="Google Shape;6749;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4" name="Shape 6754"/>
        <p:cNvGrpSpPr/>
        <p:nvPr/>
      </p:nvGrpSpPr>
      <p:grpSpPr>
        <a:xfrm>
          <a:off x="0" y="0"/>
          <a:ext cx="0" cy="0"/>
          <a:chOff x="0" y="0"/>
          <a:chExt cx="0" cy="0"/>
        </a:xfrm>
      </p:grpSpPr>
      <p:sp>
        <p:nvSpPr>
          <p:cNvPr id="6755" name="Google Shape;6755;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56" name="Google Shape;6756;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1" name="Shape 6991"/>
        <p:cNvGrpSpPr/>
        <p:nvPr/>
      </p:nvGrpSpPr>
      <p:grpSpPr>
        <a:xfrm>
          <a:off x="0" y="0"/>
          <a:ext cx="0" cy="0"/>
          <a:chOff x="0" y="0"/>
          <a:chExt cx="0" cy="0"/>
        </a:xfrm>
      </p:grpSpPr>
      <p:sp>
        <p:nvSpPr>
          <p:cNvPr id="6992" name="Google Shape;6992;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93" name="Google Shape;6993;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7" name="Shape 7047"/>
        <p:cNvGrpSpPr/>
        <p:nvPr/>
      </p:nvGrpSpPr>
      <p:grpSpPr>
        <a:xfrm>
          <a:off x="0" y="0"/>
          <a:ext cx="0" cy="0"/>
          <a:chOff x="0" y="0"/>
          <a:chExt cx="0" cy="0"/>
        </a:xfrm>
      </p:grpSpPr>
      <p:sp>
        <p:nvSpPr>
          <p:cNvPr id="7048" name="Google Shape;7048;p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49" name="Google Shape;7049;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8" name="Shape 7098"/>
        <p:cNvGrpSpPr/>
        <p:nvPr/>
      </p:nvGrpSpPr>
      <p:grpSpPr>
        <a:xfrm>
          <a:off x="0" y="0"/>
          <a:ext cx="0" cy="0"/>
          <a:chOff x="0" y="0"/>
          <a:chExt cx="0" cy="0"/>
        </a:xfrm>
      </p:grpSpPr>
      <p:sp>
        <p:nvSpPr>
          <p:cNvPr id="7099" name="Google Shape;7099;p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00" name="Google Shape;7100;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5" name="Shape 7105"/>
        <p:cNvGrpSpPr/>
        <p:nvPr/>
      </p:nvGrpSpPr>
      <p:grpSpPr>
        <a:xfrm>
          <a:off x="0" y="0"/>
          <a:ext cx="0" cy="0"/>
          <a:chOff x="0" y="0"/>
          <a:chExt cx="0" cy="0"/>
        </a:xfrm>
      </p:grpSpPr>
      <p:sp>
        <p:nvSpPr>
          <p:cNvPr id="7106" name="Google Shape;7106;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07" name="Google Shape;7107;p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08" name="Google Shape;7108;p6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5" name="Shape 7115"/>
        <p:cNvGrpSpPr/>
        <p:nvPr/>
      </p:nvGrpSpPr>
      <p:grpSpPr>
        <a:xfrm>
          <a:off x="0" y="0"/>
          <a:ext cx="0" cy="0"/>
          <a:chOff x="0" y="0"/>
          <a:chExt cx="0" cy="0"/>
        </a:xfrm>
      </p:grpSpPr>
      <p:sp>
        <p:nvSpPr>
          <p:cNvPr id="7116" name="Google Shape;7116;p6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17" name="Google Shape;7117;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2" name="Shape 7122"/>
        <p:cNvGrpSpPr/>
        <p:nvPr/>
      </p:nvGrpSpPr>
      <p:grpSpPr>
        <a:xfrm>
          <a:off x="0" y="0"/>
          <a:ext cx="0" cy="0"/>
          <a:chOff x="0" y="0"/>
          <a:chExt cx="0" cy="0"/>
        </a:xfrm>
      </p:grpSpPr>
      <p:sp>
        <p:nvSpPr>
          <p:cNvPr id="7123" name="Google Shape;7123;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24" name="Google Shape;7124;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25" name="Google Shape;7125;p6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2" name="Shape 7362"/>
        <p:cNvGrpSpPr/>
        <p:nvPr/>
      </p:nvGrpSpPr>
      <p:grpSpPr>
        <a:xfrm>
          <a:off x="0" y="0"/>
          <a:ext cx="0" cy="0"/>
          <a:chOff x="0" y="0"/>
          <a:chExt cx="0" cy="0"/>
        </a:xfrm>
      </p:grpSpPr>
      <p:sp>
        <p:nvSpPr>
          <p:cNvPr id="7363" name="Google Shape;7363;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64" name="Google Shape;7364;p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65" name="Google Shape;7365;p6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0" name="Shape 7720"/>
        <p:cNvGrpSpPr/>
        <p:nvPr/>
      </p:nvGrpSpPr>
      <p:grpSpPr>
        <a:xfrm>
          <a:off x="0" y="0"/>
          <a:ext cx="0" cy="0"/>
          <a:chOff x="0" y="0"/>
          <a:chExt cx="0" cy="0"/>
        </a:xfrm>
      </p:grpSpPr>
      <p:sp>
        <p:nvSpPr>
          <p:cNvPr id="7721" name="Google Shape;7721;p6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22" name="Google Shape;7722;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7" name="Shape 7727"/>
        <p:cNvGrpSpPr/>
        <p:nvPr/>
      </p:nvGrpSpPr>
      <p:grpSpPr>
        <a:xfrm>
          <a:off x="0" y="0"/>
          <a:ext cx="0" cy="0"/>
          <a:chOff x="0" y="0"/>
          <a:chExt cx="0" cy="0"/>
        </a:xfrm>
      </p:grpSpPr>
      <p:sp>
        <p:nvSpPr>
          <p:cNvPr id="7728" name="Google Shape;7728;p6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29" name="Google Shape;7729;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1" name="Google Shape;69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2" name="Google Shape;69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5" name="Shape 7775"/>
        <p:cNvGrpSpPr/>
        <p:nvPr/>
      </p:nvGrpSpPr>
      <p:grpSpPr>
        <a:xfrm>
          <a:off x="0" y="0"/>
          <a:ext cx="0" cy="0"/>
          <a:chOff x="0" y="0"/>
          <a:chExt cx="0" cy="0"/>
        </a:xfrm>
      </p:grpSpPr>
      <p:sp>
        <p:nvSpPr>
          <p:cNvPr id="7776" name="Google Shape;7776;p7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77" name="Google Shape;7777;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8" name="Shape 7928"/>
        <p:cNvGrpSpPr/>
        <p:nvPr/>
      </p:nvGrpSpPr>
      <p:grpSpPr>
        <a:xfrm>
          <a:off x="0" y="0"/>
          <a:ext cx="0" cy="0"/>
          <a:chOff x="0" y="0"/>
          <a:chExt cx="0" cy="0"/>
        </a:xfrm>
      </p:grpSpPr>
      <p:sp>
        <p:nvSpPr>
          <p:cNvPr id="7929" name="Google Shape;7929;p7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30" name="Google Shape;7930;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2" name="Shape 8082"/>
        <p:cNvGrpSpPr/>
        <p:nvPr/>
      </p:nvGrpSpPr>
      <p:grpSpPr>
        <a:xfrm>
          <a:off x="0" y="0"/>
          <a:ext cx="0" cy="0"/>
          <a:chOff x="0" y="0"/>
          <a:chExt cx="0" cy="0"/>
        </a:xfrm>
      </p:grpSpPr>
      <p:sp>
        <p:nvSpPr>
          <p:cNvPr id="8083" name="Google Shape;8083;p7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84" name="Google Shape;8084;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6" name="Shape 8236"/>
        <p:cNvGrpSpPr/>
        <p:nvPr/>
      </p:nvGrpSpPr>
      <p:grpSpPr>
        <a:xfrm>
          <a:off x="0" y="0"/>
          <a:ext cx="0" cy="0"/>
          <a:chOff x="0" y="0"/>
          <a:chExt cx="0" cy="0"/>
        </a:xfrm>
      </p:grpSpPr>
      <p:sp>
        <p:nvSpPr>
          <p:cNvPr id="8237" name="Google Shape;8237;p7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38" name="Google Shape;8238;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3" name="Shape 8603"/>
        <p:cNvGrpSpPr/>
        <p:nvPr/>
      </p:nvGrpSpPr>
      <p:grpSpPr>
        <a:xfrm>
          <a:off x="0" y="0"/>
          <a:ext cx="0" cy="0"/>
          <a:chOff x="0" y="0"/>
          <a:chExt cx="0" cy="0"/>
        </a:xfrm>
      </p:grpSpPr>
      <p:sp>
        <p:nvSpPr>
          <p:cNvPr id="8604" name="Google Shape;8604;p7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05" name="Google Shape;8605;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1" name="Shape 8731"/>
        <p:cNvGrpSpPr/>
        <p:nvPr/>
      </p:nvGrpSpPr>
      <p:grpSpPr>
        <a:xfrm>
          <a:off x="0" y="0"/>
          <a:ext cx="0" cy="0"/>
          <a:chOff x="0" y="0"/>
          <a:chExt cx="0" cy="0"/>
        </a:xfrm>
      </p:grpSpPr>
      <p:sp>
        <p:nvSpPr>
          <p:cNvPr id="8732" name="Google Shape;8732;p7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33" name="Google Shape;8733;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0" name="Shape 8860"/>
        <p:cNvGrpSpPr/>
        <p:nvPr/>
      </p:nvGrpSpPr>
      <p:grpSpPr>
        <a:xfrm>
          <a:off x="0" y="0"/>
          <a:ext cx="0" cy="0"/>
          <a:chOff x="0" y="0"/>
          <a:chExt cx="0" cy="0"/>
        </a:xfrm>
      </p:grpSpPr>
      <p:sp>
        <p:nvSpPr>
          <p:cNvPr id="8861" name="Google Shape;8861;p7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62" name="Google Shape;8862;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89" name="Shape 8989"/>
        <p:cNvGrpSpPr/>
        <p:nvPr/>
      </p:nvGrpSpPr>
      <p:grpSpPr>
        <a:xfrm>
          <a:off x="0" y="0"/>
          <a:ext cx="0" cy="0"/>
          <a:chOff x="0" y="0"/>
          <a:chExt cx="0" cy="0"/>
        </a:xfrm>
      </p:grpSpPr>
      <p:sp>
        <p:nvSpPr>
          <p:cNvPr id="8990" name="Google Shape;8990;p7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91" name="Google Shape;8991;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51" name="Shape 9151"/>
        <p:cNvGrpSpPr/>
        <p:nvPr/>
      </p:nvGrpSpPr>
      <p:grpSpPr>
        <a:xfrm>
          <a:off x="0" y="0"/>
          <a:ext cx="0" cy="0"/>
          <a:chOff x="0" y="0"/>
          <a:chExt cx="0" cy="0"/>
        </a:xfrm>
      </p:grpSpPr>
      <p:sp>
        <p:nvSpPr>
          <p:cNvPr id="9152" name="Google Shape;9152;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53" name="Google Shape;9153;p7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54" name="Google Shape;9154;p7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7" name="Shape 9237"/>
        <p:cNvGrpSpPr/>
        <p:nvPr/>
      </p:nvGrpSpPr>
      <p:grpSpPr>
        <a:xfrm>
          <a:off x="0" y="0"/>
          <a:ext cx="0" cy="0"/>
          <a:chOff x="0" y="0"/>
          <a:chExt cx="0" cy="0"/>
        </a:xfrm>
      </p:grpSpPr>
      <p:sp>
        <p:nvSpPr>
          <p:cNvPr id="9238" name="Google Shape;9238;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39" name="Google Shape;9239;p7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40" name="Google Shape;9240;p7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1" name="Google Shape;70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Αλγόριθμοι δρομολόγησης σελίδες βιβλίου: 376-391</a:t>
            </a:r>
            <a:endParaRPr/>
          </a:p>
        </p:txBody>
      </p:sp>
      <p:sp>
        <p:nvSpPr>
          <p:cNvPr id="702" name="Google Shape;70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23" name="Shape 9323"/>
        <p:cNvGrpSpPr/>
        <p:nvPr/>
      </p:nvGrpSpPr>
      <p:grpSpPr>
        <a:xfrm>
          <a:off x="0" y="0"/>
          <a:ext cx="0" cy="0"/>
          <a:chOff x="0" y="0"/>
          <a:chExt cx="0" cy="0"/>
        </a:xfrm>
      </p:grpSpPr>
      <p:sp>
        <p:nvSpPr>
          <p:cNvPr id="9324" name="Google Shape;9324;p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25" name="Google Shape;9325;p8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26" name="Google Shape;9326;p8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10" name="Shape 9410"/>
        <p:cNvGrpSpPr/>
        <p:nvPr/>
      </p:nvGrpSpPr>
      <p:grpSpPr>
        <a:xfrm>
          <a:off x="0" y="0"/>
          <a:ext cx="0" cy="0"/>
          <a:chOff x="0" y="0"/>
          <a:chExt cx="0" cy="0"/>
        </a:xfrm>
      </p:grpSpPr>
      <p:sp>
        <p:nvSpPr>
          <p:cNvPr id="9411" name="Google Shape;9411;p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12" name="Google Shape;9412;p8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13" name="Google Shape;9413;p8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60" name="Shape 9560"/>
        <p:cNvGrpSpPr/>
        <p:nvPr/>
      </p:nvGrpSpPr>
      <p:grpSpPr>
        <a:xfrm>
          <a:off x="0" y="0"/>
          <a:ext cx="0" cy="0"/>
          <a:chOff x="0" y="0"/>
          <a:chExt cx="0" cy="0"/>
        </a:xfrm>
      </p:grpSpPr>
      <p:sp>
        <p:nvSpPr>
          <p:cNvPr id="9561" name="Google Shape;9561;p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62" name="Google Shape;9562;p8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63" name="Google Shape;9563;p8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2" name="Shape 9712"/>
        <p:cNvGrpSpPr/>
        <p:nvPr/>
      </p:nvGrpSpPr>
      <p:grpSpPr>
        <a:xfrm>
          <a:off x="0" y="0"/>
          <a:ext cx="0" cy="0"/>
          <a:chOff x="0" y="0"/>
          <a:chExt cx="0" cy="0"/>
        </a:xfrm>
      </p:grpSpPr>
      <p:sp>
        <p:nvSpPr>
          <p:cNvPr id="9713" name="Google Shape;9713;p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14" name="Google Shape;9714;p8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15" name="Google Shape;9715;p8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83" name="Shape 9783"/>
        <p:cNvGrpSpPr/>
        <p:nvPr/>
      </p:nvGrpSpPr>
      <p:grpSpPr>
        <a:xfrm>
          <a:off x="0" y="0"/>
          <a:ext cx="0" cy="0"/>
          <a:chOff x="0" y="0"/>
          <a:chExt cx="0" cy="0"/>
        </a:xfrm>
      </p:grpSpPr>
      <p:sp>
        <p:nvSpPr>
          <p:cNvPr id="9784" name="Google Shape;9784;p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85" name="Google Shape;9785;p8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86" name="Google Shape;9786;p8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66" name="Shape 9866"/>
        <p:cNvGrpSpPr/>
        <p:nvPr/>
      </p:nvGrpSpPr>
      <p:grpSpPr>
        <a:xfrm>
          <a:off x="0" y="0"/>
          <a:ext cx="0" cy="0"/>
          <a:chOff x="0" y="0"/>
          <a:chExt cx="0" cy="0"/>
        </a:xfrm>
      </p:grpSpPr>
      <p:sp>
        <p:nvSpPr>
          <p:cNvPr id="9867" name="Google Shape;9867;p8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68" name="Google Shape;9868;p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73" name="Shape 9873"/>
        <p:cNvGrpSpPr/>
        <p:nvPr/>
      </p:nvGrpSpPr>
      <p:grpSpPr>
        <a:xfrm>
          <a:off x="0" y="0"/>
          <a:ext cx="0" cy="0"/>
          <a:chOff x="0" y="0"/>
          <a:chExt cx="0" cy="0"/>
        </a:xfrm>
      </p:grpSpPr>
      <p:sp>
        <p:nvSpPr>
          <p:cNvPr id="9874" name="Google Shape;9874;p8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75" name="Google Shape;9875;p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84" name="Shape 9884"/>
        <p:cNvGrpSpPr/>
        <p:nvPr/>
      </p:nvGrpSpPr>
      <p:grpSpPr>
        <a:xfrm>
          <a:off x="0" y="0"/>
          <a:ext cx="0" cy="0"/>
          <a:chOff x="0" y="0"/>
          <a:chExt cx="0" cy="0"/>
        </a:xfrm>
      </p:grpSpPr>
      <p:sp>
        <p:nvSpPr>
          <p:cNvPr id="9885" name="Google Shape;9885;p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86" name="Google Shape;9886;p8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87" name="Google Shape;9887;p8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94" name="Shape 9894"/>
        <p:cNvGrpSpPr/>
        <p:nvPr/>
      </p:nvGrpSpPr>
      <p:grpSpPr>
        <a:xfrm>
          <a:off x="0" y="0"/>
          <a:ext cx="0" cy="0"/>
          <a:chOff x="0" y="0"/>
          <a:chExt cx="0" cy="0"/>
        </a:xfrm>
      </p:grpSpPr>
      <p:sp>
        <p:nvSpPr>
          <p:cNvPr id="9895" name="Google Shape;9895;p8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ICMP σελίδες βιβλίου: 419-421</a:t>
            </a:r>
            <a:endParaRPr/>
          </a:p>
        </p:txBody>
      </p:sp>
      <p:sp>
        <p:nvSpPr>
          <p:cNvPr id="9896" name="Google Shape;9896;p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02" name="Shape 9902"/>
        <p:cNvGrpSpPr/>
        <p:nvPr/>
      </p:nvGrpSpPr>
      <p:grpSpPr>
        <a:xfrm>
          <a:off x="0" y="0"/>
          <a:ext cx="0" cy="0"/>
          <a:chOff x="0" y="0"/>
          <a:chExt cx="0" cy="0"/>
        </a:xfrm>
      </p:grpSpPr>
      <p:sp>
        <p:nvSpPr>
          <p:cNvPr id="9903" name="Google Shape;9903;p8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04" name="Google Shape;9904;p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8" name="Shape 1238"/>
        <p:cNvGrpSpPr/>
        <p:nvPr/>
      </p:nvGrpSpPr>
      <p:grpSpPr>
        <a:xfrm>
          <a:off x="0" y="0"/>
          <a:ext cx="0" cy="0"/>
          <a:chOff x="0" y="0"/>
          <a:chExt cx="0" cy="0"/>
        </a:xfrm>
      </p:grpSpPr>
      <p:sp>
        <p:nvSpPr>
          <p:cNvPr id="1239" name="Google Shape;123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0" name="Google Shape;124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1" name="Google Shape;124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5" name="Shape 9975"/>
        <p:cNvGrpSpPr/>
        <p:nvPr/>
      </p:nvGrpSpPr>
      <p:grpSpPr>
        <a:xfrm>
          <a:off x="0" y="0"/>
          <a:ext cx="0" cy="0"/>
          <a:chOff x="0" y="0"/>
          <a:chExt cx="0" cy="0"/>
        </a:xfrm>
      </p:grpSpPr>
      <p:sp>
        <p:nvSpPr>
          <p:cNvPr id="9976" name="Google Shape;9976;p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77" name="Google Shape;9977;p9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78" name="Google Shape;9978;p9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5" name="Shape 9985"/>
        <p:cNvGrpSpPr/>
        <p:nvPr/>
      </p:nvGrpSpPr>
      <p:grpSpPr>
        <a:xfrm>
          <a:off x="0" y="0"/>
          <a:ext cx="0" cy="0"/>
          <a:chOff x="0" y="0"/>
          <a:chExt cx="0" cy="0"/>
        </a:xfrm>
      </p:grpSpPr>
      <p:sp>
        <p:nvSpPr>
          <p:cNvPr id="9986" name="Google Shape;9986;p9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87" name="Google Shape;9987;p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96" name="Shape 9996"/>
        <p:cNvGrpSpPr/>
        <p:nvPr/>
      </p:nvGrpSpPr>
      <p:grpSpPr>
        <a:xfrm>
          <a:off x="0" y="0"/>
          <a:ext cx="0" cy="0"/>
          <a:chOff x="0" y="0"/>
          <a:chExt cx="0" cy="0"/>
        </a:xfrm>
      </p:grpSpPr>
      <p:sp>
        <p:nvSpPr>
          <p:cNvPr id="9997" name="Google Shape;9997;p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98" name="Google Shape;9998;p9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99" name="Google Shape;9999;p9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64" name="Shape 10164"/>
        <p:cNvGrpSpPr/>
        <p:nvPr/>
      </p:nvGrpSpPr>
      <p:grpSpPr>
        <a:xfrm>
          <a:off x="0" y="0"/>
          <a:ext cx="0" cy="0"/>
          <a:chOff x="0" y="0"/>
          <a:chExt cx="0" cy="0"/>
        </a:xfrm>
      </p:grpSpPr>
      <p:sp>
        <p:nvSpPr>
          <p:cNvPr id="10165" name="Google Shape;10165;p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66" name="Google Shape;10166;p9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67" name="Google Shape;10167;p9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30" name="Shape 10330"/>
        <p:cNvGrpSpPr/>
        <p:nvPr/>
      </p:nvGrpSpPr>
      <p:grpSpPr>
        <a:xfrm>
          <a:off x="0" y="0"/>
          <a:ext cx="0" cy="0"/>
          <a:chOff x="0" y="0"/>
          <a:chExt cx="0" cy="0"/>
        </a:xfrm>
      </p:grpSpPr>
      <p:sp>
        <p:nvSpPr>
          <p:cNvPr id="10331" name="Google Shape;10331;p9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SNMP σελίδες βιβλίου: 424-426</a:t>
            </a:r>
            <a:endParaRPr/>
          </a:p>
        </p:txBody>
      </p:sp>
      <p:sp>
        <p:nvSpPr>
          <p:cNvPr id="10332" name="Google Shape;10332;p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85" name="Shape 10585"/>
        <p:cNvGrpSpPr/>
        <p:nvPr/>
      </p:nvGrpSpPr>
      <p:grpSpPr>
        <a:xfrm>
          <a:off x="0" y="0"/>
          <a:ext cx="0" cy="0"/>
          <a:chOff x="0" y="0"/>
          <a:chExt cx="0" cy="0"/>
        </a:xfrm>
      </p:grpSpPr>
      <p:sp>
        <p:nvSpPr>
          <p:cNvPr id="10586" name="Google Shape;10586;p9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87" name="Google Shape;10587;p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09" name="Shape 10609"/>
        <p:cNvGrpSpPr/>
        <p:nvPr/>
      </p:nvGrpSpPr>
      <p:grpSpPr>
        <a:xfrm>
          <a:off x="0" y="0"/>
          <a:ext cx="0" cy="0"/>
          <a:chOff x="0" y="0"/>
          <a:chExt cx="0" cy="0"/>
        </a:xfrm>
      </p:grpSpPr>
      <p:sp>
        <p:nvSpPr>
          <p:cNvPr id="10610" name="Google Shape;10610;p9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11" name="Google Shape;10611;p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64" name="Shape 10664"/>
        <p:cNvGrpSpPr/>
        <p:nvPr/>
      </p:nvGrpSpPr>
      <p:grpSpPr>
        <a:xfrm>
          <a:off x="0" y="0"/>
          <a:ext cx="0" cy="0"/>
          <a:chOff x="0" y="0"/>
          <a:chExt cx="0" cy="0"/>
        </a:xfrm>
      </p:grpSpPr>
      <p:sp>
        <p:nvSpPr>
          <p:cNvPr id="10665" name="Google Shape;10665;p9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66" name="Google Shape;10666;p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82" name="Shape 10682"/>
        <p:cNvGrpSpPr/>
        <p:nvPr/>
      </p:nvGrpSpPr>
      <p:grpSpPr>
        <a:xfrm>
          <a:off x="0" y="0"/>
          <a:ext cx="0" cy="0"/>
          <a:chOff x="0" y="0"/>
          <a:chExt cx="0" cy="0"/>
        </a:xfrm>
      </p:grpSpPr>
      <p:sp>
        <p:nvSpPr>
          <p:cNvPr id="10683" name="Google Shape;10683;p9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84" name="Google Shape;10684;p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89" name="Shape 10689"/>
        <p:cNvGrpSpPr/>
        <p:nvPr/>
      </p:nvGrpSpPr>
      <p:grpSpPr>
        <a:xfrm>
          <a:off x="0" y="0"/>
          <a:ext cx="0" cy="0"/>
          <a:chOff x="0" y="0"/>
          <a:chExt cx="0" cy="0"/>
        </a:xfrm>
      </p:grpSpPr>
      <p:sp>
        <p:nvSpPr>
          <p:cNvPr id="10690" name="Google Shape;10690;p9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91" name="Google Shape;10691;p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 name="Shape 13"/>
        <p:cNvGrpSpPr/>
        <p:nvPr/>
      </p:nvGrpSpPr>
      <p:grpSpPr>
        <a:xfrm>
          <a:off x="0" y="0"/>
          <a:ext cx="0" cy="0"/>
          <a:chOff x="0" y="0"/>
          <a:chExt cx="0" cy="0"/>
        </a:xfrm>
      </p:grpSpPr>
      <p:sp>
        <p:nvSpPr>
          <p:cNvPr id="14" name="Google Shape;14;p109"/>
          <p:cNvSpPr txBox="1"/>
          <p:nvPr>
            <p:ph type="title"/>
          </p:nvPr>
        </p:nvSpPr>
        <p:spPr>
          <a:xfrm>
            <a:off x="628650" y="338866"/>
            <a:ext cx="7886700" cy="6711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0000A3"/>
              </a:buClr>
              <a:buSzPts val="3300"/>
              <a:buFont typeface="Arial"/>
              <a:buNone/>
              <a:defRPr sz="3300">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5" name="Google Shape;15;p109"/>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800" u="none" cap="none" strike="noStrike">
                <a:solidFill>
                  <a:srgbClr val="7F7F7F"/>
                </a:solidFill>
                <a:latin typeface="Arial"/>
                <a:ea typeface="Arial"/>
                <a:cs typeface="Arial"/>
                <a:sym typeface="Arial"/>
              </a:defRPr>
            </a:lvl1pPr>
            <a:lvl2pPr indent="0" lvl="1" marL="0" algn="r">
              <a:spcBef>
                <a:spcPts val="0"/>
              </a:spcBef>
              <a:buNone/>
              <a:defRPr b="0" i="0" sz="800" u="none" cap="none" strike="noStrike">
                <a:solidFill>
                  <a:srgbClr val="7F7F7F"/>
                </a:solidFill>
                <a:latin typeface="Arial"/>
                <a:ea typeface="Arial"/>
                <a:cs typeface="Arial"/>
                <a:sym typeface="Arial"/>
              </a:defRPr>
            </a:lvl2pPr>
            <a:lvl3pPr indent="0" lvl="2" marL="0" algn="r">
              <a:spcBef>
                <a:spcPts val="0"/>
              </a:spcBef>
              <a:buNone/>
              <a:defRPr b="0" i="0" sz="800" u="none" cap="none" strike="noStrike">
                <a:solidFill>
                  <a:srgbClr val="7F7F7F"/>
                </a:solidFill>
                <a:latin typeface="Arial"/>
                <a:ea typeface="Arial"/>
                <a:cs typeface="Arial"/>
                <a:sym typeface="Arial"/>
              </a:defRPr>
            </a:lvl3pPr>
            <a:lvl4pPr indent="0" lvl="3" marL="0" algn="r">
              <a:spcBef>
                <a:spcPts val="0"/>
              </a:spcBef>
              <a:buNone/>
              <a:defRPr b="0" i="0" sz="800" u="none" cap="none" strike="noStrike">
                <a:solidFill>
                  <a:srgbClr val="7F7F7F"/>
                </a:solidFill>
                <a:latin typeface="Arial"/>
                <a:ea typeface="Arial"/>
                <a:cs typeface="Arial"/>
                <a:sym typeface="Arial"/>
              </a:defRPr>
            </a:lvl4pPr>
            <a:lvl5pPr indent="0" lvl="4" marL="0" algn="r">
              <a:spcBef>
                <a:spcPts val="0"/>
              </a:spcBef>
              <a:buNone/>
              <a:defRPr b="0" i="0" sz="800" u="none" cap="none" strike="noStrike">
                <a:solidFill>
                  <a:srgbClr val="7F7F7F"/>
                </a:solidFill>
                <a:latin typeface="Arial"/>
                <a:ea typeface="Arial"/>
                <a:cs typeface="Arial"/>
                <a:sym typeface="Arial"/>
              </a:defRPr>
            </a:lvl5pPr>
            <a:lvl6pPr indent="0" lvl="5" marL="0" algn="r">
              <a:spcBef>
                <a:spcPts val="0"/>
              </a:spcBef>
              <a:buNone/>
              <a:defRPr b="0" i="0" sz="800" u="none" cap="none" strike="noStrike">
                <a:solidFill>
                  <a:srgbClr val="7F7F7F"/>
                </a:solidFill>
                <a:latin typeface="Arial"/>
                <a:ea typeface="Arial"/>
                <a:cs typeface="Arial"/>
                <a:sym typeface="Arial"/>
              </a:defRPr>
            </a:lvl6pPr>
            <a:lvl7pPr indent="0" lvl="6" marL="0" algn="r">
              <a:spcBef>
                <a:spcPts val="0"/>
              </a:spcBef>
              <a:buNone/>
              <a:defRPr b="0" i="0" sz="800" u="none" cap="none" strike="noStrike">
                <a:solidFill>
                  <a:srgbClr val="7F7F7F"/>
                </a:solidFill>
                <a:latin typeface="Arial"/>
                <a:ea typeface="Arial"/>
                <a:cs typeface="Arial"/>
                <a:sym typeface="Arial"/>
              </a:defRPr>
            </a:lvl7pPr>
            <a:lvl8pPr indent="0" lvl="7" marL="0" algn="r">
              <a:spcBef>
                <a:spcPts val="0"/>
              </a:spcBef>
              <a:buNone/>
              <a:defRPr b="0" i="0" sz="800" u="none" cap="none" strike="noStrike">
                <a:solidFill>
                  <a:srgbClr val="7F7F7F"/>
                </a:solidFill>
                <a:latin typeface="Arial"/>
                <a:ea typeface="Arial"/>
                <a:cs typeface="Arial"/>
                <a:sym typeface="Arial"/>
              </a:defRPr>
            </a:lvl8pPr>
            <a:lvl9pPr indent="0" lvl="8" marL="0" algn="r">
              <a:spcBef>
                <a:spcPts val="0"/>
              </a:spcBef>
              <a:buNone/>
              <a:defRPr b="0" i="0" sz="8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r>
              <a:rPr lang="en-US"/>
              <a:t>Network Layer: 5-</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6" name="Shape 16"/>
        <p:cNvGrpSpPr/>
        <p:nvPr/>
      </p:nvGrpSpPr>
      <p:grpSpPr>
        <a:xfrm>
          <a:off x="0" y="0"/>
          <a:ext cx="0" cy="0"/>
          <a:chOff x="0" y="0"/>
          <a:chExt cx="0" cy="0"/>
        </a:xfrm>
      </p:grpSpPr>
      <p:sp>
        <p:nvSpPr>
          <p:cNvPr id="17" name="Google Shape;17;p110"/>
          <p:cNvSpPr txBox="1"/>
          <p:nvPr>
            <p:ph type="title"/>
          </p:nvPr>
        </p:nvSpPr>
        <p:spPr>
          <a:xfrm>
            <a:off x="628650" y="338866"/>
            <a:ext cx="7886700" cy="6711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0000A3"/>
              </a:buClr>
              <a:buSzPts val="3300"/>
              <a:buFont typeface="Arial"/>
              <a:buNone/>
              <a:defRPr sz="3300">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8" name="Google Shape;18;p110"/>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 name="Google Shape;19;p110"/>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 name="Google Shape;20;p110"/>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800" u="none" cap="none" strike="noStrike">
                <a:solidFill>
                  <a:srgbClr val="7F7F7F"/>
                </a:solidFill>
                <a:latin typeface="Arial"/>
                <a:ea typeface="Arial"/>
                <a:cs typeface="Arial"/>
                <a:sym typeface="Arial"/>
              </a:defRPr>
            </a:lvl1pPr>
            <a:lvl2pPr indent="0" lvl="1" marL="0" algn="r">
              <a:spcBef>
                <a:spcPts val="0"/>
              </a:spcBef>
              <a:buNone/>
              <a:defRPr b="0" i="0" sz="800" u="none" cap="none" strike="noStrike">
                <a:solidFill>
                  <a:srgbClr val="7F7F7F"/>
                </a:solidFill>
                <a:latin typeface="Arial"/>
                <a:ea typeface="Arial"/>
                <a:cs typeface="Arial"/>
                <a:sym typeface="Arial"/>
              </a:defRPr>
            </a:lvl2pPr>
            <a:lvl3pPr indent="0" lvl="2" marL="0" algn="r">
              <a:spcBef>
                <a:spcPts val="0"/>
              </a:spcBef>
              <a:buNone/>
              <a:defRPr b="0" i="0" sz="800" u="none" cap="none" strike="noStrike">
                <a:solidFill>
                  <a:srgbClr val="7F7F7F"/>
                </a:solidFill>
                <a:latin typeface="Arial"/>
                <a:ea typeface="Arial"/>
                <a:cs typeface="Arial"/>
                <a:sym typeface="Arial"/>
              </a:defRPr>
            </a:lvl3pPr>
            <a:lvl4pPr indent="0" lvl="3" marL="0" algn="r">
              <a:spcBef>
                <a:spcPts val="0"/>
              </a:spcBef>
              <a:buNone/>
              <a:defRPr b="0" i="0" sz="800" u="none" cap="none" strike="noStrike">
                <a:solidFill>
                  <a:srgbClr val="7F7F7F"/>
                </a:solidFill>
                <a:latin typeface="Arial"/>
                <a:ea typeface="Arial"/>
                <a:cs typeface="Arial"/>
                <a:sym typeface="Arial"/>
              </a:defRPr>
            </a:lvl4pPr>
            <a:lvl5pPr indent="0" lvl="4" marL="0" algn="r">
              <a:spcBef>
                <a:spcPts val="0"/>
              </a:spcBef>
              <a:buNone/>
              <a:defRPr b="0" i="0" sz="800" u="none" cap="none" strike="noStrike">
                <a:solidFill>
                  <a:srgbClr val="7F7F7F"/>
                </a:solidFill>
                <a:latin typeface="Arial"/>
                <a:ea typeface="Arial"/>
                <a:cs typeface="Arial"/>
                <a:sym typeface="Arial"/>
              </a:defRPr>
            </a:lvl5pPr>
            <a:lvl6pPr indent="0" lvl="5" marL="0" algn="r">
              <a:spcBef>
                <a:spcPts val="0"/>
              </a:spcBef>
              <a:buNone/>
              <a:defRPr b="0" i="0" sz="800" u="none" cap="none" strike="noStrike">
                <a:solidFill>
                  <a:srgbClr val="7F7F7F"/>
                </a:solidFill>
                <a:latin typeface="Arial"/>
                <a:ea typeface="Arial"/>
                <a:cs typeface="Arial"/>
                <a:sym typeface="Arial"/>
              </a:defRPr>
            </a:lvl6pPr>
            <a:lvl7pPr indent="0" lvl="6" marL="0" algn="r">
              <a:spcBef>
                <a:spcPts val="0"/>
              </a:spcBef>
              <a:buNone/>
              <a:defRPr b="0" i="0" sz="800" u="none" cap="none" strike="noStrike">
                <a:solidFill>
                  <a:srgbClr val="7F7F7F"/>
                </a:solidFill>
                <a:latin typeface="Arial"/>
                <a:ea typeface="Arial"/>
                <a:cs typeface="Arial"/>
                <a:sym typeface="Arial"/>
              </a:defRPr>
            </a:lvl7pPr>
            <a:lvl8pPr indent="0" lvl="7" marL="0" algn="r">
              <a:spcBef>
                <a:spcPts val="0"/>
              </a:spcBef>
              <a:buNone/>
              <a:defRPr b="0" i="0" sz="800" u="none" cap="none" strike="noStrike">
                <a:solidFill>
                  <a:srgbClr val="7F7F7F"/>
                </a:solidFill>
                <a:latin typeface="Arial"/>
                <a:ea typeface="Arial"/>
                <a:cs typeface="Arial"/>
                <a:sym typeface="Arial"/>
              </a:defRPr>
            </a:lvl8pPr>
            <a:lvl9pPr indent="0" lvl="8" marL="0" algn="r">
              <a:spcBef>
                <a:spcPts val="0"/>
              </a:spcBef>
              <a:buNone/>
              <a:defRPr b="0" i="0" sz="8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r>
              <a:rPr lang="en-US"/>
              <a:t>Network Layer: 5-</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111"/>
          <p:cNvSpPr txBox="1"/>
          <p:nvPr>
            <p:ph idx="1" type="body"/>
          </p:nvPr>
        </p:nvSpPr>
        <p:spPr>
          <a:xfrm>
            <a:off x="628650" y="1293020"/>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 name="Google Shape;23;p111"/>
          <p:cNvSpPr txBox="1"/>
          <p:nvPr>
            <p:ph type="title"/>
          </p:nvPr>
        </p:nvSpPr>
        <p:spPr>
          <a:xfrm>
            <a:off x="628650" y="338866"/>
            <a:ext cx="7886700" cy="6711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0000A3"/>
              </a:buClr>
              <a:buSzPts val="3300"/>
              <a:buFont typeface="Arial"/>
              <a:buNone/>
              <a:defRPr sz="3300">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4" name="Google Shape;24;p111"/>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800" u="none" cap="none" strike="noStrike">
                <a:solidFill>
                  <a:srgbClr val="7F7F7F"/>
                </a:solidFill>
                <a:latin typeface="Arial"/>
                <a:ea typeface="Arial"/>
                <a:cs typeface="Arial"/>
                <a:sym typeface="Arial"/>
              </a:defRPr>
            </a:lvl1pPr>
            <a:lvl2pPr indent="0" lvl="1" marL="0" algn="r">
              <a:spcBef>
                <a:spcPts val="0"/>
              </a:spcBef>
              <a:buNone/>
              <a:defRPr b="0" i="0" sz="800" u="none" cap="none" strike="noStrike">
                <a:solidFill>
                  <a:srgbClr val="7F7F7F"/>
                </a:solidFill>
                <a:latin typeface="Arial"/>
                <a:ea typeface="Arial"/>
                <a:cs typeface="Arial"/>
                <a:sym typeface="Arial"/>
              </a:defRPr>
            </a:lvl2pPr>
            <a:lvl3pPr indent="0" lvl="2" marL="0" algn="r">
              <a:spcBef>
                <a:spcPts val="0"/>
              </a:spcBef>
              <a:buNone/>
              <a:defRPr b="0" i="0" sz="800" u="none" cap="none" strike="noStrike">
                <a:solidFill>
                  <a:srgbClr val="7F7F7F"/>
                </a:solidFill>
                <a:latin typeface="Arial"/>
                <a:ea typeface="Arial"/>
                <a:cs typeface="Arial"/>
                <a:sym typeface="Arial"/>
              </a:defRPr>
            </a:lvl3pPr>
            <a:lvl4pPr indent="0" lvl="3" marL="0" algn="r">
              <a:spcBef>
                <a:spcPts val="0"/>
              </a:spcBef>
              <a:buNone/>
              <a:defRPr b="0" i="0" sz="800" u="none" cap="none" strike="noStrike">
                <a:solidFill>
                  <a:srgbClr val="7F7F7F"/>
                </a:solidFill>
                <a:latin typeface="Arial"/>
                <a:ea typeface="Arial"/>
                <a:cs typeface="Arial"/>
                <a:sym typeface="Arial"/>
              </a:defRPr>
            </a:lvl4pPr>
            <a:lvl5pPr indent="0" lvl="4" marL="0" algn="r">
              <a:spcBef>
                <a:spcPts val="0"/>
              </a:spcBef>
              <a:buNone/>
              <a:defRPr b="0" i="0" sz="800" u="none" cap="none" strike="noStrike">
                <a:solidFill>
                  <a:srgbClr val="7F7F7F"/>
                </a:solidFill>
                <a:latin typeface="Arial"/>
                <a:ea typeface="Arial"/>
                <a:cs typeface="Arial"/>
                <a:sym typeface="Arial"/>
              </a:defRPr>
            </a:lvl5pPr>
            <a:lvl6pPr indent="0" lvl="5" marL="0" algn="r">
              <a:spcBef>
                <a:spcPts val="0"/>
              </a:spcBef>
              <a:buNone/>
              <a:defRPr b="0" i="0" sz="800" u="none" cap="none" strike="noStrike">
                <a:solidFill>
                  <a:srgbClr val="7F7F7F"/>
                </a:solidFill>
                <a:latin typeface="Arial"/>
                <a:ea typeface="Arial"/>
                <a:cs typeface="Arial"/>
                <a:sym typeface="Arial"/>
              </a:defRPr>
            </a:lvl6pPr>
            <a:lvl7pPr indent="0" lvl="6" marL="0" algn="r">
              <a:spcBef>
                <a:spcPts val="0"/>
              </a:spcBef>
              <a:buNone/>
              <a:defRPr b="0" i="0" sz="800" u="none" cap="none" strike="noStrike">
                <a:solidFill>
                  <a:srgbClr val="7F7F7F"/>
                </a:solidFill>
                <a:latin typeface="Arial"/>
                <a:ea typeface="Arial"/>
                <a:cs typeface="Arial"/>
                <a:sym typeface="Arial"/>
              </a:defRPr>
            </a:lvl7pPr>
            <a:lvl8pPr indent="0" lvl="7" marL="0" algn="r">
              <a:spcBef>
                <a:spcPts val="0"/>
              </a:spcBef>
              <a:buNone/>
              <a:defRPr b="0" i="0" sz="800" u="none" cap="none" strike="noStrike">
                <a:solidFill>
                  <a:srgbClr val="7F7F7F"/>
                </a:solidFill>
                <a:latin typeface="Arial"/>
                <a:ea typeface="Arial"/>
                <a:cs typeface="Arial"/>
                <a:sym typeface="Arial"/>
              </a:defRPr>
            </a:lvl8pPr>
            <a:lvl9pPr indent="0" lvl="8" marL="0" algn="r">
              <a:spcBef>
                <a:spcPts val="0"/>
              </a:spcBef>
              <a:buNone/>
              <a:defRPr b="0" i="0" sz="8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r>
              <a:rPr lang="en-US"/>
              <a:t>Network Layer: 5-</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116"/>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rgbClr val="0000A3"/>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7" name="Google Shape;27;p116"/>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SzPts val="1800"/>
              <a:buNone/>
              <a:defRPr sz="1800"/>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28" name="Google Shape;28;p116"/>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800">
                <a:solidFill>
                  <a:srgbClr val="7F7F7F"/>
                </a:solidFill>
                <a:latin typeface="Arial"/>
                <a:ea typeface="Arial"/>
                <a:cs typeface="Arial"/>
                <a:sym typeface="Arial"/>
              </a:defRPr>
            </a:lvl1pPr>
            <a:lvl2pPr indent="0" lvl="1" marL="0" algn="r">
              <a:spcBef>
                <a:spcPts val="0"/>
              </a:spcBef>
              <a:buNone/>
              <a:defRPr sz="800">
                <a:solidFill>
                  <a:srgbClr val="7F7F7F"/>
                </a:solidFill>
                <a:latin typeface="Arial"/>
                <a:ea typeface="Arial"/>
                <a:cs typeface="Arial"/>
                <a:sym typeface="Arial"/>
              </a:defRPr>
            </a:lvl2pPr>
            <a:lvl3pPr indent="0" lvl="2" marL="0" algn="r">
              <a:spcBef>
                <a:spcPts val="0"/>
              </a:spcBef>
              <a:buNone/>
              <a:defRPr sz="800">
                <a:solidFill>
                  <a:srgbClr val="7F7F7F"/>
                </a:solidFill>
                <a:latin typeface="Arial"/>
                <a:ea typeface="Arial"/>
                <a:cs typeface="Arial"/>
                <a:sym typeface="Arial"/>
              </a:defRPr>
            </a:lvl3pPr>
            <a:lvl4pPr indent="0" lvl="3" marL="0" algn="r">
              <a:spcBef>
                <a:spcPts val="0"/>
              </a:spcBef>
              <a:buNone/>
              <a:defRPr sz="800">
                <a:solidFill>
                  <a:srgbClr val="7F7F7F"/>
                </a:solidFill>
                <a:latin typeface="Arial"/>
                <a:ea typeface="Arial"/>
                <a:cs typeface="Arial"/>
                <a:sym typeface="Arial"/>
              </a:defRPr>
            </a:lvl4pPr>
            <a:lvl5pPr indent="0" lvl="4" marL="0" algn="r">
              <a:spcBef>
                <a:spcPts val="0"/>
              </a:spcBef>
              <a:buNone/>
              <a:defRPr sz="800">
                <a:solidFill>
                  <a:srgbClr val="7F7F7F"/>
                </a:solidFill>
                <a:latin typeface="Arial"/>
                <a:ea typeface="Arial"/>
                <a:cs typeface="Arial"/>
                <a:sym typeface="Arial"/>
              </a:defRPr>
            </a:lvl5pPr>
            <a:lvl6pPr indent="0" lvl="5" marL="0" algn="r">
              <a:spcBef>
                <a:spcPts val="0"/>
              </a:spcBef>
              <a:buNone/>
              <a:defRPr sz="800">
                <a:solidFill>
                  <a:srgbClr val="7F7F7F"/>
                </a:solidFill>
                <a:latin typeface="Arial"/>
                <a:ea typeface="Arial"/>
                <a:cs typeface="Arial"/>
                <a:sym typeface="Arial"/>
              </a:defRPr>
            </a:lvl6pPr>
            <a:lvl7pPr indent="0" lvl="6" marL="0" algn="r">
              <a:spcBef>
                <a:spcPts val="0"/>
              </a:spcBef>
              <a:buNone/>
              <a:defRPr sz="800">
                <a:solidFill>
                  <a:srgbClr val="7F7F7F"/>
                </a:solidFill>
                <a:latin typeface="Arial"/>
                <a:ea typeface="Arial"/>
                <a:cs typeface="Arial"/>
                <a:sym typeface="Arial"/>
              </a:defRPr>
            </a:lvl7pPr>
            <a:lvl8pPr indent="0" lvl="7" marL="0" algn="r">
              <a:spcBef>
                <a:spcPts val="0"/>
              </a:spcBef>
              <a:buNone/>
              <a:defRPr sz="800">
                <a:solidFill>
                  <a:srgbClr val="7F7F7F"/>
                </a:solidFill>
                <a:latin typeface="Arial"/>
                <a:ea typeface="Arial"/>
                <a:cs typeface="Arial"/>
                <a:sym typeface="Arial"/>
              </a:defRPr>
            </a:lvl8pPr>
            <a:lvl9pPr indent="0" lvl="8" marL="0" algn="r">
              <a:spcBef>
                <a:spcPts val="0"/>
              </a:spcBef>
              <a:buNone/>
              <a:defRPr sz="800">
                <a:solidFill>
                  <a:srgbClr val="7F7F7F"/>
                </a:solidFill>
                <a:latin typeface="Arial"/>
                <a:ea typeface="Arial"/>
                <a:cs typeface="Arial"/>
                <a:sym typeface="Arial"/>
              </a:defRPr>
            </a:lvl9pPr>
          </a:lstStyle>
          <a:p>
            <a:pPr indent="0" lvl="0" marL="0" rtl="0" algn="r">
              <a:spcBef>
                <a:spcPts val="0"/>
              </a:spcBef>
              <a:spcAft>
                <a:spcPts val="0"/>
              </a:spcAft>
              <a:buNone/>
            </a:pPr>
            <a:r>
              <a:rPr lang="en-US"/>
              <a:t>Network Layer: 5-</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113"/>
          <p:cNvSpPr txBox="1"/>
          <p:nvPr>
            <p:ph type="title"/>
          </p:nvPr>
        </p:nvSpPr>
        <p:spPr>
          <a:xfrm>
            <a:off x="628650" y="338866"/>
            <a:ext cx="7886700" cy="6711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0000A3"/>
              </a:buClr>
              <a:buSzPts val="3300"/>
              <a:buFont typeface="Arial"/>
              <a:buNone/>
              <a:defRPr sz="3300">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5" name="Google Shape;35;p113"/>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800" u="none" cap="none" strike="noStrike">
                <a:solidFill>
                  <a:srgbClr val="7F7F7F"/>
                </a:solidFill>
                <a:latin typeface="Arial"/>
                <a:ea typeface="Arial"/>
                <a:cs typeface="Arial"/>
                <a:sym typeface="Arial"/>
              </a:defRPr>
            </a:lvl1pPr>
            <a:lvl2pPr indent="0" lvl="1" marL="0" algn="r">
              <a:spcBef>
                <a:spcPts val="0"/>
              </a:spcBef>
              <a:buNone/>
              <a:defRPr b="0" i="0" sz="800" u="none" cap="none" strike="noStrike">
                <a:solidFill>
                  <a:srgbClr val="7F7F7F"/>
                </a:solidFill>
                <a:latin typeface="Arial"/>
                <a:ea typeface="Arial"/>
                <a:cs typeface="Arial"/>
                <a:sym typeface="Arial"/>
              </a:defRPr>
            </a:lvl2pPr>
            <a:lvl3pPr indent="0" lvl="2" marL="0" algn="r">
              <a:spcBef>
                <a:spcPts val="0"/>
              </a:spcBef>
              <a:buNone/>
              <a:defRPr b="0" i="0" sz="800" u="none" cap="none" strike="noStrike">
                <a:solidFill>
                  <a:srgbClr val="7F7F7F"/>
                </a:solidFill>
                <a:latin typeface="Arial"/>
                <a:ea typeface="Arial"/>
                <a:cs typeface="Arial"/>
                <a:sym typeface="Arial"/>
              </a:defRPr>
            </a:lvl3pPr>
            <a:lvl4pPr indent="0" lvl="3" marL="0" algn="r">
              <a:spcBef>
                <a:spcPts val="0"/>
              </a:spcBef>
              <a:buNone/>
              <a:defRPr b="0" i="0" sz="800" u="none" cap="none" strike="noStrike">
                <a:solidFill>
                  <a:srgbClr val="7F7F7F"/>
                </a:solidFill>
                <a:latin typeface="Arial"/>
                <a:ea typeface="Arial"/>
                <a:cs typeface="Arial"/>
                <a:sym typeface="Arial"/>
              </a:defRPr>
            </a:lvl4pPr>
            <a:lvl5pPr indent="0" lvl="4" marL="0" algn="r">
              <a:spcBef>
                <a:spcPts val="0"/>
              </a:spcBef>
              <a:buNone/>
              <a:defRPr b="0" i="0" sz="800" u="none" cap="none" strike="noStrike">
                <a:solidFill>
                  <a:srgbClr val="7F7F7F"/>
                </a:solidFill>
                <a:latin typeface="Arial"/>
                <a:ea typeface="Arial"/>
                <a:cs typeface="Arial"/>
                <a:sym typeface="Arial"/>
              </a:defRPr>
            </a:lvl5pPr>
            <a:lvl6pPr indent="0" lvl="5" marL="0" algn="r">
              <a:spcBef>
                <a:spcPts val="0"/>
              </a:spcBef>
              <a:buNone/>
              <a:defRPr b="0" i="0" sz="800" u="none" cap="none" strike="noStrike">
                <a:solidFill>
                  <a:srgbClr val="7F7F7F"/>
                </a:solidFill>
                <a:latin typeface="Arial"/>
                <a:ea typeface="Arial"/>
                <a:cs typeface="Arial"/>
                <a:sym typeface="Arial"/>
              </a:defRPr>
            </a:lvl6pPr>
            <a:lvl7pPr indent="0" lvl="6" marL="0" algn="r">
              <a:spcBef>
                <a:spcPts val="0"/>
              </a:spcBef>
              <a:buNone/>
              <a:defRPr b="0" i="0" sz="800" u="none" cap="none" strike="noStrike">
                <a:solidFill>
                  <a:srgbClr val="7F7F7F"/>
                </a:solidFill>
                <a:latin typeface="Arial"/>
                <a:ea typeface="Arial"/>
                <a:cs typeface="Arial"/>
                <a:sym typeface="Arial"/>
              </a:defRPr>
            </a:lvl7pPr>
            <a:lvl8pPr indent="0" lvl="7" marL="0" algn="r">
              <a:spcBef>
                <a:spcPts val="0"/>
              </a:spcBef>
              <a:buNone/>
              <a:defRPr b="0" i="0" sz="800" u="none" cap="none" strike="noStrike">
                <a:solidFill>
                  <a:srgbClr val="7F7F7F"/>
                </a:solidFill>
                <a:latin typeface="Arial"/>
                <a:ea typeface="Arial"/>
                <a:cs typeface="Arial"/>
                <a:sym typeface="Arial"/>
              </a:defRPr>
            </a:lvl8pPr>
            <a:lvl9pPr indent="0" lvl="8" marL="0" algn="r">
              <a:spcBef>
                <a:spcPts val="0"/>
              </a:spcBef>
              <a:buNone/>
              <a:defRPr b="0" i="0" sz="8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6" name="Shape 36"/>
        <p:cNvGrpSpPr/>
        <p:nvPr/>
      </p:nvGrpSpPr>
      <p:grpSpPr>
        <a:xfrm>
          <a:off x="0" y="0"/>
          <a:ext cx="0" cy="0"/>
          <a:chOff x="0" y="0"/>
          <a:chExt cx="0" cy="0"/>
        </a:xfrm>
      </p:grpSpPr>
      <p:sp>
        <p:nvSpPr>
          <p:cNvPr id="37" name="Google Shape;37;p114"/>
          <p:cNvSpPr txBox="1"/>
          <p:nvPr>
            <p:ph type="title"/>
          </p:nvPr>
        </p:nvSpPr>
        <p:spPr>
          <a:xfrm>
            <a:off x="628650" y="338866"/>
            <a:ext cx="7886700" cy="6711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0000A3"/>
              </a:buClr>
              <a:buSzPts val="3300"/>
              <a:buFont typeface="Arial"/>
              <a:buNone/>
              <a:defRPr sz="3300">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8" name="Google Shape;38;p114"/>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9" name="Google Shape;39;p114"/>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0" name="Google Shape;40;p114"/>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800" u="none" cap="none" strike="noStrike">
                <a:solidFill>
                  <a:srgbClr val="7F7F7F"/>
                </a:solidFill>
                <a:latin typeface="Arial"/>
                <a:ea typeface="Arial"/>
                <a:cs typeface="Arial"/>
                <a:sym typeface="Arial"/>
              </a:defRPr>
            </a:lvl1pPr>
            <a:lvl2pPr indent="0" lvl="1" marL="0" algn="r">
              <a:spcBef>
                <a:spcPts val="0"/>
              </a:spcBef>
              <a:buNone/>
              <a:defRPr b="0" i="0" sz="800" u="none" cap="none" strike="noStrike">
                <a:solidFill>
                  <a:srgbClr val="7F7F7F"/>
                </a:solidFill>
                <a:latin typeface="Arial"/>
                <a:ea typeface="Arial"/>
                <a:cs typeface="Arial"/>
                <a:sym typeface="Arial"/>
              </a:defRPr>
            </a:lvl2pPr>
            <a:lvl3pPr indent="0" lvl="2" marL="0" algn="r">
              <a:spcBef>
                <a:spcPts val="0"/>
              </a:spcBef>
              <a:buNone/>
              <a:defRPr b="0" i="0" sz="800" u="none" cap="none" strike="noStrike">
                <a:solidFill>
                  <a:srgbClr val="7F7F7F"/>
                </a:solidFill>
                <a:latin typeface="Arial"/>
                <a:ea typeface="Arial"/>
                <a:cs typeface="Arial"/>
                <a:sym typeface="Arial"/>
              </a:defRPr>
            </a:lvl3pPr>
            <a:lvl4pPr indent="0" lvl="3" marL="0" algn="r">
              <a:spcBef>
                <a:spcPts val="0"/>
              </a:spcBef>
              <a:buNone/>
              <a:defRPr b="0" i="0" sz="800" u="none" cap="none" strike="noStrike">
                <a:solidFill>
                  <a:srgbClr val="7F7F7F"/>
                </a:solidFill>
                <a:latin typeface="Arial"/>
                <a:ea typeface="Arial"/>
                <a:cs typeface="Arial"/>
                <a:sym typeface="Arial"/>
              </a:defRPr>
            </a:lvl4pPr>
            <a:lvl5pPr indent="0" lvl="4" marL="0" algn="r">
              <a:spcBef>
                <a:spcPts val="0"/>
              </a:spcBef>
              <a:buNone/>
              <a:defRPr b="0" i="0" sz="800" u="none" cap="none" strike="noStrike">
                <a:solidFill>
                  <a:srgbClr val="7F7F7F"/>
                </a:solidFill>
                <a:latin typeface="Arial"/>
                <a:ea typeface="Arial"/>
                <a:cs typeface="Arial"/>
                <a:sym typeface="Arial"/>
              </a:defRPr>
            </a:lvl5pPr>
            <a:lvl6pPr indent="0" lvl="5" marL="0" algn="r">
              <a:spcBef>
                <a:spcPts val="0"/>
              </a:spcBef>
              <a:buNone/>
              <a:defRPr b="0" i="0" sz="800" u="none" cap="none" strike="noStrike">
                <a:solidFill>
                  <a:srgbClr val="7F7F7F"/>
                </a:solidFill>
                <a:latin typeface="Arial"/>
                <a:ea typeface="Arial"/>
                <a:cs typeface="Arial"/>
                <a:sym typeface="Arial"/>
              </a:defRPr>
            </a:lvl6pPr>
            <a:lvl7pPr indent="0" lvl="6" marL="0" algn="r">
              <a:spcBef>
                <a:spcPts val="0"/>
              </a:spcBef>
              <a:buNone/>
              <a:defRPr b="0" i="0" sz="800" u="none" cap="none" strike="noStrike">
                <a:solidFill>
                  <a:srgbClr val="7F7F7F"/>
                </a:solidFill>
                <a:latin typeface="Arial"/>
                <a:ea typeface="Arial"/>
                <a:cs typeface="Arial"/>
                <a:sym typeface="Arial"/>
              </a:defRPr>
            </a:lvl7pPr>
            <a:lvl8pPr indent="0" lvl="7" marL="0" algn="r">
              <a:spcBef>
                <a:spcPts val="0"/>
              </a:spcBef>
              <a:buNone/>
              <a:defRPr b="0" i="0" sz="800" u="none" cap="none" strike="noStrike">
                <a:solidFill>
                  <a:srgbClr val="7F7F7F"/>
                </a:solidFill>
                <a:latin typeface="Arial"/>
                <a:ea typeface="Arial"/>
                <a:cs typeface="Arial"/>
                <a:sym typeface="Arial"/>
              </a:defRPr>
            </a:lvl8pPr>
            <a:lvl9pPr indent="0" lvl="8" marL="0" algn="r">
              <a:spcBef>
                <a:spcPts val="0"/>
              </a:spcBef>
              <a:buNone/>
              <a:defRPr b="0" i="0" sz="8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1" name="Shape 41"/>
        <p:cNvGrpSpPr/>
        <p:nvPr/>
      </p:nvGrpSpPr>
      <p:grpSpPr>
        <a:xfrm>
          <a:off x="0" y="0"/>
          <a:ext cx="0" cy="0"/>
          <a:chOff x="0" y="0"/>
          <a:chExt cx="0" cy="0"/>
        </a:xfrm>
      </p:grpSpPr>
      <p:sp>
        <p:nvSpPr>
          <p:cNvPr id="42" name="Google Shape;42;p115"/>
          <p:cNvSpPr txBox="1"/>
          <p:nvPr>
            <p:ph idx="1" type="body"/>
          </p:nvPr>
        </p:nvSpPr>
        <p:spPr>
          <a:xfrm>
            <a:off x="628650" y="1293020"/>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3" name="Google Shape;43;p115"/>
          <p:cNvSpPr txBox="1"/>
          <p:nvPr>
            <p:ph type="title"/>
          </p:nvPr>
        </p:nvSpPr>
        <p:spPr>
          <a:xfrm>
            <a:off x="628650" y="338866"/>
            <a:ext cx="7886700" cy="6711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0000A3"/>
              </a:buClr>
              <a:buSzPts val="3300"/>
              <a:buFont typeface="Arial"/>
              <a:buNone/>
              <a:defRPr sz="3300">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4" name="Google Shape;44;p115"/>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800">
                <a:solidFill>
                  <a:srgbClr val="7F7F7F"/>
                </a:solidFill>
                <a:latin typeface="Arial"/>
                <a:ea typeface="Arial"/>
                <a:cs typeface="Arial"/>
                <a:sym typeface="Arial"/>
              </a:defRPr>
            </a:lvl1pPr>
            <a:lvl2pPr indent="0" lvl="1" marL="0" algn="r">
              <a:spcBef>
                <a:spcPts val="0"/>
              </a:spcBef>
              <a:buNone/>
              <a:defRPr sz="800">
                <a:solidFill>
                  <a:srgbClr val="7F7F7F"/>
                </a:solidFill>
                <a:latin typeface="Arial"/>
                <a:ea typeface="Arial"/>
                <a:cs typeface="Arial"/>
                <a:sym typeface="Arial"/>
              </a:defRPr>
            </a:lvl2pPr>
            <a:lvl3pPr indent="0" lvl="2" marL="0" algn="r">
              <a:spcBef>
                <a:spcPts val="0"/>
              </a:spcBef>
              <a:buNone/>
              <a:defRPr sz="800">
                <a:solidFill>
                  <a:srgbClr val="7F7F7F"/>
                </a:solidFill>
                <a:latin typeface="Arial"/>
                <a:ea typeface="Arial"/>
                <a:cs typeface="Arial"/>
                <a:sym typeface="Arial"/>
              </a:defRPr>
            </a:lvl3pPr>
            <a:lvl4pPr indent="0" lvl="3" marL="0" algn="r">
              <a:spcBef>
                <a:spcPts val="0"/>
              </a:spcBef>
              <a:buNone/>
              <a:defRPr sz="800">
                <a:solidFill>
                  <a:srgbClr val="7F7F7F"/>
                </a:solidFill>
                <a:latin typeface="Arial"/>
                <a:ea typeface="Arial"/>
                <a:cs typeface="Arial"/>
                <a:sym typeface="Arial"/>
              </a:defRPr>
            </a:lvl4pPr>
            <a:lvl5pPr indent="0" lvl="4" marL="0" algn="r">
              <a:spcBef>
                <a:spcPts val="0"/>
              </a:spcBef>
              <a:buNone/>
              <a:defRPr sz="800">
                <a:solidFill>
                  <a:srgbClr val="7F7F7F"/>
                </a:solidFill>
                <a:latin typeface="Arial"/>
                <a:ea typeface="Arial"/>
                <a:cs typeface="Arial"/>
                <a:sym typeface="Arial"/>
              </a:defRPr>
            </a:lvl5pPr>
            <a:lvl6pPr indent="0" lvl="5" marL="0" algn="r">
              <a:spcBef>
                <a:spcPts val="0"/>
              </a:spcBef>
              <a:buNone/>
              <a:defRPr sz="800">
                <a:solidFill>
                  <a:srgbClr val="7F7F7F"/>
                </a:solidFill>
                <a:latin typeface="Arial"/>
                <a:ea typeface="Arial"/>
                <a:cs typeface="Arial"/>
                <a:sym typeface="Arial"/>
              </a:defRPr>
            </a:lvl6pPr>
            <a:lvl7pPr indent="0" lvl="6" marL="0" algn="r">
              <a:spcBef>
                <a:spcPts val="0"/>
              </a:spcBef>
              <a:buNone/>
              <a:defRPr sz="800">
                <a:solidFill>
                  <a:srgbClr val="7F7F7F"/>
                </a:solidFill>
                <a:latin typeface="Arial"/>
                <a:ea typeface="Arial"/>
                <a:cs typeface="Arial"/>
                <a:sym typeface="Arial"/>
              </a:defRPr>
            </a:lvl7pPr>
            <a:lvl8pPr indent="0" lvl="7" marL="0" algn="r">
              <a:spcBef>
                <a:spcPts val="0"/>
              </a:spcBef>
              <a:buNone/>
              <a:defRPr sz="800">
                <a:solidFill>
                  <a:srgbClr val="7F7F7F"/>
                </a:solidFill>
                <a:latin typeface="Arial"/>
                <a:ea typeface="Arial"/>
                <a:cs typeface="Arial"/>
                <a:sym typeface="Arial"/>
              </a:defRPr>
            </a:lvl8pPr>
            <a:lvl9pPr indent="0" lvl="8" marL="0" algn="r">
              <a:spcBef>
                <a:spcPts val="0"/>
              </a:spcBef>
              <a:buNone/>
              <a:defRPr sz="800">
                <a:solidFill>
                  <a:srgbClr val="7F7F7F"/>
                </a:solidFill>
                <a:latin typeface="Arial"/>
                <a:ea typeface="Arial"/>
                <a:cs typeface="Arial"/>
                <a:sym typeface="Arial"/>
              </a:defRPr>
            </a:lvl9p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5" name="Shape 45"/>
        <p:cNvGrpSpPr/>
        <p:nvPr/>
      </p:nvGrpSpPr>
      <p:grpSpPr>
        <a:xfrm>
          <a:off x="0" y="0"/>
          <a:ext cx="0" cy="0"/>
          <a:chOff x="0" y="0"/>
          <a:chExt cx="0" cy="0"/>
        </a:xfrm>
      </p:grpSpPr>
      <p:sp>
        <p:nvSpPr>
          <p:cNvPr id="46" name="Google Shape;46;p117"/>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rgbClr val="0000A3"/>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7" name="Google Shape;47;p117"/>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SzPts val="1800"/>
              <a:buNone/>
              <a:defRPr sz="1800"/>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48" name="Google Shape;48;p117"/>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800">
                <a:solidFill>
                  <a:srgbClr val="7F7F7F"/>
                </a:solidFill>
                <a:latin typeface="Arial"/>
                <a:ea typeface="Arial"/>
                <a:cs typeface="Arial"/>
                <a:sym typeface="Arial"/>
              </a:defRPr>
            </a:lvl1pPr>
            <a:lvl2pPr indent="0" lvl="1" marL="0" algn="r">
              <a:spcBef>
                <a:spcPts val="0"/>
              </a:spcBef>
              <a:buNone/>
              <a:defRPr sz="800">
                <a:solidFill>
                  <a:srgbClr val="7F7F7F"/>
                </a:solidFill>
                <a:latin typeface="Arial"/>
                <a:ea typeface="Arial"/>
                <a:cs typeface="Arial"/>
                <a:sym typeface="Arial"/>
              </a:defRPr>
            </a:lvl2pPr>
            <a:lvl3pPr indent="0" lvl="2" marL="0" algn="r">
              <a:spcBef>
                <a:spcPts val="0"/>
              </a:spcBef>
              <a:buNone/>
              <a:defRPr sz="800">
                <a:solidFill>
                  <a:srgbClr val="7F7F7F"/>
                </a:solidFill>
                <a:latin typeface="Arial"/>
                <a:ea typeface="Arial"/>
                <a:cs typeface="Arial"/>
                <a:sym typeface="Arial"/>
              </a:defRPr>
            </a:lvl3pPr>
            <a:lvl4pPr indent="0" lvl="3" marL="0" algn="r">
              <a:spcBef>
                <a:spcPts val="0"/>
              </a:spcBef>
              <a:buNone/>
              <a:defRPr sz="800">
                <a:solidFill>
                  <a:srgbClr val="7F7F7F"/>
                </a:solidFill>
                <a:latin typeface="Arial"/>
                <a:ea typeface="Arial"/>
                <a:cs typeface="Arial"/>
                <a:sym typeface="Arial"/>
              </a:defRPr>
            </a:lvl4pPr>
            <a:lvl5pPr indent="0" lvl="4" marL="0" algn="r">
              <a:spcBef>
                <a:spcPts val="0"/>
              </a:spcBef>
              <a:buNone/>
              <a:defRPr sz="800">
                <a:solidFill>
                  <a:srgbClr val="7F7F7F"/>
                </a:solidFill>
                <a:latin typeface="Arial"/>
                <a:ea typeface="Arial"/>
                <a:cs typeface="Arial"/>
                <a:sym typeface="Arial"/>
              </a:defRPr>
            </a:lvl5pPr>
            <a:lvl6pPr indent="0" lvl="5" marL="0" algn="r">
              <a:spcBef>
                <a:spcPts val="0"/>
              </a:spcBef>
              <a:buNone/>
              <a:defRPr sz="800">
                <a:solidFill>
                  <a:srgbClr val="7F7F7F"/>
                </a:solidFill>
                <a:latin typeface="Arial"/>
                <a:ea typeface="Arial"/>
                <a:cs typeface="Arial"/>
                <a:sym typeface="Arial"/>
              </a:defRPr>
            </a:lvl6pPr>
            <a:lvl7pPr indent="0" lvl="6" marL="0" algn="r">
              <a:spcBef>
                <a:spcPts val="0"/>
              </a:spcBef>
              <a:buNone/>
              <a:defRPr sz="800">
                <a:solidFill>
                  <a:srgbClr val="7F7F7F"/>
                </a:solidFill>
                <a:latin typeface="Arial"/>
                <a:ea typeface="Arial"/>
                <a:cs typeface="Arial"/>
                <a:sym typeface="Arial"/>
              </a:defRPr>
            </a:lvl7pPr>
            <a:lvl8pPr indent="0" lvl="7" marL="0" algn="r">
              <a:spcBef>
                <a:spcPts val="0"/>
              </a:spcBef>
              <a:buNone/>
              <a:defRPr sz="800">
                <a:solidFill>
                  <a:srgbClr val="7F7F7F"/>
                </a:solidFill>
                <a:latin typeface="Arial"/>
                <a:ea typeface="Arial"/>
                <a:cs typeface="Arial"/>
                <a:sym typeface="Arial"/>
              </a:defRPr>
            </a:lvl8pPr>
            <a:lvl9pPr indent="0" lvl="8" marL="0" algn="r">
              <a:spcBef>
                <a:spcPts val="0"/>
              </a:spcBef>
              <a:buNone/>
              <a:defRPr sz="800">
                <a:solidFill>
                  <a:srgbClr val="7F7F7F"/>
                </a:solidFill>
                <a:latin typeface="Arial"/>
                <a:ea typeface="Arial"/>
                <a:cs typeface="Arial"/>
                <a:sym typeface="Arial"/>
              </a:defRPr>
            </a:lvl9p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8"/>
          <p:cNvSpPr txBox="1"/>
          <p:nvPr>
            <p:ph type="title"/>
          </p:nvPr>
        </p:nvSpPr>
        <p:spPr>
          <a:xfrm>
            <a:off x="628650" y="338866"/>
            <a:ext cx="7886700" cy="6711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rgbClr val="0000A3"/>
              </a:buClr>
              <a:buSzPts val="3300"/>
              <a:buFont typeface="Arial"/>
              <a:buNone/>
              <a:defRPr b="1" i="0" sz="3300" u="none" cap="none" strike="noStrike">
                <a:solidFill>
                  <a:srgbClr val="0000A3"/>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1" name="Google Shape;11;p10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rgbClr val="0000A3"/>
              </a:buClr>
              <a:buSzPts val="2100"/>
              <a:buFont typeface="Noto Sans Symbols"/>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400"/>
              </a:spcBef>
              <a:spcAft>
                <a:spcPts val="0"/>
              </a:spcAft>
              <a:buClr>
                <a:srgbClr val="0000A8"/>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2" name="Google Shape;12;p108"/>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800" u="none" cap="none" strike="noStrike">
                <a:solidFill>
                  <a:srgbClr val="7F7F7F"/>
                </a:solidFill>
                <a:latin typeface="Arial"/>
                <a:ea typeface="Arial"/>
                <a:cs typeface="Arial"/>
                <a:sym typeface="Arial"/>
              </a:defRPr>
            </a:lvl1pPr>
            <a:lvl2pPr indent="0" lvl="1" marL="0" marR="0" rtl="0" algn="r">
              <a:spcBef>
                <a:spcPts val="0"/>
              </a:spcBef>
              <a:buNone/>
              <a:defRPr b="0" i="0" sz="800" u="none" cap="none" strike="noStrike">
                <a:solidFill>
                  <a:srgbClr val="7F7F7F"/>
                </a:solidFill>
                <a:latin typeface="Arial"/>
                <a:ea typeface="Arial"/>
                <a:cs typeface="Arial"/>
                <a:sym typeface="Arial"/>
              </a:defRPr>
            </a:lvl2pPr>
            <a:lvl3pPr indent="0" lvl="2" marL="0" marR="0" rtl="0" algn="r">
              <a:spcBef>
                <a:spcPts val="0"/>
              </a:spcBef>
              <a:buNone/>
              <a:defRPr b="0" i="0" sz="800" u="none" cap="none" strike="noStrike">
                <a:solidFill>
                  <a:srgbClr val="7F7F7F"/>
                </a:solidFill>
                <a:latin typeface="Arial"/>
                <a:ea typeface="Arial"/>
                <a:cs typeface="Arial"/>
                <a:sym typeface="Arial"/>
              </a:defRPr>
            </a:lvl3pPr>
            <a:lvl4pPr indent="0" lvl="3" marL="0" marR="0" rtl="0" algn="r">
              <a:spcBef>
                <a:spcPts val="0"/>
              </a:spcBef>
              <a:buNone/>
              <a:defRPr b="0" i="0" sz="800" u="none" cap="none" strike="noStrike">
                <a:solidFill>
                  <a:srgbClr val="7F7F7F"/>
                </a:solidFill>
                <a:latin typeface="Arial"/>
                <a:ea typeface="Arial"/>
                <a:cs typeface="Arial"/>
                <a:sym typeface="Arial"/>
              </a:defRPr>
            </a:lvl4pPr>
            <a:lvl5pPr indent="0" lvl="4" marL="0" marR="0" rtl="0" algn="r">
              <a:spcBef>
                <a:spcPts val="0"/>
              </a:spcBef>
              <a:buNone/>
              <a:defRPr b="0" i="0" sz="800" u="none" cap="none" strike="noStrike">
                <a:solidFill>
                  <a:srgbClr val="7F7F7F"/>
                </a:solidFill>
                <a:latin typeface="Arial"/>
                <a:ea typeface="Arial"/>
                <a:cs typeface="Arial"/>
                <a:sym typeface="Arial"/>
              </a:defRPr>
            </a:lvl5pPr>
            <a:lvl6pPr indent="0" lvl="5" marL="0" marR="0" rtl="0" algn="r">
              <a:spcBef>
                <a:spcPts val="0"/>
              </a:spcBef>
              <a:buNone/>
              <a:defRPr b="0" i="0" sz="800" u="none" cap="none" strike="noStrike">
                <a:solidFill>
                  <a:srgbClr val="7F7F7F"/>
                </a:solidFill>
                <a:latin typeface="Arial"/>
                <a:ea typeface="Arial"/>
                <a:cs typeface="Arial"/>
                <a:sym typeface="Arial"/>
              </a:defRPr>
            </a:lvl6pPr>
            <a:lvl7pPr indent="0" lvl="6" marL="0" marR="0" rtl="0" algn="r">
              <a:spcBef>
                <a:spcPts val="0"/>
              </a:spcBef>
              <a:buNone/>
              <a:defRPr b="0" i="0" sz="800" u="none" cap="none" strike="noStrike">
                <a:solidFill>
                  <a:srgbClr val="7F7F7F"/>
                </a:solidFill>
                <a:latin typeface="Arial"/>
                <a:ea typeface="Arial"/>
                <a:cs typeface="Arial"/>
                <a:sym typeface="Arial"/>
              </a:defRPr>
            </a:lvl7pPr>
            <a:lvl8pPr indent="0" lvl="7" marL="0" marR="0" rtl="0" algn="r">
              <a:spcBef>
                <a:spcPts val="0"/>
              </a:spcBef>
              <a:buNone/>
              <a:defRPr b="0" i="0" sz="800" u="none" cap="none" strike="noStrike">
                <a:solidFill>
                  <a:srgbClr val="7F7F7F"/>
                </a:solidFill>
                <a:latin typeface="Arial"/>
                <a:ea typeface="Arial"/>
                <a:cs typeface="Arial"/>
                <a:sym typeface="Arial"/>
              </a:defRPr>
            </a:lvl8pPr>
            <a:lvl9pPr indent="0" lvl="8" marL="0" marR="0" rtl="0" algn="r">
              <a:spcBef>
                <a:spcPts val="0"/>
              </a:spcBef>
              <a:buNone/>
              <a:defRPr b="0" i="0" sz="8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r>
              <a:rPr lang="en-US"/>
              <a:t>Network Layer: 5-</a:t>
            </a: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mc:AlternateContent>
    <mc:Choice Requires="p14">
      <p:transition spd="slow" p14:dur="700">
        <p:fade/>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 name="Shape 29"/>
        <p:cNvGrpSpPr/>
        <p:nvPr/>
      </p:nvGrpSpPr>
      <p:grpSpPr>
        <a:xfrm>
          <a:off x="0" y="0"/>
          <a:ext cx="0" cy="0"/>
          <a:chOff x="0" y="0"/>
          <a:chExt cx="0" cy="0"/>
        </a:xfrm>
      </p:grpSpPr>
      <p:sp>
        <p:nvSpPr>
          <p:cNvPr id="30" name="Google Shape;30;p112"/>
          <p:cNvSpPr txBox="1"/>
          <p:nvPr>
            <p:ph type="title"/>
          </p:nvPr>
        </p:nvSpPr>
        <p:spPr>
          <a:xfrm>
            <a:off x="628650" y="338866"/>
            <a:ext cx="7886700" cy="6711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rgbClr val="0000A3"/>
              </a:buClr>
              <a:buSzPts val="3300"/>
              <a:buFont typeface="Arial"/>
              <a:buNone/>
              <a:defRPr b="1" i="0" sz="3300" u="none" cap="none" strike="noStrike">
                <a:solidFill>
                  <a:srgbClr val="0000A3"/>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31" name="Google Shape;31;p112"/>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rgbClr val="0000A3"/>
              </a:buClr>
              <a:buSzPts val="2100"/>
              <a:buFont typeface="Noto Sans Symbols"/>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400"/>
              </a:spcBef>
              <a:spcAft>
                <a:spcPts val="0"/>
              </a:spcAft>
              <a:buClr>
                <a:srgbClr val="0000A8"/>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32" name="Google Shape;32;p112"/>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800" u="none" cap="none" strike="noStrike">
                <a:solidFill>
                  <a:srgbClr val="7F7F7F"/>
                </a:solidFill>
                <a:latin typeface="Arial"/>
                <a:ea typeface="Arial"/>
                <a:cs typeface="Arial"/>
                <a:sym typeface="Arial"/>
              </a:defRPr>
            </a:lvl1pPr>
            <a:lvl2pPr indent="0" lvl="1" marL="0" marR="0" rtl="0" algn="r">
              <a:spcBef>
                <a:spcPts val="0"/>
              </a:spcBef>
              <a:buNone/>
              <a:defRPr b="0" i="0" sz="800" u="none" cap="none" strike="noStrike">
                <a:solidFill>
                  <a:srgbClr val="7F7F7F"/>
                </a:solidFill>
                <a:latin typeface="Arial"/>
                <a:ea typeface="Arial"/>
                <a:cs typeface="Arial"/>
                <a:sym typeface="Arial"/>
              </a:defRPr>
            </a:lvl2pPr>
            <a:lvl3pPr indent="0" lvl="2" marL="0" marR="0" rtl="0" algn="r">
              <a:spcBef>
                <a:spcPts val="0"/>
              </a:spcBef>
              <a:buNone/>
              <a:defRPr b="0" i="0" sz="800" u="none" cap="none" strike="noStrike">
                <a:solidFill>
                  <a:srgbClr val="7F7F7F"/>
                </a:solidFill>
                <a:latin typeface="Arial"/>
                <a:ea typeface="Arial"/>
                <a:cs typeface="Arial"/>
                <a:sym typeface="Arial"/>
              </a:defRPr>
            </a:lvl3pPr>
            <a:lvl4pPr indent="0" lvl="3" marL="0" marR="0" rtl="0" algn="r">
              <a:spcBef>
                <a:spcPts val="0"/>
              </a:spcBef>
              <a:buNone/>
              <a:defRPr b="0" i="0" sz="800" u="none" cap="none" strike="noStrike">
                <a:solidFill>
                  <a:srgbClr val="7F7F7F"/>
                </a:solidFill>
                <a:latin typeface="Arial"/>
                <a:ea typeface="Arial"/>
                <a:cs typeface="Arial"/>
                <a:sym typeface="Arial"/>
              </a:defRPr>
            </a:lvl4pPr>
            <a:lvl5pPr indent="0" lvl="4" marL="0" marR="0" rtl="0" algn="r">
              <a:spcBef>
                <a:spcPts val="0"/>
              </a:spcBef>
              <a:buNone/>
              <a:defRPr b="0" i="0" sz="800" u="none" cap="none" strike="noStrike">
                <a:solidFill>
                  <a:srgbClr val="7F7F7F"/>
                </a:solidFill>
                <a:latin typeface="Arial"/>
                <a:ea typeface="Arial"/>
                <a:cs typeface="Arial"/>
                <a:sym typeface="Arial"/>
              </a:defRPr>
            </a:lvl5pPr>
            <a:lvl6pPr indent="0" lvl="5" marL="0" marR="0" rtl="0" algn="r">
              <a:spcBef>
                <a:spcPts val="0"/>
              </a:spcBef>
              <a:buNone/>
              <a:defRPr b="0" i="0" sz="800" u="none" cap="none" strike="noStrike">
                <a:solidFill>
                  <a:srgbClr val="7F7F7F"/>
                </a:solidFill>
                <a:latin typeface="Arial"/>
                <a:ea typeface="Arial"/>
                <a:cs typeface="Arial"/>
                <a:sym typeface="Arial"/>
              </a:defRPr>
            </a:lvl6pPr>
            <a:lvl7pPr indent="0" lvl="6" marL="0" marR="0" rtl="0" algn="r">
              <a:spcBef>
                <a:spcPts val="0"/>
              </a:spcBef>
              <a:buNone/>
              <a:defRPr b="0" i="0" sz="800" u="none" cap="none" strike="noStrike">
                <a:solidFill>
                  <a:srgbClr val="7F7F7F"/>
                </a:solidFill>
                <a:latin typeface="Arial"/>
                <a:ea typeface="Arial"/>
                <a:cs typeface="Arial"/>
                <a:sym typeface="Arial"/>
              </a:defRPr>
            </a:lvl7pPr>
            <a:lvl8pPr indent="0" lvl="7" marL="0" marR="0" rtl="0" algn="r">
              <a:spcBef>
                <a:spcPts val="0"/>
              </a:spcBef>
              <a:buNone/>
              <a:defRPr b="0" i="0" sz="800" u="none" cap="none" strike="noStrike">
                <a:solidFill>
                  <a:srgbClr val="7F7F7F"/>
                </a:solidFill>
                <a:latin typeface="Arial"/>
                <a:ea typeface="Arial"/>
                <a:cs typeface="Arial"/>
                <a:sym typeface="Arial"/>
              </a:defRPr>
            </a:lvl8pPr>
            <a:lvl9pPr indent="0" lvl="8" marL="0" marR="0" rtl="0" algn="r">
              <a:spcBef>
                <a:spcPts val="0"/>
              </a:spcBef>
              <a:buNone/>
              <a:defRPr b="0" i="0" sz="8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r>
              <a:rPr lang="en-US"/>
              <a:t>Network Layer: 4-</a:t>
            </a: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Lst>
  <mc:AlternateContent>
    <mc:Choice Requires="p14">
      <p:transition spd="slow" p14:dur="700">
        <p:fade/>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 Id="rId3" Type="http://schemas.openxmlformats.org/officeDocument/2006/relationships/image" Target="../media/image37.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 Id="rId3" Type="http://schemas.openxmlformats.org/officeDocument/2006/relationships/image" Target="../media/image2.jp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2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2.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6.xml"/><Relationship Id="rId3" Type="http://schemas.openxmlformats.org/officeDocument/2006/relationships/image" Target="../media/image4.png"/><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9.xml"/><Relationship Id="rId3" Type="http://schemas.openxmlformats.org/officeDocument/2006/relationships/image" Target="../media/image27.jp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29.png"/><Relationship Id="rId7" Type="http://schemas.openxmlformats.org/officeDocument/2006/relationships/image" Target="../media/image2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0.xml"/><Relationship Id="rId3" Type="http://schemas.openxmlformats.org/officeDocument/2006/relationships/image" Target="../media/image30.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1.xml"/><Relationship Id="rId3" Type="http://schemas.openxmlformats.org/officeDocument/2006/relationships/image" Target="../media/image3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2.xml"/><Relationship Id="rId3" Type="http://schemas.openxmlformats.org/officeDocument/2006/relationships/image" Target="../media/image30.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8.xml"/><Relationship Id="rId3" Type="http://schemas.openxmlformats.org/officeDocument/2006/relationships/image" Target="../media/image33.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9.xml"/><Relationship Id="rId3" Type="http://schemas.openxmlformats.org/officeDocument/2006/relationships/image" Target="../media/image33.png"/></Relationships>
</file>

<file path=ppt/slides/_rels/slide8.xml.rels><?xml version="1.0" encoding="UTF-8" standalone="yes"?><Relationships xmlns="http://schemas.openxmlformats.org/package/2006/relationships"><Relationship Id="rId20" Type="http://schemas.openxmlformats.org/officeDocument/2006/relationships/image" Target="../media/image21.png"/><Relationship Id="rId11" Type="http://schemas.openxmlformats.org/officeDocument/2006/relationships/image" Target="../media/image9.png"/><Relationship Id="rId22" Type="http://schemas.openxmlformats.org/officeDocument/2006/relationships/image" Target="../media/image25.png"/><Relationship Id="rId10" Type="http://schemas.openxmlformats.org/officeDocument/2006/relationships/image" Target="../media/image7.png"/><Relationship Id="rId21" Type="http://schemas.openxmlformats.org/officeDocument/2006/relationships/image" Target="../media/image18.png"/><Relationship Id="rId13" Type="http://schemas.openxmlformats.org/officeDocument/2006/relationships/image" Target="../media/image10.png"/><Relationship Id="rId12" Type="http://schemas.openxmlformats.org/officeDocument/2006/relationships/image" Target="../media/image17.png"/><Relationship Id="rId23" Type="http://schemas.openxmlformats.org/officeDocument/2006/relationships/image" Target="../media/image24.png"/><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11.png"/><Relationship Id="rId15" Type="http://schemas.openxmlformats.org/officeDocument/2006/relationships/image" Target="../media/image8.png"/><Relationship Id="rId14" Type="http://schemas.openxmlformats.org/officeDocument/2006/relationships/image" Target="../media/image15.png"/><Relationship Id="rId17" Type="http://schemas.openxmlformats.org/officeDocument/2006/relationships/image" Target="../media/image22.png"/><Relationship Id="rId16" Type="http://schemas.openxmlformats.org/officeDocument/2006/relationships/image" Target="../media/image12.png"/><Relationship Id="rId5" Type="http://schemas.openxmlformats.org/officeDocument/2006/relationships/image" Target="../media/image6.png"/><Relationship Id="rId19" Type="http://schemas.openxmlformats.org/officeDocument/2006/relationships/image" Target="../media/image23.png"/><Relationship Id="rId6" Type="http://schemas.openxmlformats.org/officeDocument/2006/relationships/image" Target="../media/image14.png"/><Relationship Id="rId18"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16.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0.xml"/><Relationship Id="rId3" Type="http://schemas.openxmlformats.org/officeDocument/2006/relationships/image" Target="../media/image33.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6.xml"/><Relationship Id="rId3" Type="http://schemas.openxmlformats.org/officeDocument/2006/relationships/image" Target="../media/image26.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 Id="rId3" Type="http://schemas.openxmlformats.org/officeDocument/2006/relationships/image" Target="../media/image2.jp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9.xml"/><Relationship Id="rId3" Type="http://schemas.openxmlformats.org/officeDocument/2006/relationships/image" Target="../media/image3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 Id="rId3" Type="http://schemas.openxmlformats.org/officeDocument/2006/relationships/image" Target="../media/image2.jp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 Id="rId3" Type="http://schemas.openxmlformats.org/officeDocument/2006/relationships/vmlDrawing" Target="../drawings/vmlDrawing1.vml"/><Relationship Id="rId4" Type="http://schemas.openxmlformats.org/officeDocument/2006/relationships/oleObject" Target="../embeddings/oleObject1.bin"/><Relationship Id="rId5" Type="http://schemas.openxmlformats.org/officeDocument/2006/relationships/oleObject" Target="../embeddings/oleObject1.bin"/><Relationship Id="rId6" Type="http://schemas.openxmlformats.org/officeDocument/2006/relationships/image" Target="../media/image34.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 Id="rId3" Type="http://schemas.openxmlformats.org/officeDocument/2006/relationships/image" Target="../media/image35.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 Id="rId3" Type="http://schemas.openxmlformats.org/officeDocument/2006/relationships/image" Target="../media/image35.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 Id="rId3" Type="http://schemas.openxmlformats.org/officeDocument/2006/relationships/image" Target="../media/image35.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p:nvPr/>
        </p:nvSpPr>
        <p:spPr>
          <a:xfrm>
            <a:off x="5985984" y="3217431"/>
            <a:ext cx="2986200" cy="2145600"/>
          </a:xfrm>
          <a:prstGeom prst="rect">
            <a:avLst/>
          </a:prstGeom>
          <a:noFill/>
          <a:ln>
            <a:noFill/>
          </a:ln>
        </p:spPr>
        <p:txBody>
          <a:bodyPr anchorCtr="0" anchor="ctr" bIns="34275" lIns="68575" spcFirstLastPara="1" rIns="68575" wrap="square" tIns="34275">
            <a:noAutofit/>
          </a:bodyPr>
          <a:lstStyle/>
          <a:p>
            <a:pPr indent="0" lvl="0" marL="0" marR="0" rtl="0" algn="l">
              <a:lnSpc>
                <a:spcPct val="85000"/>
              </a:lnSpc>
              <a:spcBef>
                <a:spcPts val="0"/>
              </a:spcBef>
              <a:spcAft>
                <a:spcPts val="0"/>
              </a:spcAft>
              <a:buNone/>
            </a:pPr>
            <a:r>
              <a:rPr b="0" i="1" lang="en-US" sz="2100" u="none" cap="none" strike="noStrike">
                <a:solidFill>
                  <a:srgbClr val="0000A3"/>
                </a:solidFill>
                <a:latin typeface="Arial"/>
                <a:ea typeface="Arial"/>
                <a:cs typeface="Arial"/>
                <a:sym typeface="Arial"/>
              </a:rPr>
              <a:t>Computer Networking: A Top-Down Approach </a:t>
            </a:r>
            <a:br>
              <a:rPr b="0" i="0" lang="en-US" sz="2100" u="none" cap="none" strike="noStrike">
                <a:solidFill>
                  <a:srgbClr val="008000"/>
                </a:solidFill>
                <a:latin typeface="Arial"/>
                <a:ea typeface="Arial"/>
                <a:cs typeface="Arial"/>
                <a:sym typeface="Arial"/>
              </a:rPr>
            </a:br>
            <a:r>
              <a:rPr b="0" i="0" lang="en-US" sz="1400" u="none" cap="none" strike="noStrike">
                <a:solidFill>
                  <a:schemeClr val="dk1"/>
                </a:solidFill>
                <a:latin typeface="Arial"/>
                <a:ea typeface="Arial"/>
                <a:cs typeface="Arial"/>
                <a:sym typeface="Arial"/>
              </a:rPr>
              <a:t>8</a:t>
            </a:r>
            <a:r>
              <a:rPr b="0" baseline="30000" i="0" lang="en-US" sz="1400" u="none" cap="none" strike="noStrike">
                <a:solidFill>
                  <a:schemeClr val="dk1"/>
                </a:solidFill>
                <a:latin typeface="Arial"/>
                <a:ea typeface="Arial"/>
                <a:cs typeface="Arial"/>
                <a:sym typeface="Arial"/>
              </a:rPr>
              <a:t>th</a:t>
            </a:r>
            <a:r>
              <a:rPr b="0" i="0" lang="en-US" sz="1400" u="none" cap="none" strike="noStrike">
                <a:solidFill>
                  <a:schemeClr val="dk1"/>
                </a:solidFill>
                <a:latin typeface="Arial"/>
                <a:ea typeface="Arial"/>
                <a:cs typeface="Arial"/>
                <a:sym typeface="Arial"/>
              </a:rPr>
              <a:t> edition </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Jim Kurose, Keith Ross</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Pearson, 2020</a:t>
            </a:r>
            <a:endParaRPr b="0" i="0" sz="1500" u="none" cap="none" strike="noStrike">
              <a:solidFill>
                <a:schemeClr val="dk1"/>
              </a:solidFill>
              <a:latin typeface="Arial"/>
              <a:ea typeface="Arial"/>
              <a:cs typeface="Arial"/>
              <a:sym typeface="Arial"/>
            </a:endParaRPr>
          </a:p>
        </p:txBody>
      </p:sp>
      <p:sp>
        <p:nvSpPr>
          <p:cNvPr id="55" name="Google Shape;55;p1"/>
          <p:cNvSpPr/>
          <p:nvPr/>
        </p:nvSpPr>
        <p:spPr>
          <a:xfrm>
            <a:off x="993768" y="421481"/>
            <a:ext cx="4440600" cy="1455000"/>
          </a:xfrm>
          <a:prstGeom prst="rect">
            <a:avLst/>
          </a:prstGeom>
          <a:noFill/>
          <a:ln>
            <a:noFill/>
          </a:ln>
        </p:spPr>
        <p:txBody>
          <a:bodyPr anchorCtr="0" anchor="ctr" bIns="34275" lIns="68575" spcFirstLastPara="1" rIns="68575" wrap="square" tIns="34275">
            <a:noAutofit/>
          </a:bodyPr>
          <a:lstStyle/>
          <a:p>
            <a:pPr indent="0" lvl="0" marL="0" marR="0" rtl="0" algn="l">
              <a:lnSpc>
                <a:spcPct val="85000"/>
              </a:lnSpc>
              <a:spcBef>
                <a:spcPts val="0"/>
              </a:spcBef>
              <a:spcAft>
                <a:spcPts val="0"/>
              </a:spcAft>
              <a:buNone/>
            </a:pPr>
            <a:r>
              <a:rPr b="1" i="0" lang="en-US" sz="3800" u="none" cap="none" strike="noStrike">
                <a:solidFill>
                  <a:srgbClr val="000099"/>
                </a:solidFill>
                <a:latin typeface="Arial"/>
                <a:ea typeface="Arial"/>
                <a:cs typeface="Arial"/>
                <a:sym typeface="Arial"/>
              </a:rPr>
              <a:t>Chapter 5</a:t>
            </a:r>
            <a:br>
              <a:rPr b="1" i="0" lang="en-US" sz="4300" u="none" cap="none" strike="noStrike">
                <a:solidFill>
                  <a:srgbClr val="000099"/>
                </a:solidFill>
                <a:latin typeface="Arial"/>
                <a:ea typeface="Arial"/>
                <a:cs typeface="Arial"/>
                <a:sym typeface="Arial"/>
              </a:rPr>
            </a:br>
            <a:r>
              <a:rPr b="1" lang="en-US" sz="3800">
                <a:solidFill>
                  <a:srgbClr val="000099"/>
                </a:solidFill>
              </a:rPr>
              <a:t>Επίπεδο Δικτύου</a:t>
            </a:r>
            <a:r>
              <a:rPr b="1" i="0" lang="en-US" sz="3800" u="none" cap="none" strike="noStrike">
                <a:solidFill>
                  <a:srgbClr val="000099"/>
                </a:solidFill>
                <a:latin typeface="Arial"/>
                <a:ea typeface="Arial"/>
                <a:cs typeface="Arial"/>
                <a:sym typeface="Arial"/>
              </a:rPr>
              <a:t>:</a:t>
            </a:r>
            <a:endParaRPr sz="800"/>
          </a:p>
          <a:p>
            <a:pPr indent="0" lvl="0" marL="0" marR="0" rtl="0" algn="l">
              <a:lnSpc>
                <a:spcPct val="85000"/>
              </a:lnSpc>
              <a:spcBef>
                <a:spcPts val="0"/>
              </a:spcBef>
              <a:spcAft>
                <a:spcPts val="0"/>
              </a:spcAft>
              <a:buNone/>
            </a:pPr>
            <a:r>
              <a:rPr b="1" lang="en-US" sz="3800">
                <a:solidFill>
                  <a:srgbClr val="000099"/>
                </a:solidFill>
              </a:rPr>
              <a:t>Επίπεδο Ελέγχου</a:t>
            </a:r>
            <a:endParaRPr sz="800"/>
          </a:p>
        </p:txBody>
      </p:sp>
      <p:sp>
        <p:nvSpPr>
          <p:cNvPr id="56" name="Google Shape;56;p1"/>
          <p:cNvSpPr txBox="1"/>
          <p:nvPr/>
        </p:nvSpPr>
        <p:spPr>
          <a:xfrm>
            <a:off x="1012510" y="1985746"/>
            <a:ext cx="4033800" cy="1444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US" sz="1400" u="none" cap="none" strike="noStrike">
                <a:solidFill>
                  <a:schemeClr val="dk1"/>
                </a:solidFill>
                <a:latin typeface="Arial"/>
                <a:ea typeface="Arial"/>
                <a:cs typeface="Arial"/>
                <a:sym typeface="Arial"/>
              </a:rPr>
              <a:t>A note on the use of these PowerPoint slides:</a:t>
            </a:r>
            <a:endParaRPr sz="1100"/>
          </a:p>
          <a:p>
            <a:pPr indent="0" lvl="0" marL="0" marR="0" rtl="0" algn="l">
              <a:spcBef>
                <a:spcPts val="0"/>
              </a:spcBef>
              <a:spcAft>
                <a:spcPts val="0"/>
              </a:spcAft>
              <a:buNone/>
            </a:pPr>
            <a:r>
              <a:rPr b="0" i="0" lang="en-US" sz="1100" u="none" cap="none" strike="noStrike">
                <a:solidFill>
                  <a:schemeClr val="dk1"/>
                </a:solidFill>
                <a:latin typeface="Arial"/>
                <a:ea typeface="Arial"/>
                <a:cs typeface="Arial"/>
                <a:sym typeface="Arial"/>
              </a:rPr>
              <a:t>We’re making these slides freely available to all (faculty, students, readers). They’re in PowerPoint form so you see the animations; and can add, modify, and delete slides  (including this one) and slide content to suit your needs. They obviously represent a </a:t>
            </a:r>
            <a:r>
              <a:rPr b="0" i="1" lang="en-US" sz="1100" u="none" cap="none" strike="noStrike">
                <a:solidFill>
                  <a:schemeClr val="dk1"/>
                </a:solidFill>
                <a:latin typeface="Arial"/>
                <a:ea typeface="Arial"/>
                <a:cs typeface="Arial"/>
                <a:sym typeface="Arial"/>
              </a:rPr>
              <a:t>lot</a:t>
            </a:r>
            <a:r>
              <a:rPr b="0" i="0" lang="en-US" sz="1100" u="none" cap="none" strike="noStrike">
                <a:solidFill>
                  <a:schemeClr val="dk1"/>
                </a:solidFill>
                <a:latin typeface="Arial"/>
                <a:ea typeface="Arial"/>
                <a:cs typeface="Arial"/>
                <a:sym typeface="Arial"/>
              </a:rPr>
              <a:t> of work on our part. In return for use, we only ask the following:</a:t>
            </a:r>
            <a:endParaRPr sz="1100"/>
          </a:p>
          <a:p>
            <a:pPr indent="0" lvl="0" marL="0" marR="0" rtl="0" algn="l">
              <a:lnSpc>
                <a:spcPct val="85000"/>
              </a:lnSpc>
              <a:spcBef>
                <a:spcPts val="0"/>
              </a:spcBef>
              <a:spcAft>
                <a:spcPts val="0"/>
              </a:spcAft>
              <a:buNone/>
            </a:pPr>
            <a:r>
              <a:t/>
            </a:r>
            <a:endParaRPr b="0" i="0" sz="1100" u="none" cap="none" strike="noStrike">
              <a:solidFill>
                <a:schemeClr val="dk1"/>
              </a:solidFill>
              <a:latin typeface="Arial"/>
              <a:ea typeface="Arial"/>
              <a:cs typeface="Arial"/>
              <a:sym typeface="Arial"/>
            </a:endParaRPr>
          </a:p>
        </p:txBody>
      </p:sp>
      <p:sp>
        <p:nvSpPr>
          <p:cNvPr id="57" name="Google Shape;57;p1"/>
          <p:cNvSpPr txBox="1"/>
          <p:nvPr/>
        </p:nvSpPr>
        <p:spPr>
          <a:xfrm>
            <a:off x="993776" y="2920952"/>
            <a:ext cx="4033800" cy="2067300"/>
          </a:xfrm>
          <a:prstGeom prst="rect">
            <a:avLst/>
          </a:prstGeom>
          <a:noFill/>
          <a:ln>
            <a:noFill/>
          </a:ln>
        </p:spPr>
        <p:txBody>
          <a:bodyPr anchorCtr="0" anchor="t" bIns="34275" lIns="68575" spcFirstLastPara="1" rIns="68575" wrap="square" tIns="34275">
            <a:spAutoFit/>
          </a:bodyPr>
          <a:lstStyle/>
          <a:p>
            <a:pPr indent="-127000" lvl="0" marL="127000" marR="0" rtl="0" algn="l">
              <a:lnSpc>
                <a:spcPct val="85000"/>
              </a:lnSpc>
              <a:spcBef>
                <a:spcPts val="0"/>
              </a:spcBef>
              <a:spcAft>
                <a:spcPts val="0"/>
              </a:spcAft>
              <a:buNone/>
            </a:pPr>
            <a:r>
              <a:t/>
            </a:r>
            <a:endParaRPr b="0" i="0" sz="1100" u="none" cap="none" strike="noStrike">
              <a:solidFill>
                <a:schemeClr val="dk1"/>
              </a:solidFill>
              <a:latin typeface="Arial"/>
              <a:ea typeface="Arial"/>
              <a:cs typeface="Arial"/>
              <a:sym typeface="Arial"/>
            </a:endParaRPr>
          </a:p>
          <a:p>
            <a:pPr indent="-127000" lvl="0" marL="215900" marR="0" rtl="0" algn="l">
              <a:spcBef>
                <a:spcPts val="0"/>
              </a:spcBef>
              <a:spcAft>
                <a:spcPts val="0"/>
              </a:spcAft>
              <a:buClr>
                <a:srgbClr val="0000A8"/>
              </a:buClr>
              <a:buSzPts val="800"/>
              <a:buFont typeface="Noto Sans Symbols"/>
              <a:buChar char="▪"/>
            </a:pPr>
            <a:r>
              <a:rPr b="0" i="0" lang="en-US" sz="1100" u="none" cap="none" strike="noStrike">
                <a:solidFill>
                  <a:schemeClr val="dk1"/>
                </a:solidFill>
                <a:latin typeface="Arial"/>
                <a:ea typeface="Arial"/>
                <a:cs typeface="Arial"/>
                <a:sym typeface="Arial"/>
              </a:rPr>
              <a:t>If you use these slides (e.g., in a class) that you mention their source (after all, we’d like people to use our book!)</a:t>
            </a:r>
            <a:endParaRPr sz="1100"/>
          </a:p>
          <a:p>
            <a:pPr indent="-127000" lvl="0" marL="215900" marR="0" rtl="0" algn="l">
              <a:spcBef>
                <a:spcPts val="0"/>
              </a:spcBef>
              <a:spcAft>
                <a:spcPts val="0"/>
              </a:spcAft>
              <a:buClr>
                <a:srgbClr val="0000A8"/>
              </a:buClr>
              <a:buSzPts val="800"/>
              <a:buFont typeface="Noto Sans Symbols"/>
              <a:buChar char="▪"/>
            </a:pPr>
            <a:r>
              <a:rPr b="0" i="0" lang="en-US" sz="1100" u="none" cap="none" strike="noStrike">
                <a:solidFill>
                  <a:schemeClr val="dk1"/>
                </a:solidFill>
                <a:latin typeface="Arial"/>
                <a:ea typeface="Arial"/>
                <a:cs typeface="Arial"/>
                <a:sym typeface="Arial"/>
              </a:rPr>
              <a:t>If you post any slides on a www site, that you note that they are adapted from (or perhaps identical to) our slides, and note our copyright of this material.</a:t>
            </a:r>
            <a:endParaRPr sz="1100"/>
          </a:p>
          <a:p>
            <a:pPr indent="-127000" lvl="0" marL="127000" marR="0" rtl="0" algn="l">
              <a:lnSpc>
                <a:spcPct val="85000"/>
              </a:lnSpc>
              <a:spcBef>
                <a:spcPts val="0"/>
              </a:spcBef>
              <a:spcAft>
                <a:spcPts val="0"/>
              </a:spcAft>
              <a:buClr>
                <a:schemeClr val="accent2"/>
              </a:buClr>
              <a:buSzPts val="1100"/>
              <a:buFont typeface="Noto Sans Symbols"/>
              <a:buNone/>
            </a:pPr>
            <a:r>
              <a:t/>
            </a:r>
            <a:endParaRPr b="0" i="0" sz="1100" u="none" cap="none" strike="noStrike">
              <a:solidFill>
                <a:schemeClr val="dk1"/>
              </a:solidFill>
              <a:latin typeface="Arial"/>
              <a:ea typeface="Arial"/>
              <a:cs typeface="Arial"/>
              <a:sym typeface="Arial"/>
            </a:endParaRPr>
          </a:p>
          <a:p>
            <a:pPr indent="0" lvl="0" marL="12700" marR="0" rtl="0" algn="l">
              <a:lnSpc>
                <a:spcPct val="85000"/>
              </a:lnSpc>
              <a:spcBef>
                <a:spcPts val="0"/>
              </a:spcBef>
              <a:spcAft>
                <a:spcPts val="0"/>
              </a:spcAft>
              <a:buClr>
                <a:schemeClr val="accent2"/>
              </a:buClr>
              <a:buSzPts val="1100"/>
              <a:buFont typeface="Noto Sans Symbols"/>
              <a:buNone/>
            </a:pPr>
            <a:r>
              <a:rPr b="0" i="0" lang="en-US" sz="1100" u="none" cap="none" strike="noStrike">
                <a:solidFill>
                  <a:schemeClr val="dk1"/>
                </a:solidFill>
                <a:latin typeface="Arial"/>
                <a:ea typeface="Arial"/>
                <a:cs typeface="Arial"/>
                <a:sym typeface="Arial"/>
              </a:rPr>
              <a:t>For a revision history, see the slide note for this page. </a:t>
            </a:r>
            <a:endParaRPr sz="1100"/>
          </a:p>
          <a:p>
            <a:pPr indent="0" lvl="0" marL="12700" marR="0" rtl="0" algn="l">
              <a:lnSpc>
                <a:spcPct val="85000"/>
              </a:lnSpc>
              <a:spcBef>
                <a:spcPts val="0"/>
              </a:spcBef>
              <a:spcAft>
                <a:spcPts val="0"/>
              </a:spcAft>
              <a:buClr>
                <a:schemeClr val="accent2"/>
              </a:buClr>
              <a:buSzPts val="1100"/>
              <a:buFont typeface="Noto Sans Symbols"/>
              <a:buNone/>
            </a:pPr>
            <a:r>
              <a:t/>
            </a:r>
            <a:endParaRPr b="0" i="0" sz="1100" u="none" cap="none" strike="noStrike">
              <a:solidFill>
                <a:schemeClr val="dk1"/>
              </a:solidFill>
              <a:latin typeface="Arial"/>
              <a:ea typeface="Arial"/>
              <a:cs typeface="Arial"/>
              <a:sym typeface="Arial"/>
            </a:endParaRPr>
          </a:p>
          <a:p>
            <a:pPr indent="0" lvl="0" marL="12700" marR="0" rtl="0" algn="l">
              <a:lnSpc>
                <a:spcPct val="85000"/>
              </a:lnSpc>
              <a:spcBef>
                <a:spcPts val="0"/>
              </a:spcBef>
              <a:spcAft>
                <a:spcPts val="0"/>
              </a:spcAft>
              <a:buClr>
                <a:schemeClr val="accent2"/>
              </a:buClr>
              <a:buSzPts val="1100"/>
              <a:buFont typeface="Noto Sans Symbols"/>
              <a:buNone/>
            </a:pPr>
            <a:r>
              <a:rPr b="0" i="0" lang="en-US" sz="1100" u="none" cap="none" strike="noStrike">
                <a:solidFill>
                  <a:schemeClr val="dk1"/>
                </a:solidFill>
                <a:latin typeface="Arial"/>
                <a:ea typeface="Arial"/>
                <a:cs typeface="Arial"/>
                <a:sym typeface="Arial"/>
              </a:rPr>
              <a:t>Thanks and enjoy!  JFK/KWR</a:t>
            </a:r>
            <a:endParaRPr sz="1100"/>
          </a:p>
          <a:p>
            <a:pPr indent="-127000" lvl="0" marL="127000" marR="0" rtl="0" algn="l">
              <a:lnSpc>
                <a:spcPct val="85000"/>
              </a:lnSpc>
              <a:spcBef>
                <a:spcPts val="0"/>
              </a:spcBef>
              <a:spcAft>
                <a:spcPts val="0"/>
              </a:spcAft>
              <a:buNone/>
            </a:pPr>
            <a:r>
              <a:t/>
            </a:r>
            <a:endParaRPr b="0" i="0" sz="1100" u="none" cap="none" strike="noStrike">
              <a:solidFill>
                <a:schemeClr val="dk1"/>
              </a:solidFill>
              <a:latin typeface="Arial"/>
              <a:ea typeface="Arial"/>
              <a:cs typeface="Arial"/>
              <a:sym typeface="Arial"/>
            </a:endParaRPr>
          </a:p>
          <a:p>
            <a:pPr indent="-127000" lvl="0" marL="127000" marR="0" rtl="0" algn="l">
              <a:lnSpc>
                <a:spcPct val="85000"/>
              </a:lnSpc>
              <a:spcBef>
                <a:spcPts val="0"/>
              </a:spcBef>
              <a:spcAft>
                <a:spcPts val="0"/>
              </a:spcAft>
              <a:buNone/>
            </a:pPr>
            <a:r>
              <a:rPr b="0" i="0" lang="en-US" sz="1100" u="none" cap="none" strike="noStrike">
                <a:solidFill>
                  <a:schemeClr val="dk1"/>
                </a:solidFill>
                <a:latin typeface="Arial"/>
                <a:ea typeface="Arial"/>
                <a:cs typeface="Arial"/>
                <a:sym typeface="Arial"/>
              </a:rPr>
              <a:t>     All material copyright 1996-2020</a:t>
            </a:r>
            <a:endParaRPr sz="1100"/>
          </a:p>
          <a:p>
            <a:pPr indent="-127000" lvl="0" marL="127000" marR="0" rtl="0" algn="l">
              <a:lnSpc>
                <a:spcPct val="85000"/>
              </a:lnSpc>
              <a:spcBef>
                <a:spcPts val="0"/>
              </a:spcBef>
              <a:spcAft>
                <a:spcPts val="0"/>
              </a:spcAft>
              <a:buNone/>
            </a:pPr>
            <a:r>
              <a:rPr b="0" i="0" lang="en-US" sz="1100" u="none" cap="none" strike="noStrike">
                <a:solidFill>
                  <a:schemeClr val="dk1"/>
                </a:solidFill>
                <a:latin typeface="Arial"/>
                <a:ea typeface="Arial"/>
                <a:cs typeface="Arial"/>
                <a:sym typeface="Arial"/>
              </a:rPr>
              <a:t>     J.F Kurose and K.W. Ross, All Rights Reserved</a:t>
            </a:r>
            <a:endParaRPr b="0" i="0" sz="900" u="none" cap="none" strike="noStrike">
              <a:solidFill>
                <a:schemeClr val="dk1"/>
              </a:solidFill>
              <a:latin typeface="Arial"/>
              <a:ea typeface="Arial"/>
              <a:cs typeface="Arial"/>
              <a:sym typeface="Arial"/>
            </a:endParaRPr>
          </a:p>
        </p:txBody>
      </p:sp>
      <p:pic>
        <p:nvPicPr>
          <p:cNvPr descr="A picture containing outdoor, water, bridge, building&#10;&#10;Description automatically generated" id="58" name="Google Shape;58;p1"/>
          <p:cNvPicPr preferRelativeResize="0"/>
          <p:nvPr/>
        </p:nvPicPr>
        <p:blipFill rotWithShape="1">
          <a:blip r:embed="rId3">
            <a:alphaModFix/>
          </a:blip>
          <a:srcRect b="0" l="0" r="0" t="0"/>
          <a:stretch/>
        </p:blipFill>
        <p:spPr>
          <a:xfrm>
            <a:off x="6101443" y="665389"/>
            <a:ext cx="2280557" cy="285069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3" name="Shape 1323"/>
        <p:cNvGrpSpPr/>
        <p:nvPr/>
      </p:nvGrpSpPr>
      <p:grpSpPr>
        <a:xfrm>
          <a:off x="0" y="0"/>
          <a:ext cx="0" cy="0"/>
          <a:chOff x="0" y="0"/>
          <a:chExt cx="0" cy="0"/>
        </a:xfrm>
      </p:grpSpPr>
      <p:sp>
        <p:nvSpPr>
          <p:cNvPr id="1324" name="Google Shape;1324;p10"/>
          <p:cNvSpPr txBox="1"/>
          <p:nvPr>
            <p:ph type="title"/>
          </p:nvPr>
        </p:nvSpPr>
        <p:spPr>
          <a:xfrm>
            <a:off x="51673" y="136000"/>
            <a:ext cx="8089500" cy="6711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00A3"/>
              </a:buClr>
              <a:buSzPts val="3300"/>
              <a:buFont typeface="Arial"/>
              <a:buNone/>
            </a:pPr>
            <a:r>
              <a:rPr lang="en-US" sz="3000"/>
              <a:t>Κατηγοριοποίηση των αλγορίθμων δρομολόγησης</a:t>
            </a:r>
            <a:endParaRPr sz="3000"/>
          </a:p>
        </p:txBody>
      </p:sp>
      <p:sp>
        <p:nvSpPr>
          <p:cNvPr id="1325" name="Google Shape;1325;p10"/>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7F7F7F"/>
              </a:buClr>
              <a:buSzPts val="800"/>
              <a:buFont typeface="Arial"/>
              <a:buNone/>
            </a:pPr>
            <a:r>
              <a:rPr b="0" i="0" lang="en-US" sz="800" u="none" cap="none" strike="noStrike">
                <a:solidFill>
                  <a:srgbClr val="7F7F7F"/>
                </a:solidFill>
                <a:latin typeface="Arial"/>
                <a:ea typeface="Arial"/>
                <a:cs typeface="Arial"/>
                <a:sym typeface="Arial"/>
              </a:rPr>
              <a:t>Network Layer: 5-</a:t>
            </a:r>
            <a:fld id="{00000000-1234-1234-1234-123412341234}" type="slidenum">
              <a:rPr b="0" i="0" lang="en-US" sz="800" u="none" cap="none" strike="noStrike">
                <a:solidFill>
                  <a:srgbClr val="7F7F7F"/>
                </a:solidFill>
                <a:latin typeface="Arial"/>
                <a:ea typeface="Arial"/>
                <a:cs typeface="Arial"/>
                <a:sym typeface="Arial"/>
              </a:rPr>
              <a:t>‹#›</a:t>
            </a:fld>
            <a:endParaRPr b="0" i="0" sz="800" u="none" cap="none" strike="noStrike">
              <a:solidFill>
                <a:srgbClr val="7F7F7F"/>
              </a:solidFill>
              <a:latin typeface="Arial"/>
              <a:ea typeface="Arial"/>
              <a:cs typeface="Arial"/>
              <a:sym typeface="Arial"/>
            </a:endParaRPr>
          </a:p>
        </p:txBody>
      </p:sp>
      <p:cxnSp>
        <p:nvCxnSpPr>
          <p:cNvPr id="1326" name="Google Shape;1326;p10"/>
          <p:cNvCxnSpPr/>
          <p:nvPr/>
        </p:nvCxnSpPr>
        <p:spPr>
          <a:xfrm>
            <a:off x="4568313" y="984454"/>
            <a:ext cx="0" cy="3783000"/>
          </a:xfrm>
          <a:prstGeom prst="straightConnector1">
            <a:avLst/>
          </a:prstGeom>
          <a:noFill/>
          <a:ln cap="flat" cmpd="sng" w="25400">
            <a:solidFill>
              <a:srgbClr val="0000A8"/>
            </a:solidFill>
            <a:prstDash val="solid"/>
            <a:miter lim="800000"/>
            <a:headEnd len="med" w="med" type="triangle"/>
            <a:tailEnd len="med" w="med" type="triangle"/>
          </a:ln>
        </p:spPr>
      </p:cxnSp>
      <p:cxnSp>
        <p:nvCxnSpPr>
          <p:cNvPr id="1327" name="Google Shape;1327;p10"/>
          <p:cNvCxnSpPr/>
          <p:nvPr/>
        </p:nvCxnSpPr>
        <p:spPr>
          <a:xfrm rot="10800000">
            <a:off x="176961" y="2580967"/>
            <a:ext cx="8749500" cy="0"/>
          </a:xfrm>
          <a:prstGeom prst="straightConnector1">
            <a:avLst/>
          </a:prstGeom>
          <a:noFill/>
          <a:ln cap="flat" cmpd="sng" w="25400">
            <a:solidFill>
              <a:srgbClr val="0000A8"/>
            </a:solidFill>
            <a:prstDash val="solid"/>
            <a:miter lim="800000"/>
            <a:headEnd len="med" w="med" type="triangle"/>
            <a:tailEnd len="med" w="med" type="triangle"/>
          </a:ln>
        </p:spPr>
      </p:cxnSp>
      <p:sp>
        <p:nvSpPr>
          <p:cNvPr id="1328" name="Google Shape;1328;p10"/>
          <p:cNvSpPr txBox="1"/>
          <p:nvPr/>
        </p:nvSpPr>
        <p:spPr>
          <a:xfrm>
            <a:off x="5769694" y="4441513"/>
            <a:ext cx="26862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global or decentralized information?</a:t>
            </a:r>
            <a:endParaRPr sz="1100"/>
          </a:p>
        </p:txBody>
      </p:sp>
      <p:grpSp>
        <p:nvGrpSpPr>
          <p:cNvPr id="1329" name="Google Shape;1329;p10"/>
          <p:cNvGrpSpPr/>
          <p:nvPr/>
        </p:nvGrpSpPr>
        <p:grpSpPr>
          <a:xfrm>
            <a:off x="2997619" y="984421"/>
            <a:ext cx="3384675" cy="1315925"/>
            <a:chOff x="3996813" y="1312594"/>
            <a:chExt cx="4512900" cy="1371612"/>
          </a:xfrm>
        </p:grpSpPr>
        <p:sp>
          <p:nvSpPr>
            <p:cNvPr id="1330" name="Google Shape;1330;p10"/>
            <p:cNvSpPr/>
            <p:nvPr/>
          </p:nvSpPr>
          <p:spPr>
            <a:xfrm>
              <a:off x="5987845" y="1519084"/>
              <a:ext cx="221226" cy="1165122"/>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331" name="Google Shape;1331;p10"/>
            <p:cNvSpPr txBox="1"/>
            <p:nvPr/>
          </p:nvSpPr>
          <p:spPr>
            <a:xfrm>
              <a:off x="3996813" y="1312594"/>
              <a:ext cx="4512900" cy="1371600"/>
            </a:xfrm>
            <a:prstGeom prst="rect">
              <a:avLst/>
            </a:prstGeom>
            <a:noFill/>
            <a:ln>
              <a:noFill/>
            </a:ln>
          </p:spPr>
          <p:txBody>
            <a:bodyPr anchorCtr="0" anchor="t" bIns="34275" lIns="68575" spcFirstLastPara="1" rIns="68575" wrap="square" tIns="34275">
              <a:noAutofit/>
            </a:bodyPr>
            <a:lstStyle/>
            <a:p>
              <a:pPr indent="0" lvl="0" marL="101600" marR="0" rtl="0" algn="l">
                <a:lnSpc>
                  <a:spcPct val="90000"/>
                </a:lnSpc>
                <a:spcBef>
                  <a:spcPts val="0"/>
                </a:spcBef>
                <a:spcAft>
                  <a:spcPts val="0"/>
                </a:spcAft>
                <a:buClr>
                  <a:srgbClr val="0000A3"/>
                </a:buClr>
                <a:buSzPts val="2100"/>
                <a:buFont typeface="Noto Sans Symbols"/>
                <a:buNone/>
              </a:pPr>
              <a:r>
                <a:rPr lang="en-US" sz="1800">
                  <a:solidFill>
                    <a:srgbClr val="C00000"/>
                  </a:solidFill>
                  <a:latin typeface="Arial"/>
                  <a:ea typeface="Arial"/>
                  <a:cs typeface="Arial"/>
                  <a:sym typeface="Arial"/>
                </a:rPr>
                <a:t>global: </a:t>
              </a:r>
              <a:r>
                <a:rPr lang="en-US" sz="1800">
                  <a:solidFill>
                    <a:schemeClr val="dk1"/>
                  </a:solidFill>
                </a:rPr>
                <a:t>όλοι οι δρομολογητές έχουν πλήρη τοπολογία</a:t>
              </a:r>
              <a:r>
                <a:rPr lang="en-US" sz="1800">
                  <a:solidFill>
                    <a:schemeClr val="dk1"/>
                  </a:solidFill>
                  <a:latin typeface="Arial"/>
                  <a:ea typeface="Arial"/>
                  <a:cs typeface="Arial"/>
                  <a:sym typeface="Arial"/>
                </a:rPr>
                <a:t>, </a:t>
              </a:r>
              <a:r>
                <a:rPr lang="en-US" sz="1800">
                  <a:solidFill>
                    <a:schemeClr val="dk1"/>
                  </a:solidFill>
                </a:rPr>
                <a:t>πληροφορία για το κόστος των ζεύξεων</a:t>
              </a:r>
              <a:endParaRPr sz="1800"/>
            </a:p>
            <a:p>
              <a:pPr indent="-165100" lvl="0" marL="266700" marR="0" rtl="0" algn="l">
                <a:lnSpc>
                  <a:spcPct val="90000"/>
                </a:lnSpc>
                <a:spcBef>
                  <a:spcPts val="300"/>
                </a:spcBef>
                <a:spcAft>
                  <a:spcPts val="0"/>
                </a:spcAft>
                <a:buClr>
                  <a:srgbClr val="0000A3"/>
                </a:buClr>
                <a:buSzPts val="1800"/>
                <a:buFont typeface="Arial"/>
                <a:buChar char="•"/>
              </a:pPr>
              <a:r>
                <a:rPr lang="en-US" sz="1800">
                  <a:solidFill>
                    <a:srgbClr val="000099"/>
                  </a:solidFill>
                  <a:latin typeface="Arial"/>
                  <a:ea typeface="Arial"/>
                  <a:cs typeface="Arial"/>
                  <a:sym typeface="Arial"/>
                </a:rPr>
                <a:t>“link state” </a:t>
              </a:r>
              <a:r>
                <a:rPr lang="en-US" sz="1800">
                  <a:solidFill>
                    <a:schemeClr val="dk1"/>
                  </a:solidFill>
                </a:rPr>
                <a:t>αλγόριθμοι</a:t>
              </a:r>
              <a:endParaRPr sz="1800"/>
            </a:p>
            <a:p>
              <a:pPr indent="-165100" lvl="0" marL="266700" marR="0" rtl="0" algn="l">
                <a:lnSpc>
                  <a:spcPct val="90000"/>
                </a:lnSpc>
                <a:spcBef>
                  <a:spcPts val="800"/>
                </a:spcBef>
                <a:spcAft>
                  <a:spcPts val="0"/>
                </a:spcAft>
                <a:buClr>
                  <a:srgbClr val="0000A3"/>
                </a:buClr>
                <a:buSzPts val="1800"/>
                <a:buFont typeface="Noto Sans Symbols"/>
                <a:buNone/>
              </a:pPr>
              <a:r>
                <a:t/>
              </a:r>
              <a:endParaRPr sz="1800">
                <a:solidFill>
                  <a:srgbClr val="000099"/>
                </a:solidFill>
                <a:latin typeface="Arial"/>
                <a:ea typeface="Arial"/>
                <a:cs typeface="Arial"/>
                <a:sym typeface="Arial"/>
              </a:endParaRPr>
            </a:p>
          </p:txBody>
        </p:sp>
      </p:grpSp>
      <p:sp>
        <p:nvSpPr>
          <p:cNvPr id="1332" name="Google Shape;1332;p10"/>
          <p:cNvSpPr txBox="1"/>
          <p:nvPr/>
        </p:nvSpPr>
        <p:spPr>
          <a:xfrm>
            <a:off x="188043" y="2117654"/>
            <a:ext cx="940200" cy="715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How fast do routes change</a:t>
            </a:r>
            <a:r>
              <a:rPr lang="en-US" sz="1400">
                <a:solidFill>
                  <a:schemeClr val="dk1"/>
                </a:solidFill>
                <a:latin typeface="Arial"/>
                <a:ea typeface="Arial"/>
                <a:cs typeface="Arial"/>
                <a:sym typeface="Arial"/>
              </a:rPr>
              <a:t>?</a:t>
            </a:r>
            <a:endParaRPr sz="1100"/>
          </a:p>
        </p:txBody>
      </p:sp>
      <p:grpSp>
        <p:nvGrpSpPr>
          <p:cNvPr id="1333" name="Google Shape;1333;p10"/>
          <p:cNvGrpSpPr/>
          <p:nvPr/>
        </p:nvGrpSpPr>
        <p:grpSpPr>
          <a:xfrm>
            <a:off x="2122299" y="3167209"/>
            <a:ext cx="4634775" cy="1843650"/>
            <a:chOff x="2829732" y="4222945"/>
            <a:chExt cx="6179700" cy="2458200"/>
          </a:xfrm>
        </p:grpSpPr>
        <p:sp>
          <p:nvSpPr>
            <p:cNvPr id="1334" name="Google Shape;1334;p10"/>
            <p:cNvSpPr/>
            <p:nvPr/>
          </p:nvSpPr>
          <p:spPr>
            <a:xfrm>
              <a:off x="6002594" y="4365523"/>
              <a:ext cx="147600" cy="17994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335" name="Google Shape;1335;p10"/>
            <p:cNvSpPr txBox="1"/>
            <p:nvPr/>
          </p:nvSpPr>
          <p:spPr>
            <a:xfrm>
              <a:off x="2829732" y="4222945"/>
              <a:ext cx="6179700" cy="2458200"/>
            </a:xfrm>
            <a:prstGeom prst="rect">
              <a:avLst/>
            </a:prstGeom>
            <a:noFill/>
            <a:ln>
              <a:noFill/>
            </a:ln>
          </p:spPr>
          <p:txBody>
            <a:bodyPr anchorCtr="0" anchor="t" bIns="34275" lIns="68575" spcFirstLastPara="1" rIns="68575" wrap="square" tIns="34275">
              <a:noAutofit/>
            </a:bodyPr>
            <a:lstStyle/>
            <a:p>
              <a:pPr indent="0" lvl="0" marL="101600" marR="0" rtl="0" algn="l">
                <a:lnSpc>
                  <a:spcPct val="90000"/>
                </a:lnSpc>
                <a:spcBef>
                  <a:spcPts val="0"/>
                </a:spcBef>
                <a:spcAft>
                  <a:spcPts val="0"/>
                </a:spcAft>
                <a:buClr>
                  <a:srgbClr val="0000A3"/>
                </a:buClr>
                <a:buSzPts val="2100"/>
                <a:buFont typeface="Noto Sans Symbols"/>
                <a:buNone/>
              </a:pPr>
              <a:r>
                <a:rPr lang="en-US" sz="1800">
                  <a:solidFill>
                    <a:srgbClr val="C00000"/>
                  </a:solidFill>
                  <a:latin typeface="Arial"/>
                  <a:ea typeface="Arial"/>
                  <a:cs typeface="Arial"/>
                  <a:sym typeface="Arial"/>
                </a:rPr>
                <a:t>decentralized: </a:t>
              </a:r>
              <a:r>
                <a:rPr lang="en-US" sz="1800">
                  <a:solidFill>
                    <a:schemeClr val="dk1"/>
                  </a:solidFill>
                </a:rPr>
                <a:t>επαναληπτική διαδικασία </a:t>
              </a:r>
              <a:r>
                <a:rPr lang="en-US" sz="1800">
                  <a:solidFill>
                    <a:schemeClr val="dk1"/>
                  </a:solidFill>
                  <a:latin typeface="Arial"/>
                  <a:ea typeface="Arial"/>
                  <a:cs typeface="Arial"/>
                  <a:sym typeface="Arial"/>
                </a:rPr>
                <a:t> </a:t>
              </a:r>
              <a:r>
                <a:rPr lang="en-US" sz="1800">
                  <a:solidFill>
                    <a:schemeClr val="dk1"/>
                  </a:solidFill>
                </a:rPr>
                <a:t>υπολογισμού</a:t>
              </a:r>
              <a:r>
                <a:rPr lang="en-US" sz="1800">
                  <a:solidFill>
                    <a:schemeClr val="dk1"/>
                  </a:solidFill>
                  <a:latin typeface="Arial"/>
                  <a:ea typeface="Arial"/>
                  <a:cs typeface="Arial"/>
                  <a:sym typeface="Arial"/>
                </a:rPr>
                <a:t>, </a:t>
              </a:r>
              <a:r>
                <a:rPr lang="en-US" sz="1800">
                  <a:solidFill>
                    <a:schemeClr val="dk1"/>
                  </a:solidFill>
                </a:rPr>
                <a:t>ανταλλαγή πληροφοριών με τους γείτονες</a:t>
              </a:r>
              <a:endParaRPr sz="1800"/>
            </a:p>
            <a:p>
              <a:pPr indent="-177800" lvl="0" marL="304800" marR="0" rtl="0" algn="l">
                <a:lnSpc>
                  <a:spcPct val="90000"/>
                </a:lnSpc>
                <a:spcBef>
                  <a:spcPts val="300"/>
                </a:spcBef>
                <a:spcAft>
                  <a:spcPts val="0"/>
                </a:spcAft>
                <a:buClr>
                  <a:srgbClr val="0000A8"/>
                </a:buClr>
                <a:buSzPts val="1800"/>
                <a:buFont typeface="Arial"/>
                <a:buChar char="•"/>
              </a:pPr>
              <a:r>
                <a:rPr lang="en-US" sz="1800">
                  <a:solidFill>
                    <a:schemeClr val="dk1"/>
                  </a:solidFill>
                </a:rPr>
                <a:t>οι δρομολογητές αρχικά γνωρίζουν μόνο τα κόστη ζεύξεων</a:t>
              </a:r>
              <a:r>
                <a:rPr lang="en-US" sz="1800">
                  <a:solidFill>
                    <a:schemeClr val="dk1"/>
                  </a:solidFill>
                  <a:latin typeface="Arial"/>
                  <a:ea typeface="Arial"/>
                  <a:cs typeface="Arial"/>
                  <a:sym typeface="Arial"/>
                </a:rPr>
                <a:t> </a:t>
              </a:r>
              <a:r>
                <a:rPr lang="en-US" sz="1800">
                  <a:solidFill>
                    <a:schemeClr val="dk1"/>
                  </a:solidFill>
                </a:rPr>
                <a:t>που είναι άμεσα συνδεδεμένες με αυτόν</a:t>
              </a:r>
              <a:endParaRPr sz="1800">
                <a:solidFill>
                  <a:schemeClr val="dk1"/>
                </a:solidFill>
              </a:endParaRPr>
            </a:p>
            <a:p>
              <a:pPr indent="-177800" lvl="0" marL="304800" marR="0" rtl="0" algn="l">
                <a:lnSpc>
                  <a:spcPct val="90000"/>
                </a:lnSpc>
                <a:spcBef>
                  <a:spcPts val="300"/>
                </a:spcBef>
                <a:spcAft>
                  <a:spcPts val="0"/>
                </a:spcAft>
                <a:buClr>
                  <a:srgbClr val="0000A8"/>
                </a:buClr>
                <a:buSzPts val="1800"/>
                <a:buFont typeface="Arial"/>
                <a:buChar char="•"/>
              </a:pPr>
              <a:r>
                <a:rPr lang="en-US" sz="1800">
                  <a:solidFill>
                    <a:srgbClr val="000099"/>
                  </a:solidFill>
                  <a:latin typeface="Arial"/>
                  <a:ea typeface="Arial"/>
                  <a:cs typeface="Arial"/>
                  <a:sym typeface="Arial"/>
                </a:rPr>
                <a:t>“distance vector” </a:t>
              </a:r>
              <a:r>
                <a:rPr lang="en-US" sz="1800">
                  <a:solidFill>
                    <a:schemeClr val="dk1"/>
                  </a:solidFill>
                </a:rPr>
                <a:t>αλγόριθμοι</a:t>
              </a:r>
              <a:endParaRPr sz="1800">
                <a:solidFill>
                  <a:schemeClr val="dk1"/>
                </a:solidFill>
                <a:latin typeface="Arial"/>
                <a:ea typeface="Arial"/>
                <a:cs typeface="Arial"/>
                <a:sym typeface="Arial"/>
              </a:endParaRPr>
            </a:p>
          </p:txBody>
        </p:sp>
      </p:grpSp>
      <p:grpSp>
        <p:nvGrpSpPr>
          <p:cNvPr id="1336" name="Google Shape;1336;p10"/>
          <p:cNvGrpSpPr/>
          <p:nvPr/>
        </p:nvGrpSpPr>
        <p:grpSpPr>
          <a:xfrm>
            <a:off x="6555300" y="1965712"/>
            <a:ext cx="2588625" cy="2059650"/>
            <a:chOff x="8740400" y="2620950"/>
            <a:chExt cx="3451500" cy="2746200"/>
          </a:xfrm>
        </p:grpSpPr>
        <p:sp>
          <p:nvSpPr>
            <p:cNvPr id="1337" name="Google Shape;1337;p10"/>
            <p:cNvSpPr/>
            <p:nvPr/>
          </p:nvSpPr>
          <p:spPr>
            <a:xfrm>
              <a:off x="8922775" y="3314699"/>
              <a:ext cx="2580968" cy="210165"/>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338" name="Google Shape;1338;p10"/>
            <p:cNvSpPr txBox="1"/>
            <p:nvPr/>
          </p:nvSpPr>
          <p:spPr>
            <a:xfrm>
              <a:off x="8740400" y="2620950"/>
              <a:ext cx="3451500" cy="2746200"/>
            </a:xfrm>
            <a:prstGeom prst="rect">
              <a:avLst/>
            </a:prstGeom>
            <a:noFill/>
            <a:ln>
              <a:noFill/>
            </a:ln>
          </p:spPr>
          <p:txBody>
            <a:bodyPr anchorCtr="0" anchor="t" bIns="34275" lIns="68575" spcFirstLastPara="1" rIns="68575" wrap="square" tIns="34275">
              <a:noAutofit/>
            </a:bodyPr>
            <a:lstStyle/>
            <a:p>
              <a:pPr indent="-38100" lvl="0" marL="38100" marR="0" rtl="0" algn="l">
                <a:lnSpc>
                  <a:spcPct val="90000"/>
                </a:lnSpc>
                <a:spcBef>
                  <a:spcPts val="0"/>
                </a:spcBef>
                <a:spcAft>
                  <a:spcPts val="0"/>
                </a:spcAft>
                <a:buClr>
                  <a:srgbClr val="0000A3"/>
                </a:buClr>
                <a:buSzPts val="2100"/>
                <a:buFont typeface="Noto Sans Symbols"/>
                <a:buNone/>
              </a:pPr>
              <a:r>
                <a:rPr lang="en-US" sz="1800">
                  <a:solidFill>
                    <a:srgbClr val="CC0000"/>
                  </a:solidFill>
                  <a:latin typeface="Arial"/>
                  <a:ea typeface="Arial"/>
                  <a:cs typeface="Arial"/>
                  <a:sym typeface="Arial"/>
                </a:rPr>
                <a:t>dynamic</a:t>
              </a:r>
              <a:r>
                <a:rPr i="1" lang="en-US" sz="1800">
                  <a:solidFill>
                    <a:srgbClr val="CC0000"/>
                  </a:solidFill>
                  <a:latin typeface="Arial"/>
                  <a:ea typeface="Arial"/>
                  <a:cs typeface="Arial"/>
                  <a:sym typeface="Arial"/>
                </a:rPr>
                <a:t>: </a:t>
              </a:r>
              <a:r>
                <a:rPr lang="en-US" sz="1800">
                  <a:solidFill>
                    <a:schemeClr val="dk1"/>
                  </a:solidFill>
                </a:rPr>
                <a:t>οι διαδρομές αλλάζουν πιο γρήγορα</a:t>
              </a:r>
              <a:endParaRPr sz="1800"/>
            </a:p>
            <a:p>
              <a:pPr indent="-177800" lvl="1" marL="266700" marR="0" rtl="0" algn="l">
                <a:lnSpc>
                  <a:spcPct val="90000"/>
                </a:lnSpc>
                <a:spcBef>
                  <a:spcPts val="300"/>
                </a:spcBef>
                <a:spcAft>
                  <a:spcPts val="0"/>
                </a:spcAft>
                <a:buClr>
                  <a:srgbClr val="0000A8"/>
                </a:buClr>
                <a:buSzPts val="1800"/>
                <a:buFont typeface="Arial"/>
                <a:buChar char="•"/>
              </a:pPr>
              <a:r>
                <a:rPr lang="en-US" sz="1800">
                  <a:solidFill>
                    <a:schemeClr val="dk1"/>
                  </a:solidFill>
                </a:rPr>
                <a:t>περιοδικές </a:t>
              </a:r>
              <a:r>
                <a:rPr lang="en-US" sz="1800">
                  <a:solidFill>
                    <a:schemeClr val="dk1"/>
                  </a:solidFill>
                </a:rPr>
                <a:t>ενημερώσεις</a:t>
              </a:r>
              <a:r>
                <a:rPr lang="en-US" sz="1800">
                  <a:solidFill>
                    <a:schemeClr val="dk1"/>
                  </a:solidFill>
                </a:rPr>
                <a:t> ή</a:t>
              </a:r>
              <a:r>
                <a:rPr b="0" i="0" lang="en-US" sz="1800" u="none" cap="none" strike="noStrike">
                  <a:solidFill>
                    <a:schemeClr val="dk1"/>
                  </a:solidFill>
                  <a:latin typeface="Arial"/>
                  <a:ea typeface="Arial"/>
                  <a:cs typeface="Arial"/>
                  <a:sym typeface="Arial"/>
                </a:rPr>
                <a:t> </a:t>
              </a:r>
              <a:r>
                <a:rPr lang="en-US" sz="1800">
                  <a:solidFill>
                    <a:schemeClr val="dk1"/>
                  </a:solidFill>
                </a:rPr>
                <a:t>ως απάντηση</a:t>
              </a:r>
              <a:r>
                <a:rPr b="0" i="0" lang="en-US" sz="1800" u="none" cap="none" strike="noStrike">
                  <a:solidFill>
                    <a:schemeClr val="dk1"/>
                  </a:solidFill>
                  <a:latin typeface="Arial"/>
                  <a:ea typeface="Arial"/>
                  <a:cs typeface="Arial"/>
                  <a:sym typeface="Arial"/>
                </a:rPr>
                <a:t> </a:t>
              </a:r>
              <a:r>
                <a:rPr lang="en-US" sz="1800">
                  <a:solidFill>
                    <a:schemeClr val="dk1"/>
                  </a:solidFill>
                </a:rPr>
                <a:t>στις αλλαγές του κόστους ακμής</a:t>
              </a:r>
              <a:endParaRPr sz="1800"/>
            </a:p>
          </p:txBody>
        </p:sp>
      </p:grpSp>
      <p:grpSp>
        <p:nvGrpSpPr>
          <p:cNvPr id="1339" name="Google Shape;1339;p10"/>
          <p:cNvGrpSpPr/>
          <p:nvPr/>
        </p:nvGrpSpPr>
        <p:grpSpPr>
          <a:xfrm>
            <a:off x="985340" y="2260189"/>
            <a:ext cx="2266678" cy="907025"/>
            <a:chOff x="1313787" y="3013586"/>
            <a:chExt cx="3022237" cy="1209367"/>
          </a:xfrm>
        </p:grpSpPr>
        <p:sp>
          <p:nvSpPr>
            <p:cNvPr id="1340" name="Google Shape;1340;p10"/>
            <p:cNvSpPr/>
            <p:nvPr/>
          </p:nvSpPr>
          <p:spPr>
            <a:xfrm>
              <a:off x="1465006" y="3314699"/>
              <a:ext cx="2531807" cy="224913"/>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341" name="Google Shape;1341;p10"/>
            <p:cNvSpPr txBox="1"/>
            <p:nvPr/>
          </p:nvSpPr>
          <p:spPr>
            <a:xfrm>
              <a:off x="1313787" y="3013586"/>
              <a:ext cx="3022237" cy="1209367"/>
            </a:xfrm>
            <a:prstGeom prst="rect">
              <a:avLst/>
            </a:prstGeom>
            <a:noFill/>
            <a:ln>
              <a:noFill/>
            </a:ln>
          </p:spPr>
          <p:txBody>
            <a:bodyPr anchorCtr="0" anchor="t" bIns="34275" lIns="68575" spcFirstLastPara="1" rIns="68575" wrap="square" tIns="34275">
              <a:normAutofit/>
            </a:bodyPr>
            <a:lstStyle/>
            <a:p>
              <a:pPr indent="0" lvl="0" marL="101600" marR="0" rtl="0" algn="l">
                <a:lnSpc>
                  <a:spcPct val="90000"/>
                </a:lnSpc>
                <a:spcBef>
                  <a:spcPts val="0"/>
                </a:spcBef>
                <a:spcAft>
                  <a:spcPts val="0"/>
                </a:spcAft>
                <a:buClr>
                  <a:srgbClr val="0000A3"/>
                </a:buClr>
                <a:buSzPts val="2100"/>
                <a:buFont typeface="Noto Sans Symbols"/>
                <a:buNone/>
              </a:pPr>
              <a:r>
                <a:rPr lang="en-US" sz="1800">
                  <a:solidFill>
                    <a:srgbClr val="C00000"/>
                  </a:solidFill>
                  <a:latin typeface="Arial"/>
                  <a:ea typeface="Arial"/>
                  <a:cs typeface="Arial"/>
                  <a:sym typeface="Arial"/>
                </a:rPr>
                <a:t>static: </a:t>
              </a:r>
              <a:r>
                <a:rPr lang="en-US" sz="1800">
                  <a:solidFill>
                    <a:schemeClr val="dk1"/>
                  </a:solidFill>
                </a:rPr>
                <a:t>οι διαδρομές αλλάζουν αργά με τον χρόνο</a:t>
              </a:r>
              <a:endParaRPr sz="1800">
                <a:solidFill>
                  <a:srgbClr val="000099"/>
                </a:solidFill>
                <a:latin typeface="Arial"/>
                <a:ea typeface="Arial"/>
                <a:cs typeface="Arial"/>
                <a:sym typeface="Arial"/>
              </a:endParaRPr>
            </a:p>
          </p:txBody>
        </p:sp>
      </p:grpSp>
      <p:sp>
        <p:nvSpPr>
          <p:cNvPr id="1342" name="Google Shape;1342;p10"/>
          <p:cNvSpPr/>
          <p:nvPr/>
        </p:nvSpPr>
        <p:spPr>
          <a:xfrm>
            <a:off x="3274142" y="1853381"/>
            <a:ext cx="1216800" cy="553200"/>
          </a:xfrm>
          <a:prstGeom prst="ellipse">
            <a:avLst/>
          </a:prstGeom>
          <a:noFill/>
          <a:ln cap="flat" cmpd="sng" w="3175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343" name="Google Shape;1343;p10"/>
          <p:cNvSpPr/>
          <p:nvPr/>
        </p:nvSpPr>
        <p:spPr>
          <a:xfrm>
            <a:off x="2473500" y="4696525"/>
            <a:ext cx="1710900" cy="447000"/>
          </a:xfrm>
          <a:prstGeom prst="ellipse">
            <a:avLst/>
          </a:prstGeom>
          <a:noFill/>
          <a:ln cap="flat" cmpd="sng" w="3175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9"/>
                                        </p:tgtEl>
                                        <p:attrNameLst>
                                          <p:attrName>style.visibility</p:attrName>
                                        </p:attrNameLst>
                                      </p:cBhvr>
                                      <p:to>
                                        <p:strVal val="visible"/>
                                      </p:to>
                                    </p:set>
                                    <p:animEffect filter="fade" transition="in">
                                      <p:cBhvr>
                                        <p:cTn dur="500"/>
                                        <p:tgtEl>
                                          <p:spTgt spid="13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2"/>
                                        </p:tgtEl>
                                        <p:attrNameLst>
                                          <p:attrName>style.visibility</p:attrName>
                                        </p:attrNameLst>
                                      </p:cBhvr>
                                      <p:to>
                                        <p:strVal val="visible"/>
                                      </p:to>
                                    </p:set>
                                    <p:animEffect filter="fade" transition="in">
                                      <p:cBhvr>
                                        <p:cTn dur="500"/>
                                        <p:tgtEl>
                                          <p:spTgt spid="13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3"/>
                                        </p:tgtEl>
                                        <p:attrNameLst>
                                          <p:attrName>style.visibility</p:attrName>
                                        </p:attrNameLst>
                                      </p:cBhvr>
                                      <p:to>
                                        <p:strVal val="visible"/>
                                      </p:to>
                                    </p:set>
                                    <p:animEffect filter="fade" transition="in">
                                      <p:cBhvr>
                                        <p:cTn dur="500"/>
                                        <p:tgtEl>
                                          <p:spTgt spid="1333"/>
                                        </p:tgtEl>
                                      </p:cBhvr>
                                    </p:animEffect>
                                  </p:childTnLst>
                                </p:cTn>
                              </p:par>
                              <p:par>
                                <p:cTn fill="hold" nodeType="withEffect" presetClass="exit" presetID="10" presetSubtype="0">
                                  <p:stCondLst>
                                    <p:cond delay="0"/>
                                  </p:stCondLst>
                                  <p:childTnLst>
                                    <p:animEffect filter="fade" transition="out">
                                      <p:cBhvr>
                                        <p:cTn dur="500"/>
                                        <p:tgtEl>
                                          <p:spTgt spid="1342"/>
                                        </p:tgtEl>
                                      </p:cBhvr>
                                    </p:animEffect>
                                    <p:set>
                                      <p:cBhvr>
                                        <p:cTn dur="1" fill="hold">
                                          <p:stCondLst>
                                            <p:cond delay="500"/>
                                          </p:stCondLst>
                                        </p:cTn>
                                        <p:tgtEl>
                                          <p:spTgt spid="134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3"/>
                                        </p:tgtEl>
                                        <p:attrNameLst>
                                          <p:attrName>style.visibility</p:attrName>
                                        </p:attrNameLst>
                                      </p:cBhvr>
                                      <p:to>
                                        <p:strVal val="visible"/>
                                      </p:to>
                                    </p:set>
                                    <p:animEffect filter="fade" transition="in">
                                      <p:cBhvr>
                                        <p:cTn dur="500"/>
                                        <p:tgtEl>
                                          <p:spTgt spid="13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9"/>
                                        </p:tgtEl>
                                        <p:attrNameLst>
                                          <p:attrName>style.visibility</p:attrName>
                                        </p:attrNameLst>
                                      </p:cBhvr>
                                      <p:to>
                                        <p:strVal val="visible"/>
                                      </p:to>
                                    </p:set>
                                    <p:animEffect filter="fade" transition="in">
                                      <p:cBhvr>
                                        <p:cTn dur="500"/>
                                        <p:tgtEl>
                                          <p:spTgt spid="1339"/>
                                        </p:tgtEl>
                                      </p:cBhvr>
                                    </p:animEffect>
                                  </p:childTnLst>
                                </p:cTn>
                              </p:par>
                              <p:par>
                                <p:cTn fill="hold" nodeType="withEffect" presetClass="exit" presetID="10" presetSubtype="0">
                                  <p:stCondLst>
                                    <p:cond delay="0"/>
                                  </p:stCondLst>
                                  <p:childTnLst>
                                    <p:animEffect filter="fade" transition="out">
                                      <p:cBhvr>
                                        <p:cTn dur="500"/>
                                        <p:tgtEl>
                                          <p:spTgt spid="1343"/>
                                        </p:tgtEl>
                                      </p:cBhvr>
                                    </p:animEffect>
                                    <p:set>
                                      <p:cBhvr>
                                        <p:cTn dur="1" fill="hold">
                                          <p:stCondLst>
                                            <p:cond delay="500"/>
                                          </p:stCondLst>
                                        </p:cTn>
                                        <p:tgtEl>
                                          <p:spTgt spid="134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6"/>
                                        </p:tgtEl>
                                        <p:attrNameLst>
                                          <p:attrName>style.visibility</p:attrName>
                                        </p:attrNameLst>
                                      </p:cBhvr>
                                      <p:to>
                                        <p:strVal val="visible"/>
                                      </p:to>
                                    </p:set>
                                    <p:animEffect filter="fade" transition="in">
                                      <p:cBhvr>
                                        <p:cTn dur="500"/>
                                        <p:tgtEl>
                                          <p:spTgt spid="13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88" name="Shape 10788"/>
        <p:cNvGrpSpPr/>
        <p:nvPr/>
      </p:nvGrpSpPr>
      <p:grpSpPr>
        <a:xfrm>
          <a:off x="0" y="0"/>
          <a:ext cx="0" cy="0"/>
          <a:chOff x="0" y="0"/>
          <a:chExt cx="0" cy="0"/>
        </a:xfrm>
      </p:grpSpPr>
      <p:sp>
        <p:nvSpPr>
          <p:cNvPr id="10789" name="Google Shape;10789;p100"/>
          <p:cNvSpPr/>
          <p:nvPr/>
        </p:nvSpPr>
        <p:spPr>
          <a:xfrm>
            <a:off x="324731" y="750469"/>
            <a:ext cx="8434800" cy="4248900"/>
          </a:xfrm>
          <a:prstGeom prst="rect">
            <a:avLst/>
          </a:prstGeom>
          <a:solidFill>
            <a:srgbClr val="F2F2F2"/>
          </a:solidFill>
          <a:ln cap="flat" cmpd="sng" w="12700">
            <a:solidFill>
              <a:srgbClr val="7F7F7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790" name="Google Shape;10790;p100"/>
          <p:cNvSpPr txBox="1"/>
          <p:nvPr>
            <p:ph type="title"/>
          </p:nvPr>
        </p:nvSpPr>
        <p:spPr>
          <a:xfrm>
            <a:off x="19050" y="110266"/>
            <a:ext cx="78867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Arial"/>
              <a:buNone/>
            </a:pPr>
            <a:r>
              <a:rPr lang="en-US" sz="3600"/>
              <a:t>Επιλεγμένες NETCONF λειτουργίες</a:t>
            </a:r>
            <a:endParaRPr sz="3600"/>
          </a:p>
        </p:txBody>
      </p:sp>
      <p:sp>
        <p:nvSpPr>
          <p:cNvPr id="10791" name="Google Shape;10791;p100"/>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
        <p:nvSpPr>
          <p:cNvPr id="10792" name="Google Shape;10792;p100"/>
          <p:cNvSpPr txBox="1"/>
          <p:nvPr/>
        </p:nvSpPr>
        <p:spPr>
          <a:xfrm>
            <a:off x="370406" y="954675"/>
            <a:ext cx="8343600" cy="4227600"/>
          </a:xfrm>
          <a:prstGeom prst="rect">
            <a:avLst/>
          </a:prstGeom>
          <a:noFill/>
          <a:ln>
            <a:noFill/>
          </a:ln>
        </p:spPr>
        <p:txBody>
          <a:bodyPr anchorCtr="0" anchor="t" bIns="34275" lIns="68575" spcFirstLastPara="1" rIns="68575" wrap="square" tIns="34275">
            <a:spAutoFit/>
          </a:bodyPr>
          <a:lstStyle/>
          <a:p>
            <a:pPr indent="-1447800" lvl="0" marL="1498600" marR="0" rtl="0" algn="l">
              <a:spcBef>
                <a:spcPts val="0"/>
              </a:spcBef>
              <a:spcAft>
                <a:spcPts val="0"/>
              </a:spcAft>
              <a:buNone/>
            </a:pPr>
            <a:r>
              <a:rPr lang="en-US" sz="2000">
                <a:solidFill>
                  <a:schemeClr val="dk1"/>
                </a:solidFill>
                <a:latin typeface="Arial"/>
                <a:ea typeface="Arial"/>
                <a:cs typeface="Arial"/>
                <a:sym typeface="Arial"/>
              </a:rPr>
              <a:t>NETCONF              </a:t>
            </a:r>
            <a:r>
              <a:rPr lang="en-US" sz="2000">
                <a:solidFill>
                  <a:schemeClr val="dk1"/>
                </a:solidFill>
              </a:rPr>
              <a:t>Περιγραφή Λειτουργίας</a:t>
            </a:r>
            <a:endParaRPr sz="1000"/>
          </a:p>
          <a:p>
            <a:pPr indent="-1981200" lvl="0" marL="1981200" marR="0" rtl="0" algn="l">
              <a:spcBef>
                <a:spcPts val="900"/>
              </a:spcBef>
              <a:spcAft>
                <a:spcPts val="0"/>
              </a:spcAft>
              <a:buNone/>
            </a:pPr>
            <a:r>
              <a:rPr lang="en-US" sz="1700">
                <a:solidFill>
                  <a:schemeClr val="dk1"/>
                </a:solidFill>
                <a:latin typeface="Arial"/>
                <a:ea typeface="Arial"/>
                <a:cs typeface="Arial"/>
                <a:sym typeface="Arial"/>
              </a:rPr>
              <a:t>&lt;get-config&gt;           			</a:t>
            </a:r>
            <a:r>
              <a:rPr lang="en-US" sz="1700">
                <a:solidFill>
                  <a:schemeClr val="dk1"/>
                </a:solidFill>
              </a:rPr>
              <a:t>Ανάκτηση όλων ή μερικών από την δεδομένη διαμόρφωση. Μια συσκευή μπορεί να έχει πολλαπλές διαμορφώσεις</a:t>
            </a:r>
            <a:r>
              <a:rPr lang="en-US" sz="1400">
                <a:solidFill>
                  <a:schemeClr val="dk1"/>
                </a:solidFill>
                <a:latin typeface="Arial"/>
                <a:ea typeface="Arial"/>
                <a:cs typeface="Arial"/>
                <a:sym typeface="Arial"/>
              </a:rPr>
              <a:t>. </a:t>
            </a:r>
            <a:endParaRPr sz="1000"/>
          </a:p>
          <a:p>
            <a:pPr indent="-1981200" lvl="0" marL="1981200" marR="0" rtl="0" algn="l">
              <a:spcBef>
                <a:spcPts val="500"/>
              </a:spcBef>
              <a:spcAft>
                <a:spcPts val="0"/>
              </a:spcAft>
              <a:buNone/>
            </a:pPr>
            <a:r>
              <a:rPr lang="en-US" sz="1700">
                <a:solidFill>
                  <a:schemeClr val="dk1"/>
                </a:solidFill>
                <a:latin typeface="Arial"/>
                <a:ea typeface="Arial"/>
                <a:cs typeface="Arial"/>
                <a:sym typeface="Arial"/>
              </a:rPr>
              <a:t>&lt;get&gt;                            Αν</a:t>
            </a:r>
            <a:r>
              <a:rPr lang="en-US" sz="1700">
                <a:solidFill>
                  <a:schemeClr val="dk1"/>
                </a:solidFill>
              </a:rPr>
              <a:t>άκτηση όλων ή μερικών από το στάδιο διαμόρφωσης και λειτουργικού σταδίου δεδομένων</a:t>
            </a:r>
            <a:r>
              <a:rPr lang="en-US" sz="1400">
                <a:solidFill>
                  <a:schemeClr val="dk1"/>
                </a:solidFill>
              </a:rPr>
              <a:t>.</a:t>
            </a:r>
            <a:endParaRPr sz="1000"/>
          </a:p>
          <a:p>
            <a:pPr indent="-1981200" lvl="0" marL="1981200" marR="0" rtl="0" algn="l">
              <a:spcBef>
                <a:spcPts val="500"/>
              </a:spcBef>
              <a:spcAft>
                <a:spcPts val="0"/>
              </a:spcAft>
              <a:buNone/>
            </a:pPr>
            <a:r>
              <a:rPr lang="en-US" sz="1700">
                <a:solidFill>
                  <a:schemeClr val="dk1"/>
                </a:solidFill>
                <a:latin typeface="Arial"/>
                <a:ea typeface="Arial"/>
                <a:cs typeface="Arial"/>
                <a:sym typeface="Arial"/>
              </a:rPr>
              <a:t>&lt;edit-config&gt;              Αλλαγή συγκεκριμένων (πιθανών</a:t>
            </a:r>
            <a:r>
              <a:rPr lang="en-US" sz="1700">
                <a:solidFill>
                  <a:schemeClr val="dk1"/>
                </a:solidFill>
              </a:rPr>
              <a:t> τρεχόμενων) διαμορφώσεων σε διαχειριζόμενη συσκευή. Η διαχειριζόμενη συσκευή</a:t>
            </a:r>
            <a:r>
              <a:rPr lang="en-US" sz="1400">
                <a:solidFill>
                  <a:schemeClr val="dk1"/>
                </a:solidFill>
                <a:latin typeface="Arial"/>
                <a:ea typeface="Arial"/>
                <a:cs typeface="Arial"/>
                <a:sym typeface="Arial"/>
              </a:rPr>
              <a:t> &lt;rpc-reply&gt; </a:t>
            </a:r>
            <a:r>
              <a:rPr lang="en-US" sz="1400">
                <a:solidFill>
                  <a:schemeClr val="dk1"/>
                </a:solidFill>
              </a:rPr>
              <a:t>περιέχει </a:t>
            </a:r>
            <a:r>
              <a:rPr lang="en-US" sz="1400">
                <a:solidFill>
                  <a:schemeClr val="dk1"/>
                </a:solidFill>
                <a:latin typeface="Arial"/>
                <a:ea typeface="Arial"/>
                <a:cs typeface="Arial"/>
                <a:sym typeface="Arial"/>
              </a:rPr>
              <a:t>&lt;ok&gt; </a:t>
            </a:r>
            <a:r>
              <a:rPr lang="en-US" sz="1400">
                <a:solidFill>
                  <a:schemeClr val="dk1"/>
                </a:solidFill>
              </a:rPr>
              <a:t>ή </a:t>
            </a:r>
            <a:r>
              <a:rPr lang="en-US" sz="1400">
                <a:solidFill>
                  <a:schemeClr val="dk1"/>
                </a:solidFill>
                <a:latin typeface="Arial"/>
                <a:ea typeface="Arial"/>
                <a:cs typeface="Arial"/>
                <a:sym typeface="Arial"/>
              </a:rPr>
              <a:t>&lt;rpcerror&gt; </a:t>
            </a:r>
            <a:r>
              <a:rPr lang="en-US" sz="1400">
                <a:solidFill>
                  <a:schemeClr val="dk1"/>
                </a:solidFill>
              </a:rPr>
              <a:t>με επιστροφή</a:t>
            </a:r>
            <a:r>
              <a:rPr lang="en-US" sz="1400">
                <a:solidFill>
                  <a:schemeClr val="dk1"/>
                </a:solidFill>
                <a:latin typeface="Arial"/>
                <a:ea typeface="Arial"/>
                <a:cs typeface="Arial"/>
                <a:sym typeface="Arial"/>
              </a:rPr>
              <a:t>.</a:t>
            </a:r>
            <a:endParaRPr sz="1000"/>
          </a:p>
          <a:p>
            <a:pPr indent="-1981200" lvl="0" marL="1981200" marR="0" rtl="0" algn="l">
              <a:spcBef>
                <a:spcPts val="500"/>
              </a:spcBef>
              <a:spcAft>
                <a:spcPts val="0"/>
              </a:spcAft>
              <a:buNone/>
            </a:pPr>
            <a:r>
              <a:rPr lang="en-US" sz="1700">
                <a:solidFill>
                  <a:schemeClr val="dk1"/>
                </a:solidFill>
                <a:latin typeface="Arial"/>
                <a:ea typeface="Arial"/>
                <a:cs typeface="Arial"/>
                <a:sym typeface="Arial"/>
              </a:rPr>
              <a:t>&lt;lock&gt;, &lt;unlock&gt;        Κλείδωμα (ξεκ</a:t>
            </a:r>
            <a:r>
              <a:rPr lang="en-US" sz="1700">
                <a:solidFill>
                  <a:schemeClr val="dk1"/>
                </a:solidFill>
              </a:rPr>
              <a:t>λείδωμα) </a:t>
            </a:r>
            <a:r>
              <a:rPr lang="en-US" sz="1400">
                <a:solidFill>
                  <a:schemeClr val="dk1"/>
                </a:solidFill>
                <a:latin typeface="Arial"/>
                <a:ea typeface="Arial"/>
                <a:cs typeface="Arial"/>
                <a:sym typeface="Arial"/>
              </a:rPr>
              <a:t>datastore διαμ</a:t>
            </a:r>
            <a:r>
              <a:rPr lang="en-US" sz="1400">
                <a:solidFill>
                  <a:schemeClr val="dk1"/>
                </a:solidFill>
              </a:rPr>
              <a:t>όρφωσης σε διαχειριζόμενη συσκευή (για να κλειδώσει </a:t>
            </a:r>
            <a:r>
              <a:rPr lang="en-US" sz="1400">
                <a:solidFill>
                  <a:schemeClr val="dk1"/>
                </a:solidFill>
                <a:latin typeface="Arial"/>
                <a:ea typeface="Arial"/>
                <a:cs typeface="Arial"/>
                <a:sym typeface="Arial"/>
              </a:rPr>
              <a:t>NETCONF, SNMP, </a:t>
            </a:r>
            <a:r>
              <a:rPr lang="en-US" sz="1400">
                <a:solidFill>
                  <a:schemeClr val="dk1"/>
                </a:solidFill>
              </a:rPr>
              <a:t>ή </a:t>
            </a:r>
            <a:r>
              <a:rPr lang="en-US" sz="1400">
                <a:solidFill>
                  <a:schemeClr val="dk1"/>
                </a:solidFill>
                <a:latin typeface="Arial"/>
                <a:ea typeface="Arial"/>
                <a:cs typeface="Arial"/>
                <a:sym typeface="Arial"/>
              </a:rPr>
              <a:t>CLIs εντολές από άλλες πηγές).</a:t>
            </a:r>
            <a:endParaRPr sz="1000"/>
          </a:p>
          <a:p>
            <a:pPr indent="-1981200" lvl="0" marL="1981200" marR="0" rtl="0" algn="l">
              <a:spcBef>
                <a:spcPts val="500"/>
              </a:spcBef>
              <a:spcAft>
                <a:spcPts val="0"/>
              </a:spcAft>
              <a:buNone/>
            </a:pPr>
            <a:r>
              <a:rPr lang="en-US" sz="1400">
                <a:solidFill>
                  <a:schemeClr val="dk1"/>
                </a:solidFill>
                <a:latin typeface="Arial"/>
                <a:ea typeface="Arial"/>
                <a:cs typeface="Arial"/>
                <a:sym typeface="Arial"/>
              </a:rPr>
              <a:t>&lt;create-subscription&gt;</a:t>
            </a:r>
            <a:r>
              <a:rPr lang="en-US" sz="1700">
                <a:solidFill>
                  <a:schemeClr val="dk1"/>
                </a:solidFill>
                <a:latin typeface="Arial"/>
                <a:ea typeface="Arial"/>
                <a:cs typeface="Arial"/>
                <a:sym typeface="Arial"/>
              </a:rPr>
              <a:t>,    Ενεργοποίηση εγγραφής </a:t>
            </a:r>
            <a:r>
              <a:rPr lang="en-US" sz="1400">
                <a:solidFill>
                  <a:schemeClr val="dk1"/>
                </a:solidFill>
              </a:rPr>
              <a:t>γνωστοποιήσεων γεγονότος από διαχειριζόμενη συσκευή.</a:t>
            </a:r>
            <a:endParaRPr sz="1000"/>
          </a:p>
          <a:p>
            <a:pPr indent="-1981200" lvl="0" marL="1981200" marR="0" rtl="0" algn="l">
              <a:spcBef>
                <a:spcPts val="0"/>
              </a:spcBef>
              <a:spcAft>
                <a:spcPts val="0"/>
              </a:spcAft>
              <a:buNone/>
            </a:pPr>
            <a:r>
              <a:rPr lang="en-US" sz="1700">
                <a:solidFill>
                  <a:schemeClr val="dk1"/>
                </a:solidFill>
                <a:latin typeface="Arial"/>
                <a:ea typeface="Arial"/>
                <a:cs typeface="Arial"/>
                <a:sym typeface="Arial"/>
              </a:rPr>
              <a:t>&lt;notification&gt;</a:t>
            </a:r>
            <a:endParaRPr sz="1000"/>
          </a:p>
        </p:txBody>
      </p:sp>
      <p:cxnSp>
        <p:nvCxnSpPr>
          <p:cNvPr id="10793" name="Google Shape;10793;p100"/>
          <p:cNvCxnSpPr/>
          <p:nvPr/>
        </p:nvCxnSpPr>
        <p:spPr>
          <a:xfrm flipH="1" rot="10800000">
            <a:off x="324730" y="1369382"/>
            <a:ext cx="8420100" cy="3300"/>
          </a:xfrm>
          <a:prstGeom prst="straightConnector1">
            <a:avLst/>
          </a:prstGeom>
          <a:noFill/>
          <a:ln cap="flat" cmpd="sng" w="9525">
            <a:solidFill>
              <a:srgbClr val="A5A5A5"/>
            </a:solidFill>
            <a:prstDash val="solid"/>
            <a:miter lim="800000"/>
            <a:headEnd len="sm" w="sm" type="none"/>
            <a:tailEnd len="sm" w="sm" type="none"/>
          </a:ln>
        </p:spPr>
      </p:cxnSp>
      <p:cxnSp>
        <p:nvCxnSpPr>
          <p:cNvPr id="10794" name="Google Shape;10794;p100"/>
          <p:cNvCxnSpPr/>
          <p:nvPr/>
        </p:nvCxnSpPr>
        <p:spPr>
          <a:xfrm flipH="1">
            <a:off x="2298413" y="776288"/>
            <a:ext cx="39000" cy="424890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98" name="Shape 10798"/>
        <p:cNvGrpSpPr/>
        <p:nvPr/>
      </p:nvGrpSpPr>
      <p:grpSpPr>
        <a:xfrm>
          <a:off x="0" y="0"/>
          <a:ext cx="0" cy="0"/>
          <a:chOff x="0" y="0"/>
          <a:chExt cx="0" cy="0"/>
        </a:xfrm>
      </p:grpSpPr>
      <p:sp>
        <p:nvSpPr>
          <p:cNvPr id="10799" name="Google Shape;10799;p101"/>
          <p:cNvSpPr txBox="1"/>
          <p:nvPr>
            <p:ph type="title"/>
          </p:nvPr>
        </p:nvSpPr>
        <p:spPr>
          <a:xfrm>
            <a:off x="19050" y="186466"/>
            <a:ext cx="78867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Arial"/>
              <a:buNone/>
            </a:pPr>
            <a:r>
              <a:rPr lang="en-US" sz="3600"/>
              <a:t>Δείγμα μηνύματος NETCONF RPC</a:t>
            </a:r>
            <a:endParaRPr sz="3600"/>
          </a:p>
        </p:txBody>
      </p:sp>
      <p:sp>
        <p:nvSpPr>
          <p:cNvPr id="10800" name="Google Shape;10800;p101"/>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pic>
        <p:nvPicPr>
          <p:cNvPr id="10801" name="Google Shape;10801;p101"/>
          <p:cNvPicPr preferRelativeResize="0"/>
          <p:nvPr/>
        </p:nvPicPr>
        <p:blipFill rotWithShape="1">
          <a:blip r:embed="rId3">
            <a:alphaModFix/>
          </a:blip>
          <a:srcRect b="0" l="0" r="0" t="0"/>
          <a:stretch/>
        </p:blipFill>
        <p:spPr>
          <a:xfrm>
            <a:off x="1027481" y="1039087"/>
            <a:ext cx="5914775" cy="3771901"/>
          </a:xfrm>
          <a:prstGeom prst="rect">
            <a:avLst/>
          </a:prstGeom>
          <a:noFill/>
          <a:ln>
            <a:noFill/>
          </a:ln>
        </p:spPr>
      </p:pic>
      <p:sp>
        <p:nvSpPr>
          <p:cNvPr id="10802" name="Google Shape;10802;p101"/>
          <p:cNvSpPr txBox="1"/>
          <p:nvPr/>
        </p:nvSpPr>
        <p:spPr>
          <a:xfrm>
            <a:off x="3616037" y="1236514"/>
            <a:ext cx="1453800" cy="531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500">
                <a:solidFill>
                  <a:srgbClr val="0000A8"/>
                </a:solidFill>
                <a:latin typeface="Arial"/>
                <a:ea typeface="Arial"/>
                <a:cs typeface="Arial"/>
                <a:sym typeface="Arial"/>
              </a:rPr>
              <a:t> note message id</a:t>
            </a:r>
            <a:endParaRPr sz="1100"/>
          </a:p>
        </p:txBody>
      </p:sp>
      <p:sp>
        <p:nvSpPr>
          <p:cNvPr id="10803" name="Google Shape;10803;p101"/>
          <p:cNvSpPr txBox="1"/>
          <p:nvPr/>
        </p:nvSpPr>
        <p:spPr>
          <a:xfrm>
            <a:off x="3148445" y="2078178"/>
            <a:ext cx="2802300" cy="531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500">
                <a:solidFill>
                  <a:srgbClr val="0000A8"/>
                </a:solidFill>
                <a:latin typeface="Arial"/>
                <a:ea typeface="Arial"/>
                <a:cs typeface="Arial"/>
                <a:sym typeface="Arial"/>
              </a:rPr>
              <a:t>change the running configuration </a:t>
            </a:r>
            <a:endParaRPr sz="1100"/>
          </a:p>
        </p:txBody>
      </p:sp>
      <p:sp>
        <p:nvSpPr>
          <p:cNvPr id="10804" name="Google Shape;10804;p101"/>
          <p:cNvSpPr txBox="1"/>
          <p:nvPr/>
        </p:nvSpPr>
        <p:spPr>
          <a:xfrm>
            <a:off x="5257800" y="3273132"/>
            <a:ext cx="3745500" cy="531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500">
                <a:solidFill>
                  <a:srgbClr val="0000A8"/>
                </a:solidFill>
                <a:latin typeface="Arial"/>
                <a:ea typeface="Arial"/>
                <a:cs typeface="Arial"/>
                <a:sym typeface="Arial"/>
              </a:rPr>
              <a:t>change MTU of Ethernet 0/0 interface to 1500</a:t>
            </a:r>
            <a:endParaRPr sz="1100"/>
          </a:p>
        </p:txBody>
      </p:sp>
      <p:sp>
        <p:nvSpPr>
          <p:cNvPr id="10805" name="Google Shape;10805;p101"/>
          <p:cNvSpPr txBox="1"/>
          <p:nvPr/>
        </p:nvSpPr>
        <p:spPr>
          <a:xfrm>
            <a:off x="3148446" y="1683324"/>
            <a:ext cx="1920000" cy="531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500">
                <a:solidFill>
                  <a:srgbClr val="0000A8"/>
                </a:solidFill>
                <a:latin typeface="Arial"/>
                <a:ea typeface="Arial"/>
                <a:cs typeface="Arial"/>
                <a:sym typeface="Arial"/>
              </a:rPr>
              <a:t>change a configuration</a:t>
            </a:r>
            <a:endParaRPr sz="1100"/>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02"/>
                                        </p:tgtEl>
                                        <p:attrNameLst>
                                          <p:attrName>style.visibility</p:attrName>
                                        </p:attrNameLst>
                                      </p:cBhvr>
                                      <p:to>
                                        <p:strVal val="visible"/>
                                      </p:to>
                                    </p:set>
                                    <p:animEffect filter="fade" transition="in">
                                      <p:cBhvr>
                                        <p:cTn dur="500"/>
                                        <p:tgtEl>
                                          <p:spTgt spid="108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05"/>
                                        </p:tgtEl>
                                        <p:attrNameLst>
                                          <p:attrName>style.visibility</p:attrName>
                                        </p:attrNameLst>
                                      </p:cBhvr>
                                      <p:to>
                                        <p:strVal val="visible"/>
                                      </p:to>
                                    </p:set>
                                    <p:animEffect filter="fade" transition="in">
                                      <p:cBhvr>
                                        <p:cTn dur="500"/>
                                        <p:tgtEl>
                                          <p:spTgt spid="108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03"/>
                                        </p:tgtEl>
                                        <p:attrNameLst>
                                          <p:attrName>style.visibility</p:attrName>
                                        </p:attrNameLst>
                                      </p:cBhvr>
                                      <p:to>
                                        <p:strVal val="visible"/>
                                      </p:to>
                                    </p:set>
                                    <p:animEffect filter="fade" transition="in">
                                      <p:cBhvr>
                                        <p:cTn dur="500"/>
                                        <p:tgtEl>
                                          <p:spTgt spid="108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04"/>
                                        </p:tgtEl>
                                        <p:attrNameLst>
                                          <p:attrName>style.visibility</p:attrName>
                                        </p:attrNameLst>
                                      </p:cBhvr>
                                      <p:to>
                                        <p:strVal val="visible"/>
                                      </p:to>
                                    </p:set>
                                    <p:animEffect filter="fade" transition="in">
                                      <p:cBhvr>
                                        <p:cTn dur="500"/>
                                        <p:tgtEl>
                                          <p:spTgt spid="108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09" name="Shape 10809"/>
        <p:cNvGrpSpPr/>
        <p:nvPr/>
      </p:nvGrpSpPr>
      <p:grpSpPr>
        <a:xfrm>
          <a:off x="0" y="0"/>
          <a:ext cx="0" cy="0"/>
          <a:chOff x="0" y="0"/>
          <a:chExt cx="0" cy="0"/>
        </a:xfrm>
      </p:grpSpPr>
      <p:sp>
        <p:nvSpPr>
          <p:cNvPr id="10810" name="Google Shape;10810;p102"/>
          <p:cNvSpPr txBox="1"/>
          <p:nvPr>
            <p:ph idx="1" type="body"/>
          </p:nvPr>
        </p:nvSpPr>
        <p:spPr>
          <a:xfrm>
            <a:off x="-56775" y="1043650"/>
            <a:ext cx="5480700" cy="3881700"/>
          </a:xfrm>
          <a:prstGeom prst="rect">
            <a:avLst/>
          </a:prstGeom>
          <a:noFill/>
          <a:ln>
            <a:noFill/>
          </a:ln>
        </p:spPr>
        <p:txBody>
          <a:bodyPr anchorCtr="0" anchor="t" bIns="34275" lIns="68575" spcFirstLastPara="1" rIns="68575" wrap="square" tIns="34275">
            <a:noAutofit/>
          </a:bodyPr>
          <a:lstStyle/>
          <a:p>
            <a:pPr indent="-165100" lvl="0" marL="266700" rtl="0" algn="l">
              <a:lnSpc>
                <a:spcPct val="80000"/>
              </a:lnSpc>
              <a:spcBef>
                <a:spcPts val="0"/>
              </a:spcBef>
              <a:spcAft>
                <a:spcPts val="0"/>
              </a:spcAft>
              <a:buSzPts val="2000"/>
              <a:buChar char="▪"/>
            </a:pPr>
            <a:r>
              <a:rPr lang="en-US" sz="2000"/>
              <a:t>γλώσσα μοντελοποίησης δεδομένων που χρησιμοποιείται για καθορισμό δομής, συντακτικού, σημασιολογία του δικτύου διαχείρισης δεδομένων NETCONF </a:t>
            </a:r>
            <a:endParaRPr sz="2000"/>
          </a:p>
          <a:p>
            <a:pPr indent="-190500" lvl="1" marL="520700" rtl="0" algn="l">
              <a:lnSpc>
                <a:spcPct val="80000"/>
              </a:lnSpc>
              <a:spcBef>
                <a:spcPts val="400"/>
              </a:spcBef>
              <a:spcAft>
                <a:spcPts val="0"/>
              </a:spcAft>
              <a:buSzPts val="2000"/>
              <a:buChar char="•"/>
            </a:pPr>
            <a:r>
              <a:rPr lang="en-US" sz="2000"/>
              <a:t>χτισμένο σε τύπους δεδομένων, όπως SMI</a:t>
            </a:r>
            <a:endParaRPr sz="2000"/>
          </a:p>
          <a:p>
            <a:pPr indent="-165100" lvl="0" marL="266700" rtl="0" algn="l">
              <a:lnSpc>
                <a:spcPct val="70000"/>
              </a:lnSpc>
              <a:spcBef>
                <a:spcPts val="800"/>
              </a:spcBef>
              <a:spcAft>
                <a:spcPts val="0"/>
              </a:spcAft>
              <a:buSzPts val="2000"/>
              <a:buChar char="▪"/>
            </a:pPr>
            <a:r>
              <a:rPr lang="en-US" sz="2000"/>
              <a:t>XML κείμενο που περιγράφει την συσκευή, τις δυνατότητες που μπορούν να παραχθούν από την περιγραφή YANG </a:t>
            </a:r>
            <a:endParaRPr sz="2000"/>
          </a:p>
          <a:p>
            <a:pPr indent="-165100" lvl="0" marL="266700" rtl="0" algn="l">
              <a:lnSpc>
                <a:spcPct val="70000"/>
              </a:lnSpc>
              <a:spcBef>
                <a:spcPts val="800"/>
              </a:spcBef>
              <a:spcAft>
                <a:spcPts val="0"/>
              </a:spcAft>
              <a:buSzPts val="2000"/>
              <a:buChar char="▪"/>
            </a:pPr>
            <a:r>
              <a:rPr lang="en-US" sz="2000"/>
              <a:t>μπορεί να εκφράσει περιορισμούς μέσα σε δεδομένα που μπορούν να ικανοποιηθούν από μια έγκυρη διαμόρφωση NETCONF </a:t>
            </a:r>
            <a:endParaRPr sz="2000"/>
          </a:p>
          <a:p>
            <a:pPr indent="-190500" lvl="1" marL="520700" rtl="0" algn="l">
              <a:lnSpc>
                <a:spcPct val="70000"/>
              </a:lnSpc>
              <a:spcBef>
                <a:spcPts val="400"/>
              </a:spcBef>
              <a:spcAft>
                <a:spcPts val="0"/>
              </a:spcAft>
              <a:buSzPts val="2000"/>
              <a:buChar char="•"/>
            </a:pPr>
            <a:r>
              <a:rPr lang="en-US" sz="2000"/>
              <a:t>εξασφάλιση διαμορφώσεων NETCONF που ικανοποιούν την ορθότητα, περιορισμούς συνέπειας</a:t>
            </a:r>
            <a:endParaRPr sz="2000"/>
          </a:p>
        </p:txBody>
      </p:sp>
      <p:sp>
        <p:nvSpPr>
          <p:cNvPr id="10811" name="Google Shape;10811;p102"/>
          <p:cNvSpPr txBox="1"/>
          <p:nvPr>
            <p:ph type="title"/>
          </p:nvPr>
        </p:nvSpPr>
        <p:spPr>
          <a:xfrm>
            <a:off x="19050" y="186466"/>
            <a:ext cx="78867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Arial"/>
              <a:buNone/>
            </a:pPr>
            <a:r>
              <a:rPr lang="en-US" sz="3600"/>
              <a:t>YANG</a:t>
            </a:r>
            <a:endParaRPr sz="3600"/>
          </a:p>
        </p:txBody>
      </p:sp>
      <p:sp>
        <p:nvSpPr>
          <p:cNvPr id="10812" name="Google Shape;10812;p102"/>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grpSp>
        <p:nvGrpSpPr>
          <p:cNvPr id="10813" name="Google Shape;10813;p102"/>
          <p:cNvGrpSpPr/>
          <p:nvPr/>
        </p:nvGrpSpPr>
        <p:grpSpPr>
          <a:xfrm>
            <a:off x="7248495" y="4028726"/>
            <a:ext cx="512461" cy="283774"/>
            <a:chOff x="7493876" y="2774731"/>
            <a:chExt cx="1481958" cy="894622"/>
          </a:xfrm>
        </p:grpSpPr>
        <p:sp>
          <p:nvSpPr>
            <p:cNvPr id="10814" name="Google Shape;10814;p102"/>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10815" name="Google Shape;10815;p102"/>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10816" name="Google Shape;10816;p102"/>
            <p:cNvGrpSpPr/>
            <p:nvPr/>
          </p:nvGrpSpPr>
          <p:grpSpPr>
            <a:xfrm>
              <a:off x="7713663" y="2848339"/>
              <a:ext cx="1042107" cy="425543"/>
              <a:chOff x="7786941" y="2884917"/>
              <a:chExt cx="897649" cy="353919"/>
            </a:xfrm>
          </p:grpSpPr>
          <p:sp>
            <p:nvSpPr>
              <p:cNvPr id="10817" name="Google Shape;10817;p102"/>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818" name="Google Shape;10818;p102"/>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819" name="Google Shape;10819;p102"/>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820" name="Google Shape;10820;p102"/>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grpSp>
        <p:nvGrpSpPr>
          <p:cNvPr id="10821" name="Google Shape;10821;p102"/>
          <p:cNvGrpSpPr/>
          <p:nvPr/>
        </p:nvGrpSpPr>
        <p:grpSpPr>
          <a:xfrm>
            <a:off x="6010466" y="3705653"/>
            <a:ext cx="1338556" cy="587828"/>
            <a:chOff x="3623562" y="5108298"/>
            <a:chExt cx="1784742" cy="783771"/>
          </a:xfrm>
        </p:grpSpPr>
        <p:sp>
          <p:nvSpPr>
            <p:cNvPr id="10822" name="Google Shape;10822;p102"/>
            <p:cNvSpPr/>
            <p:nvPr/>
          </p:nvSpPr>
          <p:spPr>
            <a:xfrm flipH="1">
              <a:off x="4018890" y="5238925"/>
              <a:ext cx="1389414" cy="653144"/>
            </a:xfrm>
            <a:custGeom>
              <a:rect b="b" l="l" r="r" t="t"/>
              <a:pathLst>
                <a:path extrusionOk="0" h="653144" w="1389414">
                  <a:moveTo>
                    <a:pt x="59377" y="415637"/>
                  </a:moveTo>
                  <a:cubicBezTo>
                    <a:pt x="285008" y="332510"/>
                    <a:pt x="320635" y="320634"/>
                    <a:pt x="605641" y="0"/>
                  </a:cubicBezTo>
                  <a:lnTo>
                    <a:pt x="1389414" y="391887"/>
                  </a:lnTo>
                  <a:cubicBezTo>
                    <a:pt x="395845" y="482932"/>
                    <a:pt x="601683" y="407720"/>
                    <a:pt x="0" y="653144"/>
                  </a:cubicBezTo>
                  <a:lnTo>
                    <a:pt x="59377" y="415637"/>
                  </a:lnTo>
                  <a:close/>
                </a:path>
              </a:pathLst>
            </a:custGeom>
            <a:gradFill>
              <a:gsLst>
                <a:gs pos="0">
                  <a:schemeClr val="lt1"/>
                </a:gs>
                <a:gs pos="99000">
                  <a:srgbClr val="BFBFBF"/>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823" name="Google Shape;10823;p102"/>
            <p:cNvSpPr/>
            <p:nvPr/>
          </p:nvSpPr>
          <p:spPr>
            <a:xfrm>
              <a:off x="3623562" y="5108298"/>
              <a:ext cx="1293812" cy="545006"/>
            </a:xfrm>
            <a:prstGeom prst="ellipse">
              <a:avLst/>
            </a:prstGeom>
            <a:solidFill>
              <a:srgbClr val="F2F2F2"/>
            </a:solidFill>
            <a:ln cap="flat" cmpd="sng" w="1905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824" name="Google Shape;10824;p102"/>
            <p:cNvSpPr txBox="1"/>
            <p:nvPr/>
          </p:nvSpPr>
          <p:spPr>
            <a:xfrm>
              <a:off x="3656136" y="5229255"/>
              <a:ext cx="633900" cy="54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agent</a:t>
              </a:r>
              <a:endParaRPr sz="1100"/>
            </a:p>
          </p:txBody>
        </p:sp>
        <p:grpSp>
          <p:nvGrpSpPr>
            <p:cNvPr id="10825" name="Google Shape;10825;p102"/>
            <p:cNvGrpSpPr/>
            <p:nvPr/>
          </p:nvGrpSpPr>
          <p:grpSpPr>
            <a:xfrm>
              <a:off x="4254952" y="5203301"/>
              <a:ext cx="533700" cy="568992"/>
              <a:chOff x="7290003" y="1864426"/>
              <a:chExt cx="533700" cy="568992"/>
            </a:xfrm>
          </p:grpSpPr>
          <p:sp>
            <p:nvSpPr>
              <p:cNvPr id="10826" name="Google Shape;10826;p102"/>
              <p:cNvSpPr/>
              <p:nvPr/>
            </p:nvSpPr>
            <p:spPr>
              <a:xfrm>
                <a:off x="7338951" y="1864426"/>
                <a:ext cx="427511" cy="344384"/>
              </a:xfrm>
              <a:prstGeom prst="can">
                <a:avLst>
                  <a:gd fmla="val 25000" name="adj"/>
                </a:avLst>
              </a:prstGeom>
              <a:solidFill>
                <a:srgbClr val="D8E2F3"/>
              </a:solidFill>
              <a:ln cap="flat" cmpd="sng" w="12700">
                <a:solidFill>
                  <a:srgbClr val="AEABA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827" name="Google Shape;10827;p102"/>
              <p:cNvSpPr txBox="1"/>
              <p:nvPr/>
            </p:nvSpPr>
            <p:spPr>
              <a:xfrm>
                <a:off x="7290003" y="1889518"/>
                <a:ext cx="533700" cy="54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A8"/>
                  </a:buClr>
                  <a:buSzPts val="1100"/>
                  <a:buFont typeface="Arial"/>
                  <a:buNone/>
                </a:pPr>
                <a:r>
                  <a:rPr b="0" i="0" lang="en-US" sz="1100" u="none" cap="none" strike="noStrike">
                    <a:solidFill>
                      <a:srgbClr val="0000A8"/>
                    </a:solidFill>
                    <a:latin typeface="Arial"/>
                    <a:ea typeface="Arial"/>
                    <a:cs typeface="Arial"/>
                    <a:sym typeface="Arial"/>
                  </a:rPr>
                  <a:t>data</a:t>
                </a:r>
                <a:endParaRPr sz="1100"/>
              </a:p>
            </p:txBody>
          </p:sp>
        </p:grpSp>
      </p:grpSp>
      <p:grpSp>
        <p:nvGrpSpPr>
          <p:cNvPr id="10828" name="Google Shape;10828;p102"/>
          <p:cNvGrpSpPr/>
          <p:nvPr/>
        </p:nvGrpSpPr>
        <p:grpSpPr>
          <a:xfrm>
            <a:off x="6657691" y="1091669"/>
            <a:ext cx="1824311" cy="1066124"/>
            <a:chOff x="6729466" y="2092868"/>
            <a:chExt cx="2432415" cy="1421499"/>
          </a:xfrm>
        </p:grpSpPr>
        <p:sp>
          <p:nvSpPr>
            <p:cNvPr id="10829" name="Google Shape;10829;p102"/>
            <p:cNvSpPr/>
            <p:nvPr/>
          </p:nvSpPr>
          <p:spPr>
            <a:xfrm flipH="1">
              <a:off x="7131647" y="2745280"/>
              <a:ext cx="1600398" cy="585409"/>
            </a:xfrm>
            <a:custGeom>
              <a:rect b="b" l="l" r="r" t="t"/>
              <a:pathLst>
                <a:path extrusionOk="0" h="585409" w="1463851">
                  <a:moveTo>
                    <a:pt x="41393" y="206474"/>
                  </a:moveTo>
                  <a:cubicBezTo>
                    <a:pt x="186988" y="162723"/>
                    <a:pt x="239468" y="114212"/>
                    <a:pt x="299240" y="0"/>
                  </a:cubicBezTo>
                  <a:cubicBezTo>
                    <a:pt x="766287" y="135093"/>
                    <a:pt x="734070" y="180625"/>
                    <a:pt x="1463851" y="83572"/>
                  </a:cubicBezTo>
                  <a:cubicBezTo>
                    <a:pt x="672235" y="284786"/>
                    <a:pt x="601683" y="339985"/>
                    <a:pt x="0" y="585409"/>
                  </a:cubicBezTo>
                  <a:lnTo>
                    <a:pt x="41393" y="206474"/>
                  </a:lnTo>
                  <a:close/>
                </a:path>
              </a:pathLst>
            </a:custGeom>
            <a:gradFill>
              <a:gsLst>
                <a:gs pos="0">
                  <a:srgbClr val="FFFFFF">
                    <a:alpha val="67843"/>
                  </a:srgbClr>
                </a:gs>
                <a:gs pos="99000">
                  <a:srgbClr val="BFBFBF"/>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830" name="Google Shape;10830;p102"/>
            <p:cNvSpPr/>
            <p:nvPr/>
          </p:nvSpPr>
          <p:spPr>
            <a:xfrm>
              <a:off x="6729466" y="2201533"/>
              <a:ext cx="1853311" cy="684610"/>
            </a:xfrm>
            <a:prstGeom prst="ellipse">
              <a:avLst/>
            </a:prstGeom>
            <a:solidFill>
              <a:srgbClr val="F2F2F2"/>
            </a:solidFill>
            <a:ln cap="flat" cmpd="sng" w="19050">
              <a:solidFill>
                <a:srgbClr val="59595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831" name="Google Shape;10831;p102"/>
            <p:cNvSpPr txBox="1"/>
            <p:nvPr/>
          </p:nvSpPr>
          <p:spPr>
            <a:xfrm>
              <a:off x="6751500" y="2244164"/>
              <a:ext cx="1795800" cy="825000"/>
            </a:xfrm>
            <a:prstGeom prst="rect">
              <a:avLst/>
            </a:prstGeom>
            <a:noFill/>
            <a:ln>
              <a:noFill/>
            </a:ln>
          </p:spPr>
          <p:txBody>
            <a:bodyPr anchorCtr="0" anchor="t" bIns="34275" lIns="68575" spcFirstLastPara="1" rIns="68575" wrap="square" tIns="34275">
              <a:spAutoFit/>
            </a:bodyPr>
            <a:lstStyle/>
            <a:p>
              <a:pPr indent="0" lvl="0" marL="0" marR="0" rtl="0" algn="ctr">
                <a:lnSpc>
                  <a:spcPct val="8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managing</a:t>
              </a:r>
              <a:endParaRPr sz="1100"/>
            </a:p>
            <a:p>
              <a:pPr indent="0" lvl="0" marL="0" marR="0" rtl="0" algn="ctr">
                <a:lnSpc>
                  <a:spcPct val="8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server/controller</a:t>
              </a:r>
              <a:endParaRPr sz="1100"/>
            </a:p>
          </p:txBody>
        </p:sp>
        <p:grpSp>
          <p:nvGrpSpPr>
            <p:cNvPr id="10832" name="Google Shape;10832;p102"/>
            <p:cNvGrpSpPr/>
            <p:nvPr/>
          </p:nvGrpSpPr>
          <p:grpSpPr>
            <a:xfrm>
              <a:off x="8113556" y="2092868"/>
              <a:ext cx="897159" cy="395103"/>
              <a:chOff x="7338951" y="1864426"/>
              <a:chExt cx="427511" cy="344384"/>
            </a:xfrm>
          </p:grpSpPr>
          <p:sp>
            <p:nvSpPr>
              <p:cNvPr id="10833" name="Google Shape;10833;p102"/>
              <p:cNvSpPr/>
              <p:nvPr/>
            </p:nvSpPr>
            <p:spPr>
              <a:xfrm>
                <a:off x="7338951" y="1864426"/>
                <a:ext cx="427511" cy="344384"/>
              </a:xfrm>
              <a:prstGeom prst="can">
                <a:avLst>
                  <a:gd fmla="val 25000" name="adj"/>
                </a:avLst>
              </a:prstGeom>
              <a:solidFill>
                <a:srgbClr val="D8E2F3"/>
              </a:solidFill>
              <a:ln cap="flat" cmpd="sng" w="12700">
                <a:solidFill>
                  <a:srgbClr val="AEABA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834" name="Google Shape;10834;p102"/>
              <p:cNvSpPr txBox="1"/>
              <p:nvPr/>
            </p:nvSpPr>
            <p:spPr>
              <a:xfrm>
                <a:off x="7404793" y="1927928"/>
                <a:ext cx="281100" cy="277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A8"/>
                  </a:buClr>
                  <a:buSzPts val="1100"/>
                  <a:buFont typeface="Arial"/>
                  <a:buNone/>
                </a:pPr>
                <a:r>
                  <a:rPr b="0" i="0" lang="en-US" sz="1100" u="none" cap="none" strike="noStrike">
                    <a:solidFill>
                      <a:srgbClr val="0000A8"/>
                    </a:solidFill>
                    <a:latin typeface="Arial"/>
                    <a:ea typeface="Arial"/>
                    <a:cs typeface="Arial"/>
                    <a:sym typeface="Arial"/>
                  </a:rPr>
                  <a:t>data</a:t>
                </a:r>
                <a:endParaRPr sz="1100"/>
              </a:p>
            </p:txBody>
          </p:sp>
        </p:grpSp>
        <p:grpSp>
          <p:nvGrpSpPr>
            <p:cNvPr id="10835" name="Google Shape;10835;p102"/>
            <p:cNvGrpSpPr/>
            <p:nvPr/>
          </p:nvGrpSpPr>
          <p:grpSpPr>
            <a:xfrm>
              <a:off x="8692311" y="2648933"/>
              <a:ext cx="469569" cy="865434"/>
              <a:chOff x="4140" y="429"/>
              <a:chExt cx="1425" cy="2396"/>
            </a:xfrm>
          </p:grpSpPr>
          <p:sp>
            <p:nvSpPr>
              <p:cNvPr id="10836" name="Google Shape;10836;p102"/>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837" name="Google Shape;10837;p102"/>
              <p:cNvSpPr/>
              <p:nvPr/>
            </p:nvSpPr>
            <p:spPr>
              <a:xfrm>
                <a:off x="4208" y="429"/>
                <a:ext cx="1043" cy="2284"/>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838" name="Google Shape;10838;p102"/>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839" name="Google Shape;10839;p102"/>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840" name="Google Shape;10840;p102"/>
              <p:cNvSpPr/>
              <p:nvPr/>
            </p:nvSpPr>
            <p:spPr>
              <a:xfrm>
                <a:off x="4214" y="692"/>
                <a:ext cx="592" cy="46"/>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nvGrpSpPr>
              <p:cNvPr id="10841" name="Google Shape;10841;p102"/>
              <p:cNvGrpSpPr/>
              <p:nvPr/>
            </p:nvGrpSpPr>
            <p:grpSpPr>
              <a:xfrm>
                <a:off x="4751" y="665"/>
                <a:ext cx="580" cy="131"/>
                <a:chOff x="616" y="2565"/>
                <a:chExt cx="724" cy="126"/>
              </a:xfrm>
            </p:grpSpPr>
            <p:sp>
              <p:nvSpPr>
                <p:cNvPr id="10842" name="Google Shape;10842;p102"/>
                <p:cNvSpPr/>
                <p:nvPr/>
              </p:nvSpPr>
              <p:spPr>
                <a:xfrm>
                  <a:off x="616" y="2565"/>
                  <a:ext cx="724" cy="126"/>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843" name="Google Shape;10843;p102"/>
                <p:cNvSpPr/>
                <p:nvPr/>
              </p:nvSpPr>
              <p:spPr>
                <a:xfrm>
                  <a:off x="632" y="2584"/>
                  <a:ext cx="693" cy="101"/>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sp>
            <p:nvSpPr>
              <p:cNvPr id="10844" name="Google Shape;10844;p102"/>
              <p:cNvSpPr/>
              <p:nvPr/>
            </p:nvSpPr>
            <p:spPr>
              <a:xfrm>
                <a:off x="4226" y="1020"/>
                <a:ext cx="592" cy="46"/>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nvGrpSpPr>
              <p:cNvPr id="10845" name="Google Shape;10845;p102"/>
              <p:cNvGrpSpPr/>
              <p:nvPr/>
            </p:nvGrpSpPr>
            <p:grpSpPr>
              <a:xfrm>
                <a:off x="4745" y="994"/>
                <a:ext cx="586" cy="131"/>
                <a:chOff x="611" y="2568"/>
                <a:chExt cx="731" cy="136"/>
              </a:xfrm>
            </p:grpSpPr>
            <p:sp>
              <p:nvSpPr>
                <p:cNvPr id="10846" name="Google Shape;10846;p102"/>
                <p:cNvSpPr/>
                <p:nvPr/>
              </p:nvSpPr>
              <p:spPr>
                <a:xfrm>
                  <a:off x="611" y="2568"/>
                  <a:ext cx="731" cy="136"/>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847" name="Google Shape;10847;p102"/>
                <p:cNvSpPr/>
                <p:nvPr/>
              </p:nvSpPr>
              <p:spPr>
                <a:xfrm>
                  <a:off x="626" y="2581"/>
                  <a:ext cx="700"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sp>
            <p:nvSpPr>
              <p:cNvPr id="10848" name="Google Shape;10848;p102"/>
              <p:cNvSpPr/>
              <p:nvPr/>
            </p:nvSpPr>
            <p:spPr>
              <a:xfrm>
                <a:off x="4214" y="1361"/>
                <a:ext cx="598" cy="46"/>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849" name="Google Shape;10849;p102"/>
              <p:cNvSpPr/>
              <p:nvPr/>
            </p:nvSpPr>
            <p:spPr>
              <a:xfrm>
                <a:off x="4226" y="1657"/>
                <a:ext cx="598" cy="46"/>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nvGrpSpPr>
              <p:cNvPr id="10850" name="Google Shape;10850;p102"/>
              <p:cNvGrpSpPr/>
              <p:nvPr/>
            </p:nvGrpSpPr>
            <p:grpSpPr>
              <a:xfrm>
                <a:off x="4733" y="1630"/>
                <a:ext cx="586" cy="151"/>
                <a:chOff x="611" y="2571"/>
                <a:chExt cx="730" cy="139"/>
              </a:xfrm>
            </p:grpSpPr>
            <p:sp>
              <p:nvSpPr>
                <p:cNvPr id="10851" name="Google Shape;10851;p102"/>
                <p:cNvSpPr/>
                <p:nvPr/>
              </p:nvSpPr>
              <p:spPr>
                <a:xfrm>
                  <a:off x="611" y="2571"/>
                  <a:ext cx="730" cy="139"/>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852" name="Google Shape;10852;p102"/>
                <p:cNvSpPr/>
                <p:nvPr/>
              </p:nvSpPr>
              <p:spPr>
                <a:xfrm>
                  <a:off x="626" y="2589"/>
                  <a:ext cx="699" cy="115"/>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sp>
            <p:nvSpPr>
              <p:cNvPr id="10853" name="Google Shape;10853;p102"/>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nvGrpSpPr>
              <p:cNvPr id="10854" name="Google Shape;10854;p102"/>
              <p:cNvGrpSpPr/>
              <p:nvPr/>
            </p:nvGrpSpPr>
            <p:grpSpPr>
              <a:xfrm>
                <a:off x="4738" y="1328"/>
                <a:ext cx="574" cy="138"/>
                <a:chOff x="613" y="2569"/>
                <a:chExt cx="715" cy="138"/>
              </a:xfrm>
            </p:grpSpPr>
            <p:sp>
              <p:nvSpPr>
                <p:cNvPr id="10855" name="Google Shape;10855;p102"/>
                <p:cNvSpPr/>
                <p:nvPr/>
              </p:nvSpPr>
              <p:spPr>
                <a:xfrm>
                  <a:off x="613" y="2569"/>
                  <a:ext cx="715" cy="138"/>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856" name="Google Shape;10856;p102"/>
                <p:cNvSpPr/>
                <p:nvPr/>
              </p:nvSpPr>
              <p:spPr>
                <a:xfrm>
                  <a:off x="629" y="2582"/>
                  <a:ext cx="692" cy="105"/>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sp>
            <p:nvSpPr>
              <p:cNvPr id="10857" name="Google Shape;10857;p102"/>
              <p:cNvSpPr/>
              <p:nvPr/>
            </p:nvSpPr>
            <p:spPr>
              <a:xfrm>
                <a:off x="5250" y="429"/>
                <a:ext cx="68" cy="2291"/>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858" name="Google Shape;10858;p102"/>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859" name="Google Shape;10859;p102"/>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860" name="Google Shape;10860;p102"/>
              <p:cNvSpPr/>
              <p:nvPr/>
            </p:nvSpPr>
            <p:spPr>
              <a:xfrm>
                <a:off x="5516" y="2608"/>
                <a:ext cx="49" cy="98"/>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861" name="Google Shape;10861;p102"/>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862" name="Google Shape;10862;p102"/>
              <p:cNvSpPr/>
              <p:nvPr/>
            </p:nvSpPr>
            <p:spPr>
              <a:xfrm>
                <a:off x="4140" y="2681"/>
                <a:ext cx="1197" cy="144"/>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863" name="Google Shape;10863;p102"/>
              <p:cNvSpPr/>
              <p:nvPr/>
            </p:nvSpPr>
            <p:spPr>
              <a:xfrm>
                <a:off x="4208" y="2713"/>
                <a:ext cx="1067" cy="79"/>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864" name="Google Shape;10864;p102"/>
              <p:cNvSpPr/>
              <p:nvPr/>
            </p:nvSpPr>
            <p:spPr>
              <a:xfrm>
                <a:off x="4307" y="2385"/>
                <a:ext cx="160" cy="138"/>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865" name="Google Shape;10865;p102"/>
              <p:cNvSpPr/>
              <p:nvPr/>
            </p:nvSpPr>
            <p:spPr>
              <a:xfrm>
                <a:off x="4485" y="2385"/>
                <a:ext cx="160" cy="144"/>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FF0000"/>
                  </a:solidFill>
                  <a:latin typeface="Arial"/>
                  <a:ea typeface="Arial"/>
                  <a:cs typeface="Arial"/>
                  <a:sym typeface="Arial"/>
                </a:endParaRPr>
              </a:p>
            </p:txBody>
          </p:sp>
          <p:sp>
            <p:nvSpPr>
              <p:cNvPr id="10866" name="Google Shape;10866;p102"/>
              <p:cNvSpPr/>
              <p:nvPr/>
            </p:nvSpPr>
            <p:spPr>
              <a:xfrm>
                <a:off x="4664" y="2379"/>
                <a:ext cx="154" cy="144"/>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867" name="Google Shape;10867;p102"/>
              <p:cNvSpPr/>
              <p:nvPr/>
            </p:nvSpPr>
            <p:spPr>
              <a:xfrm>
                <a:off x="5059" y="1834"/>
                <a:ext cx="86" cy="761"/>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sp>
        <p:nvSpPr>
          <p:cNvPr id="10868" name="Google Shape;10868;p102"/>
          <p:cNvSpPr/>
          <p:nvPr/>
        </p:nvSpPr>
        <p:spPr>
          <a:xfrm rot="6715768">
            <a:off x="6984025" y="2969285"/>
            <a:ext cx="1769644" cy="258433"/>
          </a:xfrm>
          <a:prstGeom prst="rightArrow">
            <a:avLst>
              <a:gd fmla="val 50000" name="adj1"/>
              <a:gd fmla="val 50000" name="adj2"/>
            </a:avLst>
          </a:prstGeom>
          <a:gradFill>
            <a:gsLst>
              <a:gs pos="0">
                <a:srgbClr val="F5F7FC"/>
              </a:gs>
              <a:gs pos="35000">
                <a:srgbClr val="D8E2F3"/>
              </a:gs>
              <a:gs pos="68000">
                <a:srgbClr val="A9BEE4"/>
              </a:gs>
              <a:gs pos="100000">
                <a:srgbClr val="0000A8"/>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869" name="Google Shape;10869;p102"/>
          <p:cNvSpPr txBox="1"/>
          <p:nvPr/>
        </p:nvSpPr>
        <p:spPr>
          <a:xfrm>
            <a:off x="5569528" y="1969650"/>
            <a:ext cx="18018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NETCONF RPC message</a:t>
            </a:r>
            <a:endParaRPr sz="1100"/>
          </a:p>
        </p:txBody>
      </p:sp>
      <p:grpSp>
        <p:nvGrpSpPr>
          <p:cNvPr id="10870" name="Google Shape;10870;p102"/>
          <p:cNvGrpSpPr/>
          <p:nvPr/>
        </p:nvGrpSpPr>
        <p:grpSpPr>
          <a:xfrm>
            <a:off x="5608508" y="2244436"/>
            <a:ext cx="2083526" cy="1029149"/>
            <a:chOff x="7090083" y="2881745"/>
            <a:chExt cx="2778034" cy="1372199"/>
          </a:xfrm>
        </p:grpSpPr>
        <p:sp>
          <p:nvSpPr>
            <p:cNvPr id="10871" name="Google Shape;10871;p102"/>
            <p:cNvSpPr/>
            <p:nvPr/>
          </p:nvSpPr>
          <p:spPr>
            <a:xfrm>
              <a:off x="7148945" y="2881745"/>
              <a:ext cx="2369128" cy="872837"/>
            </a:xfrm>
            <a:prstGeom prst="rect">
              <a:avLst/>
            </a:prstGeom>
            <a:solidFill>
              <a:srgbClr val="F2F2F2"/>
            </a:solidFill>
            <a:ln cap="flat" cmpd="sng" w="12700">
              <a:solidFill>
                <a:srgbClr val="A5A5A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872" name="Google Shape;10872;p102"/>
            <p:cNvSpPr txBox="1"/>
            <p:nvPr/>
          </p:nvSpPr>
          <p:spPr>
            <a:xfrm>
              <a:off x="7162800" y="2895600"/>
              <a:ext cx="2402400" cy="1159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Courier New"/>
                  <a:ea typeface="Courier New"/>
                  <a:cs typeface="Courier New"/>
                  <a:sym typeface="Courier New"/>
                </a:rPr>
                <a:t>&lt;edit-config&gt;</a:t>
              </a:r>
              <a:endParaRPr sz="1100"/>
            </a:p>
            <a:p>
              <a:pPr indent="0" lvl="0" marL="0" marR="0" rtl="0" algn="l">
                <a:spcBef>
                  <a:spcPts val="0"/>
                </a:spcBef>
                <a:spcAft>
                  <a:spcPts val="0"/>
                </a:spcAft>
                <a:buNone/>
              </a:pPr>
              <a:r>
                <a:rPr lang="en-US" sz="1400">
                  <a:solidFill>
                    <a:schemeClr val="dk1"/>
                  </a:solidFill>
                  <a:latin typeface="Arial"/>
                  <a:ea typeface="Arial"/>
                  <a:cs typeface="Arial"/>
                  <a:sym typeface="Arial"/>
                </a:rPr>
                <a:t>  YANG-generated XML</a:t>
              </a:r>
              <a:endParaRPr sz="1100"/>
            </a:p>
            <a:p>
              <a:pPr indent="0" lvl="0" marL="0" marR="0" rtl="0" algn="l">
                <a:spcBef>
                  <a:spcPts val="0"/>
                </a:spcBef>
                <a:spcAft>
                  <a:spcPts val="0"/>
                </a:spcAft>
                <a:buNone/>
              </a:pPr>
              <a:r>
                <a:rPr lang="en-US" sz="1200">
                  <a:solidFill>
                    <a:schemeClr val="dk1"/>
                  </a:solidFill>
                  <a:latin typeface="Courier New"/>
                  <a:ea typeface="Courier New"/>
                  <a:cs typeface="Courier New"/>
                  <a:sym typeface="Courier New"/>
                </a:rPr>
                <a:t>&lt;/edit-config&gt;</a:t>
              </a:r>
              <a:endParaRPr sz="1100"/>
            </a:p>
          </p:txBody>
        </p:sp>
        <p:sp>
          <p:nvSpPr>
            <p:cNvPr id="10873" name="Google Shape;10873;p102"/>
            <p:cNvSpPr/>
            <p:nvPr/>
          </p:nvSpPr>
          <p:spPr>
            <a:xfrm flipH="1">
              <a:off x="7090083" y="2948098"/>
              <a:ext cx="2778034" cy="1305846"/>
            </a:xfrm>
            <a:custGeom>
              <a:rect b="b" l="l" r="r" t="t"/>
              <a:pathLst>
                <a:path extrusionOk="0" h="1305846" w="2541010">
                  <a:moveTo>
                    <a:pt x="3375" y="926911"/>
                  </a:moveTo>
                  <a:cubicBezTo>
                    <a:pt x="148970" y="883160"/>
                    <a:pt x="277486" y="114212"/>
                    <a:pt x="337258" y="0"/>
                  </a:cubicBezTo>
                  <a:cubicBezTo>
                    <a:pt x="221372" y="1035639"/>
                    <a:pt x="455275" y="804080"/>
                    <a:pt x="2541010" y="804009"/>
                  </a:cubicBezTo>
                  <a:cubicBezTo>
                    <a:pt x="1749394" y="1005223"/>
                    <a:pt x="601683" y="1060422"/>
                    <a:pt x="0" y="1305846"/>
                  </a:cubicBezTo>
                  <a:lnTo>
                    <a:pt x="3375" y="926911"/>
                  </a:lnTo>
                  <a:close/>
                </a:path>
              </a:pathLst>
            </a:custGeom>
            <a:gradFill>
              <a:gsLst>
                <a:gs pos="0">
                  <a:srgbClr val="FFFFFF">
                    <a:alpha val="67843"/>
                  </a:srgbClr>
                </a:gs>
                <a:gs pos="99000">
                  <a:srgbClr val="BFBFBF"/>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nvGrpSpPr>
          <p:cNvPr id="10874" name="Google Shape;10874;p102"/>
          <p:cNvGrpSpPr/>
          <p:nvPr/>
        </p:nvGrpSpPr>
        <p:grpSpPr>
          <a:xfrm>
            <a:off x="7595751" y="2909470"/>
            <a:ext cx="440694" cy="556402"/>
            <a:chOff x="375561" y="297711"/>
            <a:chExt cx="1252683" cy="2138362"/>
          </a:xfrm>
        </p:grpSpPr>
        <p:sp>
          <p:nvSpPr>
            <p:cNvPr id="10875" name="Google Shape;10875;p102"/>
            <p:cNvSpPr/>
            <p:nvPr/>
          </p:nvSpPr>
          <p:spPr>
            <a:xfrm>
              <a:off x="375561" y="297711"/>
              <a:ext cx="971072" cy="2138362"/>
            </a:xfrm>
            <a:custGeom>
              <a:rect b="b" l="l" r="r" t="t"/>
              <a:pathLst>
                <a:path extrusionOk="0" h="2138362" w="966787">
                  <a:moveTo>
                    <a:pt x="0" y="0"/>
                  </a:moveTo>
                  <a:lnTo>
                    <a:pt x="0" y="1190625"/>
                  </a:lnTo>
                  <a:lnTo>
                    <a:pt x="966787" y="2138362"/>
                  </a:lnTo>
                  <a:cubicBezTo>
                    <a:pt x="965200" y="1673225"/>
                    <a:pt x="963612" y="1208087"/>
                    <a:pt x="962025" y="742950"/>
                  </a:cubicBezTo>
                  <a:lnTo>
                    <a:pt x="0" y="0"/>
                  </a:lnTo>
                  <a:close/>
                </a:path>
              </a:pathLst>
            </a:custGeom>
            <a:solidFill>
              <a:srgbClr val="0070C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876" name="Google Shape;10876;p102"/>
            <p:cNvSpPr/>
            <p:nvPr/>
          </p:nvSpPr>
          <p:spPr>
            <a:xfrm>
              <a:off x="375561" y="309724"/>
              <a:ext cx="1247826" cy="768849"/>
            </a:xfrm>
            <a:custGeom>
              <a:rect b="b" l="l" r="r" t="t"/>
              <a:pathLst>
                <a:path extrusionOk="0" h="758069" w="1248448">
                  <a:moveTo>
                    <a:pt x="243561" y="573"/>
                  </a:moveTo>
                  <a:cubicBezTo>
                    <a:pt x="162374" y="382"/>
                    <a:pt x="235530" y="6639"/>
                    <a:pt x="0" y="0"/>
                  </a:cubicBezTo>
                  <a:lnTo>
                    <a:pt x="962698" y="753308"/>
                  </a:lnTo>
                  <a:cubicBezTo>
                    <a:pt x="1114838" y="758721"/>
                    <a:pt x="1045247" y="751718"/>
                    <a:pt x="1248448" y="758069"/>
                  </a:cubicBezTo>
                  <a:lnTo>
                    <a:pt x="243561" y="573"/>
                  </a:lnTo>
                  <a:close/>
                </a:path>
              </a:pathLst>
            </a:custGeom>
            <a:solidFill>
              <a:srgbClr val="0099C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877" name="Google Shape;10877;p102"/>
            <p:cNvSpPr/>
            <p:nvPr/>
          </p:nvSpPr>
          <p:spPr>
            <a:xfrm>
              <a:off x="1332065" y="1066560"/>
              <a:ext cx="296179" cy="1363508"/>
            </a:xfrm>
            <a:prstGeom prst="rect">
              <a:avLst/>
            </a:prstGeom>
            <a:solidFill>
              <a:srgbClr val="D8E2F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Arial"/>
                <a:ea typeface="Arial"/>
                <a:cs typeface="Arial"/>
                <a:sym typeface="Arial"/>
              </a:endParaRPr>
            </a:p>
          </p:txBody>
        </p:sp>
      </p:grpSp>
      <p:grpSp>
        <p:nvGrpSpPr>
          <p:cNvPr id="10878" name="Google Shape;10878;p102"/>
          <p:cNvGrpSpPr/>
          <p:nvPr/>
        </p:nvGrpSpPr>
        <p:grpSpPr>
          <a:xfrm>
            <a:off x="6868392" y="1514516"/>
            <a:ext cx="2189365" cy="2288557"/>
            <a:chOff x="9157856" y="2019354"/>
            <a:chExt cx="2919153" cy="3051410"/>
          </a:xfrm>
        </p:grpSpPr>
        <p:sp>
          <p:nvSpPr>
            <p:cNvPr id="10879" name="Google Shape;10879;p102"/>
            <p:cNvSpPr txBox="1"/>
            <p:nvPr/>
          </p:nvSpPr>
          <p:spPr>
            <a:xfrm>
              <a:off x="10937009" y="3537239"/>
              <a:ext cx="1140000" cy="954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rgbClr val="0000A8"/>
                  </a:solidFill>
                  <a:latin typeface="Arial"/>
                  <a:ea typeface="Arial"/>
                  <a:cs typeface="Arial"/>
                  <a:sym typeface="Arial"/>
                </a:rPr>
                <a:t>YANG</a:t>
              </a:r>
              <a:endParaRPr sz="1100"/>
            </a:p>
            <a:p>
              <a:pPr indent="0" lvl="0" marL="0" marR="0" rtl="0" algn="l">
                <a:spcBef>
                  <a:spcPts val="0"/>
                </a:spcBef>
                <a:spcAft>
                  <a:spcPts val="0"/>
                </a:spcAft>
                <a:buNone/>
              </a:pPr>
              <a:r>
                <a:rPr lang="en-US" sz="1400">
                  <a:solidFill>
                    <a:srgbClr val="0000A8"/>
                  </a:solidFill>
                  <a:latin typeface="Arial"/>
                  <a:ea typeface="Arial"/>
                  <a:cs typeface="Arial"/>
                  <a:sym typeface="Arial"/>
                </a:rPr>
                <a:t>generated</a:t>
              </a:r>
              <a:endParaRPr sz="1100"/>
            </a:p>
          </p:txBody>
        </p:sp>
        <p:cxnSp>
          <p:nvCxnSpPr>
            <p:cNvPr id="10880" name="Google Shape;10880;p102"/>
            <p:cNvCxnSpPr>
              <a:endCxn id="10831" idx="3"/>
            </p:cNvCxnSpPr>
            <p:nvPr/>
          </p:nvCxnSpPr>
          <p:spPr>
            <a:xfrm rot="10800000">
              <a:off x="10694755" y="2019354"/>
              <a:ext cx="305700" cy="1851300"/>
            </a:xfrm>
            <a:prstGeom prst="straightConnector1">
              <a:avLst/>
            </a:prstGeom>
            <a:noFill/>
            <a:ln cap="flat" cmpd="sng" w="12700">
              <a:solidFill>
                <a:schemeClr val="accent1"/>
              </a:solidFill>
              <a:prstDash val="solid"/>
              <a:miter lim="800000"/>
              <a:headEnd len="sm" w="sm" type="none"/>
              <a:tailEnd len="med" w="med" type="triangle"/>
            </a:ln>
          </p:spPr>
        </p:cxnSp>
        <p:cxnSp>
          <p:nvCxnSpPr>
            <p:cNvPr id="10881" name="Google Shape;10881;p102"/>
            <p:cNvCxnSpPr/>
            <p:nvPr/>
          </p:nvCxnSpPr>
          <p:spPr>
            <a:xfrm flipH="1">
              <a:off x="9157856" y="3743325"/>
              <a:ext cx="1843519" cy="1327439"/>
            </a:xfrm>
            <a:prstGeom prst="straightConnector1">
              <a:avLst/>
            </a:prstGeom>
            <a:noFill/>
            <a:ln cap="flat" cmpd="sng" w="12700">
              <a:solidFill>
                <a:schemeClr val="accent1"/>
              </a:solidFill>
              <a:prstDash val="solid"/>
              <a:miter lim="800000"/>
              <a:headEnd len="sm" w="sm" type="none"/>
              <a:tailEnd len="med" w="med" type="triangle"/>
            </a:ln>
          </p:spPr>
        </p:cxnSp>
        <p:cxnSp>
          <p:nvCxnSpPr>
            <p:cNvPr id="10882" name="Google Shape;10882;p102"/>
            <p:cNvCxnSpPr/>
            <p:nvPr/>
          </p:nvCxnSpPr>
          <p:spPr>
            <a:xfrm rot="10800000">
              <a:off x="9754606" y="3416797"/>
              <a:ext cx="1240419" cy="323353"/>
            </a:xfrm>
            <a:prstGeom prst="straightConnector1">
              <a:avLst/>
            </a:prstGeom>
            <a:noFill/>
            <a:ln cap="flat" cmpd="sng" w="12700">
              <a:solidFill>
                <a:schemeClr val="accent1"/>
              </a:solidFill>
              <a:prstDash val="solid"/>
              <a:miter lim="800000"/>
              <a:headEnd len="sm" w="sm" type="none"/>
              <a:tailEnd len="med" w="med" type="triangle"/>
            </a:ln>
          </p:spPr>
        </p:cxn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10">
                                            <p:txEl>
                                              <p:pRg end="0" st="0"/>
                                            </p:txEl>
                                          </p:spTgt>
                                        </p:tgtEl>
                                        <p:attrNameLst>
                                          <p:attrName>style.visibility</p:attrName>
                                        </p:attrNameLst>
                                      </p:cBhvr>
                                      <p:to>
                                        <p:strVal val="visible"/>
                                      </p:to>
                                    </p:set>
                                    <p:animEffect filter="fade" transition="in">
                                      <p:cBhvr>
                                        <p:cTn dur="500"/>
                                        <p:tgtEl>
                                          <p:spTgt spid="1081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10">
                                            <p:txEl>
                                              <p:pRg end="1" st="1"/>
                                            </p:txEl>
                                          </p:spTgt>
                                        </p:tgtEl>
                                        <p:attrNameLst>
                                          <p:attrName>style.visibility</p:attrName>
                                        </p:attrNameLst>
                                      </p:cBhvr>
                                      <p:to>
                                        <p:strVal val="visible"/>
                                      </p:to>
                                    </p:set>
                                    <p:animEffect filter="fade" transition="in">
                                      <p:cBhvr>
                                        <p:cTn dur="500"/>
                                        <p:tgtEl>
                                          <p:spTgt spid="1081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10">
                                            <p:txEl>
                                              <p:pRg end="2" st="2"/>
                                            </p:txEl>
                                          </p:spTgt>
                                        </p:tgtEl>
                                        <p:attrNameLst>
                                          <p:attrName>style.visibility</p:attrName>
                                        </p:attrNameLst>
                                      </p:cBhvr>
                                      <p:to>
                                        <p:strVal val="visible"/>
                                      </p:to>
                                    </p:set>
                                    <p:animEffect filter="fade" transition="in">
                                      <p:cBhvr>
                                        <p:cTn dur="500"/>
                                        <p:tgtEl>
                                          <p:spTgt spid="1081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10">
                                            <p:txEl>
                                              <p:pRg end="3" st="3"/>
                                            </p:txEl>
                                          </p:spTgt>
                                        </p:tgtEl>
                                        <p:attrNameLst>
                                          <p:attrName>style.visibility</p:attrName>
                                        </p:attrNameLst>
                                      </p:cBhvr>
                                      <p:to>
                                        <p:strVal val="visible"/>
                                      </p:to>
                                    </p:set>
                                    <p:animEffect filter="fade" transition="in">
                                      <p:cBhvr>
                                        <p:cTn dur="500"/>
                                        <p:tgtEl>
                                          <p:spTgt spid="1081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10">
                                            <p:txEl>
                                              <p:pRg end="4" st="4"/>
                                            </p:txEl>
                                          </p:spTgt>
                                        </p:tgtEl>
                                        <p:attrNameLst>
                                          <p:attrName>style.visibility</p:attrName>
                                        </p:attrNameLst>
                                      </p:cBhvr>
                                      <p:to>
                                        <p:strVal val="visible"/>
                                      </p:to>
                                    </p:set>
                                    <p:animEffect filter="fade" transition="in">
                                      <p:cBhvr>
                                        <p:cTn dur="500"/>
                                        <p:tgtEl>
                                          <p:spTgt spid="1081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78"/>
                                        </p:tgtEl>
                                        <p:attrNameLst>
                                          <p:attrName>style.visibility</p:attrName>
                                        </p:attrNameLst>
                                      </p:cBhvr>
                                      <p:to>
                                        <p:strVal val="visible"/>
                                      </p:to>
                                    </p:set>
                                    <p:animEffect filter="fade" transition="in">
                                      <p:cBhvr>
                                        <p:cTn dur="500"/>
                                        <p:tgtEl>
                                          <p:spTgt spid="108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87" name="Shape 10887"/>
        <p:cNvGrpSpPr/>
        <p:nvPr/>
      </p:nvGrpSpPr>
      <p:grpSpPr>
        <a:xfrm>
          <a:off x="0" y="0"/>
          <a:ext cx="0" cy="0"/>
          <a:chOff x="0" y="0"/>
          <a:chExt cx="0" cy="0"/>
        </a:xfrm>
      </p:grpSpPr>
      <p:sp>
        <p:nvSpPr>
          <p:cNvPr id="10888" name="Google Shape;10888;p103"/>
          <p:cNvSpPr txBox="1"/>
          <p:nvPr>
            <p:ph type="title"/>
          </p:nvPr>
        </p:nvSpPr>
        <p:spPr>
          <a:xfrm>
            <a:off x="-10582" y="64594"/>
            <a:ext cx="78867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Arial"/>
              <a:buNone/>
            </a:pPr>
            <a:r>
              <a:rPr lang="en-US" sz="3600"/>
              <a:t>Επίπεδο Δικτύου:  </a:t>
            </a:r>
            <a:r>
              <a:rPr lang="en-US" sz="3600">
                <a:solidFill>
                  <a:srgbClr val="0000A8"/>
                </a:solidFill>
              </a:rPr>
              <a:t>Ανασκόπηση</a:t>
            </a:r>
            <a:endParaRPr sz="3600">
              <a:solidFill>
                <a:srgbClr val="0000A8"/>
              </a:solidFill>
            </a:endParaRPr>
          </a:p>
        </p:txBody>
      </p:sp>
      <p:sp>
        <p:nvSpPr>
          <p:cNvPr id="10889" name="Google Shape;10889;p103"/>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
        <p:nvSpPr>
          <p:cNvPr id="10890" name="Google Shape;10890;p103"/>
          <p:cNvSpPr txBox="1"/>
          <p:nvPr/>
        </p:nvSpPr>
        <p:spPr>
          <a:xfrm>
            <a:off x="-1" y="751675"/>
            <a:ext cx="7795200" cy="3403200"/>
          </a:xfrm>
          <a:prstGeom prst="rect">
            <a:avLst/>
          </a:prstGeom>
          <a:noFill/>
          <a:ln>
            <a:noFill/>
          </a:ln>
        </p:spPr>
        <p:txBody>
          <a:bodyPr anchorCtr="0" anchor="t" bIns="34275" lIns="68575" spcFirstLastPara="1" rIns="68575" wrap="square" tIns="34275">
            <a:noAutofit/>
          </a:bodyPr>
          <a:lstStyle/>
          <a:p>
            <a:pPr indent="-254000" lvl="0" marL="266700" marR="0" rtl="0" algn="l">
              <a:lnSpc>
                <a:spcPct val="90000"/>
              </a:lnSpc>
              <a:spcBef>
                <a:spcPts val="0"/>
              </a:spcBef>
              <a:spcAft>
                <a:spcPts val="0"/>
              </a:spcAft>
              <a:buClr>
                <a:srgbClr val="0000A3"/>
              </a:buClr>
              <a:buSzPts val="2400"/>
              <a:buFont typeface="Noto Sans Symbols"/>
              <a:buNone/>
            </a:pPr>
            <a:r>
              <a:rPr lang="en-US" sz="2000">
                <a:solidFill>
                  <a:srgbClr val="CC0000"/>
                </a:solidFill>
              </a:rPr>
              <a:t>Έχουμε μάθει πολλά</a:t>
            </a:r>
            <a:r>
              <a:rPr lang="en-US" sz="2000">
                <a:solidFill>
                  <a:srgbClr val="CC0000"/>
                </a:solidFill>
                <a:latin typeface="Arial"/>
                <a:ea typeface="Arial"/>
                <a:cs typeface="Arial"/>
                <a:sym typeface="Arial"/>
              </a:rPr>
              <a:t>!</a:t>
            </a:r>
            <a:endParaRPr sz="2000">
              <a:solidFill>
                <a:schemeClr val="dk1"/>
              </a:solidFill>
              <a:latin typeface="Arial"/>
              <a:ea typeface="Arial"/>
              <a:cs typeface="Arial"/>
              <a:sym typeface="Arial"/>
            </a:endParaRPr>
          </a:p>
          <a:p>
            <a:pPr indent="-165100" lvl="0" marL="266700" marR="0" rtl="0" algn="l">
              <a:lnSpc>
                <a:spcPct val="90000"/>
              </a:lnSpc>
              <a:spcBef>
                <a:spcPts val="800"/>
              </a:spcBef>
              <a:spcAft>
                <a:spcPts val="0"/>
              </a:spcAft>
              <a:buClr>
                <a:srgbClr val="0000A3"/>
              </a:buClr>
              <a:buSzPts val="2000"/>
              <a:buFont typeface="Noto Sans Symbols"/>
              <a:buChar char="▪"/>
            </a:pPr>
            <a:r>
              <a:rPr lang="en-US" sz="2000">
                <a:solidFill>
                  <a:schemeClr val="dk1"/>
                </a:solidFill>
              </a:rPr>
              <a:t>προσεγγίσεις στο επίπεδο ελέγχου του δικτύου</a:t>
            </a:r>
            <a:endParaRPr sz="2000"/>
          </a:p>
          <a:p>
            <a:pPr indent="-266700" lvl="1" marL="558800" marR="0" rtl="0" algn="l">
              <a:lnSpc>
                <a:spcPct val="90000"/>
              </a:lnSpc>
              <a:spcBef>
                <a:spcPts val="400"/>
              </a:spcBef>
              <a:spcAft>
                <a:spcPts val="0"/>
              </a:spcAft>
              <a:buClr>
                <a:srgbClr val="000090"/>
              </a:buClr>
              <a:buSzPts val="2000"/>
              <a:buFont typeface="Arial"/>
              <a:buChar char="•"/>
            </a:pPr>
            <a:r>
              <a:rPr lang="en-US" sz="2000">
                <a:solidFill>
                  <a:schemeClr val="dk1"/>
                </a:solidFill>
              </a:rPr>
              <a:t>έλεγχος ανά-δρομολογητή </a:t>
            </a:r>
            <a:r>
              <a:rPr b="0" i="0" lang="en-US" sz="2000" u="none" cap="none" strike="noStrike">
                <a:solidFill>
                  <a:schemeClr val="dk1"/>
                </a:solidFill>
                <a:latin typeface="Arial"/>
                <a:ea typeface="Arial"/>
                <a:cs typeface="Arial"/>
                <a:sym typeface="Arial"/>
              </a:rPr>
              <a:t>(</a:t>
            </a:r>
            <a:r>
              <a:rPr lang="en-US" sz="2000">
                <a:solidFill>
                  <a:schemeClr val="dk1"/>
                </a:solidFill>
              </a:rPr>
              <a:t>παραδοσιακό</a:t>
            </a:r>
            <a:r>
              <a:rPr b="0" i="0" lang="en-US" sz="2000" u="none" cap="none" strike="noStrike">
                <a:solidFill>
                  <a:schemeClr val="dk1"/>
                </a:solidFill>
                <a:latin typeface="Arial"/>
                <a:ea typeface="Arial"/>
                <a:cs typeface="Arial"/>
                <a:sym typeface="Arial"/>
              </a:rPr>
              <a:t>)</a:t>
            </a:r>
            <a:endParaRPr sz="2000"/>
          </a:p>
          <a:p>
            <a:pPr indent="-266700" lvl="1" marL="558800" marR="0" rtl="0" algn="l">
              <a:lnSpc>
                <a:spcPct val="90000"/>
              </a:lnSpc>
              <a:spcBef>
                <a:spcPts val="400"/>
              </a:spcBef>
              <a:spcAft>
                <a:spcPts val="0"/>
              </a:spcAft>
              <a:buClr>
                <a:srgbClr val="000090"/>
              </a:buClr>
              <a:buSzPts val="2000"/>
              <a:buFont typeface="Arial"/>
              <a:buChar char="•"/>
            </a:pPr>
            <a:r>
              <a:rPr lang="en-US" sz="2000">
                <a:solidFill>
                  <a:schemeClr val="dk1"/>
                </a:solidFill>
              </a:rPr>
              <a:t>λογικά κεντρικοποιημένος έλεγχος </a:t>
            </a:r>
            <a:r>
              <a:rPr b="0" i="0" lang="en-US" sz="2000" u="none" cap="none" strike="noStrike">
                <a:solidFill>
                  <a:schemeClr val="dk1"/>
                </a:solidFill>
                <a:latin typeface="Arial"/>
                <a:ea typeface="Arial"/>
                <a:cs typeface="Arial"/>
                <a:sym typeface="Arial"/>
              </a:rPr>
              <a:t>(</a:t>
            </a:r>
            <a:r>
              <a:rPr lang="en-US" sz="2000">
                <a:solidFill>
                  <a:schemeClr val="dk1"/>
                </a:solidFill>
              </a:rPr>
              <a:t>δικτύωση καθορισμένη από το λογισμικό</a:t>
            </a:r>
            <a:r>
              <a:rPr b="0" i="0" lang="en-US" sz="2000" u="none" cap="none" strike="noStrike">
                <a:solidFill>
                  <a:schemeClr val="dk1"/>
                </a:solidFill>
                <a:latin typeface="Arial"/>
                <a:ea typeface="Arial"/>
                <a:cs typeface="Arial"/>
                <a:sym typeface="Arial"/>
              </a:rPr>
              <a:t>)</a:t>
            </a:r>
            <a:endParaRPr b="0" i="0" sz="2000" u="none" cap="none" strike="noStrike">
              <a:solidFill>
                <a:schemeClr val="dk1"/>
              </a:solidFill>
              <a:latin typeface="Arial"/>
              <a:ea typeface="Arial"/>
              <a:cs typeface="Arial"/>
              <a:sym typeface="Arial"/>
            </a:endParaRPr>
          </a:p>
          <a:p>
            <a:pPr indent="-165100" lvl="0" marL="266700" marR="0" rtl="0" algn="l">
              <a:lnSpc>
                <a:spcPct val="90000"/>
              </a:lnSpc>
              <a:spcBef>
                <a:spcPts val="800"/>
              </a:spcBef>
              <a:spcAft>
                <a:spcPts val="0"/>
              </a:spcAft>
              <a:buClr>
                <a:srgbClr val="0000A3"/>
              </a:buClr>
              <a:buSzPts val="2000"/>
              <a:buFont typeface="Noto Sans Symbols"/>
              <a:buChar char="▪"/>
            </a:pPr>
            <a:r>
              <a:rPr lang="en-US" sz="2000">
                <a:solidFill>
                  <a:schemeClr val="dk1"/>
                </a:solidFill>
              </a:rPr>
              <a:t>παραδοσιακοί αλγόριθμοι δρομολόγησης</a:t>
            </a:r>
            <a:endParaRPr sz="2000"/>
          </a:p>
          <a:p>
            <a:pPr indent="-190500" lvl="1" marL="520700" marR="0" rtl="0" algn="l">
              <a:lnSpc>
                <a:spcPct val="90000"/>
              </a:lnSpc>
              <a:spcBef>
                <a:spcPts val="400"/>
              </a:spcBef>
              <a:spcAft>
                <a:spcPts val="0"/>
              </a:spcAft>
              <a:buClr>
                <a:srgbClr val="0000A8"/>
              </a:buClr>
              <a:buSzPts val="2000"/>
              <a:buFont typeface="Arial"/>
              <a:buChar char="•"/>
            </a:pPr>
            <a:r>
              <a:rPr lang="en-US" sz="2000">
                <a:solidFill>
                  <a:schemeClr val="dk1"/>
                </a:solidFill>
              </a:rPr>
              <a:t>υλοποίηση στο Διαδίκτυο</a:t>
            </a:r>
            <a:r>
              <a:rPr b="0" i="0" lang="en-US" sz="2000" u="none" cap="none" strike="noStrike">
                <a:solidFill>
                  <a:schemeClr val="dk1"/>
                </a:solidFill>
                <a:latin typeface="Arial"/>
                <a:ea typeface="Arial"/>
                <a:cs typeface="Arial"/>
                <a:sym typeface="Arial"/>
              </a:rPr>
              <a:t>: OSPF , BGP</a:t>
            </a:r>
            <a:endParaRPr sz="2000"/>
          </a:p>
          <a:p>
            <a:pPr indent="-165100" lvl="0" marL="266700" marR="0" rtl="0" algn="l">
              <a:lnSpc>
                <a:spcPct val="90000"/>
              </a:lnSpc>
              <a:spcBef>
                <a:spcPts val="800"/>
              </a:spcBef>
              <a:spcAft>
                <a:spcPts val="0"/>
              </a:spcAft>
              <a:buClr>
                <a:srgbClr val="0000A3"/>
              </a:buClr>
              <a:buSzPts val="2000"/>
              <a:buFont typeface="Noto Sans Symbols"/>
              <a:buChar char="▪"/>
            </a:pPr>
            <a:r>
              <a:rPr lang="en-US" sz="2000">
                <a:solidFill>
                  <a:schemeClr val="dk1"/>
                </a:solidFill>
                <a:latin typeface="Arial"/>
                <a:ea typeface="Arial"/>
                <a:cs typeface="Arial"/>
                <a:sym typeface="Arial"/>
              </a:rPr>
              <a:t>SDN </a:t>
            </a:r>
            <a:r>
              <a:rPr lang="en-US" sz="2000">
                <a:solidFill>
                  <a:schemeClr val="dk1"/>
                </a:solidFill>
              </a:rPr>
              <a:t>ελεγκτές</a:t>
            </a:r>
            <a:endParaRPr sz="2000"/>
          </a:p>
          <a:p>
            <a:pPr indent="-190500" lvl="1" marL="520700" marR="0" rtl="0" algn="l">
              <a:lnSpc>
                <a:spcPct val="90000"/>
              </a:lnSpc>
              <a:spcBef>
                <a:spcPts val="400"/>
              </a:spcBef>
              <a:spcAft>
                <a:spcPts val="0"/>
              </a:spcAft>
              <a:buClr>
                <a:srgbClr val="0000A8"/>
              </a:buClr>
              <a:buSzPts val="2000"/>
              <a:buFont typeface="Arial"/>
              <a:buChar char="•"/>
            </a:pPr>
            <a:r>
              <a:rPr lang="en-US" sz="2000">
                <a:solidFill>
                  <a:schemeClr val="dk1"/>
                </a:solidFill>
              </a:rPr>
              <a:t>υλοποίηση στην πράξη</a:t>
            </a:r>
            <a:r>
              <a:rPr b="0" i="0" lang="en-US" sz="2000" u="none" cap="none" strike="noStrike">
                <a:solidFill>
                  <a:schemeClr val="dk1"/>
                </a:solidFill>
                <a:latin typeface="Arial"/>
                <a:ea typeface="Arial"/>
                <a:cs typeface="Arial"/>
                <a:sym typeface="Arial"/>
              </a:rPr>
              <a:t>: ODL, ONOS</a:t>
            </a:r>
            <a:endParaRPr sz="2000"/>
          </a:p>
          <a:p>
            <a:pPr indent="-165100" lvl="0" marL="266700" marR="0" rtl="0" algn="l">
              <a:lnSpc>
                <a:spcPct val="90000"/>
              </a:lnSpc>
              <a:spcBef>
                <a:spcPts val="800"/>
              </a:spcBef>
              <a:spcAft>
                <a:spcPts val="0"/>
              </a:spcAft>
              <a:buClr>
                <a:srgbClr val="0000A3"/>
              </a:buClr>
              <a:buSzPts val="2000"/>
              <a:buFont typeface="Noto Sans Symbols"/>
              <a:buChar char="▪"/>
            </a:pPr>
            <a:r>
              <a:rPr lang="en-US" sz="2000">
                <a:solidFill>
                  <a:schemeClr val="dk1"/>
                </a:solidFill>
                <a:latin typeface="Arial"/>
                <a:ea typeface="Arial"/>
                <a:cs typeface="Arial"/>
                <a:sym typeface="Arial"/>
              </a:rPr>
              <a:t>Internet Control Message Protocol</a:t>
            </a:r>
            <a:endParaRPr sz="2000"/>
          </a:p>
          <a:p>
            <a:pPr indent="-165100" lvl="0" marL="266700" marR="0" rtl="0" algn="l">
              <a:lnSpc>
                <a:spcPct val="90000"/>
              </a:lnSpc>
              <a:spcBef>
                <a:spcPts val="800"/>
              </a:spcBef>
              <a:spcAft>
                <a:spcPts val="0"/>
              </a:spcAft>
              <a:buClr>
                <a:srgbClr val="0000A3"/>
              </a:buClr>
              <a:buSzPts val="2000"/>
              <a:buFont typeface="Noto Sans Symbols"/>
              <a:buChar char="▪"/>
            </a:pPr>
            <a:r>
              <a:rPr lang="en-US" sz="2000">
                <a:solidFill>
                  <a:schemeClr val="dk1"/>
                </a:solidFill>
              </a:rPr>
              <a:t>Διαχείριση Δικτύου</a:t>
            </a:r>
            <a:endParaRPr sz="2000"/>
          </a:p>
          <a:p>
            <a:pPr indent="0" lvl="0" marL="0" marR="0" rtl="0" algn="l">
              <a:lnSpc>
                <a:spcPct val="90000"/>
              </a:lnSpc>
              <a:spcBef>
                <a:spcPts val="800"/>
              </a:spcBef>
              <a:spcAft>
                <a:spcPts val="0"/>
              </a:spcAft>
              <a:buClr>
                <a:srgbClr val="0000A3"/>
              </a:buClr>
              <a:buSzPts val="2100"/>
              <a:buFont typeface="Noto Sans Symbols"/>
              <a:buNone/>
            </a:pPr>
            <a:r>
              <a:t/>
            </a:r>
            <a:endParaRPr sz="2000">
              <a:solidFill>
                <a:schemeClr val="dk1"/>
              </a:solidFill>
              <a:latin typeface="Arial"/>
              <a:ea typeface="Arial"/>
              <a:cs typeface="Arial"/>
              <a:sym typeface="Arial"/>
            </a:endParaRPr>
          </a:p>
        </p:txBody>
      </p:sp>
      <p:sp>
        <p:nvSpPr>
          <p:cNvPr id="10891" name="Google Shape;10891;p103"/>
          <p:cNvSpPr txBox="1"/>
          <p:nvPr/>
        </p:nvSpPr>
        <p:spPr>
          <a:xfrm>
            <a:off x="4149906" y="4300756"/>
            <a:ext cx="2402100" cy="684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2000">
                <a:solidFill>
                  <a:srgbClr val="C00000"/>
                </a:solidFill>
              </a:rPr>
              <a:t>Επόμενη στάση</a:t>
            </a:r>
            <a:r>
              <a:rPr lang="en-US" sz="2000">
                <a:solidFill>
                  <a:srgbClr val="C00000"/>
                </a:solidFill>
                <a:latin typeface="Arial"/>
                <a:ea typeface="Arial"/>
                <a:cs typeface="Arial"/>
                <a:sym typeface="Arial"/>
              </a:rPr>
              <a:t>:  </a:t>
            </a:r>
            <a:r>
              <a:rPr lang="en-US" sz="2000">
                <a:solidFill>
                  <a:srgbClr val="C00000"/>
                </a:solidFill>
              </a:rPr>
              <a:t>Επίπεδο Ζεύξης</a:t>
            </a:r>
            <a:r>
              <a:rPr lang="en-US" sz="2000">
                <a:solidFill>
                  <a:srgbClr val="C00000"/>
                </a:solidFill>
                <a:latin typeface="Arial"/>
                <a:ea typeface="Arial"/>
                <a:cs typeface="Arial"/>
                <a:sym typeface="Arial"/>
              </a:rPr>
              <a:t>!</a:t>
            </a:r>
            <a:endParaRPr sz="2000"/>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91"/>
                                        </p:tgtEl>
                                        <p:attrNameLst>
                                          <p:attrName>style.visibility</p:attrName>
                                        </p:attrNameLst>
                                      </p:cBhvr>
                                      <p:to>
                                        <p:strVal val="visible"/>
                                      </p:to>
                                    </p:set>
                                    <p:animEffect filter="fade" transition="in">
                                      <p:cBhvr>
                                        <p:cTn dur="500"/>
                                        <p:tgtEl>
                                          <p:spTgt spid="108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96" name="Shape 10896"/>
        <p:cNvGrpSpPr/>
        <p:nvPr/>
      </p:nvGrpSpPr>
      <p:grpSpPr>
        <a:xfrm>
          <a:off x="0" y="0"/>
          <a:ext cx="0" cy="0"/>
          <a:chOff x="0" y="0"/>
          <a:chExt cx="0" cy="0"/>
        </a:xfrm>
      </p:grpSpPr>
      <p:sp>
        <p:nvSpPr>
          <p:cNvPr id="10897" name="Google Shape;10897;p104"/>
          <p:cNvSpPr txBox="1"/>
          <p:nvPr>
            <p:ph type="title"/>
          </p:nvPr>
        </p:nvSpPr>
        <p:spPr>
          <a:xfrm>
            <a:off x="-10582" y="140794"/>
            <a:ext cx="7886700" cy="6711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00A3"/>
              </a:buClr>
              <a:buSzPts val="3300"/>
              <a:buFont typeface="Arial"/>
              <a:buNone/>
            </a:pPr>
            <a:r>
              <a:rPr lang="en-US" sz="3000"/>
              <a:t>Επίπεδο Δικτύου: “επίπεδο ελέγχου” roadmap       </a:t>
            </a:r>
            <a:r>
              <a:rPr lang="en-US" sz="3000">
                <a:solidFill>
                  <a:srgbClr val="CC0000"/>
                </a:solidFill>
              </a:rPr>
              <a:t>Τέλος!!</a:t>
            </a:r>
            <a:endParaRPr sz="3000">
              <a:solidFill>
                <a:srgbClr val="CC0000"/>
              </a:solidFill>
            </a:endParaRPr>
          </a:p>
        </p:txBody>
      </p:sp>
      <p:pic>
        <p:nvPicPr>
          <p:cNvPr descr="A train crossing a bridge over a body of water&#10;&#10;Description automatically generated" id="10898" name="Google Shape;10898;p104"/>
          <p:cNvPicPr preferRelativeResize="0"/>
          <p:nvPr/>
        </p:nvPicPr>
        <p:blipFill rotWithShape="1">
          <a:blip r:embed="rId3">
            <a:alphaModFix/>
          </a:blip>
          <a:srcRect b="0" l="0" r="0" t="0"/>
          <a:stretch/>
        </p:blipFill>
        <p:spPr>
          <a:xfrm>
            <a:off x="5401866" y="1034397"/>
            <a:ext cx="2326738" cy="1745054"/>
          </a:xfrm>
          <a:prstGeom prst="rect">
            <a:avLst/>
          </a:prstGeom>
          <a:noFill/>
          <a:ln>
            <a:noFill/>
          </a:ln>
        </p:spPr>
      </p:pic>
      <p:sp>
        <p:nvSpPr>
          <p:cNvPr id="10899" name="Google Shape;10899;p104"/>
          <p:cNvSpPr txBox="1"/>
          <p:nvPr/>
        </p:nvSpPr>
        <p:spPr>
          <a:xfrm>
            <a:off x="5071256" y="3108423"/>
            <a:ext cx="3799800" cy="1453200"/>
          </a:xfrm>
          <a:prstGeom prst="rect">
            <a:avLst/>
          </a:prstGeom>
          <a:noFill/>
          <a:ln>
            <a:noFill/>
          </a:ln>
        </p:spPr>
        <p:txBody>
          <a:bodyPr anchorCtr="0" anchor="t" bIns="34275" lIns="68575" spcFirstLastPara="1" rIns="68575" wrap="square" tIns="34275">
            <a:noAutofit/>
          </a:bodyPr>
          <a:lstStyle/>
          <a:p>
            <a:pPr indent="-203200" lvl="0" marL="304800" marR="0" rtl="0" algn="l">
              <a:lnSpc>
                <a:spcPct val="90000"/>
              </a:lnSpc>
              <a:spcBef>
                <a:spcPts val="0"/>
              </a:spcBef>
              <a:spcAft>
                <a:spcPts val="0"/>
              </a:spcAft>
              <a:buClr>
                <a:srgbClr val="0000A3"/>
              </a:buClr>
              <a:buSzPts val="2200"/>
              <a:buFont typeface="Noto Sans Symbols"/>
              <a:buChar char="▪"/>
            </a:pPr>
            <a:r>
              <a:rPr lang="en-US" sz="2200">
                <a:solidFill>
                  <a:schemeClr val="dk1"/>
                </a:solidFill>
              </a:rPr>
              <a:t>Διαχείριση δικτύου, διαμόρφωση</a:t>
            </a:r>
            <a:endParaRPr sz="2200"/>
          </a:p>
          <a:p>
            <a:pPr indent="-177800" lvl="1" marL="520700" marR="0" rtl="0" algn="l">
              <a:lnSpc>
                <a:spcPct val="90000"/>
              </a:lnSpc>
              <a:spcBef>
                <a:spcPts val="400"/>
              </a:spcBef>
              <a:spcAft>
                <a:spcPts val="0"/>
              </a:spcAft>
              <a:buClr>
                <a:srgbClr val="0000A8"/>
              </a:buClr>
              <a:buSzPts val="2200"/>
              <a:buFont typeface="Arial"/>
              <a:buChar char="•"/>
            </a:pPr>
            <a:r>
              <a:rPr b="0" i="0" lang="en-US" sz="2200" u="none" cap="none" strike="noStrike">
                <a:solidFill>
                  <a:schemeClr val="dk1"/>
                </a:solidFill>
                <a:latin typeface="Arial"/>
                <a:ea typeface="Arial"/>
                <a:cs typeface="Arial"/>
                <a:sym typeface="Arial"/>
              </a:rPr>
              <a:t>SNMP</a:t>
            </a:r>
            <a:endParaRPr sz="2200"/>
          </a:p>
          <a:p>
            <a:pPr indent="-177800" lvl="1" marL="520700" marR="0" rtl="0" algn="l">
              <a:lnSpc>
                <a:spcPct val="90000"/>
              </a:lnSpc>
              <a:spcBef>
                <a:spcPts val="400"/>
              </a:spcBef>
              <a:spcAft>
                <a:spcPts val="0"/>
              </a:spcAft>
              <a:buClr>
                <a:srgbClr val="0000A8"/>
              </a:buClr>
              <a:buSzPts val="2200"/>
              <a:buFont typeface="Arial"/>
              <a:buChar char="•"/>
            </a:pPr>
            <a:r>
              <a:rPr b="0" i="0" lang="en-US" sz="2200" u="none" cap="none" strike="noStrike">
                <a:solidFill>
                  <a:schemeClr val="dk1"/>
                </a:solidFill>
                <a:latin typeface="Arial"/>
                <a:ea typeface="Arial"/>
                <a:cs typeface="Arial"/>
                <a:sym typeface="Arial"/>
              </a:rPr>
              <a:t>NETCONF/YANG</a:t>
            </a:r>
            <a:endParaRPr sz="2200"/>
          </a:p>
          <a:p>
            <a:pPr indent="-63500" lvl="1" marL="520700" marR="0" rtl="0" algn="l">
              <a:lnSpc>
                <a:spcPct val="90000"/>
              </a:lnSpc>
              <a:spcBef>
                <a:spcPts val="400"/>
              </a:spcBef>
              <a:spcAft>
                <a:spcPts val="0"/>
              </a:spcAft>
              <a:buClr>
                <a:srgbClr val="0000A8"/>
              </a:buClr>
              <a:buSzPts val="1800"/>
              <a:buFont typeface="Arial"/>
              <a:buNone/>
            </a:pPr>
            <a:r>
              <a:t/>
            </a:r>
            <a:endParaRPr b="0" i="0" sz="2200" u="none" cap="none" strike="noStrike">
              <a:solidFill>
                <a:schemeClr val="dk1"/>
              </a:solidFill>
              <a:latin typeface="Arial"/>
              <a:ea typeface="Arial"/>
              <a:cs typeface="Arial"/>
              <a:sym typeface="Arial"/>
            </a:endParaRPr>
          </a:p>
        </p:txBody>
      </p:sp>
      <p:sp>
        <p:nvSpPr>
          <p:cNvPr id="10900" name="Google Shape;10900;p104"/>
          <p:cNvSpPr txBox="1"/>
          <p:nvPr/>
        </p:nvSpPr>
        <p:spPr>
          <a:xfrm>
            <a:off x="9637" y="1021219"/>
            <a:ext cx="4520100" cy="3779400"/>
          </a:xfrm>
          <a:prstGeom prst="rect">
            <a:avLst/>
          </a:prstGeom>
          <a:noFill/>
          <a:ln>
            <a:noFill/>
          </a:ln>
        </p:spPr>
        <p:txBody>
          <a:bodyPr anchorCtr="0" anchor="t" bIns="34275" lIns="68575" spcFirstLastPara="1" rIns="68575" wrap="square" tIns="34275">
            <a:noAutofit/>
          </a:bodyPr>
          <a:lstStyle/>
          <a:p>
            <a:pPr indent="-177800" lvl="0" marL="215900" marR="0" rtl="0" algn="l">
              <a:lnSpc>
                <a:spcPct val="90000"/>
              </a:lnSpc>
              <a:spcBef>
                <a:spcPts val="0"/>
              </a:spcBef>
              <a:spcAft>
                <a:spcPts val="0"/>
              </a:spcAft>
              <a:buClr>
                <a:schemeClr val="dk1"/>
              </a:buClr>
              <a:buSzPts val="2200"/>
              <a:buFont typeface="Noto Sans Symbols"/>
              <a:buChar char="▪"/>
            </a:pPr>
            <a:r>
              <a:rPr lang="en-US" sz="2200">
                <a:solidFill>
                  <a:schemeClr val="dk1"/>
                </a:solidFill>
              </a:rPr>
              <a:t>εισαγωγή</a:t>
            </a:r>
            <a:endParaRPr sz="2200">
              <a:solidFill>
                <a:schemeClr val="dk1"/>
              </a:solidFill>
            </a:endParaRPr>
          </a:p>
          <a:p>
            <a:pPr indent="-190500" lvl="0" marL="215900" marR="0" rtl="0" algn="l">
              <a:lnSpc>
                <a:spcPct val="90000"/>
              </a:lnSpc>
              <a:spcBef>
                <a:spcPts val="500"/>
              </a:spcBef>
              <a:spcAft>
                <a:spcPts val="0"/>
              </a:spcAft>
              <a:buClr>
                <a:srgbClr val="0000A8"/>
              </a:buClr>
              <a:buSzPts val="2200"/>
              <a:buFont typeface="Noto Sans Symbols"/>
              <a:buChar char="▪"/>
            </a:pPr>
            <a:r>
              <a:rPr lang="en-US" sz="2200">
                <a:solidFill>
                  <a:schemeClr val="dk1"/>
                </a:solidFill>
              </a:rPr>
              <a:t>αλγόριθμοι δρομολόγησης</a:t>
            </a:r>
            <a:endParaRPr sz="2200"/>
          </a:p>
          <a:p>
            <a:pPr indent="-215900" lvl="1" marL="558800" marR="0" rtl="0" algn="l">
              <a:lnSpc>
                <a:spcPct val="90000"/>
              </a:lnSpc>
              <a:spcBef>
                <a:spcPts val="500"/>
              </a:spcBef>
              <a:spcAft>
                <a:spcPts val="0"/>
              </a:spcAft>
              <a:buClr>
                <a:srgbClr val="0000A8"/>
              </a:buClr>
              <a:buSzPts val="2200"/>
              <a:buFont typeface="Noto Sans Symbols"/>
              <a:buChar char="▪"/>
            </a:pPr>
            <a:r>
              <a:rPr lang="en-US" sz="2200">
                <a:solidFill>
                  <a:schemeClr val="dk1"/>
                </a:solidFill>
              </a:rPr>
              <a:t>κατάσταση ζεύξης</a:t>
            </a:r>
            <a:endParaRPr sz="2200"/>
          </a:p>
          <a:p>
            <a:pPr indent="-215900" lvl="1" marL="558800" marR="0" rtl="0" algn="l">
              <a:lnSpc>
                <a:spcPct val="90000"/>
              </a:lnSpc>
              <a:spcBef>
                <a:spcPts val="500"/>
              </a:spcBef>
              <a:spcAft>
                <a:spcPts val="0"/>
              </a:spcAft>
              <a:buClr>
                <a:srgbClr val="0000A8"/>
              </a:buClr>
              <a:buSzPts val="2200"/>
              <a:buFont typeface="Noto Sans Symbols"/>
              <a:buChar char="▪"/>
            </a:pPr>
            <a:r>
              <a:rPr lang="en-US" sz="2200">
                <a:solidFill>
                  <a:schemeClr val="dk1"/>
                </a:solidFill>
              </a:rPr>
              <a:t>διανύσματος απόστασης</a:t>
            </a:r>
            <a:endParaRPr sz="2200"/>
          </a:p>
          <a:p>
            <a:pPr indent="-203200" lvl="0" marL="215900" marR="0" rtl="0" algn="l">
              <a:lnSpc>
                <a:spcPct val="90000"/>
              </a:lnSpc>
              <a:spcBef>
                <a:spcPts val="500"/>
              </a:spcBef>
              <a:spcAft>
                <a:spcPts val="0"/>
              </a:spcAft>
              <a:buClr>
                <a:srgbClr val="0000A8"/>
              </a:buClr>
              <a:buSzPts val="2200"/>
              <a:buFont typeface="Noto Sans Symbols"/>
              <a:buChar char="▪"/>
            </a:pPr>
            <a:r>
              <a:rPr lang="en-US" sz="2200">
                <a:solidFill>
                  <a:schemeClr val="dk1"/>
                </a:solidFill>
              </a:rPr>
              <a:t>δρομολόγηση ενδο-αυτόνομου συστήματος</a:t>
            </a:r>
            <a:r>
              <a:rPr b="0" i="0" lang="en-US" sz="2200" u="none" cap="none" strike="noStrike">
                <a:solidFill>
                  <a:schemeClr val="dk1"/>
                </a:solidFill>
                <a:latin typeface="Arial"/>
                <a:ea typeface="Arial"/>
                <a:cs typeface="Arial"/>
                <a:sym typeface="Arial"/>
              </a:rPr>
              <a:t>: OSPF</a:t>
            </a:r>
            <a:endParaRPr sz="2200"/>
          </a:p>
          <a:p>
            <a:pPr indent="-203200" lvl="0" marL="215900" marR="0" rtl="0" algn="l">
              <a:lnSpc>
                <a:spcPct val="90000"/>
              </a:lnSpc>
              <a:spcBef>
                <a:spcPts val="500"/>
              </a:spcBef>
              <a:spcAft>
                <a:spcPts val="0"/>
              </a:spcAft>
              <a:buClr>
                <a:srgbClr val="0000A8"/>
              </a:buClr>
              <a:buSzPts val="2200"/>
              <a:buFont typeface="Noto Sans Symbols"/>
              <a:buChar char="▪"/>
            </a:pPr>
            <a:r>
              <a:rPr lang="en-US" sz="2200">
                <a:solidFill>
                  <a:schemeClr val="dk1"/>
                </a:solidFill>
              </a:rPr>
              <a:t>δρομολόγηση ανάμεσα σε </a:t>
            </a:r>
            <a:r>
              <a:rPr b="0" i="0" lang="en-US" sz="2200" u="none" cap="none" strike="noStrike">
                <a:solidFill>
                  <a:schemeClr val="dk1"/>
                </a:solidFill>
                <a:latin typeface="Arial"/>
                <a:ea typeface="Arial"/>
                <a:cs typeface="Arial"/>
                <a:sym typeface="Arial"/>
              </a:rPr>
              <a:t>ISP: BGP</a:t>
            </a:r>
            <a:endParaRPr sz="2200"/>
          </a:p>
          <a:p>
            <a:pPr indent="-203200" lvl="0" marL="215900" marR="0" rtl="0" algn="l">
              <a:lnSpc>
                <a:spcPct val="90000"/>
              </a:lnSpc>
              <a:spcBef>
                <a:spcPts val="500"/>
              </a:spcBef>
              <a:spcAft>
                <a:spcPts val="0"/>
              </a:spcAft>
              <a:buClr>
                <a:srgbClr val="0000A8"/>
              </a:buClr>
              <a:buSzPts val="2200"/>
              <a:buFont typeface="Noto Sans Symbols"/>
              <a:buChar char="▪"/>
            </a:pPr>
            <a:r>
              <a:rPr b="0" i="0" lang="en-US" sz="2200" u="none" cap="none" strike="noStrike">
                <a:solidFill>
                  <a:schemeClr val="dk1"/>
                </a:solidFill>
                <a:latin typeface="Arial"/>
                <a:ea typeface="Arial"/>
                <a:cs typeface="Arial"/>
                <a:sym typeface="Arial"/>
              </a:rPr>
              <a:t>SDN </a:t>
            </a:r>
            <a:r>
              <a:rPr lang="en-US" sz="2200">
                <a:solidFill>
                  <a:schemeClr val="dk1"/>
                </a:solidFill>
              </a:rPr>
              <a:t>επίπεδο ελέγχου</a:t>
            </a:r>
            <a:endParaRPr sz="2200"/>
          </a:p>
          <a:p>
            <a:pPr indent="-203200" lvl="0" marL="215900" marR="0" rtl="0" algn="l">
              <a:lnSpc>
                <a:spcPct val="90000"/>
              </a:lnSpc>
              <a:spcBef>
                <a:spcPts val="500"/>
              </a:spcBef>
              <a:spcAft>
                <a:spcPts val="0"/>
              </a:spcAft>
              <a:buClr>
                <a:srgbClr val="0000A8"/>
              </a:buClr>
              <a:buSzPts val="2200"/>
              <a:buFont typeface="Noto Sans Symbols"/>
              <a:buChar char="▪"/>
            </a:pPr>
            <a:r>
              <a:rPr lang="en-US" sz="2200">
                <a:solidFill>
                  <a:schemeClr val="dk1"/>
                </a:solidFill>
              </a:rPr>
              <a:t>Πρωτόκολλο ελέγχου μηνυμάτων δικτύου: ICMP</a:t>
            </a:r>
            <a:endParaRPr sz="2200"/>
          </a:p>
          <a:p>
            <a:pPr indent="-317500" lvl="0" marL="355600" marR="0" rtl="0" algn="l">
              <a:lnSpc>
                <a:spcPct val="90000"/>
              </a:lnSpc>
              <a:spcBef>
                <a:spcPts val="500"/>
              </a:spcBef>
              <a:spcAft>
                <a:spcPts val="0"/>
              </a:spcAft>
              <a:buClr>
                <a:srgbClr val="0000A3"/>
              </a:buClr>
              <a:buSzPts val="2400"/>
              <a:buFont typeface="Noto Sans Symbols"/>
              <a:buNone/>
            </a:pPr>
            <a:r>
              <a:t/>
            </a:r>
            <a:endParaRPr b="0" i="0" sz="2200" u="none" cap="none" strike="noStrike">
              <a:solidFill>
                <a:schemeClr val="dk1"/>
              </a:solidFill>
              <a:latin typeface="Arial"/>
              <a:ea typeface="Arial"/>
              <a:cs typeface="Arial"/>
              <a:sym typeface="Arial"/>
            </a:endParaRPr>
          </a:p>
        </p:txBody>
      </p:sp>
      <p:sp>
        <p:nvSpPr>
          <p:cNvPr id="10901" name="Google Shape;10901;p104"/>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06" name="Shape 10906"/>
        <p:cNvGrpSpPr/>
        <p:nvPr/>
      </p:nvGrpSpPr>
      <p:grpSpPr>
        <a:xfrm>
          <a:off x="0" y="0"/>
          <a:ext cx="0" cy="0"/>
          <a:chOff x="0" y="0"/>
          <a:chExt cx="0" cy="0"/>
        </a:xfrm>
      </p:grpSpPr>
      <p:sp>
        <p:nvSpPr>
          <p:cNvPr id="10907" name="Google Shape;10907;p105"/>
          <p:cNvSpPr txBox="1"/>
          <p:nvPr>
            <p:ph type="title"/>
          </p:nvPr>
        </p:nvSpPr>
        <p:spPr>
          <a:xfrm>
            <a:off x="628650" y="2236267"/>
            <a:ext cx="7886700" cy="6711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rgbClr val="0000A3"/>
              </a:buClr>
              <a:buSzPts val="3300"/>
              <a:buFont typeface="Arial"/>
              <a:buNone/>
            </a:pPr>
            <a:r>
              <a:rPr lang="en-US" sz="3600"/>
              <a:t>Επιπλέον Διαφάνειες Κεφαλαίου 5</a:t>
            </a:r>
            <a:endParaRPr sz="3600"/>
          </a:p>
        </p:txBody>
      </p:sp>
      <p:sp>
        <p:nvSpPr>
          <p:cNvPr id="10908" name="Google Shape;10908;p105"/>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13" name="Shape 10913"/>
        <p:cNvGrpSpPr/>
        <p:nvPr/>
      </p:nvGrpSpPr>
      <p:grpSpPr>
        <a:xfrm>
          <a:off x="0" y="0"/>
          <a:ext cx="0" cy="0"/>
          <a:chOff x="0" y="0"/>
          <a:chExt cx="0" cy="0"/>
        </a:xfrm>
      </p:grpSpPr>
      <p:sp>
        <p:nvSpPr>
          <p:cNvPr id="10914" name="Google Shape;10914;p106"/>
          <p:cNvSpPr txBox="1"/>
          <p:nvPr>
            <p:ph type="title"/>
          </p:nvPr>
        </p:nvSpPr>
        <p:spPr>
          <a:xfrm>
            <a:off x="1" y="-21875"/>
            <a:ext cx="8790300" cy="6711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00A3"/>
              </a:buClr>
              <a:buSzPts val="3300"/>
              <a:buFont typeface="Arial"/>
              <a:buNone/>
            </a:pPr>
            <a:r>
              <a:rPr lang="en-US" sz="3600"/>
              <a:t>Distance vector: άλλο ένα παράδειγμα</a:t>
            </a:r>
            <a:endParaRPr sz="3600"/>
          </a:p>
        </p:txBody>
      </p:sp>
      <p:sp>
        <p:nvSpPr>
          <p:cNvPr id="10915" name="Google Shape;10915;p106"/>
          <p:cNvSpPr txBox="1"/>
          <p:nvPr/>
        </p:nvSpPr>
        <p:spPr>
          <a:xfrm>
            <a:off x="7482471" y="4766700"/>
            <a:ext cx="16608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100">
                <a:solidFill>
                  <a:srgbClr val="7F7F7F"/>
                </a:solidFill>
                <a:latin typeface="Calibri"/>
                <a:ea typeface="Calibri"/>
                <a:cs typeface="Calibri"/>
                <a:sym typeface="Calibri"/>
              </a:rPr>
              <a:t>Network Layer: 5-</a:t>
            </a:r>
            <a:fld id="{00000000-1234-1234-1234-123412341234}" type="slidenum">
              <a:rPr lang="en-US" sz="1100">
                <a:solidFill>
                  <a:srgbClr val="7F7F7F"/>
                </a:solidFill>
                <a:latin typeface="Calibri"/>
                <a:ea typeface="Calibri"/>
                <a:cs typeface="Calibri"/>
                <a:sym typeface="Calibri"/>
              </a:rPr>
              <a:t>‹#›</a:t>
            </a:fld>
            <a:endParaRPr sz="1100">
              <a:solidFill>
                <a:srgbClr val="7F7F7F"/>
              </a:solidFill>
              <a:latin typeface="Calibri"/>
              <a:ea typeface="Calibri"/>
              <a:cs typeface="Calibri"/>
              <a:sym typeface="Calibri"/>
            </a:endParaRPr>
          </a:p>
        </p:txBody>
      </p:sp>
      <p:cxnSp>
        <p:nvCxnSpPr>
          <p:cNvPr id="10916" name="Google Shape;10916;p106"/>
          <p:cNvCxnSpPr/>
          <p:nvPr/>
        </p:nvCxnSpPr>
        <p:spPr>
          <a:xfrm>
            <a:off x="824630" y="810017"/>
            <a:ext cx="0" cy="1219200"/>
          </a:xfrm>
          <a:prstGeom prst="straightConnector1">
            <a:avLst/>
          </a:prstGeom>
          <a:noFill/>
          <a:ln cap="flat" cmpd="sng" w="9525">
            <a:solidFill>
              <a:srgbClr val="000000"/>
            </a:solidFill>
            <a:prstDash val="solid"/>
            <a:round/>
            <a:headEnd len="med" w="med" type="none"/>
            <a:tailEnd len="med" w="med" type="none"/>
          </a:ln>
        </p:spPr>
      </p:cxnSp>
      <p:cxnSp>
        <p:nvCxnSpPr>
          <p:cNvPr id="10917" name="Google Shape;10917;p106"/>
          <p:cNvCxnSpPr/>
          <p:nvPr/>
        </p:nvCxnSpPr>
        <p:spPr>
          <a:xfrm>
            <a:off x="519830" y="1038617"/>
            <a:ext cx="1371600" cy="0"/>
          </a:xfrm>
          <a:prstGeom prst="straightConnector1">
            <a:avLst/>
          </a:prstGeom>
          <a:noFill/>
          <a:ln cap="flat" cmpd="sng" w="9525">
            <a:solidFill>
              <a:srgbClr val="000000"/>
            </a:solidFill>
            <a:prstDash val="solid"/>
            <a:round/>
            <a:headEnd len="med" w="med" type="none"/>
            <a:tailEnd len="med" w="med" type="none"/>
          </a:ln>
        </p:spPr>
      </p:cxnSp>
      <p:sp>
        <p:nvSpPr>
          <p:cNvPr id="10918" name="Google Shape;10918;p106"/>
          <p:cNvSpPr txBox="1"/>
          <p:nvPr/>
        </p:nvSpPr>
        <p:spPr>
          <a:xfrm>
            <a:off x="824630" y="652855"/>
            <a:ext cx="90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600" u="none" cap="none" strike="noStrike">
                <a:solidFill>
                  <a:srgbClr val="000000"/>
                </a:solidFill>
                <a:latin typeface="Arial"/>
                <a:ea typeface="Arial"/>
                <a:cs typeface="Arial"/>
                <a:sym typeface="Arial"/>
              </a:rPr>
              <a:t>x   y   z</a:t>
            </a:r>
            <a:endParaRPr sz="1600"/>
          </a:p>
        </p:txBody>
      </p:sp>
      <p:sp>
        <p:nvSpPr>
          <p:cNvPr id="10919" name="Google Shape;10919;p106"/>
          <p:cNvSpPr txBox="1"/>
          <p:nvPr/>
        </p:nvSpPr>
        <p:spPr>
          <a:xfrm>
            <a:off x="519830" y="1033855"/>
            <a:ext cx="298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x</a:t>
            </a:r>
            <a:endParaRPr/>
          </a:p>
        </p:txBody>
      </p:sp>
      <p:sp>
        <p:nvSpPr>
          <p:cNvPr id="10920" name="Google Shape;10920;p106"/>
          <p:cNvSpPr txBox="1"/>
          <p:nvPr/>
        </p:nvSpPr>
        <p:spPr>
          <a:xfrm>
            <a:off x="519830" y="1338655"/>
            <a:ext cx="298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y</a:t>
            </a:r>
            <a:endParaRPr/>
          </a:p>
        </p:txBody>
      </p:sp>
      <p:sp>
        <p:nvSpPr>
          <p:cNvPr id="10921" name="Google Shape;10921;p106"/>
          <p:cNvSpPr txBox="1"/>
          <p:nvPr/>
        </p:nvSpPr>
        <p:spPr>
          <a:xfrm>
            <a:off x="519830" y="1643455"/>
            <a:ext cx="298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z</a:t>
            </a:r>
            <a:endParaRPr/>
          </a:p>
        </p:txBody>
      </p:sp>
      <p:sp>
        <p:nvSpPr>
          <p:cNvPr id="10922" name="Google Shape;10922;p106"/>
          <p:cNvSpPr txBox="1"/>
          <p:nvPr/>
        </p:nvSpPr>
        <p:spPr>
          <a:xfrm>
            <a:off x="824630" y="1033855"/>
            <a:ext cx="882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0  2   7</a:t>
            </a:r>
            <a:endParaRPr/>
          </a:p>
        </p:txBody>
      </p:sp>
      <p:sp>
        <p:nvSpPr>
          <p:cNvPr id="10923" name="Google Shape;10923;p106"/>
          <p:cNvSpPr txBox="1"/>
          <p:nvPr/>
        </p:nvSpPr>
        <p:spPr>
          <a:xfrm>
            <a:off x="824630" y="1414855"/>
            <a:ext cx="347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t>
            </a:r>
            <a:endParaRPr/>
          </a:p>
        </p:txBody>
      </p:sp>
      <p:sp>
        <p:nvSpPr>
          <p:cNvPr id="10924" name="Google Shape;10924;p106"/>
          <p:cNvSpPr txBox="1"/>
          <p:nvPr/>
        </p:nvSpPr>
        <p:spPr>
          <a:xfrm>
            <a:off x="1053230" y="1414855"/>
            <a:ext cx="347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t>
            </a:r>
            <a:endParaRPr/>
          </a:p>
        </p:txBody>
      </p:sp>
      <p:sp>
        <p:nvSpPr>
          <p:cNvPr id="10925" name="Google Shape;10925;p106"/>
          <p:cNvSpPr txBox="1"/>
          <p:nvPr/>
        </p:nvSpPr>
        <p:spPr>
          <a:xfrm>
            <a:off x="1434230" y="1414855"/>
            <a:ext cx="347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t>
            </a:r>
            <a:endParaRPr/>
          </a:p>
        </p:txBody>
      </p:sp>
      <p:sp>
        <p:nvSpPr>
          <p:cNvPr id="10926" name="Google Shape;10926;p106"/>
          <p:cNvSpPr txBox="1"/>
          <p:nvPr/>
        </p:nvSpPr>
        <p:spPr>
          <a:xfrm>
            <a:off x="824630" y="1719655"/>
            <a:ext cx="347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t>
            </a:r>
            <a:endParaRPr/>
          </a:p>
        </p:txBody>
      </p:sp>
      <p:sp>
        <p:nvSpPr>
          <p:cNvPr id="10927" name="Google Shape;10927;p106"/>
          <p:cNvSpPr txBox="1"/>
          <p:nvPr/>
        </p:nvSpPr>
        <p:spPr>
          <a:xfrm>
            <a:off x="1053230" y="1719655"/>
            <a:ext cx="347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t>
            </a:r>
            <a:endParaRPr/>
          </a:p>
        </p:txBody>
      </p:sp>
      <p:sp>
        <p:nvSpPr>
          <p:cNvPr id="10928" name="Google Shape;10928;p106"/>
          <p:cNvSpPr txBox="1"/>
          <p:nvPr/>
        </p:nvSpPr>
        <p:spPr>
          <a:xfrm>
            <a:off x="1434230" y="1719655"/>
            <a:ext cx="347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t>
            </a:r>
            <a:endParaRPr/>
          </a:p>
        </p:txBody>
      </p:sp>
      <p:sp>
        <p:nvSpPr>
          <p:cNvPr id="10929" name="Google Shape;10929;p106"/>
          <p:cNvSpPr txBox="1"/>
          <p:nvPr/>
        </p:nvSpPr>
        <p:spPr>
          <a:xfrm rot="-5400000">
            <a:off x="2209250" y="1491551"/>
            <a:ext cx="634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Arial"/>
                <a:ea typeface="Arial"/>
                <a:cs typeface="Arial"/>
                <a:sym typeface="Arial"/>
              </a:rPr>
              <a:t>from</a:t>
            </a:r>
            <a:endParaRPr/>
          </a:p>
        </p:txBody>
      </p:sp>
      <p:sp>
        <p:nvSpPr>
          <p:cNvPr id="10930" name="Google Shape;10930;p106"/>
          <p:cNvSpPr txBox="1"/>
          <p:nvPr/>
        </p:nvSpPr>
        <p:spPr>
          <a:xfrm>
            <a:off x="957980" y="521092"/>
            <a:ext cx="706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Arial"/>
                <a:ea typeface="Arial"/>
                <a:cs typeface="Arial"/>
                <a:sym typeface="Arial"/>
              </a:rPr>
              <a:t>cost to</a:t>
            </a:r>
            <a:endParaRPr/>
          </a:p>
        </p:txBody>
      </p:sp>
      <p:sp>
        <p:nvSpPr>
          <p:cNvPr id="10931" name="Google Shape;10931;p106"/>
          <p:cNvSpPr txBox="1"/>
          <p:nvPr/>
        </p:nvSpPr>
        <p:spPr>
          <a:xfrm rot="-5400000">
            <a:off x="53675" y="2871352"/>
            <a:ext cx="6813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from</a:t>
            </a:r>
            <a:endParaRPr/>
          </a:p>
        </p:txBody>
      </p:sp>
      <p:sp>
        <p:nvSpPr>
          <p:cNvPr id="10932" name="Google Shape;10932;p106"/>
          <p:cNvSpPr txBox="1"/>
          <p:nvPr/>
        </p:nvSpPr>
        <p:spPr>
          <a:xfrm rot="-5400000">
            <a:off x="40925" y="4285748"/>
            <a:ext cx="7068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Arial"/>
                <a:ea typeface="Arial"/>
                <a:cs typeface="Arial"/>
                <a:sym typeface="Arial"/>
              </a:rPr>
              <a:t>from</a:t>
            </a:r>
            <a:endParaRPr/>
          </a:p>
        </p:txBody>
      </p:sp>
      <p:cxnSp>
        <p:nvCxnSpPr>
          <p:cNvPr id="10933" name="Google Shape;10933;p106"/>
          <p:cNvCxnSpPr/>
          <p:nvPr/>
        </p:nvCxnSpPr>
        <p:spPr>
          <a:xfrm>
            <a:off x="2882030" y="962417"/>
            <a:ext cx="0" cy="1219200"/>
          </a:xfrm>
          <a:prstGeom prst="straightConnector1">
            <a:avLst/>
          </a:prstGeom>
          <a:noFill/>
          <a:ln cap="flat" cmpd="sng" w="9525">
            <a:solidFill>
              <a:srgbClr val="000000"/>
            </a:solidFill>
            <a:prstDash val="solid"/>
            <a:round/>
            <a:headEnd len="med" w="med" type="none"/>
            <a:tailEnd len="med" w="med" type="none"/>
          </a:ln>
        </p:spPr>
      </p:cxnSp>
      <p:cxnSp>
        <p:nvCxnSpPr>
          <p:cNvPr id="10934" name="Google Shape;10934;p106"/>
          <p:cNvCxnSpPr/>
          <p:nvPr/>
        </p:nvCxnSpPr>
        <p:spPr>
          <a:xfrm>
            <a:off x="2577230" y="1191017"/>
            <a:ext cx="1371600" cy="0"/>
          </a:xfrm>
          <a:prstGeom prst="straightConnector1">
            <a:avLst/>
          </a:prstGeom>
          <a:noFill/>
          <a:ln cap="flat" cmpd="sng" w="9525">
            <a:solidFill>
              <a:srgbClr val="000000"/>
            </a:solidFill>
            <a:prstDash val="solid"/>
            <a:round/>
            <a:headEnd len="med" w="med" type="none"/>
            <a:tailEnd len="med" w="med" type="none"/>
          </a:ln>
        </p:spPr>
      </p:cxnSp>
      <p:sp>
        <p:nvSpPr>
          <p:cNvPr id="10935" name="Google Shape;10935;p106"/>
          <p:cNvSpPr txBox="1"/>
          <p:nvPr/>
        </p:nvSpPr>
        <p:spPr>
          <a:xfrm>
            <a:off x="2882030" y="805255"/>
            <a:ext cx="9081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x   y   z</a:t>
            </a:r>
            <a:endParaRPr/>
          </a:p>
        </p:txBody>
      </p:sp>
      <p:sp>
        <p:nvSpPr>
          <p:cNvPr id="10936" name="Google Shape;10936;p106"/>
          <p:cNvSpPr txBox="1"/>
          <p:nvPr/>
        </p:nvSpPr>
        <p:spPr>
          <a:xfrm>
            <a:off x="2577230" y="1186255"/>
            <a:ext cx="298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x</a:t>
            </a:r>
            <a:endParaRPr/>
          </a:p>
        </p:txBody>
      </p:sp>
      <p:sp>
        <p:nvSpPr>
          <p:cNvPr id="10937" name="Google Shape;10937;p106"/>
          <p:cNvSpPr txBox="1"/>
          <p:nvPr/>
        </p:nvSpPr>
        <p:spPr>
          <a:xfrm>
            <a:off x="2577230" y="1491055"/>
            <a:ext cx="298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y</a:t>
            </a:r>
            <a:endParaRPr/>
          </a:p>
        </p:txBody>
      </p:sp>
      <p:sp>
        <p:nvSpPr>
          <p:cNvPr id="10938" name="Google Shape;10938;p106"/>
          <p:cNvSpPr txBox="1"/>
          <p:nvPr/>
        </p:nvSpPr>
        <p:spPr>
          <a:xfrm>
            <a:off x="2577230" y="1795855"/>
            <a:ext cx="298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z</a:t>
            </a:r>
            <a:endParaRPr/>
          </a:p>
        </p:txBody>
      </p:sp>
      <p:sp>
        <p:nvSpPr>
          <p:cNvPr id="10939" name="Google Shape;10939;p106"/>
          <p:cNvSpPr txBox="1"/>
          <p:nvPr/>
        </p:nvSpPr>
        <p:spPr>
          <a:xfrm>
            <a:off x="2902668" y="1186255"/>
            <a:ext cx="3111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0</a:t>
            </a:r>
            <a:endParaRPr/>
          </a:p>
        </p:txBody>
      </p:sp>
      <p:cxnSp>
        <p:nvCxnSpPr>
          <p:cNvPr id="10940" name="Google Shape;10940;p106"/>
          <p:cNvCxnSpPr/>
          <p:nvPr/>
        </p:nvCxnSpPr>
        <p:spPr>
          <a:xfrm>
            <a:off x="824630" y="2334017"/>
            <a:ext cx="0" cy="1219200"/>
          </a:xfrm>
          <a:prstGeom prst="straightConnector1">
            <a:avLst/>
          </a:prstGeom>
          <a:noFill/>
          <a:ln cap="flat" cmpd="sng" w="9525">
            <a:solidFill>
              <a:srgbClr val="000000"/>
            </a:solidFill>
            <a:prstDash val="solid"/>
            <a:round/>
            <a:headEnd len="med" w="med" type="none"/>
            <a:tailEnd len="med" w="med" type="none"/>
          </a:ln>
        </p:spPr>
      </p:cxnSp>
      <p:cxnSp>
        <p:nvCxnSpPr>
          <p:cNvPr id="10941" name="Google Shape;10941;p106"/>
          <p:cNvCxnSpPr/>
          <p:nvPr/>
        </p:nvCxnSpPr>
        <p:spPr>
          <a:xfrm>
            <a:off x="519830" y="2562617"/>
            <a:ext cx="1371600" cy="0"/>
          </a:xfrm>
          <a:prstGeom prst="straightConnector1">
            <a:avLst/>
          </a:prstGeom>
          <a:noFill/>
          <a:ln cap="flat" cmpd="sng" w="9525">
            <a:solidFill>
              <a:srgbClr val="000000"/>
            </a:solidFill>
            <a:prstDash val="solid"/>
            <a:round/>
            <a:headEnd len="med" w="med" type="none"/>
            <a:tailEnd len="med" w="med" type="none"/>
          </a:ln>
        </p:spPr>
      </p:cxnSp>
      <p:sp>
        <p:nvSpPr>
          <p:cNvPr id="10942" name="Google Shape;10942;p106"/>
          <p:cNvSpPr txBox="1"/>
          <p:nvPr/>
        </p:nvSpPr>
        <p:spPr>
          <a:xfrm>
            <a:off x="824630" y="2176855"/>
            <a:ext cx="90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600" u="none" cap="none" strike="noStrike">
                <a:solidFill>
                  <a:srgbClr val="000000"/>
                </a:solidFill>
                <a:latin typeface="Arial"/>
                <a:ea typeface="Arial"/>
                <a:cs typeface="Arial"/>
                <a:sym typeface="Arial"/>
              </a:rPr>
              <a:t>x   y   z</a:t>
            </a:r>
            <a:endParaRPr sz="1600"/>
          </a:p>
        </p:txBody>
      </p:sp>
      <p:sp>
        <p:nvSpPr>
          <p:cNvPr id="10943" name="Google Shape;10943;p106"/>
          <p:cNvSpPr txBox="1"/>
          <p:nvPr/>
        </p:nvSpPr>
        <p:spPr>
          <a:xfrm>
            <a:off x="519830" y="2557855"/>
            <a:ext cx="298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x</a:t>
            </a:r>
            <a:endParaRPr/>
          </a:p>
        </p:txBody>
      </p:sp>
      <p:sp>
        <p:nvSpPr>
          <p:cNvPr id="10944" name="Google Shape;10944;p106"/>
          <p:cNvSpPr txBox="1"/>
          <p:nvPr/>
        </p:nvSpPr>
        <p:spPr>
          <a:xfrm>
            <a:off x="519830" y="2862655"/>
            <a:ext cx="298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y</a:t>
            </a:r>
            <a:endParaRPr/>
          </a:p>
        </p:txBody>
      </p:sp>
      <p:sp>
        <p:nvSpPr>
          <p:cNvPr id="10945" name="Google Shape;10945;p106"/>
          <p:cNvSpPr txBox="1"/>
          <p:nvPr/>
        </p:nvSpPr>
        <p:spPr>
          <a:xfrm>
            <a:off x="519830" y="3167455"/>
            <a:ext cx="298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z</a:t>
            </a:r>
            <a:endParaRPr/>
          </a:p>
        </p:txBody>
      </p:sp>
      <p:sp>
        <p:nvSpPr>
          <p:cNvPr id="10946" name="Google Shape;10946;p106"/>
          <p:cNvSpPr txBox="1"/>
          <p:nvPr/>
        </p:nvSpPr>
        <p:spPr>
          <a:xfrm>
            <a:off x="1129430" y="2557855"/>
            <a:ext cx="347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t>
            </a:r>
            <a:endParaRPr/>
          </a:p>
        </p:txBody>
      </p:sp>
      <p:sp>
        <p:nvSpPr>
          <p:cNvPr id="10947" name="Google Shape;10947;p106"/>
          <p:cNvSpPr txBox="1"/>
          <p:nvPr/>
        </p:nvSpPr>
        <p:spPr>
          <a:xfrm>
            <a:off x="1434230" y="2557855"/>
            <a:ext cx="347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t>
            </a:r>
            <a:endParaRPr/>
          </a:p>
        </p:txBody>
      </p:sp>
      <p:sp>
        <p:nvSpPr>
          <p:cNvPr id="10948" name="Google Shape;10948;p106"/>
          <p:cNvSpPr txBox="1"/>
          <p:nvPr/>
        </p:nvSpPr>
        <p:spPr>
          <a:xfrm>
            <a:off x="824630" y="3243655"/>
            <a:ext cx="347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t>
            </a:r>
            <a:endParaRPr/>
          </a:p>
        </p:txBody>
      </p:sp>
      <p:sp>
        <p:nvSpPr>
          <p:cNvPr id="10949" name="Google Shape;10949;p106"/>
          <p:cNvSpPr txBox="1"/>
          <p:nvPr/>
        </p:nvSpPr>
        <p:spPr>
          <a:xfrm>
            <a:off x="1053230" y="3243655"/>
            <a:ext cx="347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t>
            </a:r>
            <a:endParaRPr/>
          </a:p>
        </p:txBody>
      </p:sp>
      <p:sp>
        <p:nvSpPr>
          <p:cNvPr id="10950" name="Google Shape;10950;p106"/>
          <p:cNvSpPr txBox="1"/>
          <p:nvPr/>
        </p:nvSpPr>
        <p:spPr>
          <a:xfrm>
            <a:off x="1434230" y="3243655"/>
            <a:ext cx="347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t>
            </a:r>
            <a:endParaRPr/>
          </a:p>
        </p:txBody>
      </p:sp>
      <p:sp>
        <p:nvSpPr>
          <p:cNvPr id="10951" name="Google Shape;10951;p106"/>
          <p:cNvSpPr txBox="1"/>
          <p:nvPr/>
        </p:nvSpPr>
        <p:spPr>
          <a:xfrm>
            <a:off x="946868" y="1991117"/>
            <a:ext cx="706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Arial"/>
                <a:ea typeface="Arial"/>
                <a:cs typeface="Arial"/>
                <a:sym typeface="Arial"/>
              </a:rPr>
              <a:t>cost to</a:t>
            </a:r>
            <a:endParaRPr/>
          </a:p>
        </p:txBody>
      </p:sp>
      <p:cxnSp>
        <p:nvCxnSpPr>
          <p:cNvPr id="10952" name="Google Shape;10952;p106"/>
          <p:cNvCxnSpPr/>
          <p:nvPr/>
        </p:nvCxnSpPr>
        <p:spPr>
          <a:xfrm>
            <a:off x="824630" y="3781817"/>
            <a:ext cx="0" cy="1219200"/>
          </a:xfrm>
          <a:prstGeom prst="straightConnector1">
            <a:avLst/>
          </a:prstGeom>
          <a:noFill/>
          <a:ln cap="flat" cmpd="sng" w="9525">
            <a:solidFill>
              <a:srgbClr val="000000"/>
            </a:solidFill>
            <a:prstDash val="solid"/>
            <a:round/>
            <a:headEnd len="med" w="med" type="none"/>
            <a:tailEnd len="med" w="med" type="none"/>
          </a:ln>
        </p:spPr>
      </p:cxnSp>
      <p:cxnSp>
        <p:nvCxnSpPr>
          <p:cNvPr id="10953" name="Google Shape;10953;p106"/>
          <p:cNvCxnSpPr/>
          <p:nvPr/>
        </p:nvCxnSpPr>
        <p:spPr>
          <a:xfrm>
            <a:off x="519830" y="4010417"/>
            <a:ext cx="1371600" cy="0"/>
          </a:xfrm>
          <a:prstGeom prst="straightConnector1">
            <a:avLst/>
          </a:prstGeom>
          <a:noFill/>
          <a:ln cap="flat" cmpd="sng" w="9525">
            <a:solidFill>
              <a:srgbClr val="000000"/>
            </a:solidFill>
            <a:prstDash val="solid"/>
            <a:round/>
            <a:headEnd len="med" w="med" type="none"/>
            <a:tailEnd len="med" w="med" type="none"/>
          </a:ln>
        </p:spPr>
      </p:cxnSp>
      <p:sp>
        <p:nvSpPr>
          <p:cNvPr id="10954" name="Google Shape;10954;p106"/>
          <p:cNvSpPr txBox="1"/>
          <p:nvPr/>
        </p:nvSpPr>
        <p:spPr>
          <a:xfrm>
            <a:off x="824630" y="3624655"/>
            <a:ext cx="90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600" u="none" cap="none" strike="noStrike">
                <a:solidFill>
                  <a:srgbClr val="000000"/>
                </a:solidFill>
                <a:latin typeface="Arial"/>
                <a:ea typeface="Arial"/>
                <a:cs typeface="Arial"/>
                <a:sym typeface="Arial"/>
              </a:rPr>
              <a:t>x   y   z</a:t>
            </a:r>
            <a:endParaRPr sz="1600"/>
          </a:p>
        </p:txBody>
      </p:sp>
      <p:sp>
        <p:nvSpPr>
          <p:cNvPr id="10955" name="Google Shape;10955;p106"/>
          <p:cNvSpPr txBox="1"/>
          <p:nvPr/>
        </p:nvSpPr>
        <p:spPr>
          <a:xfrm>
            <a:off x="519830" y="4005655"/>
            <a:ext cx="298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x</a:t>
            </a:r>
            <a:endParaRPr/>
          </a:p>
        </p:txBody>
      </p:sp>
      <p:sp>
        <p:nvSpPr>
          <p:cNvPr id="10956" name="Google Shape;10956;p106"/>
          <p:cNvSpPr txBox="1"/>
          <p:nvPr/>
        </p:nvSpPr>
        <p:spPr>
          <a:xfrm>
            <a:off x="519830" y="4310455"/>
            <a:ext cx="298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y</a:t>
            </a:r>
            <a:endParaRPr/>
          </a:p>
        </p:txBody>
      </p:sp>
      <p:sp>
        <p:nvSpPr>
          <p:cNvPr id="10957" name="Google Shape;10957;p106"/>
          <p:cNvSpPr txBox="1"/>
          <p:nvPr/>
        </p:nvSpPr>
        <p:spPr>
          <a:xfrm>
            <a:off x="519830" y="4615255"/>
            <a:ext cx="298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z</a:t>
            </a:r>
            <a:endParaRPr/>
          </a:p>
        </p:txBody>
      </p:sp>
      <p:sp>
        <p:nvSpPr>
          <p:cNvPr id="10958" name="Google Shape;10958;p106"/>
          <p:cNvSpPr txBox="1"/>
          <p:nvPr/>
        </p:nvSpPr>
        <p:spPr>
          <a:xfrm>
            <a:off x="824630" y="4391417"/>
            <a:ext cx="990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t>
            </a:r>
            <a:endParaRPr/>
          </a:p>
        </p:txBody>
      </p:sp>
      <p:sp>
        <p:nvSpPr>
          <p:cNvPr id="10959" name="Google Shape;10959;p106"/>
          <p:cNvSpPr txBox="1"/>
          <p:nvPr/>
        </p:nvSpPr>
        <p:spPr>
          <a:xfrm>
            <a:off x="1053230" y="4386655"/>
            <a:ext cx="347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t>
            </a:r>
            <a:endParaRPr/>
          </a:p>
        </p:txBody>
      </p:sp>
      <p:sp>
        <p:nvSpPr>
          <p:cNvPr id="10960" name="Google Shape;10960;p106"/>
          <p:cNvSpPr txBox="1"/>
          <p:nvPr/>
        </p:nvSpPr>
        <p:spPr>
          <a:xfrm>
            <a:off x="1434230" y="4386655"/>
            <a:ext cx="347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t>
            </a:r>
            <a:endParaRPr/>
          </a:p>
        </p:txBody>
      </p:sp>
      <p:sp>
        <p:nvSpPr>
          <p:cNvPr id="10961" name="Google Shape;10961;p106"/>
          <p:cNvSpPr txBox="1"/>
          <p:nvPr/>
        </p:nvSpPr>
        <p:spPr>
          <a:xfrm>
            <a:off x="824630" y="4691455"/>
            <a:ext cx="3111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7</a:t>
            </a:r>
            <a:endParaRPr/>
          </a:p>
        </p:txBody>
      </p:sp>
      <p:sp>
        <p:nvSpPr>
          <p:cNvPr id="10962" name="Google Shape;10962;p106"/>
          <p:cNvSpPr txBox="1"/>
          <p:nvPr/>
        </p:nvSpPr>
        <p:spPr>
          <a:xfrm>
            <a:off x="1053230" y="4691455"/>
            <a:ext cx="3111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1</a:t>
            </a:r>
            <a:endParaRPr/>
          </a:p>
        </p:txBody>
      </p:sp>
      <p:sp>
        <p:nvSpPr>
          <p:cNvPr id="10963" name="Google Shape;10963;p106"/>
          <p:cNvSpPr txBox="1"/>
          <p:nvPr/>
        </p:nvSpPr>
        <p:spPr>
          <a:xfrm>
            <a:off x="1434230" y="4691455"/>
            <a:ext cx="3111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0</a:t>
            </a:r>
            <a:endParaRPr/>
          </a:p>
        </p:txBody>
      </p:sp>
      <p:sp>
        <p:nvSpPr>
          <p:cNvPr id="10964" name="Google Shape;10964;p106"/>
          <p:cNvSpPr txBox="1"/>
          <p:nvPr/>
        </p:nvSpPr>
        <p:spPr>
          <a:xfrm>
            <a:off x="969093" y="3492892"/>
            <a:ext cx="706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Arial"/>
                <a:ea typeface="Arial"/>
                <a:cs typeface="Arial"/>
                <a:sym typeface="Arial"/>
              </a:rPr>
              <a:t>cost to</a:t>
            </a:r>
            <a:endParaRPr/>
          </a:p>
        </p:txBody>
      </p:sp>
      <p:sp>
        <p:nvSpPr>
          <p:cNvPr id="10965" name="Google Shape;10965;p106"/>
          <p:cNvSpPr txBox="1"/>
          <p:nvPr/>
        </p:nvSpPr>
        <p:spPr>
          <a:xfrm>
            <a:off x="824630" y="2634055"/>
            <a:ext cx="9462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2   0   1</a:t>
            </a:r>
            <a:endParaRPr/>
          </a:p>
        </p:txBody>
      </p:sp>
      <p:sp>
        <p:nvSpPr>
          <p:cNvPr id="10966" name="Google Shape;10966;p106"/>
          <p:cNvSpPr txBox="1"/>
          <p:nvPr/>
        </p:nvSpPr>
        <p:spPr>
          <a:xfrm>
            <a:off x="824630" y="4010417"/>
            <a:ext cx="990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 ∞  ∞</a:t>
            </a:r>
            <a:endParaRPr/>
          </a:p>
        </p:txBody>
      </p:sp>
      <p:sp>
        <p:nvSpPr>
          <p:cNvPr id="10967" name="Google Shape;10967;p106"/>
          <p:cNvSpPr txBox="1"/>
          <p:nvPr/>
        </p:nvSpPr>
        <p:spPr>
          <a:xfrm>
            <a:off x="2866155" y="1521217"/>
            <a:ext cx="9462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2   0   1</a:t>
            </a:r>
            <a:endParaRPr/>
          </a:p>
        </p:txBody>
      </p:sp>
      <p:sp>
        <p:nvSpPr>
          <p:cNvPr id="10968" name="Google Shape;10968;p106"/>
          <p:cNvSpPr txBox="1"/>
          <p:nvPr/>
        </p:nvSpPr>
        <p:spPr>
          <a:xfrm>
            <a:off x="2866155" y="1837130"/>
            <a:ext cx="9462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7   1   0</a:t>
            </a:r>
            <a:endParaRPr/>
          </a:p>
        </p:txBody>
      </p:sp>
      <p:cxnSp>
        <p:nvCxnSpPr>
          <p:cNvPr id="10969" name="Google Shape;10969;p106"/>
          <p:cNvCxnSpPr/>
          <p:nvPr/>
        </p:nvCxnSpPr>
        <p:spPr>
          <a:xfrm>
            <a:off x="1815230" y="962417"/>
            <a:ext cx="955200" cy="2001000"/>
          </a:xfrm>
          <a:prstGeom prst="straightConnector1">
            <a:avLst/>
          </a:prstGeom>
          <a:noFill/>
          <a:ln cap="flat" cmpd="sng" w="9525">
            <a:solidFill>
              <a:srgbClr val="000000"/>
            </a:solidFill>
            <a:prstDash val="solid"/>
            <a:round/>
            <a:headEnd len="med" w="med" type="none"/>
            <a:tailEnd len="med" w="med" type="triangle"/>
          </a:ln>
        </p:spPr>
      </p:cxnSp>
      <p:cxnSp>
        <p:nvCxnSpPr>
          <p:cNvPr id="10970" name="Google Shape;10970;p106"/>
          <p:cNvCxnSpPr/>
          <p:nvPr/>
        </p:nvCxnSpPr>
        <p:spPr>
          <a:xfrm>
            <a:off x="1739030" y="1038617"/>
            <a:ext cx="685800" cy="3124200"/>
          </a:xfrm>
          <a:prstGeom prst="straightConnector1">
            <a:avLst/>
          </a:prstGeom>
          <a:noFill/>
          <a:ln cap="flat" cmpd="sng" w="9525">
            <a:solidFill>
              <a:srgbClr val="000000"/>
            </a:solidFill>
            <a:prstDash val="solid"/>
            <a:round/>
            <a:headEnd len="med" w="med" type="none"/>
            <a:tailEnd len="med" w="med" type="triangle"/>
          </a:ln>
        </p:spPr>
      </p:cxnSp>
      <p:cxnSp>
        <p:nvCxnSpPr>
          <p:cNvPr id="10971" name="Google Shape;10971;p106"/>
          <p:cNvCxnSpPr>
            <a:endCxn id="10938" idx="1"/>
          </p:cNvCxnSpPr>
          <p:nvPr/>
        </p:nvCxnSpPr>
        <p:spPr>
          <a:xfrm flipH="1" rot="10800000">
            <a:off x="1739030" y="1980505"/>
            <a:ext cx="838200" cy="810600"/>
          </a:xfrm>
          <a:prstGeom prst="straightConnector1">
            <a:avLst/>
          </a:prstGeom>
          <a:noFill/>
          <a:ln cap="flat" cmpd="sng" w="9525">
            <a:solidFill>
              <a:srgbClr val="000000"/>
            </a:solidFill>
            <a:prstDash val="solid"/>
            <a:round/>
            <a:headEnd len="med" w="med" type="none"/>
            <a:tailEnd len="med" w="med" type="triangle"/>
          </a:ln>
        </p:spPr>
      </p:cxnSp>
      <p:cxnSp>
        <p:nvCxnSpPr>
          <p:cNvPr id="10972" name="Google Shape;10972;p106"/>
          <p:cNvCxnSpPr/>
          <p:nvPr/>
        </p:nvCxnSpPr>
        <p:spPr>
          <a:xfrm>
            <a:off x="1739030" y="3172217"/>
            <a:ext cx="609600" cy="1143000"/>
          </a:xfrm>
          <a:prstGeom prst="straightConnector1">
            <a:avLst/>
          </a:prstGeom>
          <a:noFill/>
          <a:ln cap="flat" cmpd="sng" w="9525">
            <a:solidFill>
              <a:srgbClr val="000000"/>
            </a:solidFill>
            <a:prstDash val="solid"/>
            <a:round/>
            <a:headEnd len="med" w="med" type="none"/>
            <a:tailEnd len="med" w="med" type="triangle"/>
          </a:ln>
        </p:spPr>
      </p:cxnSp>
      <p:cxnSp>
        <p:nvCxnSpPr>
          <p:cNvPr id="10973" name="Google Shape;10973;p106"/>
          <p:cNvCxnSpPr>
            <a:endCxn id="10938" idx="2"/>
          </p:cNvCxnSpPr>
          <p:nvPr/>
        </p:nvCxnSpPr>
        <p:spPr>
          <a:xfrm flipH="1" rot="10800000">
            <a:off x="1738880" y="2165155"/>
            <a:ext cx="987600" cy="2073900"/>
          </a:xfrm>
          <a:prstGeom prst="straightConnector1">
            <a:avLst/>
          </a:prstGeom>
          <a:noFill/>
          <a:ln cap="flat" cmpd="sng" w="9525">
            <a:solidFill>
              <a:srgbClr val="000000"/>
            </a:solidFill>
            <a:prstDash val="solid"/>
            <a:round/>
            <a:headEnd len="med" w="med" type="none"/>
            <a:tailEnd len="med" w="med" type="triangle"/>
          </a:ln>
        </p:spPr>
      </p:cxnSp>
      <p:cxnSp>
        <p:nvCxnSpPr>
          <p:cNvPr id="10974" name="Google Shape;10974;p106"/>
          <p:cNvCxnSpPr/>
          <p:nvPr/>
        </p:nvCxnSpPr>
        <p:spPr>
          <a:xfrm flipH="1" rot="10800000">
            <a:off x="1815230" y="3588017"/>
            <a:ext cx="841800" cy="879600"/>
          </a:xfrm>
          <a:prstGeom prst="straightConnector1">
            <a:avLst/>
          </a:prstGeom>
          <a:noFill/>
          <a:ln cap="flat" cmpd="sng" w="9525">
            <a:solidFill>
              <a:srgbClr val="000000"/>
            </a:solidFill>
            <a:prstDash val="solid"/>
            <a:round/>
            <a:headEnd len="med" w="med" type="none"/>
            <a:tailEnd len="med" w="med" type="triangle"/>
          </a:ln>
        </p:spPr>
      </p:cxnSp>
      <p:cxnSp>
        <p:nvCxnSpPr>
          <p:cNvPr id="10975" name="Google Shape;10975;p106"/>
          <p:cNvCxnSpPr/>
          <p:nvPr/>
        </p:nvCxnSpPr>
        <p:spPr>
          <a:xfrm>
            <a:off x="215030" y="5097855"/>
            <a:ext cx="6417600" cy="0"/>
          </a:xfrm>
          <a:prstGeom prst="straightConnector1">
            <a:avLst/>
          </a:prstGeom>
          <a:noFill/>
          <a:ln cap="flat" cmpd="sng" w="15875">
            <a:solidFill>
              <a:srgbClr val="000000"/>
            </a:solidFill>
            <a:prstDash val="dot"/>
            <a:round/>
            <a:headEnd len="med" w="med" type="none"/>
            <a:tailEnd len="med" w="med" type="triangle"/>
          </a:ln>
        </p:spPr>
      </p:cxnSp>
      <p:sp>
        <p:nvSpPr>
          <p:cNvPr id="10976" name="Google Shape;10976;p106"/>
          <p:cNvSpPr txBox="1"/>
          <p:nvPr/>
        </p:nvSpPr>
        <p:spPr>
          <a:xfrm>
            <a:off x="6588843" y="4889892"/>
            <a:ext cx="615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1" lang="en-US" sz="1800" u="none" cap="none" strike="noStrike">
                <a:solidFill>
                  <a:srgbClr val="000000"/>
                </a:solidFill>
                <a:latin typeface="Calibri"/>
                <a:ea typeface="Calibri"/>
                <a:cs typeface="Calibri"/>
                <a:sym typeface="Calibri"/>
              </a:rPr>
              <a:t>time</a:t>
            </a:r>
            <a:endParaRPr/>
          </a:p>
        </p:txBody>
      </p:sp>
      <p:grpSp>
        <p:nvGrpSpPr>
          <p:cNvPr id="10977" name="Google Shape;10977;p106"/>
          <p:cNvGrpSpPr/>
          <p:nvPr/>
        </p:nvGrpSpPr>
        <p:grpSpPr>
          <a:xfrm>
            <a:off x="7276599" y="2263250"/>
            <a:ext cx="1811775" cy="1143000"/>
            <a:chOff x="2352" y="0"/>
            <a:chExt cx="1376" cy="815"/>
          </a:xfrm>
        </p:grpSpPr>
        <p:sp>
          <p:nvSpPr>
            <p:cNvPr id="10978" name="Google Shape;10978;p106"/>
            <p:cNvSpPr/>
            <p:nvPr/>
          </p:nvSpPr>
          <p:spPr>
            <a:xfrm>
              <a:off x="2352" y="0"/>
              <a:ext cx="1376" cy="764"/>
            </a:xfrm>
            <a:custGeom>
              <a:rect b="b" l="l" r="r" t="t"/>
              <a:pathLst>
                <a:path extrusionOk="0" h="764" w="1376">
                  <a:moveTo>
                    <a:pt x="113" y="348"/>
                  </a:moveTo>
                  <a:cubicBezTo>
                    <a:pt x="166" y="270"/>
                    <a:pt x="296" y="218"/>
                    <a:pt x="395" y="162"/>
                  </a:cubicBezTo>
                  <a:cubicBezTo>
                    <a:pt x="494" y="106"/>
                    <a:pt x="583" y="0"/>
                    <a:pt x="710" y="9"/>
                  </a:cubicBezTo>
                  <a:cubicBezTo>
                    <a:pt x="837" y="18"/>
                    <a:pt x="1051" y="136"/>
                    <a:pt x="1160" y="219"/>
                  </a:cubicBezTo>
                  <a:cubicBezTo>
                    <a:pt x="1269" y="302"/>
                    <a:pt x="1376" y="426"/>
                    <a:pt x="1367" y="510"/>
                  </a:cubicBezTo>
                  <a:cubicBezTo>
                    <a:pt x="1358" y="594"/>
                    <a:pt x="1234" y="688"/>
                    <a:pt x="1103" y="726"/>
                  </a:cubicBezTo>
                  <a:cubicBezTo>
                    <a:pt x="972" y="764"/>
                    <a:pt x="749" y="754"/>
                    <a:pt x="578" y="738"/>
                  </a:cubicBezTo>
                  <a:cubicBezTo>
                    <a:pt x="407" y="722"/>
                    <a:pt x="154" y="695"/>
                    <a:pt x="77" y="630"/>
                  </a:cubicBezTo>
                  <a:cubicBezTo>
                    <a:pt x="0" y="565"/>
                    <a:pt x="60" y="426"/>
                    <a:pt x="113" y="348"/>
                  </a:cubicBezTo>
                  <a:close/>
                </a:path>
              </a:pathLst>
            </a:custGeom>
            <a:solidFill>
              <a:srgbClr val="9CE0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grpSp>
          <p:nvGrpSpPr>
            <p:cNvPr id="10979" name="Google Shape;10979;p106"/>
            <p:cNvGrpSpPr/>
            <p:nvPr/>
          </p:nvGrpSpPr>
          <p:grpSpPr>
            <a:xfrm>
              <a:off x="2448" y="70"/>
              <a:ext cx="1199" cy="745"/>
              <a:chOff x="-17" y="1282"/>
              <a:chExt cx="1199" cy="745"/>
            </a:xfrm>
          </p:grpSpPr>
          <p:sp>
            <p:nvSpPr>
              <p:cNvPr id="10980" name="Google Shape;10980;p106"/>
              <p:cNvSpPr/>
              <p:nvPr/>
            </p:nvSpPr>
            <p:spPr>
              <a:xfrm>
                <a:off x="246" y="1476"/>
                <a:ext cx="222" cy="180"/>
              </a:xfrm>
              <a:custGeom>
                <a:rect b="b" l="l" r="r" t="t"/>
                <a:pathLst>
                  <a:path extrusionOk="0" h="180" w="222">
                    <a:moveTo>
                      <a:pt x="0" y="180"/>
                    </a:moveTo>
                    <a:lnTo>
                      <a:pt x="222" y="0"/>
                    </a:lnTo>
                  </a:path>
                </a:pathLst>
              </a:custGeom>
              <a:noFill/>
              <a:ln cap="flat" cmpd="sng" w="12700">
                <a:solidFill>
                  <a:srgbClr val="0000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0981" name="Google Shape;10981;p106"/>
              <p:cNvSpPr/>
              <p:nvPr/>
            </p:nvSpPr>
            <p:spPr>
              <a:xfrm>
                <a:off x="-14" y="1712"/>
                <a:ext cx="300" cy="0"/>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cxnSp>
            <p:nvCxnSpPr>
              <p:cNvPr id="10982" name="Google Shape;10982;p106"/>
              <p:cNvCxnSpPr/>
              <p:nvPr/>
            </p:nvCxnSpPr>
            <p:spPr>
              <a:xfrm>
                <a:off x="-14" y="1705"/>
                <a:ext cx="0" cy="0"/>
              </a:xfrm>
              <a:prstGeom prst="straightConnector1">
                <a:avLst/>
              </a:prstGeom>
              <a:noFill/>
              <a:ln cap="flat" cmpd="sng" w="12700">
                <a:solidFill>
                  <a:srgbClr val="000000"/>
                </a:solidFill>
                <a:prstDash val="solid"/>
                <a:round/>
                <a:headEnd len="med" w="med" type="none"/>
                <a:tailEnd len="med" w="med" type="none"/>
              </a:ln>
            </p:spPr>
          </p:cxnSp>
          <p:cxnSp>
            <p:nvCxnSpPr>
              <p:cNvPr id="10983" name="Google Shape;10983;p106"/>
              <p:cNvCxnSpPr/>
              <p:nvPr/>
            </p:nvCxnSpPr>
            <p:spPr>
              <a:xfrm>
                <a:off x="299" y="1705"/>
                <a:ext cx="0" cy="0"/>
              </a:xfrm>
              <a:prstGeom prst="straightConnector1">
                <a:avLst/>
              </a:prstGeom>
              <a:noFill/>
              <a:ln cap="flat" cmpd="sng" w="12700">
                <a:solidFill>
                  <a:srgbClr val="000000"/>
                </a:solidFill>
                <a:prstDash val="solid"/>
                <a:round/>
                <a:headEnd len="med" w="med" type="none"/>
                <a:tailEnd len="med" w="med" type="none"/>
              </a:ln>
            </p:spPr>
          </p:cxnSp>
          <p:sp>
            <p:nvSpPr>
              <p:cNvPr id="10984" name="Google Shape;10984;p106"/>
              <p:cNvSpPr/>
              <p:nvPr/>
            </p:nvSpPr>
            <p:spPr>
              <a:xfrm>
                <a:off x="-14" y="1705"/>
                <a:ext cx="300" cy="0"/>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10985" name="Google Shape;10985;p106"/>
              <p:cNvSpPr/>
              <p:nvPr/>
            </p:nvSpPr>
            <p:spPr>
              <a:xfrm>
                <a:off x="-17" y="1646"/>
                <a:ext cx="300" cy="0"/>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0986" name="Google Shape;10986;p106"/>
              <p:cNvSpPr/>
              <p:nvPr/>
            </p:nvSpPr>
            <p:spPr>
              <a:xfrm>
                <a:off x="651" y="1476"/>
                <a:ext cx="216" cy="189"/>
              </a:xfrm>
              <a:custGeom>
                <a:rect b="b" l="l" r="r" t="t"/>
                <a:pathLst>
                  <a:path extrusionOk="0" h="189" w="216">
                    <a:moveTo>
                      <a:pt x="0" y="0"/>
                    </a:moveTo>
                    <a:lnTo>
                      <a:pt x="216" y="189"/>
                    </a:lnTo>
                  </a:path>
                </a:pathLst>
              </a:custGeom>
              <a:noFill/>
              <a:ln cap="flat" cmpd="sng" w="12700">
                <a:solidFill>
                  <a:srgbClr val="0000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0987" name="Google Shape;10987;p106"/>
              <p:cNvSpPr/>
              <p:nvPr/>
            </p:nvSpPr>
            <p:spPr>
              <a:xfrm>
                <a:off x="303" y="1740"/>
                <a:ext cx="540" cy="3"/>
              </a:xfrm>
              <a:custGeom>
                <a:rect b="b" l="l" r="r" t="t"/>
                <a:pathLst>
                  <a:path extrusionOk="0" h="3" w="540">
                    <a:moveTo>
                      <a:pt x="540" y="3"/>
                    </a:moveTo>
                    <a:lnTo>
                      <a:pt x="0" y="0"/>
                    </a:lnTo>
                  </a:path>
                </a:pathLst>
              </a:custGeom>
              <a:noFill/>
              <a:ln cap="flat" cmpd="sng" w="12700">
                <a:solidFill>
                  <a:srgbClr val="0000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grpSp>
            <p:nvGrpSpPr>
              <p:cNvPr id="10988" name="Google Shape;10988;p106"/>
              <p:cNvGrpSpPr/>
              <p:nvPr/>
            </p:nvGrpSpPr>
            <p:grpSpPr>
              <a:xfrm>
                <a:off x="39" y="1594"/>
                <a:ext cx="298" cy="300"/>
                <a:chOff x="2959" y="2425"/>
                <a:chExt cx="300" cy="300"/>
              </a:xfrm>
            </p:grpSpPr>
            <p:sp>
              <p:nvSpPr>
                <p:cNvPr id="10989" name="Google Shape;10989;p106"/>
                <p:cNvSpPr/>
                <p:nvPr/>
              </p:nvSpPr>
              <p:spPr>
                <a:xfrm>
                  <a:off x="2982" y="2490"/>
                  <a:ext cx="0" cy="0"/>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0990" name="Google Shape;10990;p106"/>
                <p:cNvSpPr txBox="1"/>
                <p:nvPr/>
              </p:nvSpPr>
              <p:spPr>
                <a:xfrm>
                  <a:off x="2959" y="2425"/>
                  <a:ext cx="300" cy="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x</a:t>
                  </a:r>
                  <a:endParaRPr b="0" i="0" sz="2400" u="none" cap="none" strike="noStrike">
                    <a:solidFill>
                      <a:srgbClr val="000000"/>
                    </a:solidFill>
                    <a:latin typeface="Arial"/>
                    <a:ea typeface="Arial"/>
                    <a:cs typeface="Arial"/>
                    <a:sym typeface="Arial"/>
                  </a:endParaRPr>
                </a:p>
              </p:txBody>
            </p:sp>
          </p:grpSp>
          <p:grpSp>
            <p:nvGrpSpPr>
              <p:cNvPr id="10991" name="Google Shape;10991;p106"/>
              <p:cNvGrpSpPr/>
              <p:nvPr/>
            </p:nvGrpSpPr>
            <p:grpSpPr>
              <a:xfrm>
                <a:off x="828" y="1576"/>
                <a:ext cx="354" cy="300"/>
                <a:chOff x="1740" y="2272"/>
                <a:chExt cx="354" cy="300"/>
              </a:xfrm>
            </p:grpSpPr>
            <p:sp>
              <p:nvSpPr>
                <p:cNvPr id="10992" name="Google Shape;10992;p106"/>
                <p:cNvSpPr/>
                <p:nvPr/>
              </p:nvSpPr>
              <p:spPr>
                <a:xfrm>
                  <a:off x="1743" y="2420"/>
                  <a:ext cx="300" cy="0"/>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cxnSp>
              <p:nvCxnSpPr>
                <p:cNvPr id="10993" name="Google Shape;10993;p106"/>
                <p:cNvCxnSpPr/>
                <p:nvPr/>
              </p:nvCxnSpPr>
              <p:spPr>
                <a:xfrm>
                  <a:off x="1743" y="2413"/>
                  <a:ext cx="0" cy="0"/>
                </a:xfrm>
                <a:prstGeom prst="straightConnector1">
                  <a:avLst/>
                </a:prstGeom>
                <a:noFill/>
                <a:ln cap="flat" cmpd="sng" w="12700">
                  <a:solidFill>
                    <a:srgbClr val="000000"/>
                  </a:solidFill>
                  <a:prstDash val="solid"/>
                  <a:round/>
                  <a:headEnd len="med" w="med" type="none"/>
                  <a:tailEnd len="med" w="med" type="none"/>
                </a:ln>
              </p:spPr>
            </p:cxnSp>
            <p:cxnSp>
              <p:nvCxnSpPr>
                <p:cNvPr id="10994" name="Google Shape;10994;p106"/>
                <p:cNvCxnSpPr/>
                <p:nvPr/>
              </p:nvCxnSpPr>
              <p:spPr>
                <a:xfrm>
                  <a:off x="2056" y="2413"/>
                  <a:ext cx="0" cy="0"/>
                </a:xfrm>
                <a:prstGeom prst="straightConnector1">
                  <a:avLst/>
                </a:prstGeom>
                <a:noFill/>
                <a:ln cap="flat" cmpd="sng" w="12700">
                  <a:solidFill>
                    <a:srgbClr val="000000"/>
                  </a:solidFill>
                  <a:prstDash val="solid"/>
                  <a:round/>
                  <a:headEnd len="med" w="med" type="none"/>
                  <a:tailEnd len="med" w="med" type="none"/>
                </a:ln>
              </p:spPr>
            </p:cxnSp>
            <p:sp>
              <p:nvSpPr>
                <p:cNvPr id="10995" name="Google Shape;10995;p106"/>
                <p:cNvSpPr/>
                <p:nvPr/>
              </p:nvSpPr>
              <p:spPr>
                <a:xfrm>
                  <a:off x="1743" y="2413"/>
                  <a:ext cx="300" cy="0"/>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10996" name="Google Shape;10996;p106"/>
                <p:cNvSpPr/>
                <p:nvPr/>
              </p:nvSpPr>
              <p:spPr>
                <a:xfrm>
                  <a:off x="1740" y="2354"/>
                  <a:ext cx="300" cy="0"/>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grpSp>
              <p:nvGrpSpPr>
                <p:cNvPr id="10997" name="Google Shape;10997;p106"/>
                <p:cNvGrpSpPr/>
                <p:nvPr/>
              </p:nvGrpSpPr>
              <p:grpSpPr>
                <a:xfrm>
                  <a:off x="1795" y="2272"/>
                  <a:ext cx="299" cy="300"/>
                  <a:chOff x="2951" y="2395"/>
                  <a:chExt cx="300" cy="300"/>
                </a:xfrm>
              </p:grpSpPr>
              <p:sp>
                <p:nvSpPr>
                  <p:cNvPr id="10998" name="Google Shape;10998;p106"/>
                  <p:cNvSpPr/>
                  <p:nvPr/>
                </p:nvSpPr>
                <p:spPr>
                  <a:xfrm>
                    <a:off x="2982" y="2490"/>
                    <a:ext cx="0" cy="0"/>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0999" name="Google Shape;10999;p106"/>
                  <p:cNvSpPr txBox="1"/>
                  <p:nvPr/>
                </p:nvSpPr>
                <p:spPr>
                  <a:xfrm>
                    <a:off x="2951" y="2395"/>
                    <a:ext cx="300" cy="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z</a:t>
                    </a:r>
                    <a:endParaRPr/>
                  </a:p>
                </p:txBody>
              </p:sp>
            </p:grpSp>
          </p:grpSp>
          <p:sp>
            <p:nvSpPr>
              <p:cNvPr id="11000" name="Google Shape;11000;p106"/>
              <p:cNvSpPr txBox="1"/>
              <p:nvPr/>
            </p:nvSpPr>
            <p:spPr>
              <a:xfrm>
                <a:off x="724" y="1397"/>
                <a:ext cx="300" cy="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1</a:t>
                </a:r>
                <a:endParaRPr b="0" i="0" sz="2400" u="none" cap="none" strike="noStrike">
                  <a:solidFill>
                    <a:srgbClr val="000000"/>
                  </a:solidFill>
                  <a:latin typeface="Arial"/>
                  <a:ea typeface="Arial"/>
                  <a:cs typeface="Arial"/>
                  <a:sym typeface="Arial"/>
                </a:endParaRPr>
              </a:p>
            </p:txBody>
          </p:sp>
          <p:sp>
            <p:nvSpPr>
              <p:cNvPr id="11001" name="Google Shape;11001;p106"/>
              <p:cNvSpPr txBox="1"/>
              <p:nvPr/>
            </p:nvSpPr>
            <p:spPr>
              <a:xfrm>
                <a:off x="196" y="1394"/>
                <a:ext cx="300" cy="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2</a:t>
                </a:r>
                <a:endParaRPr b="0" i="0" sz="2400" u="none" cap="none" strike="noStrike">
                  <a:solidFill>
                    <a:srgbClr val="000000"/>
                  </a:solidFill>
                  <a:latin typeface="Arial"/>
                  <a:ea typeface="Arial"/>
                  <a:cs typeface="Arial"/>
                  <a:sym typeface="Arial"/>
                </a:endParaRPr>
              </a:p>
            </p:txBody>
          </p:sp>
          <p:sp>
            <p:nvSpPr>
              <p:cNvPr id="11002" name="Google Shape;11002;p106"/>
              <p:cNvSpPr txBox="1"/>
              <p:nvPr/>
            </p:nvSpPr>
            <p:spPr>
              <a:xfrm>
                <a:off x="481" y="1727"/>
                <a:ext cx="300" cy="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7</a:t>
                </a:r>
                <a:endParaRPr b="0" i="0" sz="2400" u="none" cap="none" strike="noStrike">
                  <a:solidFill>
                    <a:srgbClr val="000000"/>
                  </a:solidFill>
                  <a:latin typeface="Arial"/>
                  <a:ea typeface="Arial"/>
                  <a:cs typeface="Arial"/>
                  <a:sym typeface="Arial"/>
                </a:endParaRPr>
              </a:p>
            </p:txBody>
          </p:sp>
          <p:grpSp>
            <p:nvGrpSpPr>
              <p:cNvPr id="11003" name="Google Shape;11003;p106"/>
              <p:cNvGrpSpPr/>
              <p:nvPr/>
            </p:nvGrpSpPr>
            <p:grpSpPr>
              <a:xfrm>
                <a:off x="408" y="1282"/>
                <a:ext cx="360" cy="300"/>
                <a:chOff x="1740" y="2302"/>
                <a:chExt cx="360" cy="300"/>
              </a:xfrm>
            </p:grpSpPr>
            <p:sp>
              <p:nvSpPr>
                <p:cNvPr id="11004" name="Google Shape;11004;p106"/>
                <p:cNvSpPr/>
                <p:nvPr/>
              </p:nvSpPr>
              <p:spPr>
                <a:xfrm>
                  <a:off x="1743" y="2420"/>
                  <a:ext cx="300" cy="0"/>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cxnSp>
              <p:nvCxnSpPr>
                <p:cNvPr id="11005" name="Google Shape;11005;p106"/>
                <p:cNvCxnSpPr/>
                <p:nvPr/>
              </p:nvCxnSpPr>
              <p:spPr>
                <a:xfrm>
                  <a:off x="1743" y="2413"/>
                  <a:ext cx="0" cy="0"/>
                </a:xfrm>
                <a:prstGeom prst="straightConnector1">
                  <a:avLst/>
                </a:prstGeom>
                <a:noFill/>
                <a:ln cap="flat" cmpd="sng" w="12700">
                  <a:solidFill>
                    <a:srgbClr val="000000"/>
                  </a:solidFill>
                  <a:prstDash val="solid"/>
                  <a:round/>
                  <a:headEnd len="med" w="med" type="none"/>
                  <a:tailEnd len="med" w="med" type="none"/>
                </a:ln>
              </p:spPr>
            </p:cxnSp>
            <p:cxnSp>
              <p:nvCxnSpPr>
                <p:cNvPr id="11006" name="Google Shape;11006;p106"/>
                <p:cNvCxnSpPr/>
                <p:nvPr/>
              </p:nvCxnSpPr>
              <p:spPr>
                <a:xfrm>
                  <a:off x="2056" y="2413"/>
                  <a:ext cx="0" cy="0"/>
                </a:xfrm>
                <a:prstGeom prst="straightConnector1">
                  <a:avLst/>
                </a:prstGeom>
                <a:noFill/>
                <a:ln cap="flat" cmpd="sng" w="12700">
                  <a:solidFill>
                    <a:srgbClr val="000000"/>
                  </a:solidFill>
                  <a:prstDash val="solid"/>
                  <a:round/>
                  <a:headEnd len="med" w="med" type="none"/>
                  <a:tailEnd len="med" w="med" type="none"/>
                </a:ln>
              </p:spPr>
            </p:cxnSp>
            <p:sp>
              <p:nvSpPr>
                <p:cNvPr id="11007" name="Google Shape;11007;p106"/>
                <p:cNvSpPr/>
                <p:nvPr/>
              </p:nvSpPr>
              <p:spPr>
                <a:xfrm>
                  <a:off x="1743" y="2413"/>
                  <a:ext cx="300" cy="0"/>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11008" name="Google Shape;11008;p106"/>
                <p:cNvSpPr/>
                <p:nvPr/>
              </p:nvSpPr>
              <p:spPr>
                <a:xfrm>
                  <a:off x="1740" y="2354"/>
                  <a:ext cx="300" cy="0"/>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grpSp>
              <p:nvGrpSpPr>
                <p:cNvPr id="11009" name="Google Shape;11009;p106"/>
                <p:cNvGrpSpPr/>
                <p:nvPr/>
              </p:nvGrpSpPr>
              <p:grpSpPr>
                <a:xfrm>
                  <a:off x="1803" y="2302"/>
                  <a:ext cx="297" cy="300"/>
                  <a:chOff x="2958" y="2425"/>
                  <a:chExt cx="300" cy="300"/>
                </a:xfrm>
              </p:grpSpPr>
              <p:sp>
                <p:nvSpPr>
                  <p:cNvPr id="11010" name="Google Shape;11010;p106"/>
                  <p:cNvSpPr/>
                  <p:nvPr/>
                </p:nvSpPr>
                <p:spPr>
                  <a:xfrm>
                    <a:off x="2982" y="2490"/>
                    <a:ext cx="0" cy="0"/>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1011" name="Google Shape;11011;p106"/>
                  <p:cNvSpPr txBox="1"/>
                  <p:nvPr/>
                </p:nvSpPr>
                <p:spPr>
                  <a:xfrm>
                    <a:off x="2958" y="2425"/>
                    <a:ext cx="300" cy="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y</a:t>
                    </a:r>
                    <a:endParaRPr b="0" i="0" sz="2400" u="none" cap="none" strike="noStrike">
                      <a:solidFill>
                        <a:srgbClr val="000000"/>
                      </a:solidFill>
                      <a:latin typeface="Arial"/>
                      <a:ea typeface="Arial"/>
                      <a:cs typeface="Arial"/>
                      <a:sym typeface="Arial"/>
                    </a:endParaRPr>
                  </a:p>
                </p:txBody>
              </p:sp>
            </p:grpSp>
          </p:grpSp>
        </p:grpSp>
      </p:grpSp>
      <p:sp>
        <p:nvSpPr>
          <p:cNvPr id="11012" name="Google Shape;11012;p106"/>
          <p:cNvSpPr txBox="1"/>
          <p:nvPr/>
        </p:nvSpPr>
        <p:spPr>
          <a:xfrm>
            <a:off x="99497" y="769829"/>
            <a:ext cx="715200" cy="327900"/>
          </a:xfrm>
          <a:prstGeom prst="rect">
            <a:avLst/>
          </a:prstGeom>
          <a:noFill/>
          <a:ln>
            <a:noFill/>
          </a:ln>
        </p:spPr>
        <p:txBody>
          <a:bodyPr anchorCtr="0" anchor="t" bIns="45700" lIns="91425" spcFirstLastPara="1" rIns="91425" wrap="square" tIns="45700">
            <a:spAutoFit/>
          </a:bodyPr>
          <a:lstStyle/>
          <a:p>
            <a:pPr indent="0" lvl="0" marL="0" marR="0" rtl="0" algn="r">
              <a:lnSpc>
                <a:spcPct val="85000"/>
              </a:lnSpc>
              <a:spcBef>
                <a:spcPts val="0"/>
              </a:spcBef>
              <a:spcAft>
                <a:spcPts val="0"/>
              </a:spcAft>
              <a:buClr>
                <a:srgbClr val="0000A8"/>
              </a:buClr>
              <a:buSzPts val="2400"/>
              <a:buFont typeface="Arial"/>
              <a:buNone/>
            </a:pPr>
            <a:r>
              <a:rPr i="0" lang="en-US" sz="1800" u="none" cap="none" strike="noStrike">
                <a:solidFill>
                  <a:srgbClr val="0000A8"/>
                </a:solidFill>
                <a:latin typeface="Arial"/>
                <a:ea typeface="Arial"/>
                <a:cs typeface="Arial"/>
                <a:sym typeface="Arial"/>
              </a:rPr>
              <a:t>D</a:t>
            </a:r>
            <a:r>
              <a:rPr baseline="-25000" i="0" lang="en-US" sz="1800" u="none" cap="none" strike="noStrike">
                <a:solidFill>
                  <a:srgbClr val="0000A8"/>
                </a:solidFill>
                <a:latin typeface="Arial"/>
                <a:ea typeface="Arial"/>
                <a:cs typeface="Arial"/>
                <a:sym typeface="Arial"/>
              </a:rPr>
              <a:t>x</a:t>
            </a:r>
            <a:r>
              <a:rPr i="0" lang="en-US" sz="1800" u="none" cap="none" strike="noStrike">
                <a:solidFill>
                  <a:srgbClr val="0000A8"/>
                </a:solidFill>
                <a:latin typeface="Arial"/>
                <a:ea typeface="Arial"/>
                <a:cs typeface="Arial"/>
                <a:sym typeface="Arial"/>
              </a:rPr>
              <a:t>()</a:t>
            </a:r>
            <a:endParaRPr sz="1800"/>
          </a:p>
        </p:txBody>
      </p:sp>
      <p:sp>
        <p:nvSpPr>
          <p:cNvPr id="11013" name="Google Shape;11013;p106"/>
          <p:cNvSpPr/>
          <p:nvPr/>
        </p:nvSpPr>
        <p:spPr>
          <a:xfrm>
            <a:off x="824630" y="1038617"/>
            <a:ext cx="1066800" cy="381000"/>
          </a:xfrm>
          <a:prstGeom prst="ellipse">
            <a:avLst/>
          </a:prstGeom>
          <a:no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1014" name="Google Shape;11014;p106"/>
          <p:cNvSpPr/>
          <p:nvPr/>
        </p:nvSpPr>
        <p:spPr>
          <a:xfrm>
            <a:off x="824630" y="2867417"/>
            <a:ext cx="1066800" cy="381000"/>
          </a:xfrm>
          <a:prstGeom prst="ellipse">
            <a:avLst/>
          </a:prstGeom>
          <a:no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1015" name="Google Shape;11015;p106"/>
          <p:cNvSpPr/>
          <p:nvPr/>
        </p:nvSpPr>
        <p:spPr>
          <a:xfrm>
            <a:off x="824630" y="4696217"/>
            <a:ext cx="1066800" cy="381000"/>
          </a:xfrm>
          <a:prstGeom prst="ellipse">
            <a:avLst/>
          </a:prstGeom>
          <a:no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1016" name="Google Shape;11016;p106"/>
          <p:cNvSpPr/>
          <p:nvPr/>
        </p:nvSpPr>
        <p:spPr>
          <a:xfrm>
            <a:off x="2902668" y="1191017"/>
            <a:ext cx="1066800" cy="381000"/>
          </a:xfrm>
          <a:prstGeom prst="ellipse">
            <a:avLst/>
          </a:prstGeom>
          <a:no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1017" name="Google Shape;11017;p106"/>
          <p:cNvSpPr/>
          <p:nvPr/>
        </p:nvSpPr>
        <p:spPr>
          <a:xfrm>
            <a:off x="3504722" y="2730750"/>
            <a:ext cx="3868500" cy="646200"/>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1600">
                <a:solidFill>
                  <a:srgbClr val="000000"/>
                </a:solidFill>
                <a:latin typeface="Arial"/>
                <a:ea typeface="Arial"/>
                <a:cs typeface="Arial"/>
                <a:sym typeface="Arial"/>
              </a:rPr>
              <a:t>D</a:t>
            </a:r>
            <a:r>
              <a:rPr baseline="-25000" lang="en-US" sz="1600">
                <a:solidFill>
                  <a:srgbClr val="000000"/>
                </a:solidFill>
                <a:latin typeface="Arial"/>
                <a:ea typeface="Arial"/>
                <a:cs typeface="Arial"/>
                <a:sym typeface="Arial"/>
              </a:rPr>
              <a:t>x</a:t>
            </a:r>
            <a:r>
              <a:rPr lang="en-US" sz="1600">
                <a:solidFill>
                  <a:srgbClr val="000000"/>
                </a:solidFill>
                <a:latin typeface="Arial"/>
                <a:ea typeface="Arial"/>
                <a:cs typeface="Arial"/>
                <a:sym typeface="Arial"/>
              </a:rPr>
              <a:t>(y) = min{c</a:t>
            </a:r>
            <a:r>
              <a:rPr baseline="-25000" lang="en-US" sz="1600">
                <a:solidFill>
                  <a:srgbClr val="000000"/>
                </a:solidFill>
                <a:latin typeface="Arial"/>
                <a:ea typeface="Arial"/>
                <a:cs typeface="Arial"/>
                <a:sym typeface="Arial"/>
              </a:rPr>
              <a:t>x,y </a:t>
            </a:r>
            <a:r>
              <a:rPr lang="en-US" sz="1600">
                <a:solidFill>
                  <a:srgbClr val="000000"/>
                </a:solidFill>
                <a:latin typeface="Arial"/>
                <a:ea typeface="Arial"/>
                <a:cs typeface="Arial"/>
                <a:sym typeface="Arial"/>
              </a:rPr>
              <a:t>+ D</a:t>
            </a:r>
            <a:r>
              <a:rPr baseline="-25000" lang="en-US" sz="1600">
                <a:solidFill>
                  <a:srgbClr val="000000"/>
                </a:solidFill>
                <a:latin typeface="Arial"/>
                <a:ea typeface="Arial"/>
                <a:cs typeface="Arial"/>
                <a:sym typeface="Arial"/>
              </a:rPr>
              <a:t>y</a:t>
            </a:r>
            <a:r>
              <a:rPr lang="en-US" sz="1600">
                <a:solidFill>
                  <a:srgbClr val="000000"/>
                </a:solidFill>
                <a:latin typeface="Arial"/>
                <a:ea typeface="Arial"/>
                <a:cs typeface="Arial"/>
                <a:sym typeface="Arial"/>
              </a:rPr>
              <a:t>(y), c</a:t>
            </a:r>
            <a:r>
              <a:rPr baseline="-25000" lang="en-US" sz="1600">
                <a:solidFill>
                  <a:srgbClr val="000000"/>
                </a:solidFill>
                <a:latin typeface="Arial"/>
                <a:ea typeface="Arial"/>
                <a:cs typeface="Arial"/>
                <a:sym typeface="Arial"/>
              </a:rPr>
              <a:t>x,z</a:t>
            </a:r>
            <a:r>
              <a:rPr lang="en-US" sz="1600">
                <a:solidFill>
                  <a:srgbClr val="000000"/>
                </a:solidFill>
                <a:latin typeface="Arial"/>
                <a:ea typeface="Arial"/>
                <a:cs typeface="Arial"/>
                <a:sym typeface="Arial"/>
              </a:rPr>
              <a:t>+ D</a:t>
            </a:r>
            <a:r>
              <a:rPr baseline="-25000" lang="en-US" sz="1600">
                <a:solidFill>
                  <a:srgbClr val="000000"/>
                </a:solidFill>
                <a:latin typeface="Arial"/>
                <a:ea typeface="Arial"/>
                <a:cs typeface="Arial"/>
                <a:sym typeface="Arial"/>
              </a:rPr>
              <a:t>z</a:t>
            </a:r>
            <a:r>
              <a:rPr lang="en-US" sz="1600">
                <a:solidFill>
                  <a:srgbClr val="000000"/>
                </a:solidFill>
                <a:latin typeface="Arial"/>
                <a:ea typeface="Arial"/>
                <a:cs typeface="Arial"/>
                <a:sym typeface="Arial"/>
              </a:rPr>
              <a:t>(y)} </a:t>
            </a:r>
            <a:br>
              <a:rPr lang="en-US" sz="1600">
                <a:solidFill>
                  <a:srgbClr val="000000"/>
                </a:solidFill>
                <a:latin typeface="Arial"/>
                <a:ea typeface="Arial"/>
                <a:cs typeface="Arial"/>
                <a:sym typeface="Arial"/>
              </a:rPr>
            </a:br>
            <a:r>
              <a:rPr lang="en-US" sz="1600">
                <a:solidFill>
                  <a:srgbClr val="000000"/>
                </a:solidFill>
                <a:latin typeface="Arial"/>
                <a:ea typeface="Arial"/>
                <a:cs typeface="Arial"/>
                <a:sym typeface="Arial"/>
              </a:rPr>
              <a:t>             = min{2+0 , 7+1} = 2</a:t>
            </a:r>
            <a:endParaRPr sz="1200"/>
          </a:p>
        </p:txBody>
      </p:sp>
      <p:cxnSp>
        <p:nvCxnSpPr>
          <p:cNvPr id="11018" name="Google Shape;11018;p106"/>
          <p:cNvCxnSpPr/>
          <p:nvPr/>
        </p:nvCxnSpPr>
        <p:spPr>
          <a:xfrm rot="10800000">
            <a:off x="3366189" y="1453857"/>
            <a:ext cx="310200" cy="1305000"/>
          </a:xfrm>
          <a:prstGeom prst="straightConnector1">
            <a:avLst/>
          </a:prstGeom>
          <a:noFill/>
          <a:ln cap="flat" cmpd="sng" w="12700">
            <a:solidFill>
              <a:srgbClr val="0000A8"/>
            </a:solidFill>
            <a:prstDash val="solid"/>
            <a:round/>
            <a:headEnd len="med" w="med" type="none"/>
            <a:tailEnd len="med" w="med" type="triangle"/>
          </a:ln>
        </p:spPr>
      </p:cxnSp>
      <p:sp>
        <p:nvSpPr>
          <p:cNvPr id="11019" name="Google Shape;11019;p106"/>
          <p:cNvSpPr/>
          <p:nvPr/>
        </p:nvSpPr>
        <p:spPr>
          <a:xfrm>
            <a:off x="4549861" y="1575108"/>
            <a:ext cx="3660900" cy="726600"/>
          </a:xfrm>
          <a:prstGeom prst="rect">
            <a:avLst/>
          </a:prstGeom>
          <a:noFill/>
          <a:ln>
            <a:noFill/>
          </a:ln>
        </p:spPr>
        <p:txBody>
          <a:bodyPr anchorCtr="0" anchor="ctr" bIns="45700" lIns="91425" spcFirstLastPara="1" rIns="91425" wrap="square" tIns="45700">
            <a:noAutofit/>
          </a:bodyPr>
          <a:lstStyle/>
          <a:p>
            <a:pPr indent="0" lvl="0" marL="0" marR="0" rtl="0" algn="l">
              <a:lnSpc>
                <a:spcPct val="120000"/>
              </a:lnSpc>
              <a:spcBef>
                <a:spcPts val="0"/>
              </a:spcBef>
              <a:spcAft>
                <a:spcPts val="0"/>
              </a:spcAft>
              <a:buNone/>
            </a:pPr>
            <a:r>
              <a:rPr lang="en-US" sz="1600">
                <a:solidFill>
                  <a:srgbClr val="000000"/>
                </a:solidFill>
                <a:latin typeface="Arial"/>
                <a:ea typeface="Arial"/>
                <a:cs typeface="Arial"/>
                <a:sym typeface="Arial"/>
              </a:rPr>
              <a:t>D</a:t>
            </a:r>
            <a:r>
              <a:rPr baseline="-25000" lang="en-US" sz="1600">
                <a:solidFill>
                  <a:srgbClr val="000000"/>
                </a:solidFill>
                <a:latin typeface="Arial"/>
                <a:ea typeface="Arial"/>
                <a:cs typeface="Arial"/>
                <a:sym typeface="Arial"/>
              </a:rPr>
              <a:t>x</a:t>
            </a:r>
            <a:r>
              <a:rPr lang="en-US" sz="1600">
                <a:solidFill>
                  <a:srgbClr val="000000"/>
                </a:solidFill>
                <a:latin typeface="Arial"/>
                <a:ea typeface="Arial"/>
                <a:cs typeface="Arial"/>
                <a:sym typeface="Arial"/>
              </a:rPr>
              <a:t>(z) = min{c</a:t>
            </a:r>
            <a:r>
              <a:rPr baseline="-25000" lang="en-US" sz="1600">
                <a:solidFill>
                  <a:srgbClr val="000000"/>
                </a:solidFill>
                <a:latin typeface="Arial"/>
                <a:ea typeface="Arial"/>
                <a:cs typeface="Arial"/>
                <a:sym typeface="Arial"/>
              </a:rPr>
              <a:t>x,y</a:t>
            </a:r>
            <a:r>
              <a:rPr lang="en-US" sz="1600">
                <a:solidFill>
                  <a:srgbClr val="000000"/>
                </a:solidFill>
                <a:latin typeface="Arial"/>
                <a:ea typeface="Arial"/>
                <a:cs typeface="Arial"/>
                <a:sym typeface="Arial"/>
              </a:rPr>
              <a:t>+ D</a:t>
            </a:r>
            <a:r>
              <a:rPr baseline="-25000" lang="en-US" sz="1600">
                <a:solidFill>
                  <a:srgbClr val="000000"/>
                </a:solidFill>
                <a:latin typeface="Arial"/>
                <a:ea typeface="Arial"/>
                <a:cs typeface="Arial"/>
                <a:sym typeface="Arial"/>
              </a:rPr>
              <a:t>y</a:t>
            </a:r>
            <a:r>
              <a:rPr lang="en-US" sz="1600">
                <a:solidFill>
                  <a:srgbClr val="000000"/>
                </a:solidFill>
                <a:latin typeface="Arial"/>
                <a:ea typeface="Arial"/>
                <a:cs typeface="Arial"/>
                <a:sym typeface="Arial"/>
              </a:rPr>
              <a:t>(z), c</a:t>
            </a:r>
            <a:r>
              <a:rPr baseline="-25000" lang="en-US" sz="1600">
                <a:solidFill>
                  <a:srgbClr val="000000"/>
                </a:solidFill>
                <a:latin typeface="Arial"/>
                <a:ea typeface="Arial"/>
                <a:cs typeface="Arial"/>
                <a:sym typeface="Arial"/>
              </a:rPr>
              <a:t>x,z</a:t>
            </a:r>
            <a:r>
              <a:rPr lang="en-US" sz="1600">
                <a:solidFill>
                  <a:srgbClr val="000000"/>
                </a:solidFill>
                <a:latin typeface="Arial"/>
                <a:ea typeface="Arial"/>
                <a:cs typeface="Arial"/>
                <a:sym typeface="Arial"/>
              </a:rPr>
              <a:t>+ D</a:t>
            </a:r>
            <a:r>
              <a:rPr baseline="-25000" lang="en-US" sz="1600">
                <a:solidFill>
                  <a:srgbClr val="000000"/>
                </a:solidFill>
                <a:latin typeface="Arial"/>
                <a:ea typeface="Arial"/>
                <a:cs typeface="Arial"/>
                <a:sym typeface="Arial"/>
              </a:rPr>
              <a:t>z</a:t>
            </a:r>
            <a:r>
              <a:rPr lang="en-US" sz="1600">
                <a:solidFill>
                  <a:srgbClr val="000000"/>
                </a:solidFill>
                <a:latin typeface="Arial"/>
                <a:ea typeface="Arial"/>
                <a:cs typeface="Arial"/>
                <a:sym typeface="Arial"/>
              </a:rPr>
              <a:t>(z)} </a:t>
            </a:r>
            <a:endParaRPr sz="1200"/>
          </a:p>
          <a:p>
            <a:pPr indent="0" lvl="0" marL="0" marR="0" rtl="0" algn="l">
              <a:lnSpc>
                <a:spcPct val="120000"/>
              </a:lnSpc>
              <a:spcBef>
                <a:spcPts val="0"/>
              </a:spcBef>
              <a:spcAft>
                <a:spcPts val="0"/>
              </a:spcAft>
              <a:buNone/>
            </a:pPr>
            <a:r>
              <a:rPr lang="en-US" sz="1600">
                <a:solidFill>
                  <a:srgbClr val="000000"/>
                </a:solidFill>
                <a:latin typeface="Arial"/>
                <a:ea typeface="Arial"/>
                <a:cs typeface="Arial"/>
                <a:sym typeface="Arial"/>
              </a:rPr>
              <a:t>= min{2+1 , 7+0} = 3</a:t>
            </a:r>
            <a:endParaRPr sz="1200"/>
          </a:p>
        </p:txBody>
      </p:sp>
      <p:cxnSp>
        <p:nvCxnSpPr>
          <p:cNvPr id="11020" name="Google Shape;11020;p106"/>
          <p:cNvCxnSpPr/>
          <p:nvPr/>
        </p:nvCxnSpPr>
        <p:spPr>
          <a:xfrm rot="10800000">
            <a:off x="3735184" y="1430901"/>
            <a:ext cx="805500" cy="338400"/>
          </a:xfrm>
          <a:prstGeom prst="straightConnector1">
            <a:avLst/>
          </a:prstGeom>
          <a:noFill/>
          <a:ln cap="flat" cmpd="sng" w="9525">
            <a:solidFill>
              <a:srgbClr val="0000A8"/>
            </a:solidFill>
            <a:prstDash val="solid"/>
            <a:round/>
            <a:headEnd len="med" w="med" type="none"/>
            <a:tailEnd len="med" w="med" type="triangle"/>
          </a:ln>
        </p:spPr>
      </p:cxnSp>
      <p:sp>
        <p:nvSpPr>
          <p:cNvPr id="11021" name="Google Shape;11021;p106"/>
          <p:cNvSpPr txBox="1"/>
          <p:nvPr/>
        </p:nvSpPr>
        <p:spPr>
          <a:xfrm>
            <a:off x="3528143" y="1189430"/>
            <a:ext cx="3111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3</a:t>
            </a:r>
            <a:endParaRPr/>
          </a:p>
        </p:txBody>
      </p:sp>
      <p:sp>
        <p:nvSpPr>
          <p:cNvPr id="11022" name="Google Shape;11022;p106"/>
          <p:cNvSpPr txBox="1"/>
          <p:nvPr/>
        </p:nvSpPr>
        <p:spPr>
          <a:xfrm>
            <a:off x="3185243" y="1194192"/>
            <a:ext cx="342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2 </a:t>
            </a:r>
            <a:endParaRPr/>
          </a:p>
        </p:txBody>
      </p:sp>
      <p:sp>
        <p:nvSpPr>
          <p:cNvPr id="11023" name="Google Shape;11023;p106"/>
          <p:cNvSpPr txBox="1"/>
          <p:nvPr/>
        </p:nvSpPr>
        <p:spPr>
          <a:xfrm>
            <a:off x="128072" y="2147605"/>
            <a:ext cx="715200" cy="301800"/>
          </a:xfrm>
          <a:prstGeom prst="rect">
            <a:avLst/>
          </a:prstGeom>
          <a:noFill/>
          <a:ln>
            <a:noFill/>
          </a:ln>
        </p:spPr>
        <p:txBody>
          <a:bodyPr anchorCtr="0" anchor="t" bIns="45700" lIns="91425" spcFirstLastPara="1" rIns="91425" wrap="square" tIns="45700">
            <a:spAutoFit/>
          </a:bodyPr>
          <a:lstStyle/>
          <a:p>
            <a:pPr indent="0" lvl="0" marL="0" marR="0" rtl="0" algn="r">
              <a:lnSpc>
                <a:spcPct val="85000"/>
              </a:lnSpc>
              <a:spcBef>
                <a:spcPts val="0"/>
              </a:spcBef>
              <a:spcAft>
                <a:spcPts val="0"/>
              </a:spcAft>
              <a:buClr>
                <a:srgbClr val="0000A8"/>
              </a:buClr>
              <a:buSzPts val="2400"/>
              <a:buFont typeface="Arial"/>
              <a:buNone/>
            </a:pPr>
            <a:r>
              <a:rPr i="0" lang="en-US" sz="1600" u="none" cap="none" strike="noStrike">
                <a:solidFill>
                  <a:srgbClr val="0000A8"/>
                </a:solidFill>
                <a:latin typeface="Arial"/>
                <a:ea typeface="Arial"/>
                <a:cs typeface="Arial"/>
                <a:sym typeface="Arial"/>
              </a:rPr>
              <a:t>D</a:t>
            </a:r>
            <a:r>
              <a:rPr baseline="-25000" i="0" lang="en-US" sz="1600" u="none" cap="none" strike="noStrike">
                <a:solidFill>
                  <a:srgbClr val="0000A8"/>
                </a:solidFill>
                <a:latin typeface="Arial"/>
                <a:ea typeface="Arial"/>
                <a:cs typeface="Arial"/>
                <a:sym typeface="Arial"/>
              </a:rPr>
              <a:t>y</a:t>
            </a:r>
            <a:r>
              <a:rPr i="0" lang="en-US" sz="1600" u="none" cap="none" strike="noStrike">
                <a:solidFill>
                  <a:srgbClr val="0000A8"/>
                </a:solidFill>
                <a:latin typeface="Arial"/>
                <a:ea typeface="Arial"/>
                <a:cs typeface="Arial"/>
                <a:sym typeface="Arial"/>
              </a:rPr>
              <a:t>()</a:t>
            </a:r>
            <a:endParaRPr sz="1600"/>
          </a:p>
        </p:txBody>
      </p:sp>
      <p:sp>
        <p:nvSpPr>
          <p:cNvPr id="11024" name="Google Shape;11024;p106"/>
          <p:cNvSpPr txBox="1"/>
          <p:nvPr/>
        </p:nvSpPr>
        <p:spPr>
          <a:xfrm>
            <a:off x="109370" y="3589403"/>
            <a:ext cx="715200" cy="301800"/>
          </a:xfrm>
          <a:prstGeom prst="rect">
            <a:avLst/>
          </a:prstGeom>
          <a:noFill/>
          <a:ln>
            <a:noFill/>
          </a:ln>
        </p:spPr>
        <p:txBody>
          <a:bodyPr anchorCtr="0" anchor="t" bIns="45700" lIns="91425" spcFirstLastPara="1" rIns="91425" wrap="square" tIns="45700">
            <a:spAutoFit/>
          </a:bodyPr>
          <a:lstStyle/>
          <a:p>
            <a:pPr indent="0" lvl="0" marL="0" marR="0" rtl="0" algn="r">
              <a:lnSpc>
                <a:spcPct val="85000"/>
              </a:lnSpc>
              <a:spcBef>
                <a:spcPts val="0"/>
              </a:spcBef>
              <a:spcAft>
                <a:spcPts val="0"/>
              </a:spcAft>
              <a:buClr>
                <a:srgbClr val="0000A8"/>
              </a:buClr>
              <a:buSzPts val="2400"/>
              <a:buFont typeface="Arial"/>
              <a:buNone/>
            </a:pPr>
            <a:r>
              <a:rPr i="0" lang="en-US" sz="1600" u="none" cap="none" strike="noStrike">
                <a:solidFill>
                  <a:srgbClr val="0000A8"/>
                </a:solidFill>
                <a:latin typeface="Arial"/>
                <a:ea typeface="Arial"/>
                <a:cs typeface="Arial"/>
                <a:sym typeface="Arial"/>
              </a:rPr>
              <a:t>D</a:t>
            </a:r>
            <a:r>
              <a:rPr baseline="-25000" i="0" lang="en-US" sz="1600" u="none" cap="none" strike="noStrike">
                <a:solidFill>
                  <a:srgbClr val="0000A8"/>
                </a:solidFill>
                <a:latin typeface="Arial"/>
                <a:ea typeface="Arial"/>
                <a:cs typeface="Arial"/>
                <a:sym typeface="Arial"/>
              </a:rPr>
              <a:t>z</a:t>
            </a:r>
            <a:r>
              <a:rPr i="0" lang="en-US" sz="1600" u="none" cap="none" strike="noStrike">
                <a:solidFill>
                  <a:srgbClr val="0000A8"/>
                </a:solidFill>
                <a:latin typeface="Arial"/>
                <a:ea typeface="Arial"/>
                <a:cs typeface="Arial"/>
                <a:sym typeface="Arial"/>
              </a:rPr>
              <a:t>()</a:t>
            </a:r>
            <a:endParaRPr sz="1600"/>
          </a:p>
        </p:txBody>
      </p:sp>
      <p:sp>
        <p:nvSpPr>
          <p:cNvPr id="11025" name="Google Shape;11025;p106"/>
          <p:cNvSpPr txBox="1"/>
          <p:nvPr/>
        </p:nvSpPr>
        <p:spPr>
          <a:xfrm>
            <a:off x="3018555" y="657617"/>
            <a:ext cx="706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Arial"/>
                <a:ea typeface="Arial"/>
                <a:cs typeface="Arial"/>
                <a:sym typeface="Arial"/>
              </a:rPr>
              <a:t>cost to</a:t>
            </a:r>
            <a:endParaRPr/>
          </a:p>
        </p:txBody>
      </p:sp>
      <p:sp>
        <p:nvSpPr>
          <p:cNvPr id="11026" name="Google Shape;11026;p106"/>
          <p:cNvSpPr txBox="1"/>
          <p:nvPr/>
        </p:nvSpPr>
        <p:spPr>
          <a:xfrm rot="-5400000">
            <a:off x="-17050" y="1356053"/>
            <a:ext cx="732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Arial"/>
                <a:ea typeface="Arial"/>
                <a:cs typeface="Arial"/>
                <a:sym typeface="Arial"/>
              </a:rPr>
              <a:t>from</a:t>
            </a:r>
            <a:endParaRPr/>
          </a:p>
        </p:txBody>
      </p:sp>
      <p:grpSp>
        <p:nvGrpSpPr>
          <p:cNvPr id="11027" name="Google Shape;11027;p106"/>
          <p:cNvGrpSpPr/>
          <p:nvPr/>
        </p:nvGrpSpPr>
        <p:grpSpPr>
          <a:xfrm>
            <a:off x="1371600" y="1053230"/>
            <a:ext cx="2491291" cy="352098"/>
            <a:chOff x="2743200" y="1891430"/>
            <a:chExt cx="2491291" cy="352098"/>
          </a:xfrm>
        </p:grpSpPr>
        <p:sp>
          <p:nvSpPr>
            <p:cNvPr id="11028" name="Google Shape;11028;p106"/>
            <p:cNvSpPr/>
            <p:nvPr/>
          </p:nvSpPr>
          <p:spPr>
            <a:xfrm>
              <a:off x="2743200" y="1891430"/>
              <a:ext cx="350700" cy="350700"/>
            </a:xfrm>
            <a:prstGeom prst="ellipse">
              <a:avLst/>
            </a:prstGeom>
            <a:noFill/>
            <a:ln cap="flat" cmpd="sng" w="34925">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029" name="Google Shape;11029;p106"/>
            <p:cNvSpPr/>
            <p:nvPr/>
          </p:nvSpPr>
          <p:spPr>
            <a:xfrm>
              <a:off x="4883791" y="1892828"/>
              <a:ext cx="350700" cy="350700"/>
            </a:xfrm>
            <a:prstGeom prst="ellipse">
              <a:avLst/>
            </a:prstGeom>
            <a:noFill/>
            <a:ln cap="flat" cmpd="sng" w="34925">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34" name="Shape 11034"/>
        <p:cNvGrpSpPr/>
        <p:nvPr/>
      </p:nvGrpSpPr>
      <p:grpSpPr>
        <a:xfrm>
          <a:off x="0" y="0"/>
          <a:ext cx="0" cy="0"/>
          <a:chOff x="0" y="0"/>
          <a:chExt cx="0" cy="0"/>
        </a:xfrm>
      </p:grpSpPr>
      <p:sp>
        <p:nvSpPr>
          <p:cNvPr id="11035" name="Google Shape;11035;p107"/>
          <p:cNvSpPr txBox="1"/>
          <p:nvPr>
            <p:ph type="title"/>
          </p:nvPr>
        </p:nvSpPr>
        <p:spPr>
          <a:xfrm>
            <a:off x="1" y="130525"/>
            <a:ext cx="8790300" cy="6711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00A3"/>
              </a:buClr>
              <a:buSzPts val="3300"/>
              <a:buFont typeface="Arial"/>
              <a:buNone/>
            </a:pPr>
            <a:r>
              <a:rPr lang="en-US" sz="3600"/>
              <a:t>Distance vector: άλλο ένα παράδειγμα</a:t>
            </a:r>
            <a:endParaRPr sz="3600"/>
          </a:p>
        </p:txBody>
      </p:sp>
      <p:sp>
        <p:nvSpPr>
          <p:cNvPr id="11036" name="Google Shape;11036;p107"/>
          <p:cNvSpPr txBox="1"/>
          <p:nvPr/>
        </p:nvSpPr>
        <p:spPr>
          <a:xfrm>
            <a:off x="7482471" y="4766700"/>
            <a:ext cx="16608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100">
                <a:solidFill>
                  <a:srgbClr val="7F7F7F"/>
                </a:solidFill>
                <a:latin typeface="Calibri"/>
                <a:ea typeface="Calibri"/>
                <a:cs typeface="Calibri"/>
                <a:sym typeface="Calibri"/>
              </a:rPr>
              <a:t>Network Layer: 5-</a:t>
            </a:r>
            <a:fld id="{00000000-1234-1234-1234-123412341234}" type="slidenum">
              <a:rPr lang="en-US" sz="1100">
                <a:solidFill>
                  <a:srgbClr val="7F7F7F"/>
                </a:solidFill>
                <a:latin typeface="Calibri"/>
                <a:ea typeface="Calibri"/>
                <a:cs typeface="Calibri"/>
                <a:sym typeface="Calibri"/>
              </a:rPr>
              <a:t>‹#›</a:t>
            </a:fld>
            <a:endParaRPr sz="1100">
              <a:solidFill>
                <a:srgbClr val="7F7F7F"/>
              </a:solidFill>
              <a:latin typeface="Calibri"/>
              <a:ea typeface="Calibri"/>
              <a:cs typeface="Calibri"/>
              <a:sym typeface="Calibri"/>
            </a:endParaRPr>
          </a:p>
        </p:txBody>
      </p:sp>
      <p:cxnSp>
        <p:nvCxnSpPr>
          <p:cNvPr id="11037" name="Google Shape;11037;p107"/>
          <p:cNvCxnSpPr/>
          <p:nvPr/>
        </p:nvCxnSpPr>
        <p:spPr>
          <a:xfrm>
            <a:off x="824630" y="810017"/>
            <a:ext cx="0" cy="1219200"/>
          </a:xfrm>
          <a:prstGeom prst="straightConnector1">
            <a:avLst/>
          </a:prstGeom>
          <a:noFill/>
          <a:ln cap="flat" cmpd="sng" w="9525">
            <a:solidFill>
              <a:srgbClr val="000000"/>
            </a:solidFill>
            <a:prstDash val="solid"/>
            <a:round/>
            <a:headEnd len="med" w="med" type="none"/>
            <a:tailEnd len="med" w="med" type="none"/>
          </a:ln>
        </p:spPr>
      </p:cxnSp>
      <p:cxnSp>
        <p:nvCxnSpPr>
          <p:cNvPr id="11038" name="Google Shape;11038;p107"/>
          <p:cNvCxnSpPr/>
          <p:nvPr/>
        </p:nvCxnSpPr>
        <p:spPr>
          <a:xfrm>
            <a:off x="519830" y="1038617"/>
            <a:ext cx="1371600" cy="0"/>
          </a:xfrm>
          <a:prstGeom prst="straightConnector1">
            <a:avLst/>
          </a:prstGeom>
          <a:noFill/>
          <a:ln cap="flat" cmpd="sng" w="9525">
            <a:solidFill>
              <a:srgbClr val="000000"/>
            </a:solidFill>
            <a:prstDash val="solid"/>
            <a:round/>
            <a:headEnd len="med" w="med" type="none"/>
            <a:tailEnd len="med" w="med" type="none"/>
          </a:ln>
        </p:spPr>
      </p:cxnSp>
      <p:sp>
        <p:nvSpPr>
          <p:cNvPr id="11039" name="Google Shape;11039;p107"/>
          <p:cNvSpPr txBox="1"/>
          <p:nvPr/>
        </p:nvSpPr>
        <p:spPr>
          <a:xfrm>
            <a:off x="824630" y="652855"/>
            <a:ext cx="90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600" u="none" cap="none" strike="noStrike">
                <a:solidFill>
                  <a:srgbClr val="000000"/>
                </a:solidFill>
                <a:latin typeface="Arial"/>
                <a:ea typeface="Arial"/>
                <a:cs typeface="Arial"/>
                <a:sym typeface="Arial"/>
              </a:rPr>
              <a:t>x   y   z</a:t>
            </a:r>
            <a:endParaRPr sz="1600"/>
          </a:p>
        </p:txBody>
      </p:sp>
      <p:sp>
        <p:nvSpPr>
          <p:cNvPr id="11040" name="Google Shape;11040;p107"/>
          <p:cNvSpPr txBox="1"/>
          <p:nvPr/>
        </p:nvSpPr>
        <p:spPr>
          <a:xfrm>
            <a:off x="519830" y="1033855"/>
            <a:ext cx="298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x</a:t>
            </a:r>
            <a:endParaRPr/>
          </a:p>
        </p:txBody>
      </p:sp>
      <p:sp>
        <p:nvSpPr>
          <p:cNvPr id="11041" name="Google Shape;11041;p107"/>
          <p:cNvSpPr txBox="1"/>
          <p:nvPr/>
        </p:nvSpPr>
        <p:spPr>
          <a:xfrm>
            <a:off x="519830" y="1338655"/>
            <a:ext cx="298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y</a:t>
            </a:r>
            <a:endParaRPr/>
          </a:p>
        </p:txBody>
      </p:sp>
      <p:sp>
        <p:nvSpPr>
          <p:cNvPr id="11042" name="Google Shape;11042;p107"/>
          <p:cNvSpPr txBox="1"/>
          <p:nvPr/>
        </p:nvSpPr>
        <p:spPr>
          <a:xfrm>
            <a:off x="519830" y="1643455"/>
            <a:ext cx="298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z</a:t>
            </a:r>
            <a:endParaRPr/>
          </a:p>
        </p:txBody>
      </p:sp>
      <p:sp>
        <p:nvSpPr>
          <p:cNvPr id="11043" name="Google Shape;11043;p107"/>
          <p:cNvSpPr txBox="1"/>
          <p:nvPr/>
        </p:nvSpPr>
        <p:spPr>
          <a:xfrm>
            <a:off x="824630" y="1033855"/>
            <a:ext cx="882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0  2   7</a:t>
            </a:r>
            <a:endParaRPr/>
          </a:p>
        </p:txBody>
      </p:sp>
      <p:sp>
        <p:nvSpPr>
          <p:cNvPr id="11044" name="Google Shape;11044;p107"/>
          <p:cNvSpPr txBox="1"/>
          <p:nvPr/>
        </p:nvSpPr>
        <p:spPr>
          <a:xfrm>
            <a:off x="824630" y="1414855"/>
            <a:ext cx="347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t>
            </a:r>
            <a:endParaRPr/>
          </a:p>
        </p:txBody>
      </p:sp>
      <p:sp>
        <p:nvSpPr>
          <p:cNvPr id="11045" name="Google Shape;11045;p107"/>
          <p:cNvSpPr txBox="1"/>
          <p:nvPr/>
        </p:nvSpPr>
        <p:spPr>
          <a:xfrm>
            <a:off x="1053230" y="1414855"/>
            <a:ext cx="347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t>
            </a:r>
            <a:endParaRPr/>
          </a:p>
        </p:txBody>
      </p:sp>
      <p:sp>
        <p:nvSpPr>
          <p:cNvPr id="11046" name="Google Shape;11046;p107"/>
          <p:cNvSpPr txBox="1"/>
          <p:nvPr/>
        </p:nvSpPr>
        <p:spPr>
          <a:xfrm>
            <a:off x="1434230" y="1414855"/>
            <a:ext cx="347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t>
            </a:r>
            <a:endParaRPr/>
          </a:p>
        </p:txBody>
      </p:sp>
      <p:sp>
        <p:nvSpPr>
          <p:cNvPr id="11047" name="Google Shape;11047;p107"/>
          <p:cNvSpPr txBox="1"/>
          <p:nvPr/>
        </p:nvSpPr>
        <p:spPr>
          <a:xfrm>
            <a:off x="824630" y="1719655"/>
            <a:ext cx="347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t>
            </a:r>
            <a:endParaRPr/>
          </a:p>
        </p:txBody>
      </p:sp>
      <p:sp>
        <p:nvSpPr>
          <p:cNvPr id="11048" name="Google Shape;11048;p107"/>
          <p:cNvSpPr txBox="1"/>
          <p:nvPr/>
        </p:nvSpPr>
        <p:spPr>
          <a:xfrm>
            <a:off x="1053230" y="1719655"/>
            <a:ext cx="347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t>
            </a:r>
            <a:endParaRPr/>
          </a:p>
        </p:txBody>
      </p:sp>
      <p:sp>
        <p:nvSpPr>
          <p:cNvPr id="11049" name="Google Shape;11049;p107"/>
          <p:cNvSpPr txBox="1"/>
          <p:nvPr/>
        </p:nvSpPr>
        <p:spPr>
          <a:xfrm>
            <a:off x="1434230" y="1719655"/>
            <a:ext cx="347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t>
            </a:r>
            <a:endParaRPr/>
          </a:p>
        </p:txBody>
      </p:sp>
      <p:sp>
        <p:nvSpPr>
          <p:cNvPr id="11050" name="Google Shape;11050;p107"/>
          <p:cNvSpPr txBox="1"/>
          <p:nvPr/>
        </p:nvSpPr>
        <p:spPr>
          <a:xfrm rot="-5400000">
            <a:off x="2209250" y="1491551"/>
            <a:ext cx="634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Arial"/>
                <a:ea typeface="Arial"/>
                <a:cs typeface="Arial"/>
                <a:sym typeface="Arial"/>
              </a:rPr>
              <a:t>from</a:t>
            </a:r>
            <a:endParaRPr/>
          </a:p>
        </p:txBody>
      </p:sp>
      <p:sp>
        <p:nvSpPr>
          <p:cNvPr id="11051" name="Google Shape;11051;p107"/>
          <p:cNvSpPr txBox="1"/>
          <p:nvPr/>
        </p:nvSpPr>
        <p:spPr>
          <a:xfrm>
            <a:off x="957980" y="521092"/>
            <a:ext cx="706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Arial"/>
                <a:ea typeface="Arial"/>
                <a:cs typeface="Arial"/>
                <a:sym typeface="Arial"/>
              </a:rPr>
              <a:t>cost to</a:t>
            </a:r>
            <a:endParaRPr/>
          </a:p>
        </p:txBody>
      </p:sp>
      <p:sp>
        <p:nvSpPr>
          <p:cNvPr id="11052" name="Google Shape;11052;p107"/>
          <p:cNvSpPr txBox="1"/>
          <p:nvPr/>
        </p:nvSpPr>
        <p:spPr>
          <a:xfrm rot="-5400000">
            <a:off x="53675" y="2871352"/>
            <a:ext cx="6813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from</a:t>
            </a:r>
            <a:endParaRPr/>
          </a:p>
        </p:txBody>
      </p:sp>
      <p:sp>
        <p:nvSpPr>
          <p:cNvPr id="11053" name="Google Shape;11053;p107"/>
          <p:cNvSpPr txBox="1"/>
          <p:nvPr/>
        </p:nvSpPr>
        <p:spPr>
          <a:xfrm rot="-5400000">
            <a:off x="40925" y="4285748"/>
            <a:ext cx="7068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Arial"/>
                <a:ea typeface="Arial"/>
                <a:cs typeface="Arial"/>
                <a:sym typeface="Arial"/>
              </a:rPr>
              <a:t>from</a:t>
            </a:r>
            <a:endParaRPr/>
          </a:p>
        </p:txBody>
      </p:sp>
      <p:cxnSp>
        <p:nvCxnSpPr>
          <p:cNvPr id="11054" name="Google Shape;11054;p107"/>
          <p:cNvCxnSpPr/>
          <p:nvPr/>
        </p:nvCxnSpPr>
        <p:spPr>
          <a:xfrm>
            <a:off x="2882030" y="962417"/>
            <a:ext cx="0" cy="1219200"/>
          </a:xfrm>
          <a:prstGeom prst="straightConnector1">
            <a:avLst/>
          </a:prstGeom>
          <a:noFill/>
          <a:ln cap="flat" cmpd="sng" w="9525">
            <a:solidFill>
              <a:srgbClr val="000000"/>
            </a:solidFill>
            <a:prstDash val="solid"/>
            <a:round/>
            <a:headEnd len="med" w="med" type="none"/>
            <a:tailEnd len="med" w="med" type="none"/>
          </a:ln>
        </p:spPr>
      </p:cxnSp>
      <p:cxnSp>
        <p:nvCxnSpPr>
          <p:cNvPr id="11055" name="Google Shape;11055;p107"/>
          <p:cNvCxnSpPr/>
          <p:nvPr/>
        </p:nvCxnSpPr>
        <p:spPr>
          <a:xfrm>
            <a:off x="2577230" y="1191017"/>
            <a:ext cx="1371600" cy="0"/>
          </a:xfrm>
          <a:prstGeom prst="straightConnector1">
            <a:avLst/>
          </a:prstGeom>
          <a:noFill/>
          <a:ln cap="flat" cmpd="sng" w="9525">
            <a:solidFill>
              <a:srgbClr val="000000"/>
            </a:solidFill>
            <a:prstDash val="solid"/>
            <a:round/>
            <a:headEnd len="med" w="med" type="none"/>
            <a:tailEnd len="med" w="med" type="none"/>
          </a:ln>
        </p:spPr>
      </p:cxnSp>
      <p:sp>
        <p:nvSpPr>
          <p:cNvPr id="11056" name="Google Shape;11056;p107"/>
          <p:cNvSpPr txBox="1"/>
          <p:nvPr/>
        </p:nvSpPr>
        <p:spPr>
          <a:xfrm>
            <a:off x="2882030" y="805255"/>
            <a:ext cx="9081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x   y   z</a:t>
            </a:r>
            <a:endParaRPr/>
          </a:p>
        </p:txBody>
      </p:sp>
      <p:sp>
        <p:nvSpPr>
          <p:cNvPr id="11057" name="Google Shape;11057;p107"/>
          <p:cNvSpPr txBox="1"/>
          <p:nvPr/>
        </p:nvSpPr>
        <p:spPr>
          <a:xfrm>
            <a:off x="2577230" y="1186255"/>
            <a:ext cx="298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x</a:t>
            </a:r>
            <a:endParaRPr/>
          </a:p>
        </p:txBody>
      </p:sp>
      <p:sp>
        <p:nvSpPr>
          <p:cNvPr id="11058" name="Google Shape;11058;p107"/>
          <p:cNvSpPr txBox="1"/>
          <p:nvPr/>
        </p:nvSpPr>
        <p:spPr>
          <a:xfrm>
            <a:off x="2577230" y="1491055"/>
            <a:ext cx="298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y</a:t>
            </a:r>
            <a:endParaRPr/>
          </a:p>
        </p:txBody>
      </p:sp>
      <p:sp>
        <p:nvSpPr>
          <p:cNvPr id="11059" name="Google Shape;11059;p107"/>
          <p:cNvSpPr txBox="1"/>
          <p:nvPr/>
        </p:nvSpPr>
        <p:spPr>
          <a:xfrm>
            <a:off x="2577230" y="1795855"/>
            <a:ext cx="298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z</a:t>
            </a:r>
            <a:endParaRPr/>
          </a:p>
        </p:txBody>
      </p:sp>
      <p:sp>
        <p:nvSpPr>
          <p:cNvPr id="11060" name="Google Shape;11060;p107"/>
          <p:cNvSpPr txBox="1"/>
          <p:nvPr/>
        </p:nvSpPr>
        <p:spPr>
          <a:xfrm>
            <a:off x="2902668" y="1186255"/>
            <a:ext cx="3111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0</a:t>
            </a:r>
            <a:endParaRPr/>
          </a:p>
        </p:txBody>
      </p:sp>
      <p:cxnSp>
        <p:nvCxnSpPr>
          <p:cNvPr id="11061" name="Google Shape;11061;p107"/>
          <p:cNvCxnSpPr/>
          <p:nvPr/>
        </p:nvCxnSpPr>
        <p:spPr>
          <a:xfrm>
            <a:off x="824630" y="2334017"/>
            <a:ext cx="0" cy="1219200"/>
          </a:xfrm>
          <a:prstGeom prst="straightConnector1">
            <a:avLst/>
          </a:prstGeom>
          <a:noFill/>
          <a:ln cap="flat" cmpd="sng" w="9525">
            <a:solidFill>
              <a:srgbClr val="000000"/>
            </a:solidFill>
            <a:prstDash val="solid"/>
            <a:round/>
            <a:headEnd len="med" w="med" type="none"/>
            <a:tailEnd len="med" w="med" type="none"/>
          </a:ln>
        </p:spPr>
      </p:cxnSp>
      <p:cxnSp>
        <p:nvCxnSpPr>
          <p:cNvPr id="11062" name="Google Shape;11062;p107"/>
          <p:cNvCxnSpPr/>
          <p:nvPr/>
        </p:nvCxnSpPr>
        <p:spPr>
          <a:xfrm>
            <a:off x="519830" y="2562617"/>
            <a:ext cx="1371600" cy="0"/>
          </a:xfrm>
          <a:prstGeom prst="straightConnector1">
            <a:avLst/>
          </a:prstGeom>
          <a:noFill/>
          <a:ln cap="flat" cmpd="sng" w="9525">
            <a:solidFill>
              <a:srgbClr val="000000"/>
            </a:solidFill>
            <a:prstDash val="solid"/>
            <a:round/>
            <a:headEnd len="med" w="med" type="none"/>
            <a:tailEnd len="med" w="med" type="none"/>
          </a:ln>
        </p:spPr>
      </p:cxnSp>
      <p:sp>
        <p:nvSpPr>
          <p:cNvPr id="11063" name="Google Shape;11063;p107"/>
          <p:cNvSpPr txBox="1"/>
          <p:nvPr/>
        </p:nvSpPr>
        <p:spPr>
          <a:xfrm>
            <a:off x="824630" y="2176855"/>
            <a:ext cx="90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600" u="none" cap="none" strike="noStrike">
                <a:solidFill>
                  <a:srgbClr val="000000"/>
                </a:solidFill>
                <a:latin typeface="Arial"/>
                <a:ea typeface="Arial"/>
                <a:cs typeface="Arial"/>
                <a:sym typeface="Arial"/>
              </a:rPr>
              <a:t>x   y   z</a:t>
            </a:r>
            <a:endParaRPr sz="1600"/>
          </a:p>
        </p:txBody>
      </p:sp>
      <p:sp>
        <p:nvSpPr>
          <p:cNvPr id="11064" name="Google Shape;11064;p107"/>
          <p:cNvSpPr txBox="1"/>
          <p:nvPr/>
        </p:nvSpPr>
        <p:spPr>
          <a:xfrm>
            <a:off x="519830" y="2557855"/>
            <a:ext cx="298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x</a:t>
            </a:r>
            <a:endParaRPr/>
          </a:p>
        </p:txBody>
      </p:sp>
      <p:sp>
        <p:nvSpPr>
          <p:cNvPr id="11065" name="Google Shape;11065;p107"/>
          <p:cNvSpPr txBox="1"/>
          <p:nvPr/>
        </p:nvSpPr>
        <p:spPr>
          <a:xfrm>
            <a:off x="519830" y="2862655"/>
            <a:ext cx="298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y</a:t>
            </a:r>
            <a:endParaRPr/>
          </a:p>
        </p:txBody>
      </p:sp>
      <p:sp>
        <p:nvSpPr>
          <p:cNvPr id="11066" name="Google Shape;11066;p107"/>
          <p:cNvSpPr txBox="1"/>
          <p:nvPr/>
        </p:nvSpPr>
        <p:spPr>
          <a:xfrm>
            <a:off x="519830" y="3167455"/>
            <a:ext cx="298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z</a:t>
            </a:r>
            <a:endParaRPr/>
          </a:p>
        </p:txBody>
      </p:sp>
      <p:sp>
        <p:nvSpPr>
          <p:cNvPr id="11067" name="Google Shape;11067;p107"/>
          <p:cNvSpPr txBox="1"/>
          <p:nvPr/>
        </p:nvSpPr>
        <p:spPr>
          <a:xfrm>
            <a:off x="1129430" y="2557855"/>
            <a:ext cx="347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t>
            </a:r>
            <a:endParaRPr/>
          </a:p>
        </p:txBody>
      </p:sp>
      <p:sp>
        <p:nvSpPr>
          <p:cNvPr id="11068" name="Google Shape;11068;p107"/>
          <p:cNvSpPr txBox="1"/>
          <p:nvPr/>
        </p:nvSpPr>
        <p:spPr>
          <a:xfrm>
            <a:off x="1434230" y="2557855"/>
            <a:ext cx="347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t>
            </a:r>
            <a:endParaRPr/>
          </a:p>
        </p:txBody>
      </p:sp>
      <p:sp>
        <p:nvSpPr>
          <p:cNvPr id="11069" name="Google Shape;11069;p107"/>
          <p:cNvSpPr txBox="1"/>
          <p:nvPr/>
        </p:nvSpPr>
        <p:spPr>
          <a:xfrm>
            <a:off x="824630" y="3243655"/>
            <a:ext cx="347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t>
            </a:r>
            <a:endParaRPr/>
          </a:p>
        </p:txBody>
      </p:sp>
      <p:sp>
        <p:nvSpPr>
          <p:cNvPr id="11070" name="Google Shape;11070;p107"/>
          <p:cNvSpPr txBox="1"/>
          <p:nvPr/>
        </p:nvSpPr>
        <p:spPr>
          <a:xfrm>
            <a:off x="1053230" y="3243655"/>
            <a:ext cx="347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t>
            </a:r>
            <a:endParaRPr/>
          </a:p>
        </p:txBody>
      </p:sp>
      <p:sp>
        <p:nvSpPr>
          <p:cNvPr id="11071" name="Google Shape;11071;p107"/>
          <p:cNvSpPr txBox="1"/>
          <p:nvPr/>
        </p:nvSpPr>
        <p:spPr>
          <a:xfrm>
            <a:off x="1434230" y="3243655"/>
            <a:ext cx="347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t>
            </a:r>
            <a:endParaRPr/>
          </a:p>
        </p:txBody>
      </p:sp>
      <p:sp>
        <p:nvSpPr>
          <p:cNvPr id="11072" name="Google Shape;11072;p107"/>
          <p:cNvSpPr txBox="1"/>
          <p:nvPr/>
        </p:nvSpPr>
        <p:spPr>
          <a:xfrm>
            <a:off x="946868" y="1991117"/>
            <a:ext cx="706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Arial"/>
                <a:ea typeface="Arial"/>
                <a:cs typeface="Arial"/>
                <a:sym typeface="Arial"/>
              </a:rPr>
              <a:t>cost to</a:t>
            </a:r>
            <a:endParaRPr/>
          </a:p>
        </p:txBody>
      </p:sp>
      <p:cxnSp>
        <p:nvCxnSpPr>
          <p:cNvPr id="11073" name="Google Shape;11073;p107"/>
          <p:cNvCxnSpPr/>
          <p:nvPr/>
        </p:nvCxnSpPr>
        <p:spPr>
          <a:xfrm>
            <a:off x="824630" y="3781817"/>
            <a:ext cx="0" cy="1219200"/>
          </a:xfrm>
          <a:prstGeom prst="straightConnector1">
            <a:avLst/>
          </a:prstGeom>
          <a:noFill/>
          <a:ln cap="flat" cmpd="sng" w="9525">
            <a:solidFill>
              <a:srgbClr val="000000"/>
            </a:solidFill>
            <a:prstDash val="solid"/>
            <a:round/>
            <a:headEnd len="med" w="med" type="none"/>
            <a:tailEnd len="med" w="med" type="none"/>
          </a:ln>
        </p:spPr>
      </p:cxnSp>
      <p:cxnSp>
        <p:nvCxnSpPr>
          <p:cNvPr id="11074" name="Google Shape;11074;p107"/>
          <p:cNvCxnSpPr/>
          <p:nvPr/>
        </p:nvCxnSpPr>
        <p:spPr>
          <a:xfrm>
            <a:off x="519830" y="4010417"/>
            <a:ext cx="1371600" cy="0"/>
          </a:xfrm>
          <a:prstGeom prst="straightConnector1">
            <a:avLst/>
          </a:prstGeom>
          <a:noFill/>
          <a:ln cap="flat" cmpd="sng" w="9525">
            <a:solidFill>
              <a:srgbClr val="000000"/>
            </a:solidFill>
            <a:prstDash val="solid"/>
            <a:round/>
            <a:headEnd len="med" w="med" type="none"/>
            <a:tailEnd len="med" w="med" type="none"/>
          </a:ln>
        </p:spPr>
      </p:cxnSp>
      <p:sp>
        <p:nvSpPr>
          <p:cNvPr id="11075" name="Google Shape;11075;p107"/>
          <p:cNvSpPr txBox="1"/>
          <p:nvPr/>
        </p:nvSpPr>
        <p:spPr>
          <a:xfrm>
            <a:off x="824630" y="3624655"/>
            <a:ext cx="90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600" u="none" cap="none" strike="noStrike">
                <a:solidFill>
                  <a:srgbClr val="000000"/>
                </a:solidFill>
                <a:latin typeface="Arial"/>
                <a:ea typeface="Arial"/>
                <a:cs typeface="Arial"/>
                <a:sym typeface="Arial"/>
              </a:rPr>
              <a:t>x   y   z</a:t>
            </a:r>
            <a:endParaRPr sz="1600"/>
          </a:p>
        </p:txBody>
      </p:sp>
      <p:sp>
        <p:nvSpPr>
          <p:cNvPr id="11076" name="Google Shape;11076;p107"/>
          <p:cNvSpPr txBox="1"/>
          <p:nvPr/>
        </p:nvSpPr>
        <p:spPr>
          <a:xfrm>
            <a:off x="519830" y="4005655"/>
            <a:ext cx="298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x</a:t>
            </a:r>
            <a:endParaRPr/>
          </a:p>
        </p:txBody>
      </p:sp>
      <p:sp>
        <p:nvSpPr>
          <p:cNvPr id="11077" name="Google Shape;11077;p107"/>
          <p:cNvSpPr txBox="1"/>
          <p:nvPr/>
        </p:nvSpPr>
        <p:spPr>
          <a:xfrm>
            <a:off x="519830" y="4310455"/>
            <a:ext cx="298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y</a:t>
            </a:r>
            <a:endParaRPr/>
          </a:p>
        </p:txBody>
      </p:sp>
      <p:sp>
        <p:nvSpPr>
          <p:cNvPr id="11078" name="Google Shape;11078;p107"/>
          <p:cNvSpPr txBox="1"/>
          <p:nvPr/>
        </p:nvSpPr>
        <p:spPr>
          <a:xfrm>
            <a:off x="519830" y="4615255"/>
            <a:ext cx="298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z</a:t>
            </a:r>
            <a:endParaRPr/>
          </a:p>
        </p:txBody>
      </p:sp>
      <p:sp>
        <p:nvSpPr>
          <p:cNvPr id="11079" name="Google Shape;11079;p107"/>
          <p:cNvSpPr txBox="1"/>
          <p:nvPr/>
        </p:nvSpPr>
        <p:spPr>
          <a:xfrm>
            <a:off x="824630" y="4391417"/>
            <a:ext cx="990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t>
            </a:r>
            <a:endParaRPr/>
          </a:p>
        </p:txBody>
      </p:sp>
      <p:sp>
        <p:nvSpPr>
          <p:cNvPr id="11080" name="Google Shape;11080;p107"/>
          <p:cNvSpPr txBox="1"/>
          <p:nvPr/>
        </p:nvSpPr>
        <p:spPr>
          <a:xfrm>
            <a:off x="1053230" y="4386655"/>
            <a:ext cx="347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t>
            </a:r>
            <a:endParaRPr/>
          </a:p>
        </p:txBody>
      </p:sp>
      <p:sp>
        <p:nvSpPr>
          <p:cNvPr id="11081" name="Google Shape;11081;p107"/>
          <p:cNvSpPr txBox="1"/>
          <p:nvPr/>
        </p:nvSpPr>
        <p:spPr>
          <a:xfrm>
            <a:off x="1434230" y="4386655"/>
            <a:ext cx="347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t>
            </a:r>
            <a:endParaRPr/>
          </a:p>
        </p:txBody>
      </p:sp>
      <p:sp>
        <p:nvSpPr>
          <p:cNvPr id="11082" name="Google Shape;11082;p107"/>
          <p:cNvSpPr txBox="1"/>
          <p:nvPr/>
        </p:nvSpPr>
        <p:spPr>
          <a:xfrm>
            <a:off x="824630" y="4691455"/>
            <a:ext cx="3111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7</a:t>
            </a:r>
            <a:endParaRPr/>
          </a:p>
        </p:txBody>
      </p:sp>
      <p:sp>
        <p:nvSpPr>
          <p:cNvPr id="11083" name="Google Shape;11083;p107"/>
          <p:cNvSpPr txBox="1"/>
          <p:nvPr/>
        </p:nvSpPr>
        <p:spPr>
          <a:xfrm>
            <a:off x="1053230" y="4691455"/>
            <a:ext cx="3111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1</a:t>
            </a:r>
            <a:endParaRPr/>
          </a:p>
        </p:txBody>
      </p:sp>
      <p:sp>
        <p:nvSpPr>
          <p:cNvPr id="11084" name="Google Shape;11084;p107"/>
          <p:cNvSpPr txBox="1"/>
          <p:nvPr/>
        </p:nvSpPr>
        <p:spPr>
          <a:xfrm>
            <a:off x="1434230" y="4691455"/>
            <a:ext cx="3111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0</a:t>
            </a:r>
            <a:endParaRPr/>
          </a:p>
        </p:txBody>
      </p:sp>
      <p:sp>
        <p:nvSpPr>
          <p:cNvPr id="11085" name="Google Shape;11085;p107"/>
          <p:cNvSpPr txBox="1"/>
          <p:nvPr/>
        </p:nvSpPr>
        <p:spPr>
          <a:xfrm>
            <a:off x="969093" y="3492892"/>
            <a:ext cx="706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Arial"/>
                <a:ea typeface="Arial"/>
                <a:cs typeface="Arial"/>
                <a:sym typeface="Arial"/>
              </a:rPr>
              <a:t>cost to</a:t>
            </a:r>
            <a:endParaRPr/>
          </a:p>
        </p:txBody>
      </p:sp>
      <p:sp>
        <p:nvSpPr>
          <p:cNvPr id="11086" name="Google Shape;11086;p107"/>
          <p:cNvSpPr txBox="1"/>
          <p:nvPr/>
        </p:nvSpPr>
        <p:spPr>
          <a:xfrm>
            <a:off x="824630" y="2634055"/>
            <a:ext cx="9462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2   0   1</a:t>
            </a:r>
            <a:endParaRPr/>
          </a:p>
        </p:txBody>
      </p:sp>
      <p:sp>
        <p:nvSpPr>
          <p:cNvPr id="11087" name="Google Shape;11087;p107"/>
          <p:cNvSpPr txBox="1"/>
          <p:nvPr/>
        </p:nvSpPr>
        <p:spPr>
          <a:xfrm>
            <a:off x="824630" y="4010417"/>
            <a:ext cx="990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 ∞  ∞</a:t>
            </a:r>
            <a:endParaRPr/>
          </a:p>
        </p:txBody>
      </p:sp>
      <p:sp>
        <p:nvSpPr>
          <p:cNvPr id="11088" name="Google Shape;11088;p107"/>
          <p:cNvSpPr txBox="1"/>
          <p:nvPr/>
        </p:nvSpPr>
        <p:spPr>
          <a:xfrm>
            <a:off x="2866155" y="1521217"/>
            <a:ext cx="9462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2   0   1</a:t>
            </a:r>
            <a:endParaRPr/>
          </a:p>
        </p:txBody>
      </p:sp>
      <p:sp>
        <p:nvSpPr>
          <p:cNvPr id="11089" name="Google Shape;11089;p107"/>
          <p:cNvSpPr txBox="1"/>
          <p:nvPr/>
        </p:nvSpPr>
        <p:spPr>
          <a:xfrm>
            <a:off x="2866155" y="1837130"/>
            <a:ext cx="9462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7   1   0</a:t>
            </a:r>
            <a:endParaRPr/>
          </a:p>
        </p:txBody>
      </p:sp>
      <p:cxnSp>
        <p:nvCxnSpPr>
          <p:cNvPr id="11090" name="Google Shape;11090;p107"/>
          <p:cNvCxnSpPr>
            <a:stCxn id="11091" idx="5"/>
            <a:endCxn id="11092" idx="1"/>
          </p:cNvCxnSpPr>
          <p:nvPr/>
        </p:nvCxnSpPr>
        <p:spPr>
          <a:xfrm>
            <a:off x="1735201" y="1363821"/>
            <a:ext cx="842100" cy="1455000"/>
          </a:xfrm>
          <a:prstGeom prst="straightConnector1">
            <a:avLst/>
          </a:prstGeom>
          <a:noFill/>
          <a:ln cap="flat" cmpd="sng" w="9525">
            <a:solidFill>
              <a:srgbClr val="000000"/>
            </a:solidFill>
            <a:prstDash val="solid"/>
            <a:round/>
            <a:headEnd len="med" w="med" type="none"/>
            <a:tailEnd len="med" w="med" type="triangle"/>
          </a:ln>
        </p:spPr>
      </p:cxnSp>
      <p:cxnSp>
        <p:nvCxnSpPr>
          <p:cNvPr id="11093" name="Google Shape;11093;p107"/>
          <p:cNvCxnSpPr>
            <a:stCxn id="11094" idx="5"/>
            <a:endCxn id="11095" idx="0"/>
          </p:cNvCxnSpPr>
          <p:nvPr/>
        </p:nvCxnSpPr>
        <p:spPr>
          <a:xfrm>
            <a:off x="1670941" y="1352571"/>
            <a:ext cx="1055400" cy="2729400"/>
          </a:xfrm>
          <a:prstGeom prst="straightConnector1">
            <a:avLst/>
          </a:prstGeom>
          <a:noFill/>
          <a:ln cap="flat" cmpd="sng" w="9525">
            <a:solidFill>
              <a:srgbClr val="000000"/>
            </a:solidFill>
            <a:prstDash val="solid"/>
            <a:round/>
            <a:headEnd len="med" w="med" type="none"/>
            <a:tailEnd len="med" w="med" type="triangle"/>
          </a:ln>
        </p:spPr>
      </p:cxnSp>
      <p:cxnSp>
        <p:nvCxnSpPr>
          <p:cNvPr id="11096" name="Google Shape;11096;p107"/>
          <p:cNvCxnSpPr>
            <a:endCxn id="11059" idx="1"/>
          </p:cNvCxnSpPr>
          <p:nvPr/>
        </p:nvCxnSpPr>
        <p:spPr>
          <a:xfrm flipH="1" rot="10800000">
            <a:off x="1739030" y="1980505"/>
            <a:ext cx="838200" cy="810600"/>
          </a:xfrm>
          <a:prstGeom prst="straightConnector1">
            <a:avLst/>
          </a:prstGeom>
          <a:noFill/>
          <a:ln cap="flat" cmpd="sng" w="9525">
            <a:solidFill>
              <a:srgbClr val="000000"/>
            </a:solidFill>
            <a:prstDash val="solid"/>
            <a:round/>
            <a:headEnd len="med" w="med" type="none"/>
            <a:tailEnd len="med" w="med" type="triangle"/>
          </a:ln>
        </p:spPr>
      </p:cxnSp>
      <p:cxnSp>
        <p:nvCxnSpPr>
          <p:cNvPr id="11097" name="Google Shape;11097;p107"/>
          <p:cNvCxnSpPr>
            <a:endCxn id="11095" idx="1"/>
          </p:cNvCxnSpPr>
          <p:nvPr/>
        </p:nvCxnSpPr>
        <p:spPr>
          <a:xfrm>
            <a:off x="1739028" y="3172104"/>
            <a:ext cx="838200" cy="1094400"/>
          </a:xfrm>
          <a:prstGeom prst="straightConnector1">
            <a:avLst/>
          </a:prstGeom>
          <a:noFill/>
          <a:ln cap="flat" cmpd="sng" w="9525">
            <a:solidFill>
              <a:srgbClr val="000000"/>
            </a:solidFill>
            <a:prstDash val="solid"/>
            <a:round/>
            <a:headEnd len="med" w="med" type="none"/>
            <a:tailEnd len="med" w="med" type="triangle"/>
          </a:ln>
        </p:spPr>
      </p:cxnSp>
      <p:cxnSp>
        <p:nvCxnSpPr>
          <p:cNvPr id="11098" name="Google Shape;11098;p107"/>
          <p:cNvCxnSpPr>
            <a:endCxn id="11059" idx="2"/>
          </p:cNvCxnSpPr>
          <p:nvPr/>
        </p:nvCxnSpPr>
        <p:spPr>
          <a:xfrm flipH="1" rot="10800000">
            <a:off x="1738880" y="2165155"/>
            <a:ext cx="987600" cy="2073900"/>
          </a:xfrm>
          <a:prstGeom prst="straightConnector1">
            <a:avLst/>
          </a:prstGeom>
          <a:noFill/>
          <a:ln cap="flat" cmpd="sng" w="9525">
            <a:solidFill>
              <a:srgbClr val="000000"/>
            </a:solidFill>
            <a:prstDash val="solid"/>
            <a:round/>
            <a:headEnd len="med" w="med" type="none"/>
            <a:tailEnd len="med" w="med" type="triangle"/>
          </a:ln>
        </p:spPr>
      </p:cxnSp>
      <p:cxnSp>
        <p:nvCxnSpPr>
          <p:cNvPr id="11099" name="Google Shape;11099;p107"/>
          <p:cNvCxnSpPr/>
          <p:nvPr/>
        </p:nvCxnSpPr>
        <p:spPr>
          <a:xfrm flipH="1" rot="10800000">
            <a:off x="1815230" y="3588017"/>
            <a:ext cx="841800" cy="879600"/>
          </a:xfrm>
          <a:prstGeom prst="straightConnector1">
            <a:avLst/>
          </a:prstGeom>
          <a:noFill/>
          <a:ln cap="flat" cmpd="sng" w="9525">
            <a:solidFill>
              <a:srgbClr val="000000"/>
            </a:solidFill>
            <a:prstDash val="solid"/>
            <a:round/>
            <a:headEnd len="med" w="med" type="none"/>
            <a:tailEnd len="med" w="med" type="triangle"/>
          </a:ln>
        </p:spPr>
      </p:cxnSp>
      <p:cxnSp>
        <p:nvCxnSpPr>
          <p:cNvPr id="11100" name="Google Shape;11100;p107"/>
          <p:cNvCxnSpPr/>
          <p:nvPr/>
        </p:nvCxnSpPr>
        <p:spPr>
          <a:xfrm>
            <a:off x="215030" y="5097855"/>
            <a:ext cx="6417600" cy="0"/>
          </a:xfrm>
          <a:prstGeom prst="straightConnector1">
            <a:avLst/>
          </a:prstGeom>
          <a:noFill/>
          <a:ln cap="flat" cmpd="sng" w="15875">
            <a:solidFill>
              <a:srgbClr val="000000"/>
            </a:solidFill>
            <a:prstDash val="dot"/>
            <a:round/>
            <a:headEnd len="med" w="med" type="none"/>
            <a:tailEnd len="med" w="med" type="triangle"/>
          </a:ln>
        </p:spPr>
      </p:cxnSp>
      <p:sp>
        <p:nvSpPr>
          <p:cNvPr id="11101" name="Google Shape;11101;p107"/>
          <p:cNvSpPr txBox="1"/>
          <p:nvPr/>
        </p:nvSpPr>
        <p:spPr>
          <a:xfrm>
            <a:off x="6588843" y="4889892"/>
            <a:ext cx="615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1" lang="en-US" sz="1800" u="none" cap="none" strike="noStrike">
                <a:solidFill>
                  <a:srgbClr val="000000"/>
                </a:solidFill>
                <a:latin typeface="Calibri"/>
                <a:ea typeface="Calibri"/>
                <a:cs typeface="Calibri"/>
                <a:sym typeface="Calibri"/>
              </a:rPr>
              <a:t>time</a:t>
            </a:r>
            <a:endParaRPr/>
          </a:p>
        </p:txBody>
      </p:sp>
      <p:grpSp>
        <p:nvGrpSpPr>
          <p:cNvPr id="11102" name="Google Shape;11102;p107"/>
          <p:cNvGrpSpPr/>
          <p:nvPr/>
        </p:nvGrpSpPr>
        <p:grpSpPr>
          <a:xfrm>
            <a:off x="7276599" y="2263250"/>
            <a:ext cx="1811775" cy="1143000"/>
            <a:chOff x="2352" y="0"/>
            <a:chExt cx="1376" cy="815"/>
          </a:xfrm>
        </p:grpSpPr>
        <p:sp>
          <p:nvSpPr>
            <p:cNvPr id="11103" name="Google Shape;11103;p107"/>
            <p:cNvSpPr/>
            <p:nvPr/>
          </p:nvSpPr>
          <p:spPr>
            <a:xfrm>
              <a:off x="2352" y="0"/>
              <a:ext cx="1376" cy="764"/>
            </a:xfrm>
            <a:custGeom>
              <a:rect b="b" l="l" r="r" t="t"/>
              <a:pathLst>
                <a:path extrusionOk="0" h="764" w="1376">
                  <a:moveTo>
                    <a:pt x="113" y="348"/>
                  </a:moveTo>
                  <a:cubicBezTo>
                    <a:pt x="166" y="270"/>
                    <a:pt x="296" y="218"/>
                    <a:pt x="395" y="162"/>
                  </a:cubicBezTo>
                  <a:cubicBezTo>
                    <a:pt x="494" y="106"/>
                    <a:pt x="583" y="0"/>
                    <a:pt x="710" y="9"/>
                  </a:cubicBezTo>
                  <a:cubicBezTo>
                    <a:pt x="837" y="18"/>
                    <a:pt x="1051" y="136"/>
                    <a:pt x="1160" y="219"/>
                  </a:cubicBezTo>
                  <a:cubicBezTo>
                    <a:pt x="1269" y="302"/>
                    <a:pt x="1376" y="426"/>
                    <a:pt x="1367" y="510"/>
                  </a:cubicBezTo>
                  <a:cubicBezTo>
                    <a:pt x="1358" y="594"/>
                    <a:pt x="1234" y="688"/>
                    <a:pt x="1103" y="726"/>
                  </a:cubicBezTo>
                  <a:cubicBezTo>
                    <a:pt x="972" y="764"/>
                    <a:pt x="749" y="754"/>
                    <a:pt x="578" y="738"/>
                  </a:cubicBezTo>
                  <a:cubicBezTo>
                    <a:pt x="407" y="722"/>
                    <a:pt x="154" y="695"/>
                    <a:pt x="77" y="630"/>
                  </a:cubicBezTo>
                  <a:cubicBezTo>
                    <a:pt x="0" y="565"/>
                    <a:pt x="60" y="426"/>
                    <a:pt x="113" y="348"/>
                  </a:cubicBezTo>
                  <a:close/>
                </a:path>
              </a:pathLst>
            </a:custGeom>
            <a:solidFill>
              <a:srgbClr val="9CE0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grpSp>
          <p:nvGrpSpPr>
            <p:cNvPr id="11104" name="Google Shape;11104;p107"/>
            <p:cNvGrpSpPr/>
            <p:nvPr/>
          </p:nvGrpSpPr>
          <p:grpSpPr>
            <a:xfrm>
              <a:off x="2448" y="70"/>
              <a:ext cx="1199" cy="745"/>
              <a:chOff x="-17" y="1282"/>
              <a:chExt cx="1199" cy="745"/>
            </a:xfrm>
          </p:grpSpPr>
          <p:sp>
            <p:nvSpPr>
              <p:cNvPr id="11105" name="Google Shape;11105;p107"/>
              <p:cNvSpPr/>
              <p:nvPr/>
            </p:nvSpPr>
            <p:spPr>
              <a:xfrm>
                <a:off x="246" y="1476"/>
                <a:ext cx="222" cy="180"/>
              </a:xfrm>
              <a:custGeom>
                <a:rect b="b" l="l" r="r" t="t"/>
                <a:pathLst>
                  <a:path extrusionOk="0" h="180" w="222">
                    <a:moveTo>
                      <a:pt x="0" y="180"/>
                    </a:moveTo>
                    <a:lnTo>
                      <a:pt x="222" y="0"/>
                    </a:lnTo>
                  </a:path>
                </a:pathLst>
              </a:custGeom>
              <a:noFill/>
              <a:ln cap="flat" cmpd="sng" w="12700">
                <a:solidFill>
                  <a:srgbClr val="0000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1106" name="Google Shape;11106;p107"/>
              <p:cNvSpPr/>
              <p:nvPr/>
            </p:nvSpPr>
            <p:spPr>
              <a:xfrm>
                <a:off x="-14" y="1712"/>
                <a:ext cx="300" cy="0"/>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cxnSp>
            <p:nvCxnSpPr>
              <p:cNvPr id="11107" name="Google Shape;11107;p107"/>
              <p:cNvCxnSpPr/>
              <p:nvPr/>
            </p:nvCxnSpPr>
            <p:spPr>
              <a:xfrm>
                <a:off x="-14" y="1705"/>
                <a:ext cx="0" cy="0"/>
              </a:xfrm>
              <a:prstGeom prst="straightConnector1">
                <a:avLst/>
              </a:prstGeom>
              <a:noFill/>
              <a:ln cap="flat" cmpd="sng" w="12700">
                <a:solidFill>
                  <a:srgbClr val="000000"/>
                </a:solidFill>
                <a:prstDash val="solid"/>
                <a:round/>
                <a:headEnd len="med" w="med" type="none"/>
                <a:tailEnd len="med" w="med" type="none"/>
              </a:ln>
            </p:spPr>
          </p:cxnSp>
          <p:cxnSp>
            <p:nvCxnSpPr>
              <p:cNvPr id="11108" name="Google Shape;11108;p107"/>
              <p:cNvCxnSpPr/>
              <p:nvPr/>
            </p:nvCxnSpPr>
            <p:spPr>
              <a:xfrm>
                <a:off x="299" y="1705"/>
                <a:ext cx="0" cy="0"/>
              </a:xfrm>
              <a:prstGeom prst="straightConnector1">
                <a:avLst/>
              </a:prstGeom>
              <a:noFill/>
              <a:ln cap="flat" cmpd="sng" w="12700">
                <a:solidFill>
                  <a:srgbClr val="000000"/>
                </a:solidFill>
                <a:prstDash val="solid"/>
                <a:round/>
                <a:headEnd len="med" w="med" type="none"/>
                <a:tailEnd len="med" w="med" type="none"/>
              </a:ln>
            </p:spPr>
          </p:cxnSp>
          <p:sp>
            <p:nvSpPr>
              <p:cNvPr id="11109" name="Google Shape;11109;p107"/>
              <p:cNvSpPr/>
              <p:nvPr/>
            </p:nvSpPr>
            <p:spPr>
              <a:xfrm>
                <a:off x="-14" y="1705"/>
                <a:ext cx="300" cy="0"/>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11110" name="Google Shape;11110;p107"/>
              <p:cNvSpPr/>
              <p:nvPr/>
            </p:nvSpPr>
            <p:spPr>
              <a:xfrm>
                <a:off x="-17" y="1646"/>
                <a:ext cx="300" cy="0"/>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1111" name="Google Shape;11111;p107"/>
              <p:cNvSpPr/>
              <p:nvPr/>
            </p:nvSpPr>
            <p:spPr>
              <a:xfrm>
                <a:off x="651" y="1476"/>
                <a:ext cx="216" cy="189"/>
              </a:xfrm>
              <a:custGeom>
                <a:rect b="b" l="l" r="r" t="t"/>
                <a:pathLst>
                  <a:path extrusionOk="0" h="189" w="216">
                    <a:moveTo>
                      <a:pt x="0" y="0"/>
                    </a:moveTo>
                    <a:lnTo>
                      <a:pt x="216" y="189"/>
                    </a:lnTo>
                  </a:path>
                </a:pathLst>
              </a:custGeom>
              <a:noFill/>
              <a:ln cap="flat" cmpd="sng" w="12700">
                <a:solidFill>
                  <a:srgbClr val="0000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1112" name="Google Shape;11112;p107"/>
              <p:cNvSpPr/>
              <p:nvPr/>
            </p:nvSpPr>
            <p:spPr>
              <a:xfrm>
                <a:off x="303" y="1740"/>
                <a:ext cx="540" cy="3"/>
              </a:xfrm>
              <a:custGeom>
                <a:rect b="b" l="l" r="r" t="t"/>
                <a:pathLst>
                  <a:path extrusionOk="0" h="3" w="540">
                    <a:moveTo>
                      <a:pt x="540" y="3"/>
                    </a:moveTo>
                    <a:lnTo>
                      <a:pt x="0" y="0"/>
                    </a:lnTo>
                  </a:path>
                </a:pathLst>
              </a:custGeom>
              <a:noFill/>
              <a:ln cap="flat" cmpd="sng" w="12700">
                <a:solidFill>
                  <a:srgbClr val="000000"/>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grpSp>
            <p:nvGrpSpPr>
              <p:cNvPr id="11113" name="Google Shape;11113;p107"/>
              <p:cNvGrpSpPr/>
              <p:nvPr/>
            </p:nvGrpSpPr>
            <p:grpSpPr>
              <a:xfrm>
                <a:off x="39" y="1594"/>
                <a:ext cx="298" cy="300"/>
                <a:chOff x="2959" y="2425"/>
                <a:chExt cx="300" cy="300"/>
              </a:xfrm>
            </p:grpSpPr>
            <p:sp>
              <p:nvSpPr>
                <p:cNvPr id="11114" name="Google Shape;11114;p107"/>
                <p:cNvSpPr/>
                <p:nvPr/>
              </p:nvSpPr>
              <p:spPr>
                <a:xfrm>
                  <a:off x="2982" y="2490"/>
                  <a:ext cx="0" cy="0"/>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1115" name="Google Shape;11115;p107"/>
                <p:cNvSpPr txBox="1"/>
                <p:nvPr/>
              </p:nvSpPr>
              <p:spPr>
                <a:xfrm>
                  <a:off x="2959" y="2425"/>
                  <a:ext cx="300" cy="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x</a:t>
                  </a:r>
                  <a:endParaRPr b="0" i="0" sz="2400" u="none" cap="none" strike="noStrike">
                    <a:solidFill>
                      <a:srgbClr val="000000"/>
                    </a:solidFill>
                    <a:latin typeface="Arial"/>
                    <a:ea typeface="Arial"/>
                    <a:cs typeface="Arial"/>
                    <a:sym typeface="Arial"/>
                  </a:endParaRPr>
                </a:p>
              </p:txBody>
            </p:sp>
          </p:grpSp>
          <p:grpSp>
            <p:nvGrpSpPr>
              <p:cNvPr id="11116" name="Google Shape;11116;p107"/>
              <p:cNvGrpSpPr/>
              <p:nvPr/>
            </p:nvGrpSpPr>
            <p:grpSpPr>
              <a:xfrm>
                <a:off x="828" y="1576"/>
                <a:ext cx="354" cy="300"/>
                <a:chOff x="1740" y="2272"/>
                <a:chExt cx="354" cy="300"/>
              </a:xfrm>
            </p:grpSpPr>
            <p:sp>
              <p:nvSpPr>
                <p:cNvPr id="11117" name="Google Shape;11117;p107"/>
                <p:cNvSpPr/>
                <p:nvPr/>
              </p:nvSpPr>
              <p:spPr>
                <a:xfrm>
                  <a:off x="1743" y="2420"/>
                  <a:ext cx="300" cy="0"/>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cxnSp>
              <p:nvCxnSpPr>
                <p:cNvPr id="11118" name="Google Shape;11118;p107"/>
                <p:cNvCxnSpPr/>
                <p:nvPr/>
              </p:nvCxnSpPr>
              <p:spPr>
                <a:xfrm>
                  <a:off x="1743" y="2413"/>
                  <a:ext cx="0" cy="0"/>
                </a:xfrm>
                <a:prstGeom prst="straightConnector1">
                  <a:avLst/>
                </a:prstGeom>
                <a:noFill/>
                <a:ln cap="flat" cmpd="sng" w="12700">
                  <a:solidFill>
                    <a:srgbClr val="000000"/>
                  </a:solidFill>
                  <a:prstDash val="solid"/>
                  <a:round/>
                  <a:headEnd len="med" w="med" type="none"/>
                  <a:tailEnd len="med" w="med" type="none"/>
                </a:ln>
              </p:spPr>
            </p:cxnSp>
            <p:cxnSp>
              <p:nvCxnSpPr>
                <p:cNvPr id="11119" name="Google Shape;11119;p107"/>
                <p:cNvCxnSpPr/>
                <p:nvPr/>
              </p:nvCxnSpPr>
              <p:spPr>
                <a:xfrm>
                  <a:off x="2056" y="2413"/>
                  <a:ext cx="0" cy="0"/>
                </a:xfrm>
                <a:prstGeom prst="straightConnector1">
                  <a:avLst/>
                </a:prstGeom>
                <a:noFill/>
                <a:ln cap="flat" cmpd="sng" w="12700">
                  <a:solidFill>
                    <a:srgbClr val="000000"/>
                  </a:solidFill>
                  <a:prstDash val="solid"/>
                  <a:round/>
                  <a:headEnd len="med" w="med" type="none"/>
                  <a:tailEnd len="med" w="med" type="none"/>
                </a:ln>
              </p:spPr>
            </p:cxnSp>
            <p:sp>
              <p:nvSpPr>
                <p:cNvPr id="11120" name="Google Shape;11120;p107"/>
                <p:cNvSpPr/>
                <p:nvPr/>
              </p:nvSpPr>
              <p:spPr>
                <a:xfrm>
                  <a:off x="1743" y="2413"/>
                  <a:ext cx="300" cy="0"/>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11121" name="Google Shape;11121;p107"/>
                <p:cNvSpPr/>
                <p:nvPr/>
              </p:nvSpPr>
              <p:spPr>
                <a:xfrm>
                  <a:off x="1740" y="2354"/>
                  <a:ext cx="300" cy="0"/>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grpSp>
              <p:nvGrpSpPr>
                <p:cNvPr id="11122" name="Google Shape;11122;p107"/>
                <p:cNvGrpSpPr/>
                <p:nvPr/>
              </p:nvGrpSpPr>
              <p:grpSpPr>
                <a:xfrm>
                  <a:off x="1795" y="2272"/>
                  <a:ext cx="299" cy="300"/>
                  <a:chOff x="2951" y="2395"/>
                  <a:chExt cx="300" cy="300"/>
                </a:xfrm>
              </p:grpSpPr>
              <p:sp>
                <p:nvSpPr>
                  <p:cNvPr id="11123" name="Google Shape;11123;p107"/>
                  <p:cNvSpPr/>
                  <p:nvPr/>
                </p:nvSpPr>
                <p:spPr>
                  <a:xfrm>
                    <a:off x="2982" y="2490"/>
                    <a:ext cx="0" cy="0"/>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1124" name="Google Shape;11124;p107"/>
                  <p:cNvSpPr txBox="1"/>
                  <p:nvPr/>
                </p:nvSpPr>
                <p:spPr>
                  <a:xfrm>
                    <a:off x="2951" y="2395"/>
                    <a:ext cx="300" cy="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z</a:t>
                    </a:r>
                    <a:endParaRPr/>
                  </a:p>
                </p:txBody>
              </p:sp>
            </p:grpSp>
          </p:grpSp>
          <p:sp>
            <p:nvSpPr>
              <p:cNvPr id="11125" name="Google Shape;11125;p107"/>
              <p:cNvSpPr txBox="1"/>
              <p:nvPr/>
            </p:nvSpPr>
            <p:spPr>
              <a:xfrm>
                <a:off x="724" y="1397"/>
                <a:ext cx="300" cy="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1</a:t>
                </a:r>
                <a:endParaRPr b="0" i="0" sz="2400" u="none" cap="none" strike="noStrike">
                  <a:solidFill>
                    <a:srgbClr val="000000"/>
                  </a:solidFill>
                  <a:latin typeface="Arial"/>
                  <a:ea typeface="Arial"/>
                  <a:cs typeface="Arial"/>
                  <a:sym typeface="Arial"/>
                </a:endParaRPr>
              </a:p>
            </p:txBody>
          </p:sp>
          <p:sp>
            <p:nvSpPr>
              <p:cNvPr id="11126" name="Google Shape;11126;p107"/>
              <p:cNvSpPr txBox="1"/>
              <p:nvPr/>
            </p:nvSpPr>
            <p:spPr>
              <a:xfrm>
                <a:off x="196" y="1394"/>
                <a:ext cx="300" cy="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2</a:t>
                </a:r>
                <a:endParaRPr b="0" i="0" sz="2400" u="none" cap="none" strike="noStrike">
                  <a:solidFill>
                    <a:srgbClr val="000000"/>
                  </a:solidFill>
                  <a:latin typeface="Arial"/>
                  <a:ea typeface="Arial"/>
                  <a:cs typeface="Arial"/>
                  <a:sym typeface="Arial"/>
                </a:endParaRPr>
              </a:p>
            </p:txBody>
          </p:sp>
          <p:sp>
            <p:nvSpPr>
              <p:cNvPr id="11127" name="Google Shape;11127;p107"/>
              <p:cNvSpPr txBox="1"/>
              <p:nvPr/>
            </p:nvSpPr>
            <p:spPr>
              <a:xfrm>
                <a:off x="481" y="1727"/>
                <a:ext cx="300" cy="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7</a:t>
                </a:r>
                <a:endParaRPr b="0" i="0" sz="2400" u="none" cap="none" strike="noStrike">
                  <a:solidFill>
                    <a:srgbClr val="000000"/>
                  </a:solidFill>
                  <a:latin typeface="Arial"/>
                  <a:ea typeface="Arial"/>
                  <a:cs typeface="Arial"/>
                  <a:sym typeface="Arial"/>
                </a:endParaRPr>
              </a:p>
            </p:txBody>
          </p:sp>
          <p:grpSp>
            <p:nvGrpSpPr>
              <p:cNvPr id="11128" name="Google Shape;11128;p107"/>
              <p:cNvGrpSpPr/>
              <p:nvPr/>
            </p:nvGrpSpPr>
            <p:grpSpPr>
              <a:xfrm>
                <a:off x="408" y="1282"/>
                <a:ext cx="360" cy="300"/>
                <a:chOff x="1740" y="2302"/>
                <a:chExt cx="360" cy="300"/>
              </a:xfrm>
            </p:grpSpPr>
            <p:sp>
              <p:nvSpPr>
                <p:cNvPr id="11129" name="Google Shape;11129;p107"/>
                <p:cNvSpPr/>
                <p:nvPr/>
              </p:nvSpPr>
              <p:spPr>
                <a:xfrm>
                  <a:off x="1743" y="2420"/>
                  <a:ext cx="300" cy="0"/>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cxnSp>
              <p:nvCxnSpPr>
                <p:cNvPr id="11130" name="Google Shape;11130;p107"/>
                <p:cNvCxnSpPr/>
                <p:nvPr/>
              </p:nvCxnSpPr>
              <p:spPr>
                <a:xfrm>
                  <a:off x="1743" y="2413"/>
                  <a:ext cx="0" cy="0"/>
                </a:xfrm>
                <a:prstGeom prst="straightConnector1">
                  <a:avLst/>
                </a:prstGeom>
                <a:noFill/>
                <a:ln cap="flat" cmpd="sng" w="12700">
                  <a:solidFill>
                    <a:srgbClr val="000000"/>
                  </a:solidFill>
                  <a:prstDash val="solid"/>
                  <a:round/>
                  <a:headEnd len="med" w="med" type="none"/>
                  <a:tailEnd len="med" w="med" type="none"/>
                </a:ln>
              </p:spPr>
            </p:cxnSp>
            <p:cxnSp>
              <p:nvCxnSpPr>
                <p:cNvPr id="11131" name="Google Shape;11131;p107"/>
                <p:cNvCxnSpPr/>
                <p:nvPr/>
              </p:nvCxnSpPr>
              <p:spPr>
                <a:xfrm>
                  <a:off x="2056" y="2413"/>
                  <a:ext cx="0" cy="0"/>
                </a:xfrm>
                <a:prstGeom prst="straightConnector1">
                  <a:avLst/>
                </a:prstGeom>
                <a:noFill/>
                <a:ln cap="flat" cmpd="sng" w="12700">
                  <a:solidFill>
                    <a:srgbClr val="000000"/>
                  </a:solidFill>
                  <a:prstDash val="solid"/>
                  <a:round/>
                  <a:headEnd len="med" w="med" type="none"/>
                  <a:tailEnd len="med" w="med" type="none"/>
                </a:ln>
              </p:spPr>
            </p:cxnSp>
            <p:sp>
              <p:nvSpPr>
                <p:cNvPr id="11132" name="Google Shape;11132;p107"/>
                <p:cNvSpPr/>
                <p:nvPr/>
              </p:nvSpPr>
              <p:spPr>
                <a:xfrm>
                  <a:off x="1743" y="2413"/>
                  <a:ext cx="300" cy="0"/>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11133" name="Google Shape;11133;p107"/>
                <p:cNvSpPr/>
                <p:nvPr/>
              </p:nvSpPr>
              <p:spPr>
                <a:xfrm>
                  <a:off x="1740" y="2354"/>
                  <a:ext cx="300" cy="0"/>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grpSp>
              <p:nvGrpSpPr>
                <p:cNvPr id="11134" name="Google Shape;11134;p107"/>
                <p:cNvGrpSpPr/>
                <p:nvPr/>
              </p:nvGrpSpPr>
              <p:grpSpPr>
                <a:xfrm>
                  <a:off x="1803" y="2302"/>
                  <a:ext cx="297" cy="300"/>
                  <a:chOff x="2958" y="2425"/>
                  <a:chExt cx="300" cy="300"/>
                </a:xfrm>
              </p:grpSpPr>
              <p:sp>
                <p:nvSpPr>
                  <p:cNvPr id="11135" name="Google Shape;11135;p107"/>
                  <p:cNvSpPr/>
                  <p:nvPr/>
                </p:nvSpPr>
                <p:spPr>
                  <a:xfrm>
                    <a:off x="2982" y="2490"/>
                    <a:ext cx="0" cy="0"/>
                  </a:xfrm>
                  <a:prstGeom prst="rect">
                    <a:avLst/>
                  </a:prstGeom>
                  <a:solidFill>
                    <a:srgbClr val="CC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1136" name="Google Shape;11136;p107"/>
                  <p:cNvSpPr txBox="1"/>
                  <p:nvPr/>
                </p:nvSpPr>
                <p:spPr>
                  <a:xfrm>
                    <a:off x="2958" y="2425"/>
                    <a:ext cx="300" cy="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y</a:t>
                    </a:r>
                    <a:endParaRPr b="0" i="0" sz="2400" u="none" cap="none" strike="noStrike">
                      <a:solidFill>
                        <a:srgbClr val="000000"/>
                      </a:solidFill>
                      <a:latin typeface="Arial"/>
                      <a:ea typeface="Arial"/>
                      <a:cs typeface="Arial"/>
                      <a:sym typeface="Arial"/>
                    </a:endParaRPr>
                  </a:p>
                </p:txBody>
              </p:sp>
            </p:grpSp>
          </p:grpSp>
        </p:grpSp>
      </p:grpSp>
      <p:sp>
        <p:nvSpPr>
          <p:cNvPr id="11137" name="Google Shape;11137;p107"/>
          <p:cNvSpPr txBox="1"/>
          <p:nvPr/>
        </p:nvSpPr>
        <p:spPr>
          <a:xfrm>
            <a:off x="99497" y="769829"/>
            <a:ext cx="715200" cy="327900"/>
          </a:xfrm>
          <a:prstGeom prst="rect">
            <a:avLst/>
          </a:prstGeom>
          <a:noFill/>
          <a:ln>
            <a:noFill/>
          </a:ln>
        </p:spPr>
        <p:txBody>
          <a:bodyPr anchorCtr="0" anchor="t" bIns="45700" lIns="91425" spcFirstLastPara="1" rIns="91425" wrap="square" tIns="45700">
            <a:spAutoFit/>
          </a:bodyPr>
          <a:lstStyle/>
          <a:p>
            <a:pPr indent="0" lvl="0" marL="0" marR="0" rtl="0" algn="r">
              <a:lnSpc>
                <a:spcPct val="85000"/>
              </a:lnSpc>
              <a:spcBef>
                <a:spcPts val="0"/>
              </a:spcBef>
              <a:spcAft>
                <a:spcPts val="0"/>
              </a:spcAft>
              <a:buClr>
                <a:srgbClr val="0000A8"/>
              </a:buClr>
              <a:buSzPts val="2400"/>
              <a:buFont typeface="Arial"/>
              <a:buNone/>
            </a:pPr>
            <a:r>
              <a:rPr i="0" lang="en-US" sz="1800" u="none" cap="none" strike="noStrike">
                <a:solidFill>
                  <a:srgbClr val="0000A8"/>
                </a:solidFill>
                <a:latin typeface="Arial"/>
                <a:ea typeface="Arial"/>
                <a:cs typeface="Arial"/>
                <a:sym typeface="Arial"/>
              </a:rPr>
              <a:t>D</a:t>
            </a:r>
            <a:r>
              <a:rPr baseline="-25000" i="0" lang="en-US" sz="1800" u="none" cap="none" strike="noStrike">
                <a:solidFill>
                  <a:srgbClr val="0000A8"/>
                </a:solidFill>
                <a:latin typeface="Arial"/>
                <a:ea typeface="Arial"/>
                <a:cs typeface="Arial"/>
                <a:sym typeface="Arial"/>
              </a:rPr>
              <a:t>x</a:t>
            </a:r>
            <a:r>
              <a:rPr i="0" lang="en-US" sz="1800" u="none" cap="none" strike="noStrike">
                <a:solidFill>
                  <a:srgbClr val="0000A8"/>
                </a:solidFill>
                <a:latin typeface="Arial"/>
                <a:ea typeface="Arial"/>
                <a:cs typeface="Arial"/>
                <a:sym typeface="Arial"/>
              </a:rPr>
              <a:t>()</a:t>
            </a:r>
            <a:endParaRPr sz="1800"/>
          </a:p>
        </p:txBody>
      </p:sp>
      <p:sp>
        <p:nvSpPr>
          <p:cNvPr id="11091" name="Google Shape;11091;p107"/>
          <p:cNvSpPr/>
          <p:nvPr/>
        </p:nvSpPr>
        <p:spPr>
          <a:xfrm>
            <a:off x="824630" y="1038617"/>
            <a:ext cx="1066800" cy="381000"/>
          </a:xfrm>
          <a:prstGeom prst="ellipse">
            <a:avLst/>
          </a:prstGeom>
          <a:no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1138" name="Google Shape;11138;p107"/>
          <p:cNvSpPr/>
          <p:nvPr/>
        </p:nvSpPr>
        <p:spPr>
          <a:xfrm>
            <a:off x="824630" y="2867417"/>
            <a:ext cx="1066800" cy="381000"/>
          </a:xfrm>
          <a:prstGeom prst="ellipse">
            <a:avLst/>
          </a:prstGeom>
          <a:no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1139" name="Google Shape;11139;p107"/>
          <p:cNvSpPr/>
          <p:nvPr/>
        </p:nvSpPr>
        <p:spPr>
          <a:xfrm>
            <a:off x="824630" y="4696217"/>
            <a:ext cx="1066800" cy="381000"/>
          </a:xfrm>
          <a:prstGeom prst="ellipse">
            <a:avLst/>
          </a:prstGeom>
          <a:no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1140" name="Google Shape;11140;p107"/>
          <p:cNvSpPr/>
          <p:nvPr/>
        </p:nvSpPr>
        <p:spPr>
          <a:xfrm>
            <a:off x="2902668" y="1191017"/>
            <a:ext cx="1066800" cy="381000"/>
          </a:xfrm>
          <a:prstGeom prst="ellipse">
            <a:avLst/>
          </a:prstGeom>
          <a:no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1141" name="Google Shape;11141;p107"/>
          <p:cNvSpPr txBox="1"/>
          <p:nvPr/>
        </p:nvSpPr>
        <p:spPr>
          <a:xfrm>
            <a:off x="3528143" y="1189430"/>
            <a:ext cx="3111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3</a:t>
            </a:r>
            <a:endParaRPr/>
          </a:p>
        </p:txBody>
      </p:sp>
      <p:sp>
        <p:nvSpPr>
          <p:cNvPr id="11142" name="Google Shape;11142;p107"/>
          <p:cNvSpPr txBox="1"/>
          <p:nvPr/>
        </p:nvSpPr>
        <p:spPr>
          <a:xfrm>
            <a:off x="3185243" y="1194192"/>
            <a:ext cx="342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2 </a:t>
            </a:r>
            <a:endParaRPr/>
          </a:p>
        </p:txBody>
      </p:sp>
      <p:sp>
        <p:nvSpPr>
          <p:cNvPr id="11143" name="Google Shape;11143;p107"/>
          <p:cNvSpPr txBox="1"/>
          <p:nvPr/>
        </p:nvSpPr>
        <p:spPr>
          <a:xfrm>
            <a:off x="128072" y="2147605"/>
            <a:ext cx="715200" cy="301800"/>
          </a:xfrm>
          <a:prstGeom prst="rect">
            <a:avLst/>
          </a:prstGeom>
          <a:noFill/>
          <a:ln>
            <a:noFill/>
          </a:ln>
        </p:spPr>
        <p:txBody>
          <a:bodyPr anchorCtr="0" anchor="t" bIns="45700" lIns="91425" spcFirstLastPara="1" rIns="91425" wrap="square" tIns="45700">
            <a:spAutoFit/>
          </a:bodyPr>
          <a:lstStyle/>
          <a:p>
            <a:pPr indent="0" lvl="0" marL="0" marR="0" rtl="0" algn="r">
              <a:lnSpc>
                <a:spcPct val="85000"/>
              </a:lnSpc>
              <a:spcBef>
                <a:spcPts val="0"/>
              </a:spcBef>
              <a:spcAft>
                <a:spcPts val="0"/>
              </a:spcAft>
              <a:buClr>
                <a:srgbClr val="0000A8"/>
              </a:buClr>
              <a:buSzPts val="2400"/>
              <a:buFont typeface="Arial"/>
              <a:buNone/>
            </a:pPr>
            <a:r>
              <a:rPr i="0" lang="en-US" sz="1600" u="none" cap="none" strike="noStrike">
                <a:solidFill>
                  <a:srgbClr val="0000A8"/>
                </a:solidFill>
                <a:latin typeface="Arial"/>
                <a:ea typeface="Arial"/>
                <a:cs typeface="Arial"/>
                <a:sym typeface="Arial"/>
              </a:rPr>
              <a:t>D</a:t>
            </a:r>
            <a:r>
              <a:rPr baseline="-25000" i="0" lang="en-US" sz="1600" u="none" cap="none" strike="noStrike">
                <a:solidFill>
                  <a:srgbClr val="0000A8"/>
                </a:solidFill>
                <a:latin typeface="Arial"/>
                <a:ea typeface="Arial"/>
                <a:cs typeface="Arial"/>
                <a:sym typeface="Arial"/>
              </a:rPr>
              <a:t>y</a:t>
            </a:r>
            <a:r>
              <a:rPr i="0" lang="en-US" sz="1600" u="none" cap="none" strike="noStrike">
                <a:solidFill>
                  <a:srgbClr val="0000A8"/>
                </a:solidFill>
                <a:latin typeface="Arial"/>
                <a:ea typeface="Arial"/>
                <a:cs typeface="Arial"/>
                <a:sym typeface="Arial"/>
              </a:rPr>
              <a:t>()</a:t>
            </a:r>
            <a:endParaRPr sz="1600"/>
          </a:p>
        </p:txBody>
      </p:sp>
      <p:sp>
        <p:nvSpPr>
          <p:cNvPr id="11144" name="Google Shape;11144;p107"/>
          <p:cNvSpPr txBox="1"/>
          <p:nvPr/>
        </p:nvSpPr>
        <p:spPr>
          <a:xfrm>
            <a:off x="109370" y="3589403"/>
            <a:ext cx="715200" cy="301800"/>
          </a:xfrm>
          <a:prstGeom prst="rect">
            <a:avLst/>
          </a:prstGeom>
          <a:noFill/>
          <a:ln>
            <a:noFill/>
          </a:ln>
        </p:spPr>
        <p:txBody>
          <a:bodyPr anchorCtr="0" anchor="t" bIns="45700" lIns="91425" spcFirstLastPara="1" rIns="91425" wrap="square" tIns="45700">
            <a:spAutoFit/>
          </a:bodyPr>
          <a:lstStyle/>
          <a:p>
            <a:pPr indent="0" lvl="0" marL="0" marR="0" rtl="0" algn="r">
              <a:lnSpc>
                <a:spcPct val="85000"/>
              </a:lnSpc>
              <a:spcBef>
                <a:spcPts val="0"/>
              </a:spcBef>
              <a:spcAft>
                <a:spcPts val="0"/>
              </a:spcAft>
              <a:buClr>
                <a:srgbClr val="0000A8"/>
              </a:buClr>
              <a:buSzPts val="2400"/>
              <a:buFont typeface="Arial"/>
              <a:buNone/>
            </a:pPr>
            <a:r>
              <a:rPr i="0" lang="en-US" sz="1600" u="none" cap="none" strike="noStrike">
                <a:solidFill>
                  <a:srgbClr val="0000A8"/>
                </a:solidFill>
                <a:latin typeface="Arial"/>
                <a:ea typeface="Arial"/>
                <a:cs typeface="Arial"/>
                <a:sym typeface="Arial"/>
              </a:rPr>
              <a:t>D</a:t>
            </a:r>
            <a:r>
              <a:rPr baseline="-25000" i="0" lang="en-US" sz="1600" u="none" cap="none" strike="noStrike">
                <a:solidFill>
                  <a:srgbClr val="0000A8"/>
                </a:solidFill>
                <a:latin typeface="Arial"/>
                <a:ea typeface="Arial"/>
                <a:cs typeface="Arial"/>
                <a:sym typeface="Arial"/>
              </a:rPr>
              <a:t>z</a:t>
            </a:r>
            <a:r>
              <a:rPr i="0" lang="en-US" sz="1600" u="none" cap="none" strike="noStrike">
                <a:solidFill>
                  <a:srgbClr val="0000A8"/>
                </a:solidFill>
                <a:latin typeface="Arial"/>
                <a:ea typeface="Arial"/>
                <a:cs typeface="Arial"/>
                <a:sym typeface="Arial"/>
              </a:rPr>
              <a:t>()</a:t>
            </a:r>
            <a:endParaRPr sz="1600"/>
          </a:p>
        </p:txBody>
      </p:sp>
      <p:sp>
        <p:nvSpPr>
          <p:cNvPr id="11145" name="Google Shape;11145;p107"/>
          <p:cNvSpPr txBox="1"/>
          <p:nvPr/>
        </p:nvSpPr>
        <p:spPr>
          <a:xfrm>
            <a:off x="3018555" y="657617"/>
            <a:ext cx="706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Arial"/>
                <a:ea typeface="Arial"/>
                <a:cs typeface="Arial"/>
                <a:sym typeface="Arial"/>
              </a:rPr>
              <a:t>cost to</a:t>
            </a:r>
            <a:endParaRPr/>
          </a:p>
        </p:txBody>
      </p:sp>
      <p:sp>
        <p:nvSpPr>
          <p:cNvPr id="11146" name="Google Shape;11146;p107"/>
          <p:cNvSpPr txBox="1"/>
          <p:nvPr/>
        </p:nvSpPr>
        <p:spPr>
          <a:xfrm rot="-5400000">
            <a:off x="-17050" y="1356053"/>
            <a:ext cx="732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Arial"/>
                <a:ea typeface="Arial"/>
                <a:cs typeface="Arial"/>
                <a:sym typeface="Arial"/>
              </a:rPr>
              <a:t>from</a:t>
            </a:r>
            <a:endParaRPr/>
          </a:p>
        </p:txBody>
      </p:sp>
      <p:grpSp>
        <p:nvGrpSpPr>
          <p:cNvPr id="11147" name="Google Shape;11147;p107"/>
          <p:cNvGrpSpPr/>
          <p:nvPr/>
        </p:nvGrpSpPr>
        <p:grpSpPr>
          <a:xfrm>
            <a:off x="1371600" y="1053230"/>
            <a:ext cx="2491291" cy="352098"/>
            <a:chOff x="2743200" y="1891430"/>
            <a:chExt cx="2491291" cy="352098"/>
          </a:xfrm>
        </p:grpSpPr>
        <p:sp>
          <p:nvSpPr>
            <p:cNvPr id="11094" name="Google Shape;11094;p107"/>
            <p:cNvSpPr/>
            <p:nvPr/>
          </p:nvSpPr>
          <p:spPr>
            <a:xfrm>
              <a:off x="2743200" y="1891430"/>
              <a:ext cx="350700" cy="350700"/>
            </a:xfrm>
            <a:prstGeom prst="ellipse">
              <a:avLst/>
            </a:prstGeom>
            <a:noFill/>
            <a:ln cap="flat" cmpd="sng" w="34925">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148" name="Google Shape;11148;p107"/>
            <p:cNvSpPr/>
            <p:nvPr/>
          </p:nvSpPr>
          <p:spPr>
            <a:xfrm>
              <a:off x="4883791" y="1892828"/>
              <a:ext cx="350700" cy="350700"/>
            </a:xfrm>
            <a:prstGeom prst="ellipse">
              <a:avLst/>
            </a:prstGeom>
            <a:noFill/>
            <a:ln cap="flat" cmpd="sng" w="34925">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11149" name="Google Shape;11149;p107"/>
          <p:cNvGrpSpPr/>
          <p:nvPr/>
        </p:nvGrpSpPr>
        <p:grpSpPr>
          <a:xfrm>
            <a:off x="2577228" y="752700"/>
            <a:ext cx="3200400" cy="4400716"/>
            <a:chOff x="1600200" y="933284"/>
            <a:chExt cx="3200400" cy="4400716"/>
          </a:xfrm>
        </p:grpSpPr>
        <p:cxnSp>
          <p:nvCxnSpPr>
            <p:cNvPr id="11150" name="Google Shape;11150;p107"/>
            <p:cNvCxnSpPr/>
            <p:nvPr/>
          </p:nvCxnSpPr>
          <p:spPr>
            <a:xfrm>
              <a:off x="3733800" y="1066800"/>
              <a:ext cx="0" cy="1219200"/>
            </a:xfrm>
            <a:prstGeom prst="straightConnector1">
              <a:avLst/>
            </a:prstGeom>
            <a:noFill/>
            <a:ln cap="flat" cmpd="sng" w="9525">
              <a:solidFill>
                <a:srgbClr val="000000"/>
              </a:solidFill>
              <a:prstDash val="solid"/>
              <a:round/>
              <a:headEnd len="med" w="med" type="none"/>
              <a:tailEnd len="med" w="med" type="none"/>
            </a:ln>
          </p:spPr>
        </p:cxnSp>
        <p:cxnSp>
          <p:nvCxnSpPr>
            <p:cNvPr id="11151" name="Google Shape;11151;p107"/>
            <p:cNvCxnSpPr/>
            <p:nvPr/>
          </p:nvCxnSpPr>
          <p:spPr>
            <a:xfrm>
              <a:off x="3429000" y="1295400"/>
              <a:ext cx="1371600" cy="0"/>
            </a:xfrm>
            <a:prstGeom prst="straightConnector1">
              <a:avLst/>
            </a:prstGeom>
            <a:noFill/>
            <a:ln cap="flat" cmpd="sng" w="9525">
              <a:solidFill>
                <a:srgbClr val="000000"/>
              </a:solidFill>
              <a:prstDash val="solid"/>
              <a:round/>
              <a:headEnd len="med" w="med" type="none"/>
              <a:tailEnd len="med" w="med" type="none"/>
            </a:ln>
          </p:spPr>
        </p:cxnSp>
        <p:sp>
          <p:nvSpPr>
            <p:cNvPr id="11152" name="Google Shape;11152;p107"/>
            <p:cNvSpPr txBox="1"/>
            <p:nvPr/>
          </p:nvSpPr>
          <p:spPr>
            <a:xfrm>
              <a:off x="3733797" y="933284"/>
              <a:ext cx="9081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x   y   z</a:t>
              </a:r>
              <a:endParaRPr/>
            </a:p>
          </p:txBody>
        </p:sp>
        <p:sp>
          <p:nvSpPr>
            <p:cNvPr id="11153" name="Google Shape;11153;p107"/>
            <p:cNvSpPr txBox="1"/>
            <p:nvPr/>
          </p:nvSpPr>
          <p:spPr>
            <a:xfrm>
              <a:off x="3428997" y="1264844"/>
              <a:ext cx="298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x</a:t>
              </a:r>
              <a:endParaRPr/>
            </a:p>
          </p:txBody>
        </p:sp>
        <p:sp>
          <p:nvSpPr>
            <p:cNvPr id="11154" name="Google Shape;11154;p107"/>
            <p:cNvSpPr txBox="1"/>
            <p:nvPr/>
          </p:nvSpPr>
          <p:spPr>
            <a:xfrm>
              <a:off x="3428997" y="1530092"/>
              <a:ext cx="298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y</a:t>
              </a:r>
              <a:endParaRPr/>
            </a:p>
          </p:txBody>
        </p:sp>
        <p:sp>
          <p:nvSpPr>
            <p:cNvPr id="11155" name="Google Shape;11155;p107"/>
            <p:cNvSpPr txBox="1"/>
            <p:nvPr/>
          </p:nvSpPr>
          <p:spPr>
            <a:xfrm>
              <a:off x="3428997" y="1795340"/>
              <a:ext cx="298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z</a:t>
              </a:r>
              <a:endParaRPr/>
            </a:p>
          </p:txBody>
        </p:sp>
        <p:sp>
          <p:nvSpPr>
            <p:cNvPr id="11156" name="Google Shape;11156;p107"/>
            <p:cNvSpPr txBox="1"/>
            <p:nvPr/>
          </p:nvSpPr>
          <p:spPr>
            <a:xfrm>
              <a:off x="3733797" y="1264844"/>
              <a:ext cx="882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0  2   3</a:t>
              </a:r>
              <a:endParaRPr/>
            </a:p>
          </p:txBody>
        </p:sp>
        <p:cxnSp>
          <p:nvCxnSpPr>
            <p:cNvPr id="11157" name="Google Shape;11157;p107"/>
            <p:cNvCxnSpPr/>
            <p:nvPr/>
          </p:nvCxnSpPr>
          <p:spPr>
            <a:xfrm>
              <a:off x="1905000" y="2514600"/>
              <a:ext cx="0" cy="1219200"/>
            </a:xfrm>
            <a:prstGeom prst="straightConnector1">
              <a:avLst/>
            </a:prstGeom>
            <a:noFill/>
            <a:ln cap="flat" cmpd="sng" w="9525">
              <a:solidFill>
                <a:srgbClr val="000000"/>
              </a:solidFill>
              <a:prstDash val="solid"/>
              <a:round/>
              <a:headEnd len="med" w="med" type="none"/>
              <a:tailEnd len="med" w="med" type="none"/>
            </a:ln>
          </p:spPr>
        </p:cxnSp>
        <p:cxnSp>
          <p:nvCxnSpPr>
            <p:cNvPr id="11158" name="Google Shape;11158;p107"/>
            <p:cNvCxnSpPr/>
            <p:nvPr/>
          </p:nvCxnSpPr>
          <p:spPr>
            <a:xfrm>
              <a:off x="1600200" y="2819400"/>
              <a:ext cx="1371600" cy="0"/>
            </a:xfrm>
            <a:prstGeom prst="straightConnector1">
              <a:avLst/>
            </a:prstGeom>
            <a:noFill/>
            <a:ln cap="flat" cmpd="sng" w="9525">
              <a:solidFill>
                <a:srgbClr val="000000"/>
              </a:solidFill>
              <a:prstDash val="solid"/>
              <a:round/>
              <a:headEnd len="med" w="med" type="none"/>
              <a:tailEnd len="med" w="med" type="none"/>
            </a:ln>
          </p:spPr>
        </p:cxnSp>
        <p:sp>
          <p:nvSpPr>
            <p:cNvPr id="11159" name="Google Shape;11159;p107"/>
            <p:cNvSpPr txBox="1"/>
            <p:nvPr/>
          </p:nvSpPr>
          <p:spPr>
            <a:xfrm>
              <a:off x="1905000" y="2433638"/>
              <a:ext cx="9081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x   y   z</a:t>
              </a:r>
              <a:endParaRPr/>
            </a:p>
          </p:txBody>
        </p:sp>
        <p:sp>
          <p:nvSpPr>
            <p:cNvPr id="11092" name="Google Shape;11092;p107"/>
            <p:cNvSpPr txBox="1"/>
            <p:nvPr/>
          </p:nvSpPr>
          <p:spPr>
            <a:xfrm>
              <a:off x="1600200" y="2814638"/>
              <a:ext cx="298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x</a:t>
              </a:r>
              <a:endParaRPr/>
            </a:p>
          </p:txBody>
        </p:sp>
        <p:sp>
          <p:nvSpPr>
            <p:cNvPr id="11160" name="Google Shape;11160;p107"/>
            <p:cNvSpPr txBox="1"/>
            <p:nvPr/>
          </p:nvSpPr>
          <p:spPr>
            <a:xfrm>
              <a:off x="1600200" y="3119438"/>
              <a:ext cx="298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y</a:t>
              </a:r>
              <a:endParaRPr/>
            </a:p>
          </p:txBody>
        </p:sp>
        <p:sp>
          <p:nvSpPr>
            <p:cNvPr id="11161" name="Google Shape;11161;p107"/>
            <p:cNvSpPr txBox="1"/>
            <p:nvPr/>
          </p:nvSpPr>
          <p:spPr>
            <a:xfrm>
              <a:off x="1600200" y="3424238"/>
              <a:ext cx="298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z</a:t>
              </a:r>
              <a:endParaRPr/>
            </a:p>
          </p:txBody>
        </p:sp>
        <p:sp>
          <p:nvSpPr>
            <p:cNvPr id="11162" name="Google Shape;11162;p107"/>
            <p:cNvSpPr txBox="1"/>
            <p:nvPr/>
          </p:nvSpPr>
          <p:spPr>
            <a:xfrm>
              <a:off x="1905000" y="2814638"/>
              <a:ext cx="882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0  2   7</a:t>
              </a:r>
              <a:endParaRPr/>
            </a:p>
          </p:txBody>
        </p:sp>
        <p:cxnSp>
          <p:nvCxnSpPr>
            <p:cNvPr id="11163" name="Google Shape;11163;p107"/>
            <p:cNvCxnSpPr/>
            <p:nvPr/>
          </p:nvCxnSpPr>
          <p:spPr>
            <a:xfrm>
              <a:off x="3657600" y="3962400"/>
              <a:ext cx="0" cy="1219200"/>
            </a:xfrm>
            <a:prstGeom prst="straightConnector1">
              <a:avLst/>
            </a:prstGeom>
            <a:noFill/>
            <a:ln cap="flat" cmpd="sng" w="9525">
              <a:solidFill>
                <a:srgbClr val="000000"/>
              </a:solidFill>
              <a:prstDash val="solid"/>
              <a:round/>
              <a:headEnd len="med" w="med" type="none"/>
              <a:tailEnd len="med" w="med" type="none"/>
            </a:ln>
          </p:spPr>
        </p:cxnSp>
        <p:cxnSp>
          <p:nvCxnSpPr>
            <p:cNvPr id="11164" name="Google Shape;11164;p107"/>
            <p:cNvCxnSpPr/>
            <p:nvPr/>
          </p:nvCxnSpPr>
          <p:spPr>
            <a:xfrm>
              <a:off x="3428997" y="2794163"/>
              <a:ext cx="1371600" cy="0"/>
            </a:xfrm>
            <a:prstGeom prst="straightConnector1">
              <a:avLst/>
            </a:prstGeom>
            <a:noFill/>
            <a:ln cap="flat" cmpd="sng" w="9525">
              <a:solidFill>
                <a:srgbClr val="000000"/>
              </a:solidFill>
              <a:prstDash val="solid"/>
              <a:round/>
              <a:headEnd len="med" w="med" type="none"/>
              <a:tailEnd len="med" w="med" type="none"/>
            </a:ln>
          </p:spPr>
        </p:cxnSp>
        <p:sp>
          <p:nvSpPr>
            <p:cNvPr id="11165" name="Google Shape;11165;p107"/>
            <p:cNvSpPr txBox="1"/>
            <p:nvPr/>
          </p:nvSpPr>
          <p:spPr>
            <a:xfrm>
              <a:off x="3733797" y="2458459"/>
              <a:ext cx="9081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x   y   z</a:t>
              </a:r>
              <a:endParaRPr/>
            </a:p>
          </p:txBody>
        </p:sp>
        <p:sp>
          <p:nvSpPr>
            <p:cNvPr id="11166" name="Google Shape;11166;p107"/>
            <p:cNvSpPr txBox="1"/>
            <p:nvPr/>
          </p:nvSpPr>
          <p:spPr>
            <a:xfrm>
              <a:off x="3428997" y="2790019"/>
              <a:ext cx="298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x</a:t>
              </a:r>
              <a:endParaRPr/>
            </a:p>
          </p:txBody>
        </p:sp>
        <p:sp>
          <p:nvSpPr>
            <p:cNvPr id="11167" name="Google Shape;11167;p107"/>
            <p:cNvSpPr txBox="1"/>
            <p:nvPr/>
          </p:nvSpPr>
          <p:spPr>
            <a:xfrm>
              <a:off x="3428997" y="3055267"/>
              <a:ext cx="298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y</a:t>
              </a:r>
              <a:endParaRPr/>
            </a:p>
          </p:txBody>
        </p:sp>
        <p:sp>
          <p:nvSpPr>
            <p:cNvPr id="11168" name="Google Shape;11168;p107"/>
            <p:cNvSpPr txBox="1"/>
            <p:nvPr/>
          </p:nvSpPr>
          <p:spPr>
            <a:xfrm>
              <a:off x="3428997" y="3320515"/>
              <a:ext cx="298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z</a:t>
              </a:r>
              <a:endParaRPr/>
            </a:p>
          </p:txBody>
        </p:sp>
        <p:sp>
          <p:nvSpPr>
            <p:cNvPr id="11169" name="Google Shape;11169;p107"/>
            <p:cNvSpPr txBox="1"/>
            <p:nvPr/>
          </p:nvSpPr>
          <p:spPr>
            <a:xfrm>
              <a:off x="3733797" y="2790019"/>
              <a:ext cx="882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0  2   3</a:t>
              </a:r>
              <a:endParaRPr/>
            </a:p>
          </p:txBody>
        </p:sp>
        <p:cxnSp>
          <p:nvCxnSpPr>
            <p:cNvPr id="11170" name="Google Shape;11170;p107"/>
            <p:cNvCxnSpPr/>
            <p:nvPr/>
          </p:nvCxnSpPr>
          <p:spPr>
            <a:xfrm>
              <a:off x="3733800" y="2514600"/>
              <a:ext cx="0" cy="1219200"/>
            </a:xfrm>
            <a:prstGeom prst="straightConnector1">
              <a:avLst/>
            </a:prstGeom>
            <a:noFill/>
            <a:ln cap="flat" cmpd="sng" w="9525">
              <a:solidFill>
                <a:srgbClr val="000000"/>
              </a:solidFill>
              <a:prstDash val="solid"/>
              <a:round/>
              <a:headEnd len="med" w="med" type="none"/>
              <a:tailEnd len="med" w="med" type="none"/>
            </a:ln>
          </p:spPr>
        </p:cxnSp>
        <p:cxnSp>
          <p:nvCxnSpPr>
            <p:cNvPr id="11171" name="Google Shape;11171;p107"/>
            <p:cNvCxnSpPr/>
            <p:nvPr/>
          </p:nvCxnSpPr>
          <p:spPr>
            <a:xfrm>
              <a:off x="3352797" y="4253026"/>
              <a:ext cx="1371600" cy="0"/>
            </a:xfrm>
            <a:prstGeom prst="straightConnector1">
              <a:avLst/>
            </a:prstGeom>
            <a:noFill/>
            <a:ln cap="flat" cmpd="sng" w="9525">
              <a:solidFill>
                <a:srgbClr val="000000"/>
              </a:solidFill>
              <a:prstDash val="solid"/>
              <a:round/>
              <a:headEnd len="med" w="med" type="none"/>
              <a:tailEnd len="med" w="med" type="none"/>
            </a:ln>
          </p:spPr>
        </p:cxnSp>
        <p:sp>
          <p:nvSpPr>
            <p:cNvPr id="11172" name="Google Shape;11172;p107"/>
            <p:cNvSpPr txBox="1"/>
            <p:nvPr/>
          </p:nvSpPr>
          <p:spPr>
            <a:xfrm>
              <a:off x="3657597" y="3917322"/>
              <a:ext cx="9081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x   y   z</a:t>
              </a:r>
              <a:endParaRPr/>
            </a:p>
          </p:txBody>
        </p:sp>
        <p:sp>
          <p:nvSpPr>
            <p:cNvPr id="11173" name="Google Shape;11173;p107"/>
            <p:cNvSpPr txBox="1"/>
            <p:nvPr/>
          </p:nvSpPr>
          <p:spPr>
            <a:xfrm>
              <a:off x="3352797" y="4248882"/>
              <a:ext cx="298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x</a:t>
              </a:r>
              <a:endParaRPr/>
            </a:p>
          </p:txBody>
        </p:sp>
        <p:sp>
          <p:nvSpPr>
            <p:cNvPr id="11174" name="Google Shape;11174;p107"/>
            <p:cNvSpPr txBox="1"/>
            <p:nvPr/>
          </p:nvSpPr>
          <p:spPr>
            <a:xfrm>
              <a:off x="3352797" y="4514130"/>
              <a:ext cx="298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y</a:t>
              </a:r>
              <a:endParaRPr/>
            </a:p>
          </p:txBody>
        </p:sp>
        <p:sp>
          <p:nvSpPr>
            <p:cNvPr id="11175" name="Google Shape;11175;p107"/>
            <p:cNvSpPr txBox="1"/>
            <p:nvPr/>
          </p:nvSpPr>
          <p:spPr>
            <a:xfrm>
              <a:off x="3352797" y="4779378"/>
              <a:ext cx="298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z</a:t>
              </a:r>
              <a:endParaRPr/>
            </a:p>
          </p:txBody>
        </p:sp>
        <p:sp>
          <p:nvSpPr>
            <p:cNvPr id="11176" name="Google Shape;11176;p107"/>
            <p:cNvSpPr txBox="1"/>
            <p:nvPr/>
          </p:nvSpPr>
          <p:spPr>
            <a:xfrm>
              <a:off x="3657597" y="4248882"/>
              <a:ext cx="882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0  2   3</a:t>
              </a:r>
              <a:endParaRPr/>
            </a:p>
          </p:txBody>
        </p:sp>
        <p:cxnSp>
          <p:nvCxnSpPr>
            <p:cNvPr id="11177" name="Google Shape;11177;p107"/>
            <p:cNvCxnSpPr/>
            <p:nvPr/>
          </p:nvCxnSpPr>
          <p:spPr>
            <a:xfrm>
              <a:off x="1905000" y="4038600"/>
              <a:ext cx="0" cy="1219200"/>
            </a:xfrm>
            <a:prstGeom prst="straightConnector1">
              <a:avLst/>
            </a:prstGeom>
            <a:noFill/>
            <a:ln cap="flat" cmpd="sng" w="9525">
              <a:solidFill>
                <a:srgbClr val="000000"/>
              </a:solidFill>
              <a:prstDash val="solid"/>
              <a:round/>
              <a:headEnd len="med" w="med" type="none"/>
              <a:tailEnd len="med" w="med" type="none"/>
            </a:ln>
          </p:spPr>
        </p:cxnSp>
        <p:cxnSp>
          <p:nvCxnSpPr>
            <p:cNvPr id="11178" name="Google Shape;11178;p107"/>
            <p:cNvCxnSpPr/>
            <p:nvPr/>
          </p:nvCxnSpPr>
          <p:spPr>
            <a:xfrm>
              <a:off x="1600200" y="4267200"/>
              <a:ext cx="1371600" cy="0"/>
            </a:xfrm>
            <a:prstGeom prst="straightConnector1">
              <a:avLst/>
            </a:prstGeom>
            <a:noFill/>
            <a:ln cap="flat" cmpd="sng" w="9525">
              <a:solidFill>
                <a:srgbClr val="000000"/>
              </a:solidFill>
              <a:prstDash val="solid"/>
              <a:round/>
              <a:headEnd len="med" w="med" type="none"/>
              <a:tailEnd len="med" w="med" type="none"/>
            </a:ln>
          </p:spPr>
        </p:cxnSp>
        <p:sp>
          <p:nvSpPr>
            <p:cNvPr id="11179" name="Google Shape;11179;p107"/>
            <p:cNvSpPr txBox="1"/>
            <p:nvPr/>
          </p:nvSpPr>
          <p:spPr>
            <a:xfrm>
              <a:off x="1905000" y="3881438"/>
              <a:ext cx="9081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x   y   z</a:t>
              </a:r>
              <a:endParaRPr/>
            </a:p>
          </p:txBody>
        </p:sp>
        <p:sp>
          <p:nvSpPr>
            <p:cNvPr id="11095" name="Google Shape;11095;p107"/>
            <p:cNvSpPr txBox="1"/>
            <p:nvPr/>
          </p:nvSpPr>
          <p:spPr>
            <a:xfrm>
              <a:off x="1600200" y="4262438"/>
              <a:ext cx="298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x</a:t>
              </a:r>
              <a:endParaRPr/>
            </a:p>
          </p:txBody>
        </p:sp>
        <p:sp>
          <p:nvSpPr>
            <p:cNvPr id="11180" name="Google Shape;11180;p107"/>
            <p:cNvSpPr txBox="1"/>
            <p:nvPr/>
          </p:nvSpPr>
          <p:spPr>
            <a:xfrm>
              <a:off x="1600200" y="4567238"/>
              <a:ext cx="298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y</a:t>
              </a:r>
              <a:endParaRPr/>
            </a:p>
          </p:txBody>
        </p:sp>
        <p:sp>
          <p:nvSpPr>
            <p:cNvPr id="11181" name="Google Shape;11181;p107"/>
            <p:cNvSpPr txBox="1"/>
            <p:nvPr/>
          </p:nvSpPr>
          <p:spPr>
            <a:xfrm>
              <a:off x="1600200" y="4872038"/>
              <a:ext cx="298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z</a:t>
              </a:r>
              <a:endParaRPr/>
            </a:p>
          </p:txBody>
        </p:sp>
        <p:sp>
          <p:nvSpPr>
            <p:cNvPr id="11182" name="Google Shape;11182;p107"/>
            <p:cNvSpPr txBox="1"/>
            <p:nvPr/>
          </p:nvSpPr>
          <p:spPr>
            <a:xfrm>
              <a:off x="1905000" y="4262438"/>
              <a:ext cx="882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0  2   7</a:t>
              </a:r>
              <a:endParaRPr/>
            </a:p>
          </p:txBody>
        </p:sp>
        <p:sp>
          <p:nvSpPr>
            <p:cNvPr id="11183" name="Google Shape;11183;p107"/>
            <p:cNvSpPr txBox="1"/>
            <p:nvPr/>
          </p:nvSpPr>
          <p:spPr>
            <a:xfrm>
              <a:off x="1905000" y="3162300"/>
              <a:ext cx="882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2  0   1</a:t>
              </a:r>
              <a:endParaRPr/>
            </a:p>
          </p:txBody>
        </p:sp>
        <p:sp>
          <p:nvSpPr>
            <p:cNvPr id="11184" name="Google Shape;11184;p107"/>
            <p:cNvSpPr txBox="1"/>
            <p:nvPr/>
          </p:nvSpPr>
          <p:spPr>
            <a:xfrm>
              <a:off x="1905000" y="3500438"/>
              <a:ext cx="9462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7   1   0</a:t>
              </a:r>
              <a:endParaRPr/>
            </a:p>
          </p:txBody>
        </p:sp>
        <p:sp>
          <p:nvSpPr>
            <p:cNvPr id="11185" name="Google Shape;11185;p107"/>
            <p:cNvSpPr txBox="1"/>
            <p:nvPr/>
          </p:nvSpPr>
          <p:spPr>
            <a:xfrm>
              <a:off x="1905000" y="4643438"/>
              <a:ext cx="882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2  0   1</a:t>
              </a:r>
              <a:endParaRPr/>
            </a:p>
          </p:txBody>
        </p:sp>
        <p:sp>
          <p:nvSpPr>
            <p:cNvPr id="11186" name="Google Shape;11186;p107"/>
            <p:cNvSpPr txBox="1"/>
            <p:nvPr/>
          </p:nvSpPr>
          <p:spPr>
            <a:xfrm>
              <a:off x="1905000" y="4948238"/>
              <a:ext cx="882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3  1   0</a:t>
              </a:r>
              <a:endParaRPr/>
            </a:p>
          </p:txBody>
        </p:sp>
        <p:sp>
          <p:nvSpPr>
            <p:cNvPr id="11187" name="Google Shape;11187;p107"/>
            <p:cNvSpPr txBox="1"/>
            <p:nvPr/>
          </p:nvSpPr>
          <p:spPr>
            <a:xfrm>
              <a:off x="3733797" y="1567392"/>
              <a:ext cx="9462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2   0   1</a:t>
              </a:r>
              <a:endParaRPr/>
            </a:p>
          </p:txBody>
        </p:sp>
        <p:sp>
          <p:nvSpPr>
            <p:cNvPr id="11188" name="Google Shape;11188;p107"/>
            <p:cNvSpPr txBox="1"/>
            <p:nvPr/>
          </p:nvSpPr>
          <p:spPr>
            <a:xfrm>
              <a:off x="3733797" y="1861652"/>
              <a:ext cx="882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3  1   0</a:t>
              </a:r>
              <a:endParaRPr/>
            </a:p>
          </p:txBody>
        </p:sp>
        <p:sp>
          <p:nvSpPr>
            <p:cNvPr id="11189" name="Google Shape;11189;p107"/>
            <p:cNvSpPr txBox="1"/>
            <p:nvPr/>
          </p:nvSpPr>
          <p:spPr>
            <a:xfrm>
              <a:off x="3733797" y="3073226"/>
              <a:ext cx="882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2  0   1</a:t>
              </a:r>
              <a:endParaRPr/>
            </a:p>
          </p:txBody>
        </p:sp>
        <p:sp>
          <p:nvSpPr>
            <p:cNvPr id="11190" name="Google Shape;11190;p107"/>
            <p:cNvSpPr txBox="1"/>
            <p:nvPr/>
          </p:nvSpPr>
          <p:spPr>
            <a:xfrm>
              <a:off x="3657597" y="4845690"/>
              <a:ext cx="882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3  1   0</a:t>
              </a:r>
              <a:endParaRPr/>
            </a:p>
          </p:txBody>
        </p:sp>
        <p:sp>
          <p:nvSpPr>
            <p:cNvPr id="11191" name="Google Shape;11191;p107"/>
            <p:cNvSpPr txBox="1"/>
            <p:nvPr/>
          </p:nvSpPr>
          <p:spPr>
            <a:xfrm>
              <a:off x="3657597" y="4514130"/>
              <a:ext cx="882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2  0   1</a:t>
              </a:r>
              <a:endParaRPr/>
            </a:p>
          </p:txBody>
        </p:sp>
        <p:sp>
          <p:nvSpPr>
            <p:cNvPr id="11192" name="Google Shape;11192;p107"/>
            <p:cNvSpPr txBox="1"/>
            <p:nvPr/>
          </p:nvSpPr>
          <p:spPr>
            <a:xfrm>
              <a:off x="3733797" y="3320515"/>
              <a:ext cx="882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3  1   0</a:t>
              </a:r>
              <a:endParaRPr/>
            </a:p>
          </p:txBody>
        </p:sp>
        <p:cxnSp>
          <p:nvCxnSpPr>
            <p:cNvPr id="11193" name="Google Shape;11193;p107"/>
            <p:cNvCxnSpPr>
              <a:stCxn id="11140" idx="6"/>
              <a:endCxn id="11166" idx="0"/>
            </p:cNvCxnSpPr>
            <p:nvPr/>
          </p:nvCxnSpPr>
          <p:spPr>
            <a:xfrm>
              <a:off x="2992440" y="1562101"/>
              <a:ext cx="585900" cy="1227900"/>
            </a:xfrm>
            <a:prstGeom prst="straightConnector1">
              <a:avLst/>
            </a:prstGeom>
            <a:noFill/>
            <a:ln cap="flat" cmpd="sng" w="9525">
              <a:solidFill>
                <a:srgbClr val="000000"/>
              </a:solidFill>
              <a:prstDash val="solid"/>
              <a:round/>
              <a:headEnd len="med" w="med" type="none"/>
              <a:tailEnd len="med" w="med" type="triangle"/>
            </a:ln>
          </p:spPr>
        </p:cxnSp>
        <p:cxnSp>
          <p:nvCxnSpPr>
            <p:cNvPr id="11194" name="Google Shape;11194;p107"/>
            <p:cNvCxnSpPr>
              <a:stCxn id="11141" idx="2"/>
              <a:endCxn id="11172" idx="1"/>
            </p:cNvCxnSpPr>
            <p:nvPr/>
          </p:nvCxnSpPr>
          <p:spPr>
            <a:xfrm>
              <a:off x="2706665" y="1739314"/>
              <a:ext cx="951000" cy="2362800"/>
            </a:xfrm>
            <a:prstGeom prst="straightConnector1">
              <a:avLst/>
            </a:prstGeom>
            <a:noFill/>
            <a:ln cap="flat" cmpd="sng" w="9525">
              <a:solidFill>
                <a:srgbClr val="000000"/>
              </a:solidFill>
              <a:prstDash val="solid"/>
              <a:round/>
              <a:headEnd len="med" w="med" type="none"/>
              <a:tailEnd len="med" w="med" type="triangle"/>
            </a:ln>
          </p:spPr>
        </p:cxnSp>
        <p:cxnSp>
          <p:nvCxnSpPr>
            <p:cNvPr id="11195" name="Google Shape;11195;p107"/>
            <p:cNvCxnSpPr/>
            <p:nvPr/>
          </p:nvCxnSpPr>
          <p:spPr>
            <a:xfrm flipH="1" rot="10800000">
              <a:off x="2895597" y="1861796"/>
              <a:ext cx="585900" cy="3168900"/>
            </a:xfrm>
            <a:prstGeom prst="straightConnector1">
              <a:avLst/>
            </a:prstGeom>
            <a:noFill/>
            <a:ln cap="flat" cmpd="sng" w="9525">
              <a:solidFill>
                <a:srgbClr val="000000"/>
              </a:solidFill>
              <a:prstDash val="solid"/>
              <a:round/>
              <a:headEnd len="med" w="med" type="none"/>
              <a:tailEnd len="med" w="med" type="triangle"/>
            </a:ln>
          </p:spPr>
        </p:cxnSp>
        <p:cxnSp>
          <p:nvCxnSpPr>
            <p:cNvPr id="11196" name="Google Shape;11196;p107"/>
            <p:cNvCxnSpPr/>
            <p:nvPr/>
          </p:nvCxnSpPr>
          <p:spPr>
            <a:xfrm flipH="1" rot="10800000">
              <a:off x="2895597" y="3521409"/>
              <a:ext cx="546900" cy="1660200"/>
            </a:xfrm>
            <a:prstGeom prst="straightConnector1">
              <a:avLst/>
            </a:prstGeom>
            <a:noFill/>
            <a:ln cap="flat" cmpd="sng" w="9525">
              <a:solidFill>
                <a:srgbClr val="000000"/>
              </a:solidFill>
              <a:prstDash val="solid"/>
              <a:round/>
              <a:headEnd len="med" w="med" type="none"/>
              <a:tailEnd len="med" w="med" type="triangle"/>
            </a:ln>
          </p:spPr>
        </p:cxnSp>
        <p:sp>
          <p:nvSpPr>
            <p:cNvPr id="11197" name="Google Shape;11197;p107"/>
            <p:cNvSpPr/>
            <p:nvPr/>
          </p:nvSpPr>
          <p:spPr>
            <a:xfrm>
              <a:off x="1828800" y="4953000"/>
              <a:ext cx="1066800" cy="381000"/>
            </a:xfrm>
            <a:prstGeom prst="ellipse">
              <a:avLst/>
            </a:prstGeom>
            <a:no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8" name="Shape 1348"/>
        <p:cNvGrpSpPr/>
        <p:nvPr/>
      </p:nvGrpSpPr>
      <p:grpSpPr>
        <a:xfrm>
          <a:off x="0" y="0"/>
          <a:ext cx="0" cy="0"/>
          <a:chOff x="0" y="0"/>
          <a:chExt cx="0" cy="0"/>
        </a:xfrm>
      </p:grpSpPr>
      <p:sp>
        <p:nvSpPr>
          <p:cNvPr id="1349" name="Google Shape;1349;p11"/>
          <p:cNvSpPr txBox="1"/>
          <p:nvPr>
            <p:ph type="title"/>
          </p:nvPr>
        </p:nvSpPr>
        <p:spPr>
          <a:xfrm>
            <a:off x="-10582" y="140794"/>
            <a:ext cx="7886700" cy="6711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0000A3"/>
              </a:buClr>
              <a:buSzPts val="3300"/>
              <a:buFont typeface="Arial"/>
              <a:buNone/>
            </a:pPr>
            <a:r>
              <a:rPr lang="en-US" sz="3000"/>
              <a:t>Επίπεδο Δικτύου: “επίπεδο ελέγχου” roadmap</a:t>
            </a:r>
            <a:endParaRPr sz="3000"/>
          </a:p>
        </p:txBody>
      </p:sp>
      <p:pic>
        <p:nvPicPr>
          <p:cNvPr descr="A train crossing a bridge over a body of water&#10;&#10;Description automatically generated" id="1350" name="Google Shape;1350;p11"/>
          <p:cNvPicPr preferRelativeResize="0"/>
          <p:nvPr/>
        </p:nvPicPr>
        <p:blipFill rotWithShape="1">
          <a:blip r:embed="rId3">
            <a:alphaModFix/>
          </a:blip>
          <a:srcRect b="0" l="0" r="0" t="0"/>
          <a:stretch/>
        </p:blipFill>
        <p:spPr>
          <a:xfrm>
            <a:off x="5401866" y="1034397"/>
            <a:ext cx="2326736" cy="1745052"/>
          </a:xfrm>
          <a:prstGeom prst="rect">
            <a:avLst/>
          </a:prstGeom>
          <a:noFill/>
          <a:ln>
            <a:noFill/>
          </a:ln>
        </p:spPr>
      </p:pic>
      <p:sp>
        <p:nvSpPr>
          <p:cNvPr id="1351" name="Google Shape;1351;p11"/>
          <p:cNvSpPr txBox="1"/>
          <p:nvPr/>
        </p:nvSpPr>
        <p:spPr>
          <a:xfrm>
            <a:off x="5071256" y="3108423"/>
            <a:ext cx="3799800" cy="1453200"/>
          </a:xfrm>
          <a:prstGeom prst="rect">
            <a:avLst/>
          </a:prstGeom>
          <a:noFill/>
          <a:ln>
            <a:noFill/>
          </a:ln>
        </p:spPr>
        <p:txBody>
          <a:bodyPr anchorCtr="0" anchor="t" bIns="34275" lIns="68575" spcFirstLastPara="1" rIns="68575" wrap="square" tIns="34275">
            <a:normAutofit/>
          </a:bodyPr>
          <a:lstStyle/>
          <a:p>
            <a:pPr indent="-203200" lvl="0" marL="304800" rtl="0" algn="l">
              <a:lnSpc>
                <a:spcPct val="90000"/>
              </a:lnSpc>
              <a:spcBef>
                <a:spcPts val="0"/>
              </a:spcBef>
              <a:spcAft>
                <a:spcPts val="0"/>
              </a:spcAft>
              <a:buClr>
                <a:schemeClr val="lt2"/>
              </a:buClr>
              <a:buSzPts val="2200"/>
              <a:buFont typeface="Noto Sans Symbols"/>
              <a:buChar char="▪"/>
            </a:pPr>
            <a:r>
              <a:rPr lang="en-US" sz="2200">
                <a:solidFill>
                  <a:schemeClr val="lt2"/>
                </a:solidFill>
              </a:rPr>
              <a:t>Διαχείριση δικτύου, διαμόρφωση</a:t>
            </a:r>
            <a:endParaRPr sz="2200">
              <a:solidFill>
                <a:schemeClr val="lt2"/>
              </a:solidFill>
            </a:endParaRPr>
          </a:p>
          <a:p>
            <a:pPr indent="-177800" lvl="1" marL="520700" rtl="0" algn="l">
              <a:lnSpc>
                <a:spcPct val="90000"/>
              </a:lnSpc>
              <a:spcBef>
                <a:spcPts val="400"/>
              </a:spcBef>
              <a:spcAft>
                <a:spcPts val="0"/>
              </a:spcAft>
              <a:buClr>
                <a:schemeClr val="lt2"/>
              </a:buClr>
              <a:buSzPts val="2200"/>
              <a:buChar char="•"/>
            </a:pPr>
            <a:r>
              <a:rPr lang="en-US" sz="2200">
                <a:solidFill>
                  <a:schemeClr val="lt2"/>
                </a:solidFill>
              </a:rPr>
              <a:t>SNMP</a:t>
            </a:r>
            <a:endParaRPr sz="2200">
              <a:solidFill>
                <a:schemeClr val="lt2"/>
              </a:solidFill>
            </a:endParaRPr>
          </a:p>
          <a:p>
            <a:pPr indent="-177800" lvl="1" marL="520700" rtl="0" algn="l">
              <a:lnSpc>
                <a:spcPct val="90000"/>
              </a:lnSpc>
              <a:spcBef>
                <a:spcPts val="400"/>
              </a:spcBef>
              <a:spcAft>
                <a:spcPts val="0"/>
              </a:spcAft>
              <a:buClr>
                <a:schemeClr val="lt2"/>
              </a:buClr>
              <a:buSzPts val="2200"/>
              <a:buChar char="•"/>
            </a:pPr>
            <a:r>
              <a:rPr lang="en-US" sz="2200">
                <a:solidFill>
                  <a:schemeClr val="lt2"/>
                </a:solidFill>
              </a:rPr>
              <a:t>NETCONF/YANG</a:t>
            </a:r>
            <a:endParaRPr sz="2200">
              <a:solidFill>
                <a:schemeClr val="lt2"/>
              </a:solidFill>
            </a:endParaRPr>
          </a:p>
        </p:txBody>
      </p:sp>
      <p:sp>
        <p:nvSpPr>
          <p:cNvPr id="1352" name="Google Shape;1352;p11"/>
          <p:cNvSpPr txBox="1"/>
          <p:nvPr/>
        </p:nvSpPr>
        <p:spPr>
          <a:xfrm>
            <a:off x="9642" y="1021211"/>
            <a:ext cx="4179000" cy="3779400"/>
          </a:xfrm>
          <a:prstGeom prst="rect">
            <a:avLst/>
          </a:prstGeom>
          <a:noFill/>
          <a:ln>
            <a:noFill/>
          </a:ln>
        </p:spPr>
        <p:txBody>
          <a:bodyPr anchorCtr="0" anchor="t" bIns="34275" lIns="68575" spcFirstLastPara="1" rIns="68575" wrap="square" tIns="34275">
            <a:noAutofit/>
          </a:bodyPr>
          <a:lstStyle/>
          <a:p>
            <a:pPr indent="-177800" lvl="0" marL="215900" rtl="0" algn="l">
              <a:lnSpc>
                <a:spcPct val="90000"/>
              </a:lnSpc>
              <a:spcBef>
                <a:spcPts val="0"/>
              </a:spcBef>
              <a:spcAft>
                <a:spcPts val="0"/>
              </a:spcAft>
              <a:buClr>
                <a:schemeClr val="lt2"/>
              </a:buClr>
              <a:buSzPts val="2200"/>
              <a:buFont typeface="Noto Sans Symbols"/>
              <a:buChar char="▪"/>
            </a:pPr>
            <a:r>
              <a:rPr lang="en-US" sz="2200">
                <a:solidFill>
                  <a:schemeClr val="lt2"/>
                </a:solidFill>
              </a:rPr>
              <a:t>εισαγωγή</a:t>
            </a:r>
            <a:endParaRPr sz="2200">
              <a:solidFill>
                <a:schemeClr val="lt2"/>
              </a:solidFill>
            </a:endParaRPr>
          </a:p>
          <a:p>
            <a:pPr indent="-190500" lvl="0" marL="215900" rtl="0" algn="l">
              <a:lnSpc>
                <a:spcPct val="90000"/>
              </a:lnSpc>
              <a:spcBef>
                <a:spcPts val="500"/>
              </a:spcBef>
              <a:spcAft>
                <a:spcPts val="0"/>
              </a:spcAft>
              <a:buClr>
                <a:srgbClr val="0000A8"/>
              </a:buClr>
              <a:buSzPts val="2200"/>
              <a:buFont typeface="Noto Sans Symbols"/>
              <a:buChar char="▪"/>
            </a:pPr>
            <a:r>
              <a:rPr lang="en-US" sz="2200">
                <a:solidFill>
                  <a:schemeClr val="dk1"/>
                </a:solidFill>
              </a:rPr>
              <a:t>αλγόριθμοι δρομολόγησης</a:t>
            </a:r>
            <a:endParaRPr sz="2200">
              <a:solidFill>
                <a:schemeClr val="dk1"/>
              </a:solidFill>
            </a:endParaRPr>
          </a:p>
          <a:p>
            <a:pPr indent="-215900" lvl="1" marL="558800" rtl="0" algn="l">
              <a:lnSpc>
                <a:spcPct val="90000"/>
              </a:lnSpc>
              <a:spcBef>
                <a:spcPts val="500"/>
              </a:spcBef>
              <a:spcAft>
                <a:spcPts val="0"/>
              </a:spcAft>
              <a:buClr>
                <a:srgbClr val="C00000"/>
              </a:buClr>
              <a:buSzPts val="2200"/>
              <a:buFont typeface="Noto Sans Symbols"/>
              <a:buChar char="▪"/>
            </a:pPr>
            <a:r>
              <a:rPr lang="en-US" sz="2200">
                <a:solidFill>
                  <a:srgbClr val="C00000"/>
                </a:solidFill>
              </a:rPr>
              <a:t>κατάσταση ζεύξης</a:t>
            </a:r>
            <a:endParaRPr sz="2200">
              <a:solidFill>
                <a:srgbClr val="C00000"/>
              </a:solidFill>
            </a:endParaRPr>
          </a:p>
          <a:p>
            <a:pPr indent="-215900" lvl="1" marL="558800" rtl="0" algn="l">
              <a:lnSpc>
                <a:spcPct val="90000"/>
              </a:lnSpc>
              <a:spcBef>
                <a:spcPts val="500"/>
              </a:spcBef>
              <a:spcAft>
                <a:spcPts val="0"/>
              </a:spcAft>
              <a:buClr>
                <a:schemeClr val="lt2"/>
              </a:buClr>
              <a:buSzPts val="2200"/>
              <a:buFont typeface="Noto Sans Symbols"/>
              <a:buChar char="▪"/>
            </a:pPr>
            <a:r>
              <a:rPr lang="en-US" sz="2200">
                <a:solidFill>
                  <a:schemeClr val="lt2"/>
                </a:solidFill>
              </a:rPr>
              <a:t>διανύσματος απόστασης</a:t>
            </a:r>
            <a:endParaRPr sz="2200">
              <a:solidFill>
                <a:schemeClr val="lt2"/>
              </a:solidFill>
            </a:endParaRPr>
          </a:p>
          <a:p>
            <a:pPr indent="-203200" lvl="0" marL="215900" rtl="0" algn="l">
              <a:lnSpc>
                <a:spcPct val="90000"/>
              </a:lnSpc>
              <a:spcBef>
                <a:spcPts val="500"/>
              </a:spcBef>
              <a:spcAft>
                <a:spcPts val="0"/>
              </a:spcAft>
              <a:buClr>
                <a:schemeClr val="lt2"/>
              </a:buClr>
              <a:buSzPts val="2200"/>
              <a:buFont typeface="Noto Sans Symbols"/>
              <a:buChar char="▪"/>
            </a:pPr>
            <a:r>
              <a:rPr lang="en-US" sz="2200">
                <a:solidFill>
                  <a:schemeClr val="lt2"/>
                </a:solidFill>
              </a:rPr>
              <a:t>δρομολόγηση ενδο-αυτόνομου συστήματος: OSPF</a:t>
            </a:r>
            <a:endParaRPr sz="2200">
              <a:solidFill>
                <a:schemeClr val="lt2"/>
              </a:solidFill>
            </a:endParaRPr>
          </a:p>
          <a:p>
            <a:pPr indent="-203200" lvl="0" marL="215900" rtl="0" algn="l">
              <a:lnSpc>
                <a:spcPct val="90000"/>
              </a:lnSpc>
              <a:spcBef>
                <a:spcPts val="500"/>
              </a:spcBef>
              <a:spcAft>
                <a:spcPts val="0"/>
              </a:spcAft>
              <a:buClr>
                <a:schemeClr val="lt2"/>
              </a:buClr>
              <a:buSzPts val="2200"/>
              <a:buFont typeface="Noto Sans Symbols"/>
              <a:buChar char="▪"/>
            </a:pPr>
            <a:r>
              <a:rPr lang="en-US" sz="2200">
                <a:solidFill>
                  <a:schemeClr val="lt2"/>
                </a:solidFill>
              </a:rPr>
              <a:t>δρομολόγηση ανάμεσα σε ISP: BGP</a:t>
            </a:r>
            <a:endParaRPr sz="2200">
              <a:solidFill>
                <a:schemeClr val="lt2"/>
              </a:solidFill>
            </a:endParaRPr>
          </a:p>
          <a:p>
            <a:pPr indent="-203200" lvl="0" marL="215900" rtl="0" algn="l">
              <a:lnSpc>
                <a:spcPct val="90000"/>
              </a:lnSpc>
              <a:spcBef>
                <a:spcPts val="500"/>
              </a:spcBef>
              <a:spcAft>
                <a:spcPts val="0"/>
              </a:spcAft>
              <a:buClr>
                <a:schemeClr val="lt2"/>
              </a:buClr>
              <a:buSzPts val="2200"/>
              <a:buFont typeface="Noto Sans Symbols"/>
              <a:buChar char="▪"/>
            </a:pPr>
            <a:r>
              <a:rPr lang="en-US" sz="2200">
                <a:solidFill>
                  <a:schemeClr val="lt2"/>
                </a:solidFill>
              </a:rPr>
              <a:t>SDN επίπεδο ελέγχου</a:t>
            </a:r>
            <a:endParaRPr sz="2200">
              <a:solidFill>
                <a:schemeClr val="lt2"/>
              </a:solidFill>
            </a:endParaRPr>
          </a:p>
          <a:p>
            <a:pPr indent="-203200" lvl="0" marL="215900" rtl="0" algn="l">
              <a:lnSpc>
                <a:spcPct val="90000"/>
              </a:lnSpc>
              <a:spcBef>
                <a:spcPts val="500"/>
              </a:spcBef>
              <a:spcAft>
                <a:spcPts val="0"/>
              </a:spcAft>
              <a:buClr>
                <a:schemeClr val="lt2"/>
              </a:buClr>
              <a:buSzPts val="2200"/>
              <a:buFont typeface="Noto Sans Symbols"/>
              <a:buChar char="▪"/>
            </a:pPr>
            <a:r>
              <a:rPr lang="en-US" sz="2200">
                <a:solidFill>
                  <a:schemeClr val="lt2"/>
                </a:solidFill>
              </a:rPr>
              <a:t>Πρωτόκολλο ελέγχου μηνυμάτων δικτύου: ICMP</a:t>
            </a:r>
            <a:endParaRPr sz="2200">
              <a:solidFill>
                <a:srgbClr val="BFBFBF"/>
              </a:solidFill>
            </a:endParaRPr>
          </a:p>
        </p:txBody>
      </p:sp>
      <p:sp>
        <p:nvSpPr>
          <p:cNvPr id="1353" name="Google Shape;1353;p11"/>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8" name="Shape 1358"/>
        <p:cNvGrpSpPr/>
        <p:nvPr/>
      </p:nvGrpSpPr>
      <p:grpSpPr>
        <a:xfrm>
          <a:off x="0" y="0"/>
          <a:ext cx="0" cy="0"/>
          <a:chOff x="0" y="0"/>
          <a:chExt cx="0" cy="0"/>
        </a:xfrm>
      </p:grpSpPr>
      <p:sp>
        <p:nvSpPr>
          <p:cNvPr id="1359" name="Google Shape;1359;p12"/>
          <p:cNvSpPr txBox="1"/>
          <p:nvPr>
            <p:ph type="title"/>
          </p:nvPr>
        </p:nvSpPr>
        <p:spPr>
          <a:xfrm>
            <a:off x="19050" y="109050"/>
            <a:ext cx="8863500" cy="6711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00A3"/>
              </a:buClr>
              <a:buSzPts val="3300"/>
              <a:buFont typeface="Arial"/>
              <a:buNone/>
            </a:pPr>
            <a:r>
              <a:rPr lang="en-US" sz="3600"/>
              <a:t>Dijkstra </a:t>
            </a:r>
            <a:r>
              <a:rPr lang="en-US" sz="3600"/>
              <a:t>αλγόριθμος κατάστασης ζεύξης</a:t>
            </a:r>
            <a:endParaRPr sz="3600"/>
          </a:p>
        </p:txBody>
      </p:sp>
      <p:sp>
        <p:nvSpPr>
          <p:cNvPr id="1360" name="Google Shape;1360;p12"/>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7F7F7F"/>
              </a:buClr>
              <a:buSzPts val="800"/>
              <a:buFont typeface="Arial"/>
              <a:buNone/>
            </a:pPr>
            <a:r>
              <a:rPr b="0" i="0" lang="en-US" sz="800" u="none" cap="none" strike="noStrike">
                <a:solidFill>
                  <a:srgbClr val="7F7F7F"/>
                </a:solidFill>
                <a:latin typeface="Arial"/>
                <a:ea typeface="Arial"/>
                <a:cs typeface="Arial"/>
                <a:sym typeface="Arial"/>
              </a:rPr>
              <a:t>Network Layer: 5-</a:t>
            </a:r>
            <a:fld id="{00000000-1234-1234-1234-123412341234}" type="slidenum">
              <a:rPr b="0" i="0" lang="en-US" sz="800" u="none" cap="none" strike="noStrike">
                <a:solidFill>
                  <a:srgbClr val="7F7F7F"/>
                </a:solidFill>
                <a:latin typeface="Arial"/>
                <a:ea typeface="Arial"/>
                <a:cs typeface="Arial"/>
                <a:sym typeface="Arial"/>
              </a:rPr>
              <a:t>‹#›</a:t>
            </a:fld>
            <a:endParaRPr b="0" i="0" sz="800" u="none" cap="none" strike="noStrike">
              <a:solidFill>
                <a:srgbClr val="7F7F7F"/>
              </a:solidFill>
              <a:latin typeface="Arial"/>
              <a:ea typeface="Arial"/>
              <a:cs typeface="Arial"/>
              <a:sym typeface="Arial"/>
            </a:endParaRPr>
          </a:p>
        </p:txBody>
      </p:sp>
      <p:sp>
        <p:nvSpPr>
          <p:cNvPr id="1361" name="Google Shape;1361;p12"/>
          <p:cNvSpPr txBox="1"/>
          <p:nvPr/>
        </p:nvSpPr>
        <p:spPr>
          <a:xfrm>
            <a:off x="29850" y="774925"/>
            <a:ext cx="4795800" cy="3677700"/>
          </a:xfrm>
          <a:prstGeom prst="rect">
            <a:avLst/>
          </a:prstGeom>
          <a:noFill/>
          <a:ln>
            <a:noFill/>
          </a:ln>
        </p:spPr>
        <p:txBody>
          <a:bodyPr anchorCtr="0" anchor="t" bIns="34275" lIns="68575" spcFirstLastPara="1" rIns="68575" wrap="square" tIns="34275">
            <a:noAutofit/>
          </a:bodyPr>
          <a:lstStyle/>
          <a:p>
            <a:pPr indent="-152400" lvl="0" marL="266700" marR="0" rtl="0" algn="l">
              <a:lnSpc>
                <a:spcPct val="90000"/>
              </a:lnSpc>
              <a:spcBef>
                <a:spcPts val="0"/>
              </a:spcBef>
              <a:spcAft>
                <a:spcPts val="0"/>
              </a:spcAft>
              <a:buClr>
                <a:srgbClr val="0000A3"/>
              </a:buClr>
              <a:buSzPts val="1800"/>
              <a:buFont typeface="Noto Sans Symbols"/>
              <a:buChar char="▪"/>
            </a:pPr>
            <a:r>
              <a:rPr lang="en-US" sz="1800">
                <a:solidFill>
                  <a:srgbClr val="0000A8"/>
                </a:solidFill>
              </a:rPr>
              <a:t>κεντροποιημένος</a:t>
            </a:r>
            <a:r>
              <a:rPr lang="en-US" sz="1800">
                <a:solidFill>
                  <a:srgbClr val="0000A8"/>
                </a:solidFill>
                <a:latin typeface="Arial"/>
                <a:ea typeface="Arial"/>
                <a:cs typeface="Arial"/>
                <a:sym typeface="Arial"/>
              </a:rPr>
              <a:t>: </a:t>
            </a:r>
            <a:r>
              <a:rPr lang="en-US" sz="1800">
                <a:solidFill>
                  <a:schemeClr val="dk1"/>
                </a:solidFill>
              </a:rPr>
              <a:t>τοπολογία δικτύου</a:t>
            </a:r>
            <a:r>
              <a:rPr lang="en-US" sz="1800">
                <a:solidFill>
                  <a:schemeClr val="dk1"/>
                </a:solidFill>
                <a:latin typeface="Arial"/>
                <a:ea typeface="Arial"/>
                <a:cs typeface="Arial"/>
                <a:sym typeface="Arial"/>
              </a:rPr>
              <a:t>, </a:t>
            </a:r>
            <a:r>
              <a:rPr lang="en-US" sz="1800">
                <a:solidFill>
                  <a:schemeClr val="dk1"/>
                </a:solidFill>
              </a:rPr>
              <a:t>τα κόστη των ζεύξεων </a:t>
            </a:r>
            <a:r>
              <a:rPr lang="en-US" sz="1800">
                <a:solidFill>
                  <a:schemeClr val="dk1"/>
                </a:solidFill>
              </a:rPr>
              <a:t>είναι</a:t>
            </a:r>
            <a:r>
              <a:rPr lang="en-US" sz="1800">
                <a:solidFill>
                  <a:schemeClr val="dk1"/>
                </a:solidFill>
              </a:rPr>
              <a:t> γνωστά σε κάθε κόμβο</a:t>
            </a:r>
            <a:endParaRPr sz="1800"/>
          </a:p>
          <a:p>
            <a:pPr indent="-177800" lvl="1" marL="520700" marR="0" rtl="0" algn="l">
              <a:lnSpc>
                <a:spcPct val="90000"/>
              </a:lnSpc>
              <a:spcBef>
                <a:spcPts val="400"/>
              </a:spcBef>
              <a:spcAft>
                <a:spcPts val="0"/>
              </a:spcAft>
              <a:buClr>
                <a:srgbClr val="0000A8"/>
              </a:buClr>
              <a:buSzPts val="1800"/>
              <a:buFont typeface="Arial"/>
              <a:buChar char="•"/>
            </a:pPr>
            <a:r>
              <a:rPr lang="en-US" sz="1800">
                <a:solidFill>
                  <a:schemeClr val="dk1"/>
                </a:solidFill>
              </a:rPr>
              <a:t>επιτυγχάνεται</a:t>
            </a:r>
            <a:r>
              <a:rPr lang="en-US" sz="1800">
                <a:solidFill>
                  <a:schemeClr val="dk1"/>
                </a:solidFill>
              </a:rPr>
              <a:t> μέσω του</a:t>
            </a:r>
            <a:r>
              <a:rPr b="0" i="0" lang="en-US" sz="1800" u="none" cap="none" strike="noStrike">
                <a:solidFill>
                  <a:schemeClr val="dk1"/>
                </a:solidFill>
                <a:latin typeface="Arial"/>
                <a:ea typeface="Arial"/>
                <a:cs typeface="Arial"/>
                <a:sym typeface="Arial"/>
              </a:rPr>
              <a:t> “link state broadcast” </a:t>
            </a:r>
            <a:endParaRPr sz="1800"/>
          </a:p>
          <a:p>
            <a:pPr indent="-177800" lvl="1" marL="520700" marR="0" rtl="0" algn="l">
              <a:lnSpc>
                <a:spcPct val="90000"/>
              </a:lnSpc>
              <a:spcBef>
                <a:spcPts val="400"/>
              </a:spcBef>
              <a:spcAft>
                <a:spcPts val="0"/>
              </a:spcAft>
              <a:buClr>
                <a:srgbClr val="0000A8"/>
              </a:buClr>
              <a:buSzPts val="1800"/>
              <a:buFont typeface="Arial"/>
              <a:buChar char="•"/>
            </a:pPr>
            <a:r>
              <a:rPr lang="en-US" sz="1800">
                <a:solidFill>
                  <a:schemeClr val="dk1"/>
                </a:solidFill>
              </a:rPr>
              <a:t>όλοι οι κόμβοι έχουν την ίδια πληροφορία</a:t>
            </a:r>
            <a:endParaRPr sz="1800"/>
          </a:p>
          <a:p>
            <a:pPr indent="-152400" lvl="0" marL="266700" marR="0" rtl="0" algn="l">
              <a:lnSpc>
                <a:spcPct val="90000"/>
              </a:lnSpc>
              <a:spcBef>
                <a:spcPts val="800"/>
              </a:spcBef>
              <a:spcAft>
                <a:spcPts val="0"/>
              </a:spcAft>
              <a:buClr>
                <a:srgbClr val="0000A3"/>
              </a:buClr>
              <a:buSzPts val="1800"/>
              <a:buFont typeface="Noto Sans Symbols"/>
              <a:buChar char="▪"/>
            </a:pPr>
            <a:r>
              <a:rPr lang="en-US" sz="1800">
                <a:solidFill>
                  <a:schemeClr val="dk1"/>
                </a:solidFill>
              </a:rPr>
              <a:t>υπολογίζει την διαδρομή ελάχιστου κόστους από έναν κόμβο </a:t>
            </a:r>
            <a:r>
              <a:rPr lang="en-US" sz="1800">
                <a:solidFill>
                  <a:schemeClr val="dk1"/>
                </a:solidFill>
                <a:latin typeface="Arial"/>
                <a:ea typeface="Arial"/>
                <a:cs typeface="Arial"/>
                <a:sym typeface="Arial"/>
              </a:rPr>
              <a:t>(“</a:t>
            </a:r>
            <a:r>
              <a:rPr lang="en-US" sz="1800">
                <a:solidFill>
                  <a:schemeClr val="dk1"/>
                </a:solidFill>
              </a:rPr>
              <a:t>πηγή</a:t>
            </a:r>
            <a:r>
              <a:rPr lang="en-US" sz="1800">
                <a:solidFill>
                  <a:schemeClr val="dk1"/>
                </a:solidFill>
                <a:latin typeface="Arial"/>
                <a:ea typeface="Arial"/>
                <a:cs typeface="Arial"/>
                <a:sym typeface="Arial"/>
              </a:rPr>
              <a:t>”) </a:t>
            </a:r>
            <a:r>
              <a:rPr lang="en-US" sz="1800">
                <a:solidFill>
                  <a:schemeClr val="dk1"/>
                </a:solidFill>
              </a:rPr>
              <a:t>προς κάθε άλλο κόμβο</a:t>
            </a:r>
            <a:endParaRPr sz="1800"/>
          </a:p>
          <a:p>
            <a:pPr indent="-177800" lvl="1" marL="520700" marR="0" rtl="0" algn="l">
              <a:lnSpc>
                <a:spcPct val="90000"/>
              </a:lnSpc>
              <a:spcBef>
                <a:spcPts val="400"/>
              </a:spcBef>
              <a:spcAft>
                <a:spcPts val="0"/>
              </a:spcAft>
              <a:buClr>
                <a:srgbClr val="0000A8"/>
              </a:buClr>
              <a:buSzPts val="1800"/>
              <a:buFont typeface="Arial"/>
              <a:buChar char="•"/>
            </a:pPr>
            <a:r>
              <a:rPr lang="en-US" sz="1800">
                <a:solidFill>
                  <a:schemeClr val="dk1"/>
                </a:solidFill>
              </a:rPr>
              <a:t>δίνει τον </a:t>
            </a:r>
            <a:r>
              <a:rPr i="1" lang="en-US" sz="1800">
                <a:solidFill>
                  <a:srgbClr val="000099"/>
                </a:solidFill>
              </a:rPr>
              <a:t>πίνακα προώθησης</a:t>
            </a:r>
            <a:r>
              <a:rPr b="0" i="0" lang="en-US" sz="1800" u="none" cap="none" strike="noStrike">
                <a:solidFill>
                  <a:schemeClr val="dk1"/>
                </a:solidFill>
                <a:latin typeface="Arial"/>
                <a:ea typeface="Arial"/>
                <a:cs typeface="Arial"/>
                <a:sym typeface="Arial"/>
              </a:rPr>
              <a:t> </a:t>
            </a:r>
            <a:r>
              <a:rPr lang="en-US" sz="1800">
                <a:solidFill>
                  <a:schemeClr val="dk1"/>
                </a:solidFill>
              </a:rPr>
              <a:t>για αυτόν τον κόμβο</a:t>
            </a:r>
            <a:endParaRPr sz="1800"/>
          </a:p>
          <a:p>
            <a:pPr indent="-152400" lvl="0" marL="266700" marR="0" rtl="0" algn="l">
              <a:lnSpc>
                <a:spcPct val="90000"/>
              </a:lnSpc>
              <a:spcBef>
                <a:spcPts val="800"/>
              </a:spcBef>
              <a:spcAft>
                <a:spcPts val="0"/>
              </a:spcAft>
              <a:buClr>
                <a:srgbClr val="0000A3"/>
              </a:buClr>
              <a:buSzPts val="1800"/>
              <a:buFont typeface="Noto Sans Symbols"/>
              <a:buChar char="▪"/>
            </a:pPr>
            <a:r>
              <a:rPr lang="en-US" sz="1800">
                <a:solidFill>
                  <a:srgbClr val="0000A8"/>
                </a:solidFill>
              </a:rPr>
              <a:t>επαναληπτικός</a:t>
            </a:r>
            <a:r>
              <a:rPr lang="en-US" sz="1800">
                <a:solidFill>
                  <a:srgbClr val="0000A8"/>
                </a:solidFill>
                <a:latin typeface="Arial"/>
                <a:ea typeface="Arial"/>
                <a:cs typeface="Arial"/>
                <a:sym typeface="Arial"/>
              </a:rPr>
              <a:t>: </a:t>
            </a:r>
            <a:r>
              <a:rPr lang="en-US" sz="1800">
                <a:solidFill>
                  <a:schemeClr val="dk1"/>
                </a:solidFill>
              </a:rPr>
              <a:t>μετά από την κ-οστή επανάληψη</a:t>
            </a:r>
            <a:r>
              <a:rPr lang="en-US" sz="1800">
                <a:solidFill>
                  <a:schemeClr val="dk1"/>
                </a:solidFill>
                <a:latin typeface="Arial"/>
                <a:ea typeface="Arial"/>
                <a:cs typeface="Arial"/>
                <a:sym typeface="Arial"/>
              </a:rPr>
              <a:t>, </a:t>
            </a:r>
            <a:r>
              <a:rPr lang="en-US" sz="1800">
                <a:solidFill>
                  <a:schemeClr val="dk1"/>
                </a:solidFill>
              </a:rPr>
              <a:t>είναι γνωστές οι διαδρομές ελαχίστου κόστους σε κ κόμβους προορισμού</a:t>
            </a:r>
            <a:endParaRPr sz="1800"/>
          </a:p>
        </p:txBody>
      </p:sp>
      <p:grpSp>
        <p:nvGrpSpPr>
          <p:cNvPr id="1362" name="Google Shape;1362;p12"/>
          <p:cNvGrpSpPr/>
          <p:nvPr/>
        </p:nvGrpSpPr>
        <p:grpSpPr>
          <a:xfrm>
            <a:off x="5143025" y="973075"/>
            <a:ext cx="3679881" cy="4056750"/>
            <a:chOff x="6857367" y="1297433"/>
            <a:chExt cx="4906508" cy="5409000"/>
          </a:xfrm>
        </p:grpSpPr>
        <p:sp>
          <p:nvSpPr>
            <p:cNvPr id="1363" name="Google Shape;1363;p12"/>
            <p:cNvSpPr txBox="1"/>
            <p:nvPr/>
          </p:nvSpPr>
          <p:spPr>
            <a:xfrm>
              <a:off x="6857375" y="1733425"/>
              <a:ext cx="4906500" cy="4238100"/>
            </a:xfrm>
            <a:prstGeom prst="rect">
              <a:avLst/>
            </a:prstGeom>
            <a:noFill/>
            <a:ln>
              <a:noFill/>
            </a:ln>
          </p:spPr>
          <p:txBody>
            <a:bodyPr anchorCtr="0" anchor="t" bIns="34275" lIns="68575" spcFirstLastPara="1" rIns="68575" wrap="square" tIns="34275">
              <a:noAutofit/>
            </a:bodyPr>
            <a:lstStyle/>
            <a:p>
              <a:pPr indent="-190500" lvl="0" marL="304800" marR="0" rtl="0" algn="l">
                <a:lnSpc>
                  <a:spcPct val="85000"/>
                </a:lnSpc>
                <a:spcBef>
                  <a:spcPts val="0"/>
                </a:spcBef>
                <a:spcAft>
                  <a:spcPts val="0"/>
                </a:spcAft>
                <a:buClr>
                  <a:srgbClr val="0000A3"/>
                </a:buClr>
                <a:buSzPts val="1800"/>
                <a:buFont typeface="Noto Sans Symbols"/>
                <a:buChar char="▪"/>
              </a:pPr>
              <a:r>
                <a:rPr lang="en-US" sz="1800">
                  <a:solidFill>
                    <a:srgbClr val="000099"/>
                  </a:solidFill>
                  <a:latin typeface="Arial"/>
                  <a:ea typeface="Arial"/>
                  <a:cs typeface="Arial"/>
                  <a:sym typeface="Arial"/>
                </a:rPr>
                <a:t>c</a:t>
              </a:r>
              <a:r>
                <a:rPr baseline="-25000" lang="en-US" sz="1800">
                  <a:solidFill>
                    <a:srgbClr val="000099"/>
                  </a:solidFill>
                  <a:latin typeface="Arial"/>
                  <a:ea typeface="Arial"/>
                  <a:cs typeface="Arial"/>
                  <a:sym typeface="Arial"/>
                </a:rPr>
                <a:t>x,y</a:t>
              </a:r>
              <a:r>
                <a:rPr lang="en-US" sz="1800">
                  <a:solidFill>
                    <a:srgbClr val="000099"/>
                  </a:solidFill>
                  <a:latin typeface="Arial"/>
                  <a:ea typeface="Arial"/>
                  <a:cs typeface="Arial"/>
                  <a:sym typeface="Arial"/>
                </a:rPr>
                <a:t>:</a:t>
              </a:r>
              <a:r>
                <a:rPr lang="en-US" sz="1800">
                  <a:solidFill>
                    <a:schemeClr val="dk1"/>
                  </a:solidFill>
                  <a:latin typeface="Arial"/>
                  <a:ea typeface="Arial"/>
                  <a:cs typeface="Arial"/>
                  <a:sym typeface="Arial"/>
                </a:rPr>
                <a:t> </a:t>
              </a:r>
              <a:r>
                <a:rPr lang="en-US" sz="1800">
                  <a:solidFill>
                    <a:schemeClr val="dk1"/>
                  </a:solidFill>
                </a:rPr>
                <a:t>κόστος </a:t>
              </a:r>
              <a:r>
                <a:rPr lang="en-US" sz="1800" u="sng">
                  <a:solidFill>
                    <a:schemeClr val="dk1"/>
                  </a:solidFill>
                </a:rPr>
                <a:t>απευθείας</a:t>
              </a:r>
              <a:r>
                <a:rPr lang="en-US" sz="1800">
                  <a:solidFill>
                    <a:schemeClr val="dk1"/>
                  </a:solidFill>
                  <a:latin typeface="Arial"/>
                  <a:ea typeface="Arial"/>
                  <a:cs typeface="Arial"/>
                  <a:sym typeface="Arial"/>
                </a:rPr>
                <a:t> </a:t>
              </a:r>
              <a:r>
                <a:rPr lang="en-US" sz="1800">
                  <a:solidFill>
                    <a:schemeClr val="dk1"/>
                  </a:solidFill>
                </a:rPr>
                <a:t>σύνδεσης</a:t>
              </a:r>
              <a:r>
                <a:rPr lang="en-US" sz="1800">
                  <a:solidFill>
                    <a:schemeClr val="dk1"/>
                  </a:solidFill>
                  <a:latin typeface="Arial"/>
                  <a:ea typeface="Arial"/>
                  <a:cs typeface="Arial"/>
                  <a:sym typeface="Arial"/>
                </a:rPr>
                <a:t> </a:t>
              </a:r>
              <a:r>
                <a:rPr lang="en-US" sz="1800">
                  <a:solidFill>
                    <a:schemeClr val="dk1"/>
                  </a:solidFill>
                </a:rPr>
                <a:t>από τον κόμβο</a:t>
              </a:r>
              <a:r>
                <a:rPr lang="en-US" sz="1800">
                  <a:solidFill>
                    <a:schemeClr val="dk1"/>
                  </a:solidFill>
                  <a:latin typeface="Arial"/>
                  <a:ea typeface="Arial"/>
                  <a:cs typeface="Arial"/>
                  <a:sym typeface="Arial"/>
                </a:rPr>
                <a:t> x </a:t>
              </a:r>
              <a:r>
                <a:rPr lang="en-US" sz="1800">
                  <a:solidFill>
                    <a:schemeClr val="dk1"/>
                  </a:solidFill>
                </a:rPr>
                <a:t>στον</a:t>
              </a:r>
              <a:r>
                <a:rPr lang="en-US" sz="1800">
                  <a:solidFill>
                    <a:schemeClr val="dk1"/>
                  </a:solidFill>
                  <a:latin typeface="Arial"/>
                  <a:ea typeface="Arial"/>
                  <a:cs typeface="Arial"/>
                  <a:sym typeface="Arial"/>
                </a:rPr>
                <a:t> y;  = ∞ αν δεν είναι </a:t>
              </a:r>
              <a:r>
                <a:rPr lang="en-US" sz="1800">
                  <a:solidFill>
                    <a:schemeClr val="dk1"/>
                  </a:solidFill>
                </a:rPr>
                <a:t>απευθείας γείτονες</a:t>
              </a:r>
              <a:endParaRPr sz="1800"/>
            </a:p>
            <a:p>
              <a:pPr indent="-190500" lvl="0" marL="304800" marR="0" rtl="0" algn="l">
                <a:lnSpc>
                  <a:spcPct val="85000"/>
                </a:lnSpc>
                <a:spcBef>
                  <a:spcPts val="500"/>
                </a:spcBef>
                <a:spcAft>
                  <a:spcPts val="0"/>
                </a:spcAft>
                <a:buClr>
                  <a:srgbClr val="0000A3"/>
                </a:buClr>
                <a:buSzPts val="1800"/>
                <a:buFont typeface="Noto Sans Symbols"/>
                <a:buChar char="▪"/>
              </a:pPr>
              <a:r>
                <a:rPr lang="en-US" sz="1800">
                  <a:solidFill>
                    <a:srgbClr val="000099"/>
                  </a:solidFill>
                  <a:latin typeface="Arial"/>
                  <a:ea typeface="Arial"/>
                  <a:cs typeface="Arial"/>
                  <a:sym typeface="Arial"/>
                </a:rPr>
                <a:t>D(v):</a:t>
              </a:r>
              <a:r>
                <a:rPr lang="en-US" sz="1800">
                  <a:solidFill>
                    <a:schemeClr val="dk1"/>
                  </a:solidFill>
                  <a:latin typeface="Arial"/>
                  <a:ea typeface="Arial"/>
                  <a:cs typeface="Arial"/>
                  <a:sym typeface="Arial"/>
                </a:rPr>
                <a:t> κόστος της διαδρομής ελάχιστου </a:t>
              </a:r>
              <a:r>
                <a:rPr lang="en-US" sz="1800">
                  <a:solidFill>
                    <a:schemeClr val="dk1"/>
                  </a:solidFill>
                </a:rPr>
                <a:t>κόστους από τον κόμβο προέλευσης προς τον προορισμό</a:t>
              </a:r>
              <a:r>
                <a:rPr lang="en-US" sz="1800">
                  <a:solidFill>
                    <a:schemeClr val="dk1"/>
                  </a:solidFill>
                  <a:latin typeface="Arial"/>
                  <a:ea typeface="Arial"/>
                  <a:cs typeface="Arial"/>
                  <a:sym typeface="Arial"/>
                </a:rPr>
                <a:t> v</a:t>
              </a:r>
              <a:endParaRPr sz="1800"/>
            </a:p>
            <a:p>
              <a:pPr indent="-190500" lvl="0" marL="304800" marR="0" rtl="0" algn="l">
                <a:lnSpc>
                  <a:spcPct val="85000"/>
                </a:lnSpc>
                <a:spcBef>
                  <a:spcPts val="500"/>
                </a:spcBef>
                <a:spcAft>
                  <a:spcPts val="0"/>
                </a:spcAft>
                <a:buClr>
                  <a:srgbClr val="0000A3"/>
                </a:buClr>
                <a:buSzPts val="1800"/>
                <a:buFont typeface="Noto Sans Symbols"/>
                <a:buChar char="▪"/>
              </a:pPr>
              <a:r>
                <a:rPr lang="en-US" sz="1800">
                  <a:solidFill>
                    <a:srgbClr val="000099"/>
                  </a:solidFill>
                  <a:latin typeface="Arial"/>
                  <a:ea typeface="Arial"/>
                  <a:cs typeface="Arial"/>
                  <a:sym typeface="Arial"/>
                </a:rPr>
                <a:t>p(v):</a:t>
              </a:r>
              <a:r>
                <a:rPr lang="en-US" sz="1800">
                  <a:solidFill>
                    <a:schemeClr val="dk1"/>
                  </a:solidFill>
                  <a:latin typeface="Arial"/>
                  <a:ea typeface="Arial"/>
                  <a:cs typeface="Arial"/>
                  <a:sym typeface="Arial"/>
                </a:rPr>
                <a:t> </a:t>
              </a:r>
              <a:r>
                <a:rPr lang="en-US" sz="1800">
                  <a:solidFill>
                    <a:schemeClr val="dk1"/>
                  </a:solidFill>
                  <a:latin typeface="Arial"/>
                  <a:ea typeface="Arial"/>
                  <a:cs typeface="Arial"/>
                  <a:sym typeface="Arial"/>
                </a:rPr>
                <a:t>προηγούμενος κό</a:t>
              </a:r>
              <a:r>
                <a:rPr lang="en-US" sz="1800">
                  <a:solidFill>
                    <a:schemeClr val="dk1"/>
                  </a:solidFill>
                </a:rPr>
                <a:t>μβος κατά μήκος της τρέχουσας διαδρομής ελαχίστου κόστους από την προέλευση προς τον </a:t>
              </a:r>
              <a:r>
                <a:rPr lang="en-US" sz="1800">
                  <a:solidFill>
                    <a:schemeClr val="dk1"/>
                  </a:solidFill>
                  <a:latin typeface="Arial"/>
                  <a:ea typeface="Arial"/>
                  <a:cs typeface="Arial"/>
                  <a:sym typeface="Arial"/>
                </a:rPr>
                <a:t>v</a:t>
              </a:r>
              <a:endParaRPr sz="1800"/>
            </a:p>
            <a:p>
              <a:pPr indent="-190500" lvl="0" marL="304800" marR="0" rtl="0" algn="l">
                <a:lnSpc>
                  <a:spcPct val="85000"/>
                </a:lnSpc>
                <a:spcBef>
                  <a:spcPts val="500"/>
                </a:spcBef>
                <a:spcAft>
                  <a:spcPts val="0"/>
                </a:spcAft>
                <a:buClr>
                  <a:srgbClr val="0000A3"/>
                </a:buClr>
                <a:buSzPts val="1800"/>
                <a:buFont typeface="Noto Sans Symbols"/>
                <a:buChar char="▪"/>
              </a:pPr>
              <a:r>
                <a:rPr lang="en-US" sz="1800">
                  <a:solidFill>
                    <a:srgbClr val="000099"/>
                  </a:solidFill>
                  <a:latin typeface="Arial"/>
                  <a:ea typeface="Arial"/>
                  <a:cs typeface="Arial"/>
                  <a:sym typeface="Arial"/>
                </a:rPr>
                <a:t>N':</a:t>
              </a:r>
              <a:r>
                <a:rPr lang="en-US" sz="1800">
                  <a:solidFill>
                    <a:schemeClr val="dk1"/>
                  </a:solidFill>
                  <a:latin typeface="Arial"/>
                  <a:ea typeface="Arial"/>
                  <a:cs typeface="Arial"/>
                  <a:sym typeface="Arial"/>
                </a:rPr>
                <a:t> </a:t>
              </a:r>
              <a:r>
                <a:rPr lang="en-US" sz="1800">
                  <a:solidFill>
                    <a:schemeClr val="dk1"/>
                  </a:solidFill>
                </a:rPr>
                <a:t>υποσύνολο κόμβων που η διαδρομή ελαχίστου κόστους είναι οριστικά γνωστή</a:t>
              </a:r>
              <a:endParaRPr sz="1800"/>
            </a:p>
            <a:p>
              <a:pPr indent="-38100" lvl="0" marL="266700" marR="0" rtl="0" algn="l">
                <a:lnSpc>
                  <a:spcPct val="75000"/>
                </a:lnSpc>
                <a:spcBef>
                  <a:spcPts val="800"/>
                </a:spcBef>
                <a:spcAft>
                  <a:spcPts val="0"/>
                </a:spcAft>
                <a:buClr>
                  <a:srgbClr val="0000A3"/>
                </a:buClr>
                <a:buSzPts val="2100"/>
                <a:buFont typeface="Noto Sans Symbols"/>
                <a:buNone/>
              </a:pPr>
              <a:r>
                <a:t/>
              </a:r>
              <a:endParaRPr sz="1800">
                <a:solidFill>
                  <a:schemeClr val="dk1"/>
                </a:solidFill>
                <a:latin typeface="Arial"/>
                <a:ea typeface="Arial"/>
                <a:cs typeface="Arial"/>
                <a:sym typeface="Arial"/>
              </a:endParaRPr>
            </a:p>
          </p:txBody>
        </p:sp>
        <p:sp>
          <p:nvSpPr>
            <p:cNvPr id="1364" name="Google Shape;1364;p12"/>
            <p:cNvSpPr/>
            <p:nvPr/>
          </p:nvSpPr>
          <p:spPr>
            <a:xfrm>
              <a:off x="6857367" y="1529033"/>
              <a:ext cx="4906500" cy="5177400"/>
            </a:xfrm>
            <a:prstGeom prst="rect">
              <a:avLst/>
            </a:prstGeom>
            <a:noFill/>
            <a:ln cap="flat" cmpd="sng" w="28575">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365" name="Google Shape;1365;p12"/>
            <p:cNvSpPr txBox="1"/>
            <p:nvPr/>
          </p:nvSpPr>
          <p:spPr>
            <a:xfrm>
              <a:off x="7492068" y="1297433"/>
              <a:ext cx="2106000" cy="4617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800">
                  <a:solidFill>
                    <a:srgbClr val="C00000"/>
                  </a:solidFill>
                </a:rPr>
                <a:t>συμβολισμοί</a:t>
              </a:r>
              <a:endParaRPr sz="1800"/>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1">
                                            <p:txEl>
                                              <p:pRg end="0" st="0"/>
                                            </p:txEl>
                                          </p:spTgt>
                                        </p:tgtEl>
                                        <p:attrNameLst>
                                          <p:attrName>style.visibility</p:attrName>
                                        </p:attrNameLst>
                                      </p:cBhvr>
                                      <p:to>
                                        <p:strVal val="visible"/>
                                      </p:to>
                                    </p:set>
                                    <p:animEffect filter="fade" transition="in">
                                      <p:cBhvr>
                                        <p:cTn dur="500"/>
                                        <p:tgtEl>
                                          <p:spTgt spid="13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1">
                                            <p:txEl>
                                              <p:pRg end="1" st="1"/>
                                            </p:txEl>
                                          </p:spTgt>
                                        </p:tgtEl>
                                        <p:attrNameLst>
                                          <p:attrName>style.visibility</p:attrName>
                                        </p:attrNameLst>
                                      </p:cBhvr>
                                      <p:to>
                                        <p:strVal val="visible"/>
                                      </p:to>
                                    </p:set>
                                    <p:animEffect filter="fade" transition="in">
                                      <p:cBhvr>
                                        <p:cTn dur="500"/>
                                        <p:tgtEl>
                                          <p:spTgt spid="136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1">
                                            <p:txEl>
                                              <p:pRg end="2" st="2"/>
                                            </p:txEl>
                                          </p:spTgt>
                                        </p:tgtEl>
                                        <p:attrNameLst>
                                          <p:attrName>style.visibility</p:attrName>
                                        </p:attrNameLst>
                                      </p:cBhvr>
                                      <p:to>
                                        <p:strVal val="visible"/>
                                      </p:to>
                                    </p:set>
                                    <p:animEffect filter="fade" transition="in">
                                      <p:cBhvr>
                                        <p:cTn dur="500"/>
                                        <p:tgtEl>
                                          <p:spTgt spid="136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1">
                                            <p:txEl>
                                              <p:pRg end="3" st="3"/>
                                            </p:txEl>
                                          </p:spTgt>
                                        </p:tgtEl>
                                        <p:attrNameLst>
                                          <p:attrName>style.visibility</p:attrName>
                                        </p:attrNameLst>
                                      </p:cBhvr>
                                      <p:to>
                                        <p:strVal val="visible"/>
                                      </p:to>
                                    </p:set>
                                    <p:animEffect filter="fade" transition="in">
                                      <p:cBhvr>
                                        <p:cTn dur="500"/>
                                        <p:tgtEl>
                                          <p:spTgt spid="136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1">
                                            <p:txEl>
                                              <p:pRg end="4" st="4"/>
                                            </p:txEl>
                                          </p:spTgt>
                                        </p:tgtEl>
                                        <p:attrNameLst>
                                          <p:attrName>style.visibility</p:attrName>
                                        </p:attrNameLst>
                                      </p:cBhvr>
                                      <p:to>
                                        <p:strVal val="visible"/>
                                      </p:to>
                                    </p:set>
                                    <p:animEffect filter="fade" transition="in">
                                      <p:cBhvr>
                                        <p:cTn dur="500"/>
                                        <p:tgtEl>
                                          <p:spTgt spid="136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1">
                                            <p:txEl>
                                              <p:pRg end="5" st="5"/>
                                            </p:txEl>
                                          </p:spTgt>
                                        </p:tgtEl>
                                        <p:attrNameLst>
                                          <p:attrName>style.visibility</p:attrName>
                                        </p:attrNameLst>
                                      </p:cBhvr>
                                      <p:to>
                                        <p:strVal val="visible"/>
                                      </p:to>
                                    </p:set>
                                    <p:animEffect filter="fade" transition="in">
                                      <p:cBhvr>
                                        <p:cTn dur="500"/>
                                        <p:tgtEl>
                                          <p:spTgt spid="136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2"/>
                                        </p:tgtEl>
                                        <p:attrNameLst>
                                          <p:attrName>style.visibility</p:attrName>
                                        </p:attrNameLst>
                                      </p:cBhvr>
                                      <p:to>
                                        <p:strVal val="visible"/>
                                      </p:to>
                                    </p:set>
                                    <p:animEffect filter="fade" transition="in">
                                      <p:cBhvr>
                                        <p:cTn dur="500"/>
                                        <p:tgtEl>
                                          <p:spTgt spid="13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0" name="Shape 1370"/>
        <p:cNvGrpSpPr/>
        <p:nvPr/>
      </p:nvGrpSpPr>
      <p:grpSpPr>
        <a:xfrm>
          <a:off x="0" y="0"/>
          <a:ext cx="0" cy="0"/>
          <a:chOff x="0" y="0"/>
          <a:chExt cx="0" cy="0"/>
        </a:xfrm>
      </p:grpSpPr>
      <p:sp>
        <p:nvSpPr>
          <p:cNvPr id="1371" name="Google Shape;1371;p13"/>
          <p:cNvSpPr txBox="1"/>
          <p:nvPr>
            <p:ph type="title"/>
          </p:nvPr>
        </p:nvSpPr>
        <p:spPr>
          <a:xfrm>
            <a:off x="95250" y="185239"/>
            <a:ext cx="7379700" cy="6711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rgbClr val="0000A3"/>
              </a:buClr>
              <a:buSzPts val="3300"/>
              <a:buFont typeface="Arial"/>
              <a:buNone/>
            </a:pPr>
            <a:r>
              <a:rPr lang="en-US" sz="3000"/>
              <a:t>Dijkstra αλγόριθμος κατάστασης ζεύξης</a:t>
            </a:r>
            <a:endParaRPr sz="3000"/>
          </a:p>
        </p:txBody>
      </p:sp>
      <p:sp>
        <p:nvSpPr>
          <p:cNvPr id="1372" name="Google Shape;1372;p13"/>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7F7F7F"/>
              </a:buClr>
              <a:buSzPts val="800"/>
              <a:buFont typeface="Arial"/>
              <a:buNone/>
            </a:pPr>
            <a:r>
              <a:rPr b="0" i="0" lang="en-US" sz="800" u="none" cap="none" strike="noStrike">
                <a:solidFill>
                  <a:srgbClr val="7F7F7F"/>
                </a:solidFill>
                <a:latin typeface="Arial"/>
                <a:ea typeface="Arial"/>
                <a:cs typeface="Arial"/>
                <a:sym typeface="Arial"/>
              </a:rPr>
              <a:t>Network Layer: 5-</a:t>
            </a:r>
            <a:fld id="{00000000-1234-1234-1234-123412341234}" type="slidenum">
              <a:rPr b="0" i="0" lang="en-US" sz="800" u="none" cap="none" strike="noStrike">
                <a:solidFill>
                  <a:srgbClr val="7F7F7F"/>
                </a:solidFill>
                <a:latin typeface="Arial"/>
                <a:ea typeface="Arial"/>
                <a:cs typeface="Arial"/>
                <a:sym typeface="Arial"/>
              </a:rPr>
              <a:t>‹#›</a:t>
            </a:fld>
            <a:endParaRPr b="0" i="0" sz="800" u="none" cap="none" strike="noStrike">
              <a:solidFill>
                <a:srgbClr val="7F7F7F"/>
              </a:solidFill>
              <a:latin typeface="Arial"/>
              <a:ea typeface="Arial"/>
              <a:cs typeface="Arial"/>
              <a:sym typeface="Arial"/>
            </a:endParaRPr>
          </a:p>
        </p:txBody>
      </p:sp>
      <p:grpSp>
        <p:nvGrpSpPr>
          <p:cNvPr id="1373" name="Google Shape;1373;p13"/>
          <p:cNvGrpSpPr/>
          <p:nvPr/>
        </p:nvGrpSpPr>
        <p:grpSpPr>
          <a:xfrm>
            <a:off x="95254" y="2709211"/>
            <a:ext cx="654016" cy="2350024"/>
            <a:chOff x="391885" y="3599543"/>
            <a:chExt cx="1669261" cy="2786700"/>
          </a:xfrm>
        </p:grpSpPr>
        <p:sp>
          <p:nvSpPr>
            <p:cNvPr id="1374" name="Google Shape;1374;p13"/>
            <p:cNvSpPr/>
            <p:nvPr/>
          </p:nvSpPr>
          <p:spPr>
            <a:xfrm>
              <a:off x="391885" y="3599543"/>
              <a:ext cx="1480500" cy="2786700"/>
            </a:xfrm>
            <a:prstGeom prst="ellipse">
              <a:avLst/>
            </a:prstGeom>
            <a:noFill/>
            <a:ln cap="flat" cmpd="sng" w="381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75" name="Google Shape;1375;p13"/>
            <p:cNvSpPr/>
            <p:nvPr/>
          </p:nvSpPr>
          <p:spPr>
            <a:xfrm>
              <a:off x="1161146" y="3715651"/>
              <a:ext cx="900000" cy="25416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1376" name="Google Shape;1376;p13"/>
            <p:cNvCxnSpPr/>
            <p:nvPr/>
          </p:nvCxnSpPr>
          <p:spPr>
            <a:xfrm>
              <a:off x="1377950" y="3679825"/>
              <a:ext cx="144300" cy="107400"/>
            </a:xfrm>
            <a:prstGeom prst="straightConnector1">
              <a:avLst/>
            </a:prstGeom>
            <a:noFill/>
            <a:ln cap="flat" cmpd="sng" w="38100">
              <a:solidFill>
                <a:srgbClr val="C00000"/>
              </a:solidFill>
              <a:prstDash val="solid"/>
              <a:miter lim="800000"/>
              <a:headEnd len="sm" w="sm" type="none"/>
              <a:tailEnd len="med" w="med" type="triangle"/>
            </a:ln>
          </p:spPr>
        </p:cxnSp>
      </p:grpSp>
      <p:sp>
        <p:nvSpPr>
          <p:cNvPr id="1377" name="Google Shape;1377;p13"/>
          <p:cNvSpPr txBox="1"/>
          <p:nvPr/>
        </p:nvSpPr>
        <p:spPr>
          <a:xfrm>
            <a:off x="533446" y="876050"/>
            <a:ext cx="9746700" cy="20319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1600">
                <a:solidFill>
                  <a:srgbClr val="000000"/>
                </a:solidFill>
                <a:latin typeface="Calibri"/>
                <a:ea typeface="Calibri"/>
                <a:cs typeface="Calibri"/>
                <a:sym typeface="Calibri"/>
              </a:rPr>
              <a:t>1  </a:t>
            </a:r>
            <a:r>
              <a:rPr i="1" lang="en-US" sz="2000">
                <a:solidFill>
                  <a:srgbClr val="0000A8"/>
                </a:solidFill>
                <a:latin typeface="Calibri"/>
                <a:ea typeface="Calibri"/>
                <a:cs typeface="Calibri"/>
                <a:sym typeface="Calibri"/>
              </a:rPr>
              <a:t>Initialization:</a:t>
            </a:r>
            <a:r>
              <a:rPr lang="en-US" sz="2000">
                <a:solidFill>
                  <a:srgbClr val="0000A8"/>
                </a:solidFill>
                <a:latin typeface="Calibri"/>
                <a:ea typeface="Calibri"/>
                <a:cs typeface="Calibri"/>
                <a:sym typeface="Calibri"/>
              </a:rPr>
              <a:t> </a:t>
            </a:r>
            <a:endParaRPr sz="1000"/>
          </a:p>
          <a:p>
            <a:pPr indent="0" lvl="0" marL="0" marR="0" rtl="0" algn="l">
              <a:lnSpc>
                <a:spcPct val="90000"/>
              </a:lnSpc>
              <a:spcBef>
                <a:spcPts val="0"/>
              </a:spcBef>
              <a:spcAft>
                <a:spcPts val="0"/>
              </a:spcAft>
              <a:buNone/>
            </a:pPr>
            <a:r>
              <a:rPr lang="en-US" sz="2000">
                <a:solidFill>
                  <a:srgbClr val="000000"/>
                </a:solidFill>
                <a:latin typeface="Calibri"/>
                <a:ea typeface="Calibri"/>
                <a:cs typeface="Calibri"/>
                <a:sym typeface="Calibri"/>
              </a:rPr>
              <a:t>2   </a:t>
            </a:r>
            <a:r>
              <a:rPr i="1" lang="en-US" sz="2000">
                <a:solidFill>
                  <a:srgbClr val="000000"/>
                </a:solidFill>
                <a:latin typeface="Calibri"/>
                <a:ea typeface="Calibri"/>
                <a:cs typeface="Calibri"/>
                <a:sym typeface="Calibri"/>
              </a:rPr>
              <a:t> N' </a:t>
            </a:r>
            <a:r>
              <a:rPr lang="en-US" sz="2000">
                <a:solidFill>
                  <a:srgbClr val="000000"/>
                </a:solidFill>
                <a:latin typeface="Calibri"/>
                <a:ea typeface="Calibri"/>
                <a:cs typeface="Calibri"/>
                <a:sym typeface="Calibri"/>
              </a:rPr>
              <a:t>= {</a:t>
            </a:r>
            <a:r>
              <a:rPr i="1" lang="en-US" sz="2000">
                <a:solidFill>
                  <a:srgbClr val="000000"/>
                </a:solidFill>
                <a:latin typeface="Calibri"/>
                <a:ea typeface="Calibri"/>
                <a:cs typeface="Calibri"/>
                <a:sym typeface="Calibri"/>
              </a:rPr>
              <a:t>u</a:t>
            </a:r>
            <a:r>
              <a:rPr lang="en-US" sz="2000">
                <a:solidFill>
                  <a:srgbClr val="000000"/>
                </a:solidFill>
                <a:latin typeface="Calibri"/>
                <a:ea typeface="Calibri"/>
                <a:cs typeface="Calibri"/>
                <a:sym typeface="Calibri"/>
              </a:rPr>
              <a:t>}                               </a:t>
            </a:r>
            <a:r>
              <a:rPr lang="en-US" sz="1200">
                <a:solidFill>
                  <a:srgbClr val="000000"/>
                </a:solidFill>
                <a:latin typeface="Arial"/>
                <a:ea typeface="Arial"/>
                <a:cs typeface="Arial"/>
                <a:sym typeface="Arial"/>
              </a:rPr>
              <a:t>/* compute least cost path from u to all other nodes */</a:t>
            </a:r>
            <a:endParaRPr sz="2000">
              <a:solidFill>
                <a:srgbClr val="000000"/>
              </a:solidFill>
              <a:latin typeface="Calibri"/>
              <a:ea typeface="Calibri"/>
              <a:cs typeface="Calibri"/>
              <a:sym typeface="Calibri"/>
            </a:endParaRPr>
          </a:p>
          <a:p>
            <a:pPr indent="0" lvl="0" marL="0" marR="0" rtl="0" algn="l">
              <a:lnSpc>
                <a:spcPct val="90000"/>
              </a:lnSpc>
              <a:spcBef>
                <a:spcPts val="0"/>
              </a:spcBef>
              <a:spcAft>
                <a:spcPts val="0"/>
              </a:spcAft>
              <a:buNone/>
            </a:pPr>
            <a:r>
              <a:rPr lang="en-US" sz="2000">
                <a:solidFill>
                  <a:srgbClr val="000000"/>
                </a:solidFill>
                <a:latin typeface="Calibri"/>
                <a:ea typeface="Calibri"/>
                <a:cs typeface="Calibri"/>
                <a:sym typeface="Calibri"/>
              </a:rPr>
              <a:t>3    for all nodes </a:t>
            </a:r>
            <a:r>
              <a:rPr i="1" lang="en-US" sz="2000">
                <a:solidFill>
                  <a:srgbClr val="000000"/>
                </a:solidFill>
                <a:latin typeface="Calibri"/>
                <a:ea typeface="Calibri"/>
                <a:cs typeface="Calibri"/>
                <a:sym typeface="Calibri"/>
              </a:rPr>
              <a:t>v</a:t>
            </a:r>
            <a:r>
              <a:rPr lang="en-US" sz="2000">
                <a:solidFill>
                  <a:srgbClr val="000000"/>
                </a:solidFill>
                <a:latin typeface="Calibri"/>
                <a:ea typeface="Calibri"/>
                <a:cs typeface="Calibri"/>
                <a:sym typeface="Calibri"/>
              </a:rPr>
              <a:t> </a:t>
            </a:r>
            <a:endParaRPr sz="1000"/>
          </a:p>
          <a:p>
            <a:pPr indent="0" lvl="0" marL="0" marR="0" rtl="0" algn="l">
              <a:lnSpc>
                <a:spcPct val="90000"/>
              </a:lnSpc>
              <a:spcBef>
                <a:spcPts val="0"/>
              </a:spcBef>
              <a:spcAft>
                <a:spcPts val="0"/>
              </a:spcAft>
              <a:buNone/>
            </a:pPr>
            <a:r>
              <a:rPr lang="en-US" sz="2000">
                <a:solidFill>
                  <a:srgbClr val="000000"/>
                </a:solidFill>
                <a:latin typeface="Calibri"/>
                <a:ea typeface="Calibri"/>
                <a:cs typeface="Calibri"/>
                <a:sym typeface="Calibri"/>
              </a:rPr>
              <a:t>4      if </a:t>
            </a:r>
            <a:r>
              <a:rPr i="1" lang="en-US" sz="2000">
                <a:solidFill>
                  <a:srgbClr val="000000"/>
                </a:solidFill>
                <a:latin typeface="Calibri"/>
                <a:ea typeface="Calibri"/>
                <a:cs typeface="Calibri"/>
                <a:sym typeface="Calibri"/>
              </a:rPr>
              <a:t>v</a:t>
            </a:r>
            <a:r>
              <a:rPr lang="en-US" sz="2000">
                <a:solidFill>
                  <a:srgbClr val="000000"/>
                </a:solidFill>
                <a:latin typeface="Calibri"/>
                <a:ea typeface="Calibri"/>
                <a:cs typeface="Calibri"/>
                <a:sym typeface="Calibri"/>
              </a:rPr>
              <a:t> adjacent to </a:t>
            </a:r>
            <a:r>
              <a:rPr i="1" lang="en-US" sz="2000">
                <a:solidFill>
                  <a:srgbClr val="000000"/>
                </a:solidFill>
                <a:latin typeface="Calibri"/>
                <a:ea typeface="Calibri"/>
                <a:cs typeface="Calibri"/>
                <a:sym typeface="Calibri"/>
              </a:rPr>
              <a:t>u</a:t>
            </a:r>
            <a:r>
              <a:rPr lang="en-US" sz="2000">
                <a:solidFill>
                  <a:srgbClr val="000000"/>
                </a:solidFill>
                <a:latin typeface="Calibri"/>
                <a:ea typeface="Calibri"/>
                <a:cs typeface="Calibri"/>
                <a:sym typeface="Calibri"/>
              </a:rPr>
              <a:t>            </a:t>
            </a:r>
            <a:r>
              <a:rPr lang="en-US">
                <a:solidFill>
                  <a:srgbClr val="000000"/>
                </a:solidFill>
                <a:latin typeface="Calibri"/>
                <a:ea typeface="Calibri"/>
                <a:cs typeface="Calibri"/>
                <a:sym typeface="Calibri"/>
              </a:rPr>
              <a:t>/* </a:t>
            </a:r>
            <a:r>
              <a:rPr i="1" lang="en-US">
                <a:solidFill>
                  <a:srgbClr val="000000"/>
                </a:solidFill>
                <a:latin typeface="Calibri"/>
                <a:ea typeface="Calibri"/>
                <a:cs typeface="Calibri"/>
                <a:sym typeface="Calibri"/>
              </a:rPr>
              <a:t>u </a:t>
            </a:r>
            <a:r>
              <a:rPr lang="en-US">
                <a:solidFill>
                  <a:srgbClr val="000000"/>
                </a:solidFill>
                <a:latin typeface="Calibri"/>
                <a:ea typeface="Calibri"/>
                <a:cs typeface="Calibri"/>
                <a:sym typeface="Calibri"/>
              </a:rPr>
              <a:t>initially</a:t>
            </a:r>
            <a:r>
              <a:rPr i="1" lang="en-US">
                <a:solidFill>
                  <a:srgbClr val="000000"/>
                </a:solidFill>
                <a:latin typeface="Calibri"/>
                <a:ea typeface="Calibri"/>
                <a:cs typeface="Calibri"/>
                <a:sym typeface="Calibri"/>
              </a:rPr>
              <a:t> </a:t>
            </a:r>
            <a:r>
              <a:rPr lang="en-US">
                <a:solidFill>
                  <a:srgbClr val="000000"/>
                </a:solidFill>
                <a:latin typeface="Calibri"/>
                <a:ea typeface="Calibri"/>
                <a:cs typeface="Calibri"/>
                <a:sym typeface="Calibri"/>
              </a:rPr>
              <a:t>knows direct-path-cost only to  direct neighbors    */</a:t>
            </a:r>
            <a:endParaRPr sz="2000">
              <a:solidFill>
                <a:srgbClr val="000000"/>
              </a:solidFill>
              <a:latin typeface="Calibri"/>
              <a:ea typeface="Calibri"/>
              <a:cs typeface="Calibri"/>
              <a:sym typeface="Calibri"/>
            </a:endParaRPr>
          </a:p>
          <a:p>
            <a:pPr indent="0" lvl="0" marL="0" marR="0" rtl="0" algn="l">
              <a:lnSpc>
                <a:spcPct val="90000"/>
              </a:lnSpc>
              <a:spcBef>
                <a:spcPts val="0"/>
              </a:spcBef>
              <a:spcAft>
                <a:spcPts val="0"/>
              </a:spcAft>
              <a:buNone/>
            </a:pPr>
            <a:r>
              <a:rPr lang="en-US" sz="2000">
                <a:solidFill>
                  <a:srgbClr val="000000"/>
                </a:solidFill>
                <a:latin typeface="Calibri"/>
                <a:ea typeface="Calibri"/>
                <a:cs typeface="Calibri"/>
                <a:sym typeface="Calibri"/>
              </a:rPr>
              <a:t>5          then </a:t>
            </a:r>
            <a:r>
              <a:rPr i="1" lang="en-US" sz="2000">
                <a:solidFill>
                  <a:srgbClr val="000000"/>
                </a:solidFill>
                <a:latin typeface="Calibri"/>
                <a:ea typeface="Calibri"/>
                <a:cs typeface="Calibri"/>
                <a:sym typeface="Calibri"/>
              </a:rPr>
              <a:t>D(v) = c</a:t>
            </a:r>
            <a:r>
              <a:rPr baseline="-25000" i="1" lang="en-US" sz="2000">
                <a:solidFill>
                  <a:srgbClr val="000000"/>
                </a:solidFill>
                <a:latin typeface="Calibri"/>
                <a:ea typeface="Calibri"/>
                <a:cs typeface="Calibri"/>
                <a:sym typeface="Calibri"/>
              </a:rPr>
              <a:t>u,v      </a:t>
            </a:r>
            <a:r>
              <a:rPr baseline="-25000" lang="en-US">
                <a:solidFill>
                  <a:srgbClr val="000000"/>
                </a:solidFill>
                <a:latin typeface="Calibri"/>
                <a:ea typeface="Calibri"/>
                <a:cs typeface="Calibri"/>
                <a:sym typeface="Calibri"/>
              </a:rPr>
              <a:t>             </a:t>
            </a:r>
            <a:r>
              <a:rPr lang="en-US">
                <a:solidFill>
                  <a:srgbClr val="000000"/>
                </a:solidFill>
                <a:latin typeface="Calibri"/>
                <a:ea typeface="Calibri"/>
                <a:cs typeface="Calibri"/>
                <a:sym typeface="Calibri"/>
              </a:rPr>
              <a:t>/* but may not be </a:t>
            </a:r>
            <a:r>
              <a:rPr i="1" lang="en-US">
                <a:solidFill>
                  <a:srgbClr val="000000"/>
                </a:solidFill>
                <a:latin typeface="Calibri"/>
                <a:ea typeface="Calibri"/>
                <a:cs typeface="Calibri"/>
                <a:sym typeface="Calibri"/>
              </a:rPr>
              <a:t>minimum</a:t>
            </a:r>
            <a:r>
              <a:rPr lang="en-US">
                <a:solidFill>
                  <a:srgbClr val="000000"/>
                </a:solidFill>
                <a:latin typeface="Calibri"/>
                <a:ea typeface="Calibri"/>
                <a:cs typeface="Calibri"/>
                <a:sym typeface="Calibri"/>
              </a:rPr>
              <a:t> cost!                                                    */</a:t>
            </a:r>
            <a:endParaRPr sz="1000"/>
          </a:p>
          <a:p>
            <a:pPr indent="0" lvl="0" marL="0" marR="0" rtl="0" algn="l">
              <a:lnSpc>
                <a:spcPct val="90000"/>
              </a:lnSpc>
              <a:spcBef>
                <a:spcPts val="0"/>
              </a:spcBef>
              <a:spcAft>
                <a:spcPts val="0"/>
              </a:spcAft>
              <a:buNone/>
            </a:pPr>
            <a:r>
              <a:rPr lang="en-US" sz="2000">
                <a:solidFill>
                  <a:srgbClr val="000000"/>
                </a:solidFill>
                <a:latin typeface="Calibri"/>
                <a:ea typeface="Calibri"/>
                <a:cs typeface="Calibri"/>
                <a:sym typeface="Calibri"/>
              </a:rPr>
              <a:t>6      else </a:t>
            </a:r>
            <a:r>
              <a:rPr i="1" lang="en-US" sz="2000">
                <a:solidFill>
                  <a:srgbClr val="000000"/>
                </a:solidFill>
                <a:latin typeface="Calibri"/>
                <a:ea typeface="Calibri"/>
                <a:cs typeface="Calibri"/>
                <a:sym typeface="Calibri"/>
              </a:rPr>
              <a:t>D(v) </a:t>
            </a:r>
            <a:r>
              <a:rPr lang="en-US" sz="2000">
                <a:solidFill>
                  <a:srgbClr val="000000"/>
                </a:solidFill>
                <a:latin typeface="Calibri"/>
                <a:ea typeface="Calibri"/>
                <a:cs typeface="Calibri"/>
                <a:sym typeface="Calibri"/>
              </a:rPr>
              <a:t>= ∞ </a:t>
            </a:r>
            <a:endParaRPr sz="1000"/>
          </a:p>
          <a:p>
            <a:pPr indent="0" lvl="0" marL="0" marR="0" rtl="0" algn="l">
              <a:lnSpc>
                <a:spcPct val="90000"/>
              </a:lnSpc>
              <a:spcBef>
                <a:spcPts val="0"/>
              </a:spcBef>
              <a:spcAft>
                <a:spcPts val="0"/>
              </a:spcAft>
              <a:buNone/>
            </a:pPr>
            <a:r>
              <a:rPr lang="en-US" sz="2000">
                <a:solidFill>
                  <a:srgbClr val="000000"/>
                </a:solidFill>
                <a:latin typeface="Calibri"/>
                <a:ea typeface="Calibri"/>
                <a:cs typeface="Calibri"/>
                <a:sym typeface="Calibri"/>
              </a:rPr>
              <a:t>7 </a:t>
            </a:r>
            <a:endParaRPr sz="1000"/>
          </a:p>
        </p:txBody>
      </p:sp>
      <p:sp>
        <p:nvSpPr>
          <p:cNvPr id="1378" name="Google Shape;1378;p13"/>
          <p:cNvSpPr txBox="1"/>
          <p:nvPr/>
        </p:nvSpPr>
        <p:spPr>
          <a:xfrm>
            <a:off x="555101" y="2389310"/>
            <a:ext cx="3058200" cy="2862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000">
              <a:solidFill>
                <a:srgbClr val="000000"/>
              </a:solidFill>
              <a:latin typeface="Calibri"/>
              <a:ea typeface="Calibri"/>
              <a:cs typeface="Calibri"/>
              <a:sym typeface="Calibri"/>
            </a:endParaRPr>
          </a:p>
          <a:p>
            <a:pPr indent="0" lvl="0" marL="0" marR="0" rtl="0" algn="l">
              <a:spcBef>
                <a:spcPts val="0"/>
              </a:spcBef>
              <a:spcAft>
                <a:spcPts val="0"/>
              </a:spcAft>
              <a:buNone/>
            </a:pPr>
            <a:r>
              <a:rPr lang="en-US" sz="2000">
                <a:solidFill>
                  <a:srgbClr val="0000A8"/>
                </a:solidFill>
                <a:latin typeface="Calibri"/>
                <a:ea typeface="Calibri"/>
                <a:cs typeface="Calibri"/>
                <a:sym typeface="Calibri"/>
              </a:rPr>
              <a:t>8   </a:t>
            </a:r>
            <a:r>
              <a:rPr i="1" lang="en-US" sz="2000">
                <a:solidFill>
                  <a:srgbClr val="0000A8"/>
                </a:solidFill>
                <a:latin typeface="Calibri"/>
                <a:ea typeface="Calibri"/>
                <a:cs typeface="Calibri"/>
                <a:sym typeface="Calibri"/>
              </a:rPr>
              <a:t>Loop </a:t>
            </a:r>
            <a:endParaRPr sz="2000">
              <a:solidFill>
                <a:srgbClr val="0000A8"/>
              </a:solidFill>
              <a:latin typeface="Calibri"/>
              <a:ea typeface="Calibri"/>
              <a:cs typeface="Calibri"/>
              <a:sym typeface="Calibri"/>
            </a:endParaRPr>
          </a:p>
          <a:p>
            <a:pPr indent="0" lvl="0" marL="0" marR="0" rtl="0" algn="l">
              <a:spcBef>
                <a:spcPts val="0"/>
              </a:spcBef>
              <a:spcAft>
                <a:spcPts val="0"/>
              </a:spcAft>
              <a:buNone/>
            </a:pPr>
            <a:r>
              <a:rPr lang="en-US" sz="2000">
                <a:solidFill>
                  <a:srgbClr val="000000"/>
                </a:solidFill>
                <a:latin typeface="Calibri"/>
                <a:ea typeface="Calibri"/>
                <a:cs typeface="Calibri"/>
                <a:sym typeface="Calibri"/>
              </a:rPr>
              <a:t>9     </a:t>
            </a:r>
            <a:endParaRPr sz="2000"/>
          </a:p>
          <a:p>
            <a:pPr indent="0" lvl="0" marL="0" marR="0" rtl="0" algn="l">
              <a:spcBef>
                <a:spcPts val="0"/>
              </a:spcBef>
              <a:spcAft>
                <a:spcPts val="0"/>
              </a:spcAft>
              <a:buNone/>
            </a:pPr>
            <a:r>
              <a:rPr lang="en-US" sz="2000">
                <a:solidFill>
                  <a:srgbClr val="000000"/>
                </a:solidFill>
                <a:latin typeface="Calibri"/>
                <a:ea typeface="Calibri"/>
                <a:cs typeface="Calibri"/>
                <a:sym typeface="Calibri"/>
              </a:rPr>
              <a:t>10    </a:t>
            </a:r>
            <a:endParaRPr sz="2000"/>
          </a:p>
          <a:p>
            <a:pPr indent="0" lvl="0" marL="0" marR="0" rtl="0" algn="l">
              <a:spcBef>
                <a:spcPts val="0"/>
              </a:spcBef>
              <a:spcAft>
                <a:spcPts val="0"/>
              </a:spcAft>
              <a:buNone/>
            </a:pPr>
            <a:r>
              <a:rPr lang="en-US" sz="2000">
                <a:solidFill>
                  <a:srgbClr val="000000"/>
                </a:solidFill>
                <a:latin typeface="Calibri"/>
                <a:ea typeface="Calibri"/>
                <a:cs typeface="Calibri"/>
                <a:sym typeface="Calibri"/>
              </a:rPr>
              <a:t>11</a:t>
            </a:r>
            <a:endParaRPr sz="2000"/>
          </a:p>
          <a:p>
            <a:pPr indent="0" lvl="0" marL="0" marR="0" rtl="0" algn="l">
              <a:spcBef>
                <a:spcPts val="0"/>
              </a:spcBef>
              <a:spcAft>
                <a:spcPts val="0"/>
              </a:spcAft>
              <a:buNone/>
            </a:pPr>
            <a:r>
              <a:rPr lang="en-US" sz="2000">
                <a:solidFill>
                  <a:srgbClr val="000000"/>
                </a:solidFill>
                <a:latin typeface="Calibri"/>
                <a:ea typeface="Calibri"/>
                <a:cs typeface="Calibri"/>
                <a:sym typeface="Calibri"/>
              </a:rPr>
              <a:t>12</a:t>
            </a:r>
            <a:endParaRPr b="1" sz="2000">
              <a:solidFill>
                <a:srgbClr val="CC0000"/>
              </a:solidFill>
              <a:latin typeface="Calibri"/>
              <a:ea typeface="Calibri"/>
              <a:cs typeface="Calibri"/>
              <a:sym typeface="Calibri"/>
            </a:endParaRPr>
          </a:p>
          <a:p>
            <a:pPr indent="0" lvl="0" marL="0" marR="0" rtl="0" algn="l">
              <a:spcBef>
                <a:spcPts val="0"/>
              </a:spcBef>
              <a:spcAft>
                <a:spcPts val="0"/>
              </a:spcAft>
              <a:buNone/>
            </a:pPr>
            <a:r>
              <a:rPr lang="en-US" sz="2000">
                <a:solidFill>
                  <a:srgbClr val="000000"/>
                </a:solidFill>
                <a:latin typeface="Calibri"/>
                <a:ea typeface="Calibri"/>
                <a:cs typeface="Calibri"/>
                <a:sym typeface="Calibri"/>
              </a:rPr>
              <a:t>13</a:t>
            </a:r>
            <a:endParaRPr sz="2000"/>
          </a:p>
          <a:p>
            <a:pPr indent="0" lvl="0" marL="0" marR="0" rtl="0" algn="l">
              <a:spcBef>
                <a:spcPts val="0"/>
              </a:spcBef>
              <a:spcAft>
                <a:spcPts val="0"/>
              </a:spcAft>
              <a:buNone/>
            </a:pPr>
            <a:r>
              <a:rPr lang="en-US" sz="2000">
                <a:solidFill>
                  <a:srgbClr val="000000"/>
                </a:solidFill>
                <a:latin typeface="Calibri"/>
                <a:ea typeface="Calibri"/>
                <a:cs typeface="Calibri"/>
                <a:sym typeface="Calibri"/>
              </a:rPr>
              <a:t>14</a:t>
            </a:r>
            <a:endParaRPr sz="2000"/>
          </a:p>
          <a:p>
            <a:pPr indent="0" lvl="0" marL="0" marR="0" rtl="0" algn="l">
              <a:spcBef>
                <a:spcPts val="0"/>
              </a:spcBef>
              <a:spcAft>
                <a:spcPts val="0"/>
              </a:spcAft>
              <a:buNone/>
            </a:pPr>
            <a:r>
              <a:rPr b="1" lang="en-US" sz="2000">
                <a:solidFill>
                  <a:srgbClr val="0000A8"/>
                </a:solidFill>
                <a:latin typeface="Calibri"/>
                <a:ea typeface="Calibri"/>
                <a:cs typeface="Calibri"/>
                <a:sym typeface="Calibri"/>
              </a:rPr>
              <a:t>15  </a:t>
            </a:r>
            <a:r>
              <a:rPr i="1" lang="en-US" sz="2000">
                <a:solidFill>
                  <a:srgbClr val="0000A8"/>
                </a:solidFill>
                <a:latin typeface="Calibri"/>
                <a:ea typeface="Calibri"/>
                <a:cs typeface="Calibri"/>
                <a:sym typeface="Calibri"/>
              </a:rPr>
              <a:t>until all nodes in N'</a:t>
            </a:r>
            <a:r>
              <a:rPr lang="en-US" sz="2000">
                <a:solidFill>
                  <a:srgbClr val="0000A8"/>
                </a:solidFill>
                <a:latin typeface="Calibri"/>
                <a:ea typeface="Calibri"/>
                <a:cs typeface="Calibri"/>
                <a:sym typeface="Calibri"/>
              </a:rPr>
              <a:t> </a:t>
            </a:r>
            <a:endParaRPr sz="2000"/>
          </a:p>
        </p:txBody>
      </p:sp>
      <p:sp>
        <p:nvSpPr>
          <p:cNvPr id="1379" name="Google Shape;1379;p13"/>
          <p:cNvSpPr txBox="1"/>
          <p:nvPr/>
        </p:nvSpPr>
        <p:spPr>
          <a:xfrm>
            <a:off x="1139782" y="2741517"/>
            <a:ext cx="7423800" cy="2349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000">
              <a:solidFill>
                <a:srgbClr val="000000"/>
              </a:solidFill>
              <a:latin typeface="Calibri"/>
              <a:ea typeface="Calibri"/>
              <a:cs typeface="Calibri"/>
              <a:sym typeface="Calibri"/>
            </a:endParaRPr>
          </a:p>
          <a:p>
            <a:pPr indent="0" lvl="0" marL="0" marR="0" rtl="0" algn="l">
              <a:spcBef>
                <a:spcPts val="0"/>
              </a:spcBef>
              <a:spcAft>
                <a:spcPts val="0"/>
              </a:spcAft>
              <a:buNone/>
            </a:pPr>
            <a:r>
              <a:rPr lang="en-US" sz="2000">
                <a:solidFill>
                  <a:srgbClr val="000000"/>
                </a:solidFill>
                <a:latin typeface="Calibri"/>
                <a:ea typeface="Calibri"/>
                <a:cs typeface="Calibri"/>
                <a:sym typeface="Calibri"/>
              </a:rPr>
              <a:t>find </a:t>
            </a:r>
            <a:r>
              <a:rPr i="1" lang="en-US" sz="2000">
                <a:solidFill>
                  <a:srgbClr val="000000"/>
                </a:solidFill>
                <a:latin typeface="Calibri"/>
                <a:ea typeface="Calibri"/>
                <a:cs typeface="Calibri"/>
                <a:sym typeface="Calibri"/>
              </a:rPr>
              <a:t>w</a:t>
            </a:r>
            <a:r>
              <a:rPr lang="en-US" sz="2000">
                <a:solidFill>
                  <a:srgbClr val="000000"/>
                </a:solidFill>
                <a:latin typeface="Calibri"/>
                <a:ea typeface="Calibri"/>
                <a:cs typeface="Calibri"/>
                <a:sym typeface="Calibri"/>
              </a:rPr>
              <a:t> not in </a:t>
            </a:r>
            <a:r>
              <a:rPr i="1" lang="en-US" sz="2000">
                <a:solidFill>
                  <a:srgbClr val="000000"/>
                </a:solidFill>
                <a:latin typeface="Calibri"/>
                <a:ea typeface="Calibri"/>
                <a:cs typeface="Calibri"/>
                <a:sym typeface="Calibri"/>
              </a:rPr>
              <a:t>N' </a:t>
            </a:r>
            <a:r>
              <a:rPr lang="en-US" sz="2000">
                <a:solidFill>
                  <a:srgbClr val="000000"/>
                </a:solidFill>
                <a:latin typeface="Calibri"/>
                <a:ea typeface="Calibri"/>
                <a:cs typeface="Calibri"/>
                <a:sym typeface="Calibri"/>
              </a:rPr>
              <a:t>such that </a:t>
            </a:r>
            <a:r>
              <a:rPr i="1" lang="en-US" sz="2000">
                <a:solidFill>
                  <a:srgbClr val="000000"/>
                </a:solidFill>
                <a:latin typeface="Calibri"/>
                <a:ea typeface="Calibri"/>
                <a:cs typeface="Calibri"/>
                <a:sym typeface="Calibri"/>
              </a:rPr>
              <a:t>D(w) </a:t>
            </a:r>
            <a:r>
              <a:rPr lang="en-US" sz="2000">
                <a:solidFill>
                  <a:srgbClr val="000000"/>
                </a:solidFill>
                <a:latin typeface="Calibri"/>
                <a:ea typeface="Calibri"/>
                <a:cs typeface="Calibri"/>
                <a:sym typeface="Calibri"/>
              </a:rPr>
              <a:t>is a minimum </a:t>
            </a:r>
            <a:endParaRPr sz="2000"/>
          </a:p>
          <a:p>
            <a:pPr indent="0" lvl="0" marL="0" marR="0" rtl="0" algn="l">
              <a:spcBef>
                <a:spcPts val="0"/>
              </a:spcBef>
              <a:spcAft>
                <a:spcPts val="0"/>
              </a:spcAft>
              <a:buNone/>
            </a:pPr>
            <a:r>
              <a:rPr lang="en-US" sz="2000">
                <a:solidFill>
                  <a:srgbClr val="000000"/>
                </a:solidFill>
                <a:latin typeface="Calibri"/>
                <a:ea typeface="Calibri"/>
                <a:cs typeface="Calibri"/>
                <a:sym typeface="Calibri"/>
              </a:rPr>
              <a:t>add </a:t>
            </a:r>
            <a:r>
              <a:rPr i="1" lang="en-US" sz="2000">
                <a:solidFill>
                  <a:srgbClr val="000000"/>
                </a:solidFill>
                <a:latin typeface="Calibri"/>
                <a:ea typeface="Calibri"/>
                <a:cs typeface="Calibri"/>
                <a:sym typeface="Calibri"/>
              </a:rPr>
              <a:t>w</a:t>
            </a:r>
            <a:r>
              <a:rPr lang="en-US" sz="2000">
                <a:solidFill>
                  <a:srgbClr val="000000"/>
                </a:solidFill>
                <a:latin typeface="Calibri"/>
                <a:ea typeface="Calibri"/>
                <a:cs typeface="Calibri"/>
                <a:sym typeface="Calibri"/>
              </a:rPr>
              <a:t> to </a:t>
            </a:r>
            <a:r>
              <a:rPr i="1" lang="en-US" sz="2000">
                <a:solidFill>
                  <a:srgbClr val="000000"/>
                </a:solidFill>
                <a:latin typeface="Calibri"/>
                <a:ea typeface="Calibri"/>
                <a:cs typeface="Calibri"/>
                <a:sym typeface="Calibri"/>
              </a:rPr>
              <a:t>N' </a:t>
            </a:r>
            <a:endParaRPr sz="2000"/>
          </a:p>
          <a:p>
            <a:pPr indent="0" lvl="0" marL="0" marR="0" rtl="0" algn="l">
              <a:spcBef>
                <a:spcPts val="0"/>
              </a:spcBef>
              <a:spcAft>
                <a:spcPts val="0"/>
              </a:spcAft>
              <a:buNone/>
            </a:pPr>
            <a:r>
              <a:rPr lang="en-US" sz="2000">
                <a:solidFill>
                  <a:srgbClr val="000000"/>
                </a:solidFill>
                <a:latin typeface="Calibri"/>
                <a:ea typeface="Calibri"/>
                <a:cs typeface="Calibri"/>
                <a:sym typeface="Calibri"/>
              </a:rPr>
              <a:t>update </a:t>
            </a:r>
            <a:r>
              <a:rPr i="1" lang="en-US" sz="2000">
                <a:solidFill>
                  <a:srgbClr val="000000"/>
                </a:solidFill>
                <a:latin typeface="Calibri"/>
                <a:ea typeface="Calibri"/>
                <a:cs typeface="Calibri"/>
                <a:sym typeface="Calibri"/>
              </a:rPr>
              <a:t>D(v) </a:t>
            </a:r>
            <a:r>
              <a:rPr lang="en-US" sz="2000">
                <a:solidFill>
                  <a:srgbClr val="000000"/>
                </a:solidFill>
                <a:latin typeface="Calibri"/>
                <a:ea typeface="Calibri"/>
                <a:cs typeface="Calibri"/>
                <a:sym typeface="Calibri"/>
              </a:rPr>
              <a:t>for all</a:t>
            </a:r>
            <a:r>
              <a:rPr i="1" lang="en-US" sz="2000">
                <a:solidFill>
                  <a:srgbClr val="000000"/>
                </a:solidFill>
                <a:latin typeface="Calibri"/>
                <a:ea typeface="Calibri"/>
                <a:cs typeface="Calibri"/>
                <a:sym typeface="Calibri"/>
              </a:rPr>
              <a:t> v </a:t>
            </a:r>
            <a:r>
              <a:rPr lang="en-US" sz="2000">
                <a:solidFill>
                  <a:srgbClr val="000000"/>
                </a:solidFill>
                <a:latin typeface="Calibri"/>
                <a:ea typeface="Calibri"/>
                <a:cs typeface="Calibri"/>
                <a:sym typeface="Calibri"/>
              </a:rPr>
              <a:t>adjacent to </a:t>
            </a:r>
            <a:r>
              <a:rPr i="1" lang="en-US" sz="2000">
                <a:solidFill>
                  <a:srgbClr val="000000"/>
                </a:solidFill>
                <a:latin typeface="Calibri"/>
                <a:ea typeface="Calibri"/>
                <a:cs typeface="Calibri"/>
                <a:sym typeface="Calibri"/>
              </a:rPr>
              <a:t>w</a:t>
            </a:r>
            <a:r>
              <a:rPr lang="en-US" sz="2000">
                <a:solidFill>
                  <a:srgbClr val="000000"/>
                </a:solidFill>
                <a:latin typeface="Calibri"/>
                <a:ea typeface="Calibri"/>
                <a:cs typeface="Calibri"/>
                <a:sym typeface="Calibri"/>
              </a:rPr>
              <a:t> and not in </a:t>
            </a:r>
            <a:r>
              <a:rPr i="1" lang="en-US" sz="2000">
                <a:solidFill>
                  <a:srgbClr val="000000"/>
                </a:solidFill>
                <a:latin typeface="Calibri"/>
                <a:ea typeface="Calibri"/>
                <a:cs typeface="Calibri"/>
                <a:sym typeface="Calibri"/>
              </a:rPr>
              <a:t>N' </a:t>
            </a:r>
            <a:r>
              <a:rPr lang="en-US" sz="2000">
                <a:solidFill>
                  <a:srgbClr val="000000"/>
                </a:solidFill>
                <a:latin typeface="Calibri"/>
                <a:ea typeface="Calibri"/>
                <a:cs typeface="Calibri"/>
                <a:sym typeface="Calibri"/>
              </a:rPr>
              <a:t>: </a:t>
            </a:r>
            <a:endParaRPr sz="2000"/>
          </a:p>
          <a:p>
            <a:pPr indent="0" lvl="0" marL="0" marR="0" rtl="0" algn="l">
              <a:spcBef>
                <a:spcPts val="0"/>
              </a:spcBef>
              <a:spcAft>
                <a:spcPts val="0"/>
              </a:spcAft>
              <a:buNone/>
            </a:pPr>
            <a:r>
              <a:rPr b="1" i="1" lang="en-US" sz="2000">
                <a:solidFill>
                  <a:srgbClr val="CC0000"/>
                </a:solidFill>
                <a:latin typeface="Calibri"/>
                <a:ea typeface="Calibri"/>
                <a:cs typeface="Calibri"/>
                <a:sym typeface="Calibri"/>
              </a:rPr>
              <a:t>     D(v) = </a:t>
            </a:r>
            <a:r>
              <a:rPr b="1" lang="en-US" sz="2000">
                <a:solidFill>
                  <a:srgbClr val="CC0000"/>
                </a:solidFill>
                <a:latin typeface="Calibri"/>
                <a:ea typeface="Calibri"/>
                <a:cs typeface="Calibri"/>
                <a:sym typeface="Calibri"/>
              </a:rPr>
              <a:t>min</a:t>
            </a:r>
            <a:r>
              <a:rPr b="1" i="1" lang="en-US" sz="2000">
                <a:solidFill>
                  <a:srgbClr val="CC0000"/>
                </a:solidFill>
                <a:latin typeface="Calibri"/>
                <a:ea typeface="Calibri"/>
                <a:cs typeface="Calibri"/>
                <a:sym typeface="Calibri"/>
              </a:rPr>
              <a:t> </a:t>
            </a:r>
            <a:r>
              <a:rPr b="1" lang="en-US" sz="2000">
                <a:solidFill>
                  <a:srgbClr val="CC0000"/>
                </a:solidFill>
                <a:latin typeface="Calibri"/>
                <a:ea typeface="Calibri"/>
                <a:cs typeface="Calibri"/>
                <a:sym typeface="Calibri"/>
              </a:rPr>
              <a:t>( </a:t>
            </a:r>
            <a:r>
              <a:rPr b="1" i="1" lang="en-US" sz="2000">
                <a:solidFill>
                  <a:srgbClr val="CC0000"/>
                </a:solidFill>
                <a:latin typeface="Calibri"/>
                <a:ea typeface="Calibri"/>
                <a:cs typeface="Calibri"/>
                <a:sym typeface="Calibri"/>
              </a:rPr>
              <a:t>D(v),  D(w) + c</a:t>
            </a:r>
            <a:r>
              <a:rPr b="1" baseline="-25000" i="1" lang="en-US" sz="2000">
                <a:solidFill>
                  <a:srgbClr val="CC0000"/>
                </a:solidFill>
                <a:latin typeface="Calibri"/>
                <a:ea typeface="Calibri"/>
                <a:cs typeface="Calibri"/>
                <a:sym typeface="Calibri"/>
              </a:rPr>
              <a:t>w,v  </a:t>
            </a:r>
            <a:r>
              <a:rPr b="1" lang="en-US" sz="2000">
                <a:solidFill>
                  <a:srgbClr val="CC0000"/>
                </a:solidFill>
                <a:latin typeface="Calibri"/>
                <a:ea typeface="Calibri"/>
                <a:cs typeface="Calibri"/>
                <a:sym typeface="Calibri"/>
              </a:rPr>
              <a:t>)</a:t>
            </a:r>
            <a:r>
              <a:rPr b="1" i="1" lang="en-US" sz="2000">
                <a:solidFill>
                  <a:srgbClr val="CC0000"/>
                </a:solidFill>
                <a:latin typeface="Calibri"/>
                <a:ea typeface="Calibri"/>
                <a:cs typeface="Calibri"/>
                <a:sym typeface="Calibri"/>
              </a:rPr>
              <a:t> </a:t>
            </a:r>
            <a:endParaRPr sz="2000"/>
          </a:p>
          <a:p>
            <a:pPr indent="0" lvl="0" marL="0" marR="0" rtl="0" algn="l">
              <a:spcBef>
                <a:spcPts val="400"/>
              </a:spcBef>
              <a:spcAft>
                <a:spcPts val="0"/>
              </a:spcAft>
              <a:buNone/>
            </a:pPr>
            <a:r>
              <a:rPr lang="en-US" sz="2000">
                <a:solidFill>
                  <a:srgbClr val="000000"/>
                </a:solidFill>
                <a:latin typeface="Calibri"/>
                <a:ea typeface="Calibri"/>
                <a:cs typeface="Calibri"/>
                <a:sym typeface="Calibri"/>
              </a:rPr>
              <a:t>/* new least-path-cost to </a:t>
            </a:r>
            <a:r>
              <a:rPr i="1" lang="en-US" sz="2000">
                <a:solidFill>
                  <a:srgbClr val="000000"/>
                </a:solidFill>
                <a:latin typeface="Calibri"/>
                <a:ea typeface="Calibri"/>
                <a:cs typeface="Calibri"/>
                <a:sym typeface="Calibri"/>
              </a:rPr>
              <a:t>v </a:t>
            </a:r>
            <a:r>
              <a:rPr lang="en-US" sz="2000">
                <a:solidFill>
                  <a:srgbClr val="000000"/>
                </a:solidFill>
                <a:latin typeface="Calibri"/>
                <a:ea typeface="Calibri"/>
                <a:cs typeface="Calibri"/>
                <a:sym typeface="Calibri"/>
              </a:rPr>
              <a:t>is either old least-cost-path to</a:t>
            </a:r>
            <a:r>
              <a:rPr i="1" lang="en-US" sz="2000">
                <a:solidFill>
                  <a:srgbClr val="000000"/>
                </a:solidFill>
                <a:latin typeface="Calibri"/>
                <a:ea typeface="Calibri"/>
                <a:cs typeface="Calibri"/>
                <a:sym typeface="Calibri"/>
              </a:rPr>
              <a:t> v </a:t>
            </a:r>
            <a:r>
              <a:rPr lang="en-US" sz="2000">
                <a:solidFill>
                  <a:srgbClr val="000000"/>
                </a:solidFill>
                <a:latin typeface="Calibri"/>
                <a:ea typeface="Calibri"/>
                <a:cs typeface="Calibri"/>
                <a:sym typeface="Calibri"/>
              </a:rPr>
              <a:t>or known </a:t>
            </a:r>
            <a:endParaRPr sz="2000"/>
          </a:p>
          <a:p>
            <a:pPr indent="0" lvl="0" marL="0" marR="0" rtl="0" algn="l">
              <a:spcBef>
                <a:spcPts val="400"/>
              </a:spcBef>
              <a:spcAft>
                <a:spcPts val="0"/>
              </a:spcAft>
              <a:buNone/>
            </a:pPr>
            <a:r>
              <a:rPr lang="en-US" sz="2000">
                <a:solidFill>
                  <a:srgbClr val="000000"/>
                </a:solidFill>
                <a:latin typeface="Calibri"/>
                <a:ea typeface="Calibri"/>
                <a:cs typeface="Calibri"/>
                <a:sym typeface="Calibri"/>
              </a:rPr>
              <a:t>least-cost-path to </a:t>
            </a:r>
            <a:r>
              <a:rPr i="1" lang="en-US" sz="2000">
                <a:solidFill>
                  <a:srgbClr val="000000"/>
                </a:solidFill>
                <a:latin typeface="Calibri"/>
                <a:ea typeface="Calibri"/>
                <a:cs typeface="Calibri"/>
                <a:sym typeface="Calibri"/>
              </a:rPr>
              <a:t>w</a:t>
            </a:r>
            <a:r>
              <a:rPr lang="en-US" sz="2000">
                <a:solidFill>
                  <a:srgbClr val="000000"/>
                </a:solidFill>
                <a:latin typeface="Calibri"/>
                <a:ea typeface="Calibri"/>
                <a:cs typeface="Calibri"/>
                <a:sym typeface="Calibri"/>
              </a:rPr>
              <a:t> plus direct-cost from </a:t>
            </a:r>
            <a:r>
              <a:rPr i="1" lang="en-US" sz="2000">
                <a:solidFill>
                  <a:srgbClr val="000000"/>
                </a:solidFill>
                <a:latin typeface="Calibri"/>
                <a:ea typeface="Calibri"/>
                <a:cs typeface="Calibri"/>
                <a:sym typeface="Calibri"/>
              </a:rPr>
              <a:t>w</a:t>
            </a:r>
            <a:r>
              <a:rPr lang="en-US" sz="2000">
                <a:solidFill>
                  <a:srgbClr val="000000"/>
                </a:solidFill>
                <a:latin typeface="Calibri"/>
                <a:ea typeface="Calibri"/>
                <a:cs typeface="Calibri"/>
                <a:sym typeface="Calibri"/>
              </a:rPr>
              <a:t> to </a:t>
            </a:r>
            <a:r>
              <a:rPr i="1" lang="en-US" sz="2000">
                <a:solidFill>
                  <a:srgbClr val="000000"/>
                </a:solidFill>
                <a:latin typeface="Calibri"/>
                <a:ea typeface="Calibri"/>
                <a:cs typeface="Calibri"/>
                <a:sym typeface="Calibri"/>
              </a:rPr>
              <a:t>v</a:t>
            </a:r>
            <a:r>
              <a:rPr lang="en-US" sz="2000">
                <a:solidFill>
                  <a:srgbClr val="000000"/>
                </a:solidFill>
                <a:latin typeface="Calibri"/>
                <a:ea typeface="Calibri"/>
                <a:cs typeface="Calibri"/>
                <a:sym typeface="Calibri"/>
              </a:rPr>
              <a:t> */ </a:t>
            </a:r>
            <a:endParaRPr sz="20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4" name="Shape 1384"/>
        <p:cNvGrpSpPr/>
        <p:nvPr/>
      </p:nvGrpSpPr>
      <p:grpSpPr>
        <a:xfrm>
          <a:off x="0" y="0"/>
          <a:ext cx="0" cy="0"/>
          <a:chOff x="0" y="0"/>
          <a:chExt cx="0" cy="0"/>
        </a:xfrm>
      </p:grpSpPr>
      <p:grpSp>
        <p:nvGrpSpPr>
          <p:cNvPr id="1385" name="Google Shape;1385;p14"/>
          <p:cNvGrpSpPr/>
          <p:nvPr/>
        </p:nvGrpSpPr>
        <p:grpSpPr>
          <a:xfrm>
            <a:off x="4276443" y="3209631"/>
            <a:ext cx="688563" cy="1323459"/>
            <a:chOff x="4618299" y="5972536"/>
            <a:chExt cx="2734563" cy="1944547"/>
          </a:xfrm>
        </p:grpSpPr>
        <p:sp>
          <p:nvSpPr>
            <p:cNvPr id="1386" name="Google Shape;1386;p14"/>
            <p:cNvSpPr/>
            <p:nvPr/>
          </p:nvSpPr>
          <p:spPr>
            <a:xfrm>
              <a:off x="4618299" y="5972536"/>
              <a:ext cx="2511706" cy="1944547"/>
            </a:xfrm>
            <a:prstGeom prst="rect">
              <a:avLst/>
            </a:prstGeom>
            <a:noFill/>
            <a:ln cap="flat" cmpd="sng" w="25400">
              <a:solidFill>
                <a:srgbClr val="0000A8"/>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387" name="Google Shape;1387;p14"/>
            <p:cNvSpPr/>
            <p:nvPr/>
          </p:nvSpPr>
          <p:spPr>
            <a:xfrm>
              <a:off x="6852056" y="6129160"/>
              <a:ext cx="500806" cy="167457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cxnSp>
          <p:nvCxnSpPr>
            <p:cNvPr id="1388" name="Google Shape;1388;p14"/>
            <p:cNvCxnSpPr/>
            <p:nvPr/>
          </p:nvCxnSpPr>
          <p:spPr>
            <a:xfrm>
              <a:off x="7131754" y="6015734"/>
              <a:ext cx="0" cy="235302"/>
            </a:xfrm>
            <a:prstGeom prst="straightConnector1">
              <a:avLst/>
            </a:prstGeom>
            <a:noFill/>
            <a:ln cap="flat" cmpd="sng" w="25400">
              <a:solidFill>
                <a:srgbClr val="0000A8"/>
              </a:solidFill>
              <a:prstDash val="solid"/>
              <a:miter lim="800000"/>
              <a:headEnd len="sm" w="sm" type="none"/>
              <a:tailEnd len="med" w="med" type="triangle"/>
            </a:ln>
          </p:spPr>
        </p:cxnSp>
      </p:grpSp>
      <p:sp>
        <p:nvSpPr>
          <p:cNvPr id="1389" name="Google Shape;1389;p14"/>
          <p:cNvSpPr txBox="1"/>
          <p:nvPr>
            <p:ph type="title"/>
          </p:nvPr>
        </p:nvSpPr>
        <p:spPr>
          <a:xfrm>
            <a:off x="19049" y="189345"/>
            <a:ext cx="83847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Arial"/>
              <a:buNone/>
            </a:pPr>
            <a:r>
              <a:rPr lang="en-US" sz="3600"/>
              <a:t>Αλγόριθμος </a:t>
            </a:r>
            <a:r>
              <a:rPr lang="en-US" sz="3600"/>
              <a:t>Dijkstra: </a:t>
            </a:r>
            <a:r>
              <a:rPr lang="en-US" sz="3600"/>
              <a:t>Παράδειγμα</a:t>
            </a:r>
            <a:endParaRPr sz="3600"/>
          </a:p>
        </p:txBody>
      </p:sp>
      <p:sp>
        <p:nvSpPr>
          <p:cNvPr id="1390" name="Google Shape;1390;p14"/>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7F7F7F"/>
              </a:buClr>
              <a:buSzPts val="800"/>
              <a:buFont typeface="Arial"/>
              <a:buNone/>
            </a:pPr>
            <a:r>
              <a:rPr b="0" i="0" lang="en-US" sz="800" u="none" cap="none" strike="noStrike">
                <a:solidFill>
                  <a:srgbClr val="7F7F7F"/>
                </a:solidFill>
                <a:latin typeface="Arial"/>
                <a:ea typeface="Arial"/>
                <a:cs typeface="Arial"/>
                <a:sym typeface="Arial"/>
              </a:rPr>
              <a:t>Network Layer: 5-</a:t>
            </a:r>
            <a:fld id="{00000000-1234-1234-1234-123412341234}" type="slidenum">
              <a:rPr b="0" i="0" lang="en-US" sz="800" u="none" cap="none" strike="noStrike">
                <a:solidFill>
                  <a:srgbClr val="7F7F7F"/>
                </a:solidFill>
                <a:latin typeface="Arial"/>
                <a:ea typeface="Arial"/>
                <a:cs typeface="Arial"/>
                <a:sym typeface="Arial"/>
              </a:rPr>
              <a:t>‹#›</a:t>
            </a:fld>
            <a:endParaRPr b="0" i="0" sz="800" u="none" cap="none" strike="noStrike">
              <a:solidFill>
                <a:srgbClr val="7F7F7F"/>
              </a:solidFill>
              <a:latin typeface="Arial"/>
              <a:ea typeface="Arial"/>
              <a:cs typeface="Arial"/>
              <a:sym typeface="Arial"/>
            </a:endParaRPr>
          </a:p>
        </p:txBody>
      </p:sp>
      <p:sp>
        <p:nvSpPr>
          <p:cNvPr id="1391" name="Google Shape;1391;p14"/>
          <p:cNvSpPr txBox="1"/>
          <p:nvPr/>
        </p:nvSpPr>
        <p:spPr>
          <a:xfrm>
            <a:off x="1047886" y="1235869"/>
            <a:ext cx="529800" cy="16854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Step</a:t>
            </a:r>
            <a:endParaRPr sz="1100"/>
          </a:p>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0</a:t>
            </a:r>
            <a:endParaRPr sz="1100"/>
          </a:p>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1</a:t>
            </a:r>
            <a:endParaRPr sz="1100"/>
          </a:p>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2</a:t>
            </a:r>
            <a:endParaRPr sz="1100"/>
          </a:p>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3</a:t>
            </a:r>
            <a:endParaRPr sz="1100"/>
          </a:p>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4</a:t>
            </a:r>
            <a:endParaRPr sz="1100"/>
          </a:p>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5</a:t>
            </a:r>
            <a:endParaRPr sz="1100"/>
          </a:p>
        </p:txBody>
      </p:sp>
      <p:sp>
        <p:nvSpPr>
          <p:cNvPr id="1392" name="Google Shape;1392;p14"/>
          <p:cNvSpPr txBox="1"/>
          <p:nvPr/>
        </p:nvSpPr>
        <p:spPr>
          <a:xfrm>
            <a:off x="2255464" y="1243013"/>
            <a:ext cx="315300" cy="300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N'</a:t>
            </a:r>
            <a:endParaRPr sz="1100"/>
          </a:p>
        </p:txBody>
      </p:sp>
      <p:sp>
        <p:nvSpPr>
          <p:cNvPr id="1393" name="Google Shape;1393;p14"/>
          <p:cNvSpPr txBox="1"/>
          <p:nvPr/>
        </p:nvSpPr>
        <p:spPr>
          <a:xfrm>
            <a:off x="2949195" y="1220045"/>
            <a:ext cx="885000" cy="300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D(v),p(v)</a:t>
            </a:r>
            <a:endParaRPr sz="1100"/>
          </a:p>
        </p:txBody>
      </p:sp>
      <p:sp>
        <p:nvSpPr>
          <p:cNvPr id="1394" name="Google Shape;1394;p14"/>
          <p:cNvSpPr txBox="1"/>
          <p:nvPr/>
        </p:nvSpPr>
        <p:spPr>
          <a:xfrm>
            <a:off x="4900975" y="1220044"/>
            <a:ext cx="885000" cy="300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D(x),p(x)</a:t>
            </a:r>
            <a:endParaRPr sz="1100"/>
          </a:p>
        </p:txBody>
      </p:sp>
      <p:sp>
        <p:nvSpPr>
          <p:cNvPr id="1395" name="Google Shape;1395;p14"/>
          <p:cNvSpPr txBox="1"/>
          <p:nvPr/>
        </p:nvSpPr>
        <p:spPr>
          <a:xfrm>
            <a:off x="5892420" y="1228725"/>
            <a:ext cx="885000" cy="300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D(y),p(y)</a:t>
            </a:r>
            <a:endParaRPr sz="1100"/>
          </a:p>
        </p:txBody>
      </p:sp>
      <p:sp>
        <p:nvSpPr>
          <p:cNvPr id="1396" name="Google Shape;1396;p14"/>
          <p:cNvSpPr txBox="1"/>
          <p:nvPr/>
        </p:nvSpPr>
        <p:spPr>
          <a:xfrm>
            <a:off x="6872651" y="1228725"/>
            <a:ext cx="885000" cy="300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D(z),p(z)</a:t>
            </a:r>
            <a:endParaRPr sz="1100"/>
          </a:p>
        </p:txBody>
      </p:sp>
      <p:cxnSp>
        <p:nvCxnSpPr>
          <p:cNvPr id="1397" name="Google Shape;1397;p14"/>
          <p:cNvCxnSpPr/>
          <p:nvPr/>
        </p:nvCxnSpPr>
        <p:spPr>
          <a:xfrm>
            <a:off x="1139563" y="1498996"/>
            <a:ext cx="6379500" cy="7200"/>
          </a:xfrm>
          <a:prstGeom prst="straightConnector1">
            <a:avLst/>
          </a:prstGeom>
          <a:noFill/>
          <a:ln cap="flat" cmpd="sng" w="28575">
            <a:solidFill>
              <a:srgbClr val="3333CC"/>
            </a:solidFill>
            <a:prstDash val="solid"/>
            <a:round/>
            <a:headEnd len="med" w="med" type="none"/>
            <a:tailEnd len="med" w="med" type="none"/>
          </a:ln>
        </p:spPr>
      </p:cxnSp>
      <p:grpSp>
        <p:nvGrpSpPr>
          <p:cNvPr id="1398" name="Google Shape;1398;p14"/>
          <p:cNvGrpSpPr/>
          <p:nvPr/>
        </p:nvGrpSpPr>
        <p:grpSpPr>
          <a:xfrm>
            <a:off x="1146572" y="3099275"/>
            <a:ext cx="2678906" cy="1741885"/>
            <a:chOff x="3162" y="1071"/>
            <a:chExt cx="2250" cy="1463"/>
          </a:xfrm>
        </p:grpSpPr>
        <p:sp>
          <p:nvSpPr>
            <p:cNvPr id="1399" name="Google Shape;1399;p14"/>
            <p:cNvSpPr/>
            <p:nvPr/>
          </p:nvSpPr>
          <p:spPr>
            <a:xfrm>
              <a:off x="3162" y="1071"/>
              <a:ext cx="2250" cy="1409"/>
            </a:xfrm>
            <a:custGeom>
              <a:rect b="b" l="l" r="r" t="t"/>
              <a:pathLst>
                <a:path extrusionOk="0" h="1409" w="2250">
                  <a:moveTo>
                    <a:pt x="0" y="624"/>
                  </a:moveTo>
                  <a:cubicBezTo>
                    <a:pt x="5" y="506"/>
                    <a:pt x="131" y="419"/>
                    <a:pt x="219" y="321"/>
                  </a:cubicBezTo>
                  <a:cubicBezTo>
                    <a:pt x="307" y="223"/>
                    <a:pt x="307" y="70"/>
                    <a:pt x="529" y="35"/>
                  </a:cubicBezTo>
                  <a:cubicBezTo>
                    <a:pt x="751" y="0"/>
                    <a:pt x="1311" y="36"/>
                    <a:pt x="1551" y="111"/>
                  </a:cubicBezTo>
                  <a:cubicBezTo>
                    <a:pt x="1791" y="186"/>
                    <a:pt x="1860" y="351"/>
                    <a:pt x="1968" y="483"/>
                  </a:cubicBezTo>
                  <a:cubicBezTo>
                    <a:pt x="2076" y="615"/>
                    <a:pt x="2250" y="767"/>
                    <a:pt x="2199" y="906"/>
                  </a:cubicBezTo>
                  <a:cubicBezTo>
                    <a:pt x="2148" y="1045"/>
                    <a:pt x="1860" y="1234"/>
                    <a:pt x="1659" y="1314"/>
                  </a:cubicBezTo>
                  <a:cubicBezTo>
                    <a:pt x="1458" y="1394"/>
                    <a:pt x="1192" y="1379"/>
                    <a:pt x="993" y="1386"/>
                  </a:cubicBezTo>
                  <a:cubicBezTo>
                    <a:pt x="794" y="1393"/>
                    <a:pt x="613" y="1409"/>
                    <a:pt x="465" y="1356"/>
                  </a:cubicBezTo>
                  <a:cubicBezTo>
                    <a:pt x="317" y="1303"/>
                    <a:pt x="180" y="1190"/>
                    <a:pt x="102" y="1068"/>
                  </a:cubicBezTo>
                  <a:cubicBezTo>
                    <a:pt x="24" y="946"/>
                    <a:pt x="21" y="716"/>
                    <a:pt x="0" y="624"/>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0" name="Google Shape;1400;p14"/>
            <p:cNvSpPr/>
            <p:nvPr/>
          </p:nvSpPr>
          <p:spPr>
            <a:xfrm>
              <a:off x="3498" y="1620"/>
              <a:ext cx="342" cy="186"/>
            </a:xfrm>
            <a:custGeom>
              <a:rect b="b" l="l" r="r" t="t"/>
              <a:pathLst>
                <a:path extrusionOk="0" h="186" w="342">
                  <a:moveTo>
                    <a:pt x="0" y="186"/>
                  </a:moveTo>
                  <a:lnTo>
                    <a:pt x="342"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1" name="Google Shape;1401;p14"/>
            <p:cNvSpPr/>
            <p:nvPr/>
          </p:nvSpPr>
          <p:spPr>
            <a:xfrm>
              <a:off x="3238" y="1862"/>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402" name="Google Shape;1402;p14"/>
            <p:cNvCxnSpPr/>
            <p:nvPr/>
          </p:nvCxnSpPr>
          <p:spPr>
            <a:xfrm>
              <a:off x="3238" y="1855"/>
              <a:ext cx="0" cy="50"/>
            </a:xfrm>
            <a:prstGeom prst="straightConnector1">
              <a:avLst/>
            </a:prstGeom>
            <a:noFill/>
            <a:ln cap="flat" cmpd="sng" w="12700">
              <a:solidFill>
                <a:srgbClr val="000000"/>
              </a:solidFill>
              <a:prstDash val="solid"/>
              <a:round/>
              <a:headEnd len="med" w="med" type="none"/>
              <a:tailEnd len="med" w="med" type="none"/>
            </a:ln>
          </p:spPr>
        </p:cxnSp>
        <p:cxnSp>
          <p:nvCxnSpPr>
            <p:cNvPr id="1403" name="Google Shape;1403;p14"/>
            <p:cNvCxnSpPr/>
            <p:nvPr/>
          </p:nvCxnSpPr>
          <p:spPr>
            <a:xfrm>
              <a:off x="3551" y="1855"/>
              <a:ext cx="0" cy="50"/>
            </a:xfrm>
            <a:prstGeom prst="straightConnector1">
              <a:avLst/>
            </a:prstGeom>
            <a:noFill/>
            <a:ln cap="flat" cmpd="sng" w="12700">
              <a:solidFill>
                <a:srgbClr val="000000"/>
              </a:solidFill>
              <a:prstDash val="solid"/>
              <a:round/>
              <a:headEnd len="med" w="med" type="none"/>
              <a:tailEnd len="med" w="med" type="none"/>
            </a:ln>
          </p:spPr>
        </p:cxnSp>
        <p:sp>
          <p:nvSpPr>
            <p:cNvPr id="1404" name="Google Shape;1404;p14"/>
            <p:cNvSpPr/>
            <p:nvPr/>
          </p:nvSpPr>
          <p:spPr>
            <a:xfrm>
              <a:off x="3238" y="1855"/>
              <a:ext cx="310" cy="49"/>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05" name="Google Shape;1405;p14"/>
            <p:cNvSpPr/>
            <p:nvPr/>
          </p:nvSpPr>
          <p:spPr>
            <a:xfrm>
              <a:off x="3235" y="1796"/>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6" name="Google Shape;1406;p14"/>
            <p:cNvSpPr/>
            <p:nvPr/>
          </p:nvSpPr>
          <p:spPr>
            <a:xfrm>
              <a:off x="3712" y="2249"/>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407" name="Google Shape;1407;p14"/>
            <p:cNvCxnSpPr/>
            <p:nvPr/>
          </p:nvCxnSpPr>
          <p:spPr>
            <a:xfrm>
              <a:off x="3712" y="2242"/>
              <a:ext cx="0" cy="50"/>
            </a:xfrm>
            <a:prstGeom prst="straightConnector1">
              <a:avLst/>
            </a:prstGeom>
            <a:noFill/>
            <a:ln cap="flat" cmpd="sng" w="12700">
              <a:solidFill>
                <a:srgbClr val="000000"/>
              </a:solidFill>
              <a:prstDash val="solid"/>
              <a:round/>
              <a:headEnd len="med" w="med" type="none"/>
              <a:tailEnd len="med" w="med" type="none"/>
            </a:ln>
          </p:spPr>
        </p:cxnSp>
        <p:cxnSp>
          <p:nvCxnSpPr>
            <p:cNvPr id="1408" name="Google Shape;1408;p14"/>
            <p:cNvCxnSpPr/>
            <p:nvPr/>
          </p:nvCxnSpPr>
          <p:spPr>
            <a:xfrm>
              <a:off x="4025" y="2242"/>
              <a:ext cx="0" cy="50"/>
            </a:xfrm>
            <a:prstGeom prst="straightConnector1">
              <a:avLst/>
            </a:prstGeom>
            <a:noFill/>
            <a:ln cap="flat" cmpd="sng" w="12700">
              <a:solidFill>
                <a:srgbClr val="000000"/>
              </a:solidFill>
              <a:prstDash val="solid"/>
              <a:round/>
              <a:headEnd len="med" w="med" type="none"/>
              <a:tailEnd len="med" w="med" type="none"/>
            </a:ln>
          </p:spPr>
        </p:cxnSp>
        <p:sp>
          <p:nvSpPr>
            <p:cNvPr id="1409" name="Google Shape;1409;p14"/>
            <p:cNvSpPr/>
            <p:nvPr/>
          </p:nvSpPr>
          <p:spPr>
            <a:xfrm>
              <a:off x="3712" y="2242"/>
              <a:ext cx="310" cy="49"/>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0" name="Google Shape;1410;p14"/>
            <p:cNvSpPr/>
            <p:nvPr/>
          </p:nvSpPr>
          <p:spPr>
            <a:xfrm>
              <a:off x="3709" y="2183"/>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1" name="Google Shape;1411;p14"/>
            <p:cNvSpPr/>
            <p:nvPr/>
          </p:nvSpPr>
          <p:spPr>
            <a:xfrm>
              <a:off x="3708" y="1559"/>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412" name="Google Shape;1412;p14"/>
            <p:cNvCxnSpPr/>
            <p:nvPr/>
          </p:nvCxnSpPr>
          <p:spPr>
            <a:xfrm>
              <a:off x="3708" y="1552"/>
              <a:ext cx="0" cy="50"/>
            </a:xfrm>
            <a:prstGeom prst="straightConnector1">
              <a:avLst/>
            </a:prstGeom>
            <a:noFill/>
            <a:ln cap="flat" cmpd="sng" w="12700">
              <a:solidFill>
                <a:srgbClr val="000000"/>
              </a:solidFill>
              <a:prstDash val="solid"/>
              <a:round/>
              <a:headEnd len="med" w="med" type="none"/>
              <a:tailEnd len="med" w="med" type="none"/>
            </a:ln>
          </p:spPr>
        </p:cxnSp>
        <p:cxnSp>
          <p:nvCxnSpPr>
            <p:cNvPr id="1413" name="Google Shape;1413;p14"/>
            <p:cNvCxnSpPr/>
            <p:nvPr/>
          </p:nvCxnSpPr>
          <p:spPr>
            <a:xfrm>
              <a:off x="4021" y="1552"/>
              <a:ext cx="0" cy="50"/>
            </a:xfrm>
            <a:prstGeom prst="straightConnector1">
              <a:avLst/>
            </a:prstGeom>
            <a:noFill/>
            <a:ln cap="flat" cmpd="sng" w="12700">
              <a:solidFill>
                <a:srgbClr val="000000"/>
              </a:solidFill>
              <a:prstDash val="solid"/>
              <a:round/>
              <a:headEnd len="med" w="med" type="none"/>
              <a:tailEnd len="med" w="med" type="none"/>
            </a:ln>
          </p:spPr>
        </p:cxnSp>
        <p:sp>
          <p:nvSpPr>
            <p:cNvPr id="1414" name="Google Shape;1414;p14"/>
            <p:cNvSpPr/>
            <p:nvPr/>
          </p:nvSpPr>
          <p:spPr>
            <a:xfrm>
              <a:off x="3708" y="1552"/>
              <a:ext cx="310" cy="49"/>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5" name="Google Shape;1415;p14"/>
            <p:cNvSpPr/>
            <p:nvPr/>
          </p:nvSpPr>
          <p:spPr>
            <a:xfrm>
              <a:off x="3705" y="1493"/>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6" name="Google Shape;1416;p14"/>
            <p:cNvSpPr/>
            <p:nvPr/>
          </p:nvSpPr>
          <p:spPr>
            <a:xfrm>
              <a:off x="4391" y="1555"/>
              <a:ext cx="312"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417" name="Google Shape;1417;p14"/>
            <p:cNvCxnSpPr/>
            <p:nvPr/>
          </p:nvCxnSpPr>
          <p:spPr>
            <a:xfrm>
              <a:off x="4391" y="1548"/>
              <a:ext cx="0" cy="50"/>
            </a:xfrm>
            <a:prstGeom prst="straightConnector1">
              <a:avLst/>
            </a:prstGeom>
            <a:noFill/>
            <a:ln cap="flat" cmpd="sng" w="12700">
              <a:solidFill>
                <a:srgbClr val="000000"/>
              </a:solidFill>
              <a:prstDash val="solid"/>
              <a:round/>
              <a:headEnd len="med" w="med" type="none"/>
              <a:tailEnd len="med" w="med" type="none"/>
            </a:ln>
          </p:spPr>
        </p:cxnSp>
        <p:cxnSp>
          <p:nvCxnSpPr>
            <p:cNvPr id="1418" name="Google Shape;1418;p14"/>
            <p:cNvCxnSpPr/>
            <p:nvPr/>
          </p:nvCxnSpPr>
          <p:spPr>
            <a:xfrm>
              <a:off x="4703" y="1548"/>
              <a:ext cx="0" cy="50"/>
            </a:xfrm>
            <a:prstGeom prst="straightConnector1">
              <a:avLst/>
            </a:prstGeom>
            <a:noFill/>
            <a:ln cap="flat" cmpd="sng" w="12700">
              <a:solidFill>
                <a:srgbClr val="000000"/>
              </a:solidFill>
              <a:prstDash val="solid"/>
              <a:round/>
              <a:headEnd len="med" w="med" type="none"/>
              <a:tailEnd len="med" w="med" type="none"/>
            </a:ln>
          </p:spPr>
        </p:cxnSp>
        <p:sp>
          <p:nvSpPr>
            <p:cNvPr id="1419" name="Google Shape;1419;p14"/>
            <p:cNvSpPr/>
            <p:nvPr/>
          </p:nvSpPr>
          <p:spPr>
            <a:xfrm>
              <a:off x="4391" y="1548"/>
              <a:ext cx="309" cy="49"/>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20" name="Google Shape;1420;p14"/>
            <p:cNvSpPr/>
            <p:nvPr/>
          </p:nvSpPr>
          <p:spPr>
            <a:xfrm>
              <a:off x="4394" y="1492"/>
              <a:ext cx="312"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1" name="Google Shape;1421;p14"/>
            <p:cNvSpPr/>
            <p:nvPr/>
          </p:nvSpPr>
          <p:spPr>
            <a:xfrm>
              <a:off x="4401" y="2246"/>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422" name="Google Shape;1422;p14"/>
            <p:cNvCxnSpPr/>
            <p:nvPr/>
          </p:nvCxnSpPr>
          <p:spPr>
            <a:xfrm>
              <a:off x="4401" y="2239"/>
              <a:ext cx="0" cy="50"/>
            </a:xfrm>
            <a:prstGeom prst="straightConnector1">
              <a:avLst/>
            </a:prstGeom>
            <a:noFill/>
            <a:ln cap="flat" cmpd="sng" w="12700">
              <a:solidFill>
                <a:srgbClr val="000000"/>
              </a:solidFill>
              <a:prstDash val="solid"/>
              <a:round/>
              <a:headEnd len="med" w="med" type="none"/>
              <a:tailEnd len="med" w="med" type="none"/>
            </a:ln>
          </p:spPr>
        </p:cxnSp>
        <p:cxnSp>
          <p:nvCxnSpPr>
            <p:cNvPr id="1423" name="Google Shape;1423;p14"/>
            <p:cNvCxnSpPr/>
            <p:nvPr/>
          </p:nvCxnSpPr>
          <p:spPr>
            <a:xfrm>
              <a:off x="4714" y="2239"/>
              <a:ext cx="0" cy="50"/>
            </a:xfrm>
            <a:prstGeom prst="straightConnector1">
              <a:avLst/>
            </a:prstGeom>
            <a:noFill/>
            <a:ln cap="flat" cmpd="sng" w="12700">
              <a:solidFill>
                <a:srgbClr val="000000"/>
              </a:solidFill>
              <a:prstDash val="solid"/>
              <a:round/>
              <a:headEnd len="med" w="med" type="none"/>
              <a:tailEnd len="med" w="med" type="none"/>
            </a:ln>
          </p:spPr>
        </p:cxnSp>
        <p:sp>
          <p:nvSpPr>
            <p:cNvPr id="1424" name="Google Shape;1424;p14"/>
            <p:cNvSpPr/>
            <p:nvPr/>
          </p:nvSpPr>
          <p:spPr>
            <a:xfrm>
              <a:off x="4401" y="2239"/>
              <a:ext cx="310" cy="49"/>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25" name="Google Shape;1425;p14"/>
            <p:cNvSpPr/>
            <p:nvPr/>
          </p:nvSpPr>
          <p:spPr>
            <a:xfrm>
              <a:off x="4398" y="2180"/>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6" name="Google Shape;1426;p14"/>
            <p:cNvSpPr/>
            <p:nvPr/>
          </p:nvSpPr>
          <p:spPr>
            <a:xfrm>
              <a:off x="4966" y="1905"/>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427" name="Google Shape;1427;p14"/>
            <p:cNvCxnSpPr/>
            <p:nvPr/>
          </p:nvCxnSpPr>
          <p:spPr>
            <a:xfrm>
              <a:off x="4966" y="1898"/>
              <a:ext cx="0" cy="50"/>
            </a:xfrm>
            <a:prstGeom prst="straightConnector1">
              <a:avLst/>
            </a:prstGeom>
            <a:noFill/>
            <a:ln cap="flat" cmpd="sng" w="12700">
              <a:solidFill>
                <a:srgbClr val="000000"/>
              </a:solidFill>
              <a:prstDash val="solid"/>
              <a:round/>
              <a:headEnd len="med" w="med" type="none"/>
              <a:tailEnd len="med" w="med" type="none"/>
            </a:ln>
          </p:spPr>
        </p:cxnSp>
        <p:cxnSp>
          <p:nvCxnSpPr>
            <p:cNvPr id="1428" name="Google Shape;1428;p14"/>
            <p:cNvCxnSpPr/>
            <p:nvPr/>
          </p:nvCxnSpPr>
          <p:spPr>
            <a:xfrm>
              <a:off x="5279" y="1898"/>
              <a:ext cx="0" cy="50"/>
            </a:xfrm>
            <a:prstGeom prst="straightConnector1">
              <a:avLst/>
            </a:prstGeom>
            <a:noFill/>
            <a:ln cap="flat" cmpd="sng" w="12700">
              <a:solidFill>
                <a:srgbClr val="000000"/>
              </a:solidFill>
              <a:prstDash val="solid"/>
              <a:round/>
              <a:headEnd len="med" w="med" type="none"/>
              <a:tailEnd len="med" w="med" type="none"/>
            </a:ln>
          </p:spPr>
        </p:cxnSp>
        <p:sp>
          <p:nvSpPr>
            <p:cNvPr id="1429" name="Google Shape;1429;p14"/>
            <p:cNvSpPr/>
            <p:nvPr/>
          </p:nvSpPr>
          <p:spPr>
            <a:xfrm>
              <a:off x="4966" y="1898"/>
              <a:ext cx="310" cy="49"/>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30" name="Google Shape;1430;p14"/>
            <p:cNvSpPr/>
            <p:nvPr/>
          </p:nvSpPr>
          <p:spPr>
            <a:xfrm>
              <a:off x="4963" y="1839"/>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1" name="Google Shape;1431;p14"/>
            <p:cNvSpPr/>
            <p:nvPr/>
          </p:nvSpPr>
          <p:spPr>
            <a:xfrm>
              <a:off x="4557" y="1647"/>
              <a:ext cx="1" cy="522"/>
            </a:xfrm>
            <a:custGeom>
              <a:rect b="b" l="l" r="r" t="t"/>
              <a:pathLst>
                <a:path extrusionOk="0" h="522" w="1">
                  <a:moveTo>
                    <a:pt x="0" y="0"/>
                  </a:moveTo>
                  <a:lnTo>
                    <a:pt x="0" y="522"/>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2" name="Google Shape;1432;p14"/>
            <p:cNvSpPr/>
            <p:nvPr/>
          </p:nvSpPr>
          <p:spPr>
            <a:xfrm>
              <a:off x="3864" y="1653"/>
              <a:ext cx="1" cy="537"/>
            </a:xfrm>
            <a:custGeom>
              <a:rect b="b" l="l" r="r" t="t"/>
              <a:pathLst>
                <a:path extrusionOk="0" h="537" w="1">
                  <a:moveTo>
                    <a:pt x="0" y="0"/>
                  </a:moveTo>
                  <a:lnTo>
                    <a:pt x="0" y="537"/>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3" name="Google Shape;1433;p14"/>
            <p:cNvSpPr/>
            <p:nvPr/>
          </p:nvSpPr>
          <p:spPr>
            <a:xfrm>
              <a:off x="4029" y="1638"/>
              <a:ext cx="504" cy="600"/>
            </a:xfrm>
            <a:custGeom>
              <a:rect b="b" l="l" r="r" t="t"/>
              <a:pathLst>
                <a:path extrusionOk="0" h="174" w="378">
                  <a:moveTo>
                    <a:pt x="0" y="174"/>
                  </a:moveTo>
                  <a:lnTo>
                    <a:pt x="378"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4" name="Google Shape;1434;p14"/>
            <p:cNvSpPr/>
            <p:nvPr/>
          </p:nvSpPr>
          <p:spPr>
            <a:xfrm>
              <a:off x="4716" y="1986"/>
              <a:ext cx="366" cy="270"/>
            </a:xfrm>
            <a:custGeom>
              <a:rect b="b" l="l" r="r" t="t"/>
              <a:pathLst>
                <a:path extrusionOk="0" h="270" w="366">
                  <a:moveTo>
                    <a:pt x="0" y="270"/>
                  </a:moveTo>
                  <a:lnTo>
                    <a:pt x="366"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5" name="Google Shape;1435;p14"/>
            <p:cNvSpPr/>
            <p:nvPr/>
          </p:nvSpPr>
          <p:spPr>
            <a:xfrm>
              <a:off x="4035" y="2268"/>
              <a:ext cx="366" cy="1"/>
            </a:xfrm>
            <a:custGeom>
              <a:rect b="b" l="l" r="r" t="t"/>
              <a:pathLst>
                <a:path extrusionOk="0" h="1" w="366">
                  <a:moveTo>
                    <a:pt x="366" y="0"/>
                  </a:moveTo>
                  <a:lnTo>
                    <a:pt x="0"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6" name="Google Shape;1436;p14"/>
            <p:cNvSpPr/>
            <p:nvPr/>
          </p:nvSpPr>
          <p:spPr>
            <a:xfrm>
              <a:off x="3444" y="1944"/>
              <a:ext cx="276" cy="264"/>
            </a:xfrm>
            <a:custGeom>
              <a:rect b="b" l="l" r="r" t="t"/>
              <a:pathLst>
                <a:path extrusionOk="0" h="264" w="276">
                  <a:moveTo>
                    <a:pt x="276" y="264"/>
                  </a:moveTo>
                  <a:lnTo>
                    <a:pt x="0"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7" name="Google Shape;1437;p14"/>
            <p:cNvSpPr/>
            <p:nvPr/>
          </p:nvSpPr>
          <p:spPr>
            <a:xfrm>
              <a:off x="4029" y="1578"/>
              <a:ext cx="366" cy="1"/>
            </a:xfrm>
            <a:custGeom>
              <a:rect b="b" l="l" r="r" t="t"/>
              <a:pathLst>
                <a:path extrusionOk="0" h="1" w="366">
                  <a:moveTo>
                    <a:pt x="366" y="0"/>
                  </a:moveTo>
                  <a:lnTo>
                    <a:pt x="0"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8" name="Google Shape;1438;p14"/>
            <p:cNvSpPr/>
            <p:nvPr/>
          </p:nvSpPr>
          <p:spPr>
            <a:xfrm>
              <a:off x="4704" y="1575"/>
              <a:ext cx="396" cy="267"/>
            </a:xfrm>
            <a:custGeom>
              <a:rect b="b" l="l" r="r" t="t"/>
              <a:pathLst>
                <a:path extrusionOk="0" h="267" w="396">
                  <a:moveTo>
                    <a:pt x="396" y="267"/>
                  </a:moveTo>
                  <a:lnTo>
                    <a:pt x="0"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9" name="Google Shape;1439;p14"/>
            <p:cNvSpPr/>
            <p:nvPr/>
          </p:nvSpPr>
          <p:spPr>
            <a:xfrm>
              <a:off x="3387" y="1146"/>
              <a:ext cx="1110" cy="645"/>
            </a:xfrm>
            <a:custGeom>
              <a:rect b="b" l="l" r="r" t="t"/>
              <a:pathLst>
                <a:path extrusionOk="0" h="645" w="1110">
                  <a:moveTo>
                    <a:pt x="1110" y="342"/>
                  </a:moveTo>
                  <a:cubicBezTo>
                    <a:pt x="1104" y="0"/>
                    <a:pt x="21" y="63"/>
                    <a:pt x="0" y="645"/>
                  </a:cubicBezTo>
                </a:path>
              </a:pathLst>
            </a:custGeom>
            <a:no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40" name="Google Shape;1440;p14"/>
            <p:cNvGrpSpPr/>
            <p:nvPr/>
          </p:nvGrpSpPr>
          <p:grpSpPr>
            <a:xfrm>
              <a:off x="3287" y="1744"/>
              <a:ext cx="296" cy="300"/>
              <a:chOff x="2954" y="2425"/>
              <a:chExt cx="300" cy="300"/>
            </a:xfrm>
          </p:grpSpPr>
          <p:sp>
            <p:nvSpPr>
              <p:cNvPr id="1441" name="Google Shape;1441;p14"/>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2" name="Google Shape;1442;p14"/>
              <p:cNvSpPr txBox="1"/>
              <p:nvPr/>
            </p:nvSpPr>
            <p:spPr>
              <a:xfrm>
                <a:off x="2954"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u</a:t>
                </a:r>
                <a:endParaRPr b="0" i="0" sz="1800" u="none" cap="none" strike="noStrike">
                  <a:solidFill>
                    <a:srgbClr val="000000"/>
                  </a:solidFill>
                  <a:latin typeface="Arial"/>
                  <a:ea typeface="Arial"/>
                  <a:cs typeface="Arial"/>
                  <a:sym typeface="Arial"/>
                </a:endParaRPr>
              </a:p>
            </p:txBody>
          </p:sp>
        </p:grpSp>
        <p:grpSp>
          <p:nvGrpSpPr>
            <p:cNvPr id="1443" name="Google Shape;1443;p14"/>
            <p:cNvGrpSpPr/>
            <p:nvPr/>
          </p:nvGrpSpPr>
          <p:grpSpPr>
            <a:xfrm>
              <a:off x="4461" y="2128"/>
              <a:ext cx="295" cy="300"/>
              <a:chOff x="2958" y="2425"/>
              <a:chExt cx="300" cy="300"/>
            </a:xfrm>
          </p:grpSpPr>
          <p:sp>
            <p:nvSpPr>
              <p:cNvPr id="1444" name="Google Shape;1444;p14"/>
              <p:cNvSpPr/>
              <p:nvPr/>
            </p:nvSpPr>
            <p:spPr>
              <a:xfrm>
                <a:off x="2982" y="2490"/>
                <a:ext cx="142"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5" name="Google Shape;1445;p14"/>
              <p:cNvSpPr txBox="1"/>
              <p:nvPr/>
            </p:nvSpPr>
            <p:spPr>
              <a:xfrm>
                <a:off x="2958"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y</a:t>
                </a:r>
                <a:endParaRPr b="0" i="0" sz="1800" u="none" cap="none" strike="noStrike">
                  <a:solidFill>
                    <a:srgbClr val="000000"/>
                  </a:solidFill>
                  <a:latin typeface="Arial"/>
                  <a:ea typeface="Arial"/>
                  <a:cs typeface="Arial"/>
                  <a:sym typeface="Arial"/>
                </a:endParaRPr>
              </a:p>
            </p:txBody>
          </p:sp>
        </p:grpSp>
        <p:grpSp>
          <p:nvGrpSpPr>
            <p:cNvPr id="1446" name="Google Shape;1446;p14"/>
            <p:cNvGrpSpPr/>
            <p:nvPr/>
          </p:nvGrpSpPr>
          <p:grpSpPr>
            <a:xfrm>
              <a:off x="3772" y="2095"/>
              <a:ext cx="299" cy="300"/>
              <a:chOff x="2951" y="2395"/>
              <a:chExt cx="300" cy="300"/>
            </a:xfrm>
          </p:grpSpPr>
          <p:sp>
            <p:nvSpPr>
              <p:cNvPr id="1447" name="Google Shape;1447;p14"/>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8" name="Google Shape;1448;p14"/>
              <p:cNvSpPr txBox="1"/>
              <p:nvPr/>
            </p:nvSpPr>
            <p:spPr>
              <a:xfrm>
                <a:off x="2951" y="239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x</a:t>
                </a:r>
                <a:endParaRPr sz="1100"/>
              </a:p>
            </p:txBody>
          </p:sp>
        </p:grpSp>
        <p:grpSp>
          <p:nvGrpSpPr>
            <p:cNvPr id="1449" name="Google Shape;1449;p14"/>
            <p:cNvGrpSpPr/>
            <p:nvPr/>
          </p:nvGrpSpPr>
          <p:grpSpPr>
            <a:xfrm>
              <a:off x="4438" y="1438"/>
              <a:ext cx="296" cy="300"/>
              <a:chOff x="2941" y="2425"/>
              <a:chExt cx="300" cy="300"/>
            </a:xfrm>
          </p:grpSpPr>
          <p:sp>
            <p:nvSpPr>
              <p:cNvPr id="1450" name="Google Shape;1450;p14"/>
              <p:cNvSpPr/>
              <p:nvPr/>
            </p:nvSpPr>
            <p:spPr>
              <a:xfrm>
                <a:off x="2982" y="2490"/>
                <a:ext cx="146"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1" name="Google Shape;1451;p14"/>
              <p:cNvSpPr txBox="1"/>
              <p:nvPr/>
            </p:nvSpPr>
            <p:spPr>
              <a:xfrm>
                <a:off x="2941"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w</a:t>
                </a:r>
                <a:endParaRPr b="0" i="0" sz="1800" u="none" cap="none" strike="noStrike">
                  <a:solidFill>
                    <a:srgbClr val="000000"/>
                  </a:solidFill>
                  <a:latin typeface="Arial"/>
                  <a:ea typeface="Arial"/>
                  <a:cs typeface="Arial"/>
                  <a:sym typeface="Arial"/>
                </a:endParaRPr>
              </a:p>
            </p:txBody>
          </p:sp>
        </p:grpSp>
        <p:grpSp>
          <p:nvGrpSpPr>
            <p:cNvPr id="1452" name="Google Shape;1452;p14"/>
            <p:cNvGrpSpPr/>
            <p:nvPr/>
          </p:nvGrpSpPr>
          <p:grpSpPr>
            <a:xfrm>
              <a:off x="3771" y="1438"/>
              <a:ext cx="295" cy="300"/>
              <a:chOff x="2958" y="2425"/>
              <a:chExt cx="300" cy="300"/>
            </a:xfrm>
          </p:grpSpPr>
          <p:sp>
            <p:nvSpPr>
              <p:cNvPr id="1453" name="Google Shape;1453;p14"/>
              <p:cNvSpPr/>
              <p:nvPr/>
            </p:nvSpPr>
            <p:spPr>
              <a:xfrm>
                <a:off x="2982" y="2490"/>
                <a:ext cx="142"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4" name="Google Shape;1454;p14"/>
              <p:cNvSpPr txBox="1"/>
              <p:nvPr/>
            </p:nvSpPr>
            <p:spPr>
              <a:xfrm>
                <a:off x="2958"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v</a:t>
                </a:r>
                <a:endParaRPr b="0" i="0" sz="1800" u="none" cap="none" strike="noStrike">
                  <a:solidFill>
                    <a:srgbClr val="000000"/>
                  </a:solidFill>
                  <a:latin typeface="Arial"/>
                  <a:ea typeface="Arial"/>
                  <a:cs typeface="Arial"/>
                  <a:sym typeface="Arial"/>
                </a:endParaRPr>
              </a:p>
            </p:txBody>
          </p:sp>
        </p:grpSp>
        <p:grpSp>
          <p:nvGrpSpPr>
            <p:cNvPr id="1455" name="Google Shape;1455;p14"/>
            <p:cNvGrpSpPr/>
            <p:nvPr/>
          </p:nvGrpSpPr>
          <p:grpSpPr>
            <a:xfrm>
              <a:off x="5025" y="1756"/>
              <a:ext cx="297" cy="300"/>
              <a:chOff x="2949" y="2395"/>
              <a:chExt cx="300" cy="300"/>
            </a:xfrm>
          </p:grpSpPr>
          <p:sp>
            <p:nvSpPr>
              <p:cNvPr id="1456" name="Google Shape;1456;p14"/>
              <p:cNvSpPr/>
              <p:nvPr/>
            </p:nvSpPr>
            <p:spPr>
              <a:xfrm>
                <a:off x="2982" y="2490"/>
                <a:ext cx="142"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7" name="Google Shape;1457;p14"/>
              <p:cNvSpPr txBox="1"/>
              <p:nvPr/>
            </p:nvSpPr>
            <p:spPr>
              <a:xfrm>
                <a:off x="2949" y="239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z</a:t>
                </a:r>
                <a:endParaRPr sz="1100"/>
              </a:p>
            </p:txBody>
          </p:sp>
        </p:grpSp>
        <p:sp>
          <p:nvSpPr>
            <p:cNvPr id="1458" name="Google Shape;1458;p14"/>
            <p:cNvSpPr txBox="1"/>
            <p:nvPr/>
          </p:nvSpPr>
          <p:spPr>
            <a:xfrm>
              <a:off x="3493" y="1568"/>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a:t>
              </a:r>
              <a:endParaRPr b="0" i="0" sz="1800" u="none" cap="none" strike="noStrike">
                <a:solidFill>
                  <a:srgbClr val="000000"/>
                </a:solidFill>
                <a:latin typeface="Arial"/>
                <a:ea typeface="Arial"/>
                <a:cs typeface="Arial"/>
                <a:sym typeface="Arial"/>
              </a:endParaRPr>
            </a:p>
          </p:txBody>
        </p:sp>
        <p:sp>
          <p:nvSpPr>
            <p:cNvPr id="1459" name="Google Shape;1459;p14"/>
            <p:cNvSpPr txBox="1"/>
            <p:nvPr/>
          </p:nvSpPr>
          <p:spPr>
            <a:xfrm>
              <a:off x="3841" y="1787"/>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a:t>
              </a:r>
              <a:endParaRPr b="0" i="0" sz="1800" u="none" cap="none" strike="noStrike">
                <a:solidFill>
                  <a:srgbClr val="000000"/>
                </a:solidFill>
                <a:latin typeface="Arial"/>
                <a:ea typeface="Arial"/>
                <a:cs typeface="Arial"/>
                <a:sym typeface="Arial"/>
              </a:endParaRPr>
            </a:p>
          </p:txBody>
        </p:sp>
        <p:sp>
          <p:nvSpPr>
            <p:cNvPr id="1460" name="Google Shape;1460;p14"/>
            <p:cNvSpPr txBox="1"/>
            <p:nvPr/>
          </p:nvSpPr>
          <p:spPr>
            <a:xfrm>
              <a:off x="3406" y="2000"/>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a:t>
              </a:r>
              <a:endParaRPr b="0" i="0" sz="1800" u="none" cap="none" strike="noStrike">
                <a:solidFill>
                  <a:srgbClr val="000000"/>
                </a:solidFill>
                <a:latin typeface="Arial"/>
                <a:ea typeface="Arial"/>
                <a:cs typeface="Arial"/>
                <a:sym typeface="Arial"/>
              </a:endParaRPr>
            </a:p>
          </p:txBody>
        </p:sp>
        <p:sp>
          <p:nvSpPr>
            <p:cNvPr id="1461" name="Google Shape;1461;p14"/>
            <p:cNvSpPr txBox="1"/>
            <p:nvPr/>
          </p:nvSpPr>
          <p:spPr>
            <a:xfrm>
              <a:off x="4225" y="1880"/>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a:t>
              </a:r>
              <a:endParaRPr b="0" i="0" sz="1800" u="none" cap="none" strike="noStrike">
                <a:solidFill>
                  <a:srgbClr val="000000"/>
                </a:solidFill>
                <a:latin typeface="Arial"/>
                <a:ea typeface="Arial"/>
                <a:cs typeface="Arial"/>
                <a:sym typeface="Arial"/>
              </a:endParaRPr>
            </a:p>
          </p:txBody>
        </p:sp>
        <p:sp>
          <p:nvSpPr>
            <p:cNvPr id="1462" name="Google Shape;1462;p14"/>
            <p:cNvSpPr txBox="1"/>
            <p:nvPr/>
          </p:nvSpPr>
          <p:spPr>
            <a:xfrm>
              <a:off x="4162" y="2234"/>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a:t>
              </a:r>
              <a:endParaRPr b="0" i="0" sz="1800" u="none" cap="none" strike="noStrike">
                <a:solidFill>
                  <a:srgbClr val="000000"/>
                </a:solidFill>
                <a:latin typeface="Arial"/>
                <a:ea typeface="Arial"/>
                <a:cs typeface="Arial"/>
                <a:sym typeface="Arial"/>
              </a:endParaRPr>
            </a:p>
          </p:txBody>
        </p:sp>
        <p:sp>
          <p:nvSpPr>
            <p:cNvPr id="1463" name="Google Shape;1463;p14"/>
            <p:cNvSpPr txBox="1"/>
            <p:nvPr/>
          </p:nvSpPr>
          <p:spPr>
            <a:xfrm>
              <a:off x="4522" y="180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a:t>
              </a:r>
              <a:endParaRPr b="0" i="0" sz="1800" u="none" cap="none" strike="noStrike">
                <a:solidFill>
                  <a:srgbClr val="000000"/>
                </a:solidFill>
                <a:latin typeface="Arial"/>
                <a:ea typeface="Arial"/>
                <a:cs typeface="Arial"/>
                <a:sym typeface="Arial"/>
              </a:endParaRPr>
            </a:p>
          </p:txBody>
        </p:sp>
        <p:sp>
          <p:nvSpPr>
            <p:cNvPr id="1464" name="Google Shape;1464;p14"/>
            <p:cNvSpPr txBox="1"/>
            <p:nvPr/>
          </p:nvSpPr>
          <p:spPr>
            <a:xfrm>
              <a:off x="4882" y="2069"/>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a:t>
              </a:r>
              <a:endParaRPr b="0" i="0" sz="1800" u="none" cap="none" strike="noStrike">
                <a:solidFill>
                  <a:srgbClr val="000000"/>
                </a:solidFill>
                <a:latin typeface="Arial"/>
                <a:ea typeface="Arial"/>
                <a:cs typeface="Arial"/>
                <a:sym typeface="Arial"/>
              </a:endParaRPr>
            </a:p>
          </p:txBody>
        </p:sp>
        <p:sp>
          <p:nvSpPr>
            <p:cNvPr id="1465" name="Google Shape;1465;p14"/>
            <p:cNvSpPr txBox="1"/>
            <p:nvPr/>
          </p:nvSpPr>
          <p:spPr>
            <a:xfrm>
              <a:off x="4855" y="1532"/>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5</a:t>
              </a:r>
              <a:endParaRPr b="0" i="0" sz="1800" u="none" cap="none" strike="noStrike">
                <a:solidFill>
                  <a:srgbClr val="000000"/>
                </a:solidFill>
                <a:latin typeface="Arial"/>
                <a:ea typeface="Arial"/>
                <a:cs typeface="Arial"/>
                <a:sym typeface="Arial"/>
              </a:endParaRPr>
            </a:p>
          </p:txBody>
        </p:sp>
        <p:sp>
          <p:nvSpPr>
            <p:cNvPr id="1466" name="Google Shape;1466;p14"/>
            <p:cNvSpPr txBox="1"/>
            <p:nvPr/>
          </p:nvSpPr>
          <p:spPr>
            <a:xfrm>
              <a:off x="4120" y="1382"/>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a:t>
              </a:r>
              <a:endParaRPr b="0" i="0" sz="1800" u="none" cap="none" strike="noStrike">
                <a:solidFill>
                  <a:srgbClr val="000000"/>
                </a:solidFill>
                <a:latin typeface="Arial"/>
                <a:ea typeface="Arial"/>
                <a:cs typeface="Arial"/>
                <a:sym typeface="Arial"/>
              </a:endParaRPr>
            </a:p>
          </p:txBody>
        </p:sp>
        <p:sp>
          <p:nvSpPr>
            <p:cNvPr id="1467" name="Google Shape;1467;p14"/>
            <p:cNvSpPr txBox="1"/>
            <p:nvPr/>
          </p:nvSpPr>
          <p:spPr>
            <a:xfrm>
              <a:off x="3769" y="111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5</a:t>
              </a:r>
              <a:endParaRPr b="0" i="0" sz="1800" u="none" cap="none" strike="noStrike">
                <a:solidFill>
                  <a:srgbClr val="000000"/>
                </a:solidFill>
                <a:latin typeface="Arial"/>
                <a:ea typeface="Arial"/>
                <a:cs typeface="Arial"/>
                <a:sym typeface="Arial"/>
              </a:endParaRPr>
            </a:p>
          </p:txBody>
        </p:sp>
      </p:grpSp>
      <p:sp>
        <p:nvSpPr>
          <p:cNvPr id="1468" name="Google Shape;1468;p14"/>
          <p:cNvSpPr txBox="1"/>
          <p:nvPr/>
        </p:nvSpPr>
        <p:spPr>
          <a:xfrm>
            <a:off x="7117910" y="2399214"/>
            <a:ext cx="394500" cy="300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4,y</a:t>
            </a:r>
            <a:endParaRPr sz="1100"/>
          </a:p>
        </p:txBody>
      </p:sp>
      <p:sp>
        <p:nvSpPr>
          <p:cNvPr id="1469" name="Google Shape;1469;p14"/>
          <p:cNvSpPr txBox="1"/>
          <p:nvPr/>
        </p:nvSpPr>
        <p:spPr>
          <a:xfrm>
            <a:off x="3877464" y="1225063"/>
            <a:ext cx="971700" cy="300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D(w),p(w)</a:t>
            </a:r>
            <a:endParaRPr sz="1100"/>
          </a:p>
        </p:txBody>
      </p:sp>
      <p:sp>
        <p:nvSpPr>
          <p:cNvPr id="1470" name="Google Shape;1470;p14"/>
          <p:cNvSpPr txBox="1"/>
          <p:nvPr/>
        </p:nvSpPr>
        <p:spPr>
          <a:xfrm>
            <a:off x="10378061" y="2219038"/>
            <a:ext cx="963300" cy="12237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D(w),p(w)</a:t>
            </a:r>
            <a:endParaRPr sz="1100"/>
          </a:p>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5,u</a:t>
            </a:r>
            <a:endParaRPr sz="1100"/>
          </a:p>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4,x</a:t>
            </a:r>
            <a:endParaRPr sz="1100"/>
          </a:p>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3,y</a:t>
            </a:r>
            <a:endParaRPr sz="1100"/>
          </a:p>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3,y</a:t>
            </a:r>
            <a:endParaRPr sz="1100"/>
          </a:p>
        </p:txBody>
      </p:sp>
      <p:grpSp>
        <p:nvGrpSpPr>
          <p:cNvPr id="1471" name="Google Shape;1471;p14"/>
          <p:cNvGrpSpPr/>
          <p:nvPr/>
        </p:nvGrpSpPr>
        <p:grpSpPr>
          <a:xfrm>
            <a:off x="4166004" y="2149590"/>
            <a:ext cx="3346485" cy="305192"/>
            <a:chOff x="5554672" y="2866120"/>
            <a:chExt cx="4461980" cy="406922"/>
          </a:xfrm>
        </p:grpSpPr>
        <p:sp>
          <p:nvSpPr>
            <p:cNvPr id="1472" name="Google Shape;1472;p14"/>
            <p:cNvSpPr txBox="1"/>
            <p:nvPr/>
          </p:nvSpPr>
          <p:spPr>
            <a:xfrm>
              <a:off x="9490547" y="2872932"/>
              <a:ext cx="526105" cy="40011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4,y</a:t>
              </a:r>
              <a:endParaRPr sz="1100"/>
            </a:p>
          </p:txBody>
        </p:sp>
        <p:sp>
          <p:nvSpPr>
            <p:cNvPr id="1473" name="Google Shape;1473;p14"/>
            <p:cNvSpPr txBox="1"/>
            <p:nvPr/>
          </p:nvSpPr>
          <p:spPr>
            <a:xfrm>
              <a:off x="5554672" y="2866120"/>
              <a:ext cx="526106" cy="40011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3,y</a:t>
              </a:r>
              <a:endParaRPr sz="1100"/>
            </a:p>
          </p:txBody>
        </p:sp>
      </p:grpSp>
      <p:grpSp>
        <p:nvGrpSpPr>
          <p:cNvPr id="1474" name="Google Shape;1474;p14"/>
          <p:cNvGrpSpPr/>
          <p:nvPr/>
        </p:nvGrpSpPr>
        <p:grpSpPr>
          <a:xfrm>
            <a:off x="3197725" y="1463475"/>
            <a:ext cx="4259439" cy="303070"/>
            <a:chOff x="4263633" y="1951300"/>
            <a:chExt cx="5679252" cy="404094"/>
          </a:xfrm>
        </p:grpSpPr>
        <p:sp>
          <p:nvSpPr>
            <p:cNvPr id="1475" name="Google Shape;1475;p14"/>
            <p:cNvSpPr txBox="1"/>
            <p:nvPr/>
          </p:nvSpPr>
          <p:spPr>
            <a:xfrm>
              <a:off x="5570608" y="1951300"/>
              <a:ext cx="540533" cy="40011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5,u</a:t>
              </a:r>
              <a:endParaRPr sz="1100"/>
            </a:p>
          </p:txBody>
        </p:sp>
        <p:sp>
          <p:nvSpPr>
            <p:cNvPr id="1476" name="Google Shape;1476;p14"/>
            <p:cNvSpPr txBox="1"/>
            <p:nvPr/>
          </p:nvSpPr>
          <p:spPr>
            <a:xfrm>
              <a:off x="9564285" y="1975894"/>
              <a:ext cx="378600" cy="379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400"/>
                <a:buFont typeface="Comic Sans MS"/>
                <a:buNone/>
              </a:pPr>
              <a:r>
                <a:rPr b="0" i="0" lang="en-US" sz="1400" u="none" cap="none" strike="noStrike">
                  <a:solidFill>
                    <a:srgbClr val="000000"/>
                  </a:solidFill>
                  <a:latin typeface="Comic Sans MS"/>
                  <a:ea typeface="Comic Sans MS"/>
                  <a:cs typeface="Comic Sans MS"/>
                  <a:sym typeface="Comic Sans MS"/>
                </a:rPr>
                <a:t>∞</a:t>
              </a:r>
              <a:endParaRPr b="0" i="0" sz="1500" u="none" cap="none" strike="noStrike">
                <a:solidFill>
                  <a:srgbClr val="000000"/>
                </a:solidFill>
                <a:latin typeface="Arial"/>
                <a:ea typeface="Arial"/>
                <a:cs typeface="Arial"/>
                <a:sym typeface="Arial"/>
              </a:endParaRPr>
            </a:p>
          </p:txBody>
        </p:sp>
        <p:sp>
          <p:nvSpPr>
            <p:cNvPr id="1477" name="Google Shape;1477;p14"/>
            <p:cNvSpPr txBox="1"/>
            <p:nvPr/>
          </p:nvSpPr>
          <p:spPr>
            <a:xfrm>
              <a:off x="8268885" y="1974450"/>
              <a:ext cx="378600" cy="379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400"/>
                <a:buFont typeface="Comic Sans MS"/>
                <a:buNone/>
              </a:pPr>
              <a:r>
                <a:rPr b="0" i="0" lang="en-US" sz="1400" u="none" cap="none" strike="noStrike">
                  <a:solidFill>
                    <a:srgbClr val="000000"/>
                  </a:solidFill>
                  <a:latin typeface="Comic Sans MS"/>
                  <a:ea typeface="Comic Sans MS"/>
                  <a:cs typeface="Comic Sans MS"/>
                  <a:sym typeface="Comic Sans MS"/>
                </a:rPr>
                <a:t>∞</a:t>
              </a:r>
              <a:endParaRPr b="0" i="0" sz="1500" u="none" cap="none" strike="noStrike">
                <a:solidFill>
                  <a:srgbClr val="000000"/>
                </a:solidFill>
                <a:latin typeface="Arial"/>
                <a:ea typeface="Arial"/>
                <a:cs typeface="Arial"/>
                <a:sym typeface="Arial"/>
              </a:endParaRPr>
            </a:p>
          </p:txBody>
        </p:sp>
        <p:sp>
          <p:nvSpPr>
            <p:cNvPr id="1478" name="Google Shape;1478;p14"/>
            <p:cNvSpPr txBox="1"/>
            <p:nvPr/>
          </p:nvSpPr>
          <p:spPr>
            <a:xfrm>
              <a:off x="6866008" y="1951300"/>
              <a:ext cx="540533" cy="40011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1,u</a:t>
              </a:r>
              <a:endParaRPr sz="1100"/>
            </a:p>
          </p:txBody>
        </p:sp>
        <p:sp>
          <p:nvSpPr>
            <p:cNvPr id="1479" name="Google Shape;1479;p14"/>
            <p:cNvSpPr txBox="1"/>
            <p:nvPr/>
          </p:nvSpPr>
          <p:spPr>
            <a:xfrm>
              <a:off x="4263633" y="1952745"/>
              <a:ext cx="540533" cy="40011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2,u</a:t>
              </a:r>
              <a:endParaRPr sz="1100"/>
            </a:p>
          </p:txBody>
        </p:sp>
      </p:grpSp>
      <p:grpSp>
        <p:nvGrpSpPr>
          <p:cNvPr id="1480" name="Google Shape;1480;p14"/>
          <p:cNvGrpSpPr/>
          <p:nvPr/>
        </p:nvGrpSpPr>
        <p:grpSpPr>
          <a:xfrm>
            <a:off x="3197725" y="1691712"/>
            <a:ext cx="4259439" cy="319349"/>
            <a:chOff x="4263633" y="2255616"/>
            <a:chExt cx="5679252" cy="425798"/>
          </a:xfrm>
        </p:grpSpPr>
        <p:sp>
          <p:nvSpPr>
            <p:cNvPr id="1481" name="Google Shape;1481;p14"/>
            <p:cNvSpPr txBox="1"/>
            <p:nvPr/>
          </p:nvSpPr>
          <p:spPr>
            <a:xfrm>
              <a:off x="9564285" y="2301914"/>
              <a:ext cx="378600" cy="379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400"/>
                <a:buFont typeface="Comic Sans MS"/>
                <a:buNone/>
              </a:pPr>
              <a:r>
                <a:rPr b="0" i="0" lang="en-US" sz="1400" u="none" cap="none" strike="noStrike">
                  <a:solidFill>
                    <a:srgbClr val="000000"/>
                  </a:solidFill>
                  <a:latin typeface="Comic Sans MS"/>
                  <a:ea typeface="Comic Sans MS"/>
                  <a:cs typeface="Comic Sans MS"/>
                  <a:sym typeface="Comic Sans MS"/>
                </a:rPr>
                <a:t>∞</a:t>
              </a:r>
              <a:endParaRPr b="0" i="0" sz="1500" u="none" cap="none" strike="noStrike">
                <a:solidFill>
                  <a:srgbClr val="000000"/>
                </a:solidFill>
                <a:latin typeface="Arial"/>
                <a:ea typeface="Arial"/>
                <a:cs typeface="Arial"/>
                <a:sym typeface="Arial"/>
              </a:endParaRPr>
            </a:p>
          </p:txBody>
        </p:sp>
        <p:sp>
          <p:nvSpPr>
            <p:cNvPr id="1482" name="Google Shape;1482;p14"/>
            <p:cNvSpPr txBox="1"/>
            <p:nvPr/>
          </p:nvSpPr>
          <p:spPr>
            <a:xfrm>
              <a:off x="8206722" y="2260378"/>
              <a:ext cx="526106" cy="40011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2,x</a:t>
              </a:r>
              <a:endParaRPr sz="1100"/>
            </a:p>
          </p:txBody>
        </p:sp>
        <p:sp>
          <p:nvSpPr>
            <p:cNvPr id="1483" name="Google Shape;1483;p14"/>
            <p:cNvSpPr txBox="1"/>
            <p:nvPr/>
          </p:nvSpPr>
          <p:spPr>
            <a:xfrm>
              <a:off x="5566247" y="2271953"/>
              <a:ext cx="526105" cy="40011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4,x</a:t>
              </a:r>
              <a:endParaRPr sz="1100"/>
            </a:p>
          </p:txBody>
        </p:sp>
        <p:sp>
          <p:nvSpPr>
            <p:cNvPr id="1484" name="Google Shape;1484;p14"/>
            <p:cNvSpPr txBox="1"/>
            <p:nvPr/>
          </p:nvSpPr>
          <p:spPr>
            <a:xfrm>
              <a:off x="4263633" y="2255616"/>
              <a:ext cx="540533" cy="40011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2,u</a:t>
              </a:r>
              <a:endParaRPr sz="1100"/>
            </a:p>
          </p:txBody>
        </p:sp>
      </p:grpSp>
      <p:grpSp>
        <p:nvGrpSpPr>
          <p:cNvPr id="1485" name="Google Shape;1485;p14"/>
          <p:cNvGrpSpPr/>
          <p:nvPr/>
        </p:nvGrpSpPr>
        <p:grpSpPr>
          <a:xfrm>
            <a:off x="3197725" y="1910184"/>
            <a:ext cx="4314764" cy="321017"/>
            <a:chOff x="4263633" y="2546912"/>
            <a:chExt cx="5753019" cy="428022"/>
          </a:xfrm>
        </p:grpSpPr>
        <p:sp>
          <p:nvSpPr>
            <p:cNvPr id="1486" name="Google Shape;1486;p14"/>
            <p:cNvSpPr txBox="1"/>
            <p:nvPr/>
          </p:nvSpPr>
          <p:spPr>
            <a:xfrm>
              <a:off x="9490547" y="2546912"/>
              <a:ext cx="526105" cy="40011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4,y</a:t>
              </a:r>
              <a:endParaRPr sz="1100"/>
            </a:p>
          </p:txBody>
        </p:sp>
        <p:sp>
          <p:nvSpPr>
            <p:cNvPr id="1487" name="Google Shape;1487;p14"/>
            <p:cNvSpPr txBox="1"/>
            <p:nvPr/>
          </p:nvSpPr>
          <p:spPr>
            <a:xfrm>
              <a:off x="5566247" y="2574824"/>
              <a:ext cx="526106" cy="40011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3,y</a:t>
              </a:r>
              <a:endParaRPr sz="1100"/>
            </a:p>
          </p:txBody>
        </p:sp>
        <p:sp>
          <p:nvSpPr>
            <p:cNvPr id="1488" name="Google Shape;1488;p14"/>
            <p:cNvSpPr txBox="1"/>
            <p:nvPr/>
          </p:nvSpPr>
          <p:spPr>
            <a:xfrm>
              <a:off x="4263633" y="2558487"/>
              <a:ext cx="540533" cy="40011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2,u</a:t>
              </a:r>
              <a:endParaRPr sz="1100"/>
            </a:p>
          </p:txBody>
        </p:sp>
      </p:grpSp>
      <p:sp>
        <p:nvSpPr>
          <p:cNvPr id="1489" name="Google Shape;1489;p14"/>
          <p:cNvSpPr txBox="1"/>
          <p:nvPr/>
        </p:nvSpPr>
        <p:spPr>
          <a:xfrm>
            <a:off x="1785097" y="2616060"/>
            <a:ext cx="769800" cy="300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uxyvwz</a:t>
            </a:r>
            <a:endParaRPr sz="1100"/>
          </a:p>
        </p:txBody>
      </p:sp>
      <p:sp>
        <p:nvSpPr>
          <p:cNvPr id="1490" name="Google Shape;1490;p14"/>
          <p:cNvSpPr txBox="1"/>
          <p:nvPr/>
        </p:nvSpPr>
        <p:spPr>
          <a:xfrm>
            <a:off x="1891406" y="2384194"/>
            <a:ext cx="673500" cy="300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uxyvw</a:t>
            </a:r>
            <a:endParaRPr sz="1100"/>
          </a:p>
        </p:txBody>
      </p:sp>
      <p:sp>
        <p:nvSpPr>
          <p:cNvPr id="1491" name="Google Shape;1491;p14"/>
          <p:cNvSpPr txBox="1"/>
          <p:nvPr/>
        </p:nvSpPr>
        <p:spPr>
          <a:xfrm>
            <a:off x="2023633" y="2142573"/>
            <a:ext cx="534000" cy="300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uxyv</a:t>
            </a:r>
            <a:endParaRPr sz="1100"/>
          </a:p>
        </p:txBody>
      </p:sp>
      <p:sp>
        <p:nvSpPr>
          <p:cNvPr id="1492" name="Google Shape;1492;p14"/>
          <p:cNvSpPr txBox="1"/>
          <p:nvPr/>
        </p:nvSpPr>
        <p:spPr>
          <a:xfrm>
            <a:off x="2112578" y="1909847"/>
            <a:ext cx="438000" cy="300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uxy</a:t>
            </a:r>
            <a:endParaRPr sz="1100"/>
          </a:p>
        </p:txBody>
      </p:sp>
      <p:sp>
        <p:nvSpPr>
          <p:cNvPr id="1493" name="Google Shape;1493;p14"/>
          <p:cNvSpPr txBox="1"/>
          <p:nvPr/>
        </p:nvSpPr>
        <p:spPr>
          <a:xfrm>
            <a:off x="2218887" y="1681140"/>
            <a:ext cx="341700" cy="300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ux</a:t>
            </a:r>
            <a:endParaRPr sz="1100"/>
          </a:p>
        </p:txBody>
      </p:sp>
      <p:sp>
        <p:nvSpPr>
          <p:cNvPr id="1494" name="Google Shape;1494;p14"/>
          <p:cNvSpPr txBox="1"/>
          <p:nvPr/>
        </p:nvSpPr>
        <p:spPr>
          <a:xfrm>
            <a:off x="2311636" y="1456235"/>
            <a:ext cx="245400" cy="300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u</a:t>
            </a:r>
            <a:endParaRPr sz="1100"/>
          </a:p>
        </p:txBody>
      </p:sp>
      <p:cxnSp>
        <p:nvCxnSpPr>
          <p:cNvPr id="1495" name="Google Shape;1495;p14"/>
          <p:cNvCxnSpPr/>
          <p:nvPr/>
        </p:nvCxnSpPr>
        <p:spPr>
          <a:xfrm>
            <a:off x="1279573" y="1727521"/>
            <a:ext cx="6172200" cy="0"/>
          </a:xfrm>
          <a:prstGeom prst="straightConnector1">
            <a:avLst/>
          </a:prstGeom>
          <a:noFill/>
          <a:ln cap="flat" cmpd="sng" w="12700">
            <a:solidFill>
              <a:srgbClr val="A5A5A5"/>
            </a:solidFill>
            <a:prstDash val="solid"/>
            <a:miter lim="800000"/>
            <a:headEnd len="sm" w="sm" type="none"/>
            <a:tailEnd len="sm" w="sm" type="none"/>
          </a:ln>
        </p:spPr>
      </p:cxnSp>
      <p:cxnSp>
        <p:nvCxnSpPr>
          <p:cNvPr id="1496" name="Google Shape;1496;p14"/>
          <p:cNvCxnSpPr/>
          <p:nvPr/>
        </p:nvCxnSpPr>
        <p:spPr>
          <a:xfrm>
            <a:off x="1286237" y="1954675"/>
            <a:ext cx="6172200" cy="0"/>
          </a:xfrm>
          <a:prstGeom prst="straightConnector1">
            <a:avLst/>
          </a:prstGeom>
          <a:noFill/>
          <a:ln cap="flat" cmpd="sng" w="12700">
            <a:solidFill>
              <a:srgbClr val="A5A5A5"/>
            </a:solidFill>
            <a:prstDash val="solid"/>
            <a:miter lim="800000"/>
            <a:headEnd len="sm" w="sm" type="none"/>
            <a:tailEnd len="sm" w="sm" type="none"/>
          </a:ln>
        </p:spPr>
      </p:cxnSp>
      <p:cxnSp>
        <p:nvCxnSpPr>
          <p:cNvPr id="1497" name="Google Shape;1497;p14"/>
          <p:cNvCxnSpPr/>
          <p:nvPr/>
        </p:nvCxnSpPr>
        <p:spPr>
          <a:xfrm>
            <a:off x="1289438" y="2185292"/>
            <a:ext cx="6172200" cy="0"/>
          </a:xfrm>
          <a:prstGeom prst="straightConnector1">
            <a:avLst/>
          </a:prstGeom>
          <a:noFill/>
          <a:ln cap="flat" cmpd="sng" w="12700">
            <a:solidFill>
              <a:srgbClr val="A5A5A5"/>
            </a:solidFill>
            <a:prstDash val="solid"/>
            <a:miter lim="800000"/>
            <a:headEnd len="sm" w="sm" type="none"/>
            <a:tailEnd len="sm" w="sm" type="none"/>
          </a:ln>
        </p:spPr>
      </p:cxnSp>
      <p:cxnSp>
        <p:nvCxnSpPr>
          <p:cNvPr id="1498" name="Google Shape;1498;p14"/>
          <p:cNvCxnSpPr/>
          <p:nvPr/>
        </p:nvCxnSpPr>
        <p:spPr>
          <a:xfrm>
            <a:off x="1289176" y="2419372"/>
            <a:ext cx="6172200" cy="0"/>
          </a:xfrm>
          <a:prstGeom prst="straightConnector1">
            <a:avLst/>
          </a:prstGeom>
          <a:noFill/>
          <a:ln cap="flat" cmpd="sng" w="12700">
            <a:solidFill>
              <a:srgbClr val="A5A5A5"/>
            </a:solidFill>
            <a:prstDash val="solid"/>
            <a:miter lim="800000"/>
            <a:headEnd len="sm" w="sm" type="none"/>
            <a:tailEnd len="sm" w="sm" type="none"/>
          </a:ln>
        </p:spPr>
      </p:cxnSp>
      <p:cxnSp>
        <p:nvCxnSpPr>
          <p:cNvPr id="1499" name="Google Shape;1499;p14"/>
          <p:cNvCxnSpPr/>
          <p:nvPr/>
        </p:nvCxnSpPr>
        <p:spPr>
          <a:xfrm>
            <a:off x="1295840" y="2674233"/>
            <a:ext cx="6172200" cy="0"/>
          </a:xfrm>
          <a:prstGeom prst="straightConnector1">
            <a:avLst/>
          </a:prstGeom>
          <a:noFill/>
          <a:ln cap="flat" cmpd="sng" w="12700">
            <a:solidFill>
              <a:srgbClr val="A5A5A5"/>
            </a:solidFill>
            <a:prstDash val="solid"/>
            <a:miter lim="800000"/>
            <a:headEnd len="sm" w="sm" type="none"/>
            <a:tailEnd len="sm" w="sm" type="none"/>
          </a:ln>
        </p:spPr>
      </p:cxnSp>
      <p:sp>
        <p:nvSpPr>
          <p:cNvPr id="1500" name="Google Shape;1500;p14"/>
          <p:cNvSpPr txBox="1"/>
          <p:nvPr/>
        </p:nvSpPr>
        <p:spPr>
          <a:xfrm>
            <a:off x="3307465" y="1006997"/>
            <a:ext cx="225000" cy="300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500">
                <a:solidFill>
                  <a:srgbClr val="FF0000"/>
                </a:solidFill>
                <a:latin typeface="Arial"/>
                <a:ea typeface="Arial"/>
                <a:cs typeface="Arial"/>
                <a:sym typeface="Arial"/>
              </a:rPr>
              <a:t>v</a:t>
            </a:r>
            <a:endParaRPr sz="1100"/>
          </a:p>
        </p:txBody>
      </p:sp>
      <p:sp>
        <p:nvSpPr>
          <p:cNvPr id="1501" name="Google Shape;1501;p14"/>
          <p:cNvSpPr txBox="1"/>
          <p:nvPr/>
        </p:nvSpPr>
        <p:spPr>
          <a:xfrm>
            <a:off x="4263824" y="1002794"/>
            <a:ext cx="275700" cy="300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500">
                <a:solidFill>
                  <a:srgbClr val="FF0000"/>
                </a:solidFill>
                <a:latin typeface="Arial"/>
                <a:ea typeface="Arial"/>
                <a:cs typeface="Arial"/>
                <a:sym typeface="Arial"/>
              </a:rPr>
              <a:t>w</a:t>
            </a:r>
            <a:endParaRPr sz="1100"/>
          </a:p>
        </p:txBody>
      </p:sp>
      <p:sp>
        <p:nvSpPr>
          <p:cNvPr id="1502" name="Google Shape;1502;p14"/>
          <p:cNvSpPr txBox="1"/>
          <p:nvPr/>
        </p:nvSpPr>
        <p:spPr>
          <a:xfrm>
            <a:off x="5246227" y="998590"/>
            <a:ext cx="225000" cy="300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500">
                <a:solidFill>
                  <a:srgbClr val="FF0000"/>
                </a:solidFill>
                <a:latin typeface="Arial"/>
                <a:ea typeface="Arial"/>
                <a:cs typeface="Arial"/>
                <a:sym typeface="Arial"/>
              </a:rPr>
              <a:t>x</a:t>
            </a:r>
            <a:endParaRPr sz="1100"/>
          </a:p>
        </p:txBody>
      </p:sp>
      <p:sp>
        <p:nvSpPr>
          <p:cNvPr id="1503" name="Google Shape;1503;p14"/>
          <p:cNvSpPr txBox="1"/>
          <p:nvPr/>
        </p:nvSpPr>
        <p:spPr>
          <a:xfrm>
            <a:off x="6245992" y="1003067"/>
            <a:ext cx="225000" cy="300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500">
                <a:solidFill>
                  <a:srgbClr val="FF0000"/>
                </a:solidFill>
                <a:latin typeface="Arial"/>
                <a:ea typeface="Arial"/>
                <a:cs typeface="Arial"/>
                <a:sym typeface="Arial"/>
              </a:rPr>
              <a:t>y</a:t>
            </a:r>
            <a:endParaRPr sz="1100"/>
          </a:p>
        </p:txBody>
      </p:sp>
      <p:sp>
        <p:nvSpPr>
          <p:cNvPr id="1504" name="Google Shape;1504;p14"/>
          <p:cNvSpPr txBox="1"/>
          <p:nvPr/>
        </p:nvSpPr>
        <p:spPr>
          <a:xfrm>
            <a:off x="7193670" y="1016226"/>
            <a:ext cx="214200" cy="300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500">
                <a:solidFill>
                  <a:srgbClr val="FF0000"/>
                </a:solidFill>
                <a:latin typeface="Arial"/>
                <a:ea typeface="Arial"/>
                <a:cs typeface="Arial"/>
                <a:sym typeface="Arial"/>
              </a:rPr>
              <a:t>z</a:t>
            </a:r>
            <a:endParaRPr sz="1100"/>
          </a:p>
        </p:txBody>
      </p:sp>
      <p:grpSp>
        <p:nvGrpSpPr>
          <p:cNvPr id="1505" name="Google Shape;1505;p14"/>
          <p:cNvGrpSpPr/>
          <p:nvPr/>
        </p:nvGrpSpPr>
        <p:grpSpPr>
          <a:xfrm>
            <a:off x="2339616" y="1049179"/>
            <a:ext cx="3245170" cy="925320"/>
            <a:chOff x="3104054" y="1398906"/>
            <a:chExt cx="4326893" cy="1233760"/>
          </a:xfrm>
        </p:grpSpPr>
        <p:grpSp>
          <p:nvGrpSpPr>
            <p:cNvPr id="1506" name="Google Shape;1506;p14"/>
            <p:cNvGrpSpPr/>
            <p:nvPr/>
          </p:nvGrpSpPr>
          <p:grpSpPr>
            <a:xfrm>
              <a:off x="3104054" y="1398906"/>
              <a:ext cx="4196366" cy="1233760"/>
              <a:chOff x="239710" y="526192"/>
              <a:chExt cx="4196366" cy="1233760"/>
            </a:xfrm>
          </p:grpSpPr>
          <p:sp>
            <p:nvSpPr>
              <p:cNvPr id="1507" name="Google Shape;1507;p14"/>
              <p:cNvSpPr/>
              <p:nvPr/>
            </p:nvSpPr>
            <p:spPr>
              <a:xfrm>
                <a:off x="4120980" y="526192"/>
                <a:ext cx="315096" cy="295532"/>
              </a:xfrm>
              <a:prstGeom prst="ellipse">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cxnSp>
            <p:nvCxnSpPr>
              <p:cNvPr id="1508" name="Google Shape;1508;p14"/>
              <p:cNvCxnSpPr>
                <a:stCxn id="1507" idx="4"/>
                <a:endCxn id="1509" idx="6"/>
              </p:cNvCxnSpPr>
              <p:nvPr/>
            </p:nvCxnSpPr>
            <p:spPr>
              <a:xfrm flipH="1">
                <a:off x="542028" y="821724"/>
                <a:ext cx="3736500" cy="790500"/>
              </a:xfrm>
              <a:prstGeom prst="straightConnector1">
                <a:avLst/>
              </a:prstGeom>
              <a:noFill/>
              <a:ln cap="flat" cmpd="sng" w="15875">
                <a:solidFill>
                  <a:srgbClr val="FF0000"/>
                </a:solidFill>
                <a:prstDash val="solid"/>
                <a:miter lim="800000"/>
                <a:headEnd len="sm" w="sm" type="none"/>
                <a:tailEnd len="med" w="med" type="triangle"/>
              </a:ln>
            </p:spPr>
          </p:cxnSp>
          <p:sp>
            <p:nvSpPr>
              <p:cNvPr id="1509" name="Google Shape;1509;p14"/>
              <p:cNvSpPr/>
              <p:nvPr/>
            </p:nvSpPr>
            <p:spPr>
              <a:xfrm>
                <a:off x="239710" y="1464420"/>
                <a:ext cx="302217" cy="295532"/>
              </a:xfrm>
              <a:prstGeom prst="ellipse">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sp>
          <p:nvSpPr>
            <p:cNvPr id="1510" name="Google Shape;1510;p14"/>
            <p:cNvSpPr/>
            <p:nvPr/>
          </p:nvSpPr>
          <p:spPr>
            <a:xfrm>
              <a:off x="6828095" y="2025569"/>
              <a:ext cx="602852" cy="301972"/>
            </a:xfrm>
            <a:prstGeom prst="ellipse">
              <a:avLst/>
            </a:prstGeom>
            <a:noFill/>
            <a:ln cap="flat" cmpd="sng" w="19050">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500">
                <a:solidFill>
                  <a:srgbClr val="000000"/>
                </a:solidFill>
                <a:latin typeface="Comic Sans MS"/>
                <a:ea typeface="Comic Sans MS"/>
                <a:cs typeface="Comic Sans MS"/>
                <a:sym typeface="Comic Sans MS"/>
              </a:endParaRPr>
            </a:p>
          </p:txBody>
        </p:sp>
        <p:cxnSp>
          <p:nvCxnSpPr>
            <p:cNvPr id="1511" name="Google Shape;1511;p14"/>
            <p:cNvCxnSpPr>
              <a:stCxn id="1510" idx="0"/>
            </p:cNvCxnSpPr>
            <p:nvPr/>
          </p:nvCxnSpPr>
          <p:spPr>
            <a:xfrm flipH="1" rot="10800000">
              <a:off x="7129521" y="1638269"/>
              <a:ext cx="600" cy="387300"/>
            </a:xfrm>
            <a:prstGeom prst="straightConnector1">
              <a:avLst/>
            </a:prstGeom>
            <a:noFill/>
            <a:ln cap="flat" cmpd="sng" w="19050">
              <a:solidFill>
                <a:srgbClr val="FF0000"/>
              </a:solidFill>
              <a:prstDash val="solid"/>
              <a:miter lim="800000"/>
              <a:headEnd len="sm" w="sm" type="none"/>
              <a:tailEnd len="med" w="med" type="triangle"/>
            </a:ln>
          </p:spPr>
        </p:cxnSp>
      </p:grpSp>
      <p:grpSp>
        <p:nvGrpSpPr>
          <p:cNvPr id="1512" name="Google Shape;1512;p14"/>
          <p:cNvGrpSpPr/>
          <p:nvPr/>
        </p:nvGrpSpPr>
        <p:grpSpPr>
          <a:xfrm>
            <a:off x="2338168" y="1041941"/>
            <a:ext cx="4260849" cy="1151030"/>
            <a:chOff x="1772965" y="1097960"/>
            <a:chExt cx="5681132" cy="1534706"/>
          </a:xfrm>
        </p:grpSpPr>
        <p:grpSp>
          <p:nvGrpSpPr>
            <p:cNvPr id="1513" name="Google Shape;1513;p14"/>
            <p:cNvGrpSpPr/>
            <p:nvPr/>
          </p:nvGrpSpPr>
          <p:grpSpPr>
            <a:xfrm>
              <a:off x="1772965" y="1097960"/>
              <a:ext cx="5539030" cy="1534706"/>
              <a:chOff x="-1091379" y="225246"/>
              <a:chExt cx="5539030" cy="1534706"/>
            </a:xfrm>
          </p:grpSpPr>
          <p:sp>
            <p:nvSpPr>
              <p:cNvPr id="1514" name="Google Shape;1514;p14"/>
              <p:cNvSpPr/>
              <p:nvPr/>
            </p:nvSpPr>
            <p:spPr>
              <a:xfrm>
                <a:off x="4132555" y="225246"/>
                <a:ext cx="315096" cy="295532"/>
              </a:xfrm>
              <a:prstGeom prst="ellipse">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cxnSp>
            <p:nvCxnSpPr>
              <p:cNvPr id="1515" name="Google Shape;1515;p14"/>
              <p:cNvCxnSpPr>
                <a:stCxn id="1514" idx="4"/>
                <a:endCxn id="1516" idx="6"/>
              </p:cNvCxnSpPr>
              <p:nvPr/>
            </p:nvCxnSpPr>
            <p:spPr>
              <a:xfrm flipH="1">
                <a:off x="-789197" y="520778"/>
                <a:ext cx="5079300" cy="1091400"/>
              </a:xfrm>
              <a:prstGeom prst="straightConnector1">
                <a:avLst/>
              </a:prstGeom>
              <a:noFill/>
              <a:ln cap="flat" cmpd="sng" w="15875">
                <a:solidFill>
                  <a:srgbClr val="FF0000"/>
                </a:solidFill>
                <a:prstDash val="solid"/>
                <a:miter lim="800000"/>
                <a:headEnd len="sm" w="sm" type="none"/>
                <a:tailEnd len="med" w="med" type="triangle"/>
              </a:ln>
            </p:spPr>
          </p:cxnSp>
          <p:sp>
            <p:nvSpPr>
              <p:cNvPr id="1516" name="Google Shape;1516;p14"/>
              <p:cNvSpPr/>
              <p:nvPr/>
            </p:nvSpPr>
            <p:spPr>
              <a:xfrm>
                <a:off x="-1091379" y="1464420"/>
                <a:ext cx="302217" cy="295532"/>
              </a:xfrm>
              <a:prstGeom prst="ellipse">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sp>
          <p:nvSpPr>
            <p:cNvPr id="1517" name="Google Shape;1517;p14"/>
            <p:cNvSpPr/>
            <p:nvPr/>
          </p:nvSpPr>
          <p:spPr>
            <a:xfrm>
              <a:off x="6851245" y="2025569"/>
              <a:ext cx="602852" cy="301972"/>
            </a:xfrm>
            <a:prstGeom prst="ellipse">
              <a:avLst/>
            </a:prstGeom>
            <a:noFill/>
            <a:ln cap="flat" cmpd="sng" w="19050">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500">
                <a:solidFill>
                  <a:srgbClr val="000000"/>
                </a:solidFill>
                <a:latin typeface="Comic Sans MS"/>
                <a:ea typeface="Comic Sans MS"/>
                <a:cs typeface="Comic Sans MS"/>
                <a:sym typeface="Comic Sans MS"/>
              </a:endParaRPr>
            </a:p>
          </p:txBody>
        </p:sp>
        <p:cxnSp>
          <p:nvCxnSpPr>
            <p:cNvPr id="1518" name="Google Shape;1518;p14"/>
            <p:cNvCxnSpPr>
              <a:stCxn id="1517" idx="0"/>
              <a:endCxn id="1514" idx="4"/>
            </p:cNvCxnSpPr>
            <p:nvPr/>
          </p:nvCxnSpPr>
          <p:spPr>
            <a:xfrm flipH="1" rot="10800000">
              <a:off x="7152671" y="1393469"/>
              <a:ext cx="1800" cy="632100"/>
            </a:xfrm>
            <a:prstGeom prst="straightConnector1">
              <a:avLst/>
            </a:prstGeom>
            <a:noFill/>
            <a:ln cap="flat" cmpd="sng" w="19050">
              <a:solidFill>
                <a:srgbClr val="FF0000"/>
              </a:solidFill>
              <a:prstDash val="solid"/>
              <a:miter lim="800000"/>
              <a:headEnd len="sm" w="sm" type="none"/>
              <a:tailEnd len="med" w="med" type="triangle"/>
            </a:ln>
          </p:spPr>
        </p:cxnSp>
      </p:grpSp>
      <p:grpSp>
        <p:nvGrpSpPr>
          <p:cNvPr id="1519" name="Google Shape;1519;p14"/>
          <p:cNvGrpSpPr/>
          <p:nvPr/>
        </p:nvGrpSpPr>
        <p:grpSpPr>
          <a:xfrm>
            <a:off x="2331892" y="1059163"/>
            <a:ext cx="1309679" cy="1362839"/>
            <a:chOff x="5709634" y="1003247"/>
            <a:chExt cx="1746239" cy="1817119"/>
          </a:xfrm>
        </p:grpSpPr>
        <p:grpSp>
          <p:nvGrpSpPr>
            <p:cNvPr id="1520" name="Google Shape;1520;p14"/>
            <p:cNvGrpSpPr/>
            <p:nvPr/>
          </p:nvGrpSpPr>
          <p:grpSpPr>
            <a:xfrm>
              <a:off x="5709634" y="1003247"/>
              <a:ext cx="1602361" cy="1817119"/>
              <a:chOff x="2845290" y="130533"/>
              <a:chExt cx="1602361" cy="1817119"/>
            </a:xfrm>
          </p:grpSpPr>
          <p:sp>
            <p:nvSpPr>
              <p:cNvPr id="1521" name="Google Shape;1521;p14"/>
              <p:cNvSpPr/>
              <p:nvPr/>
            </p:nvSpPr>
            <p:spPr>
              <a:xfrm>
                <a:off x="4132555" y="130533"/>
                <a:ext cx="315096" cy="295532"/>
              </a:xfrm>
              <a:prstGeom prst="ellipse">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cxnSp>
            <p:nvCxnSpPr>
              <p:cNvPr id="1522" name="Google Shape;1522;p14"/>
              <p:cNvCxnSpPr>
                <a:stCxn id="1521" idx="4"/>
                <a:endCxn id="1523" idx="6"/>
              </p:cNvCxnSpPr>
              <p:nvPr/>
            </p:nvCxnSpPr>
            <p:spPr>
              <a:xfrm flipH="1">
                <a:off x="3147403" y="426065"/>
                <a:ext cx="1142700" cy="1373700"/>
              </a:xfrm>
              <a:prstGeom prst="straightConnector1">
                <a:avLst/>
              </a:prstGeom>
              <a:noFill/>
              <a:ln cap="flat" cmpd="sng" w="15875">
                <a:solidFill>
                  <a:srgbClr val="FF0000"/>
                </a:solidFill>
                <a:prstDash val="solid"/>
                <a:miter lim="800000"/>
                <a:headEnd len="sm" w="sm" type="none"/>
                <a:tailEnd len="med" w="med" type="triangle"/>
              </a:ln>
            </p:spPr>
          </p:cxnSp>
          <p:sp>
            <p:nvSpPr>
              <p:cNvPr id="1523" name="Google Shape;1523;p14"/>
              <p:cNvSpPr/>
              <p:nvPr/>
            </p:nvSpPr>
            <p:spPr>
              <a:xfrm>
                <a:off x="2845290" y="1652120"/>
                <a:ext cx="302217" cy="295532"/>
              </a:xfrm>
              <a:prstGeom prst="ellipse">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sp>
          <p:nvSpPr>
            <p:cNvPr id="1524" name="Google Shape;1524;p14"/>
            <p:cNvSpPr/>
            <p:nvPr/>
          </p:nvSpPr>
          <p:spPr>
            <a:xfrm>
              <a:off x="6853021" y="2199189"/>
              <a:ext cx="602852" cy="301972"/>
            </a:xfrm>
            <a:prstGeom prst="ellipse">
              <a:avLst/>
            </a:prstGeom>
            <a:noFill/>
            <a:ln cap="flat" cmpd="sng" w="19050">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500">
                <a:solidFill>
                  <a:srgbClr val="000000"/>
                </a:solidFill>
                <a:latin typeface="Comic Sans MS"/>
                <a:ea typeface="Comic Sans MS"/>
                <a:cs typeface="Comic Sans MS"/>
                <a:sym typeface="Comic Sans MS"/>
              </a:endParaRPr>
            </a:p>
          </p:txBody>
        </p:sp>
        <p:cxnSp>
          <p:nvCxnSpPr>
            <p:cNvPr id="1525" name="Google Shape;1525;p14"/>
            <p:cNvCxnSpPr>
              <a:stCxn id="1524" idx="0"/>
              <a:endCxn id="1521" idx="4"/>
            </p:cNvCxnSpPr>
            <p:nvPr/>
          </p:nvCxnSpPr>
          <p:spPr>
            <a:xfrm rot="10800000">
              <a:off x="7154447" y="1298889"/>
              <a:ext cx="0" cy="900300"/>
            </a:xfrm>
            <a:prstGeom prst="straightConnector1">
              <a:avLst/>
            </a:prstGeom>
            <a:noFill/>
            <a:ln cap="flat" cmpd="sng" w="19050">
              <a:solidFill>
                <a:srgbClr val="FF0000"/>
              </a:solidFill>
              <a:prstDash val="solid"/>
              <a:miter lim="800000"/>
              <a:headEnd len="sm" w="sm" type="none"/>
              <a:tailEnd len="med" w="med" type="triangle"/>
            </a:ln>
          </p:spPr>
        </p:cxnSp>
      </p:grpSp>
      <p:grpSp>
        <p:nvGrpSpPr>
          <p:cNvPr id="1526" name="Google Shape;1526;p14"/>
          <p:cNvGrpSpPr/>
          <p:nvPr/>
        </p:nvGrpSpPr>
        <p:grpSpPr>
          <a:xfrm>
            <a:off x="2312125" y="1050481"/>
            <a:ext cx="2298941" cy="1602583"/>
            <a:chOff x="4423568" y="495889"/>
            <a:chExt cx="3065254" cy="2136777"/>
          </a:xfrm>
        </p:grpSpPr>
        <p:grpSp>
          <p:nvGrpSpPr>
            <p:cNvPr id="1527" name="Google Shape;1527;p14"/>
            <p:cNvGrpSpPr/>
            <p:nvPr/>
          </p:nvGrpSpPr>
          <p:grpSpPr>
            <a:xfrm>
              <a:off x="4423568" y="495889"/>
              <a:ext cx="2923151" cy="2136777"/>
              <a:chOff x="1559224" y="-376825"/>
              <a:chExt cx="2923151" cy="2136777"/>
            </a:xfrm>
          </p:grpSpPr>
          <p:sp>
            <p:nvSpPr>
              <p:cNvPr id="1528" name="Google Shape;1528;p14"/>
              <p:cNvSpPr/>
              <p:nvPr/>
            </p:nvSpPr>
            <p:spPr>
              <a:xfrm>
                <a:off x="4167279" y="-376825"/>
                <a:ext cx="315096" cy="295532"/>
              </a:xfrm>
              <a:prstGeom prst="ellipse">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cxnSp>
            <p:nvCxnSpPr>
              <p:cNvPr id="1529" name="Google Shape;1529;p14"/>
              <p:cNvCxnSpPr>
                <a:stCxn id="1528" idx="4"/>
                <a:endCxn id="1530" idx="6"/>
              </p:cNvCxnSpPr>
              <p:nvPr/>
            </p:nvCxnSpPr>
            <p:spPr>
              <a:xfrm flipH="1">
                <a:off x="1861527" y="-81293"/>
                <a:ext cx="2463300" cy="1693500"/>
              </a:xfrm>
              <a:prstGeom prst="straightConnector1">
                <a:avLst/>
              </a:prstGeom>
              <a:noFill/>
              <a:ln cap="flat" cmpd="sng" w="15875">
                <a:solidFill>
                  <a:srgbClr val="FF0000"/>
                </a:solidFill>
                <a:prstDash val="solid"/>
                <a:miter lim="800000"/>
                <a:headEnd len="sm" w="sm" type="none"/>
                <a:tailEnd len="med" w="med" type="triangle"/>
              </a:ln>
            </p:spPr>
          </p:cxnSp>
          <p:sp>
            <p:nvSpPr>
              <p:cNvPr id="1530" name="Google Shape;1530;p14"/>
              <p:cNvSpPr/>
              <p:nvPr/>
            </p:nvSpPr>
            <p:spPr>
              <a:xfrm>
                <a:off x="1559224" y="1464420"/>
                <a:ext cx="302217" cy="295532"/>
              </a:xfrm>
              <a:prstGeom prst="ellipse">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sp>
          <p:nvSpPr>
            <p:cNvPr id="1531" name="Google Shape;1531;p14"/>
            <p:cNvSpPr/>
            <p:nvPr/>
          </p:nvSpPr>
          <p:spPr>
            <a:xfrm>
              <a:off x="6885970" y="2025569"/>
              <a:ext cx="602852" cy="301972"/>
            </a:xfrm>
            <a:prstGeom prst="ellipse">
              <a:avLst/>
            </a:prstGeom>
            <a:noFill/>
            <a:ln cap="flat" cmpd="sng" w="19050">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500">
                <a:solidFill>
                  <a:srgbClr val="000000"/>
                </a:solidFill>
                <a:latin typeface="Comic Sans MS"/>
                <a:ea typeface="Comic Sans MS"/>
                <a:cs typeface="Comic Sans MS"/>
                <a:sym typeface="Comic Sans MS"/>
              </a:endParaRPr>
            </a:p>
          </p:txBody>
        </p:sp>
        <p:cxnSp>
          <p:nvCxnSpPr>
            <p:cNvPr id="1532" name="Google Shape;1532;p14"/>
            <p:cNvCxnSpPr>
              <a:stCxn id="1531" idx="0"/>
              <a:endCxn id="1528" idx="4"/>
            </p:cNvCxnSpPr>
            <p:nvPr/>
          </p:nvCxnSpPr>
          <p:spPr>
            <a:xfrm flipH="1" rot="10800000">
              <a:off x="7187396" y="791369"/>
              <a:ext cx="1800" cy="1234200"/>
            </a:xfrm>
            <a:prstGeom prst="straightConnector1">
              <a:avLst/>
            </a:prstGeom>
            <a:noFill/>
            <a:ln cap="flat" cmpd="sng" w="19050">
              <a:solidFill>
                <a:srgbClr val="FF0000"/>
              </a:solidFill>
              <a:prstDash val="solid"/>
              <a:miter lim="800000"/>
              <a:headEnd len="sm" w="sm" type="none"/>
              <a:tailEnd len="med" w="med" type="triangle"/>
            </a:ln>
          </p:spPr>
        </p:cxnSp>
      </p:grpSp>
      <p:grpSp>
        <p:nvGrpSpPr>
          <p:cNvPr id="1533" name="Google Shape;1533;p14"/>
          <p:cNvGrpSpPr/>
          <p:nvPr/>
        </p:nvGrpSpPr>
        <p:grpSpPr>
          <a:xfrm>
            <a:off x="2313572" y="1077973"/>
            <a:ext cx="5217092" cy="1819608"/>
            <a:chOff x="534474" y="495889"/>
            <a:chExt cx="6956123" cy="2426144"/>
          </a:xfrm>
        </p:grpSpPr>
        <p:grpSp>
          <p:nvGrpSpPr>
            <p:cNvPr id="1534" name="Google Shape;1534;p14"/>
            <p:cNvGrpSpPr/>
            <p:nvPr/>
          </p:nvGrpSpPr>
          <p:grpSpPr>
            <a:xfrm>
              <a:off x="534474" y="495889"/>
              <a:ext cx="6812245" cy="2426144"/>
              <a:chOff x="-2329870" y="-376825"/>
              <a:chExt cx="6812245" cy="2426144"/>
            </a:xfrm>
          </p:grpSpPr>
          <p:sp>
            <p:nvSpPr>
              <p:cNvPr id="1535" name="Google Shape;1535;p14"/>
              <p:cNvSpPr/>
              <p:nvPr/>
            </p:nvSpPr>
            <p:spPr>
              <a:xfrm>
                <a:off x="4167279" y="-376825"/>
                <a:ext cx="315096" cy="295532"/>
              </a:xfrm>
              <a:prstGeom prst="ellipse">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cxnSp>
            <p:nvCxnSpPr>
              <p:cNvPr id="1536" name="Google Shape;1536;p14"/>
              <p:cNvCxnSpPr>
                <a:stCxn id="1535" idx="4"/>
                <a:endCxn id="1537" idx="6"/>
              </p:cNvCxnSpPr>
              <p:nvPr/>
            </p:nvCxnSpPr>
            <p:spPr>
              <a:xfrm flipH="1">
                <a:off x="-2027673" y="-81293"/>
                <a:ext cx="6352500" cy="1982700"/>
              </a:xfrm>
              <a:prstGeom prst="straightConnector1">
                <a:avLst/>
              </a:prstGeom>
              <a:noFill/>
              <a:ln cap="flat" cmpd="sng" w="15875">
                <a:solidFill>
                  <a:srgbClr val="FF0000"/>
                </a:solidFill>
                <a:prstDash val="solid"/>
                <a:miter lim="800000"/>
                <a:headEnd len="sm" w="sm" type="none"/>
                <a:tailEnd len="med" w="med" type="triangle"/>
              </a:ln>
            </p:spPr>
          </p:cxnSp>
          <p:sp>
            <p:nvSpPr>
              <p:cNvPr id="1537" name="Google Shape;1537;p14"/>
              <p:cNvSpPr/>
              <p:nvPr/>
            </p:nvSpPr>
            <p:spPr>
              <a:xfrm>
                <a:off x="-2329870" y="1753787"/>
                <a:ext cx="302217" cy="295532"/>
              </a:xfrm>
              <a:prstGeom prst="ellipse">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sp>
          <p:nvSpPr>
            <p:cNvPr id="1538" name="Google Shape;1538;p14"/>
            <p:cNvSpPr/>
            <p:nvPr/>
          </p:nvSpPr>
          <p:spPr>
            <a:xfrm>
              <a:off x="6887745" y="2326511"/>
              <a:ext cx="602852" cy="301972"/>
            </a:xfrm>
            <a:prstGeom prst="ellipse">
              <a:avLst/>
            </a:prstGeom>
            <a:noFill/>
            <a:ln cap="flat" cmpd="sng" w="19050">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500">
                <a:solidFill>
                  <a:srgbClr val="000000"/>
                </a:solidFill>
                <a:latin typeface="Comic Sans MS"/>
                <a:ea typeface="Comic Sans MS"/>
                <a:cs typeface="Comic Sans MS"/>
                <a:sym typeface="Comic Sans MS"/>
              </a:endParaRPr>
            </a:p>
          </p:txBody>
        </p:sp>
        <p:cxnSp>
          <p:nvCxnSpPr>
            <p:cNvPr id="1539" name="Google Shape;1539;p14"/>
            <p:cNvCxnSpPr>
              <a:stCxn id="1538" idx="0"/>
              <a:endCxn id="1535" idx="4"/>
            </p:cNvCxnSpPr>
            <p:nvPr/>
          </p:nvCxnSpPr>
          <p:spPr>
            <a:xfrm rot="10800000">
              <a:off x="7189171" y="791411"/>
              <a:ext cx="0" cy="1535100"/>
            </a:xfrm>
            <a:prstGeom prst="straightConnector1">
              <a:avLst/>
            </a:prstGeom>
            <a:noFill/>
            <a:ln cap="flat" cmpd="sng" w="19050">
              <a:solidFill>
                <a:srgbClr val="FF0000"/>
              </a:solidFill>
              <a:prstDash val="solid"/>
              <a:miter lim="800000"/>
              <a:headEnd len="sm" w="sm" type="none"/>
              <a:tailEnd len="med" w="med" type="triangle"/>
            </a:ln>
          </p:spPr>
        </p:cxnSp>
      </p:grpSp>
      <p:cxnSp>
        <p:nvCxnSpPr>
          <p:cNvPr id="1540" name="Google Shape;1540;p14"/>
          <p:cNvCxnSpPr>
            <a:endCxn id="1410" idx="2"/>
          </p:cNvCxnSpPr>
          <p:nvPr/>
        </p:nvCxnSpPr>
        <p:spPr>
          <a:xfrm>
            <a:off x="1468143" y="4158205"/>
            <a:ext cx="329700" cy="321600"/>
          </a:xfrm>
          <a:prstGeom prst="straightConnector1">
            <a:avLst/>
          </a:prstGeom>
          <a:noFill/>
          <a:ln cap="flat" cmpd="sng" w="31750">
            <a:solidFill>
              <a:srgbClr val="FF0000"/>
            </a:solidFill>
            <a:prstDash val="solid"/>
            <a:miter lim="800000"/>
            <a:headEnd len="sm" w="sm" type="none"/>
            <a:tailEnd len="med" w="med" type="triangle"/>
          </a:ln>
        </p:spPr>
      </p:cxnSp>
      <p:cxnSp>
        <p:nvCxnSpPr>
          <p:cNvPr id="1541" name="Google Shape;1541;p14"/>
          <p:cNvCxnSpPr>
            <a:endCxn id="1421" idx="2"/>
          </p:cNvCxnSpPr>
          <p:nvPr/>
        </p:nvCxnSpPr>
        <p:spPr>
          <a:xfrm>
            <a:off x="2181356" y="4541379"/>
            <a:ext cx="440400" cy="5100"/>
          </a:xfrm>
          <a:prstGeom prst="straightConnector1">
            <a:avLst/>
          </a:prstGeom>
          <a:noFill/>
          <a:ln cap="flat" cmpd="sng" w="31750">
            <a:solidFill>
              <a:srgbClr val="FF0000"/>
            </a:solidFill>
            <a:prstDash val="solid"/>
            <a:miter lim="800000"/>
            <a:headEnd len="sm" w="sm" type="none"/>
            <a:tailEnd len="med" w="med" type="triangle"/>
          </a:ln>
        </p:spPr>
      </p:cxnSp>
      <p:cxnSp>
        <p:nvCxnSpPr>
          <p:cNvPr id="1542" name="Google Shape;1542;p14"/>
          <p:cNvCxnSpPr>
            <a:stCxn id="1405" idx="7"/>
          </p:cNvCxnSpPr>
          <p:nvPr/>
        </p:nvCxnSpPr>
        <p:spPr>
          <a:xfrm flipH="1" rot="10800000">
            <a:off x="1551577" y="3767542"/>
            <a:ext cx="376800" cy="211500"/>
          </a:xfrm>
          <a:prstGeom prst="straightConnector1">
            <a:avLst/>
          </a:prstGeom>
          <a:noFill/>
          <a:ln cap="flat" cmpd="sng" w="31750">
            <a:solidFill>
              <a:srgbClr val="FF0000"/>
            </a:solidFill>
            <a:prstDash val="solid"/>
            <a:miter lim="800000"/>
            <a:headEnd len="sm" w="sm" type="none"/>
            <a:tailEnd len="med" w="med" type="triangle"/>
          </a:ln>
        </p:spPr>
      </p:cxnSp>
      <p:cxnSp>
        <p:nvCxnSpPr>
          <p:cNvPr id="1543" name="Google Shape;1543;p14"/>
          <p:cNvCxnSpPr/>
          <p:nvPr/>
        </p:nvCxnSpPr>
        <p:spPr>
          <a:xfrm rot="10800000">
            <a:off x="2808009" y="3741467"/>
            <a:ext cx="0" cy="662700"/>
          </a:xfrm>
          <a:prstGeom prst="straightConnector1">
            <a:avLst/>
          </a:prstGeom>
          <a:noFill/>
          <a:ln cap="flat" cmpd="sng" w="31750">
            <a:solidFill>
              <a:srgbClr val="FF0000"/>
            </a:solidFill>
            <a:prstDash val="solid"/>
            <a:miter lim="800000"/>
            <a:headEnd len="sm" w="sm" type="none"/>
            <a:tailEnd len="med" w="med" type="triangle"/>
          </a:ln>
        </p:spPr>
      </p:cxnSp>
      <p:cxnSp>
        <p:nvCxnSpPr>
          <p:cNvPr id="1544" name="Google Shape;1544;p14"/>
          <p:cNvCxnSpPr/>
          <p:nvPr/>
        </p:nvCxnSpPr>
        <p:spPr>
          <a:xfrm flipH="1" rot="10800000">
            <a:off x="3005484" y="4182847"/>
            <a:ext cx="455100" cy="336000"/>
          </a:xfrm>
          <a:prstGeom prst="straightConnector1">
            <a:avLst/>
          </a:prstGeom>
          <a:noFill/>
          <a:ln cap="flat" cmpd="sng" w="31750">
            <a:solidFill>
              <a:srgbClr val="FF0000"/>
            </a:solidFill>
            <a:prstDash val="solid"/>
            <a:miter lim="800000"/>
            <a:headEnd len="sm" w="sm" type="none"/>
            <a:tailEnd len="med" w="med" type="triangle"/>
          </a:ln>
        </p:spPr>
      </p:cxnSp>
      <p:sp>
        <p:nvSpPr>
          <p:cNvPr id="1545" name="Google Shape;1545;p14"/>
          <p:cNvSpPr txBox="1"/>
          <p:nvPr/>
        </p:nvSpPr>
        <p:spPr>
          <a:xfrm>
            <a:off x="4420832" y="3347447"/>
            <a:ext cx="4327800" cy="1377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700">
                <a:solidFill>
                  <a:schemeClr val="dk1"/>
                </a:solidFill>
                <a:latin typeface="Arial"/>
                <a:ea typeface="Arial"/>
                <a:cs typeface="Arial"/>
                <a:sym typeface="Arial"/>
              </a:rPr>
              <a:t>find </a:t>
            </a:r>
            <a:r>
              <a:rPr i="1" lang="en-US" sz="1700">
                <a:solidFill>
                  <a:schemeClr val="dk1"/>
                </a:solidFill>
                <a:latin typeface="Arial"/>
                <a:ea typeface="Arial"/>
                <a:cs typeface="Arial"/>
                <a:sym typeface="Arial"/>
              </a:rPr>
              <a:t>a</a:t>
            </a:r>
            <a:r>
              <a:rPr lang="en-US" sz="1700">
                <a:solidFill>
                  <a:schemeClr val="dk1"/>
                </a:solidFill>
                <a:latin typeface="Arial"/>
                <a:ea typeface="Arial"/>
                <a:cs typeface="Arial"/>
                <a:sym typeface="Arial"/>
              </a:rPr>
              <a:t> not in </a:t>
            </a:r>
            <a:r>
              <a:rPr i="1" lang="en-US" sz="1700">
                <a:solidFill>
                  <a:schemeClr val="dk1"/>
                </a:solidFill>
                <a:latin typeface="Arial"/>
                <a:ea typeface="Arial"/>
                <a:cs typeface="Arial"/>
                <a:sym typeface="Arial"/>
              </a:rPr>
              <a:t>N' </a:t>
            </a:r>
            <a:r>
              <a:rPr lang="en-US" sz="1700">
                <a:solidFill>
                  <a:schemeClr val="dk1"/>
                </a:solidFill>
                <a:latin typeface="Arial"/>
                <a:ea typeface="Arial"/>
                <a:cs typeface="Arial"/>
                <a:sym typeface="Arial"/>
              </a:rPr>
              <a:t>such that </a:t>
            </a:r>
            <a:r>
              <a:rPr i="1" lang="en-US" sz="1700">
                <a:solidFill>
                  <a:schemeClr val="dk1"/>
                </a:solidFill>
                <a:latin typeface="Arial"/>
                <a:ea typeface="Arial"/>
                <a:cs typeface="Arial"/>
                <a:sym typeface="Arial"/>
              </a:rPr>
              <a:t>D(a) </a:t>
            </a:r>
            <a:r>
              <a:rPr lang="en-US" sz="1700">
                <a:solidFill>
                  <a:schemeClr val="dk1"/>
                </a:solidFill>
                <a:latin typeface="Arial"/>
                <a:ea typeface="Arial"/>
                <a:cs typeface="Arial"/>
                <a:sym typeface="Arial"/>
              </a:rPr>
              <a:t>is a minimum </a:t>
            </a:r>
            <a:endParaRPr sz="1100"/>
          </a:p>
          <a:p>
            <a:pPr indent="0" lvl="0" marL="0" marR="0" rtl="0" algn="l">
              <a:spcBef>
                <a:spcPts val="0"/>
              </a:spcBef>
              <a:spcAft>
                <a:spcPts val="0"/>
              </a:spcAft>
              <a:buNone/>
            </a:pPr>
            <a:r>
              <a:rPr lang="en-US" sz="1700">
                <a:solidFill>
                  <a:schemeClr val="dk1"/>
                </a:solidFill>
                <a:latin typeface="Arial"/>
                <a:ea typeface="Arial"/>
                <a:cs typeface="Arial"/>
                <a:sym typeface="Arial"/>
              </a:rPr>
              <a:t>add </a:t>
            </a:r>
            <a:r>
              <a:rPr i="1" lang="en-US" sz="1700">
                <a:solidFill>
                  <a:schemeClr val="dk1"/>
                </a:solidFill>
                <a:latin typeface="Arial"/>
                <a:ea typeface="Arial"/>
                <a:cs typeface="Arial"/>
                <a:sym typeface="Arial"/>
              </a:rPr>
              <a:t>a</a:t>
            </a:r>
            <a:r>
              <a:rPr lang="en-US" sz="1700">
                <a:solidFill>
                  <a:schemeClr val="dk1"/>
                </a:solidFill>
                <a:latin typeface="Arial"/>
                <a:ea typeface="Arial"/>
                <a:cs typeface="Arial"/>
                <a:sym typeface="Arial"/>
              </a:rPr>
              <a:t> to </a:t>
            </a:r>
            <a:r>
              <a:rPr i="1" lang="en-US" sz="1700">
                <a:solidFill>
                  <a:schemeClr val="dk1"/>
                </a:solidFill>
                <a:latin typeface="Arial"/>
                <a:ea typeface="Arial"/>
                <a:cs typeface="Arial"/>
                <a:sym typeface="Arial"/>
              </a:rPr>
              <a:t>N' </a:t>
            </a:r>
            <a:endParaRPr sz="1100"/>
          </a:p>
          <a:p>
            <a:pPr indent="0" lvl="0" marL="0" marR="0" rtl="0" algn="l">
              <a:spcBef>
                <a:spcPts val="0"/>
              </a:spcBef>
              <a:spcAft>
                <a:spcPts val="0"/>
              </a:spcAft>
              <a:buNone/>
            </a:pPr>
            <a:r>
              <a:rPr lang="en-US" sz="1700">
                <a:solidFill>
                  <a:schemeClr val="dk1"/>
                </a:solidFill>
                <a:latin typeface="Arial"/>
                <a:ea typeface="Arial"/>
                <a:cs typeface="Arial"/>
                <a:sym typeface="Arial"/>
              </a:rPr>
              <a:t>update </a:t>
            </a:r>
            <a:r>
              <a:rPr i="1" lang="en-US" sz="1700">
                <a:solidFill>
                  <a:schemeClr val="dk1"/>
                </a:solidFill>
                <a:latin typeface="Arial"/>
                <a:ea typeface="Arial"/>
                <a:cs typeface="Arial"/>
                <a:sym typeface="Arial"/>
              </a:rPr>
              <a:t>D(b) </a:t>
            </a:r>
            <a:r>
              <a:rPr lang="en-US" sz="1700">
                <a:solidFill>
                  <a:schemeClr val="dk1"/>
                </a:solidFill>
                <a:latin typeface="Arial"/>
                <a:ea typeface="Arial"/>
                <a:cs typeface="Arial"/>
                <a:sym typeface="Arial"/>
              </a:rPr>
              <a:t>for all </a:t>
            </a:r>
            <a:r>
              <a:rPr i="1" lang="en-US" sz="1700">
                <a:solidFill>
                  <a:schemeClr val="dk1"/>
                </a:solidFill>
                <a:latin typeface="Arial"/>
                <a:ea typeface="Arial"/>
                <a:cs typeface="Arial"/>
                <a:sym typeface="Arial"/>
              </a:rPr>
              <a:t>b</a:t>
            </a:r>
            <a:r>
              <a:rPr lang="en-US" sz="1700">
                <a:solidFill>
                  <a:schemeClr val="dk1"/>
                </a:solidFill>
                <a:latin typeface="Arial"/>
                <a:ea typeface="Arial"/>
                <a:cs typeface="Arial"/>
                <a:sym typeface="Arial"/>
              </a:rPr>
              <a:t> adjacent to </a:t>
            </a:r>
            <a:r>
              <a:rPr i="1" lang="en-US" sz="1700">
                <a:solidFill>
                  <a:schemeClr val="dk1"/>
                </a:solidFill>
                <a:latin typeface="Arial"/>
                <a:ea typeface="Arial"/>
                <a:cs typeface="Arial"/>
                <a:sym typeface="Arial"/>
              </a:rPr>
              <a:t>a</a:t>
            </a:r>
            <a:r>
              <a:rPr lang="en-US" sz="1700">
                <a:solidFill>
                  <a:schemeClr val="dk1"/>
                </a:solidFill>
                <a:latin typeface="Arial"/>
                <a:ea typeface="Arial"/>
                <a:cs typeface="Arial"/>
                <a:sym typeface="Arial"/>
              </a:rPr>
              <a:t> and not in </a:t>
            </a:r>
            <a:r>
              <a:rPr i="1" lang="en-US" sz="1700">
                <a:solidFill>
                  <a:schemeClr val="dk1"/>
                </a:solidFill>
                <a:latin typeface="Arial"/>
                <a:ea typeface="Arial"/>
                <a:cs typeface="Arial"/>
                <a:sym typeface="Arial"/>
              </a:rPr>
              <a:t>N' </a:t>
            </a:r>
            <a:r>
              <a:rPr lang="en-US" sz="1700">
                <a:solidFill>
                  <a:schemeClr val="dk1"/>
                </a:solidFill>
                <a:latin typeface="Arial"/>
                <a:ea typeface="Arial"/>
                <a:cs typeface="Arial"/>
                <a:sym typeface="Arial"/>
              </a:rPr>
              <a:t>: </a:t>
            </a:r>
            <a:endParaRPr sz="1100"/>
          </a:p>
          <a:p>
            <a:pPr indent="0" lvl="0" marL="0" marR="0" rtl="0" algn="l">
              <a:spcBef>
                <a:spcPts val="0"/>
              </a:spcBef>
              <a:spcAft>
                <a:spcPts val="0"/>
              </a:spcAft>
              <a:buNone/>
            </a:pPr>
            <a:r>
              <a:rPr b="1" i="1" lang="en-US" sz="1700">
                <a:solidFill>
                  <a:srgbClr val="CC0000"/>
                </a:solidFill>
                <a:latin typeface="Arial"/>
                <a:ea typeface="Arial"/>
                <a:cs typeface="Arial"/>
                <a:sym typeface="Arial"/>
              </a:rPr>
              <a:t>     D(b) = </a:t>
            </a:r>
            <a:r>
              <a:rPr b="1" lang="en-US" sz="1700">
                <a:solidFill>
                  <a:srgbClr val="CC0000"/>
                </a:solidFill>
                <a:latin typeface="Arial"/>
                <a:ea typeface="Arial"/>
                <a:cs typeface="Arial"/>
                <a:sym typeface="Arial"/>
              </a:rPr>
              <a:t>min</a:t>
            </a:r>
            <a:r>
              <a:rPr b="1" i="1" lang="en-US" sz="1700">
                <a:solidFill>
                  <a:srgbClr val="CC0000"/>
                </a:solidFill>
                <a:latin typeface="Arial"/>
                <a:ea typeface="Arial"/>
                <a:cs typeface="Arial"/>
                <a:sym typeface="Arial"/>
              </a:rPr>
              <a:t> ( D(b), D(a) + c</a:t>
            </a:r>
            <a:r>
              <a:rPr b="1" baseline="-25000" i="1" lang="en-US" sz="1700">
                <a:solidFill>
                  <a:srgbClr val="CC0000"/>
                </a:solidFill>
                <a:latin typeface="Arial"/>
                <a:ea typeface="Arial"/>
                <a:cs typeface="Arial"/>
                <a:sym typeface="Arial"/>
              </a:rPr>
              <a:t>a,b </a:t>
            </a:r>
            <a:r>
              <a:rPr b="1" i="1" lang="en-US" sz="1700">
                <a:solidFill>
                  <a:srgbClr val="CC0000"/>
                </a:solidFill>
                <a:latin typeface="Arial"/>
                <a:ea typeface="Arial"/>
                <a:cs typeface="Arial"/>
                <a:sym typeface="Arial"/>
              </a:rPr>
              <a:t>) </a:t>
            </a:r>
            <a:endParaRPr sz="1100"/>
          </a:p>
        </p:txBody>
      </p:sp>
      <p:sp>
        <p:nvSpPr>
          <p:cNvPr id="1546" name="Google Shape;1546;p14"/>
          <p:cNvSpPr/>
          <p:nvPr/>
        </p:nvSpPr>
        <p:spPr>
          <a:xfrm>
            <a:off x="4204503" y="2901229"/>
            <a:ext cx="5040900" cy="2562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None/>
            </a:pPr>
            <a:r>
              <a:rPr lang="en-US" sz="1400">
                <a:solidFill>
                  <a:schemeClr val="dk1"/>
                </a:solidFill>
                <a:latin typeface="Arial"/>
                <a:ea typeface="Arial"/>
                <a:cs typeface="Arial"/>
                <a:sym typeface="Arial"/>
              </a:rPr>
              <a:t>Initialization (step 0): For all a: if </a:t>
            </a:r>
            <a:r>
              <a:rPr i="1" lang="en-US" sz="1400">
                <a:solidFill>
                  <a:schemeClr val="dk1"/>
                </a:solidFill>
                <a:latin typeface="Arial"/>
                <a:ea typeface="Arial"/>
                <a:cs typeface="Arial"/>
                <a:sym typeface="Arial"/>
              </a:rPr>
              <a:t>a</a:t>
            </a:r>
            <a:r>
              <a:rPr lang="en-US" sz="1400">
                <a:solidFill>
                  <a:schemeClr val="dk1"/>
                </a:solidFill>
                <a:latin typeface="Arial"/>
                <a:ea typeface="Arial"/>
                <a:cs typeface="Arial"/>
                <a:sym typeface="Arial"/>
              </a:rPr>
              <a:t> adjacent to then </a:t>
            </a:r>
            <a:r>
              <a:rPr i="1" lang="en-US" sz="1400">
                <a:solidFill>
                  <a:schemeClr val="dk1"/>
                </a:solidFill>
                <a:latin typeface="Arial"/>
                <a:ea typeface="Arial"/>
                <a:cs typeface="Arial"/>
                <a:sym typeface="Arial"/>
              </a:rPr>
              <a:t>D(a) = c</a:t>
            </a:r>
            <a:r>
              <a:rPr baseline="-25000" i="1" lang="en-US" sz="1400">
                <a:solidFill>
                  <a:schemeClr val="dk1"/>
                </a:solidFill>
                <a:latin typeface="Arial"/>
                <a:ea typeface="Arial"/>
                <a:cs typeface="Arial"/>
                <a:sym typeface="Arial"/>
              </a:rPr>
              <a:t>u,a </a:t>
            </a:r>
            <a:endParaRPr baseline="-25000" sz="14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4"/>
                                        </p:tgtEl>
                                        <p:attrNameLst>
                                          <p:attrName>style.visibility</p:attrName>
                                        </p:attrNameLst>
                                      </p:cBhvr>
                                      <p:to>
                                        <p:strVal val="visible"/>
                                      </p:to>
                                    </p:set>
                                    <p:animEffect filter="fade" transition="in">
                                      <p:cBhvr>
                                        <p:cTn dur="1000"/>
                                        <p:tgtEl>
                                          <p:spTgt spid="14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5"/>
                                        </p:tgtEl>
                                        <p:attrNameLst>
                                          <p:attrName>style.visibility</p:attrName>
                                        </p:attrNameLst>
                                      </p:cBhvr>
                                      <p:to>
                                        <p:strVal val="visible"/>
                                      </p:to>
                                    </p:set>
                                    <p:animEffect filter="fade" transition="in">
                                      <p:cBhvr>
                                        <p:cTn dur="1000"/>
                                        <p:tgtEl>
                                          <p:spTgt spid="150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493"/>
                                        </p:tgtEl>
                                        <p:attrNameLst>
                                          <p:attrName>style.visibility</p:attrName>
                                        </p:attrNameLst>
                                      </p:cBhvr>
                                      <p:to>
                                        <p:strVal val="visible"/>
                                      </p:to>
                                    </p:set>
                                    <p:animEffect filter="fade" transition="in">
                                      <p:cBhvr>
                                        <p:cTn dur="500"/>
                                        <p:tgtEl>
                                          <p:spTgt spid="1493"/>
                                        </p:tgtEl>
                                      </p:cBhvr>
                                    </p:animEffect>
                                  </p:childTnLst>
                                </p:cTn>
                              </p:par>
                              <p:par>
                                <p:cTn fill="hold" nodeType="withEffect" presetClass="exit" presetID="10" presetSubtype="0">
                                  <p:stCondLst>
                                    <p:cond delay="0"/>
                                  </p:stCondLst>
                                  <p:childTnLst>
                                    <p:animEffect filter="fade" transition="out">
                                      <p:cBhvr>
                                        <p:cTn dur="500"/>
                                        <p:tgtEl>
                                          <p:spTgt spid="1546"/>
                                        </p:tgtEl>
                                      </p:cBhvr>
                                    </p:animEffect>
                                    <p:set>
                                      <p:cBhvr>
                                        <p:cTn dur="1" fill="hold">
                                          <p:stCondLst>
                                            <p:cond delay="500"/>
                                          </p:stCondLst>
                                        </p:cTn>
                                        <p:tgtEl>
                                          <p:spTgt spid="154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0"/>
                                        </p:tgtEl>
                                        <p:attrNameLst>
                                          <p:attrName>style.visibility</p:attrName>
                                        </p:attrNameLst>
                                      </p:cBhvr>
                                      <p:to>
                                        <p:strVal val="visible"/>
                                      </p:to>
                                    </p:set>
                                    <p:animEffect filter="fade" transition="in">
                                      <p:cBhvr>
                                        <p:cTn dur="500"/>
                                        <p:tgtEl>
                                          <p:spTgt spid="15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505"/>
                                        </p:tgtEl>
                                      </p:cBhvr>
                                    </p:animEffect>
                                    <p:set>
                                      <p:cBhvr>
                                        <p:cTn dur="1" fill="hold">
                                          <p:stCondLst>
                                            <p:cond delay="500"/>
                                          </p:stCondLst>
                                        </p:cTn>
                                        <p:tgtEl>
                                          <p:spTgt spid="150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0"/>
                                        </p:tgtEl>
                                        <p:attrNameLst>
                                          <p:attrName>style.visibility</p:attrName>
                                        </p:attrNameLst>
                                      </p:cBhvr>
                                      <p:to>
                                        <p:strVal val="visible"/>
                                      </p:to>
                                    </p:set>
                                    <p:animEffect filter="fade" transition="in">
                                      <p:cBhvr>
                                        <p:cTn dur="1000"/>
                                        <p:tgtEl>
                                          <p:spTgt spid="14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2"/>
                                        </p:tgtEl>
                                        <p:attrNameLst>
                                          <p:attrName>style.visibility</p:attrName>
                                        </p:attrNameLst>
                                      </p:cBhvr>
                                      <p:to>
                                        <p:strVal val="visible"/>
                                      </p:to>
                                    </p:set>
                                    <p:animEffect filter="fade" transition="in">
                                      <p:cBhvr>
                                        <p:cTn dur="1000"/>
                                        <p:tgtEl>
                                          <p:spTgt spid="151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492"/>
                                        </p:tgtEl>
                                        <p:attrNameLst>
                                          <p:attrName>style.visibility</p:attrName>
                                        </p:attrNameLst>
                                      </p:cBhvr>
                                      <p:to>
                                        <p:strVal val="visible"/>
                                      </p:to>
                                    </p:set>
                                    <p:animEffect filter="fade" transition="in">
                                      <p:cBhvr>
                                        <p:cTn dur="500"/>
                                        <p:tgtEl>
                                          <p:spTgt spid="14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1"/>
                                        </p:tgtEl>
                                        <p:attrNameLst>
                                          <p:attrName>style.visibility</p:attrName>
                                        </p:attrNameLst>
                                      </p:cBhvr>
                                      <p:to>
                                        <p:strVal val="visible"/>
                                      </p:to>
                                    </p:set>
                                    <p:animEffect filter="fade" transition="in">
                                      <p:cBhvr>
                                        <p:cTn dur="500"/>
                                        <p:tgtEl>
                                          <p:spTgt spid="15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512"/>
                                        </p:tgtEl>
                                      </p:cBhvr>
                                    </p:animEffect>
                                    <p:set>
                                      <p:cBhvr>
                                        <p:cTn dur="1" fill="hold">
                                          <p:stCondLst>
                                            <p:cond delay="500"/>
                                          </p:stCondLst>
                                        </p:cTn>
                                        <p:tgtEl>
                                          <p:spTgt spid="151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5"/>
                                        </p:tgtEl>
                                        <p:attrNameLst>
                                          <p:attrName>style.visibility</p:attrName>
                                        </p:attrNameLst>
                                      </p:cBhvr>
                                      <p:to>
                                        <p:strVal val="visible"/>
                                      </p:to>
                                    </p:set>
                                    <p:animEffect filter="fade" transition="in">
                                      <p:cBhvr>
                                        <p:cTn dur="1000"/>
                                        <p:tgtEl>
                                          <p:spTgt spid="14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9"/>
                                        </p:tgtEl>
                                        <p:attrNameLst>
                                          <p:attrName>style.visibility</p:attrName>
                                        </p:attrNameLst>
                                      </p:cBhvr>
                                      <p:to>
                                        <p:strVal val="visible"/>
                                      </p:to>
                                    </p:set>
                                    <p:animEffect filter="fade" transition="in">
                                      <p:cBhvr>
                                        <p:cTn dur="1000"/>
                                        <p:tgtEl>
                                          <p:spTgt spid="151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491"/>
                                        </p:tgtEl>
                                        <p:attrNameLst>
                                          <p:attrName>style.visibility</p:attrName>
                                        </p:attrNameLst>
                                      </p:cBhvr>
                                      <p:to>
                                        <p:strVal val="visible"/>
                                      </p:to>
                                    </p:set>
                                    <p:animEffect filter="fade" transition="in">
                                      <p:cBhvr>
                                        <p:cTn dur="500"/>
                                        <p:tgtEl>
                                          <p:spTgt spid="14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2"/>
                                        </p:tgtEl>
                                        <p:attrNameLst>
                                          <p:attrName>style.visibility</p:attrName>
                                        </p:attrNameLst>
                                      </p:cBhvr>
                                      <p:to>
                                        <p:strVal val="visible"/>
                                      </p:to>
                                    </p:set>
                                    <p:animEffect filter="fade" transition="in">
                                      <p:cBhvr>
                                        <p:cTn dur="500"/>
                                        <p:tgtEl>
                                          <p:spTgt spid="15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519"/>
                                        </p:tgtEl>
                                      </p:cBhvr>
                                    </p:animEffect>
                                    <p:set>
                                      <p:cBhvr>
                                        <p:cTn dur="1" fill="hold">
                                          <p:stCondLst>
                                            <p:cond delay="500"/>
                                          </p:stCondLst>
                                        </p:cTn>
                                        <p:tgtEl>
                                          <p:spTgt spid="151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1"/>
                                        </p:tgtEl>
                                        <p:attrNameLst>
                                          <p:attrName>style.visibility</p:attrName>
                                        </p:attrNameLst>
                                      </p:cBhvr>
                                      <p:to>
                                        <p:strVal val="visible"/>
                                      </p:to>
                                    </p:set>
                                    <p:animEffect filter="fade" transition="in">
                                      <p:cBhvr>
                                        <p:cTn dur="1000"/>
                                        <p:tgtEl>
                                          <p:spTgt spid="14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6"/>
                                        </p:tgtEl>
                                        <p:attrNameLst>
                                          <p:attrName>style.visibility</p:attrName>
                                        </p:attrNameLst>
                                      </p:cBhvr>
                                      <p:to>
                                        <p:strVal val="visible"/>
                                      </p:to>
                                    </p:set>
                                    <p:animEffect filter="fade" transition="in">
                                      <p:cBhvr>
                                        <p:cTn dur="1000"/>
                                        <p:tgtEl>
                                          <p:spTgt spid="152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490"/>
                                        </p:tgtEl>
                                        <p:attrNameLst>
                                          <p:attrName>style.visibility</p:attrName>
                                        </p:attrNameLst>
                                      </p:cBhvr>
                                      <p:to>
                                        <p:strVal val="visible"/>
                                      </p:to>
                                    </p:set>
                                    <p:animEffect filter="fade" transition="in">
                                      <p:cBhvr>
                                        <p:cTn dur="500"/>
                                        <p:tgtEl>
                                          <p:spTgt spid="14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3"/>
                                        </p:tgtEl>
                                        <p:attrNameLst>
                                          <p:attrName>style.visibility</p:attrName>
                                        </p:attrNameLst>
                                      </p:cBhvr>
                                      <p:to>
                                        <p:strVal val="visible"/>
                                      </p:to>
                                    </p:set>
                                    <p:animEffect filter="fade" transition="in">
                                      <p:cBhvr>
                                        <p:cTn dur="500"/>
                                        <p:tgtEl>
                                          <p:spTgt spid="15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526"/>
                                        </p:tgtEl>
                                      </p:cBhvr>
                                    </p:animEffect>
                                    <p:set>
                                      <p:cBhvr>
                                        <p:cTn dur="1" fill="hold">
                                          <p:stCondLst>
                                            <p:cond delay="500"/>
                                          </p:stCondLst>
                                        </p:cTn>
                                        <p:tgtEl>
                                          <p:spTgt spid="152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8"/>
                                        </p:tgtEl>
                                        <p:attrNameLst>
                                          <p:attrName>style.visibility</p:attrName>
                                        </p:attrNameLst>
                                      </p:cBhvr>
                                      <p:to>
                                        <p:strVal val="visible"/>
                                      </p:to>
                                    </p:set>
                                    <p:animEffect filter="fade" transition="in">
                                      <p:cBhvr>
                                        <p:cTn dur="1000"/>
                                        <p:tgtEl>
                                          <p:spTgt spid="14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3"/>
                                        </p:tgtEl>
                                        <p:attrNameLst>
                                          <p:attrName>style.visibility</p:attrName>
                                        </p:attrNameLst>
                                      </p:cBhvr>
                                      <p:to>
                                        <p:strVal val="visible"/>
                                      </p:to>
                                    </p:set>
                                    <p:animEffect filter="fade" transition="in">
                                      <p:cBhvr>
                                        <p:cTn dur="1000"/>
                                        <p:tgtEl>
                                          <p:spTgt spid="153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489"/>
                                        </p:tgtEl>
                                        <p:attrNameLst>
                                          <p:attrName>style.visibility</p:attrName>
                                        </p:attrNameLst>
                                      </p:cBhvr>
                                      <p:to>
                                        <p:strVal val="visible"/>
                                      </p:to>
                                    </p:set>
                                    <p:animEffect filter="fade" transition="in">
                                      <p:cBhvr>
                                        <p:cTn dur="500"/>
                                        <p:tgtEl>
                                          <p:spTgt spid="14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4"/>
                                        </p:tgtEl>
                                        <p:attrNameLst>
                                          <p:attrName>style.visibility</p:attrName>
                                        </p:attrNameLst>
                                      </p:cBhvr>
                                      <p:to>
                                        <p:strVal val="visible"/>
                                      </p:to>
                                    </p:set>
                                    <p:animEffect filter="fade" transition="in">
                                      <p:cBhvr>
                                        <p:cTn dur="500"/>
                                        <p:tgtEl>
                                          <p:spTgt spid="15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1" name="Shape 1551"/>
        <p:cNvGrpSpPr/>
        <p:nvPr/>
      </p:nvGrpSpPr>
      <p:grpSpPr>
        <a:xfrm>
          <a:off x="0" y="0"/>
          <a:ext cx="0" cy="0"/>
          <a:chOff x="0" y="0"/>
          <a:chExt cx="0" cy="0"/>
        </a:xfrm>
      </p:grpSpPr>
      <p:sp>
        <p:nvSpPr>
          <p:cNvPr id="1552" name="Google Shape;1552;p15"/>
          <p:cNvSpPr txBox="1"/>
          <p:nvPr>
            <p:ph type="title"/>
          </p:nvPr>
        </p:nvSpPr>
        <p:spPr>
          <a:xfrm>
            <a:off x="19049" y="189345"/>
            <a:ext cx="8384700" cy="6711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rgbClr val="0000A3"/>
              </a:buClr>
              <a:buSzPts val="3300"/>
              <a:buFont typeface="Arial"/>
              <a:buNone/>
            </a:pPr>
            <a:r>
              <a:rPr lang="en-US" sz="3600"/>
              <a:t>Αλγόριθμος Dijkstra: Παράδειγμα</a:t>
            </a:r>
            <a:endParaRPr sz="3600"/>
          </a:p>
        </p:txBody>
      </p:sp>
      <p:sp>
        <p:nvSpPr>
          <p:cNvPr id="1553" name="Google Shape;1553;p15"/>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7F7F7F"/>
              </a:buClr>
              <a:buSzPts val="800"/>
              <a:buFont typeface="Arial"/>
              <a:buNone/>
            </a:pPr>
            <a:r>
              <a:rPr b="0" i="0" lang="en-US" sz="800" u="none" cap="none" strike="noStrike">
                <a:solidFill>
                  <a:srgbClr val="7F7F7F"/>
                </a:solidFill>
                <a:latin typeface="Arial"/>
                <a:ea typeface="Arial"/>
                <a:cs typeface="Arial"/>
                <a:sym typeface="Arial"/>
              </a:rPr>
              <a:t>Network Layer: 5-</a:t>
            </a:r>
            <a:fld id="{00000000-1234-1234-1234-123412341234}" type="slidenum">
              <a:rPr b="0" i="0" lang="en-US" sz="800" u="none" cap="none" strike="noStrike">
                <a:solidFill>
                  <a:srgbClr val="7F7F7F"/>
                </a:solidFill>
                <a:latin typeface="Arial"/>
                <a:ea typeface="Arial"/>
                <a:cs typeface="Arial"/>
                <a:sym typeface="Arial"/>
              </a:rPr>
              <a:t>‹#›</a:t>
            </a:fld>
            <a:endParaRPr b="0" i="0" sz="800" u="none" cap="none" strike="noStrike">
              <a:solidFill>
                <a:srgbClr val="7F7F7F"/>
              </a:solidFill>
              <a:latin typeface="Arial"/>
              <a:ea typeface="Arial"/>
              <a:cs typeface="Arial"/>
              <a:sym typeface="Arial"/>
            </a:endParaRPr>
          </a:p>
        </p:txBody>
      </p:sp>
      <p:grpSp>
        <p:nvGrpSpPr>
          <p:cNvPr id="1554" name="Google Shape;1554;p15"/>
          <p:cNvGrpSpPr/>
          <p:nvPr/>
        </p:nvGrpSpPr>
        <p:grpSpPr>
          <a:xfrm>
            <a:off x="3177929" y="1033193"/>
            <a:ext cx="2678906" cy="1741885"/>
            <a:chOff x="3162" y="1071"/>
            <a:chExt cx="2250" cy="1463"/>
          </a:xfrm>
        </p:grpSpPr>
        <p:sp>
          <p:nvSpPr>
            <p:cNvPr id="1555" name="Google Shape;1555;p15"/>
            <p:cNvSpPr/>
            <p:nvPr/>
          </p:nvSpPr>
          <p:spPr>
            <a:xfrm>
              <a:off x="3162" y="1071"/>
              <a:ext cx="2250" cy="1409"/>
            </a:xfrm>
            <a:custGeom>
              <a:rect b="b" l="l" r="r" t="t"/>
              <a:pathLst>
                <a:path extrusionOk="0" h="1409" w="2250">
                  <a:moveTo>
                    <a:pt x="0" y="624"/>
                  </a:moveTo>
                  <a:cubicBezTo>
                    <a:pt x="5" y="506"/>
                    <a:pt x="131" y="419"/>
                    <a:pt x="219" y="321"/>
                  </a:cubicBezTo>
                  <a:cubicBezTo>
                    <a:pt x="307" y="223"/>
                    <a:pt x="307" y="70"/>
                    <a:pt x="529" y="35"/>
                  </a:cubicBezTo>
                  <a:cubicBezTo>
                    <a:pt x="751" y="0"/>
                    <a:pt x="1311" y="36"/>
                    <a:pt x="1551" y="111"/>
                  </a:cubicBezTo>
                  <a:cubicBezTo>
                    <a:pt x="1791" y="186"/>
                    <a:pt x="1860" y="351"/>
                    <a:pt x="1968" y="483"/>
                  </a:cubicBezTo>
                  <a:cubicBezTo>
                    <a:pt x="2076" y="615"/>
                    <a:pt x="2250" y="767"/>
                    <a:pt x="2199" y="906"/>
                  </a:cubicBezTo>
                  <a:cubicBezTo>
                    <a:pt x="2148" y="1045"/>
                    <a:pt x="1860" y="1234"/>
                    <a:pt x="1659" y="1314"/>
                  </a:cubicBezTo>
                  <a:cubicBezTo>
                    <a:pt x="1458" y="1394"/>
                    <a:pt x="1192" y="1379"/>
                    <a:pt x="993" y="1386"/>
                  </a:cubicBezTo>
                  <a:cubicBezTo>
                    <a:pt x="794" y="1393"/>
                    <a:pt x="613" y="1409"/>
                    <a:pt x="465" y="1356"/>
                  </a:cubicBezTo>
                  <a:cubicBezTo>
                    <a:pt x="317" y="1303"/>
                    <a:pt x="180" y="1190"/>
                    <a:pt x="102" y="1068"/>
                  </a:cubicBezTo>
                  <a:cubicBezTo>
                    <a:pt x="24" y="946"/>
                    <a:pt x="21" y="716"/>
                    <a:pt x="0" y="624"/>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6" name="Google Shape;1556;p15"/>
            <p:cNvSpPr/>
            <p:nvPr/>
          </p:nvSpPr>
          <p:spPr>
            <a:xfrm>
              <a:off x="3498" y="1620"/>
              <a:ext cx="342" cy="186"/>
            </a:xfrm>
            <a:custGeom>
              <a:rect b="b" l="l" r="r" t="t"/>
              <a:pathLst>
                <a:path extrusionOk="0" h="186" w="342">
                  <a:moveTo>
                    <a:pt x="0" y="186"/>
                  </a:moveTo>
                  <a:lnTo>
                    <a:pt x="342"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7" name="Google Shape;1557;p15"/>
            <p:cNvSpPr/>
            <p:nvPr/>
          </p:nvSpPr>
          <p:spPr>
            <a:xfrm>
              <a:off x="3238" y="1862"/>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558" name="Google Shape;1558;p15"/>
            <p:cNvCxnSpPr/>
            <p:nvPr/>
          </p:nvCxnSpPr>
          <p:spPr>
            <a:xfrm>
              <a:off x="3238" y="1855"/>
              <a:ext cx="0" cy="50"/>
            </a:xfrm>
            <a:prstGeom prst="straightConnector1">
              <a:avLst/>
            </a:prstGeom>
            <a:noFill/>
            <a:ln cap="flat" cmpd="sng" w="12700">
              <a:solidFill>
                <a:srgbClr val="000000"/>
              </a:solidFill>
              <a:prstDash val="solid"/>
              <a:round/>
              <a:headEnd len="med" w="med" type="none"/>
              <a:tailEnd len="med" w="med" type="none"/>
            </a:ln>
          </p:spPr>
        </p:cxnSp>
        <p:cxnSp>
          <p:nvCxnSpPr>
            <p:cNvPr id="1559" name="Google Shape;1559;p15"/>
            <p:cNvCxnSpPr/>
            <p:nvPr/>
          </p:nvCxnSpPr>
          <p:spPr>
            <a:xfrm>
              <a:off x="3551" y="1855"/>
              <a:ext cx="0" cy="50"/>
            </a:xfrm>
            <a:prstGeom prst="straightConnector1">
              <a:avLst/>
            </a:prstGeom>
            <a:noFill/>
            <a:ln cap="flat" cmpd="sng" w="12700">
              <a:solidFill>
                <a:srgbClr val="000000"/>
              </a:solidFill>
              <a:prstDash val="solid"/>
              <a:round/>
              <a:headEnd len="med" w="med" type="none"/>
              <a:tailEnd len="med" w="med" type="none"/>
            </a:ln>
          </p:spPr>
        </p:cxnSp>
        <p:sp>
          <p:nvSpPr>
            <p:cNvPr id="1560" name="Google Shape;1560;p15"/>
            <p:cNvSpPr/>
            <p:nvPr/>
          </p:nvSpPr>
          <p:spPr>
            <a:xfrm>
              <a:off x="3238" y="1855"/>
              <a:ext cx="310" cy="49"/>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61" name="Google Shape;1561;p15"/>
            <p:cNvSpPr/>
            <p:nvPr/>
          </p:nvSpPr>
          <p:spPr>
            <a:xfrm>
              <a:off x="3235" y="1796"/>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2" name="Google Shape;1562;p15"/>
            <p:cNvSpPr/>
            <p:nvPr/>
          </p:nvSpPr>
          <p:spPr>
            <a:xfrm>
              <a:off x="3712" y="2249"/>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563" name="Google Shape;1563;p15"/>
            <p:cNvCxnSpPr/>
            <p:nvPr/>
          </p:nvCxnSpPr>
          <p:spPr>
            <a:xfrm>
              <a:off x="3712" y="2242"/>
              <a:ext cx="0" cy="50"/>
            </a:xfrm>
            <a:prstGeom prst="straightConnector1">
              <a:avLst/>
            </a:prstGeom>
            <a:noFill/>
            <a:ln cap="flat" cmpd="sng" w="12700">
              <a:solidFill>
                <a:srgbClr val="000000"/>
              </a:solidFill>
              <a:prstDash val="solid"/>
              <a:round/>
              <a:headEnd len="med" w="med" type="none"/>
              <a:tailEnd len="med" w="med" type="none"/>
            </a:ln>
          </p:spPr>
        </p:cxnSp>
        <p:cxnSp>
          <p:nvCxnSpPr>
            <p:cNvPr id="1564" name="Google Shape;1564;p15"/>
            <p:cNvCxnSpPr/>
            <p:nvPr/>
          </p:nvCxnSpPr>
          <p:spPr>
            <a:xfrm>
              <a:off x="4025" y="2242"/>
              <a:ext cx="0" cy="50"/>
            </a:xfrm>
            <a:prstGeom prst="straightConnector1">
              <a:avLst/>
            </a:prstGeom>
            <a:noFill/>
            <a:ln cap="flat" cmpd="sng" w="12700">
              <a:solidFill>
                <a:srgbClr val="000000"/>
              </a:solidFill>
              <a:prstDash val="solid"/>
              <a:round/>
              <a:headEnd len="med" w="med" type="none"/>
              <a:tailEnd len="med" w="med" type="none"/>
            </a:ln>
          </p:spPr>
        </p:cxnSp>
        <p:sp>
          <p:nvSpPr>
            <p:cNvPr id="1565" name="Google Shape;1565;p15"/>
            <p:cNvSpPr/>
            <p:nvPr/>
          </p:nvSpPr>
          <p:spPr>
            <a:xfrm>
              <a:off x="3712" y="2242"/>
              <a:ext cx="310" cy="49"/>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66" name="Google Shape;1566;p15"/>
            <p:cNvSpPr/>
            <p:nvPr/>
          </p:nvSpPr>
          <p:spPr>
            <a:xfrm>
              <a:off x="3709" y="2183"/>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7" name="Google Shape;1567;p15"/>
            <p:cNvSpPr/>
            <p:nvPr/>
          </p:nvSpPr>
          <p:spPr>
            <a:xfrm>
              <a:off x="3708" y="1559"/>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568" name="Google Shape;1568;p15"/>
            <p:cNvCxnSpPr/>
            <p:nvPr/>
          </p:nvCxnSpPr>
          <p:spPr>
            <a:xfrm>
              <a:off x="3708" y="1552"/>
              <a:ext cx="0" cy="50"/>
            </a:xfrm>
            <a:prstGeom prst="straightConnector1">
              <a:avLst/>
            </a:prstGeom>
            <a:noFill/>
            <a:ln cap="flat" cmpd="sng" w="12700">
              <a:solidFill>
                <a:srgbClr val="000000"/>
              </a:solidFill>
              <a:prstDash val="solid"/>
              <a:round/>
              <a:headEnd len="med" w="med" type="none"/>
              <a:tailEnd len="med" w="med" type="none"/>
            </a:ln>
          </p:spPr>
        </p:cxnSp>
        <p:cxnSp>
          <p:nvCxnSpPr>
            <p:cNvPr id="1569" name="Google Shape;1569;p15"/>
            <p:cNvCxnSpPr/>
            <p:nvPr/>
          </p:nvCxnSpPr>
          <p:spPr>
            <a:xfrm>
              <a:off x="4021" y="1552"/>
              <a:ext cx="0" cy="50"/>
            </a:xfrm>
            <a:prstGeom prst="straightConnector1">
              <a:avLst/>
            </a:prstGeom>
            <a:noFill/>
            <a:ln cap="flat" cmpd="sng" w="12700">
              <a:solidFill>
                <a:srgbClr val="000000"/>
              </a:solidFill>
              <a:prstDash val="solid"/>
              <a:round/>
              <a:headEnd len="med" w="med" type="none"/>
              <a:tailEnd len="med" w="med" type="none"/>
            </a:ln>
          </p:spPr>
        </p:cxnSp>
        <p:sp>
          <p:nvSpPr>
            <p:cNvPr id="1570" name="Google Shape;1570;p15"/>
            <p:cNvSpPr/>
            <p:nvPr/>
          </p:nvSpPr>
          <p:spPr>
            <a:xfrm>
              <a:off x="3708" y="1552"/>
              <a:ext cx="310" cy="49"/>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71" name="Google Shape;1571;p15"/>
            <p:cNvSpPr/>
            <p:nvPr/>
          </p:nvSpPr>
          <p:spPr>
            <a:xfrm>
              <a:off x="3705" y="1493"/>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2" name="Google Shape;1572;p15"/>
            <p:cNvSpPr/>
            <p:nvPr/>
          </p:nvSpPr>
          <p:spPr>
            <a:xfrm>
              <a:off x="4391" y="1555"/>
              <a:ext cx="312"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573" name="Google Shape;1573;p15"/>
            <p:cNvCxnSpPr/>
            <p:nvPr/>
          </p:nvCxnSpPr>
          <p:spPr>
            <a:xfrm>
              <a:off x="4391" y="1548"/>
              <a:ext cx="0" cy="50"/>
            </a:xfrm>
            <a:prstGeom prst="straightConnector1">
              <a:avLst/>
            </a:prstGeom>
            <a:noFill/>
            <a:ln cap="flat" cmpd="sng" w="12700">
              <a:solidFill>
                <a:srgbClr val="000000"/>
              </a:solidFill>
              <a:prstDash val="solid"/>
              <a:round/>
              <a:headEnd len="med" w="med" type="none"/>
              <a:tailEnd len="med" w="med" type="none"/>
            </a:ln>
          </p:spPr>
        </p:cxnSp>
        <p:cxnSp>
          <p:nvCxnSpPr>
            <p:cNvPr id="1574" name="Google Shape;1574;p15"/>
            <p:cNvCxnSpPr/>
            <p:nvPr/>
          </p:nvCxnSpPr>
          <p:spPr>
            <a:xfrm>
              <a:off x="4703" y="1548"/>
              <a:ext cx="0" cy="50"/>
            </a:xfrm>
            <a:prstGeom prst="straightConnector1">
              <a:avLst/>
            </a:prstGeom>
            <a:noFill/>
            <a:ln cap="flat" cmpd="sng" w="12700">
              <a:solidFill>
                <a:srgbClr val="000000"/>
              </a:solidFill>
              <a:prstDash val="solid"/>
              <a:round/>
              <a:headEnd len="med" w="med" type="none"/>
              <a:tailEnd len="med" w="med" type="none"/>
            </a:ln>
          </p:spPr>
        </p:cxnSp>
        <p:sp>
          <p:nvSpPr>
            <p:cNvPr id="1575" name="Google Shape;1575;p15"/>
            <p:cNvSpPr/>
            <p:nvPr/>
          </p:nvSpPr>
          <p:spPr>
            <a:xfrm>
              <a:off x="4391" y="1548"/>
              <a:ext cx="309" cy="49"/>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76" name="Google Shape;1576;p15"/>
            <p:cNvSpPr/>
            <p:nvPr/>
          </p:nvSpPr>
          <p:spPr>
            <a:xfrm>
              <a:off x="4394" y="1492"/>
              <a:ext cx="312"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7" name="Google Shape;1577;p15"/>
            <p:cNvSpPr/>
            <p:nvPr/>
          </p:nvSpPr>
          <p:spPr>
            <a:xfrm>
              <a:off x="4401" y="2246"/>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578" name="Google Shape;1578;p15"/>
            <p:cNvCxnSpPr/>
            <p:nvPr/>
          </p:nvCxnSpPr>
          <p:spPr>
            <a:xfrm>
              <a:off x="4401" y="2239"/>
              <a:ext cx="0" cy="50"/>
            </a:xfrm>
            <a:prstGeom prst="straightConnector1">
              <a:avLst/>
            </a:prstGeom>
            <a:noFill/>
            <a:ln cap="flat" cmpd="sng" w="12700">
              <a:solidFill>
                <a:srgbClr val="000000"/>
              </a:solidFill>
              <a:prstDash val="solid"/>
              <a:round/>
              <a:headEnd len="med" w="med" type="none"/>
              <a:tailEnd len="med" w="med" type="none"/>
            </a:ln>
          </p:spPr>
        </p:cxnSp>
        <p:cxnSp>
          <p:nvCxnSpPr>
            <p:cNvPr id="1579" name="Google Shape;1579;p15"/>
            <p:cNvCxnSpPr/>
            <p:nvPr/>
          </p:nvCxnSpPr>
          <p:spPr>
            <a:xfrm>
              <a:off x="4714" y="2239"/>
              <a:ext cx="0" cy="50"/>
            </a:xfrm>
            <a:prstGeom prst="straightConnector1">
              <a:avLst/>
            </a:prstGeom>
            <a:noFill/>
            <a:ln cap="flat" cmpd="sng" w="12700">
              <a:solidFill>
                <a:srgbClr val="000000"/>
              </a:solidFill>
              <a:prstDash val="solid"/>
              <a:round/>
              <a:headEnd len="med" w="med" type="none"/>
              <a:tailEnd len="med" w="med" type="none"/>
            </a:ln>
          </p:spPr>
        </p:cxnSp>
        <p:sp>
          <p:nvSpPr>
            <p:cNvPr id="1580" name="Google Shape;1580;p15"/>
            <p:cNvSpPr/>
            <p:nvPr/>
          </p:nvSpPr>
          <p:spPr>
            <a:xfrm>
              <a:off x="4401" y="2239"/>
              <a:ext cx="310" cy="49"/>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81" name="Google Shape;1581;p15"/>
            <p:cNvSpPr/>
            <p:nvPr/>
          </p:nvSpPr>
          <p:spPr>
            <a:xfrm>
              <a:off x="4398" y="2180"/>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2" name="Google Shape;1582;p15"/>
            <p:cNvSpPr/>
            <p:nvPr/>
          </p:nvSpPr>
          <p:spPr>
            <a:xfrm>
              <a:off x="4966" y="1905"/>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583" name="Google Shape;1583;p15"/>
            <p:cNvCxnSpPr/>
            <p:nvPr/>
          </p:nvCxnSpPr>
          <p:spPr>
            <a:xfrm>
              <a:off x="4966" y="1898"/>
              <a:ext cx="0" cy="50"/>
            </a:xfrm>
            <a:prstGeom prst="straightConnector1">
              <a:avLst/>
            </a:prstGeom>
            <a:noFill/>
            <a:ln cap="flat" cmpd="sng" w="12700">
              <a:solidFill>
                <a:srgbClr val="000000"/>
              </a:solidFill>
              <a:prstDash val="solid"/>
              <a:round/>
              <a:headEnd len="med" w="med" type="none"/>
              <a:tailEnd len="med" w="med" type="none"/>
            </a:ln>
          </p:spPr>
        </p:cxnSp>
        <p:cxnSp>
          <p:nvCxnSpPr>
            <p:cNvPr id="1584" name="Google Shape;1584;p15"/>
            <p:cNvCxnSpPr/>
            <p:nvPr/>
          </p:nvCxnSpPr>
          <p:spPr>
            <a:xfrm>
              <a:off x="5279" y="1898"/>
              <a:ext cx="0" cy="50"/>
            </a:xfrm>
            <a:prstGeom prst="straightConnector1">
              <a:avLst/>
            </a:prstGeom>
            <a:noFill/>
            <a:ln cap="flat" cmpd="sng" w="12700">
              <a:solidFill>
                <a:srgbClr val="000000"/>
              </a:solidFill>
              <a:prstDash val="solid"/>
              <a:round/>
              <a:headEnd len="med" w="med" type="none"/>
              <a:tailEnd len="med" w="med" type="none"/>
            </a:ln>
          </p:spPr>
        </p:cxnSp>
        <p:sp>
          <p:nvSpPr>
            <p:cNvPr id="1585" name="Google Shape;1585;p15"/>
            <p:cNvSpPr/>
            <p:nvPr/>
          </p:nvSpPr>
          <p:spPr>
            <a:xfrm>
              <a:off x="4966" y="1898"/>
              <a:ext cx="310" cy="49"/>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86" name="Google Shape;1586;p15"/>
            <p:cNvSpPr/>
            <p:nvPr/>
          </p:nvSpPr>
          <p:spPr>
            <a:xfrm>
              <a:off x="4963" y="1839"/>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7" name="Google Shape;1587;p15"/>
            <p:cNvSpPr/>
            <p:nvPr/>
          </p:nvSpPr>
          <p:spPr>
            <a:xfrm>
              <a:off x="4557" y="1647"/>
              <a:ext cx="1" cy="522"/>
            </a:xfrm>
            <a:custGeom>
              <a:rect b="b" l="l" r="r" t="t"/>
              <a:pathLst>
                <a:path extrusionOk="0" h="522" w="1">
                  <a:moveTo>
                    <a:pt x="0" y="0"/>
                  </a:moveTo>
                  <a:lnTo>
                    <a:pt x="0" y="522"/>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8" name="Google Shape;1588;p15"/>
            <p:cNvSpPr/>
            <p:nvPr/>
          </p:nvSpPr>
          <p:spPr>
            <a:xfrm>
              <a:off x="3864" y="1653"/>
              <a:ext cx="1" cy="537"/>
            </a:xfrm>
            <a:custGeom>
              <a:rect b="b" l="l" r="r" t="t"/>
              <a:pathLst>
                <a:path extrusionOk="0" h="537" w="1">
                  <a:moveTo>
                    <a:pt x="0" y="0"/>
                  </a:moveTo>
                  <a:lnTo>
                    <a:pt x="0" y="537"/>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9" name="Google Shape;1589;p15"/>
            <p:cNvSpPr/>
            <p:nvPr/>
          </p:nvSpPr>
          <p:spPr>
            <a:xfrm>
              <a:off x="4029" y="1638"/>
              <a:ext cx="504" cy="600"/>
            </a:xfrm>
            <a:custGeom>
              <a:rect b="b" l="l" r="r" t="t"/>
              <a:pathLst>
                <a:path extrusionOk="0" h="174" w="378">
                  <a:moveTo>
                    <a:pt x="0" y="174"/>
                  </a:moveTo>
                  <a:lnTo>
                    <a:pt x="378"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0" name="Google Shape;1590;p15"/>
            <p:cNvSpPr/>
            <p:nvPr/>
          </p:nvSpPr>
          <p:spPr>
            <a:xfrm>
              <a:off x="4716" y="1986"/>
              <a:ext cx="366" cy="270"/>
            </a:xfrm>
            <a:custGeom>
              <a:rect b="b" l="l" r="r" t="t"/>
              <a:pathLst>
                <a:path extrusionOk="0" h="270" w="366">
                  <a:moveTo>
                    <a:pt x="0" y="270"/>
                  </a:moveTo>
                  <a:lnTo>
                    <a:pt x="366"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1" name="Google Shape;1591;p15"/>
            <p:cNvSpPr/>
            <p:nvPr/>
          </p:nvSpPr>
          <p:spPr>
            <a:xfrm>
              <a:off x="4035" y="2268"/>
              <a:ext cx="366" cy="1"/>
            </a:xfrm>
            <a:custGeom>
              <a:rect b="b" l="l" r="r" t="t"/>
              <a:pathLst>
                <a:path extrusionOk="0" h="1" w="366">
                  <a:moveTo>
                    <a:pt x="366" y="0"/>
                  </a:moveTo>
                  <a:lnTo>
                    <a:pt x="0"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2" name="Google Shape;1592;p15"/>
            <p:cNvSpPr/>
            <p:nvPr/>
          </p:nvSpPr>
          <p:spPr>
            <a:xfrm>
              <a:off x="3444" y="1944"/>
              <a:ext cx="276" cy="264"/>
            </a:xfrm>
            <a:custGeom>
              <a:rect b="b" l="l" r="r" t="t"/>
              <a:pathLst>
                <a:path extrusionOk="0" h="264" w="276">
                  <a:moveTo>
                    <a:pt x="276" y="264"/>
                  </a:moveTo>
                  <a:lnTo>
                    <a:pt x="0"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3" name="Google Shape;1593;p15"/>
            <p:cNvSpPr/>
            <p:nvPr/>
          </p:nvSpPr>
          <p:spPr>
            <a:xfrm>
              <a:off x="4029" y="1578"/>
              <a:ext cx="366" cy="1"/>
            </a:xfrm>
            <a:custGeom>
              <a:rect b="b" l="l" r="r" t="t"/>
              <a:pathLst>
                <a:path extrusionOk="0" h="1" w="366">
                  <a:moveTo>
                    <a:pt x="366" y="0"/>
                  </a:moveTo>
                  <a:lnTo>
                    <a:pt x="0"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4" name="Google Shape;1594;p15"/>
            <p:cNvSpPr/>
            <p:nvPr/>
          </p:nvSpPr>
          <p:spPr>
            <a:xfrm>
              <a:off x="4704" y="1575"/>
              <a:ext cx="396" cy="267"/>
            </a:xfrm>
            <a:custGeom>
              <a:rect b="b" l="l" r="r" t="t"/>
              <a:pathLst>
                <a:path extrusionOk="0" h="267" w="396">
                  <a:moveTo>
                    <a:pt x="396" y="267"/>
                  </a:moveTo>
                  <a:lnTo>
                    <a:pt x="0"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5" name="Google Shape;1595;p15"/>
            <p:cNvSpPr/>
            <p:nvPr/>
          </p:nvSpPr>
          <p:spPr>
            <a:xfrm>
              <a:off x="3387" y="1146"/>
              <a:ext cx="1110" cy="645"/>
            </a:xfrm>
            <a:custGeom>
              <a:rect b="b" l="l" r="r" t="t"/>
              <a:pathLst>
                <a:path extrusionOk="0" h="645" w="1110">
                  <a:moveTo>
                    <a:pt x="1110" y="342"/>
                  </a:moveTo>
                  <a:cubicBezTo>
                    <a:pt x="1104" y="0"/>
                    <a:pt x="21" y="63"/>
                    <a:pt x="0" y="645"/>
                  </a:cubicBezTo>
                </a:path>
              </a:pathLst>
            </a:custGeom>
            <a:no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96" name="Google Shape;1596;p15"/>
            <p:cNvGrpSpPr/>
            <p:nvPr/>
          </p:nvGrpSpPr>
          <p:grpSpPr>
            <a:xfrm>
              <a:off x="3287" y="1744"/>
              <a:ext cx="296" cy="300"/>
              <a:chOff x="2954" y="2425"/>
              <a:chExt cx="300" cy="300"/>
            </a:xfrm>
          </p:grpSpPr>
          <p:sp>
            <p:nvSpPr>
              <p:cNvPr id="1597" name="Google Shape;1597;p15"/>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8" name="Google Shape;1598;p15"/>
              <p:cNvSpPr txBox="1"/>
              <p:nvPr/>
            </p:nvSpPr>
            <p:spPr>
              <a:xfrm>
                <a:off x="2954"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u</a:t>
                </a:r>
                <a:endParaRPr b="0" i="0" sz="1800" u="none" cap="none" strike="noStrike">
                  <a:solidFill>
                    <a:srgbClr val="000000"/>
                  </a:solidFill>
                  <a:latin typeface="Arial"/>
                  <a:ea typeface="Arial"/>
                  <a:cs typeface="Arial"/>
                  <a:sym typeface="Arial"/>
                </a:endParaRPr>
              </a:p>
            </p:txBody>
          </p:sp>
        </p:grpSp>
        <p:grpSp>
          <p:nvGrpSpPr>
            <p:cNvPr id="1599" name="Google Shape;1599;p15"/>
            <p:cNvGrpSpPr/>
            <p:nvPr/>
          </p:nvGrpSpPr>
          <p:grpSpPr>
            <a:xfrm>
              <a:off x="4461" y="2128"/>
              <a:ext cx="295" cy="300"/>
              <a:chOff x="2958" y="2425"/>
              <a:chExt cx="300" cy="300"/>
            </a:xfrm>
          </p:grpSpPr>
          <p:sp>
            <p:nvSpPr>
              <p:cNvPr id="1600" name="Google Shape;1600;p15"/>
              <p:cNvSpPr/>
              <p:nvPr/>
            </p:nvSpPr>
            <p:spPr>
              <a:xfrm>
                <a:off x="2982" y="2490"/>
                <a:ext cx="142"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1" name="Google Shape;1601;p15"/>
              <p:cNvSpPr txBox="1"/>
              <p:nvPr/>
            </p:nvSpPr>
            <p:spPr>
              <a:xfrm>
                <a:off x="2958"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y</a:t>
                </a:r>
                <a:endParaRPr b="0" i="0" sz="1800" u="none" cap="none" strike="noStrike">
                  <a:solidFill>
                    <a:srgbClr val="000000"/>
                  </a:solidFill>
                  <a:latin typeface="Arial"/>
                  <a:ea typeface="Arial"/>
                  <a:cs typeface="Arial"/>
                  <a:sym typeface="Arial"/>
                </a:endParaRPr>
              </a:p>
            </p:txBody>
          </p:sp>
        </p:grpSp>
        <p:grpSp>
          <p:nvGrpSpPr>
            <p:cNvPr id="1602" name="Google Shape;1602;p15"/>
            <p:cNvGrpSpPr/>
            <p:nvPr/>
          </p:nvGrpSpPr>
          <p:grpSpPr>
            <a:xfrm>
              <a:off x="3772" y="2095"/>
              <a:ext cx="299" cy="300"/>
              <a:chOff x="2951" y="2395"/>
              <a:chExt cx="300" cy="300"/>
            </a:xfrm>
          </p:grpSpPr>
          <p:sp>
            <p:nvSpPr>
              <p:cNvPr id="1603" name="Google Shape;1603;p15"/>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4" name="Google Shape;1604;p15"/>
              <p:cNvSpPr txBox="1"/>
              <p:nvPr/>
            </p:nvSpPr>
            <p:spPr>
              <a:xfrm>
                <a:off x="2951" y="239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x</a:t>
                </a:r>
                <a:endParaRPr sz="1100"/>
              </a:p>
            </p:txBody>
          </p:sp>
        </p:grpSp>
        <p:grpSp>
          <p:nvGrpSpPr>
            <p:cNvPr id="1605" name="Google Shape;1605;p15"/>
            <p:cNvGrpSpPr/>
            <p:nvPr/>
          </p:nvGrpSpPr>
          <p:grpSpPr>
            <a:xfrm>
              <a:off x="4438" y="1438"/>
              <a:ext cx="296" cy="300"/>
              <a:chOff x="2941" y="2425"/>
              <a:chExt cx="300" cy="300"/>
            </a:xfrm>
          </p:grpSpPr>
          <p:sp>
            <p:nvSpPr>
              <p:cNvPr id="1606" name="Google Shape;1606;p15"/>
              <p:cNvSpPr/>
              <p:nvPr/>
            </p:nvSpPr>
            <p:spPr>
              <a:xfrm>
                <a:off x="2982" y="2490"/>
                <a:ext cx="146"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7" name="Google Shape;1607;p15"/>
              <p:cNvSpPr txBox="1"/>
              <p:nvPr/>
            </p:nvSpPr>
            <p:spPr>
              <a:xfrm>
                <a:off x="2941"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w</a:t>
                </a:r>
                <a:endParaRPr b="0" i="0" sz="1800" u="none" cap="none" strike="noStrike">
                  <a:solidFill>
                    <a:srgbClr val="000000"/>
                  </a:solidFill>
                  <a:latin typeface="Arial"/>
                  <a:ea typeface="Arial"/>
                  <a:cs typeface="Arial"/>
                  <a:sym typeface="Arial"/>
                </a:endParaRPr>
              </a:p>
            </p:txBody>
          </p:sp>
        </p:grpSp>
        <p:grpSp>
          <p:nvGrpSpPr>
            <p:cNvPr id="1608" name="Google Shape;1608;p15"/>
            <p:cNvGrpSpPr/>
            <p:nvPr/>
          </p:nvGrpSpPr>
          <p:grpSpPr>
            <a:xfrm>
              <a:off x="3771" y="1438"/>
              <a:ext cx="295" cy="300"/>
              <a:chOff x="2958" y="2425"/>
              <a:chExt cx="300" cy="300"/>
            </a:xfrm>
          </p:grpSpPr>
          <p:sp>
            <p:nvSpPr>
              <p:cNvPr id="1609" name="Google Shape;1609;p15"/>
              <p:cNvSpPr/>
              <p:nvPr/>
            </p:nvSpPr>
            <p:spPr>
              <a:xfrm>
                <a:off x="2982" y="2490"/>
                <a:ext cx="142"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0" name="Google Shape;1610;p15"/>
              <p:cNvSpPr txBox="1"/>
              <p:nvPr/>
            </p:nvSpPr>
            <p:spPr>
              <a:xfrm>
                <a:off x="2958"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v</a:t>
                </a:r>
                <a:endParaRPr b="0" i="0" sz="1800" u="none" cap="none" strike="noStrike">
                  <a:solidFill>
                    <a:srgbClr val="000000"/>
                  </a:solidFill>
                  <a:latin typeface="Arial"/>
                  <a:ea typeface="Arial"/>
                  <a:cs typeface="Arial"/>
                  <a:sym typeface="Arial"/>
                </a:endParaRPr>
              </a:p>
            </p:txBody>
          </p:sp>
        </p:grpSp>
        <p:grpSp>
          <p:nvGrpSpPr>
            <p:cNvPr id="1611" name="Google Shape;1611;p15"/>
            <p:cNvGrpSpPr/>
            <p:nvPr/>
          </p:nvGrpSpPr>
          <p:grpSpPr>
            <a:xfrm>
              <a:off x="5025" y="1756"/>
              <a:ext cx="297" cy="300"/>
              <a:chOff x="2949" y="2395"/>
              <a:chExt cx="300" cy="300"/>
            </a:xfrm>
          </p:grpSpPr>
          <p:sp>
            <p:nvSpPr>
              <p:cNvPr id="1612" name="Google Shape;1612;p15"/>
              <p:cNvSpPr/>
              <p:nvPr/>
            </p:nvSpPr>
            <p:spPr>
              <a:xfrm>
                <a:off x="2982" y="2490"/>
                <a:ext cx="142"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3" name="Google Shape;1613;p15"/>
              <p:cNvSpPr txBox="1"/>
              <p:nvPr/>
            </p:nvSpPr>
            <p:spPr>
              <a:xfrm>
                <a:off x="2949" y="239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z</a:t>
                </a:r>
                <a:endParaRPr sz="1100"/>
              </a:p>
            </p:txBody>
          </p:sp>
        </p:grpSp>
        <p:sp>
          <p:nvSpPr>
            <p:cNvPr id="1614" name="Google Shape;1614;p15"/>
            <p:cNvSpPr txBox="1"/>
            <p:nvPr/>
          </p:nvSpPr>
          <p:spPr>
            <a:xfrm>
              <a:off x="3493" y="1568"/>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a:t>
              </a:r>
              <a:endParaRPr b="0" i="0" sz="1800" u="none" cap="none" strike="noStrike">
                <a:solidFill>
                  <a:srgbClr val="000000"/>
                </a:solidFill>
                <a:latin typeface="Arial"/>
                <a:ea typeface="Arial"/>
                <a:cs typeface="Arial"/>
                <a:sym typeface="Arial"/>
              </a:endParaRPr>
            </a:p>
          </p:txBody>
        </p:sp>
        <p:sp>
          <p:nvSpPr>
            <p:cNvPr id="1615" name="Google Shape;1615;p15"/>
            <p:cNvSpPr txBox="1"/>
            <p:nvPr/>
          </p:nvSpPr>
          <p:spPr>
            <a:xfrm>
              <a:off x="3841" y="1787"/>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a:t>
              </a:r>
              <a:endParaRPr b="0" i="0" sz="1800" u="none" cap="none" strike="noStrike">
                <a:solidFill>
                  <a:srgbClr val="000000"/>
                </a:solidFill>
                <a:latin typeface="Arial"/>
                <a:ea typeface="Arial"/>
                <a:cs typeface="Arial"/>
                <a:sym typeface="Arial"/>
              </a:endParaRPr>
            </a:p>
          </p:txBody>
        </p:sp>
        <p:sp>
          <p:nvSpPr>
            <p:cNvPr id="1616" name="Google Shape;1616;p15"/>
            <p:cNvSpPr txBox="1"/>
            <p:nvPr/>
          </p:nvSpPr>
          <p:spPr>
            <a:xfrm>
              <a:off x="3406" y="2000"/>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a:t>
              </a:r>
              <a:endParaRPr b="0" i="0" sz="1800" u="none" cap="none" strike="noStrike">
                <a:solidFill>
                  <a:srgbClr val="000000"/>
                </a:solidFill>
                <a:latin typeface="Arial"/>
                <a:ea typeface="Arial"/>
                <a:cs typeface="Arial"/>
                <a:sym typeface="Arial"/>
              </a:endParaRPr>
            </a:p>
          </p:txBody>
        </p:sp>
        <p:sp>
          <p:nvSpPr>
            <p:cNvPr id="1617" name="Google Shape;1617;p15"/>
            <p:cNvSpPr txBox="1"/>
            <p:nvPr/>
          </p:nvSpPr>
          <p:spPr>
            <a:xfrm>
              <a:off x="4225" y="1880"/>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a:t>
              </a:r>
              <a:endParaRPr b="0" i="0" sz="1800" u="none" cap="none" strike="noStrike">
                <a:solidFill>
                  <a:srgbClr val="000000"/>
                </a:solidFill>
                <a:latin typeface="Arial"/>
                <a:ea typeface="Arial"/>
                <a:cs typeface="Arial"/>
                <a:sym typeface="Arial"/>
              </a:endParaRPr>
            </a:p>
          </p:txBody>
        </p:sp>
        <p:sp>
          <p:nvSpPr>
            <p:cNvPr id="1618" name="Google Shape;1618;p15"/>
            <p:cNvSpPr txBox="1"/>
            <p:nvPr/>
          </p:nvSpPr>
          <p:spPr>
            <a:xfrm>
              <a:off x="4162" y="2234"/>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a:t>
              </a:r>
              <a:endParaRPr b="0" i="0" sz="1800" u="none" cap="none" strike="noStrike">
                <a:solidFill>
                  <a:srgbClr val="000000"/>
                </a:solidFill>
                <a:latin typeface="Arial"/>
                <a:ea typeface="Arial"/>
                <a:cs typeface="Arial"/>
                <a:sym typeface="Arial"/>
              </a:endParaRPr>
            </a:p>
          </p:txBody>
        </p:sp>
        <p:sp>
          <p:nvSpPr>
            <p:cNvPr id="1619" name="Google Shape;1619;p15"/>
            <p:cNvSpPr txBox="1"/>
            <p:nvPr/>
          </p:nvSpPr>
          <p:spPr>
            <a:xfrm>
              <a:off x="4522" y="180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a:t>
              </a:r>
              <a:endParaRPr b="0" i="0" sz="1800" u="none" cap="none" strike="noStrike">
                <a:solidFill>
                  <a:srgbClr val="000000"/>
                </a:solidFill>
                <a:latin typeface="Arial"/>
                <a:ea typeface="Arial"/>
                <a:cs typeface="Arial"/>
                <a:sym typeface="Arial"/>
              </a:endParaRPr>
            </a:p>
          </p:txBody>
        </p:sp>
        <p:sp>
          <p:nvSpPr>
            <p:cNvPr id="1620" name="Google Shape;1620;p15"/>
            <p:cNvSpPr txBox="1"/>
            <p:nvPr/>
          </p:nvSpPr>
          <p:spPr>
            <a:xfrm>
              <a:off x="4882" y="2069"/>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a:t>
              </a:r>
              <a:endParaRPr b="0" i="0" sz="1800" u="none" cap="none" strike="noStrike">
                <a:solidFill>
                  <a:srgbClr val="000000"/>
                </a:solidFill>
                <a:latin typeface="Arial"/>
                <a:ea typeface="Arial"/>
                <a:cs typeface="Arial"/>
                <a:sym typeface="Arial"/>
              </a:endParaRPr>
            </a:p>
          </p:txBody>
        </p:sp>
        <p:sp>
          <p:nvSpPr>
            <p:cNvPr id="1621" name="Google Shape;1621;p15"/>
            <p:cNvSpPr txBox="1"/>
            <p:nvPr/>
          </p:nvSpPr>
          <p:spPr>
            <a:xfrm>
              <a:off x="4855" y="1532"/>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5</a:t>
              </a:r>
              <a:endParaRPr b="0" i="0" sz="1800" u="none" cap="none" strike="noStrike">
                <a:solidFill>
                  <a:srgbClr val="000000"/>
                </a:solidFill>
                <a:latin typeface="Arial"/>
                <a:ea typeface="Arial"/>
                <a:cs typeface="Arial"/>
                <a:sym typeface="Arial"/>
              </a:endParaRPr>
            </a:p>
          </p:txBody>
        </p:sp>
        <p:sp>
          <p:nvSpPr>
            <p:cNvPr id="1622" name="Google Shape;1622;p15"/>
            <p:cNvSpPr txBox="1"/>
            <p:nvPr/>
          </p:nvSpPr>
          <p:spPr>
            <a:xfrm>
              <a:off x="4120" y="1382"/>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a:t>
              </a:r>
              <a:endParaRPr b="0" i="0" sz="1800" u="none" cap="none" strike="noStrike">
                <a:solidFill>
                  <a:srgbClr val="000000"/>
                </a:solidFill>
                <a:latin typeface="Arial"/>
                <a:ea typeface="Arial"/>
                <a:cs typeface="Arial"/>
                <a:sym typeface="Arial"/>
              </a:endParaRPr>
            </a:p>
          </p:txBody>
        </p:sp>
        <p:sp>
          <p:nvSpPr>
            <p:cNvPr id="1623" name="Google Shape;1623;p15"/>
            <p:cNvSpPr txBox="1"/>
            <p:nvPr/>
          </p:nvSpPr>
          <p:spPr>
            <a:xfrm>
              <a:off x="3769" y="111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5</a:t>
              </a:r>
              <a:endParaRPr b="0" i="0" sz="1800" u="none" cap="none" strike="noStrike">
                <a:solidFill>
                  <a:srgbClr val="000000"/>
                </a:solidFill>
                <a:latin typeface="Arial"/>
                <a:ea typeface="Arial"/>
                <a:cs typeface="Arial"/>
                <a:sym typeface="Arial"/>
              </a:endParaRPr>
            </a:p>
          </p:txBody>
        </p:sp>
      </p:grpSp>
      <p:sp>
        <p:nvSpPr>
          <p:cNvPr id="1624" name="Google Shape;1624;p15"/>
          <p:cNvSpPr txBox="1"/>
          <p:nvPr/>
        </p:nvSpPr>
        <p:spPr>
          <a:xfrm>
            <a:off x="10378061" y="2219038"/>
            <a:ext cx="963300" cy="12237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D(w),p(w)</a:t>
            </a:r>
            <a:endParaRPr sz="1100"/>
          </a:p>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5,u</a:t>
            </a:r>
            <a:endParaRPr sz="1100"/>
          </a:p>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4,x</a:t>
            </a:r>
            <a:endParaRPr sz="1100"/>
          </a:p>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3,y</a:t>
            </a:r>
            <a:endParaRPr sz="1100"/>
          </a:p>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3,y</a:t>
            </a:r>
            <a:endParaRPr sz="1100"/>
          </a:p>
        </p:txBody>
      </p:sp>
      <p:cxnSp>
        <p:nvCxnSpPr>
          <p:cNvPr id="1625" name="Google Shape;1625;p15"/>
          <p:cNvCxnSpPr>
            <a:endCxn id="1566" idx="2"/>
          </p:cNvCxnSpPr>
          <p:nvPr/>
        </p:nvCxnSpPr>
        <p:spPr>
          <a:xfrm>
            <a:off x="3499500" y="2092123"/>
            <a:ext cx="329700" cy="321600"/>
          </a:xfrm>
          <a:prstGeom prst="straightConnector1">
            <a:avLst/>
          </a:prstGeom>
          <a:noFill/>
          <a:ln cap="flat" cmpd="sng" w="31750">
            <a:solidFill>
              <a:srgbClr val="FF0000"/>
            </a:solidFill>
            <a:prstDash val="solid"/>
            <a:miter lim="800000"/>
            <a:headEnd len="sm" w="sm" type="none"/>
            <a:tailEnd len="med" w="med" type="triangle"/>
          </a:ln>
        </p:spPr>
      </p:cxnSp>
      <p:cxnSp>
        <p:nvCxnSpPr>
          <p:cNvPr id="1626" name="Google Shape;1626;p15"/>
          <p:cNvCxnSpPr>
            <a:endCxn id="1577" idx="2"/>
          </p:cNvCxnSpPr>
          <p:nvPr/>
        </p:nvCxnSpPr>
        <p:spPr>
          <a:xfrm>
            <a:off x="4212713" y="2475298"/>
            <a:ext cx="440400" cy="5100"/>
          </a:xfrm>
          <a:prstGeom prst="straightConnector1">
            <a:avLst/>
          </a:prstGeom>
          <a:noFill/>
          <a:ln cap="flat" cmpd="sng" w="31750">
            <a:solidFill>
              <a:srgbClr val="FF0000"/>
            </a:solidFill>
            <a:prstDash val="solid"/>
            <a:miter lim="800000"/>
            <a:headEnd len="sm" w="sm" type="none"/>
            <a:tailEnd len="med" w="med" type="triangle"/>
          </a:ln>
        </p:spPr>
      </p:cxnSp>
      <p:cxnSp>
        <p:nvCxnSpPr>
          <p:cNvPr id="1627" name="Google Shape;1627;p15"/>
          <p:cNvCxnSpPr>
            <a:stCxn id="1561" idx="7"/>
          </p:cNvCxnSpPr>
          <p:nvPr/>
        </p:nvCxnSpPr>
        <p:spPr>
          <a:xfrm flipH="1" rot="10800000">
            <a:off x="3582934" y="1701461"/>
            <a:ext cx="376800" cy="211500"/>
          </a:xfrm>
          <a:prstGeom prst="straightConnector1">
            <a:avLst/>
          </a:prstGeom>
          <a:noFill/>
          <a:ln cap="flat" cmpd="sng" w="31750">
            <a:solidFill>
              <a:srgbClr val="FF0000"/>
            </a:solidFill>
            <a:prstDash val="solid"/>
            <a:miter lim="800000"/>
            <a:headEnd len="sm" w="sm" type="none"/>
            <a:tailEnd len="med" w="med" type="triangle"/>
          </a:ln>
        </p:spPr>
      </p:cxnSp>
      <p:cxnSp>
        <p:nvCxnSpPr>
          <p:cNvPr id="1628" name="Google Shape;1628;p15"/>
          <p:cNvCxnSpPr/>
          <p:nvPr/>
        </p:nvCxnSpPr>
        <p:spPr>
          <a:xfrm rot="10800000">
            <a:off x="4839366" y="1675386"/>
            <a:ext cx="0" cy="662700"/>
          </a:xfrm>
          <a:prstGeom prst="straightConnector1">
            <a:avLst/>
          </a:prstGeom>
          <a:noFill/>
          <a:ln cap="flat" cmpd="sng" w="31750">
            <a:solidFill>
              <a:srgbClr val="FF0000"/>
            </a:solidFill>
            <a:prstDash val="solid"/>
            <a:miter lim="800000"/>
            <a:headEnd len="sm" w="sm" type="none"/>
            <a:tailEnd len="med" w="med" type="triangle"/>
          </a:ln>
        </p:spPr>
      </p:cxnSp>
      <p:cxnSp>
        <p:nvCxnSpPr>
          <p:cNvPr id="1629" name="Google Shape;1629;p15"/>
          <p:cNvCxnSpPr/>
          <p:nvPr/>
        </p:nvCxnSpPr>
        <p:spPr>
          <a:xfrm flipH="1" rot="10800000">
            <a:off x="5036841" y="2116765"/>
            <a:ext cx="455100" cy="336000"/>
          </a:xfrm>
          <a:prstGeom prst="straightConnector1">
            <a:avLst/>
          </a:prstGeom>
          <a:noFill/>
          <a:ln cap="flat" cmpd="sng" w="31750">
            <a:solidFill>
              <a:srgbClr val="FF0000"/>
            </a:solidFill>
            <a:prstDash val="solid"/>
            <a:miter lim="800000"/>
            <a:headEnd len="sm" w="sm" type="none"/>
            <a:tailEnd len="med" w="med" type="triangle"/>
          </a:ln>
        </p:spPr>
      </p:cxnSp>
      <p:grpSp>
        <p:nvGrpSpPr>
          <p:cNvPr id="1630" name="Google Shape;1630;p15"/>
          <p:cNvGrpSpPr/>
          <p:nvPr/>
        </p:nvGrpSpPr>
        <p:grpSpPr>
          <a:xfrm>
            <a:off x="886767" y="3446077"/>
            <a:ext cx="2485068" cy="1178718"/>
            <a:chOff x="1385" y="1283"/>
            <a:chExt cx="2087" cy="990"/>
          </a:xfrm>
        </p:grpSpPr>
        <p:sp>
          <p:nvSpPr>
            <p:cNvPr id="1631" name="Google Shape;1631;p15"/>
            <p:cNvSpPr/>
            <p:nvPr/>
          </p:nvSpPr>
          <p:spPr>
            <a:xfrm>
              <a:off x="1648" y="1465"/>
              <a:ext cx="342" cy="186"/>
            </a:xfrm>
            <a:custGeom>
              <a:rect b="b" l="l" r="r" t="t"/>
              <a:pathLst>
                <a:path extrusionOk="0" h="186" w="342">
                  <a:moveTo>
                    <a:pt x="0" y="186"/>
                  </a:moveTo>
                  <a:lnTo>
                    <a:pt x="342"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2" name="Google Shape;1632;p15"/>
            <p:cNvSpPr/>
            <p:nvPr/>
          </p:nvSpPr>
          <p:spPr>
            <a:xfrm>
              <a:off x="1388" y="1707"/>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633" name="Google Shape;1633;p15"/>
            <p:cNvCxnSpPr/>
            <p:nvPr/>
          </p:nvCxnSpPr>
          <p:spPr>
            <a:xfrm>
              <a:off x="1388" y="1700"/>
              <a:ext cx="0" cy="50"/>
            </a:xfrm>
            <a:prstGeom prst="straightConnector1">
              <a:avLst/>
            </a:prstGeom>
            <a:noFill/>
            <a:ln cap="flat" cmpd="sng" w="12700">
              <a:solidFill>
                <a:srgbClr val="000000"/>
              </a:solidFill>
              <a:prstDash val="solid"/>
              <a:round/>
              <a:headEnd len="med" w="med" type="none"/>
              <a:tailEnd len="med" w="med" type="none"/>
            </a:ln>
          </p:spPr>
        </p:cxnSp>
        <p:cxnSp>
          <p:nvCxnSpPr>
            <p:cNvPr id="1634" name="Google Shape;1634;p15"/>
            <p:cNvCxnSpPr/>
            <p:nvPr/>
          </p:nvCxnSpPr>
          <p:spPr>
            <a:xfrm>
              <a:off x="1701" y="1700"/>
              <a:ext cx="0" cy="50"/>
            </a:xfrm>
            <a:prstGeom prst="straightConnector1">
              <a:avLst/>
            </a:prstGeom>
            <a:noFill/>
            <a:ln cap="flat" cmpd="sng" w="12700">
              <a:solidFill>
                <a:srgbClr val="000000"/>
              </a:solidFill>
              <a:prstDash val="solid"/>
              <a:round/>
              <a:headEnd len="med" w="med" type="none"/>
              <a:tailEnd len="med" w="med" type="none"/>
            </a:ln>
          </p:spPr>
        </p:cxnSp>
        <p:sp>
          <p:nvSpPr>
            <p:cNvPr id="1635" name="Google Shape;1635;p15"/>
            <p:cNvSpPr/>
            <p:nvPr/>
          </p:nvSpPr>
          <p:spPr>
            <a:xfrm>
              <a:off x="1388" y="1700"/>
              <a:ext cx="310" cy="49"/>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36" name="Google Shape;1636;p15"/>
            <p:cNvSpPr/>
            <p:nvPr/>
          </p:nvSpPr>
          <p:spPr>
            <a:xfrm>
              <a:off x="1385" y="1641"/>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7" name="Google Shape;1637;p15"/>
            <p:cNvSpPr/>
            <p:nvPr/>
          </p:nvSpPr>
          <p:spPr>
            <a:xfrm>
              <a:off x="1862" y="2094"/>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638" name="Google Shape;1638;p15"/>
            <p:cNvCxnSpPr/>
            <p:nvPr/>
          </p:nvCxnSpPr>
          <p:spPr>
            <a:xfrm>
              <a:off x="1862" y="2087"/>
              <a:ext cx="0" cy="50"/>
            </a:xfrm>
            <a:prstGeom prst="straightConnector1">
              <a:avLst/>
            </a:prstGeom>
            <a:noFill/>
            <a:ln cap="flat" cmpd="sng" w="12700">
              <a:solidFill>
                <a:srgbClr val="000000"/>
              </a:solidFill>
              <a:prstDash val="solid"/>
              <a:round/>
              <a:headEnd len="med" w="med" type="none"/>
              <a:tailEnd len="med" w="med" type="none"/>
            </a:ln>
          </p:spPr>
        </p:cxnSp>
        <p:cxnSp>
          <p:nvCxnSpPr>
            <p:cNvPr id="1639" name="Google Shape;1639;p15"/>
            <p:cNvCxnSpPr/>
            <p:nvPr/>
          </p:nvCxnSpPr>
          <p:spPr>
            <a:xfrm>
              <a:off x="2175" y="2087"/>
              <a:ext cx="0" cy="50"/>
            </a:xfrm>
            <a:prstGeom prst="straightConnector1">
              <a:avLst/>
            </a:prstGeom>
            <a:noFill/>
            <a:ln cap="flat" cmpd="sng" w="12700">
              <a:solidFill>
                <a:srgbClr val="000000"/>
              </a:solidFill>
              <a:prstDash val="solid"/>
              <a:round/>
              <a:headEnd len="med" w="med" type="none"/>
              <a:tailEnd len="med" w="med" type="none"/>
            </a:ln>
          </p:spPr>
        </p:cxnSp>
        <p:sp>
          <p:nvSpPr>
            <p:cNvPr id="1640" name="Google Shape;1640;p15"/>
            <p:cNvSpPr/>
            <p:nvPr/>
          </p:nvSpPr>
          <p:spPr>
            <a:xfrm>
              <a:off x="1862" y="2087"/>
              <a:ext cx="310" cy="49"/>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41" name="Google Shape;1641;p15"/>
            <p:cNvSpPr/>
            <p:nvPr/>
          </p:nvSpPr>
          <p:spPr>
            <a:xfrm>
              <a:off x="1859" y="2028"/>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2" name="Google Shape;1642;p15"/>
            <p:cNvSpPr/>
            <p:nvPr/>
          </p:nvSpPr>
          <p:spPr>
            <a:xfrm>
              <a:off x="1858" y="1404"/>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643" name="Google Shape;1643;p15"/>
            <p:cNvCxnSpPr/>
            <p:nvPr/>
          </p:nvCxnSpPr>
          <p:spPr>
            <a:xfrm>
              <a:off x="1858" y="1397"/>
              <a:ext cx="0" cy="50"/>
            </a:xfrm>
            <a:prstGeom prst="straightConnector1">
              <a:avLst/>
            </a:prstGeom>
            <a:noFill/>
            <a:ln cap="flat" cmpd="sng" w="12700">
              <a:solidFill>
                <a:srgbClr val="000000"/>
              </a:solidFill>
              <a:prstDash val="solid"/>
              <a:round/>
              <a:headEnd len="med" w="med" type="none"/>
              <a:tailEnd len="med" w="med" type="none"/>
            </a:ln>
          </p:spPr>
        </p:cxnSp>
        <p:cxnSp>
          <p:nvCxnSpPr>
            <p:cNvPr id="1644" name="Google Shape;1644;p15"/>
            <p:cNvCxnSpPr/>
            <p:nvPr/>
          </p:nvCxnSpPr>
          <p:spPr>
            <a:xfrm>
              <a:off x="2171" y="1397"/>
              <a:ext cx="0" cy="50"/>
            </a:xfrm>
            <a:prstGeom prst="straightConnector1">
              <a:avLst/>
            </a:prstGeom>
            <a:noFill/>
            <a:ln cap="flat" cmpd="sng" w="12700">
              <a:solidFill>
                <a:srgbClr val="000000"/>
              </a:solidFill>
              <a:prstDash val="solid"/>
              <a:round/>
              <a:headEnd len="med" w="med" type="none"/>
              <a:tailEnd len="med" w="med" type="none"/>
            </a:ln>
          </p:spPr>
        </p:cxnSp>
        <p:sp>
          <p:nvSpPr>
            <p:cNvPr id="1645" name="Google Shape;1645;p15"/>
            <p:cNvSpPr/>
            <p:nvPr/>
          </p:nvSpPr>
          <p:spPr>
            <a:xfrm>
              <a:off x="1858" y="1397"/>
              <a:ext cx="310" cy="49"/>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46" name="Google Shape;1646;p15"/>
            <p:cNvSpPr/>
            <p:nvPr/>
          </p:nvSpPr>
          <p:spPr>
            <a:xfrm>
              <a:off x="1855" y="1338"/>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7" name="Google Shape;1647;p15"/>
            <p:cNvSpPr/>
            <p:nvPr/>
          </p:nvSpPr>
          <p:spPr>
            <a:xfrm>
              <a:off x="2541" y="1400"/>
              <a:ext cx="312"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648" name="Google Shape;1648;p15"/>
            <p:cNvCxnSpPr/>
            <p:nvPr/>
          </p:nvCxnSpPr>
          <p:spPr>
            <a:xfrm>
              <a:off x="2541" y="1393"/>
              <a:ext cx="0" cy="50"/>
            </a:xfrm>
            <a:prstGeom prst="straightConnector1">
              <a:avLst/>
            </a:prstGeom>
            <a:noFill/>
            <a:ln cap="flat" cmpd="sng" w="12700">
              <a:solidFill>
                <a:srgbClr val="000000"/>
              </a:solidFill>
              <a:prstDash val="solid"/>
              <a:round/>
              <a:headEnd len="med" w="med" type="none"/>
              <a:tailEnd len="med" w="med" type="none"/>
            </a:ln>
          </p:spPr>
        </p:cxnSp>
        <p:cxnSp>
          <p:nvCxnSpPr>
            <p:cNvPr id="1649" name="Google Shape;1649;p15"/>
            <p:cNvCxnSpPr/>
            <p:nvPr/>
          </p:nvCxnSpPr>
          <p:spPr>
            <a:xfrm>
              <a:off x="2853" y="1393"/>
              <a:ext cx="0" cy="50"/>
            </a:xfrm>
            <a:prstGeom prst="straightConnector1">
              <a:avLst/>
            </a:prstGeom>
            <a:noFill/>
            <a:ln cap="flat" cmpd="sng" w="12700">
              <a:solidFill>
                <a:srgbClr val="000000"/>
              </a:solidFill>
              <a:prstDash val="solid"/>
              <a:round/>
              <a:headEnd len="med" w="med" type="none"/>
              <a:tailEnd len="med" w="med" type="none"/>
            </a:ln>
          </p:spPr>
        </p:cxnSp>
        <p:sp>
          <p:nvSpPr>
            <p:cNvPr id="1650" name="Google Shape;1650;p15"/>
            <p:cNvSpPr/>
            <p:nvPr/>
          </p:nvSpPr>
          <p:spPr>
            <a:xfrm>
              <a:off x="2541" y="1393"/>
              <a:ext cx="309" cy="49"/>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51" name="Google Shape;1651;p15"/>
            <p:cNvSpPr/>
            <p:nvPr/>
          </p:nvSpPr>
          <p:spPr>
            <a:xfrm>
              <a:off x="2544" y="1337"/>
              <a:ext cx="312"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2" name="Google Shape;1652;p15"/>
            <p:cNvSpPr/>
            <p:nvPr/>
          </p:nvSpPr>
          <p:spPr>
            <a:xfrm>
              <a:off x="2551" y="2091"/>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653" name="Google Shape;1653;p15"/>
            <p:cNvCxnSpPr/>
            <p:nvPr/>
          </p:nvCxnSpPr>
          <p:spPr>
            <a:xfrm>
              <a:off x="2551" y="2084"/>
              <a:ext cx="0" cy="50"/>
            </a:xfrm>
            <a:prstGeom prst="straightConnector1">
              <a:avLst/>
            </a:prstGeom>
            <a:noFill/>
            <a:ln cap="flat" cmpd="sng" w="12700">
              <a:solidFill>
                <a:srgbClr val="000000"/>
              </a:solidFill>
              <a:prstDash val="solid"/>
              <a:round/>
              <a:headEnd len="med" w="med" type="none"/>
              <a:tailEnd len="med" w="med" type="none"/>
            </a:ln>
          </p:spPr>
        </p:cxnSp>
        <p:cxnSp>
          <p:nvCxnSpPr>
            <p:cNvPr id="1654" name="Google Shape;1654;p15"/>
            <p:cNvCxnSpPr/>
            <p:nvPr/>
          </p:nvCxnSpPr>
          <p:spPr>
            <a:xfrm>
              <a:off x="2864" y="2084"/>
              <a:ext cx="0" cy="50"/>
            </a:xfrm>
            <a:prstGeom prst="straightConnector1">
              <a:avLst/>
            </a:prstGeom>
            <a:noFill/>
            <a:ln cap="flat" cmpd="sng" w="12700">
              <a:solidFill>
                <a:srgbClr val="000000"/>
              </a:solidFill>
              <a:prstDash val="solid"/>
              <a:round/>
              <a:headEnd len="med" w="med" type="none"/>
              <a:tailEnd len="med" w="med" type="none"/>
            </a:ln>
          </p:spPr>
        </p:cxnSp>
        <p:sp>
          <p:nvSpPr>
            <p:cNvPr id="1655" name="Google Shape;1655;p15"/>
            <p:cNvSpPr/>
            <p:nvPr/>
          </p:nvSpPr>
          <p:spPr>
            <a:xfrm>
              <a:off x="2551" y="2084"/>
              <a:ext cx="310" cy="49"/>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56" name="Google Shape;1656;p15"/>
            <p:cNvSpPr/>
            <p:nvPr/>
          </p:nvSpPr>
          <p:spPr>
            <a:xfrm>
              <a:off x="2548" y="2025"/>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7" name="Google Shape;1657;p15"/>
            <p:cNvSpPr/>
            <p:nvPr/>
          </p:nvSpPr>
          <p:spPr>
            <a:xfrm>
              <a:off x="3116" y="1750"/>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658" name="Google Shape;1658;p15"/>
            <p:cNvCxnSpPr/>
            <p:nvPr/>
          </p:nvCxnSpPr>
          <p:spPr>
            <a:xfrm>
              <a:off x="3116" y="1743"/>
              <a:ext cx="0" cy="50"/>
            </a:xfrm>
            <a:prstGeom prst="straightConnector1">
              <a:avLst/>
            </a:prstGeom>
            <a:noFill/>
            <a:ln cap="flat" cmpd="sng" w="12700">
              <a:solidFill>
                <a:srgbClr val="000000"/>
              </a:solidFill>
              <a:prstDash val="solid"/>
              <a:round/>
              <a:headEnd len="med" w="med" type="none"/>
              <a:tailEnd len="med" w="med" type="none"/>
            </a:ln>
          </p:spPr>
        </p:cxnSp>
        <p:cxnSp>
          <p:nvCxnSpPr>
            <p:cNvPr id="1659" name="Google Shape;1659;p15"/>
            <p:cNvCxnSpPr/>
            <p:nvPr/>
          </p:nvCxnSpPr>
          <p:spPr>
            <a:xfrm>
              <a:off x="3429" y="1743"/>
              <a:ext cx="0" cy="50"/>
            </a:xfrm>
            <a:prstGeom prst="straightConnector1">
              <a:avLst/>
            </a:prstGeom>
            <a:noFill/>
            <a:ln cap="flat" cmpd="sng" w="12700">
              <a:solidFill>
                <a:srgbClr val="000000"/>
              </a:solidFill>
              <a:prstDash val="solid"/>
              <a:round/>
              <a:headEnd len="med" w="med" type="none"/>
              <a:tailEnd len="med" w="med" type="none"/>
            </a:ln>
          </p:spPr>
        </p:cxnSp>
        <p:sp>
          <p:nvSpPr>
            <p:cNvPr id="1660" name="Google Shape;1660;p15"/>
            <p:cNvSpPr/>
            <p:nvPr/>
          </p:nvSpPr>
          <p:spPr>
            <a:xfrm>
              <a:off x="3116" y="1743"/>
              <a:ext cx="310" cy="49"/>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61" name="Google Shape;1661;p15"/>
            <p:cNvSpPr/>
            <p:nvPr/>
          </p:nvSpPr>
          <p:spPr>
            <a:xfrm>
              <a:off x="3113" y="1684"/>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2" name="Google Shape;1662;p15"/>
            <p:cNvSpPr/>
            <p:nvPr/>
          </p:nvSpPr>
          <p:spPr>
            <a:xfrm>
              <a:off x="2707" y="1492"/>
              <a:ext cx="1" cy="522"/>
            </a:xfrm>
            <a:custGeom>
              <a:rect b="b" l="l" r="r" t="t"/>
              <a:pathLst>
                <a:path extrusionOk="0" h="522" w="1">
                  <a:moveTo>
                    <a:pt x="0" y="0"/>
                  </a:moveTo>
                  <a:lnTo>
                    <a:pt x="0" y="522"/>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3" name="Google Shape;1663;p15"/>
            <p:cNvSpPr/>
            <p:nvPr/>
          </p:nvSpPr>
          <p:spPr>
            <a:xfrm>
              <a:off x="2866" y="1831"/>
              <a:ext cx="366" cy="270"/>
            </a:xfrm>
            <a:custGeom>
              <a:rect b="b" l="l" r="r" t="t"/>
              <a:pathLst>
                <a:path extrusionOk="0" h="270" w="366">
                  <a:moveTo>
                    <a:pt x="0" y="270"/>
                  </a:moveTo>
                  <a:lnTo>
                    <a:pt x="366"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4" name="Google Shape;1664;p15"/>
            <p:cNvSpPr/>
            <p:nvPr/>
          </p:nvSpPr>
          <p:spPr>
            <a:xfrm>
              <a:off x="2185" y="2113"/>
              <a:ext cx="366" cy="1"/>
            </a:xfrm>
            <a:custGeom>
              <a:rect b="b" l="l" r="r" t="t"/>
              <a:pathLst>
                <a:path extrusionOk="0" h="1" w="366">
                  <a:moveTo>
                    <a:pt x="366" y="0"/>
                  </a:moveTo>
                  <a:lnTo>
                    <a:pt x="0"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5" name="Google Shape;1665;p15"/>
            <p:cNvSpPr/>
            <p:nvPr/>
          </p:nvSpPr>
          <p:spPr>
            <a:xfrm>
              <a:off x="1594" y="1789"/>
              <a:ext cx="276" cy="264"/>
            </a:xfrm>
            <a:custGeom>
              <a:rect b="b" l="l" r="r" t="t"/>
              <a:pathLst>
                <a:path extrusionOk="0" h="264" w="276">
                  <a:moveTo>
                    <a:pt x="276" y="264"/>
                  </a:moveTo>
                  <a:lnTo>
                    <a:pt x="0"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66" name="Google Shape;1666;p15"/>
            <p:cNvGrpSpPr/>
            <p:nvPr/>
          </p:nvGrpSpPr>
          <p:grpSpPr>
            <a:xfrm>
              <a:off x="1437" y="1589"/>
              <a:ext cx="296" cy="300"/>
              <a:chOff x="2954" y="2425"/>
              <a:chExt cx="300" cy="300"/>
            </a:xfrm>
          </p:grpSpPr>
          <p:sp>
            <p:nvSpPr>
              <p:cNvPr id="1667" name="Google Shape;1667;p15"/>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8" name="Google Shape;1668;p15"/>
              <p:cNvSpPr txBox="1"/>
              <p:nvPr/>
            </p:nvSpPr>
            <p:spPr>
              <a:xfrm>
                <a:off x="2954"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u</a:t>
                </a:r>
                <a:endParaRPr b="0" i="0" sz="1800" u="none" cap="none" strike="noStrike">
                  <a:solidFill>
                    <a:srgbClr val="000000"/>
                  </a:solidFill>
                  <a:latin typeface="Arial"/>
                  <a:ea typeface="Arial"/>
                  <a:cs typeface="Arial"/>
                  <a:sym typeface="Arial"/>
                </a:endParaRPr>
              </a:p>
            </p:txBody>
          </p:sp>
        </p:grpSp>
        <p:grpSp>
          <p:nvGrpSpPr>
            <p:cNvPr id="1669" name="Google Shape;1669;p15"/>
            <p:cNvGrpSpPr/>
            <p:nvPr/>
          </p:nvGrpSpPr>
          <p:grpSpPr>
            <a:xfrm>
              <a:off x="2611" y="1973"/>
              <a:ext cx="295" cy="300"/>
              <a:chOff x="2958" y="2425"/>
              <a:chExt cx="300" cy="300"/>
            </a:xfrm>
          </p:grpSpPr>
          <p:sp>
            <p:nvSpPr>
              <p:cNvPr id="1670" name="Google Shape;1670;p15"/>
              <p:cNvSpPr/>
              <p:nvPr/>
            </p:nvSpPr>
            <p:spPr>
              <a:xfrm>
                <a:off x="2982" y="2490"/>
                <a:ext cx="142"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1" name="Google Shape;1671;p15"/>
              <p:cNvSpPr txBox="1"/>
              <p:nvPr/>
            </p:nvSpPr>
            <p:spPr>
              <a:xfrm>
                <a:off x="2958"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y</a:t>
                </a:r>
                <a:endParaRPr b="0" i="0" sz="1800" u="none" cap="none" strike="noStrike">
                  <a:solidFill>
                    <a:srgbClr val="000000"/>
                  </a:solidFill>
                  <a:latin typeface="Arial"/>
                  <a:ea typeface="Arial"/>
                  <a:cs typeface="Arial"/>
                  <a:sym typeface="Arial"/>
                </a:endParaRPr>
              </a:p>
            </p:txBody>
          </p:sp>
        </p:grpSp>
        <p:grpSp>
          <p:nvGrpSpPr>
            <p:cNvPr id="1672" name="Google Shape;1672;p15"/>
            <p:cNvGrpSpPr/>
            <p:nvPr/>
          </p:nvGrpSpPr>
          <p:grpSpPr>
            <a:xfrm>
              <a:off x="1922" y="1940"/>
              <a:ext cx="299" cy="300"/>
              <a:chOff x="2951" y="2395"/>
              <a:chExt cx="300" cy="300"/>
            </a:xfrm>
          </p:grpSpPr>
          <p:sp>
            <p:nvSpPr>
              <p:cNvPr id="1673" name="Google Shape;1673;p15"/>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4" name="Google Shape;1674;p15"/>
              <p:cNvSpPr txBox="1"/>
              <p:nvPr/>
            </p:nvSpPr>
            <p:spPr>
              <a:xfrm>
                <a:off x="2951" y="239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x</a:t>
                </a:r>
                <a:endParaRPr sz="1100"/>
              </a:p>
            </p:txBody>
          </p:sp>
        </p:grpSp>
        <p:grpSp>
          <p:nvGrpSpPr>
            <p:cNvPr id="1675" name="Google Shape;1675;p15"/>
            <p:cNvGrpSpPr/>
            <p:nvPr/>
          </p:nvGrpSpPr>
          <p:grpSpPr>
            <a:xfrm>
              <a:off x="2588" y="1283"/>
              <a:ext cx="296" cy="300"/>
              <a:chOff x="2941" y="2425"/>
              <a:chExt cx="300" cy="300"/>
            </a:xfrm>
          </p:grpSpPr>
          <p:sp>
            <p:nvSpPr>
              <p:cNvPr id="1676" name="Google Shape;1676;p15"/>
              <p:cNvSpPr/>
              <p:nvPr/>
            </p:nvSpPr>
            <p:spPr>
              <a:xfrm>
                <a:off x="2982" y="2490"/>
                <a:ext cx="146"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7" name="Google Shape;1677;p15"/>
              <p:cNvSpPr txBox="1"/>
              <p:nvPr/>
            </p:nvSpPr>
            <p:spPr>
              <a:xfrm>
                <a:off x="2941"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w</a:t>
                </a:r>
                <a:endParaRPr b="0" i="0" sz="1800" u="none" cap="none" strike="noStrike">
                  <a:solidFill>
                    <a:srgbClr val="000000"/>
                  </a:solidFill>
                  <a:latin typeface="Arial"/>
                  <a:ea typeface="Arial"/>
                  <a:cs typeface="Arial"/>
                  <a:sym typeface="Arial"/>
                </a:endParaRPr>
              </a:p>
            </p:txBody>
          </p:sp>
        </p:grpSp>
        <p:grpSp>
          <p:nvGrpSpPr>
            <p:cNvPr id="1678" name="Google Shape;1678;p15"/>
            <p:cNvGrpSpPr/>
            <p:nvPr/>
          </p:nvGrpSpPr>
          <p:grpSpPr>
            <a:xfrm>
              <a:off x="1921" y="1283"/>
              <a:ext cx="295" cy="300"/>
              <a:chOff x="2958" y="2425"/>
              <a:chExt cx="300" cy="300"/>
            </a:xfrm>
          </p:grpSpPr>
          <p:sp>
            <p:nvSpPr>
              <p:cNvPr id="1679" name="Google Shape;1679;p15"/>
              <p:cNvSpPr/>
              <p:nvPr/>
            </p:nvSpPr>
            <p:spPr>
              <a:xfrm>
                <a:off x="2982" y="2490"/>
                <a:ext cx="142"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0" name="Google Shape;1680;p15"/>
              <p:cNvSpPr txBox="1"/>
              <p:nvPr/>
            </p:nvSpPr>
            <p:spPr>
              <a:xfrm>
                <a:off x="2958"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v</a:t>
                </a:r>
                <a:endParaRPr b="0" i="0" sz="1800" u="none" cap="none" strike="noStrike">
                  <a:solidFill>
                    <a:srgbClr val="000000"/>
                  </a:solidFill>
                  <a:latin typeface="Arial"/>
                  <a:ea typeface="Arial"/>
                  <a:cs typeface="Arial"/>
                  <a:sym typeface="Arial"/>
                </a:endParaRPr>
              </a:p>
            </p:txBody>
          </p:sp>
        </p:grpSp>
        <p:grpSp>
          <p:nvGrpSpPr>
            <p:cNvPr id="1681" name="Google Shape;1681;p15"/>
            <p:cNvGrpSpPr/>
            <p:nvPr/>
          </p:nvGrpSpPr>
          <p:grpSpPr>
            <a:xfrm>
              <a:off x="3175" y="1601"/>
              <a:ext cx="297" cy="300"/>
              <a:chOff x="2949" y="2395"/>
              <a:chExt cx="300" cy="300"/>
            </a:xfrm>
          </p:grpSpPr>
          <p:sp>
            <p:nvSpPr>
              <p:cNvPr id="1682" name="Google Shape;1682;p15"/>
              <p:cNvSpPr/>
              <p:nvPr/>
            </p:nvSpPr>
            <p:spPr>
              <a:xfrm>
                <a:off x="2982" y="2490"/>
                <a:ext cx="142"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3" name="Google Shape;1683;p15"/>
              <p:cNvSpPr txBox="1"/>
              <p:nvPr/>
            </p:nvSpPr>
            <p:spPr>
              <a:xfrm>
                <a:off x="2949" y="239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z</a:t>
                </a:r>
                <a:endParaRPr sz="1100"/>
              </a:p>
            </p:txBody>
          </p:sp>
        </p:grpSp>
      </p:grpSp>
      <p:sp>
        <p:nvSpPr>
          <p:cNvPr id="1684" name="Google Shape;1684;p15"/>
          <p:cNvSpPr txBox="1"/>
          <p:nvPr/>
        </p:nvSpPr>
        <p:spPr>
          <a:xfrm>
            <a:off x="330895" y="2753070"/>
            <a:ext cx="35640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800"/>
              <a:t>προκύπτον δέντρο </a:t>
            </a:r>
            <a:r>
              <a:rPr lang="en-US" sz="1800"/>
              <a:t>ελάχιστου</a:t>
            </a:r>
            <a:r>
              <a:rPr lang="en-US" sz="1800"/>
              <a:t> κόστους διαδρομής από τον </a:t>
            </a:r>
            <a:r>
              <a:rPr lang="en-US" sz="1800">
                <a:solidFill>
                  <a:srgbClr val="000000"/>
                </a:solidFill>
                <a:latin typeface="Arial"/>
                <a:ea typeface="Arial"/>
                <a:cs typeface="Arial"/>
                <a:sym typeface="Arial"/>
              </a:rPr>
              <a:t>u:</a:t>
            </a:r>
            <a:endParaRPr sz="1100"/>
          </a:p>
        </p:txBody>
      </p:sp>
      <p:grpSp>
        <p:nvGrpSpPr>
          <p:cNvPr id="1685" name="Google Shape;1685;p15"/>
          <p:cNvGrpSpPr/>
          <p:nvPr/>
        </p:nvGrpSpPr>
        <p:grpSpPr>
          <a:xfrm>
            <a:off x="4302225" y="2753111"/>
            <a:ext cx="3017025" cy="2165534"/>
            <a:chOff x="6731723" y="3682390"/>
            <a:chExt cx="4022700" cy="2887379"/>
          </a:xfrm>
        </p:grpSpPr>
        <p:sp>
          <p:nvSpPr>
            <p:cNvPr id="1686" name="Google Shape;1686;p15"/>
            <p:cNvSpPr txBox="1"/>
            <p:nvPr/>
          </p:nvSpPr>
          <p:spPr>
            <a:xfrm>
              <a:off x="6731723" y="3682390"/>
              <a:ext cx="4022700" cy="831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800">
                  <a:solidFill>
                    <a:schemeClr val="dk1"/>
                  </a:solidFill>
                </a:rPr>
                <a:t>προκύπτον πίνακας προώθησης στον </a:t>
              </a:r>
              <a:r>
                <a:rPr lang="en-US" sz="1800">
                  <a:solidFill>
                    <a:srgbClr val="000000"/>
                  </a:solidFill>
                  <a:latin typeface="Arial"/>
                  <a:ea typeface="Arial"/>
                  <a:cs typeface="Arial"/>
                  <a:sym typeface="Arial"/>
                </a:rPr>
                <a:t>u:</a:t>
              </a:r>
              <a:endParaRPr sz="1100"/>
            </a:p>
          </p:txBody>
        </p:sp>
        <p:grpSp>
          <p:nvGrpSpPr>
            <p:cNvPr id="1687" name="Google Shape;1687;p15"/>
            <p:cNvGrpSpPr/>
            <p:nvPr/>
          </p:nvGrpSpPr>
          <p:grpSpPr>
            <a:xfrm>
              <a:off x="7373074" y="4495305"/>
              <a:ext cx="2423001" cy="2074464"/>
              <a:chOff x="9178724" y="1740531"/>
              <a:chExt cx="2423001" cy="2074464"/>
            </a:xfrm>
          </p:grpSpPr>
          <p:sp>
            <p:nvSpPr>
              <p:cNvPr id="1688" name="Google Shape;1688;p15"/>
              <p:cNvSpPr/>
              <p:nvPr/>
            </p:nvSpPr>
            <p:spPr>
              <a:xfrm>
                <a:off x="9199418" y="1778000"/>
                <a:ext cx="2373746" cy="277091"/>
              </a:xfrm>
              <a:prstGeom prst="rect">
                <a:avLst/>
              </a:prstGeom>
              <a:solidFill>
                <a:srgbClr val="D8D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689" name="Google Shape;1689;p15"/>
              <p:cNvSpPr/>
              <p:nvPr/>
            </p:nvSpPr>
            <p:spPr>
              <a:xfrm>
                <a:off x="9190298" y="1770927"/>
                <a:ext cx="2384385" cy="1979271"/>
              </a:xfrm>
              <a:prstGeom prst="rect">
                <a:avLst/>
              </a:prstGeom>
              <a:noFill/>
              <a:ln cap="flat" cmpd="sng" w="12700">
                <a:solidFill>
                  <a:srgbClr val="0000A8"/>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690" name="Google Shape;1690;p15"/>
              <p:cNvSpPr txBox="1"/>
              <p:nvPr/>
            </p:nvSpPr>
            <p:spPr>
              <a:xfrm>
                <a:off x="9572264" y="2060295"/>
                <a:ext cx="404400" cy="1754700"/>
              </a:xfrm>
              <a:prstGeom prst="rect">
                <a:avLst/>
              </a:prstGeom>
              <a:noFill/>
              <a:ln>
                <a:noFill/>
              </a:ln>
            </p:spPr>
            <p:txBody>
              <a:bodyPr anchorCtr="0" anchor="t" bIns="34275" lIns="68575" spcFirstLastPara="1" rIns="68575" wrap="square" tIns="34275">
                <a:spAutoFit/>
              </a:bodyPr>
              <a:lstStyle/>
              <a:p>
                <a:pPr indent="0" lvl="0" marL="0" marR="0" rtl="0" algn="ctr">
                  <a:lnSpc>
                    <a:spcPct val="90000"/>
                  </a:lnSpc>
                  <a:spcBef>
                    <a:spcPts val="0"/>
                  </a:spcBef>
                  <a:spcAft>
                    <a:spcPts val="0"/>
                  </a:spcAft>
                  <a:buNone/>
                </a:pPr>
                <a:r>
                  <a:rPr lang="en-US" sz="1800">
                    <a:solidFill>
                      <a:schemeClr val="dk1"/>
                    </a:solidFill>
                    <a:latin typeface="Arial"/>
                    <a:ea typeface="Arial"/>
                    <a:cs typeface="Arial"/>
                    <a:sym typeface="Arial"/>
                  </a:rPr>
                  <a:t>v</a:t>
                </a:r>
                <a:endParaRPr sz="1100"/>
              </a:p>
              <a:p>
                <a:pPr indent="0" lvl="0" marL="0" marR="0" rtl="0" algn="ctr">
                  <a:lnSpc>
                    <a:spcPct val="90000"/>
                  </a:lnSpc>
                  <a:spcBef>
                    <a:spcPts val="0"/>
                  </a:spcBef>
                  <a:spcAft>
                    <a:spcPts val="0"/>
                  </a:spcAft>
                  <a:buNone/>
                </a:pPr>
                <a:r>
                  <a:rPr lang="en-US" sz="1800">
                    <a:solidFill>
                      <a:schemeClr val="dk1"/>
                    </a:solidFill>
                    <a:latin typeface="Arial"/>
                    <a:ea typeface="Arial"/>
                    <a:cs typeface="Arial"/>
                    <a:sym typeface="Arial"/>
                  </a:rPr>
                  <a:t>x</a:t>
                </a:r>
                <a:endParaRPr sz="1100"/>
              </a:p>
              <a:p>
                <a:pPr indent="0" lvl="0" marL="0" marR="0" rtl="0" algn="ctr">
                  <a:lnSpc>
                    <a:spcPct val="90000"/>
                  </a:lnSpc>
                  <a:spcBef>
                    <a:spcPts val="0"/>
                  </a:spcBef>
                  <a:spcAft>
                    <a:spcPts val="0"/>
                  </a:spcAft>
                  <a:buNone/>
                </a:pPr>
                <a:r>
                  <a:rPr lang="en-US" sz="1800">
                    <a:solidFill>
                      <a:schemeClr val="dk1"/>
                    </a:solidFill>
                    <a:latin typeface="Arial"/>
                    <a:ea typeface="Arial"/>
                    <a:cs typeface="Arial"/>
                    <a:sym typeface="Arial"/>
                  </a:rPr>
                  <a:t>y</a:t>
                </a:r>
                <a:endParaRPr sz="1100"/>
              </a:p>
              <a:p>
                <a:pPr indent="0" lvl="0" marL="0" marR="0" rtl="0" algn="ctr">
                  <a:lnSpc>
                    <a:spcPct val="90000"/>
                  </a:lnSpc>
                  <a:spcBef>
                    <a:spcPts val="0"/>
                  </a:spcBef>
                  <a:spcAft>
                    <a:spcPts val="0"/>
                  </a:spcAft>
                  <a:buNone/>
                </a:pPr>
                <a:r>
                  <a:rPr lang="en-US" sz="1800">
                    <a:solidFill>
                      <a:schemeClr val="dk1"/>
                    </a:solidFill>
                    <a:latin typeface="Arial"/>
                    <a:ea typeface="Arial"/>
                    <a:cs typeface="Arial"/>
                    <a:sym typeface="Arial"/>
                  </a:rPr>
                  <a:t>w</a:t>
                </a:r>
                <a:endParaRPr sz="1100"/>
              </a:p>
              <a:p>
                <a:pPr indent="0" lvl="0" marL="0" marR="0" rtl="0" algn="ctr">
                  <a:lnSpc>
                    <a:spcPct val="90000"/>
                  </a:lnSpc>
                  <a:spcBef>
                    <a:spcPts val="0"/>
                  </a:spcBef>
                  <a:spcAft>
                    <a:spcPts val="0"/>
                  </a:spcAft>
                  <a:buNone/>
                </a:pPr>
                <a:r>
                  <a:rPr lang="en-US" sz="1800">
                    <a:solidFill>
                      <a:schemeClr val="dk1"/>
                    </a:solidFill>
                    <a:latin typeface="Arial"/>
                    <a:ea typeface="Arial"/>
                    <a:cs typeface="Arial"/>
                    <a:sym typeface="Arial"/>
                  </a:rPr>
                  <a:t>x</a:t>
                </a:r>
                <a:endParaRPr sz="1400">
                  <a:solidFill>
                    <a:schemeClr val="dk1"/>
                  </a:solidFill>
                  <a:latin typeface="Arial"/>
                  <a:ea typeface="Arial"/>
                  <a:cs typeface="Arial"/>
                  <a:sym typeface="Arial"/>
                </a:endParaRPr>
              </a:p>
            </p:txBody>
          </p:sp>
          <p:sp>
            <p:nvSpPr>
              <p:cNvPr id="1691" name="Google Shape;1691;p15"/>
              <p:cNvSpPr txBox="1"/>
              <p:nvPr/>
            </p:nvSpPr>
            <p:spPr>
              <a:xfrm>
                <a:off x="10615925" y="2050651"/>
                <a:ext cx="844800" cy="17547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None/>
                </a:pPr>
                <a:r>
                  <a:rPr lang="en-US" sz="1800">
                    <a:solidFill>
                      <a:schemeClr val="dk1"/>
                    </a:solidFill>
                    <a:latin typeface="Arial"/>
                    <a:ea typeface="Arial"/>
                    <a:cs typeface="Arial"/>
                    <a:sym typeface="Arial"/>
                  </a:rPr>
                  <a:t>(u,v)</a:t>
                </a:r>
                <a:endParaRPr sz="1100"/>
              </a:p>
              <a:p>
                <a:pPr indent="0" lvl="0" marL="0" marR="0" rtl="0" algn="l">
                  <a:lnSpc>
                    <a:spcPct val="90000"/>
                  </a:lnSpc>
                  <a:spcBef>
                    <a:spcPts val="0"/>
                  </a:spcBef>
                  <a:spcAft>
                    <a:spcPts val="0"/>
                  </a:spcAft>
                  <a:buNone/>
                </a:pPr>
                <a:r>
                  <a:rPr lang="en-US" sz="1800">
                    <a:solidFill>
                      <a:schemeClr val="dk1"/>
                    </a:solidFill>
                    <a:latin typeface="Arial"/>
                    <a:ea typeface="Arial"/>
                    <a:cs typeface="Arial"/>
                    <a:sym typeface="Arial"/>
                  </a:rPr>
                  <a:t>(u,x)</a:t>
                </a:r>
                <a:endParaRPr sz="1100"/>
              </a:p>
              <a:p>
                <a:pPr indent="0" lvl="0" marL="0" marR="0" rtl="0" algn="l">
                  <a:lnSpc>
                    <a:spcPct val="90000"/>
                  </a:lnSpc>
                  <a:spcBef>
                    <a:spcPts val="0"/>
                  </a:spcBef>
                  <a:spcAft>
                    <a:spcPts val="0"/>
                  </a:spcAft>
                  <a:buNone/>
                </a:pPr>
                <a:r>
                  <a:rPr lang="en-US" sz="1800">
                    <a:solidFill>
                      <a:schemeClr val="dk1"/>
                    </a:solidFill>
                    <a:latin typeface="Arial"/>
                    <a:ea typeface="Arial"/>
                    <a:cs typeface="Arial"/>
                    <a:sym typeface="Arial"/>
                  </a:rPr>
                  <a:t>(u,x)</a:t>
                </a:r>
                <a:endParaRPr sz="1100"/>
              </a:p>
              <a:p>
                <a:pPr indent="0" lvl="0" marL="0" marR="0" rtl="0" algn="l">
                  <a:lnSpc>
                    <a:spcPct val="90000"/>
                  </a:lnSpc>
                  <a:spcBef>
                    <a:spcPts val="0"/>
                  </a:spcBef>
                  <a:spcAft>
                    <a:spcPts val="0"/>
                  </a:spcAft>
                  <a:buNone/>
                </a:pPr>
                <a:r>
                  <a:rPr lang="en-US" sz="1800">
                    <a:solidFill>
                      <a:schemeClr val="dk1"/>
                    </a:solidFill>
                    <a:latin typeface="Arial"/>
                    <a:ea typeface="Arial"/>
                    <a:cs typeface="Arial"/>
                    <a:sym typeface="Arial"/>
                  </a:rPr>
                  <a:t>(u,x)</a:t>
                </a:r>
                <a:endParaRPr sz="1100"/>
              </a:p>
              <a:p>
                <a:pPr indent="0" lvl="0" marL="0" marR="0" rtl="0" algn="l">
                  <a:lnSpc>
                    <a:spcPct val="90000"/>
                  </a:lnSpc>
                  <a:spcBef>
                    <a:spcPts val="0"/>
                  </a:spcBef>
                  <a:spcAft>
                    <a:spcPts val="0"/>
                  </a:spcAft>
                  <a:buNone/>
                </a:pPr>
                <a:r>
                  <a:rPr lang="en-US" sz="1800">
                    <a:solidFill>
                      <a:schemeClr val="dk1"/>
                    </a:solidFill>
                    <a:latin typeface="Arial"/>
                    <a:ea typeface="Arial"/>
                    <a:cs typeface="Arial"/>
                    <a:sym typeface="Arial"/>
                  </a:rPr>
                  <a:t>(u,x)</a:t>
                </a:r>
                <a:endParaRPr sz="1400">
                  <a:solidFill>
                    <a:schemeClr val="dk1"/>
                  </a:solidFill>
                  <a:latin typeface="Arial"/>
                  <a:ea typeface="Arial"/>
                  <a:cs typeface="Arial"/>
                  <a:sym typeface="Arial"/>
                </a:endParaRPr>
              </a:p>
            </p:txBody>
          </p:sp>
          <p:sp>
            <p:nvSpPr>
              <p:cNvPr id="1692" name="Google Shape;1692;p15"/>
              <p:cNvSpPr txBox="1"/>
              <p:nvPr/>
            </p:nvSpPr>
            <p:spPr>
              <a:xfrm>
                <a:off x="9220467" y="1747835"/>
                <a:ext cx="1122900" cy="585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destination</a:t>
                </a:r>
                <a:endParaRPr sz="1400">
                  <a:solidFill>
                    <a:schemeClr val="dk1"/>
                  </a:solidFill>
                  <a:latin typeface="Arial"/>
                  <a:ea typeface="Arial"/>
                  <a:cs typeface="Arial"/>
                  <a:sym typeface="Arial"/>
                </a:endParaRPr>
              </a:p>
            </p:txBody>
          </p:sp>
          <p:sp>
            <p:nvSpPr>
              <p:cNvPr id="1693" name="Google Shape;1693;p15"/>
              <p:cNvSpPr txBox="1"/>
              <p:nvPr/>
            </p:nvSpPr>
            <p:spPr>
              <a:xfrm>
                <a:off x="10338125" y="1740531"/>
                <a:ext cx="1263600" cy="585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outgoing link</a:t>
                </a:r>
                <a:endParaRPr sz="1100"/>
              </a:p>
            </p:txBody>
          </p:sp>
          <p:cxnSp>
            <p:nvCxnSpPr>
              <p:cNvPr id="1694" name="Google Shape;1694;p15"/>
              <p:cNvCxnSpPr/>
              <p:nvPr/>
            </p:nvCxnSpPr>
            <p:spPr>
              <a:xfrm>
                <a:off x="9178724" y="2060293"/>
                <a:ext cx="2395960" cy="0"/>
              </a:xfrm>
              <a:prstGeom prst="straightConnector1">
                <a:avLst/>
              </a:prstGeom>
              <a:noFill/>
              <a:ln cap="flat" cmpd="sng" w="12700">
                <a:solidFill>
                  <a:srgbClr val="0000A8"/>
                </a:solidFill>
                <a:prstDash val="solid"/>
                <a:miter lim="800000"/>
                <a:headEnd len="sm" w="sm" type="none"/>
                <a:tailEnd len="sm" w="sm" type="none"/>
              </a:ln>
            </p:spPr>
          </p:cxnSp>
          <p:cxnSp>
            <p:nvCxnSpPr>
              <p:cNvPr id="1695" name="Google Shape;1695;p15"/>
              <p:cNvCxnSpPr/>
              <p:nvPr/>
            </p:nvCxnSpPr>
            <p:spPr>
              <a:xfrm>
                <a:off x="10359342" y="1770927"/>
                <a:ext cx="0" cy="1990845"/>
              </a:xfrm>
              <a:prstGeom prst="straightConnector1">
                <a:avLst/>
              </a:prstGeom>
              <a:noFill/>
              <a:ln cap="flat" cmpd="sng" w="12700">
                <a:solidFill>
                  <a:srgbClr val="0000A8"/>
                </a:solidFill>
                <a:prstDash val="solid"/>
                <a:miter lim="800000"/>
                <a:headEnd len="sm" w="sm" type="none"/>
                <a:tailEnd len="sm" w="sm" type="none"/>
              </a:ln>
            </p:spPr>
          </p:cxnSp>
        </p:grpSp>
      </p:grpSp>
      <p:grpSp>
        <p:nvGrpSpPr>
          <p:cNvPr id="1696" name="Google Shape;1696;p15"/>
          <p:cNvGrpSpPr/>
          <p:nvPr/>
        </p:nvGrpSpPr>
        <p:grpSpPr>
          <a:xfrm>
            <a:off x="6423949" y="3611301"/>
            <a:ext cx="2377807" cy="500175"/>
            <a:chOff x="8565265" y="4815068"/>
            <a:chExt cx="3170409" cy="666900"/>
          </a:xfrm>
        </p:grpSpPr>
        <p:sp>
          <p:nvSpPr>
            <p:cNvPr id="1697" name="Google Shape;1697;p15"/>
            <p:cNvSpPr txBox="1"/>
            <p:nvPr/>
          </p:nvSpPr>
          <p:spPr>
            <a:xfrm>
              <a:off x="9201874" y="4815068"/>
              <a:ext cx="2533800" cy="66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route from </a:t>
              </a:r>
              <a:r>
                <a:rPr i="1" lang="en-US" sz="1400">
                  <a:solidFill>
                    <a:schemeClr val="dk1"/>
                  </a:solidFill>
                  <a:latin typeface="Arial"/>
                  <a:ea typeface="Arial"/>
                  <a:cs typeface="Arial"/>
                  <a:sym typeface="Arial"/>
                </a:rPr>
                <a:t>u</a:t>
              </a:r>
              <a:r>
                <a:rPr lang="en-US" sz="1400">
                  <a:solidFill>
                    <a:schemeClr val="dk1"/>
                  </a:solidFill>
                  <a:latin typeface="Arial"/>
                  <a:ea typeface="Arial"/>
                  <a:cs typeface="Arial"/>
                  <a:sym typeface="Arial"/>
                </a:rPr>
                <a:t> to</a:t>
              </a:r>
              <a:r>
                <a:rPr i="1" lang="en-US" sz="1400">
                  <a:solidFill>
                    <a:schemeClr val="dk1"/>
                  </a:solidFill>
                  <a:latin typeface="Arial"/>
                  <a:ea typeface="Arial"/>
                  <a:cs typeface="Arial"/>
                  <a:sym typeface="Arial"/>
                </a:rPr>
                <a:t> v </a:t>
              </a:r>
              <a:r>
                <a:rPr lang="en-US" sz="1400">
                  <a:solidFill>
                    <a:schemeClr val="dk1"/>
                  </a:solidFill>
                  <a:latin typeface="Arial"/>
                  <a:ea typeface="Arial"/>
                  <a:cs typeface="Arial"/>
                  <a:sym typeface="Arial"/>
                </a:rPr>
                <a:t>directly</a:t>
              </a:r>
              <a:endParaRPr sz="1100"/>
            </a:p>
          </p:txBody>
        </p:sp>
        <p:cxnSp>
          <p:nvCxnSpPr>
            <p:cNvPr id="1698" name="Google Shape;1698;p15"/>
            <p:cNvCxnSpPr/>
            <p:nvPr/>
          </p:nvCxnSpPr>
          <p:spPr>
            <a:xfrm>
              <a:off x="8565265" y="5000264"/>
              <a:ext cx="682907" cy="0"/>
            </a:xfrm>
            <a:prstGeom prst="straightConnector1">
              <a:avLst/>
            </a:prstGeom>
            <a:noFill/>
            <a:ln cap="flat" cmpd="sng" w="12700">
              <a:solidFill>
                <a:srgbClr val="C00000"/>
              </a:solidFill>
              <a:prstDash val="solid"/>
              <a:miter lim="800000"/>
              <a:headEnd len="sm" w="sm" type="none"/>
              <a:tailEnd len="sm" w="sm" type="none"/>
            </a:ln>
          </p:spPr>
        </p:cxnSp>
      </p:grpSp>
      <p:grpSp>
        <p:nvGrpSpPr>
          <p:cNvPr id="1699" name="Google Shape;1699;p15"/>
          <p:cNvGrpSpPr/>
          <p:nvPr/>
        </p:nvGrpSpPr>
        <p:grpSpPr>
          <a:xfrm>
            <a:off x="6658337" y="3897774"/>
            <a:ext cx="1779598" cy="968922"/>
            <a:chOff x="8877782" y="5197032"/>
            <a:chExt cx="2372797" cy="1291896"/>
          </a:xfrm>
        </p:grpSpPr>
        <p:sp>
          <p:nvSpPr>
            <p:cNvPr id="1700" name="Google Shape;1700;p15"/>
            <p:cNvSpPr txBox="1"/>
            <p:nvPr/>
          </p:nvSpPr>
          <p:spPr>
            <a:xfrm>
              <a:off x="9215379" y="5534628"/>
              <a:ext cx="2035200" cy="954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route from u to all other destinations via </a:t>
              </a:r>
              <a:r>
                <a:rPr i="1" lang="en-US" sz="1400">
                  <a:solidFill>
                    <a:schemeClr val="dk1"/>
                  </a:solidFill>
                  <a:latin typeface="Arial"/>
                  <a:ea typeface="Arial"/>
                  <a:cs typeface="Arial"/>
                  <a:sym typeface="Arial"/>
                </a:rPr>
                <a:t>x</a:t>
              </a:r>
              <a:r>
                <a:rPr lang="en-US" sz="1400">
                  <a:solidFill>
                    <a:schemeClr val="dk1"/>
                  </a:solidFill>
                  <a:latin typeface="Arial"/>
                  <a:ea typeface="Arial"/>
                  <a:cs typeface="Arial"/>
                  <a:sym typeface="Arial"/>
                </a:rPr>
                <a:t> </a:t>
              </a:r>
              <a:endParaRPr sz="1100"/>
            </a:p>
          </p:txBody>
        </p:sp>
        <p:sp>
          <p:nvSpPr>
            <p:cNvPr id="1701" name="Google Shape;1701;p15"/>
            <p:cNvSpPr/>
            <p:nvPr/>
          </p:nvSpPr>
          <p:spPr>
            <a:xfrm>
              <a:off x="8877782" y="5197032"/>
              <a:ext cx="352218" cy="1238491"/>
            </a:xfrm>
            <a:prstGeom prst="rightBrace">
              <a:avLst>
                <a:gd fmla="val 8333" name="adj1"/>
                <a:gd fmla="val 50000" name="adj2"/>
              </a:avLst>
            </a:prstGeom>
            <a:noFill/>
            <a:ln cap="flat" cmpd="sng" w="1270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5"/>
                                        </p:tgtEl>
                                        <p:attrNameLst>
                                          <p:attrName>style.visibility</p:attrName>
                                        </p:attrNameLst>
                                      </p:cBhvr>
                                      <p:to>
                                        <p:strVal val="visible"/>
                                      </p:to>
                                    </p:set>
                                    <p:animEffect filter="fade" transition="in">
                                      <p:cBhvr>
                                        <p:cTn dur="500"/>
                                        <p:tgtEl>
                                          <p:spTgt spid="16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6"/>
                                        </p:tgtEl>
                                        <p:attrNameLst>
                                          <p:attrName>style.visibility</p:attrName>
                                        </p:attrNameLst>
                                      </p:cBhvr>
                                      <p:to>
                                        <p:strVal val="visible"/>
                                      </p:to>
                                    </p:set>
                                    <p:animEffect filter="fade" transition="in">
                                      <p:cBhvr>
                                        <p:cTn dur="500"/>
                                        <p:tgtEl>
                                          <p:spTgt spid="16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9"/>
                                        </p:tgtEl>
                                        <p:attrNameLst>
                                          <p:attrName>style.visibility</p:attrName>
                                        </p:attrNameLst>
                                      </p:cBhvr>
                                      <p:to>
                                        <p:strVal val="visible"/>
                                      </p:to>
                                    </p:set>
                                    <p:animEffect filter="fade" transition="in">
                                      <p:cBhvr>
                                        <p:cTn dur="500"/>
                                        <p:tgtEl>
                                          <p:spTgt spid="16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6" name="Shape 1706"/>
        <p:cNvGrpSpPr/>
        <p:nvPr/>
      </p:nvGrpSpPr>
      <p:grpSpPr>
        <a:xfrm>
          <a:off x="0" y="0"/>
          <a:ext cx="0" cy="0"/>
          <a:chOff x="0" y="0"/>
          <a:chExt cx="0" cy="0"/>
        </a:xfrm>
      </p:grpSpPr>
      <p:sp>
        <p:nvSpPr>
          <p:cNvPr id="1707" name="Google Shape;1707;p16"/>
          <p:cNvSpPr txBox="1"/>
          <p:nvPr>
            <p:ph type="title"/>
          </p:nvPr>
        </p:nvSpPr>
        <p:spPr>
          <a:xfrm>
            <a:off x="19049" y="189345"/>
            <a:ext cx="8384700" cy="6711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rgbClr val="0000A3"/>
              </a:buClr>
              <a:buSzPts val="3300"/>
              <a:buFont typeface="Arial"/>
              <a:buNone/>
            </a:pPr>
            <a:r>
              <a:rPr lang="en-US" sz="3600"/>
              <a:t>Αλγόριθμος Dijkstra: Παράδειγμα</a:t>
            </a:r>
            <a:endParaRPr sz="3600"/>
          </a:p>
        </p:txBody>
      </p:sp>
      <p:sp>
        <p:nvSpPr>
          <p:cNvPr id="1708" name="Google Shape;1708;p16"/>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7F7F7F"/>
              </a:buClr>
              <a:buSzPts val="800"/>
              <a:buFont typeface="Arial"/>
              <a:buNone/>
            </a:pPr>
            <a:r>
              <a:rPr b="0" i="0" lang="en-US" sz="800" u="none" cap="none" strike="noStrike">
                <a:solidFill>
                  <a:srgbClr val="7F7F7F"/>
                </a:solidFill>
                <a:latin typeface="Arial"/>
                <a:ea typeface="Arial"/>
                <a:cs typeface="Arial"/>
                <a:sym typeface="Arial"/>
              </a:rPr>
              <a:t>Network Layer: 5-</a:t>
            </a:r>
            <a:fld id="{00000000-1234-1234-1234-123412341234}" type="slidenum">
              <a:rPr b="0" i="0" lang="en-US" sz="800" u="none" cap="none" strike="noStrike">
                <a:solidFill>
                  <a:srgbClr val="7F7F7F"/>
                </a:solidFill>
                <a:latin typeface="Arial"/>
                <a:ea typeface="Arial"/>
                <a:cs typeface="Arial"/>
                <a:sym typeface="Arial"/>
              </a:rPr>
              <a:t>‹#›</a:t>
            </a:fld>
            <a:endParaRPr b="0" i="0" sz="800" u="none" cap="none" strike="noStrike">
              <a:solidFill>
                <a:srgbClr val="7F7F7F"/>
              </a:solidFill>
              <a:latin typeface="Arial"/>
              <a:ea typeface="Arial"/>
              <a:cs typeface="Arial"/>
              <a:sym typeface="Arial"/>
            </a:endParaRPr>
          </a:p>
        </p:txBody>
      </p:sp>
      <p:grpSp>
        <p:nvGrpSpPr>
          <p:cNvPr id="1709" name="Google Shape;1709;p16"/>
          <p:cNvGrpSpPr/>
          <p:nvPr/>
        </p:nvGrpSpPr>
        <p:grpSpPr>
          <a:xfrm>
            <a:off x="5450496" y="1123366"/>
            <a:ext cx="3189581" cy="2561262"/>
            <a:chOff x="415" y="856"/>
            <a:chExt cx="2934" cy="2292"/>
          </a:xfrm>
        </p:grpSpPr>
        <p:grpSp>
          <p:nvGrpSpPr>
            <p:cNvPr id="1710" name="Google Shape;1710;p16"/>
            <p:cNvGrpSpPr/>
            <p:nvPr/>
          </p:nvGrpSpPr>
          <p:grpSpPr>
            <a:xfrm>
              <a:off x="1290" y="1997"/>
              <a:ext cx="320" cy="300"/>
              <a:chOff x="1613" y="2011"/>
              <a:chExt cx="320" cy="300"/>
            </a:xfrm>
          </p:grpSpPr>
          <p:sp>
            <p:nvSpPr>
              <p:cNvPr id="1711" name="Google Shape;1711;p16"/>
              <p:cNvSpPr/>
              <p:nvPr/>
            </p:nvSpPr>
            <p:spPr>
              <a:xfrm>
                <a:off x="1616" y="2138"/>
                <a:ext cx="311"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712" name="Google Shape;1712;p16"/>
              <p:cNvCxnSpPr/>
              <p:nvPr/>
            </p:nvCxnSpPr>
            <p:spPr>
              <a:xfrm>
                <a:off x="1616" y="2129"/>
                <a:ext cx="0" cy="50"/>
              </a:xfrm>
              <a:prstGeom prst="straightConnector1">
                <a:avLst/>
              </a:prstGeom>
              <a:noFill/>
              <a:ln cap="flat" cmpd="sng" w="12700">
                <a:solidFill>
                  <a:srgbClr val="000000"/>
                </a:solidFill>
                <a:prstDash val="solid"/>
                <a:round/>
                <a:headEnd len="med" w="med" type="none"/>
                <a:tailEnd len="med" w="med" type="none"/>
              </a:ln>
            </p:spPr>
          </p:cxnSp>
          <p:cxnSp>
            <p:nvCxnSpPr>
              <p:cNvPr id="1713" name="Google Shape;1713;p16"/>
              <p:cNvCxnSpPr/>
              <p:nvPr/>
            </p:nvCxnSpPr>
            <p:spPr>
              <a:xfrm>
                <a:off x="1929" y="2129"/>
                <a:ext cx="0" cy="50"/>
              </a:xfrm>
              <a:prstGeom prst="straightConnector1">
                <a:avLst/>
              </a:prstGeom>
              <a:noFill/>
              <a:ln cap="flat" cmpd="sng" w="12700">
                <a:solidFill>
                  <a:srgbClr val="000000"/>
                </a:solidFill>
                <a:prstDash val="solid"/>
                <a:round/>
                <a:headEnd len="med" w="med" type="none"/>
                <a:tailEnd len="med" w="med" type="none"/>
              </a:ln>
            </p:spPr>
          </p:cxnSp>
          <p:sp>
            <p:nvSpPr>
              <p:cNvPr id="1714" name="Google Shape;1714;p16"/>
              <p:cNvSpPr/>
              <p:nvPr/>
            </p:nvSpPr>
            <p:spPr>
              <a:xfrm>
                <a:off x="1616" y="2129"/>
                <a:ext cx="308" cy="49"/>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15" name="Google Shape;1715;p16"/>
              <p:cNvSpPr/>
              <p:nvPr/>
            </p:nvSpPr>
            <p:spPr>
              <a:xfrm>
                <a:off x="1613" y="2072"/>
                <a:ext cx="311"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6" name="Google Shape;1716;p16"/>
              <p:cNvSpPr/>
              <p:nvPr/>
            </p:nvSpPr>
            <p:spPr>
              <a:xfrm>
                <a:off x="1686" y="2100"/>
                <a:ext cx="140" cy="105"/>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7" name="Google Shape;1717;p16"/>
              <p:cNvSpPr txBox="1"/>
              <p:nvPr/>
            </p:nvSpPr>
            <p:spPr>
              <a:xfrm>
                <a:off x="1633" y="2011"/>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w</a:t>
                </a:r>
                <a:endParaRPr b="0" i="0" sz="1800" u="none" cap="none" strike="noStrike">
                  <a:solidFill>
                    <a:srgbClr val="000000"/>
                  </a:solidFill>
                  <a:latin typeface="Arial"/>
                  <a:ea typeface="Arial"/>
                  <a:cs typeface="Arial"/>
                  <a:sym typeface="Arial"/>
                </a:endParaRPr>
              </a:p>
            </p:txBody>
          </p:sp>
        </p:grpSp>
        <p:sp>
          <p:nvSpPr>
            <p:cNvPr id="1718" name="Google Shape;1718;p16"/>
            <p:cNvSpPr txBox="1"/>
            <p:nvPr/>
          </p:nvSpPr>
          <p:spPr>
            <a:xfrm>
              <a:off x="925" y="1959"/>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a:t>
              </a:r>
              <a:endParaRPr b="0" i="0" sz="1800" u="none" cap="none" strike="noStrike">
                <a:solidFill>
                  <a:srgbClr val="000000"/>
                </a:solidFill>
                <a:latin typeface="Arial"/>
                <a:ea typeface="Arial"/>
                <a:cs typeface="Arial"/>
                <a:sym typeface="Arial"/>
              </a:endParaRPr>
            </a:p>
          </p:txBody>
        </p:sp>
        <p:sp>
          <p:nvSpPr>
            <p:cNvPr id="1719" name="Google Shape;1719;p16"/>
            <p:cNvSpPr txBox="1"/>
            <p:nvPr/>
          </p:nvSpPr>
          <p:spPr>
            <a:xfrm>
              <a:off x="1430" y="1478"/>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4</a:t>
              </a:r>
              <a:endParaRPr b="0" i="0" sz="1800" u="none" cap="none" strike="noStrike">
                <a:solidFill>
                  <a:srgbClr val="000000"/>
                </a:solidFill>
                <a:latin typeface="Arial"/>
                <a:ea typeface="Arial"/>
                <a:cs typeface="Arial"/>
                <a:sym typeface="Arial"/>
              </a:endParaRPr>
            </a:p>
          </p:txBody>
        </p:sp>
        <p:grpSp>
          <p:nvGrpSpPr>
            <p:cNvPr id="1720" name="Google Shape;1720;p16"/>
            <p:cNvGrpSpPr/>
            <p:nvPr/>
          </p:nvGrpSpPr>
          <p:grpSpPr>
            <a:xfrm>
              <a:off x="1299" y="2848"/>
              <a:ext cx="339" cy="300"/>
              <a:chOff x="1613" y="2011"/>
              <a:chExt cx="339" cy="300"/>
            </a:xfrm>
          </p:grpSpPr>
          <p:sp>
            <p:nvSpPr>
              <p:cNvPr id="1721" name="Google Shape;1721;p16"/>
              <p:cNvSpPr/>
              <p:nvPr/>
            </p:nvSpPr>
            <p:spPr>
              <a:xfrm>
                <a:off x="1616" y="2138"/>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722" name="Google Shape;1722;p16"/>
              <p:cNvCxnSpPr/>
              <p:nvPr/>
            </p:nvCxnSpPr>
            <p:spPr>
              <a:xfrm>
                <a:off x="1616" y="2131"/>
                <a:ext cx="0" cy="50"/>
              </a:xfrm>
              <a:prstGeom prst="straightConnector1">
                <a:avLst/>
              </a:prstGeom>
              <a:noFill/>
              <a:ln cap="flat" cmpd="sng" w="12700">
                <a:solidFill>
                  <a:srgbClr val="000000"/>
                </a:solidFill>
                <a:prstDash val="solid"/>
                <a:round/>
                <a:headEnd len="med" w="med" type="none"/>
                <a:tailEnd len="med" w="med" type="none"/>
              </a:ln>
            </p:spPr>
          </p:cxnSp>
          <p:cxnSp>
            <p:nvCxnSpPr>
              <p:cNvPr id="1723" name="Google Shape;1723;p16"/>
              <p:cNvCxnSpPr/>
              <p:nvPr/>
            </p:nvCxnSpPr>
            <p:spPr>
              <a:xfrm>
                <a:off x="1929" y="2131"/>
                <a:ext cx="0" cy="50"/>
              </a:xfrm>
              <a:prstGeom prst="straightConnector1">
                <a:avLst/>
              </a:prstGeom>
              <a:noFill/>
              <a:ln cap="flat" cmpd="sng" w="12700">
                <a:solidFill>
                  <a:srgbClr val="000000"/>
                </a:solidFill>
                <a:prstDash val="solid"/>
                <a:round/>
                <a:headEnd len="med" w="med" type="none"/>
                <a:tailEnd len="med" w="med" type="none"/>
              </a:ln>
            </p:spPr>
          </p:cxnSp>
          <p:sp>
            <p:nvSpPr>
              <p:cNvPr id="1724" name="Google Shape;1724;p16"/>
              <p:cNvSpPr/>
              <p:nvPr/>
            </p:nvSpPr>
            <p:spPr>
              <a:xfrm>
                <a:off x="1616" y="2131"/>
                <a:ext cx="310" cy="49"/>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25" name="Google Shape;1725;p16"/>
              <p:cNvSpPr/>
              <p:nvPr/>
            </p:nvSpPr>
            <p:spPr>
              <a:xfrm>
                <a:off x="1613" y="2072"/>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6" name="Google Shape;1726;p16"/>
              <p:cNvSpPr/>
              <p:nvPr/>
            </p:nvSpPr>
            <p:spPr>
              <a:xfrm>
                <a:off x="1687" y="2100"/>
                <a:ext cx="141" cy="105"/>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7" name="Google Shape;1727;p16"/>
              <p:cNvSpPr txBox="1"/>
              <p:nvPr/>
            </p:nvSpPr>
            <p:spPr>
              <a:xfrm>
                <a:off x="1652" y="2011"/>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v</a:t>
                </a:r>
                <a:endParaRPr b="0" i="0" sz="1800" u="none" cap="none" strike="noStrike">
                  <a:solidFill>
                    <a:srgbClr val="000000"/>
                  </a:solidFill>
                  <a:latin typeface="Arial"/>
                  <a:ea typeface="Arial"/>
                  <a:cs typeface="Arial"/>
                  <a:sym typeface="Arial"/>
                </a:endParaRPr>
              </a:p>
            </p:txBody>
          </p:sp>
        </p:grpSp>
        <p:grpSp>
          <p:nvGrpSpPr>
            <p:cNvPr id="1728" name="Google Shape;1728;p16"/>
            <p:cNvGrpSpPr/>
            <p:nvPr/>
          </p:nvGrpSpPr>
          <p:grpSpPr>
            <a:xfrm>
              <a:off x="1293" y="856"/>
              <a:ext cx="341" cy="300"/>
              <a:chOff x="1611" y="2011"/>
              <a:chExt cx="341" cy="300"/>
            </a:xfrm>
          </p:grpSpPr>
          <p:sp>
            <p:nvSpPr>
              <p:cNvPr id="1729" name="Google Shape;1729;p16"/>
              <p:cNvSpPr/>
              <p:nvPr/>
            </p:nvSpPr>
            <p:spPr>
              <a:xfrm>
                <a:off x="1616" y="2138"/>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730" name="Google Shape;1730;p16"/>
              <p:cNvCxnSpPr/>
              <p:nvPr/>
            </p:nvCxnSpPr>
            <p:spPr>
              <a:xfrm>
                <a:off x="1616" y="2131"/>
                <a:ext cx="0" cy="50"/>
              </a:xfrm>
              <a:prstGeom prst="straightConnector1">
                <a:avLst/>
              </a:prstGeom>
              <a:noFill/>
              <a:ln cap="flat" cmpd="sng" w="12700">
                <a:solidFill>
                  <a:srgbClr val="000000"/>
                </a:solidFill>
                <a:prstDash val="solid"/>
                <a:round/>
                <a:headEnd len="med" w="med" type="none"/>
                <a:tailEnd len="med" w="med" type="none"/>
              </a:ln>
            </p:spPr>
          </p:cxnSp>
          <p:cxnSp>
            <p:nvCxnSpPr>
              <p:cNvPr id="1731" name="Google Shape;1731;p16"/>
              <p:cNvCxnSpPr/>
              <p:nvPr/>
            </p:nvCxnSpPr>
            <p:spPr>
              <a:xfrm>
                <a:off x="1929" y="2131"/>
                <a:ext cx="0" cy="50"/>
              </a:xfrm>
              <a:prstGeom prst="straightConnector1">
                <a:avLst/>
              </a:prstGeom>
              <a:noFill/>
              <a:ln cap="flat" cmpd="sng" w="12700">
                <a:solidFill>
                  <a:srgbClr val="000000"/>
                </a:solidFill>
                <a:prstDash val="solid"/>
                <a:round/>
                <a:headEnd len="med" w="med" type="none"/>
                <a:tailEnd len="med" w="med" type="none"/>
              </a:ln>
            </p:spPr>
          </p:cxnSp>
          <p:sp>
            <p:nvSpPr>
              <p:cNvPr id="1732" name="Google Shape;1732;p16"/>
              <p:cNvSpPr/>
              <p:nvPr/>
            </p:nvSpPr>
            <p:spPr>
              <a:xfrm>
                <a:off x="1616" y="2131"/>
                <a:ext cx="310" cy="49"/>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3" name="Google Shape;1733;p16"/>
              <p:cNvSpPr/>
              <p:nvPr/>
            </p:nvSpPr>
            <p:spPr>
              <a:xfrm>
                <a:off x="1611" y="2072"/>
                <a:ext cx="313" cy="97"/>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4" name="Google Shape;1734;p16"/>
              <p:cNvSpPr/>
              <p:nvPr/>
            </p:nvSpPr>
            <p:spPr>
              <a:xfrm>
                <a:off x="1687" y="2100"/>
                <a:ext cx="141" cy="103"/>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5" name="Google Shape;1735;p16"/>
              <p:cNvSpPr txBox="1"/>
              <p:nvPr/>
            </p:nvSpPr>
            <p:spPr>
              <a:xfrm>
                <a:off x="1652" y="2011"/>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x</a:t>
                </a:r>
                <a:endParaRPr b="0" i="0" sz="1800" u="none" cap="none" strike="noStrike">
                  <a:solidFill>
                    <a:srgbClr val="000000"/>
                  </a:solidFill>
                  <a:latin typeface="Arial"/>
                  <a:ea typeface="Arial"/>
                  <a:cs typeface="Arial"/>
                  <a:sym typeface="Arial"/>
                </a:endParaRPr>
              </a:p>
            </p:txBody>
          </p:sp>
        </p:grpSp>
        <p:grpSp>
          <p:nvGrpSpPr>
            <p:cNvPr id="1736" name="Google Shape;1736;p16"/>
            <p:cNvGrpSpPr/>
            <p:nvPr/>
          </p:nvGrpSpPr>
          <p:grpSpPr>
            <a:xfrm>
              <a:off x="415" y="2028"/>
              <a:ext cx="335" cy="300"/>
              <a:chOff x="1613" y="2011"/>
              <a:chExt cx="335" cy="300"/>
            </a:xfrm>
          </p:grpSpPr>
          <p:sp>
            <p:nvSpPr>
              <p:cNvPr id="1737" name="Google Shape;1737;p16"/>
              <p:cNvSpPr/>
              <p:nvPr/>
            </p:nvSpPr>
            <p:spPr>
              <a:xfrm>
                <a:off x="1616" y="2138"/>
                <a:ext cx="313" cy="82"/>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738" name="Google Shape;1738;p16"/>
              <p:cNvCxnSpPr/>
              <p:nvPr/>
            </p:nvCxnSpPr>
            <p:spPr>
              <a:xfrm>
                <a:off x="1616" y="2131"/>
                <a:ext cx="0" cy="50"/>
              </a:xfrm>
              <a:prstGeom prst="straightConnector1">
                <a:avLst/>
              </a:prstGeom>
              <a:noFill/>
              <a:ln cap="flat" cmpd="sng" w="12700">
                <a:solidFill>
                  <a:srgbClr val="000000"/>
                </a:solidFill>
                <a:prstDash val="solid"/>
                <a:round/>
                <a:headEnd len="med" w="med" type="none"/>
                <a:tailEnd len="med" w="med" type="none"/>
              </a:ln>
            </p:spPr>
          </p:cxnSp>
          <p:cxnSp>
            <p:nvCxnSpPr>
              <p:cNvPr id="1739" name="Google Shape;1739;p16"/>
              <p:cNvCxnSpPr/>
              <p:nvPr/>
            </p:nvCxnSpPr>
            <p:spPr>
              <a:xfrm>
                <a:off x="1931" y="2131"/>
                <a:ext cx="0" cy="50"/>
              </a:xfrm>
              <a:prstGeom prst="straightConnector1">
                <a:avLst/>
              </a:prstGeom>
              <a:noFill/>
              <a:ln cap="flat" cmpd="sng" w="12700">
                <a:solidFill>
                  <a:srgbClr val="000000"/>
                </a:solidFill>
                <a:prstDash val="solid"/>
                <a:round/>
                <a:headEnd len="med" w="med" type="none"/>
                <a:tailEnd len="med" w="med" type="none"/>
              </a:ln>
            </p:spPr>
          </p:cxnSp>
          <p:sp>
            <p:nvSpPr>
              <p:cNvPr id="1740" name="Google Shape;1740;p16"/>
              <p:cNvSpPr/>
              <p:nvPr/>
            </p:nvSpPr>
            <p:spPr>
              <a:xfrm>
                <a:off x="1616" y="2131"/>
                <a:ext cx="310" cy="49"/>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1" name="Google Shape;1741;p16"/>
              <p:cNvSpPr/>
              <p:nvPr/>
            </p:nvSpPr>
            <p:spPr>
              <a:xfrm>
                <a:off x="1613" y="2072"/>
                <a:ext cx="313" cy="97"/>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2" name="Google Shape;1742;p16"/>
              <p:cNvSpPr/>
              <p:nvPr/>
            </p:nvSpPr>
            <p:spPr>
              <a:xfrm>
                <a:off x="1687" y="2102"/>
                <a:ext cx="141" cy="103"/>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3" name="Google Shape;1743;p16"/>
              <p:cNvSpPr txBox="1"/>
              <p:nvPr/>
            </p:nvSpPr>
            <p:spPr>
              <a:xfrm>
                <a:off x="1648" y="2011"/>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u</a:t>
                </a:r>
                <a:endParaRPr b="0" i="0" sz="1800" u="none" cap="none" strike="noStrike">
                  <a:solidFill>
                    <a:srgbClr val="000000"/>
                  </a:solidFill>
                  <a:latin typeface="Arial"/>
                  <a:ea typeface="Arial"/>
                  <a:cs typeface="Arial"/>
                  <a:sym typeface="Arial"/>
                </a:endParaRPr>
              </a:p>
            </p:txBody>
          </p:sp>
        </p:grpSp>
        <p:cxnSp>
          <p:nvCxnSpPr>
            <p:cNvPr id="1744" name="Google Shape;1744;p16"/>
            <p:cNvCxnSpPr/>
            <p:nvPr/>
          </p:nvCxnSpPr>
          <p:spPr>
            <a:xfrm>
              <a:off x="738" y="2156"/>
              <a:ext cx="632" cy="0"/>
            </a:xfrm>
            <a:prstGeom prst="straightConnector1">
              <a:avLst/>
            </a:prstGeom>
            <a:noFill/>
            <a:ln cap="flat" cmpd="sng" w="9525">
              <a:solidFill>
                <a:srgbClr val="000000"/>
              </a:solidFill>
              <a:prstDash val="solid"/>
              <a:round/>
              <a:headEnd len="med" w="med" type="none"/>
              <a:tailEnd len="med" w="med" type="none"/>
            </a:ln>
          </p:spPr>
        </p:cxnSp>
        <p:cxnSp>
          <p:nvCxnSpPr>
            <p:cNvPr id="1745" name="Google Shape;1745;p16"/>
            <p:cNvCxnSpPr/>
            <p:nvPr/>
          </p:nvCxnSpPr>
          <p:spPr>
            <a:xfrm>
              <a:off x="1440" y="1082"/>
              <a:ext cx="0" cy="962"/>
            </a:xfrm>
            <a:prstGeom prst="straightConnector1">
              <a:avLst/>
            </a:prstGeom>
            <a:noFill/>
            <a:ln cap="flat" cmpd="sng" w="9525">
              <a:solidFill>
                <a:srgbClr val="000000"/>
              </a:solidFill>
              <a:prstDash val="solid"/>
              <a:round/>
              <a:headEnd len="med" w="med" type="none"/>
              <a:tailEnd len="med" w="med" type="none"/>
            </a:ln>
          </p:spPr>
        </p:cxnSp>
        <p:cxnSp>
          <p:nvCxnSpPr>
            <p:cNvPr id="1746" name="Google Shape;1746;p16"/>
            <p:cNvCxnSpPr/>
            <p:nvPr/>
          </p:nvCxnSpPr>
          <p:spPr>
            <a:xfrm flipH="1">
              <a:off x="614" y="1021"/>
              <a:ext cx="674" cy="1080"/>
            </a:xfrm>
            <a:prstGeom prst="straightConnector1">
              <a:avLst/>
            </a:prstGeom>
            <a:noFill/>
            <a:ln cap="flat" cmpd="sng" w="9525">
              <a:solidFill>
                <a:srgbClr val="000000"/>
              </a:solidFill>
              <a:prstDash val="solid"/>
              <a:round/>
              <a:headEnd len="med" w="med" type="none"/>
              <a:tailEnd len="med" w="med" type="none"/>
            </a:ln>
          </p:spPr>
        </p:cxnSp>
        <p:sp>
          <p:nvSpPr>
            <p:cNvPr id="1747" name="Google Shape;1747;p16"/>
            <p:cNvSpPr txBox="1"/>
            <p:nvPr/>
          </p:nvSpPr>
          <p:spPr>
            <a:xfrm>
              <a:off x="772" y="1368"/>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5</a:t>
              </a:r>
              <a:endParaRPr b="0" i="0" sz="1800" u="none" cap="none" strike="noStrike">
                <a:solidFill>
                  <a:srgbClr val="000000"/>
                </a:solidFill>
                <a:latin typeface="Arial"/>
                <a:ea typeface="Arial"/>
                <a:cs typeface="Arial"/>
                <a:sym typeface="Arial"/>
              </a:endParaRPr>
            </a:p>
          </p:txBody>
        </p:sp>
        <p:cxnSp>
          <p:nvCxnSpPr>
            <p:cNvPr id="1748" name="Google Shape;1748;p16"/>
            <p:cNvCxnSpPr/>
            <p:nvPr/>
          </p:nvCxnSpPr>
          <p:spPr>
            <a:xfrm>
              <a:off x="1447" y="2206"/>
              <a:ext cx="9" cy="710"/>
            </a:xfrm>
            <a:prstGeom prst="straightConnector1">
              <a:avLst/>
            </a:prstGeom>
            <a:noFill/>
            <a:ln cap="flat" cmpd="sng" w="9525">
              <a:solidFill>
                <a:srgbClr val="000000"/>
              </a:solidFill>
              <a:prstDash val="solid"/>
              <a:round/>
              <a:headEnd len="med" w="med" type="none"/>
              <a:tailEnd len="med" w="med" type="none"/>
            </a:ln>
          </p:spPr>
        </p:cxnSp>
        <p:sp>
          <p:nvSpPr>
            <p:cNvPr id="1749" name="Google Shape;1749;p16"/>
            <p:cNvSpPr txBox="1"/>
            <p:nvPr/>
          </p:nvSpPr>
          <p:spPr>
            <a:xfrm>
              <a:off x="1454" y="2407"/>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a:t>
              </a:r>
              <a:endParaRPr b="0" i="0" sz="1800" u="none" cap="none" strike="noStrike">
                <a:solidFill>
                  <a:srgbClr val="000000"/>
                </a:solidFill>
                <a:latin typeface="Arial"/>
                <a:ea typeface="Arial"/>
                <a:cs typeface="Arial"/>
                <a:sym typeface="Arial"/>
              </a:endParaRPr>
            </a:p>
          </p:txBody>
        </p:sp>
        <p:sp>
          <p:nvSpPr>
            <p:cNvPr id="1750" name="Google Shape;1750;p16"/>
            <p:cNvSpPr/>
            <p:nvPr/>
          </p:nvSpPr>
          <p:spPr>
            <a:xfrm>
              <a:off x="601" y="2227"/>
              <a:ext cx="860" cy="799"/>
            </a:xfrm>
            <a:custGeom>
              <a:rect b="b" l="l" r="r" t="t"/>
              <a:pathLst>
                <a:path extrusionOk="0" h="10136" w="10032">
                  <a:moveTo>
                    <a:pt x="32" y="0"/>
                  </a:moveTo>
                  <a:cubicBezTo>
                    <a:pt x="62" y="4573"/>
                    <a:pt x="-465" y="5047"/>
                    <a:pt x="1834" y="7734"/>
                  </a:cubicBezTo>
                  <a:cubicBezTo>
                    <a:pt x="4132" y="9414"/>
                    <a:pt x="9320" y="10802"/>
                    <a:pt x="10032" y="9798"/>
                  </a:cubicBezTo>
                </a:path>
              </a:pathLst>
            </a:custGeom>
            <a:noFill/>
            <a:ln cap="flat" cmpd="sng" w="952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1" name="Google Shape;1751;p16"/>
            <p:cNvSpPr txBox="1"/>
            <p:nvPr/>
          </p:nvSpPr>
          <p:spPr>
            <a:xfrm>
              <a:off x="768" y="2582"/>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7</a:t>
              </a:r>
              <a:endParaRPr b="0" i="0" sz="1800" u="none" cap="none" strike="noStrike">
                <a:solidFill>
                  <a:srgbClr val="000000"/>
                </a:solidFill>
                <a:latin typeface="Arial"/>
                <a:ea typeface="Arial"/>
                <a:cs typeface="Arial"/>
                <a:sym typeface="Arial"/>
              </a:endParaRPr>
            </a:p>
          </p:txBody>
        </p:sp>
        <p:cxnSp>
          <p:nvCxnSpPr>
            <p:cNvPr id="1752" name="Google Shape;1752;p16"/>
            <p:cNvCxnSpPr/>
            <p:nvPr/>
          </p:nvCxnSpPr>
          <p:spPr>
            <a:xfrm flipH="1">
              <a:off x="1450" y="2158"/>
              <a:ext cx="998" cy="823"/>
            </a:xfrm>
            <a:prstGeom prst="straightConnector1">
              <a:avLst/>
            </a:prstGeom>
            <a:noFill/>
            <a:ln cap="flat" cmpd="sng" w="9525">
              <a:solidFill>
                <a:srgbClr val="000000"/>
              </a:solidFill>
              <a:prstDash val="solid"/>
              <a:round/>
              <a:headEnd len="med" w="med" type="none"/>
              <a:tailEnd len="med" w="med" type="none"/>
            </a:ln>
          </p:spPr>
        </p:cxnSp>
        <p:sp>
          <p:nvSpPr>
            <p:cNvPr id="1753" name="Google Shape;1753;p16"/>
            <p:cNvSpPr txBox="1"/>
            <p:nvPr/>
          </p:nvSpPr>
          <p:spPr>
            <a:xfrm>
              <a:off x="1896" y="2569"/>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4</a:t>
              </a:r>
              <a:endParaRPr b="0" i="0" sz="1800" u="none" cap="none" strike="noStrike">
                <a:solidFill>
                  <a:srgbClr val="000000"/>
                </a:solidFill>
                <a:latin typeface="Arial"/>
                <a:ea typeface="Arial"/>
                <a:cs typeface="Arial"/>
                <a:sym typeface="Arial"/>
              </a:endParaRPr>
            </a:p>
          </p:txBody>
        </p:sp>
        <p:sp>
          <p:nvSpPr>
            <p:cNvPr id="1754" name="Google Shape;1754;p16"/>
            <p:cNvSpPr/>
            <p:nvPr/>
          </p:nvSpPr>
          <p:spPr>
            <a:xfrm>
              <a:off x="1477" y="1946"/>
              <a:ext cx="991" cy="484"/>
            </a:xfrm>
            <a:custGeom>
              <a:rect b="b" l="l" r="r" t="t"/>
              <a:pathLst>
                <a:path extrusionOk="0" h="484" w="991">
                  <a:moveTo>
                    <a:pt x="0" y="168"/>
                  </a:moveTo>
                  <a:cubicBezTo>
                    <a:pt x="0" y="168"/>
                    <a:pt x="145" y="484"/>
                    <a:pt x="204" y="484"/>
                  </a:cubicBezTo>
                  <a:cubicBezTo>
                    <a:pt x="263" y="484"/>
                    <a:pt x="253" y="6"/>
                    <a:pt x="302" y="7"/>
                  </a:cubicBezTo>
                  <a:cubicBezTo>
                    <a:pt x="331" y="0"/>
                    <a:pt x="313" y="444"/>
                    <a:pt x="379" y="442"/>
                  </a:cubicBezTo>
                  <a:cubicBezTo>
                    <a:pt x="418" y="444"/>
                    <a:pt x="475" y="24"/>
                    <a:pt x="534" y="21"/>
                  </a:cubicBezTo>
                  <a:cubicBezTo>
                    <a:pt x="573" y="6"/>
                    <a:pt x="575" y="360"/>
                    <a:pt x="611" y="351"/>
                  </a:cubicBezTo>
                  <a:cubicBezTo>
                    <a:pt x="647" y="342"/>
                    <a:pt x="577" y="80"/>
                    <a:pt x="660" y="77"/>
                  </a:cubicBezTo>
                  <a:cubicBezTo>
                    <a:pt x="743" y="74"/>
                    <a:pt x="922" y="189"/>
                    <a:pt x="991" y="218"/>
                  </a:cubicBezTo>
                </a:path>
              </a:pathLst>
            </a:custGeom>
            <a:noFill/>
            <a:ln cap="flat" cmpd="sng" w="952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55" name="Google Shape;1755;p16"/>
            <p:cNvGrpSpPr/>
            <p:nvPr/>
          </p:nvGrpSpPr>
          <p:grpSpPr>
            <a:xfrm>
              <a:off x="2332" y="2021"/>
              <a:ext cx="339" cy="300"/>
              <a:chOff x="1613" y="2011"/>
              <a:chExt cx="339" cy="300"/>
            </a:xfrm>
          </p:grpSpPr>
          <p:sp>
            <p:nvSpPr>
              <p:cNvPr id="1756" name="Google Shape;1756;p16"/>
              <p:cNvSpPr/>
              <p:nvPr/>
            </p:nvSpPr>
            <p:spPr>
              <a:xfrm>
                <a:off x="1616" y="2136"/>
                <a:ext cx="313" cy="82"/>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757" name="Google Shape;1757;p16"/>
              <p:cNvCxnSpPr/>
              <p:nvPr/>
            </p:nvCxnSpPr>
            <p:spPr>
              <a:xfrm>
                <a:off x="1616" y="2131"/>
                <a:ext cx="0" cy="50"/>
              </a:xfrm>
              <a:prstGeom prst="straightConnector1">
                <a:avLst/>
              </a:prstGeom>
              <a:noFill/>
              <a:ln cap="flat" cmpd="sng" w="12700">
                <a:solidFill>
                  <a:srgbClr val="000000"/>
                </a:solidFill>
                <a:prstDash val="solid"/>
                <a:round/>
                <a:headEnd len="med" w="med" type="none"/>
                <a:tailEnd len="med" w="med" type="none"/>
              </a:ln>
            </p:spPr>
          </p:cxnSp>
          <p:cxnSp>
            <p:nvCxnSpPr>
              <p:cNvPr id="1758" name="Google Shape;1758;p16"/>
              <p:cNvCxnSpPr/>
              <p:nvPr/>
            </p:nvCxnSpPr>
            <p:spPr>
              <a:xfrm>
                <a:off x="1929" y="2131"/>
                <a:ext cx="0" cy="50"/>
              </a:xfrm>
              <a:prstGeom prst="straightConnector1">
                <a:avLst/>
              </a:prstGeom>
              <a:noFill/>
              <a:ln cap="flat" cmpd="sng" w="12700">
                <a:solidFill>
                  <a:srgbClr val="000000"/>
                </a:solidFill>
                <a:prstDash val="solid"/>
                <a:round/>
                <a:headEnd len="med" w="med" type="none"/>
                <a:tailEnd len="med" w="med" type="none"/>
              </a:ln>
            </p:spPr>
          </p:cxnSp>
          <p:sp>
            <p:nvSpPr>
              <p:cNvPr id="1759" name="Google Shape;1759;p16"/>
              <p:cNvSpPr/>
              <p:nvPr/>
            </p:nvSpPr>
            <p:spPr>
              <a:xfrm>
                <a:off x="1616" y="2131"/>
                <a:ext cx="310" cy="49"/>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60" name="Google Shape;1760;p16"/>
              <p:cNvSpPr/>
              <p:nvPr/>
            </p:nvSpPr>
            <p:spPr>
              <a:xfrm>
                <a:off x="1613" y="2070"/>
                <a:ext cx="313" cy="97"/>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1" name="Google Shape;1761;p16"/>
              <p:cNvSpPr/>
              <p:nvPr/>
            </p:nvSpPr>
            <p:spPr>
              <a:xfrm>
                <a:off x="1687" y="2100"/>
                <a:ext cx="141" cy="103"/>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2" name="Google Shape;1762;p16"/>
              <p:cNvSpPr txBox="1"/>
              <p:nvPr/>
            </p:nvSpPr>
            <p:spPr>
              <a:xfrm>
                <a:off x="1652" y="2011"/>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y</a:t>
                </a:r>
                <a:endParaRPr b="0" i="0" sz="1800" u="none" cap="none" strike="noStrike">
                  <a:solidFill>
                    <a:srgbClr val="000000"/>
                  </a:solidFill>
                  <a:latin typeface="Arial"/>
                  <a:ea typeface="Arial"/>
                  <a:cs typeface="Arial"/>
                  <a:sym typeface="Arial"/>
                </a:endParaRPr>
              </a:p>
            </p:txBody>
          </p:sp>
        </p:grpSp>
        <p:sp>
          <p:nvSpPr>
            <p:cNvPr id="1763" name="Google Shape;1763;p16"/>
            <p:cNvSpPr txBox="1"/>
            <p:nvPr/>
          </p:nvSpPr>
          <p:spPr>
            <a:xfrm>
              <a:off x="1814" y="1721"/>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8</a:t>
              </a:r>
              <a:endParaRPr b="0" i="0" sz="1800" u="none" cap="none" strike="noStrike">
                <a:solidFill>
                  <a:srgbClr val="000000"/>
                </a:solidFill>
                <a:latin typeface="Arial"/>
                <a:ea typeface="Arial"/>
                <a:cs typeface="Arial"/>
                <a:sym typeface="Arial"/>
              </a:endParaRPr>
            </a:p>
          </p:txBody>
        </p:sp>
        <p:grpSp>
          <p:nvGrpSpPr>
            <p:cNvPr id="1764" name="Google Shape;1764;p16"/>
            <p:cNvGrpSpPr/>
            <p:nvPr/>
          </p:nvGrpSpPr>
          <p:grpSpPr>
            <a:xfrm>
              <a:off x="3007" y="2002"/>
              <a:ext cx="342" cy="300"/>
              <a:chOff x="1611" y="2011"/>
              <a:chExt cx="342" cy="300"/>
            </a:xfrm>
          </p:grpSpPr>
          <p:sp>
            <p:nvSpPr>
              <p:cNvPr id="1765" name="Google Shape;1765;p16"/>
              <p:cNvSpPr/>
              <p:nvPr/>
            </p:nvSpPr>
            <p:spPr>
              <a:xfrm>
                <a:off x="1616" y="2138"/>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766" name="Google Shape;1766;p16"/>
              <p:cNvCxnSpPr/>
              <p:nvPr/>
            </p:nvCxnSpPr>
            <p:spPr>
              <a:xfrm>
                <a:off x="1616" y="2131"/>
                <a:ext cx="0" cy="50"/>
              </a:xfrm>
              <a:prstGeom prst="straightConnector1">
                <a:avLst/>
              </a:prstGeom>
              <a:noFill/>
              <a:ln cap="flat" cmpd="sng" w="12700">
                <a:solidFill>
                  <a:srgbClr val="000000"/>
                </a:solidFill>
                <a:prstDash val="solid"/>
                <a:round/>
                <a:headEnd len="med" w="med" type="none"/>
                <a:tailEnd len="med" w="med" type="none"/>
              </a:ln>
            </p:spPr>
          </p:cxnSp>
          <p:cxnSp>
            <p:nvCxnSpPr>
              <p:cNvPr id="1767" name="Google Shape;1767;p16"/>
              <p:cNvCxnSpPr/>
              <p:nvPr/>
            </p:nvCxnSpPr>
            <p:spPr>
              <a:xfrm>
                <a:off x="1929" y="2131"/>
                <a:ext cx="0" cy="50"/>
              </a:xfrm>
              <a:prstGeom prst="straightConnector1">
                <a:avLst/>
              </a:prstGeom>
              <a:noFill/>
              <a:ln cap="flat" cmpd="sng" w="12700">
                <a:solidFill>
                  <a:srgbClr val="000000"/>
                </a:solidFill>
                <a:prstDash val="solid"/>
                <a:round/>
                <a:headEnd len="med" w="med" type="none"/>
                <a:tailEnd len="med" w="med" type="none"/>
              </a:ln>
            </p:spPr>
          </p:cxnSp>
          <p:sp>
            <p:nvSpPr>
              <p:cNvPr id="1768" name="Google Shape;1768;p16"/>
              <p:cNvSpPr/>
              <p:nvPr/>
            </p:nvSpPr>
            <p:spPr>
              <a:xfrm>
                <a:off x="1616" y="2131"/>
                <a:ext cx="310" cy="49"/>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69" name="Google Shape;1769;p16"/>
              <p:cNvSpPr/>
              <p:nvPr/>
            </p:nvSpPr>
            <p:spPr>
              <a:xfrm>
                <a:off x="1611" y="2072"/>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0" name="Google Shape;1770;p16"/>
              <p:cNvSpPr/>
              <p:nvPr/>
            </p:nvSpPr>
            <p:spPr>
              <a:xfrm>
                <a:off x="1687" y="2100"/>
                <a:ext cx="141" cy="105"/>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1" name="Google Shape;1771;p16"/>
              <p:cNvSpPr txBox="1"/>
              <p:nvPr/>
            </p:nvSpPr>
            <p:spPr>
              <a:xfrm>
                <a:off x="1653" y="2011"/>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z</a:t>
                </a:r>
                <a:endParaRPr b="0" i="0" sz="1800" u="none" cap="none" strike="noStrike">
                  <a:solidFill>
                    <a:srgbClr val="000000"/>
                  </a:solidFill>
                  <a:latin typeface="Arial"/>
                  <a:ea typeface="Arial"/>
                  <a:cs typeface="Arial"/>
                  <a:sym typeface="Arial"/>
                </a:endParaRPr>
              </a:p>
            </p:txBody>
          </p:sp>
        </p:grpSp>
        <p:cxnSp>
          <p:nvCxnSpPr>
            <p:cNvPr id="1772" name="Google Shape;1772;p16"/>
            <p:cNvCxnSpPr/>
            <p:nvPr/>
          </p:nvCxnSpPr>
          <p:spPr>
            <a:xfrm>
              <a:off x="2640" y="2149"/>
              <a:ext cx="352" cy="0"/>
            </a:xfrm>
            <a:prstGeom prst="straightConnector1">
              <a:avLst/>
            </a:prstGeom>
            <a:noFill/>
            <a:ln cap="flat" cmpd="sng" w="9525">
              <a:solidFill>
                <a:srgbClr val="000000"/>
              </a:solidFill>
              <a:prstDash val="solid"/>
              <a:round/>
              <a:headEnd len="med" w="med" type="none"/>
              <a:tailEnd len="med" w="med" type="none"/>
            </a:ln>
          </p:spPr>
        </p:cxnSp>
        <p:sp>
          <p:nvSpPr>
            <p:cNvPr id="1773" name="Google Shape;1773;p16"/>
            <p:cNvSpPr txBox="1"/>
            <p:nvPr/>
          </p:nvSpPr>
          <p:spPr>
            <a:xfrm>
              <a:off x="2706" y="2149"/>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a:t>
              </a:r>
              <a:endParaRPr b="0" i="0" sz="1800" u="none" cap="none" strike="noStrike">
                <a:solidFill>
                  <a:srgbClr val="000000"/>
                </a:solidFill>
                <a:latin typeface="Arial"/>
                <a:ea typeface="Arial"/>
                <a:cs typeface="Arial"/>
                <a:sym typeface="Arial"/>
              </a:endParaRPr>
            </a:p>
          </p:txBody>
        </p:sp>
        <p:cxnSp>
          <p:nvCxnSpPr>
            <p:cNvPr id="1774" name="Google Shape;1774;p16"/>
            <p:cNvCxnSpPr/>
            <p:nvPr/>
          </p:nvCxnSpPr>
          <p:spPr>
            <a:xfrm>
              <a:off x="1503" y="990"/>
              <a:ext cx="965" cy="1138"/>
            </a:xfrm>
            <a:prstGeom prst="straightConnector1">
              <a:avLst/>
            </a:prstGeom>
            <a:noFill/>
            <a:ln cap="flat" cmpd="sng" w="9525">
              <a:solidFill>
                <a:srgbClr val="000000"/>
              </a:solidFill>
              <a:prstDash val="solid"/>
              <a:round/>
              <a:headEnd len="med" w="med" type="none"/>
              <a:tailEnd len="med" w="med" type="none"/>
            </a:ln>
          </p:spPr>
        </p:cxnSp>
        <p:sp>
          <p:nvSpPr>
            <p:cNvPr id="1775" name="Google Shape;1775;p16"/>
            <p:cNvSpPr txBox="1"/>
            <p:nvPr/>
          </p:nvSpPr>
          <p:spPr>
            <a:xfrm>
              <a:off x="1919" y="1343"/>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7</a:t>
              </a:r>
              <a:endParaRPr b="0" i="0" sz="1800" u="none" cap="none" strike="noStrike">
                <a:solidFill>
                  <a:srgbClr val="000000"/>
                </a:solidFill>
                <a:latin typeface="Arial"/>
                <a:ea typeface="Arial"/>
                <a:cs typeface="Arial"/>
                <a:sym typeface="Arial"/>
              </a:endParaRPr>
            </a:p>
          </p:txBody>
        </p:sp>
        <p:sp>
          <p:nvSpPr>
            <p:cNvPr id="1776" name="Google Shape;1776;p16"/>
            <p:cNvSpPr/>
            <p:nvPr/>
          </p:nvSpPr>
          <p:spPr>
            <a:xfrm>
              <a:off x="1489" y="976"/>
              <a:ext cx="28" cy="14"/>
            </a:xfrm>
            <a:custGeom>
              <a:rect b="b" l="l" r="r" t="t"/>
              <a:pathLst>
                <a:path extrusionOk="0" h="14" w="28">
                  <a:moveTo>
                    <a:pt x="0" y="14"/>
                  </a:moveTo>
                  <a:cubicBezTo>
                    <a:pt x="9" y="9"/>
                    <a:pt x="28" y="0"/>
                    <a:pt x="28" y="0"/>
                  </a:cubicBezTo>
                  <a:cubicBezTo>
                    <a:pt x="28" y="0"/>
                    <a:pt x="9" y="9"/>
                    <a:pt x="0" y="14"/>
                  </a:cubicBezTo>
                  <a:close/>
                </a:path>
              </a:pathLst>
            </a:custGeom>
            <a:solidFill>
              <a:srgbClr val="00CC99"/>
            </a:solidFill>
            <a:ln cap="flat" cmpd="sng" w="952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7" name="Google Shape;1777;p16"/>
            <p:cNvSpPr/>
            <p:nvPr/>
          </p:nvSpPr>
          <p:spPr>
            <a:xfrm>
              <a:off x="1623" y="999"/>
              <a:ext cx="1510" cy="1052"/>
            </a:xfrm>
            <a:custGeom>
              <a:rect b="b" l="l" r="r" t="t"/>
              <a:pathLst>
                <a:path extrusionOk="0" h="1052" w="1510">
                  <a:moveTo>
                    <a:pt x="0" y="5"/>
                  </a:moveTo>
                  <a:cubicBezTo>
                    <a:pt x="184" y="33"/>
                    <a:pt x="851" y="0"/>
                    <a:pt x="1102" y="174"/>
                  </a:cubicBezTo>
                  <a:cubicBezTo>
                    <a:pt x="1353" y="348"/>
                    <a:pt x="1425" y="869"/>
                    <a:pt x="1510" y="1052"/>
                  </a:cubicBezTo>
                </a:path>
              </a:pathLst>
            </a:custGeom>
            <a:noFill/>
            <a:ln cap="flat" cmpd="sng" w="952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8" name="Google Shape;1778;p16"/>
            <p:cNvSpPr txBox="1"/>
            <p:nvPr/>
          </p:nvSpPr>
          <p:spPr>
            <a:xfrm>
              <a:off x="2680" y="1008"/>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9</a:t>
              </a:r>
              <a:endParaRPr b="0" i="0" sz="1800" u="none" cap="none" strike="noStrike">
                <a:solidFill>
                  <a:srgbClr val="000000"/>
                </a:solidFill>
                <a:latin typeface="Arial"/>
                <a:ea typeface="Arial"/>
                <a:cs typeface="Arial"/>
                <a:sym typeface="Arial"/>
              </a:endParaRPr>
            </a:p>
          </p:txBody>
        </p:sp>
      </p:grpSp>
      <p:sp>
        <p:nvSpPr>
          <p:cNvPr id="1779" name="Google Shape;1779;p16"/>
          <p:cNvSpPr txBox="1"/>
          <p:nvPr/>
        </p:nvSpPr>
        <p:spPr>
          <a:xfrm>
            <a:off x="444924" y="1344409"/>
            <a:ext cx="613500" cy="6234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Step</a:t>
            </a:r>
            <a:endParaRPr sz="1100"/>
          </a:p>
          <a:p>
            <a:pPr indent="0" lvl="0" marL="0" marR="0" rtl="0" algn="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80" name="Google Shape;1780;p16"/>
          <p:cNvSpPr txBox="1"/>
          <p:nvPr/>
        </p:nvSpPr>
        <p:spPr>
          <a:xfrm>
            <a:off x="1246184" y="1345064"/>
            <a:ext cx="350100" cy="3462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800"/>
              <a:buFont typeface="Arial"/>
              <a:buNone/>
            </a:pPr>
            <a:r>
              <a:rPr b="0" i="1" lang="en-US" sz="1800" u="none" cap="none" strike="noStrike">
                <a:solidFill>
                  <a:srgbClr val="000000"/>
                </a:solidFill>
                <a:latin typeface="Arial"/>
                <a:ea typeface="Arial"/>
                <a:cs typeface="Arial"/>
                <a:sym typeface="Arial"/>
              </a:rPr>
              <a:t>N'</a:t>
            </a:r>
            <a:endParaRPr sz="1100"/>
          </a:p>
        </p:txBody>
      </p:sp>
      <p:sp>
        <p:nvSpPr>
          <p:cNvPr id="1781" name="Google Shape;1781;p16"/>
          <p:cNvSpPr txBox="1"/>
          <p:nvPr/>
        </p:nvSpPr>
        <p:spPr>
          <a:xfrm>
            <a:off x="1780304" y="1233534"/>
            <a:ext cx="481200" cy="401700"/>
          </a:xfrm>
          <a:prstGeom prst="rect">
            <a:avLst/>
          </a:prstGeom>
          <a:noFill/>
          <a:ln>
            <a:noFill/>
          </a:ln>
        </p:spPr>
        <p:txBody>
          <a:bodyPr anchorCtr="0" anchor="t" bIns="34275" lIns="68575" spcFirstLastPara="1" rIns="68575" wrap="square" tIns="34275">
            <a:spAutoFit/>
          </a:bodyPr>
          <a:lstStyle/>
          <a:p>
            <a:pPr indent="0" lvl="0" marL="0" marR="0" rtl="0" algn="ctr">
              <a:lnSpc>
                <a:spcPct val="90000"/>
              </a:lnSpc>
              <a:spcBef>
                <a:spcPts val="0"/>
              </a:spcBef>
              <a:spcAft>
                <a:spcPts val="0"/>
              </a:spcAft>
              <a:buClr>
                <a:srgbClr val="000000"/>
              </a:buClr>
              <a:buSzPts val="1200"/>
              <a:buFont typeface="Arial"/>
              <a:buNone/>
            </a:pPr>
            <a:r>
              <a:rPr b="0" i="1" lang="en-US" sz="1200" u="none" cap="none" strike="noStrike">
                <a:solidFill>
                  <a:srgbClr val="000000"/>
                </a:solidFill>
                <a:latin typeface="Arial"/>
                <a:ea typeface="Arial"/>
                <a:cs typeface="Arial"/>
                <a:sym typeface="Arial"/>
              </a:rPr>
              <a:t>D(</a:t>
            </a:r>
            <a:r>
              <a:rPr i="1" lang="en-US" sz="1200" u="none" cap="none" strike="noStrike">
                <a:solidFill>
                  <a:schemeClr val="dk1"/>
                </a:solidFill>
                <a:latin typeface="Arial"/>
                <a:ea typeface="Arial"/>
                <a:cs typeface="Arial"/>
                <a:sym typeface="Arial"/>
              </a:rPr>
              <a:t>v</a:t>
            </a:r>
            <a:r>
              <a:rPr b="0" i="1" lang="en-US" sz="1200" u="none" cap="none" strike="noStrike">
                <a:solidFill>
                  <a:srgbClr val="000000"/>
                </a:solidFill>
                <a:latin typeface="Arial"/>
                <a:ea typeface="Arial"/>
                <a:cs typeface="Arial"/>
                <a:sym typeface="Arial"/>
              </a:rPr>
              <a:t>),</a:t>
            </a:r>
            <a:endParaRPr sz="1100"/>
          </a:p>
          <a:p>
            <a:pPr indent="0" lvl="0" marL="0" marR="0" rtl="0" algn="ctr">
              <a:lnSpc>
                <a:spcPct val="90000"/>
              </a:lnSpc>
              <a:spcBef>
                <a:spcPts val="0"/>
              </a:spcBef>
              <a:spcAft>
                <a:spcPts val="0"/>
              </a:spcAft>
              <a:buClr>
                <a:srgbClr val="000000"/>
              </a:buClr>
              <a:buSzPts val="1200"/>
              <a:buFont typeface="Arial"/>
              <a:buNone/>
            </a:pPr>
            <a:r>
              <a:rPr b="0" i="1" lang="en-US" sz="1200" u="none" cap="none" strike="noStrike">
                <a:solidFill>
                  <a:srgbClr val="000000"/>
                </a:solidFill>
                <a:latin typeface="Arial"/>
                <a:ea typeface="Arial"/>
                <a:cs typeface="Arial"/>
                <a:sym typeface="Arial"/>
              </a:rPr>
              <a:t>p(v)</a:t>
            </a:r>
            <a:endParaRPr sz="1100"/>
          </a:p>
        </p:txBody>
      </p:sp>
      <p:sp>
        <p:nvSpPr>
          <p:cNvPr id="1782" name="Google Shape;1782;p16"/>
          <p:cNvSpPr txBox="1"/>
          <p:nvPr/>
        </p:nvSpPr>
        <p:spPr>
          <a:xfrm>
            <a:off x="588951" y="1710075"/>
            <a:ext cx="245400" cy="300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0</a:t>
            </a:r>
            <a:endParaRPr sz="1100"/>
          </a:p>
        </p:txBody>
      </p:sp>
      <p:sp>
        <p:nvSpPr>
          <p:cNvPr id="1783" name="Google Shape;1783;p16"/>
          <p:cNvSpPr txBox="1"/>
          <p:nvPr/>
        </p:nvSpPr>
        <p:spPr>
          <a:xfrm>
            <a:off x="577744" y="2036541"/>
            <a:ext cx="245400" cy="300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1</a:t>
            </a:r>
            <a:endParaRPr sz="1100"/>
          </a:p>
        </p:txBody>
      </p:sp>
      <p:sp>
        <p:nvSpPr>
          <p:cNvPr id="1784" name="Google Shape;1784;p16"/>
          <p:cNvSpPr txBox="1"/>
          <p:nvPr/>
        </p:nvSpPr>
        <p:spPr>
          <a:xfrm>
            <a:off x="575979" y="2395451"/>
            <a:ext cx="245400" cy="300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2</a:t>
            </a:r>
            <a:endParaRPr sz="1100"/>
          </a:p>
        </p:txBody>
      </p:sp>
      <p:sp>
        <p:nvSpPr>
          <p:cNvPr id="1785" name="Google Shape;1785;p16"/>
          <p:cNvSpPr txBox="1"/>
          <p:nvPr/>
        </p:nvSpPr>
        <p:spPr>
          <a:xfrm>
            <a:off x="574172" y="2716515"/>
            <a:ext cx="245400" cy="300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3</a:t>
            </a:r>
            <a:endParaRPr sz="1100"/>
          </a:p>
        </p:txBody>
      </p:sp>
      <p:sp>
        <p:nvSpPr>
          <p:cNvPr id="1786" name="Google Shape;1786;p16"/>
          <p:cNvSpPr txBox="1"/>
          <p:nvPr/>
        </p:nvSpPr>
        <p:spPr>
          <a:xfrm>
            <a:off x="571597" y="3082543"/>
            <a:ext cx="245400" cy="300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4</a:t>
            </a:r>
            <a:endParaRPr sz="1100"/>
          </a:p>
        </p:txBody>
      </p:sp>
      <p:sp>
        <p:nvSpPr>
          <p:cNvPr id="1787" name="Google Shape;1787;p16"/>
          <p:cNvSpPr txBox="1"/>
          <p:nvPr/>
        </p:nvSpPr>
        <p:spPr>
          <a:xfrm>
            <a:off x="570642" y="3413284"/>
            <a:ext cx="245400" cy="300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5</a:t>
            </a:r>
            <a:endParaRPr sz="1100"/>
          </a:p>
        </p:txBody>
      </p:sp>
      <p:sp>
        <p:nvSpPr>
          <p:cNvPr id="1788" name="Google Shape;1788;p16"/>
          <p:cNvSpPr txBox="1"/>
          <p:nvPr/>
        </p:nvSpPr>
        <p:spPr>
          <a:xfrm>
            <a:off x="2405608" y="1235383"/>
            <a:ext cx="516000" cy="401700"/>
          </a:xfrm>
          <a:prstGeom prst="rect">
            <a:avLst/>
          </a:prstGeom>
          <a:noFill/>
          <a:ln>
            <a:noFill/>
          </a:ln>
        </p:spPr>
        <p:txBody>
          <a:bodyPr anchorCtr="0" anchor="t" bIns="34275" lIns="68575" spcFirstLastPara="1" rIns="68575" wrap="square" tIns="34275">
            <a:spAutoFit/>
          </a:bodyPr>
          <a:lstStyle/>
          <a:p>
            <a:pPr indent="0" lvl="0" marL="0" marR="0" rtl="0" algn="ctr">
              <a:lnSpc>
                <a:spcPct val="90000"/>
              </a:lnSpc>
              <a:spcBef>
                <a:spcPts val="0"/>
              </a:spcBef>
              <a:spcAft>
                <a:spcPts val="0"/>
              </a:spcAft>
              <a:buClr>
                <a:srgbClr val="000000"/>
              </a:buClr>
              <a:buSzPts val="1200"/>
              <a:buFont typeface="Arial"/>
              <a:buNone/>
            </a:pPr>
            <a:r>
              <a:rPr b="0" i="1" lang="en-US" sz="1200" u="none" cap="none" strike="noStrike">
                <a:solidFill>
                  <a:srgbClr val="000000"/>
                </a:solidFill>
                <a:latin typeface="Arial"/>
                <a:ea typeface="Arial"/>
                <a:cs typeface="Arial"/>
                <a:sym typeface="Arial"/>
              </a:rPr>
              <a:t>D(</a:t>
            </a:r>
            <a:r>
              <a:rPr i="1" lang="en-US" sz="1200" u="none" cap="none" strike="noStrike">
                <a:solidFill>
                  <a:schemeClr val="dk1"/>
                </a:solidFill>
                <a:latin typeface="Arial"/>
                <a:ea typeface="Arial"/>
                <a:cs typeface="Arial"/>
                <a:sym typeface="Arial"/>
              </a:rPr>
              <a:t>w</a:t>
            </a:r>
            <a:r>
              <a:rPr b="0" i="1" lang="en-US" sz="1200" u="none" cap="none" strike="noStrike">
                <a:solidFill>
                  <a:srgbClr val="000000"/>
                </a:solidFill>
                <a:latin typeface="Arial"/>
                <a:ea typeface="Arial"/>
                <a:cs typeface="Arial"/>
                <a:sym typeface="Arial"/>
              </a:rPr>
              <a:t>),</a:t>
            </a:r>
            <a:endParaRPr sz="1100"/>
          </a:p>
          <a:p>
            <a:pPr indent="0" lvl="0" marL="0" marR="0" rtl="0" algn="ctr">
              <a:lnSpc>
                <a:spcPct val="90000"/>
              </a:lnSpc>
              <a:spcBef>
                <a:spcPts val="0"/>
              </a:spcBef>
              <a:spcAft>
                <a:spcPts val="0"/>
              </a:spcAft>
              <a:buClr>
                <a:srgbClr val="000000"/>
              </a:buClr>
              <a:buSzPts val="1200"/>
              <a:buFont typeface="Arial"/>
              <a:buNone/>
            </a:pPr>
            <a:r>
              <a:rPr b="0" i="1" lang="en-US" sz="1200" u="none" cap="none" strike="noStrike">
                <a:solidFill>
                  <a:srgbClr val="000000"/>
                </a:solidFill>
                <a:latin typeface="Arial"/>
                <a:ea typeface="Arial"/>
                <a:cs typeface="Arial"/>
                <a:sym typeface="Arial"/>
              </a:rPr>
              <a:t>p(w)</a:t>
            </a:r>
            <a:endParaRPr sz="1100"/>
          </a:p>
        </p:txBody>
      </p:sp>
      <p:sp>
        <p:nvSpPr>
          <p:cNvPr id="1789" name="Google Shape;1789;p16"/>
          <p:cNvSpPr txBox="1"/>
          <p:nvPr/>
        </p:nvSpPr>
        <p:spPr>
          <a:xfrm>
            <a:off x="3073978" y="1235382"/>
            <a:ext cx="481200" cy="401700"/>
          </a:xfrm>
          <a:prstGeom prst="rect">
            <a:avLst/>
          </a:prstGeom>
          <a:noFill/>
          <a:ln>
            <a:noFill/>
          </a:ln>
        </p:spPr>
        <p:txBody>
          <a:bodyPr anchorCtr="0" anchor="t" bIns="34275" lIns="68575" spcFirstLastPara="1" rIns="68575" wrap="square" tIns="34275">
            <a:spAutoFit/>
          </a:bodyPr>
          <a:lstStyle/>
          <a:p>
            <a:pPr indent="0" lvl="0" marL="0" marR="0" rtl="0" algn="ctr">
              <a:lnSpc>
                <a:spcPct val="90000"/>
              </a:lnSpc>
              <a:spcBef>
                <a:spcPts val="0"/>
              </a:spcBef>
              <a:spcAft>
                <a:spcPts val="0"/>
              </a:spcAft>
              <a:buClr>
                <a:srgbClr val="000000"/>
              </a:buClr>
              <a:buSzPts val="1200"/>
              <a:buFont typeface="Arial"/>
              <a:buNone/>
            </a:pPr>
            <a:r>
              <a:rPr b="0" i="1" lang="en-US" sz="1200" u="none" cap="none" strike="noStrike">
                <a:solidFill>
                  <a:srgbClr val="000000"/>
                </a:solidFill>
                <a:latin typeface="Arial"/>
                <a:ea typeface="Arial"/>
                <a:cs typeface="Arial"/>
                <a:sym typeface="Arial"/>
              </a:rPr>
              <a:t>D(</a:t>
            </a:r>
            <a:r>
              <a:rPr i="1" lang="en-US" sz="1200" u="none" cap="none" strike="noStrike">
                <a:solidFill>
                  <a:schemeClr val="dk1"/>
                </a:solidFill>
                <a:latin typeface="Arial"/>
                <a:ea typeface="Arial"/>
                <a:cs typeface="Arial"/>
                <a:sym typeface="Arial"/>
              </a:rPr>
              <a:t>x</a:t>
            </a:r>
            <a:r>
              <a:rPr b="0" i="1" lang="en-US" sz="1200" u="none" cap="none" strike="noStrike">
                <a:solidFill>
                  <a:srgbClr val="000000"/>
                </a:solidFill>
                <a:latin typeface="Arial"/>
                <a:ea typeface="Arial"/>
                <a:cs typeface="Arial"/>
                <a:sym typeface="Arial"/>
              </a:rPr>
              <a:t>),</a:t>
            </a:r>
            <a:endParaRPr sz="1100"/>
          </a:p>
          <a:p>
            <a:pPr indent="0" lvl="0" marL="0" marR="0" rtl="0" algn="ctr">
              <a:lnSpc>
                <a:spcPct val="90000"/>
              </a:lnSpc>
              <a:spcBef>
                <a:spcPts val="0"/>
              </a:spcBef>
              <a:spcAft>
                <a:spcPts val="0"/>
              </a:spcAft>
              <a:buClr>
                <a:srgbClr val="000000"/>
              </a:buClr>
              <a:buSzPts val="1200"/>
              <a:buFont typeface="Arial"/>
              <a:buNone/>
            </a:pPr>
            <a:r>
              <a:rPr b="0" i="1" lang="en-US" sz="1200" u="none" cap="none" strike="noStrike">
                <a:solidFill>
                  <a:srgbClr val="000000"/>
                </a:solidFill>
                <a:latin typeface="Arial"/>
                <a:ea typeface="Arial"/>
                <a:cs typeface="Arial"/>
                <a:sym typeface="Arial"/>
              </a:rPr>
              <a:t>p(x)</a:t>
            </a:r>
            <a:endParaRPr sz="1100"/>
          </a:p>
        </p:txBody>
      </p:sp>
      <p:sp>
        <p:nvSpPr>
          <p:cNvPr id="1790" name="Google Shape;1790;p16"/>
          <p:cNvSpPr txBox="1"/>
          <p:nvPr/>
        </p:nvSpPr>
        <p:spPr>
          <a:xfrm>
            <a:off x="3700654" y="1239489"/>
            <a:ext cx="481200" cy="401700"/>
          </a:xfrm>
          <a:prstGeom prst="rect">
            <a:avLst/>
          </a:prstGeom>
          <a:noFill/>
          <a:ln>
            <a:noFill/>
          </a:ln>
        </p:spPr>
        <p:txBody>
          <a:bodyPr anchorCtr="0" anchor="t" bIns="34275" lIns="68575" spcFirstLastPara="1" rIns="68575" wrap="square" tIns="34275">
            <a:spAutoFit/>
          </a:bodyPr>
          <a:lstStyle/>
          <a:p>
            <a:pPr indent="0" lvl="0" marL="0" marR="0" rtl="0" algn="ctr">
              <a:lnSpc>
                <a:spcPct val="90000"/>
              </a:lnSpc>
              <a:spcBef>
                <a:spcPts val="0"/>
              </a:spcBef>
              <a:spcAft>
                <a:spcPts val="0"/>
              </a:spcAft>
              <a:buClr>
                <a:srgbClr val="000000"/>
              </a:buClr>
              <a:buSzPts val="1200"/>
              <a:buFont typeface="Arial"/>
              <a:buNone/>
            </a:pPr>
            <a:r>
              <a:rPr b="0" i="1" lang="en-US" sz="1200" u="none" cap="none" strike="noStrike">
                <a:solidFill>
                  <a:srgbClr val="000000"/>
                </a:solidFill>
                <a:latin typeface="Arial"/>
                <a:ea typeface="Arial"/>
                <a:cs typeface="Arial"/>
                <a:sym typeface="Arial"/>
              </a:rPr>
              <a:t>D(</a:t>
            </a:r>
            <a:r>
              <a:rPr i="1" lang="en-US" sz="1200" u="none" cap="none" strike="noStrike">
                <a:solidFill>
                  <a:schemeClr val="dk1"/>
                </a:solidFill>
                <a:latin typeface="Arial"/>
                <a:ea typeface="Arial"/>
                <a:cs typeface="Arial"/>
                <a:sym typeface="Arial"/>
              </a:rPr>
              <a:t>y</a:t>
            </a:r>
            <a:r>
              <a:rPr b="0" i="1" lang="en-US" sz="1200" u="none" cap="none" strike="noStrike">
                <a:solidFill>
                  <a:srgbClr val="000000"/>
                </a:solidFill>
                <a:latin typeface="Arial"/>
                <a:ea typeface="Arial"/>
                <a:cs typeface="Arial"/>
                <a:sym typeface="Arial"/>
              </a:rPr>
              <a:t>),</a:t>
            </a:r>
            <a:endParaRPr sz="1100"/>
          </a:p>
          <a:p>
            <a:pPr indent="0" lvl="0" marL="0" marR="0" rtl="0" algn="ctr">
              <a:lnSpc>
                <a:spcPct val="90000"/>
              </a:lnSpc>
              <a:spcBef>
                <a:spcPts val="0"/>
              </a:spcBef>
              <a:spcAft>
                <a:spcPts val="0"/>
              </a:spcAft>
              <a:buClr>
                <a:srgbClr val="000000"/>
              </a:buClr>
              <a:buSzPts val="1200"/>
              <a:buFont typeface="Arial"/>
              <a:buNone/>
            </a:pPr>
            <a:r>
              <a:rPr b="0" i="1" lang="en-US" sz="1200" u="none" cap="none" strike="noStrike">
                <a:solidFill>
                  <a:srgbClr val="000000"/>
                </a:solidFill>
                <a:latin typeface="Arial"/>
                <a:ea typeface="Arial"/>
                <a:cs typeface="Arial"/>
                <a:sym typeface="Arial"/>
              </a:rPr>
              <a:t>p(y)</a:t>
            </a:r>
            <a:endParaRPr sz="1100"/>
          </a:p>
        </p:txBody>
      </p:sp>
      <p:sp>
        <p:nvSpPr>
          <p:cNvPr id="1791" name="Google Shape;1791;p16"/>
          <p:cNvSpPr txBox="1"/>
          <p:nvPr/>
        </p:nvSpPr>
        <p:spPr>
          <a:xfrm>
            <a:off x="4328873" y="1238955"/>
            <a:ext cx="472800" cy="401700"/>
          </a:xfrm>
          <a:prstGeom prst="rect">
            <a:avLst/>
          </a:prstGeom>
          <a:noFill/>
          <a:ln>
            <a:noFill/>
          </a:ln>
        </p:spPr>
        <p:txBody>
          <a:bodyPr anchorCtr="0" anchor="t" bIns="34275" lIns="68575" spcFirstLastPara="1" rIns="68575" wrap="square" tIns="34275">
            <a:spAutoFit/>
          </a:bodyPr>
          <a:lstStyle/>
          <a:p>
            <a:pPr indent="0" lvl="0" marL="0" marR="0" rtl="0" algn="ctr">
              <a:lnSpc>
                <a:spcPct val="90000"/>
              </a:lnSpc>
              <a:spcBef>
                <a:spcPts val="0"/>
              </a:spcBef>
              <a:spcAft>
                <a:spcPts val="0"/>
              </a:spcAft>
              <a:buClr>
                <a:srgbClr val="000000"/>
              </a:buClr>
              <a:buSzPts val="1200"/>
              <a:buFont typeface="Arial"/>
              <a:buNone/>
            </a:pPr>
            <a:r>
              <a:rPr b="0" i="1" lang="en-US" sz="1200" u="none" cap="none" strike="noStrike">
                <a:solidFill>
                  <a:srgbClr val="000000"/>
                </a:solidFill>
                <a:latin typeface="Arial"/>
                <a:ea typeface="Arial"/>
                <a:cs typeface="Arial"/>
                <a:sym typeface="Arial"/>
              </a:rPr>
              <a:t>D(</a:t>
            </a:r>
            <a:r>
              <a:rPr i="1" lang="en-US" sz="1200" u="none" cap="none" strike="noStrike">
                <a:solidFill>
                  <a:schemeClr val="dk1"/>
                </a:solidFill>
                <a:latin typeface="Arial"/>
                <a:ea typeface="Arial"/>
                <a:cs typeface="Arial"/>
                <a:sym typeface="Arial"/>
              </a:rPr>
              <a:t>z</a:t>
            </a:r>
            <a:r>
              <a:rPr b="0" i="1" lang="en-US" sz="1200" u="none" cap="none" strike="noStrike">
                <a:solidFill>
                  <a:srgbClr val="000000"/>
                </a:solidFill>
                <a:latin typeface="Arial"/>
                <a:ea typeface="Arial"/>
                <a:cs typeface="Arial"/>
                <a:sym typeface="Arial"/>
              </a:rPr>
              <a:t>),</a:t>
            </a:r>
            <a:endParaRPr sz="1100"/>
          </a:p>
          <a:p>
            <a:pPr indent="0" lvl="0" marL="0" marR="0" rtl="0" algn="ctr">
              <a:lnSpc>
                <a:spcPct val="90000"/>
              </a:lnSpc>
              <a:spcBef>
                <a:spcPts val="0"/>
              </a:spcBef>
              <a:spcAft>
                <a:spcPts val="0"/>
              </a:spcAft>
              <a:buClr>
                <a:srgbClr val="000000"/>
              </a:buClr>
              <a:buSzPts val="1200"/>
              <a:buFont typeface="Arial"/>
              <a:buNone/>
            </a:pPr>
            <a:r>
              <a:rPr b="0" i="1" lang="en-US" sz="1200" u="none" cap="none" strike="noStrike">
                <a:solidFill>
                  <a:srgbClr val="000000"/>
                </a:solidFill>
                <a:latin typeface="Arial"/>
                <a:ea typeface="Arial"/>
                <a:cs typeface="Arial"/>
                <a:sym typeface="Arial"/>
              </a:rPr>
              <a:t>p(z)</a:t>
            </a:r>
            <a:endParaRPr sz="1100"/>
          </a:p>
        </p:txBody>
      </p:sp>
      <p:cxnSp>
        <p:nvCxnSpPr>
          <p:cNvPr id="1792" name="Google Shape;1792;p16"/>
          <p:cNvCxnSpPr/>
          <p:nvPr/>
        </p:nvCxnSpPr>
        <p:spPr>
          <a:xfrm>
            <a:off x="704548" y="2017943"/>
            <a:ext cx="3862500" cy="0"/>
          </a:xfrm>
          <a:prstGeom prst="straightConnector1">
            <a:avLst/>
          </a:prstGeom>
          <a:noFill/>
          <a:ln cap="flat" cmpd="sng" w="12700">
            <a:solidFill>
              <a:srgbClr val="A5A5A5"/>
            </a:solidFill>
            <a:prstDash val="solid"/>
            <a:round/>
            <a:headEnd len="med" w="med" type="none"/>
            <a:tailEnd len="med" w="med" type="none"/>
          </a:ln>
        </p:spPr>
      </p:cxnSp>
      <p:sp>
        <p:nvSpPr>
          <p:cNvPr id="1793" name="Google Shape;1793;p16"/>
          <p:cNvSpPr txBox="1"/>
          <p:nvPr/>
        </p:nvSpPr>
        <p:spPr>
          <a:xfrm>
            <a:off x="1324757" y="1702931"/>
            <a:ext cx="245400" cy="300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FF0000"/>
              </a:buClr>
              <a:buSzPts val="1500"/>
              <a:buFont typeface="Arial"/>
              <a:buNone/>
            </a:pPr>
            <a:r>
              <a:rPr b="0" i="0" lang="en-US" sz="1500" u="none" cap="none" strike="noStrike">
                <a:solidFill>
                  <a:srgbClr val="FF0000"/>
                </a:solidFill>
                <a:latin typeface="Arial"/>
                <a:ea typeface="Arial"/>
                <a:cs typeface="Arial"/>
                <a:sym typeface="Arial"/>
              </a:rPr>
              <a:t>u</a:t>
            </a:r>
            <a:endParaRPr sz="1100"/>
          </a:p>
        </p:txBody>
      </p:sp>
      <p:cxnSp>
        <p:nvCxnSpPr>
          <p:cNvPr id="1794" name="Google Shape;1794;p16"/>
          <p:cNvCxnSpPr/>
          <p:nvPr/>
        </p:nvCxnSpPr>
        <p:spPr>
          <a:xfrm>
            <a:off x="653476" y="2363431"/>
            <a:ext cx="3918600" cy="0"/>
          </a:xfrm>
          <a:prstGeom prst="straightConnector1">
            <a:avLst/>
          </a:prstGeom>
          <a:noFill/>
          <a:ln cap="flat" cmpd="sng" w="12700">
            <a:solidFill>
              <a:srgbClr val="A5A5A5"/>
            </a:solidFill>
            <a:prstDash val="solid"/>
            <a:round/>
            <a:headEnd len="med" w="med" type="none"/>
            <a:tailEnd len="med" w="med" type="none"/>
          </a:ln>
        </p:spPr>
      </p:cxnSp>
      <p:cxnSp>
        <p:nvCxnSpPr>
          <p:cNvPr id="1795" name="Google Shape;1795;p16"/>
          <p:cNvCxnSpPr/>
          <p:nvPr/>
        </p:nvCxnSpPr>
        <p:spPr>
          <a:xfrm>
            <a:off x="653476" y="2714136"/>
            <a:ext cx="3918600" cy="0"/>
          </a:xfrm>
          <a:prstGeom prst="straightConnector1">
            <a:avLst/>
          </a:prstGeom>
          <a:noFill/>
          <a:ln cap="flat" cmpd="sng" w="12700">
            <a:solidFill>
              <a:srgbClr val="A5A5A5"/>
            </a:solidFill>
            <a:prstDash val="solid"/>
            <a:round/>
            <a:headEnd len="med" w="med" type="none"/>
            <a:tailEnd len="med" w="med" type="none"/>
          </a:ln>
        </p:spPr>
      </p:cxnSp>
      <p:cxnSp>
        <p:nvCxnSpPr>
          <p:cNvPr id="1796" name="Google Shape;1796;p16"/>
          <p:cNvCxnSpPr/>
          <p:nvPr/>
        </p:nvCxnSpPr>
        <p:spPr>
          <a:xfrm>
            <a:off x="613821" y="3413280"/>
            <a:ext cx="3958200" cy="0"/>
          </a:xfrm>
          <a:prstGeom prst="straightConnector1">
            <a:avLst/>
          </a:prstGeom>
          <a:noFill/>
          <a:ln cap="flat" cmpd="sng" w="12700">
            <a:solidFill>
              <a:srgbClr val="A5A5A5"/>
            </a:solidFill>
            <a:prstDash val="solid"/>
            <a:round/>
            <a:headEnd len="med" w="med" type="none"/>
            <a:tailEnd len="med" w="med" type="none"/>
          </a:ln>
        </p:spPr>
      </p:cxnSp>
      <p:cxnSp>
        <p:nvCxnSpPr>
          <p:cNvPr id="1797" name="Google Shape;1797;p16"/>
          <p:cNvCxnSpPr/>
          <p:nvPr/>
        </p:nvCxnSpPr>
        <p:spPr>
          <a:xfrm>
            <a:off x="649905" y="3056375"/>
            <a:ext cx="3922200" cy="0"/>
          </a:xfrm>
          <a:prstGeom prst="straightConnector1">
            <a:avLst/>
          </a:prstGeom>
          <a:noFill/>
          <a:ln cap="flat" cmpd="sng" w="12700">
            <a:solidFill>
              <a:srgbClr val="A5A5A5"/>
            </a:solidFill>
            <a:prstDash val="solid"/>
            <a:round/>
            <a:headEnd len="med" w="med" type="none"/>
            <a:tailEnd len="med" w="med" type="none"/>
          </a:ln>
        </p:spPr>
      </p:cxnSp>
      <p:cxnSp>
        <p:nvCxnSpPr>
          <p:cNvPr id="1798" name="Google Shape;1798;p16"/>
          <p:cNvCxnSpPr/>
          <p:nvPr/>
        </p:nvCxnSpPr>
        <p:spPr>
          <a:xfrm>
            <a:off x="649512" y="3757494"/>
            <a:ext cx="3922500" cy="0"/>
          </a:xfrm>
          <a:prstGeom prst="straightConnector1">
            <a:avLst/>
          </a:prstGeom>
          <a:noFill/>
          <a:ln cap="flat" cmpd="sng" w="12700">
            <a:solidFill>
              <a:srgbClr val="A5A5A5"/>
            </a:solidFill>
            <a:prstDash val="solid"/>
            <a:round/>
            <a:headEnd len="med" w="med" type="none"/>
            <a:tailEnd len="med" w="med" type="none"/>
          </a:ln>
        </p:spPr>
      </p:cxnSp>
      <p:grpSp>
        <p:nvGrpSpPr>
          <p:cNvPr id="1799" name="Google Shape;1799;p16"/>
          <p:cNvGrpSpPr/>
          <p:nvPr/>
        </p:nvGrpSpPr>
        <p:grpSpPr>
          <a:xfrm>
            <a:off x="1800052" y="1701574"/>
            <a:ext cx="2952754" cy="307181"/>
            <a:chOff x="1329" y="1036"/>
            <a:chExt cx="2480" cy="258"/>
          </a:xfrm>
        </p:grpSpPr>
        <p:sp>
          <p:nvSpPr>
            <p:cNvPr id="1800" name="Google Shape;1800;p16"/>
            <p:cNvSpPr txBox="1"/>
            <p:nvPr/>
          </p:nvSpPr>
          <p:spPr>
            <a:xfrm>
              <a:off x="3509" y="1036"/>
              <a:ext cx="300" cy="252"/>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500"/>
                <a:buFont typeface="Comic Sans MS"/>
                <a:buNone/>
              </a:pPr>
              <a:r>
                <a:rPr b="0" i="0" lang="en-US" sz="1500" u="none" cap="none" strike="noStrike">
                  <a:solidFill>
                    <a:srgbClr val="000000"/>
                  </a:solidFill>
                  <a:latin typeface="Comic Sans MS"/>
                  <a:ea typeface="Comic Sans MS"/>
                  <a:cs typeface="Comic Sans MS"/>
                  <a:sym typeface="Comic Sans MS"/>
                </a:rPr>
                <a:t>∞ </a:t>
              </a:r>
              <a:endParaRPr b="0" i="0" sz="1800" u="none" cap="none" strike="noStrike">
                <a:solidFill>
                  <a:srgbClr val="000000"/>
                </a:solidFill>
                <a:latin typeface="Arial"/>
                <a:ea typeface="Arial"/>
                <a:cs typeface="Arial"/>
                <a:sym typeface="Arial"/>
              </a:endParaRPr>
            </a:p>
          </p:txBody>
        </p:sp>
        <p:sp>
          <p:nvSpPr>
            <p:cNvPr id="1801" name="Google Shape;1801;p16"/>
            <p:cNvSpPr txBox="1"/>
            <p:nvPr/>
          </p:nvSpPr>
          <p:spPr>
            <a:xfrm>
              <a:off x="2989" y="1042"/>
              <a:ext cx="300" cy="252"/>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500"/>
                <a:buFont typeface="Comic Sans MS"/>
                <a:buNone/>
              </a:pPr>
              <a:r>
                <a:rPr b="0" i="0" lang="en-US" sz="1500" u="none" cap="none" strike="noStrike">
                  <a:solidFill>
                    <a:srgbClr val="000000"/>
                  </a:solidFill>
                  <a:latin typeface="Comic Sans MS"/>
                  <a:ea typeface="Comic Sans MS"/>
                  <a:cs typeface="Comic Sans MS"/>
                  <a:sym typeface="Comic Sans MS"/>
                </a:rPr>
                <a:t>∞ </a:t>
              </a:r>
              <a:endParaRPr b="0" i="0" sz="1800" u="none" cap="none" strike="noStrike">
                <a:solidFill>
                  <a:srgbClr val="000000"/>
                </a:solidFill>
                <a:latin typeface="Arial"/>
                <a:ea typeface="Arial"/>
                <a:cs typeface="Arial"/>
                <a:sym typeface="Arial"/>
              </a:endParaRPr>
            </a:p>
          </p:txBody>
        </p:sp>
        <p:sp>
          <p:nvSpPr>
            <p:cNvPr id="1802" name="Google Shape;1802;p16"/>
            <p:cNvSpPr txBox="1"/>
            <p:nvPr/>
          </p:nvSpPr>
          <p:spPr>
            <a:xfrm>
              <a:off x="1329" y="1038"/>
              <a:ext cx="340" cy="252"/>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7,u</a:t>
              </a:r>
              <a:endParaRPr sz="1100"/>
            </a:p>
          </p:txBody>
        </p:sp>
        <p:sp>
          <p:nvSpPr>
            <p:cNvPr id="1803" name="Google Shape;1803;p16"/>
            <p:cNvSpPr txBox="1"/>
            <p:nvPr/>
          </p:nvSpPr>
          <p:spPr>
            <a:xfrm>
              <a:off x="1855" y="1041"/>
              <a:ext cx="340" cy="252"/>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3,u</a:t>
              </a:r>
              <a:endParaRPr sz="1100"/>
            </a:p>
          </p:txBody>
        </p:sp>
        <p:sp>
          <p:nvSpPr>
            <p:cNvPr id="1804" name="Google Shape;1804;p16"/>
            <p:cNvSpPr txBox="1"/>
            <p:nvPr/>
          </p:nvSpPr>
          <p:spPr>
            <a:xfrm>
              <a:off x="2407" y="1038"/>
              <a:ext cx="340" cy="252"/>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5,u</a:t>
              </a:r>
              <a:endParaRPr sz="1100"/>
            </a:p>
          </p:txBody>
        </p:sp>
      </p:grpSp>
      <p:sp>
        <p:nvSpPr>
          <p:cNvPr id="1805" name="Google Shape;1805;p16"/>
          <p:cNvSpPr txBox="1"/>
          <p:nvPr/>
        </p:nvSpPr>
        <p:spPr>
          <a:xfrm>
            <a:off x="1196628" y="2041225"/>
            <a:ext cx="384900" cy="300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uw</a:t>
            </a:r>
            <a:endParaRPr sz="1100"/>
          </a:p>
        </p:txBody>
      </p:sp>
      <p:grpSp>
        <p:nvGrpSpPr>
          <p:cNvPr id="1806" name="Google Shape;1806;p16"/>
          <p:cNvGrpSpPr/>
          <p:nvPr/>
        </p:nvGrpSpPr>
        <p:grpSpPr>
          <a:xfrm>
            <a:off x="1807192" y="2030874"/>
            <a:ext cx="2950368" cy="315516"/>
            <a:chOff x="1328" y="1004"/>
            <a:chExt cx="2478" cy="265"/>
          </a:xfrm>
        </p:grpSpPr>
        <p:sp>
          <p:nvSpPr>
            <p:cNvPr id="1807" name="Google Shape;1807;p16"/>
            <p:cNvSpPr txBox="1"/>
            <p:nvPr/>
          </p:nvSpPr>
          <p:spPr>
            <a:xfrm>
              <a:off x="3506" y="1004"/>
              <a:ext cx="300" cy="252"/>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500"/>
                <a:buFont typeface="Comic Sans MS"/>
                <a:buNone/>
              </a:pPr>
              <a:r>
                <a:rPr b="0" i="0" lang="en-US" sz="1500" u="none" cap="none" strike="noStrike">
                  <a:solidFill>
                    <a:srgbClr val="000000"/>
                  </a:solidFill>
                  <a:latin typeface="Comic Sans MS"/>
                  <a:ea typeface="Comic Sans MS"/>
                  <a:cs typeface="Comic Sans MS"/>
                  <a:sym typeface="Comic Sans MS"/>
                </a:rPr>
                <a:t>∞ </a:t>
              </a:r>
              <a:endParaRPr b="0" i="0" sz="1800" u="none" cap="none" strike="noStrike">
                <a:solidFill>
                  <a:srgbClr val="000000"/>
                </a:solidFill>
                <a:latin typeface="Arial"/>
                <a:ea typeface="Arial"/>
                <a:cs typeface="Arial"/>
                <a:sym typeface="Arial"/>
              </a:endParaRPr>
            </a:p>
          </p:txBody>
        </p:sp>
        <p:sp>
          <p:nvSpPr>
            <p:cNvPr id="1808" name="Google Shape;1808;p16"/>
            <p:cNvSpPr txBox="1"/>
            <p:nvPr/>
          </p:nvSpPr>
          <p:spPr>
            <a:xfrm>
              <a:off x="2880" y="1014"/>
              <a:ext cx="488" cy="252"/>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11</a:t>
              </a:r>
              <a:r>
                <a:rPr b="0" i="0" lang="en-US" sz="1500" u="none" cap="none" strike="noStrike">
                  <a:solidFill>
                    <a:srgbClr val="000000"/>
                  </a:solidFill>
                  <a:latin typeface="Arial"/>
                  <a:ea typeface="Arial"/>
                  <a:cs typeface="Arial"/>
                  <a:sym typeface="Arial"/>
                </a:rPr>
                <a:t>,w</a:t>
              </a:r>
              <a:r>
                <a:rPr b="0" i="0" lang="en-US" sz="1500" u="none" cap="none" strike="noStrike">
                  <a:solidFill>
                    <a:srgbClr val="000000"/>
                  </a:solidFill>
                  <a:latin typeface="Comic Sans MS"/>
                  <a:ea typeface="Comic Sans MS"/>
                  <a:cs typeface="Comic Sans MS"/>
                  <a:sym typeface="Comic Sans MS"/>
                </a:rPr>
                <a:t> </a:t>
              </a:r>
              <a:endParaRPr b="0" i="0" sz="1800" u="none" cap="none" strike="noStrike">
                <a:solidFill>
                  <a:srgbClr val="000000"/>
                </a:solidFill>
                <a:latin typeface="Arial"/>
                <a:ea typeface="Arial"/>
                <a:cs typeface="Arial"/>
                <a:sym typeface="Arial"/>
              </a:endParaRPr>
            </a:p>
          </p:txBody>
        </p:sp>
        <p:sp>
          <p:nvSpPr>
            <p:cNvPr id="1809" name="Google Shape;1809;p16"/>
            <p:cNvSpPr txBox="1"/>
            <p:nvPr/>
          </p:nvSpPr>
          <p:spPr>
            <a:xfrm>
              <a:off x="1328" y="1017"/>
              <a:ext cx="368" cy="252"/>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6,w</a:t>
              </a:r>
              <a:endParaRPr sz="1100"/>
            </a:p>
          </p:txBody>
        </p:sp>
        <p:sp>
          <p:nvSpPr>
            <p:cNvPr id="1810" name="Google Shape;1810;p16"/>
            <p:cNvSpPr txBox="1"/>
            <p:nvPr/>
          </p:nvSpPr>
          <p:spPr>
            <a:xfrm>
              <a:off x="1987" y="1015"/>
              <a:ext cx="116" cy="252"/>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811" name="Google Shape;1811;p16"/>
            <p:cNvSpPr txBox="1"/>
            <p:nvPr/>
          </p:nvSpPr>
          <p:spPr>
            <a:xfrm>
              <a:off x="2400" y="1013"/>
              <a:ext cx="340" cy="252"/>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5,u</a:t>
              </a:r>
              <a:endParaRPr sz="1100"/>
            </a:p>
          </p:txBody>
        </p:sp>
      </p:grpSp>
      <p:grpSp>
        <p:nvGrpSpPr>
          <p:cNvPr id="1812" name="Google Shape;1812;p16"/>
          <p:cNvGrpSpPr/>
          <p:nvPr/>
        </p:nvGrpSpPr>
        <p:grpSpPr>
          <a:xfrm>
            <a:off x="1798820" y="2367169"/>
            <a:ext cx="3003947" cy="310752"/>
            <a:chOff x="1328" y="1008"/>
            <a:chExt cx="2523" cy="261"/>
          </a:xfrm>
        </p:grpSpPr>
        <p:sp>
          <p:nvSpPr>
            <p:cNvPr id="1813" name="Google Shape;1813;p16"/>
            <p:cNvSpPr txBox="1"/>
            <p:nvPr/>
          </p:nvSpPr>
          <p:spPr>
            <a:xfrm>
              <a:off x="3403" y="1011"/>
              <a:ext cx="448" cy="252"/>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14</a:t>
              </a:r>
              <a:r>
                <a:rPr b="0" i="0" lang="en-US" sz="1500" u="none" cap="none" strike="noStrike">
                  <a:solidFill>
                    <a:srgbClr val="000000"/>
                  </a:solidFill>
                  <a:latin typeface="Arial"/>
                  <a:ea typeface="Arial"/>
                  <a:cs typeface="Arial"/>
                  <a:sym typeface="Arial"/>
                </a:rPr>
                <a:t>,x </a:t>
              </a:r>
              <a:endParaRPr sz="1100"/>
            </a:p>
          </p:txBody>
        </p:sp>
        <p:sp>
          <p:nvSpPr>
            <p:cNvPr id="1814" name="Google Shape;1814;p16"/>
            <p:cNvSpPr txBox="1"/>
            <p:nvPr/>
          </p:nvSpPr>
          <p:spPr>
            <a:xfrm>
              <a:off x="2885" y="1008"/>
              <a:ext cx="480" cy="252"/>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11,</a:t>
              </a:r>
              <a:r>
                <a:rPr b="0" i="0" lang="en-US" sz="1500" u="none" cap="none" strike="noStrike">
                  <a:solidFill>
                    <a:srgbClr val="000000"/>
                  </a:solidFill>
                  <a:latin typeface="Arial"/>
                  <a:ea typeface="Arial"/>
                  <a:cs typeface="Arial"/>
                  <a:sym typeface="Arial"/>
                </a:rPr>
                <a:t>w </a:t>
              </a:r>
              <a:endParaRPr b="0" i="0" sz="1800" u="none" cap="none" strike="noStrike">
                <a:solidFill>
                  <a:srgbClr val="000000"/>
                </a:solidFill>
                <a:latin typeface="Arial"/>
                <a:ea typeface="Arial"/>
                <a:cs typeface="Arial"/>
                <a:sym typeface="Arial"/>
              </a:endParaRPr>
            </a:p>
          </p:txBody>
        </p:sp>
        <p:sp>
          <p:nvSpPr>
            <p:cNvPr id="1815" name="Google Shape;1815;p16"/>
            <p:cNvSpPr txBox="1"/>
            <p:nvPr/>
          </p:nvSpPr>
          <p:spPr>
            <a:xfrm>
              <a:off x="1328" y="1017"/>
              <a:ext cx="368" cy="252"/>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6,w</a:t>
              </a:r>
              <a:endParaRPr sz="1100"/>
            </a:p>
          </p:txBody>
        </p:sp>
        <p:sp>
          <p:nvSpPr>
            <p:cNvPr id="1816" name="Google Shape;1816;p16"/>
            <p:cNvSpPr txBox="1"/>
            <p:nvPr/>
          </p:nvSpPr>
          <p:spPr>
            <a:xfrm>
              <a:off x="1987" y="1015"/>
              <a:ext cx="116" cy="252"/>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817" name="Google Shape;1817;p16"/>
            <p:cNvSpPr txBox="1"/>
            <p:nvPr/>
          </p:nvSpPr>
          <p:spPr>
            <a:xfrm>
              <a:off x="2390" y="1016"/>
              <a:ext cx="116" cy="252"/>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grpSp>
      <p:sp>
        <p:nvSpPr>
          <p:cNvPr id="1818" name="Google Shape;1818;p16"/>
          <p:cNvSpPr/>
          <p:nvPr/>
        </p:nvSpPr>
        <p:spPr>
          <a:xfrm>
            <a:off x="2394357" y="1697804"/>
            <a:ext cx="496200" cy="304800"/>
          </a:xfrm>
          <a:prstGeom prst="ellipse">
            <a:avLst/>
          </a:prstGeom>
          <a:noFill/>
          <a:ln cap="flat" cmpd="sng" w="19050">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500">
              <a:solidFill>
                <a:srgbClr val="000000"/>
              </a:solidFill>
              <a:latin typeface="Comic Sans MS"/>
              <a:ea typeface="Comic Sans MS"/>
              <a:cs typeface="Comic Sans MS"/>
              <a:sym typeface="Comic Sans MS"/>
            </a:endParaRPr>
          </a:p>
        </p:txBody>
      </p:sp>
      <p:sp>
        <p:nvSpPr>
          <p:cNvPr id="1819" name="Google Shape;1819;p16"/>
          <p:cNvSpPr/>
          <p:nvPr/>
        </p:nvSpPr>
        <p:spPr>
          <a:xfrm>
            <a:off x="3037627" y="2039447"/>
            <a:ext cx="510000" cy="305100"/>
          </a:xfrm>
          <a:prstGeom prst="ellipse">
            <a:avLst/>
          </a:prstGeom>
          <a:noFill/>
          <a:ln cap="flat" cmpd="sng" w="19050">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500">
              <a:solidFill>
                <a:srgbClr val="000000"/>
              </a:solidFill>
              <a:latin typeface="Comic Sans MS"/>
              <a:ea typeface="Comic Sans MS"/>
              <a:cs typeface="Comic Sans MS"/>
              <a:sym typeface="Comic Sans MS"/>
            </a:endParaRPr>
          </a:p>
        </p:txBody>
      </p:sp>
      <p:sp>
        <p:nvSpPr>
          <p:cNvPr id="1820" name="Google Shape;1820;p16"/>
          <p:cNvSpPr txBox="1"/>
          <p:nvPr/>
        </p:nvSpPr>
        <p:spPr>
          <a:xfrm>
            <a:off x="1109357" y="2396294"/>
            <a:ext cx="481200" cy="300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uwx</a:t>
            </a:r>
            <a:endParaRPr sz="1100"/>
          </a:p>
        </p:txBody>
      </p:sp>
      <p:sp>
        <p:nvSpPr>
          <p:cNvPr id="1821" name="Google Shape;1821;p16"/>
          <p:cNvSpPr/>
          <p:nvPr/>
        </p:nvSpPr>
        <p:spPr>
          <a:xfrm>
            <a:off x="1780643" y="2381290"/>
            <a:ext cx="499500" cy="318900"/>
          </a:xfrm>
          <a:prstGeom prst="ellipse">
            <a:avLst/>
          </a:prstGeom>
          <a:noFill/>
          <a:ln cap="flat" cmpd="sng" w="19050">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500">
              <a:solidFill>
                <a:srgbClr val="000000"/>
              </a:solidFill>
              <a:latin typeface="Comic Sans MS"/>
              <a:ea typeface="Comic Sans MS"/>
              <a:cs typeface="Comic Sans MS"/>
              <a:sym typeface="Comic Sans MS"/>
            </a:endParaRPr>
          </a:p>
        </p:txBody>
      </p:sp>
      <p:sp>
        <p:nvSpPr>
          <p:cNvPr id="1822" name="Google Shape;1822;p16"/>
          <p:cNvSpPr txBox="1"/>
          <p:nvPr/>
        </p:nvSpPr>
        <p:spPr>
          <a:xfrm>
            <a:off x="1030421" y="2740283"/>
            <a:ext cx="571800" cy="300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uwxv</a:t>
            </a:r>
            <a:endParaRPr sz="1100"/>
          </a:p>
        </p:txBody>
      </p:sp>
      <p:grpSp>
        <p:nvGrpSpPr>
          <p:cNvPr id="1823" name="Google Shape;1823;p16"/>
          <p:cNvGrpSpPr/>
          <p:nvPr/>
        </p:nvGrpSpPr>
        <p:grpSpPr>
          <a:xfrm>
            <a:off x="3655062" y="2729958"/>
            <a:ext cx="1158479" cy="300037"/>
            <a:chOff x="1851" y="2756"/>
            <a:chExt cx="973" cy="252"/>
          </a:xfrm>
        </p:grpSpPr>
        <p:sp>
          <p:nvSpPr>
            <p:cNvPr id="1824" name="Google Shape;1824;p16"/>
            <p:cNvSpPr txBox="1"/>
            <p:nvPr/>
          </p:nvSpPr>
          <p:spPr>
            <a:xfrm>
              <a:off x="2376" y="2756"/>
              <a:ext cx="448" cy="252"/>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14</a:t>
              </a:r>
              <a:r>
                <a:rPr b="0" i="0" lang="en-US" sz="1500" u="none" cap="none" strike="noStrike">
                  <a:solidFill>
                    <a:srgbClr val="000000"/>
                  </a:solidFill>
                  <a:latin typeface="Arial"/>
                  <a:ea typeface="Arial"/>
                  <a:cs typeface="Arial"/>
                  <a:sym typeface="Arial"/>
                </a:rPr>
                <a:t>,x </a:t>
              </a:r>
              <a:endParaRPr sz="1100"/>
            </a:p>
          </p:txBody>
        </p:sp>
        <p:sp>
          <p:nvSpPr>
            <p:cNvPr id="1825" name="Google Shape;1825;p16"/>
            <p:cNvSpPr txBox="1"/>
            <p:nvPr/>
          </p:nvSpPr>
          <p:spPr>
            <a:xfrm>
              <a:off x="1851" y="2756"/>
              <a:ext cx="443" cy="252"/>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10,</a:t>
              </a:r>
              <a:r>
                <a:rPr b="0" i="0" lang="en-US" sz="1500" u="none" cap="none" strike="noStrike">
                  <a:solidFill>
                    <a:srgbClr val="000000"/>
                  </a:solidFill>
                  <a:latin typeface="Arial"/>
                  <a:ea typeface="Arial"/>
                  <a:cs typeface="Arial"/>
                  <a:sym typeface="Arial"/>
                </a:rPr>
                <a:t>v </a:t>
              </a:r>
              <a:endParaRPr b="0" i="0" sz="1800" u="none" cap="none" strike="noStrike">
                <a:solidFill>
                  <a:srgbClr val="000000"/>
                </a:solidFill>
                <a:latin typeface="Arial"/>
                <a:ea typeface="Arial"/>
                <a:cs typeface="Arial"/>
                <a:sym typeface="Arial"/>
              </a:endParaRPr>
            </a:p>
          </p:txBody>
        </p:sp>
      </p:grpSp>
      <p:sp>
        <p:nvSpPr>
          <p:cNvPr id="1826" name="Google Shape;1826;p16"/>
          <p:cNvSpPr/>
          <p:nvPr/>
        </p:nvSpPr>
        <p:spPr>
          <a:xfrm>
            <a:off x="3636087" y="2739010"/>
            <a:ext cx="507300" cy="294900"/>
          </a:xfrm>
          <a:prstGeom prst="ellipse">
            <a:avLst/>
          </a:prstGeom>
          <a:noFill/>
          <a:ln cap="flat" cmpd="sng" w="19050">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500">
              <a:solidFill>
                <a:srgbClr val="000000"/>
              </a:solidFill>
              <a:latin typeface="Comic Sans MS"/>
              <a:ea typeface="Comic Sans MS"/>
              <a:cs typeface="Comic Sans MS"/>
              <a:sym typeface="Comic Sans MS"/>
            </a:endParaRPr>
          </a:p>
        </p:txBody>
      </p:sp>
      <p:sp>
        <p:nvSpPr>
          <p:cNvPr id="1827" name="Google Shape;1827;p16"/>
          <p:cNvSpPr txBox="1"/>
          <p:nvPr/>
        </p:nvSpPr>
        <p:spPr>
          <a:xfrm>
            <a:off x="971858" y="3080353"/>
            <a:ext cx="673500" cy="300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uwxvy</a:t>
            </a:r>
            <a:endParaRPr sz="1100"/>
          </a:p>
        </p:txBody>
      </p:sp>
      <p:sp>
        <p:nvSpPr>
          <p:cNvPr id="1828" name="Google Shape;1828;p16"/>
          <p:cNvSpPr txBox="1"/>
          <p:nvPr/>
        </p:nvSpPr>
        <p:spPr>
          <a:xfrm>
            <a:off x="4215965" y="3071726"/>
            <a:ext cx="530700" cy="300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12</a:t>
            </a:r>
            <a:r>
              <a:rPr b="0" i="0" lang="en-US" sz="1500" u="none" cap="none" strike="noStrike">
                <a:solidFill>
                  <a:srgbClr val="000000"/>
                </a:solidFill>
                <a:latin typeface="Arial"/>
                <a:ea typeface="Arial"/>
                <a:cs typeface="Arial"/>
                <a:sym typeface="Arial"/>
              </a:rPr>
              <a:t>,y </a:t>
            </a:r>
            <a:endParaRPr sz="1100"/>
          </a:p>
        </p:txBody>
      </p:sp>
      <p:sp>
        <p:nvSpPr>
          <p:cNvPr id="1829" name="Google Shape;1829;p16"/>
          <p:cNvSpPr/>
          <p:nvPr/>
        </p:nvSpPr>
        <p:spPr>
          <a:xfrm>
            <a:off x="4251833" y="3097666"/>
            <a:ext cx="530700" cy="291900"/>
          </a:xfrm>
          <a:prstGeom prst="ellipse">
            <a:avLst/>
          </a:prstGeom>
          <a:noFill/>
          <a:ln cap="flat" cmpd="sng" w="19050">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500">
              <a:solidFill>
                <a:srgbClr val="000000"/>
              </a:solidFill>
              <a:latin typeface="Comic Sans MS"/>
              <a:ea typeface="Comic Sans MS"/>
              <a:cs typeface="Comic Sans MS"/>
              <a:sym typeface="Comic Sans MS"/>
            </a:endParaRPr>
          </a:p>
        </p:txBody>
      </p:sp>
      <p:sp>
        <p:nvSpPr>
          <p:cNvPr id="1830" name="Google Shape;1830;p16"/>
          <p:cNvSpPr/>
          <p:nvPr/>
        </p:nvSpPr>
        <p:spPr>
          <a:xfrm>
            <a:off x="892828" y="3797100"/>
            <a:ext cx="6683100" cy="1071600"/>
          </a:xfrm>
          <a:prstGeom prst="rect">
            <a:avLst/>
          </a:prstGeom>
          <a:noFill/>
          <a:ln>
            <a:noFill/>
          </a:ln>
        </p:spPr>
        <p:txBody>
          <a:bodyPr anchorCtr="0" anchor="t" bIns="34275" lIns="68575" spcFirstLastPara="1" rIns="68575" wrap="square" tIns="34275">
            <a:noAutofit/>
          </a:bodyPr>
          <a:lstStyle/>
          <a:p>
            <a:pPr indent="-254000" lvl="0" marL="254000" marR="0" rtl="0" algn="l">
              <a:lnSpc>
                <a:spcPct val="85000"/>
              </a:lnSpc>
              <a:spcBef>
                <a:spcPts val="0"/>
              </a:spcBef>
              <a:spcAft>
                <a:spcPts val="0"/>
              </a:spcAft>
              <a:buClr>
                <a:srgbClr val="000099"/>
              </a:buClr>
              <a:buSzPts val="1400"/>
              <a:buFont typeface="Noto Sans Symbols"/>
              <a:buNone/>
            </a:pPr>
            <a:r>
              <a:rPr lang="en-US" sz="1800">
                <a:solidFill>
                  <a:srgbClr val="CC0000"/>
                </a:solidFill>
              </a:rPr>
              <a:t>σημειώσεις</a:t>
            </a:r>
            <a:r>
              <a:rPr lang="en-US" sz="1800">
                <a:solidFill>
                  <a:srgbClr val="CC0000"/>
                </a:solidFill>
                <a:latin typeface="Arial"/>
                <a:ea typeface="Arial"/>
                <a:cs typeface="Arial"/>
                <a:sym typeface="Arial"/>
              </a:rPr>
              <a:t>:</a:t>
            </a:r>
            <a:endParaRPr sz="1800"/>
          </a:p>
          <a:p>
            <a:pPr indent="-254000" lvl="0" marL="254000" marR="0" rtl="0" algn="l">
              <a:lnSpc>
                <a:spcPct val="85000"/>
              </a:lnSpc>
              <a:spcBef>
                <a:spcPts val="400"/>
              </a:spcBef>
              <a:spcAft>
                <a:spcPts val="0"/>
              </a:spcAft>
              <a:buClr>
                <a:srgbClr val="000099"/>
              </a:buClr>
              <a:buSzPts val="1800"/>
              <a:buFont typeface="Noto Sans Symbols"/>
              <a:buChar char="▪"/>
            </a:pPr>
            <a:r>
              <a:rPr lang="en-US" sz="1800"/>
              <a:t>δημιουργία δέντρου ελαχίστου κόστους με ανίχνευση προκατόχων κόμβων</a:t>
            </a:r>
            <a:endParaRPr sz="1800"/>
          </a:p>
          <a:p>
            <a:pPr indent="-254000" lvl="0" marL="254000" marR="0" rtl="0" algn="l">
              <a:lnSpc>
                <a:spcPct val="85000"/>
              </a:lnSpc>
              <a:spcBef>
                <a:spcPts val="400"/>
              </a:spcBef>
              <a:spcAft>
                <a:spcPts val="0"/>
              </a:spcAft>
              <a:buClr>
                <a:srgbClr val="000099"/>
              </a:buClr>
              <a:buSzPts val="1800"/>
              <a:buFont typeface="Noto Sans Symbols"/>
              <a:buChar char="▪"/>
            </a:pPr>
            <a:r>
              <a:rPr lang="en-US" sz="1800"/>
              <a:t>μπορεί να υπάρχουν δεσμοί (μπορούν να σπάσουν αυθαίρετα)</a:t>
            </a:r>
            <a:endParaRPr sz="1800"/>
          </a:p>
        </p:txBody>
      </p:sp>
      <p:cxnSp>
        <p:nvCxnSpPr>
          <p:cNvPr id="1831" name="Google Shape;1831;p16"/>
          <p:cNvCxnSpPr/>
          <p:nvPr/>
        </p:nvCxnSpPr>
        <p:spPr>
          <a:xfrm>
            <a:off x="7858438" y="2603895"/>
            <a:ext cx="442800" cy="0"/>
          </a:xfrm>
          <a:prstGeom prst="straightConnector1">
            <a:avLst/>
          </a:prstGeom>
          <a:noFill/>
          <a:ln cap="flat" cmpd="sng" w="38100">
            <a:solidFill>
              <a:srgbClr val="FF0000"/>
            </a:solidFill>
            <a:prstDash val="solid"/>
            <a:round/>
            <a:headEnd len="med" w="med" type="none"/>
            <a:tailEnd len="med" w="med" type="triangle"/>
          </a:ln>
        </p:spPr>
      </p:cxnSp>
      <p:cxnSp>
        <p:nvCxnSpPr>
          <p:cNvPr id="1832" name="Google Shape;1832;p16"/>
          <p:cNvCxnSpPr/>
          <p:nvPr/>
        </p:nvCxnSpPr>
        <p:spPr>
          <a:xfrm flipH="1" rot="10800000">
            <a:off x="6615815" y="2612660"/>
            <a:ext cx="1097700" cy="903600"/>
          </a:xfrm>
          <a:prstGeom prst="straightConnector1">
            <a:avLst/>
          </a:prstGeom>
          <a:noFill/>
          <a:ln cap="flat" cmpd="sng" w="38100">
            <a:solidFill>
              <a:srgbClr val="FF0000"/>
            </a:solidFill>
            <a:prstDash val="solid"/>
            <a:round/>
            <a:headEnd len="med" w="med" type="none"/>
            <a:tailEnd len="med" w="med" type="triangle"/>
          </a:ln>
        </p:spPr>
      </p:cxnSp>
      <p:cxnSp>
        <p:nvCxnSpPr>
          <p:cNvPr id="1833" name="Google Shape;1833;p16"/>
          <p:cNvCxnSpPr/>
          <p:nvPr/>
        </p:nvCxnSpPr>
        <p:spPr>
          <a:xfrm>
            <a:off x="6539224" y="2654897"/>
            <a:ext cx="7200" cy="785700"/>
          </a:xfrm>
          <a:prstGeom prst="straightConnector1">
            <a:avLst/>
          </a:prstGeom>
          <a:noFill/>
          <a:ln cap="flat" cmpd="sng" w="38100">
            <a:solidFill>
              <a:srgbClr val="FF0000"/>
            </a:solidFill>
            <a:prstDash val="solid"/>
            <a:round/>
            <a:headEnd len="med" w="med" type="none"/>
            <a:tailEnd len="med" w="med" type="triangle"/>
          </a:ln>
        </p:spPr>
      </p:cxnSp>
      <p:cxnSp>
        <p:nvCxnSpPr>
          <p:cNvPr id="1834" name="Google Shape;1834;p16"/>
          <p:cNvCxnSpPr/>
          <p:nvPr/>
        </p:nvCxnSpPr>
        <p:spPr>
          <a:xfrm flipH="1" rot="10800000">
            <a:off x="5683316" y="1316013"/>
            <a:ext cx="759600" cy="1221600"/>
          </a:xfrm>
          <a:prstGeom prst="straightConnector1">
            <a:avLst/>
          </a:prstGeom>
          <a:noFill/>
          <a:ln cap="flat" cmpd="sng" w="38100">
            <a:solidFill>
              <a:srgbClr val="FF0000"/>
            </a:solidFill>
            <a:prstDash val="solid"/>
            <a:round/>
            <a:headEnd len="med" w="med" type="none"/>
            <a:tailEnd len="med" w="med" type="triangle"/>
          </a:ln>
        </p:spPr>
      </p:cxnSp>
      <p:cxnSp>
        <p:nvCxnSpPr>
          <p:cNvPr id="1835" name="Google Shape;1835;p16"/>
          <p:cNvCxnSpPr/>
          <p:nvPr/>
        </p:nvCxnSpPr>
        <p:spPr>
          <a:xfrm>
            <a:off x="5770127" y="2606277"/>
            <a:ext cx="708300" cy="0"/>
          </a:xfrm>
          <a:prstGeom prst="straightConnector1">
            <a:avLst/>
          </a:prstGeom>
          <a:noFill/>
          <a:ln cap="flat" cmpd="sng" w="38100">
            <a:solidFill>
              <a:srgbClr val="FF0000"/>
            </a:solidFill>
            <a:prstDash val="solid"/>
            <a:round/>
            <a:headEnd len="med" w="med" type="none"/>
            <a:tailEnd len="med" w="med" type="triangle"/>
          </a:ln>
        </p:spPr>
      </p:cxnSp>
      <p:sp>
        <p:nvSpPr>
          <p:cNvPr id="1836" name="Google Shape;1836;p16"/>
          <p:cNvSpPr txBox="1"/>
          <p:nvPr/>
        </p:nvSpPr>
        <p:spPr>
          <a:xfrm>
            <a:off x="854191" y="3438727"/>
            <a:ext cx="769800" cy="300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uwxvyz</a:t>
            </a:r>
            <a:endParaRPr sz="1100"/>
          </a:p>
        </p:txBody>
      </p:sp>
      <p:cxnSp>
        <p:nvCxnSpPr>
          <p:cNvPr id="1837" name="Google Shape;1837;p16"/>
          <p:cNvCxnSpPr/>
          <p:nvPr/>
        </p:nvCxnSpPr>
        <p:spPr>
          <a:xfrm>
            <a:off x="501004" y="1675488"/>
            <a:ext cx="4233900" cy="0"/>
          </a:xfrm>
          <a:prstGeom prst="straightConnector1">
            <a:avLst/>
          </a:prstGeom>
          <a:noFill/>
          <a:ln cap="flat" cmpd="sng" w="25400">
            <a:solidFill>
              <a:srgbClr val="0000A8"/>
            </a:solidFill>
            <a:prstDash val="solid"/>
            <a:miter lim="800000"/>
            <a:headEnd len="sm" w="sm" type="none"/>
            <a:tailEnd len="sm" w="sm" type="none"/>
          </a:ln>
        </p:spPr>
      </p:cxnSp>
      <p:sp>
        <p:nvSpPr>
          <p:cNvPr id="1838" name="Google Shape;1838;p16"/>
          <p:cNvSpPr txBox="1"/>
          <p:nvPr/>
        </p:nvSpPr>
        <p:spPr>
          <a:xfrm>
            <a:off x="1897095" y="1038260"/>
            <a:ext cx="2778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i="1" lang="en-US" sz="1400">
                <a:solidFill>
                  <a:srgbClr val="FF0000"/>
                </a:solidFill>
                <a:latin typeface="Arial"/>
                <a:ea typeface="Arial"/>
                <a:cs typeface="Arial"/>
                <a:sym typeface="Arial"/>
              </a:rPr>
              <a:t>v</a:t>
            </a:r>
            <a:endParaRPr sz="1100"/>
          </a:p>
        </p:txBody>
      </p:sp>
      <p:sp>
        <p:nvSpPr>
          <p:cNvPr id="1839" name="Google Shape;1839;p16"/>
          <p:cNvSpPr txBox="1"/>
          <p:nvPr/>
        </p:nvSpPr>
        <p:spPr>
          <a:xfrm>
            <a:off x="2530379" y="1036716"/>
            <a:ext cx="2778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i="1" lang="en-US" sz="1400">
                <a:solidFill>
                  <a:srgbClr val="FF0000"/>
                </a:solidFill>
                <a:latin typeface="Arial"/>
                <a:ea typeface="Arial"/>
                <a:cs typeface="Arial"/>
                <a:sym typeface="Arial"/>
              </a:rPr>
              <a:t>w</a:t>
            </a:r>
            <a:endParaRPr sz="1100"/>
          </a:p>
        </p:txBody>
      </p:sp>
      <p:sp>
        <p:nvSpPr>
          <p:cNvPr id="1840" name="Google Shape;1840;p16"/>
          <p:cNvSpPr txBox="1"/>
          <p:nvPr/>
        </p:nvSpPr>
        <p:spPr>
          <a:xfrm>
            <a:off x="3191465" y="1035171"/>
            <a:ext cx="2778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i="1" lang="en-US" sz="1400">
                <a:solidFill>
                  <a:srgbClr val="FF0000"/>
                </a:solidFill>
                <a:latin typeface="Arial"/>
                <a:ea typeface="Arial"/>
                <a:cs typeface="Arial"/>
                <a:sym typeface="Arial"/>
              </a:rPr>
              <a:t>x</a:t>
            </a:r>
            <a:endParaRPr sz="1100"/>
          </a:p>
        </p:txBody>
      </p:sp>
      <p:sp>
        <p:nvSpPr>
          <p:cNvPr id="1841" name="Google Shape;1841;p16"/>
          <p:cNvSpPr txBox="1"/>
          <p:nvPr/>
        </p:nvSpPr>
        <p:spPr>
          <a:xfrm>
            <a:off x="3824750" y="1033626"/>
            <a:ext cx="2778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i="1" lang="en-US" sz="1400">
                <a:solidFill>
                  <a:srgbClr val="FF0000"/>
                </a:solidFill>
                <a:latin typeface="Arial"/>
                <a:ea typeface="Arial"/>
                <a:cs typeface="Arial"/>
                <a:sym typeface="Arial"/>
              </a:rPr>
              <a:t>y</a:t>
            </a:r>
            <a:endParaRPr sz="1100"/>
          </a:p>
        </p:txBody>
      </p:sp>
      <p:sp>
        <p:nvSpPr>
          <p:cNvPr id="1842" name="Google Shape;1842;p16"/>
          <p:cNvSpPr txBox="1"/>
          <p:nvPr/>
        </p:nvSpPr>
        <p:spPr>
          <a:xfrm>
            <a:off x="4476569" y="1032081"/>
            <a:ext cx="2778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i="1" lang="en-US" sz="1400">
                <a:solidFill>
                  <a:srgbClr val="FF0000"/>
                </a:solidFill>
                <a:latin typeface="Arial"/>
                <a:ea typeface="Arial"/>
                <a:cs typeface="Arial"/>
                <a:sym typeface="Arial"/>
              </a:rPr>
              <a:t>z</a:t>
            </a:r>
            <a:endParaRPr sz="1100"/>
          </a:p>
        </p:txBody>
      </p:sp>
      <p:grpSp>
        <p:nvGrpSpPr>
          <p:cNvPr id="1843" name="Google Shape;1843;p16"/>
          <p:cNvGrpSpPr/>
          <p:nvPr/>
        </p:nvGrpSpPr>
        <p:grpSpPr>
          <a:xfrm>
            <a:off x="1328352" y="1071177"/>
            <a:ext cx="1442650" cy="1239537"/>
            <a:chOff x="1771136" y="1428236"/>
            <a:chExt cx="1923534" cy="1652716"/>
          </a:xfrm>
        </p:grpSpPr>
        <p:sp>
          <p:nvSpPr>
            <p:cNvPr id="1844" name="Google Shape;1844;p16"/>
            <p:cNvSpPr/>
            <p:nvPr/>
          </p:nvSpPr>
          <p:spPr>
            <a:xfrm>
              <a:off x="3379574" y="1428236"/>
              <a:ext cx="315096" cy="295532"/>
            </a:xfrm>
            <a:prstGeom prst="ellipse">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cxnSp>
          <p:nvCxnSpPr>
            <p:cNvPr id="1845" name="Google Shape;1845;p16"/>
            <p:cNvCxnSpPr/>
            <p:nvPr/>
          </p:nvCxnSpPr>
          <p:spPr>
            <a:xfrm flipH="1">
              <a:off x="2007973" y="1686697"/>
              <a:ext cx="1414851" cy="1143000"/>
            </a:xfrm>
            <a:prstGeom prst="straightConnector1">
              <a:avLst/>
            </a:prstGeom>
            <a:noFill/>
            <a:ln cap="flat" cmpd="sng" w="15875">
              <a:solidFill>
                <a:srgbClr val="FF0000"/>
              </a:solidFill>
              <a:prstDash val="solid"/>
              <a:miter lim="800000"/>
              <a:headEnd len="sm" w="sm" type="none"/>
              <a:tailEnd len="med" w="med" type="triangle"/>
            </a:ln>
          </p:spPr>
        </p:cxnSp>
        <p:sp>
          <p:nvSpPr>
            <p:cNvPr id="1846" name="Google Shape;1846;p16"/>
            <p:cNvSpPr/>
            <p:nvPr/>
          </p:nvSpPr>
          <p:spPr>
            <a:xfrm>
              <a:off x="1771136" y="2785420"/>
              <a:ext cx="315096" cy="295532"/>
            </a:xfrm>
            <a:prstGeom prst="ellipse">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nvGrpSpPr>
          <p:cNvPr id="1847" name="Google Shape;1847;p16"/>
          <p:cNvGrpSpPr/>
          <p:nvPr/>
        </p:nvGrpSpPr>
        <p:grpSpPr>
          <a:xfrm>
            <a:off x="1359245" y="1064998"/>
            <a:ext cx="2054310" cy="1610239"/>
            <a:chOff x="955590" y="1428236"/>
            <a:chExt cx="2739080" cy="2146986"/>
          </a:xfrm>
        </p:grpSpPr>
        <p:sp>
          <p:nvSpPr>
            <p:cNvPr id="1848" name="Google Shape;1848;p16"/>
            <p:cNvSpPr/>
            <p:nvPr/>
          </p:nvSpPr>
          <p:spPr>
            <a:xfrm>
              <a:off x="3379574" y="1428236"/>
              <a:ext cx="315096" cy="295532"/>
            </a:xfrm>
            <a:prstGeom prst="ellipse">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cxnSp>
          <p:nvCxnSpPr>
            <p:cNvPr id="1849" name="Google Shape;1849;p16"/>
            <p:cNvCxnSpPr>
              <a:endCxn id="1850" idx="7"/>
            </p:cNvCxnSpPr>
            <p:nvPr/>
          </p:nvCxnSpPr>
          <p:spPr>
            <a:xfrm flipH="1">
              <a:off x="1224541" y="1686770"/>
              <a:ext cx="2198400" cy="1636200"/>
            </a:xfrm>
            <a:prstGeom prst="straightConnector1">
              <a:avLst/>
            </a:prstGeom>
            <a:noFill/>
            <a:ln cap="flat" cmpd="sng" w="15875">
              <a:solidFill>
                <a:srgbClr val="FF0000"/>
              </a:solidFill>
              <a:prstDash val="solid"/>
              <a:miter lim="800000"/>
              <a:headEnd len="sm" w="sm" type="none"/>
              <a:tailEnd len="med" w="med" type="triangle"/>
            </a:ln>
          </p:spPr>
        </p:cxnSp>
        <p:sp>
          <p:nvSpPr>
            <p:cNvPr id="1850" name="Google Shape;1850;p16"/>
            <p:cNvSpPr/>
            <p:nvPr/>
          </p:nvSpPr>
          <p:spPr>
            <a:xfrm>
              <a:off x="955590" y="3279690"/>
              <a:ext cx="315096" cy="295532"/>
            </a:xfrm>
            <a:prstGeom prst="ellipse">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nvGrpSpPr>
          <p:cNvPr id="1851" name="Google Shape;1851;p16"/>
          <p:cNvGrpSpPr/>
          <p:nvPr/>
        </p:nvGrpSpPr>
        <p:grpSpPr>
          <a:xfrm>
            <a:off x="1390136" y="1063454"/>
            <a:ext cx="742949" cy="1948505"/>
            <a:chOff x="955590" y="977215"/>
            <a:chExt cx="990599" cy="2598007"/>
          </a:xfrm>
        </p:grpSpPr>
        <p:sp>
          <p:nvSpPr>
            <p:cNvPr id="1852" name="Google Shape;1852;p16"/>
            <p:cNvSpPr/>
            <p:nvPr/>
          </p:nvSpPr>
          <p:spPr>
            <a:xfrm>
              <a:off x="1631093" y="977215"/>
              <a:ext cx="315096" cy="295532"/>
            </a:xfrm>
            <a:prstGeom prst="ellipse">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cxnSp>
          <p:nvCxnSpPr>
            <p:cNvPr id="1853" name="Google Shape;1853;p16"/>
            <p:cNvCxnSpPr>
              <a:stCxn id="1852" idx="4"/>
              <a:endCxn id="1854" idx="0"/>
            </p:cNvCxnSpPr>
            <p:nvPr/>
          </p:nvCxnSpPr>
          <p:spPr>
            <a:xfrm flipH="1">
              <a:off x="1113041" y="1272747"/>
              <a:ext cx="675600" cy="2007000"/>
            </a:xfrm>
            <a:prstGeom prst="straightConnector1">
              <a:avLst/>
            </a:prstGeom>
            <a:noFill/>
            <a:ln cap="flat" cmpd="sng" w="15875">
              <a:solidFill>
                <a:srgbClr val="FF0000"/>
              </a:solidFill>
              <a:prstDash val="solid"/>
              <a:miter lim="800000"/>
              <a:headEnd len="sm" w="sm" type="none"/>
              <a:tailEnd len="med" w="med" type="triangle"/>
            </a:ln>
          </p:spPr>
        </p:cxnSp>
        <p:sp>
          <p:nvSpPr>
            <p:cNvPr id="1854" name="Google Shape;1854;p16"/>
            <p:cNvSpPr/>
            <p:nvPr/>
          </p:nvSpPr>
          <p:spPr>
            <a:xfrm>
              <a:off x="955590" y="3279690"/>
              <a:ext cx="315096" cy="295532"/>
            </a:xfrm>
            <a:prstGeom prst="ellipse">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nvGrpSpPr>
          <p:cNvPr id="1855" name="Google Shape;1855;p16"/>
          <p:cNvGrpSpPr/>
          <p:nvPr/>
        </p:nvGrpSpPr>
        <p:grpSpPr>
          <a:xfrm>
            <a:off x="1436474" y="1077353"/>
            <a:ext cx="2610365" cy="2286772"/>
            <a:chOff x="955590" y="526192"/>
            <a:chExt cx="3480486" cy="3049030"/>
          </a:xfrm>
        </p:grpSpPr>
        <p:sp>
          <p:nvSpPr>
            <p:cNvPr id="1856" name="Google Shape;1856;p16"/>
            <p:cNvSpPr/>
            <p:nvPr/>
          </p:nvSpPr>
          <p:spPr>
            <a:xfrm>
              <a:off x="4120980" y="526192"/>
              <a:ext cx="315096" cy="295532"/>
            </a:xfrm>
            <a:prstGeom prst="ellipse">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cxnSp>
          <p:nvCxnSpPr>
            <p:cNvPr id="1857" name="Google Shape;1857;p16"/>
            <p:cNvCxnSpPr>
              <a:stCxn id="1856" idx="3"/>
              <a:endCxn id="1858" idx="7"/>
            </p:cNvCxnSpPr>
            <p:nvPr/>
          </p:nvCxnSpPr>
          <p:spPr>
            <a:xfrm flipH="1">
              <a:off x="1224425" y="778444"/>
              <a:ext cx="2942700" cy="2544600"/>
            </a:xfrm>
            <a:prstGeom prst="straightConnector1">
              <a:avLst/>
            </a:prstGeom>
            <a:noFill/>
            <a:ln cap="flat" cmpd="sng" w="15875">
              <a:solidFill>
                <a:srgbClr val="FF0000"/>
              </a:solidFill>
              <a:prstDash val="solid"/>
              <a:miter lim="800000"/>
              <a:headEnd len="sm" w="sm" type="none"/>
              <a:tailEnd len="med" w="med" type="triangle"/>
            </a:ln>
          </p:spPr>
        </p:cxnSp>
        <p:sp>
          <p:nvSpPr>
            <p:cNvPr id="1858" name="Google Shape;1858;p16"/>
            <p:cNvSpPr/>
            <p:nvPr/>
          </p:nvSpPr>
          <p:spPr>
            <a:xfrm>
              <a:off x="955590" y="3279690"/>
              <a:ext cx="315096" cy="295532"/>
            </a:xfrm>
            <a:prstGeom prst="ellipse">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nvGrpSpPr>
          <p:cNvPr id="1859" name="Google Shape;1859;p16"/>
          <p:cNvGrpSpPr/>
          <p:nvPr/>
        </p:nvGrpSpPr>
        <p:grpSpPr>
          <a:xfrm>
            <a:off x="1379325" y="1066541"/>
            <a:ext cx="3314699" cy="2652842"/>
            <a:chOff x="16477" y="526192"/>
            <a:chExt cx="4419599" cy="3537122"/>
          </a:xfrm>
        </p:grpSpPr>
        <p:sp>
          <p:nvSpPr>
            <p:cNvPr id="1860" name="Google Shape;1860;p16"/>
            <p:cNvSpPr/>
            <p:nvPr/>
          </p:nvSpPr>
          <p:spPr>
            <a:xfrm>
              <a:off x="4120980" y="526192"/>
              <a:ext cx="315096" cy="295532"/>
            </a:xfrm>
            <a:prstGeom prst="ellipse">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cxnSp>
          <p:nvCxnSpPr>
            <p:cNvPr id="1861" name="Google Shape;1861;p16"/>
            <p:cNvCxnSpPr>
              <a:stCxn id="1860" idx="3"/>
              <a:endCxn id="1862" idx="7"/>
            </p:cNvCxnSpPr>
            <p:nvPr/>
          </p:nvCxnSpPr>
          <p:spPr>
            <a:xfrm flipH="1">
              <a:off x="285425" y="778444"/>
              <a:ext cx="3881700" cy="3032700"/>
            </a:xfrm>
            <a:prstGeom prst="straightConnector1">
              <a:avLst/>
            </a:prstGeom>
            <a:noFill/>
            <a:ln cap="flat" cmpd="sng" w="15875">
              <a:solidFill>
                <a:srgbClr val="FF0000"/>
              </a:solidFill>
              <a:prstDash val="solid"/>
              <a:miter lim="800000"/>
              <a:headEnd len="sm" w="sm" type="none"/>
              <a:tailEnd len="med" w="med" type="triangle"/>
            </a:ln>
          </p:spPr>
        </p:cxnSp>
        <p:sp>
          <p:nvSpPr>
            <p:cNvPr id="1862" name="Google Shape;1862;p16"/>
            <p:cNvSpPr/>
            <p:nvPr/>
          </p:nvSpPr>
          <p:spPr>
            <a:xfrm>
              <a:off x="16477" y="3767782"/>
              <a:ext cx="315096" cy="295532"/>
            </a:xfrm>
            <a:prstGeom prst="ellipse">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9"/>
                                        </p:tgtEl>
                                        <p:attrNameLst>
                                          <p:attrName>style.visibility</p:attrName>
                                        </p:attrNameLst>
                                      </p:cBhvr>
                                      <p:to>
                                        <p:strVal val="visible"/>
                                      </p:to>
                                    </p:set>
                                    <p:animEffect filter="fade" transition="in">
                                      <p:cBhvr>
                                        <p:cTn dur="1000"/>
                                        <p:tgtEl>
                                          <p:spTgt spid="17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8"/>
                                        </p:tgtEl>
                                        <p:attrNameLst>
                                          <p:attrName>style.visibility</p:attrName>
                                        </p:attrNameLst>
                                      </p:cBhvr>
                                      <p:to>
                                        <p:strVal val="visible"/>
                                      </p:to>
                                    </p:set>
                                    <p:animEffect filter="fade" transition="in">
                                      <p:cBhvr>
                                        <p:cTn dur="500"/>
                                        <p:tgtEl>
                                          <p:spTgt spid="181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843"/>
                                        </p:tgtEl>
                                        <p:attrNameLst>
                                          <p:attrName>style.visibility</p:attrName>
                                        </p:attrNameLst>
                                      </p:cBhvr>
                                      <p:to>
                                        <p:strVal val="visible"/>
                                      </p:to>
                                    </p:set>
                                    <p:animEffect filter="fade" transition="in">
                                      <p:cBhvr>
                                        <p:cTn dur="1000"/>
                                        <p:tgtEl>
                                          <p:spTgt spid="1843"/>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805"/>
                                        </p:tgtEl>
                                        <p:attrNameLst>
                                          <p:attrName>style.visibility</p:attrName>
                                        </p:attrNameLst>
                                      </p:cBhvr>
                                      <p:to>
                                        <p:strVal val="visible"/>
                                      </p:to>
                                    </p:set>
                                    <p:animEffect filter="fade" transition="in">
                                      <p:cBhvr>
                                        <p:cTn dur="500"/>
                                        <p:tgtEl>
                                          <p:spTgt spid="180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835"/>
                                        </p:tgtEl>
                                        <p:attrNameLst>
                                          <p:attrName>style.visibility</p:attrName>
                                        </p:attrNameLst>
                                      </p:cBhvr>
                                      <p:to>
                                        <p:strVal val="visible"/>
                                      </p:to>
                                    </p:set>
                                    <p:animEffect filter="fade" transition="in">
                                      <p:cBhvr>
                                        <p:cTn dur="1000"/>
                                        <p:tgtEl>
                                          <p:spTgt spid="18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6"/>
                                        </p:tgtEl>
                                        <p:attrNameLst>
                                          <p:attrName>style.visibility</p:attrName>
                                        </p:attrNameLst>
                                      </p:cBhvr>
                                      <p:to>
                                        <p:strVal val="visible"/>
                                      </p:to>
                                    </p:set>
                                    <p:animEffect filter="fade" transition="in">
                                      <p:cBhvr>
                                        <p:cTn dur="1000"/>
                                        <p:tgtEl>
                                          <p:spTgt spid="1806"/>
                                        </p:tgtEl>
                                      </p:cBhvr>
                                    </p:animEffect>
                                  </p:childTnLst>
                                </p:cTn>
                              </p:par>
                              <p:par>
                                <p:cTn fill="hold" nodeType="withEffect" presetClass="exit" presetID="10" presetSubtype="0">
                                  <p:stCondLst>
                                    <p:cond delay="0"/>
                                  </p:stCondLst>
                                  <p:childTnLst>
                                    <p:animEffect filter="fade" transition="out">
                                      <p:cBhvr>
                                        <p:cTn dur="500"/>
                                        <p:tgtEl>
                                          <p:spTgt spid="1843"/>
                                        </p:tgtEl>
                                      </p:cBhvr>
                                    </p:animEffect>
                                    <p:set>
                                      <p:cBhvr>
                                        <p:cTn dur="1" fill="hold">
                                          <p:stCondLst>
                                            <p:cond delay="500"/>
                                          </p:stCondLst>
                                        </p:cTn>
                                        <p:tgtEl>
                                          <p:spTgt spid="184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9"/>
                                        </p:tgtEl>
                                        <p:attrNameLst>
                                          <p:attrName>style.visibility</p:attrName>
                                        </p:attrNameLst>
                                      </p:cBhvr>
                                      <p:to>
                                        <p:strVal val="visible"/>
                                      </p:to>
                                    </p:set>
                                    <p:animEffect filter="fade" transition="in">
                                      <p:cBhvr>
                                        <p:cTn dur="500"/>
                                        <p:tgtEl>
                                          <p:spTgt spid="181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847"/>
                                        </p:tgtEl>
                                        <p:attrNameLst>
                                          <p:attrName>style.visibility</p:attrName>
                                        </p:attrNameLst>
                                      </p:cBhvr>
                                      <p:to>
                                        <p:strVal val="visible"/>
                                      </p:to>
                                    </p:set>
                                    <p:animEffect filter="fade" transition="in">
                                      <p:cBhvr>
                                        <p:cTn dur="1000"/>
                                        <p:tgtEl>
                                          <p:spTgt spid="1847"/>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820"/>
                                        </p:tgtEl>
                                        <p:attrNameLst>
                                          <p:attrName>style.visibility</p:attrName>
                                        </p:attrNameLst>
                                      </p:cBhvr>
                                      <p:to>
                                        <p:strVal val="visible"/>
                                      </p:to>
                                    </p:set>
                                    <p:animEffect filter="fade" transition="in">
                                      <p:cBhvr>
                                        <p:cTn dur="500"/>
                                        <p:tgtEl>
                                          <p:spTgt spid="182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834"/>
                                        </p:tgtEl>
                                        <p:attrNameLst>
                                          <p:attrName>style.visibility</p:attrName>
                                        </p:attrNameLst>
                                      </p:cBhvr>
                                      <p:to>
                                        <p:strVal val="visible"/>
                                      </p:to>
                                    </p:set>
                                    <p:animEffect filter="fade" transition="in">
                                      <p:cBhvr>
                                        <p:cTn dur="1000"/>
                                        <p:tgtEl>
                                          <p:spTgt spid="18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2"/>
                                        </p:tgtEl>
                                        <p:attrNameLst>
                                          <p:attrName>style.visibility</p:attrName>
                                        </p:attrNameLst>
                                      </p:cBhvr>
                                      <p:to>
                                        <p:strVal val="visible"/>
                                      </p:to>
                                    </p:set>
                                    <p:animEffect filter="fade" transition="in">
                                      <p:cBhvr>
                                        <p:cTn dur="1000"/>
                                        <p:tgtEl>
                                          <p:spTgt spid="1812"/>
                                        </p:tgtEl>
                                      </p:cBhvr>
                                    </p:animEffect>
                                  </p:childTnLst>
                                </p:cTn>
                              </p:par>
                              <p:par>
                                <p:cTn fill="hold" nodeType="withEffect" presetClass="exit" presetID="10" presetSubtype="0">
                                  <p:stCondLst>
                                    <p:cond delay="0"/>
                                  </p:stCondLst>
                                  <p:childTnLst>
                                    <p:animEffect filter="fade" transition="out">
                                      <p:cBhvr>
                                        <p:cTn dur="500"/>
                                        <p:tgtEl>
                                          <p:spTgt spid="1847"/>
                                        </p:tgtEl>
                                      </p:cBhvr>
                                    </p:animEffect>
                                    <p:set>
                                      <p:cBhvr>
                                        <p:cTn dur="1" fill="hold">
                                          <p:stCondLst>
                                            <p:cond delay="500"/>
                                          </p:stCondLst>
                                        </p:cTn>
                                        <p:tgtEl>
                                          <p:spTgt spid="184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1"/>
                                        </p:tgtEl>
                                        <p:attrNameLst>
                                          <p:attrName>style.visibility</p:attrName>
                                        </p:attrNameLst>
                                      </p:cBhvr>
                                      <p:to>
                                        <p:strVal val="visible"/>
                                      </p:to>
                                    </p:set>
                                    <p:animEffect filter="fade" transition="in">
                                      <p:cBhvr>
                                        <p:cTn dur="500"/>
                                        <p:tgtEl>
                                          <p:spTgt spid="182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851"/>
                                        </p:tgtEl>
                                        <p:attrNameLst>
                                          <p:attrName>style.visibility</p:attrName>
                                        </p:attrNameLst>
                                      </p:cBhvr>
                                      <p:to>
                                        <p:strVal val="visible"/>
                                      </p:to>
                                    </p:set>
                                    <p:animEffect filter="fade" transition="in">
                                      <p:cBhvr>
                                        <p:cTn dur="1000"/>
                                        <p:tgtEl>
                                          <p:spTgt spid="1851"/>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822"/>
                                        </p:tgtEl>
                                        <p:attrNameLst>
                                          <p:attrName>style.visibility</p:attrName>
                                        </p:attrNameLst>
                                      </p:cBhvr>
                                      <p:to>
                                        <p:strVal val="visible"/>
                                      </p:to>
                                    </p:set>
                                    <p:animEffect filter="fade" transition="in">
                                      <p:cBhvr>
                                        <p:cTn dur="500"/>
                                        <p:tgtEl>
                                          <p:spTgt spid="1822"/>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833"/>
                                        </p:tgtEl>
                                        <p:attrNameLst>
                                          <p:attrName>style.visibility</p:attrName>
                                        </p:attrNameLst>
                                      </p:cBhvr>
                                      <p:to>
                                        <p:strVal val="visible"/>
                                      </p:to>
                                    </p:set>
                                    <p:animEffect filter="fade" transition="in">
                                      <p:cBhvr>
                                        <p:cTn dur="1000"/>
                                        <p:tgtEl>
                                          <p:spTgt spid="18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3"/>
                                        </p:tgtEl>
                                        <p:attrNameLst>
                                          <p:attrName>style.visibility</p:attrName>
                                        </p:attrNameLst>
                                      </p:cBhvr>
                                      <p:to>
                                        <p:strVal val="visible"/>
                                      </p:to>
                                    </p:set>
                                    <p:animEffect filter="fade" transition="in">
                                      <p:cBhvr>
                                        <p:cTn dur="1000"/>
                                        <p:tgtEl>
                                          <p:spTgt spid="1823"/>
                                        </p:tgtEl>
                                      </p:cBhvr>
                                    </p:animEffect>
                                  </p:childTnLst>
                                </p:cTn>
                              </p:par>
                              <p:par>
                                <p:cTn fill="hold" nodeType="withEffect" presetClass="exit" presetID="10" presetSubtype="0">
                                  <p:stCondLst>
                                    <p:cond delay="0"/>
                                  </p:stCondLst>
                                  <p:childTnLst>
                                    <p:animEffect filter="fade" transition="out">
                                      <p:cBhvr>
                                        <p:cTn dur="500"/>
                                        <p:tgtEl>
                                          <p:spTgt spid="1851"/>
                                        </p:tgtEl>
                                      </p:cBhvr>
                                    </p:animEffect>
                                    <p:set>
                                      <p:cBhvr>
                                        <p:cTn dur="1" fill="hold">
                                          <p:stCondLst>
                                            <p:cond delay="500"/>
                                          </p:stCondLst>
                                        </p:cTn>
                                        <p:tgtEl>
                                          <p:spTgt spid="185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6"/>
                                        </p:tgtEl>
                                        <p:attrNameLst>
                                          <p:attrName>style.visibility</p:attrName>
                                        </p:attrNameLst>
                                      </p:cBhvr>
                                      <p:to>
                                        <p:strVal val="visible"/>
                                      </p:to>
                                    </p:set>
                                    <p:animEffect filter="fade" transition="in">
                                      <p:cBhvr>
                                        <p:cTn dur="500"/>
                                        <p:tgtEl>
                                          <p:spTgt spid="182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855"/>
                                        </p:tgtEl>
                                        <p:attrNameLst>
                                          <p:attrName>style.visibility</p:attrName>
                                        </p:attrNameLst>
                                      </p:cBhvr>
                                      <p:to>
                                        <p:strVal val="visible"/>
                                      </p:to>
                                    </p:set>
                                    <p:animEffect filter="fade" transition="in">
                                      <p:cBhvr>
                                        <p:cTn dur="1000"/>
                                        <p:tgtEl>
                                          <p:spTgt spid="1855"/>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827"/>
                                        </p:tgtEl>
                                        <p:attrNameLst>
                                          <p:attrName>style.visibility</p:attrName>
                                        </p:attrNameLst>
                                      </p:cBhvr>
                                      <p:to>
                                        <p:strVal val="visible"/>
                                      </p:to>
                                    </p:set>
                                    <p:animEffect filter="fade" transition="in">
                                      <p:cBhvr>
                                        <p:cTn dur="500"/>
                                        <p:tgtEl>
                                          <p:spTgt spid="182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832"/>
                                        </p:tgtEl>
                                        <p:attrNameLst>
                                          <p:attrName>style.visibility</p:attrName>
                                        </p:attrNameLst>
                                      </p:cBhvr>
                                      <p:to>
                                        <p:strVal val="visible"/>
                                      </p:to>
                                    </p:set>
                                    <p:animEffect filter="fade" transition="in">
                                      <p:cBhvr>
                                        <p:cTn dur="1000"/>
                                        <p:tgtEl>
                                          <p:spTgt spid="18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8"/>
                                        </p:tgtEl>
                                        <p:attrNameLst>
                                          <p:attrName>style.visibility</p:attrName>
                                        </p:attrNameLst>
                                      </p:cBhvr>
                                      <p:to>
                                        <p:strVal val="visible"/>
                                      </p:to>
                                    </p:set>
                                    <p:animEffect filter="fade" transition="in">
                                      <p:cBhvr>
                                        <p:cTn dur="1000"/>
                                        <p:tgtEl>
                                          <p:spTgt spid="1828"/>
                                        </p:tgtEl>
                                      </p:cBhvr>
                                    </p:animEffect>
                                  </p:childTnLst>
                                </p:cTn>
                              </p:par>
                              <p:par>
                                <p:cTn fill="hold" nodeType="withEffect" presetClass="exit" presetID="10" presetSubtype="0">
                                  <p:stCondLst>
                                    <p:cond delay="0"/>
                                  </p:stCondLst>
                                  <p:childTnLst>
                                    <p:animEffect filter="fade" transition="out">
                                      <p:cBhvr>
                                        <p:cTn dur="500"/>
                                        <p:tgtEl>
                                          <p:spTgt spid="1855"/>
                                        </p:tgtEl>
                                      </p:cBhvr>
                                    </p:animEffect>
                                    <p:set>
                                      <p:cBhvr>
                                        <p:cTn dur="1" fill="hold">
                                          <p:stCondLst>
                                            <p:cond delay="500"/>
                                          </p:stCondLst>
                                        </p:cTn>
                                        <p:tgtEl>
                                          <p:spTgt spid="185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9"/>
                                        </p:tgtEl>
                                        <p:attrNameLst>
                                          <p:attrName>style.visibility</p:attrName>
                                        </p:attrNameLst>
                                      </p:cBhvr>
                                      <p:to>
                                        <p:strVal val="visible"/>
                                      </p:to>
                                    </p:set>
                                    <p:animEffect filter="fade" transition="in">
                                      <p:cBhvr>
                                        <p:cTn dur="500"/>
                                        <p:tgtEl>
                                          <p:spTgt spid="182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859"/>
                                        </p:tgtEl>
                                        <p:attrNameLst>
                                          <p:attrName>style.visibility</p:attrName>
                                        </p:attrNameLst>
                                      </p:cBhvr>
                                      <p:to>
                                        <p:strVal val="visible"/>
                                      </p:to>
                                    </p:set>
                                    <p:animEffect filter="fade" transition="in">
                                      <p:cBhvr>
                                        <p:cTn dur="1000"/>
                                        <p:tgtEl>
                                          <p:spTgt spid="1859"/>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836"/>
                                        </p:tgtEl>
                                        <p:attrNameLst>
                                          <p:attrName>style.visibility</p:attrName>
                                        </p:attrNameLst>
                                      </p:cBhvr>
                                      <p:to>
                                        <p:strVal val="visible"/>
                                      </p:to>
                                    </p:set>
                                    <p:animEffect filter="fade" transition="in">
                                      <p:cBhvr>
                                        <p:cTn dur="500"/>
                                        <p:tgtEl>
                                          <p:spTgt spid="183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831"/>
                                        </p:tgtEl>
                                        <p:attrNameLst>
                                          <p:attrName>style.visibility</p:attrName>
                                        </p:attrNameLst>
                                      </p:cBhvr>
                                      <p:to>
                                        <p:strVal val="visible"/>
                                      </p:to>
                                    </p:set>
                                    <p:animEffect filter="fade" transition="in">
                                      <p:cBhvr>
                                        <p:cTn dur="1000"/>
                                        <p:tgtEl>
                                          <p:spTgt spid="18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0"/>
                                        </p:tgtEl>
                                        <p:attrNameLst>
                                          <p:attrName>style.visibility</p:attrName>
                                        </p:attrNameLst>
                                      </p:cBhvr>
                                      <p:to>
                                        <p:strVal val="visible"/>
                                      </p:to>
                                    </p:set>
                                    <p:animEffect filter="fade" transition="in">
                                      <p:cBhvr>
                                        <p:cTn dur="500"/>
                                        <p:tgtEl>
                                          <p:spTgt spid="1830"/>
                                        </p:tgtEl>
                                      </p:cBhvr>
                                    </p:animEffect>
                                  </p:childTnLst>
                                </p:cTn>
                              </p:par>
                              <p:par>
                                <p:cTn fill="hold" nodeType="withEffect" presetClass="exit" presetID="10" presetSubtype="0">
                                  <p:stCondLst>
                                    <p:cond delay="0"/>
                                  </p:stCondLst>
                                  <p:childTnLst>
                                    <p:animEffect filter="fade" transition="out">
                                      <p:cBhvr>
                                        <p:cTn dur="500"/>
                                        <p:tgtEl>
                                          <p:spTgt spid="1859"/>
                                        </p:tgtEl>
                                      </p:cBhvr>
                                    </p:animEffect>
                                    <p:set>
                                      <p:cBhvr>
                                        <p:cTn dur="1" fill="hold">
                                          <p:stCondLst>
                                            <p:cond delay="500"/>
                                          </p:stCondLst>
                                        </p:cTn>
                                        <p:tgtEl>
                                          <p:spTgt spid="185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7" name="Shape 1867"/>
        <p:cNvGrpSpPr/>
        <p:nvPr/>
      </p:nvGrpSpPr>
      <p:grpSpPr>
        <a:xfrm>
          <a:off x="0" y="0"/>
          <a:ext cx="0" cy="0"/>
          <a:chOff x="0" y="0"/>
          <a:chExt cx="0" cy="0"/>
        </a:xfrm>
      </p:grpSpPr>
      <p:sp>
        <p:nvSpPr>
          <p:cNvPr id="1868" name="Google Shape;1868;p17"/>
          <p:cNvSpPr txBox="1"/>
          <p:nvPr>
            <p:ph type="title"/>
          </p:nvPr>
        </p:nvSpPr>
        <p:spPr>
          <a:xfrm>
            <a:off x="19049" y="189345"/>
            <a:ext cx="8384700" cy="6711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rgbClr val="0000A3"/>
              </a:buClr>
              <a:buSzPts val="3300"/>
              <a:buFont typeface="Arial"/>
              <a:buNone/>
            </a:pPr>
            <a:r>
              <a:rPr lang="en-US" sz="3600"/>
              <a:t>Αλγόριθμος Dijkstra: συζήτηση</a:t>
            </a:r>
            <a:endParaRPr sz="3600"/>
          </a:p>
        </p:txBody>
      </p:sp>
      <p:sp>
        <p:nvSpPr>
          <p:cNvPr id="1869" name="Google Shape;1869;p17"/>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7F7F7F"/>
              </a:buClr>
              <a:buSzPts val="800"/>
              <a:buFont typeface="Arial"/>
              <a:buNone/>
            </a:pPr>
            <a:r>
              <a:rPr b="0" i="0" lang="en-US" sz="800" u="none" cap="none" strike="noStrike">
                <a:solidFill>
                  <a:srgbClr val="7F7F7F"/>
                </a:solidFill>
                <a:latin typeface="Arial"/>
                <a:ea typeface="Arial"/>
                <a:cs typeface="Arial"/>
                <a:sym typeface="Arial"/>
              </a:rPr>
              <a:t>Network Layer: 5-</a:t>
            </a:r>
            <a:fld id="{00000000-1234-1234-1234-123412341234}" type="slidenum">
              <a:rPr b="0" i="0" lang="en-US" sz="800" u="none" cap="none" strike="noStrike">
                <a:solidFill>
                  <a:srgbClr val="7F7F7F"/>
                </a:solidFill>
                <a:latin typeface="Arial"/>
                <a:ea typeface="Arial"/>
                <a:cs typeface="Arial"/>
                <a:sym typeface="Arial"/>
              </a:rPr>
              <a:t>‹#›</a:t>
            </a:fld>
            <a:endParaRPr b="0" i="0" sz="800" u="none" cap="none" strike="noStrike">
              <a:solidFill>
                <a:srgbClr val="7F7F7F"/>
              </a:solidFill>
              <a:latin typeface="Arial"/>
              <a:ea typeface="Arial"/>
              <a:cs typeface="Arial"/>
              <a:sym typeface="Arial"/>
            </a:endParaRPr>
          </a:p>
        </p:txBody>
      </p:sp>
      <p:sp>
        <p:nvSpPr>
          <p:cNvPr id="1870" name="Google Shape;1870;p17"/>
          <p:cNvSpPr txBox="1"/>
          <p:nvPr/>
        </p:nvSpPr>
        <p:spPr>
          <a:xfrm>
            <a:off x="-55006" y="1009651"/>
            <a:ext cx="6531900" cy="1436400"/>
          </a:xfrm>
          <a:prstGeom prst="rect">
            <a:avLst/>
          </a:prstGeom>
          <a:noFill/>
          <a:ln>
            <a:noFill/>
          </a:ln>
        </p:spPr>
        <p:txBody>
          <a:bodyPr anchorCtr="0" anchor="t" bIns="34275" lIns="68575" spcFirstLastPara="1" rIns="68575" wrap="square" tIns="34275">
            <a:noAutofit/>
          </a:bodyPr>
          <a:lstStyle/>
          <a:p>
            <a:pPr indent="-165100" lvl="0" marL="266700" marR="0" rtl="0" algn="l">
              <a:lnSpc>
                <a:spcPct val="90000"/>
              </a:lnSpc>
              <a:spcBef>
                <a:spcPts val="0"/>
              </a:spcBef>
              <a:spcAft>
                <a:spcPts val="0"/>
              </a:spcAft>
              <a:buClr>
                <a:srgbClr val="0000A3"/>
              </a:buClr>
              <a:buSzPts val="2100"/>
              <a:buFont typeface="Noto Sans Symbols"/>
              <a:buNone/>
            </a:pPr>
            <a:r>
              <a:rPr lang="en-US" sz="1800">
                <a:solidFill>
                  <a:srgbClr val="CC0000"/>
                </a:solidFill>
              </a:rPr>
              <a:t>πολυπλοκότητα αλγορίθμου</a:t>
            </a:r>
            <a:r>
              <a:rPr lang="en-US" sz="1800">
                <a:solidFill>
                  <a:srgbClr val="CC0000"/>
                </a:solidFill>
                <a:latin typeface="Arial"/>
                <a:ea typeface="Arial"/>
                <a:cs typeface="Arial"/>
                <a:sym typeface="Arial"/>
              </a:rPr>
              <a:t>:</a:t>
            </a:r>
            <a:r>
              <a:rPr lang="en-US" sz="1800">
                <a:solidFill>
                  <a:srgbClr val="FF0000"/>
                </a:solidFill>
                <a:latin typeface="Arial"/>
                <a:ea typeface="Arial"/>
                <a:cs typeface="Arial"/>
                <a:sym typeface="Arial"/>
              </a:rPr>
              <a:t> </a:t>
            </a:r>
            <a:r>
              <a:rPr lang="en-US" sz="1800">
                <a:solidFill>
                  <a:schemeClr val="dk1"/>
                </a:solidFill>
                <a:latin typeface="Arial"/>
                <a:ea typeface="Arial"/>
                <a:cs typeface="Arial"/>
                <a:sym typeface="Arial"/>
              </a:rPr>
              <a:t>n </a:t>
            </a:r>
            <a:r>
              <a:rPr lang="en-US" sz="1800">
                <a:solidFill>
                  <a:schemeClr val="dk1"/>
                </a:solidFill>
              </a:rPr>
              <a:t>κόμβοι</a:t>
            </a:r>
            <a:endParaRPr sz="1800"/>
          </a:p>
          <a:p>
            <a:pPr indent="-165100" lvl="0" marL="266700" marR="0" rtl="0" algn="l">
              <a:lnSpc>
                <a:spcPct val="90000"/>
              </a:lnSpc>
              <a:spcBef>
                <a:spcPts val="800"/>
              </a:spcBef>
              <a:spcAft>
                <a:spcPts val="0"/>
              </a:spcAft>
              <a:buClr>
                <a:srgbClr val="0000A3"/>
              </a:buClr>
              <a:buSzPts val="1800"/>
              <a:buFont typeface="Noto Sans Symbols"/>
              <a:buChar char="▪"/>
            </a:pPr>
            <a:r>
              <a:rPr lang="en-US" sz="1800">
                <a:solidFill>
                  <a:schemeClr val="dk1"/>
                </a:solidFill>
              </a:rPr>
              <a:t>καθεμία από τις n επαναλήψεις</a:t>
            </a:r>
            <a:r>
              <a:rPr lang="en-US" sz="1800">
                <a:solidFill>
                  <a:schemeClr val="dk1"/>
                </a:solidFill>
                <a:latin typeface="Arial"/>
                <a:ea typeface="Arial"/>
                <a:cs typeface="Arial"/>
                <a:sym typeface="Arial"/>
              </a:rPr>
              <a:t>: </a:t>
            </a:r>
            <a:r>
              <a:rPr lang="en-US" sz="1800">
                <a:solidFill>
                  <a:schemeClr val="dk1"/>
                </a:solidFill>
              </a:rPr>
              <a:t>πρέπει να ελέγξουμε όλους τους κόμβους</a:t>
            </a:r>
            <a:r>
              <a:rPr lang="en-US" sz="1800">
                <a:solidFill>
                  <a:schemeClr val="dk1"/>
                </a:solidFill>
                <a:latin typeface="Arial"/>
                <a:ea typeface="Arial"/>
                <a:cs typeface="Arial"/>
                <a:sym typeface="Arial"/>
              </a:rPr>
              <a:t>, να βρούμε τον w, </a:t>
            </a:r>
            <a:r>
              <a:rPr lang="en-US" sz="1800">
                <a:solidFill>
                  <a:schemeClr val="dk1"/>
                </a:solidFill>
              </a:rPr>
              <a:t>που δεν είναι στο</a:t>
            </a:r>
            <a:r>
              <a:rPr lang="en-US" sz="1800">
                <a:solidFill>
                  <a:schemeClr val="dk1"/>
                </a:solidFill>
                <a:latin typeface="Arial"/>
                <a:ea typeface="Arial"/>
                <a:cs typeface="Arial"/>
                <a:sym typeface="Arial"/>
              </a:rPr>
              <a:t> N</a:t>
            </a:r>
            <a:endParaRPr sz="1800"/>
          </a:p>
          <a:p>
            <a:pPr indent="-165100" lvl="0" marL="266700" marR="0" rtl="0" algn="l">
              <a:lnSpc>
                <a:spcPct val="90000"/>
              </a:lnSpc>
              <a:spcBef>
                <a:spcPts val="800"/>
              </a:spcBef>
              <a:spcAft>
                <a:spcPts val="0"/>
              </a:spcAft>
              <a:buClr>
                <a:srgbClr val="0000A3"/>
              </a:buClr>
              <a:buSzPts val="1800"/>
              <a:buFont typeface="Noto Sans Symbols"/>
              <a:buChar char="▪"/>
            </a:pPr>
            <a:r>
              <a:rPr lang="en-US" sz="1800">
                <a:solidFill>
                  <a:schemeClr val="dk1"/>
                </a:solidFill>
                <a:latin typeface="Arial"/>
                <a:ea typeface="Arial"/>
                <a:cs typeface="Arial"/>
                <a:sym typeface="Arial"/>
              </a:rPr>
              <a:t>n(n+1)/2 </a:t>
            </a:r>
            <a:r>
              <a:rPr lang="en-US" sz="1800">
                <a:solidFill>
                  <a:schemeClr val="dk1"/>
                </a:solidFill>
              </a:rPr>
              <a:t>συγκρίσεις</a:t>
            </a:r>
            <a:r>
              <a:rPr lang="en-US" sz="1800">
                <a:solidFill>
                  <a:schemeClr val="dk1"/>
                </a:solidFill>
                <a:latin typeface="Arial"/>
                <a:ea typeface="Arial"/>
                <a:cs typeface="Arial"/>
                <a:sym typeface="Arial"/>
              </a:rPr>
              <a:t>: O(n</a:t>
            </a:r>
            <a:r>
              <a:rPr baseline="30000" lang="en-US" sz="1800">
                <a:solidFill>
                  <a:schemeClr val="dk1"/>
                </a:solidFill>
                <a:latin typeface="Arial"/>
                <a:ea typeface="Arial"/>
                <a:cs typeface="Arial"/>
                <a:sym typeface="Arial"/>
              </a:rPr>
              <a:t>2</a:t>
            </a:r>
            <a:r>
              <a:rPr lang="en-US" sz="1800">
                <a:solidFill>
                  <a:schemeClr val="dk1"/>
                </a:solidFill>
                <a:latin typeface="Arial"/>
                <a:ea typeface="Arial"/>
                <a:cs typeface="Arial"/>
                <a:sym typeface="Arial"/>
              </a:rPr>
              <a:t>) </a:t>
            </a:r>
            <a:r>
              <a:rPr lang="en-US" sz="1800">
                <a:solidFill>
                  <a:schemeClr val="dk1"/>
                </a:solidFill>
              </a:rPr>
              <a:t>πολυπλοκότητα</a:t>
            </a:r>
            <a:endParaRPr sz="1800"/>
          </a:p>
          <a:p>
            <a:pPr indent="-165100" lvl="0" marL="266700" marR="0" rtl="0" algn="l">
              <a:lnSpc>
                <a:spcPct val="90000"/>
              </a:lnSpc>
              <a:spcBef>
                <a:spcPts val="800"/>
              </a:spcBef>
              <a:spcAft>
                <a:spcPts val="0"/>
              </a:spcAft>
              <a:buClr>
                <a:srgbClr val="0000A3"/>
              </a:buClr>
              <a:buSzPts val="1800"/>
              <a:buFont typeface="Noto Sans Symbols"/>
              <a:buChar char="▪"/>
            </a:pPr>
            <a:r>
              <a:rPr lang="en-US" sz="1800">
                <a:solidFill>
                  <a:schemeClr val="dk1"/>
                </a:solidFill>
              </a:rPr>
              <a:t>είναι εφικτές και πιο αποτελεσματικές υλοποιήσεις</a:t>
            </a:r>
            <a:r>
              <a:rPr lang="en-US" sz="1800">
                <a:solidFill>
                  <a:schemeClr val="dk1"/>
                </a:solidFill>
                <a:latin typeface="Arial"/>
                <a:ea typeface="Arial"/>
                <a:cs typeface="Arial"/>
                <a:sym typeface="Arial"/>
              </a:rPr>
              <a:t>: O(nlogn)</a:t>
            </a:r>
            <a:endParaRPr sz="1800"/>
          </a:p>
        </p:txBody>
      </p:sp>
      <p:sp>
        <p:nvSpPr>
          <p:cNvPr id="1871" name="Google Shape;1871;p17"/>
          <p:cNvSpPr txBox="1"/>
          <p:nvPr/>
        </p:nvSpPr>
        <p:spPr>
          <a:xfrm>
            <a:off x="-62627" y="2686050"/>
            <a:ext cx="8482800" cy="1748700"/>
          </a:xfrm>
          <a:prstGeom prst="rect">
            <a:avLst/>
          </a:prstGeom>
          <a:noFill/>
          <a:ln>
            <a:noFill/>
          </a:ln>
        </p:spPr>
        <p:txBody>
          <a:bodyPr anchorCtr="0" anchor="t" bIns="34275" lIns="68575" spcFirstLastPara="1" rIns="68575" wrap="square" tIns="34275">
            <a:noAutofit/>
          </a:bodyPr>
          <a:lstStyle/>
          <a:p>
            <a:pPr indent="-165100" lvl="0" marL="266700" marR="0" rtl="0" algn="l">
              <a:lnSpc>
                <a:spcPct val="90000"/>
              </a:lnSpc>
              <a:spcBef>
                <a:spcPts val="0"/>
              </a:spcBef>
              <a:spcAft>
                <a:spcPts val="0"/>
              </a:spcAft>
              <a:buClr>
                <a:srgbClr val="0000A3"/>
              </a:buClr>
              <a:buSzPts val="2100"/>
              <a:buFont typeface="Noto Sans Symbols"/>
              <a:buNone/>
            </a:pPr>
            <a:r>
              <a:rPr lang="en-US" sz="1800">
                <a:solidFill>
                  <a:srgbClr val="CC0000"/>
                </a:solidFill>
              </a:rPr>
              <a:t>πολυπλοκότητα μηνύματος</a:t>
            </a:r>
            <a:r>
              <a:rPr lang="en-US" sz="1800">
                <a:solidFill>
                  <a:srgbClr val="CC0000"/>
                </a:solidFill>
                <a:latin typeface="Arial"/>
                <a:ea typeface="Arial"/>
                <a:cs typeface="Arial"/>
                <a:sym typeface="Arial"/>
              </a:rPr>
              <a:t>:</a:t>
            </a:r>
            <a:r>
              <a:rPr lang="en-US" sz="1800">
                <a:solidFill>
                  <a:srgbClr val="FF0000"/>
                </a:solidFill>
                <a:latin typeface="Arial"/>
                <a:ea typeface="Arial"/>
                <a:cs typeface="Arial"/>
                <a:sym typeface="Arial"/>
              </a:rPr>
              <a:t> </a:t>
            </a:r>
            <a:endParaRPr sz="1800"/>
          </a:p>
          <a:p>
            <a:pPr indent="-165100" lvl="0" marL="266700" marR="0" rtl="0" algn="l">
              <a:lnSpc>
                <a:spcPct val="90000"/>
              </a:lnSpc>
              <a:spcBef>
                <a:spcPts val="800"/>
              </a:spcBef>
              <a:spcAft>
                <a:spcPts val="0"/>
              </a:spcAft>
              <a:buClr>
                <a:srgbClr val="0000A3"/>
              </a:buClr>
              <a:buSzPts val="1800"/>
              <a:buFont typeface="Noto Sans Symbols"/>
              <a:buChar char="▪"/>
            </a:pPr>
            <a:r>
              <a:rPr lang="en-US" sz="1800">
                <a:solidFill>
                  <a:schemeClr val="dk1"/>
                </a:solidFill>
              </a:rPr>
              <a:t>κάθε δρομολογητής πρέπει να</a:t>
            </a:r>
            <a:r>
              <a:rPr lang="en-US" sz="1800">
                <a:solidFill>
                  <a:schemeClr val="dk1"/>
                </a:solidFill>
                <a:latin typeface="Arial"/>
                <a:ea typeface="Arial"/>
                <a:cs typeface="Arial"/>
                <a:sym typeface="Arial"/>
              </a:rPr>
              <a:t> </a:t>
            </a:r>
            <a:r>
              <a:rPr i="1" lang="en-US" sz="1800">
                <a:solidFill>
                  <a:srgbClr val="0000A8"/>
                </a:solidFill>
              </a:rPr>
              <a:t>μεταδώσει</a:t>
            </a:r>
            <a:r>
              <a:rPr lang="en-US" sz="1800">
                <a:solidFill>
                  <a:schemeClr val="dk1"/>
                </a:solidFill>
                <a:latin typeface="Arial"/>
                <a:ea typeface="Arial"/>
                <a:cs typeface="Arial"/>
                <a:sym typeface="Arial"/>
              </a:rPr>
              <a:t> </a:t>
            </a:r>
            <a:r>
              <a:rPr lang="en-US" sz="1800">
                <a:solidFill>
                  <a:schemeClr val="dk1"/>
                </a:solidFill>
              </a:rPr>
              <a:t>την πληροφορία κατάστασης ζεύξης</a:t>
            </a:r>
            <a:r>
              <a:rPr lang="en-US" sz="1800">
                <a:solidFill>
                  <a:schemeClr val="dk1"/>
                </a:solidFill>
                <a:latin typeface="Arial"/>
                <a:ea typeface="Arial"/>
                <a:cs typeface="Arial"/>
                <a:sym typeface="Arial"/>
              </a:rPr>
              <a:t> </a:t>
            </a:r>
            <a:r>
              <a:rPr lang="en-US" sz="1800">
                <a:solidFill>
                  <a:schemeClr val="dk1"/>
                </a:solidFill>
              </a:rPr>
              <a:t>στους άλλους</a:t>
            </a:r>
            <a:r>
              <a:rPr lang="en-US" sz="1800">
                <a:solidFill>
                  <a:schemeClr val="dk1"/>
                </a:solidFill>
                <a:latin typeface="Arial"/>
                <a:ea typeface="Arial"/>
                <a:cs typeface="Arial"/>
                <a:sym typeface="Arial"/>
              </a:rPr>
              <a:t> </a:t>
            </a:r>
            <a:r>
              <a:rPr i="1" lang="en-US" sz="1800">
                <a:solidFill>
                  <a:schemeClr val="dk1"/>
                </a:solidFill>
                <a:latin typeface="Arial"/>
                <a:ea typeface="Arial"/>
                <a:cs typeface="Arial"/>
                <a:sym typeface="Arial"/>
              </a:rPr>
              <a:t>n</a:t>
            </a:r>
            <a:r>
              <a:rPr lang="en-US" sz="1800">
                <a:solidFill>
                  <a:schemeClr val="dk1"/>
                </a:solidFill>
                <a:latin typeface="Arial"/>
                <a:ea typeface="Arial"/>
                <a:cs typeface="Arial"/>
                <a:sym typeface="Arial"/>
              </a:rPr>
              <a:t> </a:t>
            </a:r>
            <a:r>
              <a:rPr lang="en-US" sz="1800">
                <a:solidFill>
                  <a:schemeClr val="dk1"/>
                </a:solidFill>
              </a:rPr>
              <a:t>δρομολογητές</a:t>
            </a:r>
            <a:endParaRPr sz="1800"/>
          </a:p>
          <a:p>
            <a:pPr indent="-165100" lvl="0" marL="266700" marR="0" rtl="0" algn="l">
              <a:lnSpc>
                <a:spcPct val="90000"/>
              </a:lnSpc>
              <a:spcBef>
                <a:spcPts val="800"/>
              </a:spcBef>
              <a:spcAft>
                <a:spcPts val="0"/>
              </a:spcAft>
              <a:buClr>
                <a:srgbClr val="0000A3"/>
              </a:buClr>
              <a:buSzPts val="1800"/>
              <a:buFont typeface="Noto Sans Symbols"/>
              <a:buChar char="▪"/>
            </a:pPr>
            <a:r>
              <a:rPr lang="en-US" sz="1800">
                <a:solidFill>
                  <a:schemeClr val="dk1"/>
                </a:solidFill>
              </a:rPr>
              <a:t>αποδοτικοί </a:t>
            </a:r>
            <a:r>
              <a:rPr lang="en-US" sz="1800">
                <a:solidFill>
                  <a:schemeClr val="dk1"/>
                </a:solidFill>
                <a:latin typeface="Arial"/>
                <a:ea typeface="Arial"/>
                <a:cs typeface="Arial"/>
                <a:sym typeface="Arial"/>
              </a:rPr>
              <a:t>(</a:t>
            </a:r>
            <a:r>
              <a:rPr lang="en-US" sz="1800">
                <a:solidFill>
                  <a:schemeClr val="dk1"/>
                </a:solidFill>
              </a:rPr>
              <a:t>και</a:t>
            </a:r>
            <a:r>
              <a:rPr lang="en-US" sz="1800">
                <a:solidFill>
                  <a:schemeClr val="dk1"/>
                </a:solidFill>
                <a:latin typeface="Arial"/>
                <a:ea typeface="Arial"/>
                <a:cs typeface="Arial"/>
                <a:sym typeface="Arial"/>
              </a:rPr>
              <a:t> </a:t>
            </a:r>
            <a:r>
              <a:rPr lang="en-US" sz="1800">
                <a:solidFill>
                  <a:schemeClr val="dk1"/>
                </a:solidFill>
              </a:rPr>
              <a:t>ενδιαφέρον</a:t>
            </a:r>
            <a:r>
              <a:rPr lang="en-US" sz="1800">
                <a:solidFill>
                  <a:schemeClr val="dk1"/>
                </a:solidFill>
                <a:latin typeface="Arial"/>
                <a:ea typeface="Arial"/>
                <a:cs typeface="Arial"/>
                <a:sym typeface="Arial"/>
              </a:rPr>
              <a:t>!) </a:t>
            </a:r>
            <a:r>
              <a:rPr lang="en-US" sz="1800">
                <a:solidFill>
                  <a:schemeClr val="dk1"/>
                </a:solidFill>
              </a:rPr>
              <a:t>αλγόριθμοι</a:t>
            </a:r>
            <a:r>
              <a:rPr lang="en-US" sz="1800">
                <a:solidFill>
                  <a:schemeClr val="dk1"/>
                </a:solidFill>
              </a:rPr>
              <a:t> μετάδοσης</a:t>
            </a:r>
            <a:r>
              <a:rPr lang="en-US" sz="1800">
                <a:solidFill>
                  <a:schemeClr val="dk1"/>
                </a:solidFill>
                <a:latin typeface="Arial"/>
                <a:ea typeface="Arial"/>
                <a:cs typeface="Arial"/>
                <a:sym typeface="Arial"/>
              </a:rPr>
              <a:t>: O(</a:t>
            </a:r>
            <a:r>
              <a:rPr i="1" lang="en-US" sz="1800">
                <a:solidFill>
                  <a:schemeClr val="dk1"/>
                </a:solidFill>
                <a:latin typeface="Arial"/>
                <a:ea typeface="Arial"/>
                <a:cs typeface="Arial"/>
                <a:sym typeface="Arial"/>
              </a:rPr>
              <a:t>n</a:t>
            </a:r>
            <a:r>
              <a:rPr lang="en-US" sz="1800">
                <a:solidFill>
                  <a:schemeClr val="dk1"/>
                </a:solidFill>
                <a:latin typeface="Arial"/>
                <a:ea typeface="Arial"/>
                <a:cs typeface="Arial"/>
                <a:sym typeface="Arial"/>
              </a:rPr>
              <a:t>) </a:t>
            </a:r>
            <a:r>
              <a:rPr lang="en-US" sz="1800">
                <a:solidFill>
                  <a:schemeClr val="dk1"/>
                </a:solidFill>
              </a:rPr>
              <a:t>πέρασμα ζεύξεων</a:t>
            </a:r>
            <a:r>
              <a:rPr lang="en-US" sz="1800">
                <a:solidFill>
                  <a:schemeClr val="dk1"/>
                </a:solidFill>
                <a:latin typeface="Arial"/>
                <a:ea typeface="Arial"/>
                <a:cs typeface="Arial"/>
                <a:sym typeface="Arial"/>
              </a:rPr>
              <a:t> </a:t>
            </a:r>
            <a:r>
              <a:rPr lang="en-US" sz="1800">
                <a:solidFill>
                  <a:schemeClr val="dk1"/>
                </a:solidFill>
              </a:rPr>
              <a:t>για τη διάδοση ενός μηνύματος μετάδοσης από μία πηγή</a:t>
            </a:r>
            <a:endParaRPr sz="1800"/>
          </a:p>
          <a:p>
            <a:pPr indent="-165100" lvl="0" marL="266700" marR="0" rtl="0" algn="l">
              <a:lnSpc>
                <a:spcPct val="90000"/>
              </a:lnSpc>
              <a:spcBef>
                <a:spcPts val="800"/>
              </a:spcBef>
              <a:spcAft>
                <a:spcPts val="0"/>
              </a:spcAft>
              <a:buClr>
                <a:srgbClr val="0000A3"/>
              </a:buClr>
              <a:buSzPts val="1800"/>
              <a:buFont typeface="Noto Sans Symbols"/>
              <a:buChar char="▪"/>
            </a:pPr>
            <a:r>
              <a:rPr lang="en-US" sz="1800">
                <a:solidFill>
                  <a:schemeClr val="dk1"/>
                </a:solidFill>
              </a:rPr>
              <a:t>κάθε μήνυμα του δρομολογητή διασχίζει</a:t>
            </a:r>
            <a:r>
              <a:rPr lang="en-US" sz="1800">
                <a:solidFill>
                  <a:schemeClr val="dk1"/>
                </a:solidFill>
                <a:latin typeface="Arial"/>
                <a:ea typeface="Arial"/>
                <a:cs typeface="Arial"/>
                <a:sym typeface="Arial"/>
              </a:rPr>
              <a:t> O(</a:t>
            </a:r>
            <a:r>
              <a:rPr i="1" lang="en-US" sz="1800">
                <a:solidFill>
                  <a:schemeClr val="dk1"/>
                </a:solidFill>
                <a:latin typeface="Arial"/>
                <a:ea typeface="Arial"/>
                <a:cs typeface="Arial"/>
                <a:sym typeface="Arial"/>
              </a:rPr>
              <a:t>n</a:t>
            </a:r>
            <a:r>
              <a:rPr lang="en-US" sz="1800">
                <a:solidFill>
                  <a:schemeClr val="dk1"/>
                </a:solidFill>
                <a:latin typeface="Arial"/>
                <a:ea typeface="Arial"/>
                <a:cs typeface="Arial"/>
                <a:sym typeface="Arial"/>
              </a:rPr>
              <a:t>) </a:t>
            </a:r>
            <a:r>
              <a:rPr lang="en-US" sz="1800">
                <a:solidFill>
                  <a:schemeClr val="dk1"/>
                </a:solidFill>
              </a:rPr>
              <a:t>ζεύξεις</a:t>
            </a:r>
            <a:r>
              <a:rPr lang="en-US" sz="1800">
                <a:solidFill>
                  <a:schemeClr val="dk1"/>
                </a:solidFill>
                <a:latin typeface="Arial"/>
                <a:ea typeface="Arial"/>
                <a:cs typeface="Arial"/>
                <a:sym typeface="Arial"/>
              </a:rPr>
              <a:t>: </a:t>
            </a:r>
            <a:r>
              <a:rPr lang="en-US" sz="1800">
                <a:solidFill>
                  <a:schemeClr val="dk1"/>
                </a:solidFill>
              </a:rPr>
              <a:t>συνολική πολυπλοκότητα μηνύματος</a:t>
            </a:r>
            <a:r>
              <a:rPr lang="en-US" sz="1800">
                <a:solidFill>
                  <a:schemeClr val="dk1"/>
                </a:solidFill>
                <a:latin typeface="Arial"/>
                <a:ea typeface="Arial"/>
                <a:cs typeface="Arial"/>
                <a:sym typeface="Arial"/>
              </a:rPr>
              <a:t>: O(</a:t>
            </a:r>
            <a:r>
              <a:rPr i="1" lang="en-US" sz="1800">
                <a:solidFill>
                  <a:schemeClr val="dk1"/>
                </a:solidFill>
                <a:latin typeface="Arial"/>
                <a:ea typeface="Arial"/>
                <a:cs typeface="Arial"/>
                <a:sym typeface="Arial"/>
              </a:rPr>
              <a:t>n</a:t>
            </a:r>
            <a:r>
              <a:rPr baseline="30000" i="1" lang="en-US" sz="1800">
                <a:solidFill>
                  <a:schemeClr val="dk1"/>
                </a:solidFill>
                <a:latin typeface="Arial"/>
                <a:ea typeface="Arial"/>
                <a:cs typeface="Arial"/>
                <a:sym typeface="Arial"/>
              </a:rPr>
              <a:t>2</a:t>
            </a:r>
            <a:r>
              <a:rPr lang="en-US" sz="1800">
                <a:solidFill>
                  <a:schemeClr val="dk1"/>
                </a:solidFill>
                <a:latin typeface="Arial"/>
                <a:ea typeface="Arial"/>
                <a:cs typeface="Arial"/>
                <a:sym typeface="Arial"/>
              </a:rPr>
              <a:t>)</a:t>
            </a:r>
            <a:endParaRPr sz="1800"/>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1"/>
                                        </p:tgtEl>
                                        <p:attrNameLst>
                                          <p:attrName>style.visibility</p:attrName>
                                        </p:attrNameLst>
                                      </p:cBhvr>
                                      <p:to>
                                        <p:strVal val="visible"/>
                                      </p:to>
                                    </p:set>
                                    <p:animEffect filter="fade" transition="in">
                                      <p:cBhvr>
                                        <p:cTn dur="500"/>
                                        <p:tgtEl>
                                          <p:spTgt spid="18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6" name="Shape 1876"/>
        <p:cNvGrpSpPr/>
        <p:nvPr/>
      </p:nvGrpSpPr>
      <p:grpSpPr>
        <a:xfrm>
          <a:off x="0" y="0"/>
          <a:ext cx="0" cy="0"/>
          <a:chOff x="0" y="0"/>
          <a:chExt cx="0" cy="0"/>
        </a:xfrm>
      </p:grpSpPr>
      <p:sp>
        <p:nvSpPr>
          <p:cNvPr id="1877" name="Google Shape;1877;p18"/>
          <p:cNvSpPr txBox="1"/>
          <p:nvPr>
            <p:ph type="title"/>
          </p:nvPr>
        </p:nvSpPr>
        <p:spPr>
          <a:xfrm>
            <a:off x="19049" y="189345"/>
            <a:ext cx="8384700" cy="6711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00A3"/>
              </a:buClr>
              <a:buSzPts val="3300"/>
              <a:buFont typeface="Arial"/>
              <a:buNone/>
            </a:pPr>
            <a:r>
              <a:rPr lang="en-US" sz="3000"/>
              <a:t>Αλγόριθμος Dijkstra</a:t>
            </a:r>
            <a:r>
              <a:rPr lang="en-US" sz="3000"/>
              <a:t>: </a:t>
            </a:r>
            <a:r>
              <a:rPr lang="en-US" sz="3000"/>
              <a:t>πιθανές ταλαντώσεις</a:t>
            </a:r>
            <a:endParaRPr sz="3000"/>
          </a:p>
        </p:txBody>
      </p:sp>
      <p:sp>
        <p:nvSpPr>
          <p:cNvPr id="1878" name="Google Shape;1878;p18"/>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7F7F7F"/>
              </a:buClr>
              <a:buSzPts val="800"/>
              <a:buFont typeface="Arial"/>
              <a:buNone/>
            </a:pPr>
            <a:r>
              <a:rPr b="0" i="0" lang="en-US" sz="800" u="none" cap="none" strike="noStrike">
                <a:solidFill>
                  <a:srgbClr val="7F7F7F"/>
                </a:solidFill>
                <a:latin typeface="Arial"/>
                <a:ea typeface="Arial"/>
                <a:cs typeface="Arial"/>
                <a:sym typeface="Arial"/>
              </a:rPr>
              <a:t>Network Layer: 5-</a:t>
            </a:r>
            <a:fld id="{00000000-1234-1234-1234-123412341234}" type="slidenum">
              <a:rPr b="0" i="0" lang="en-US" sz="800" u="none" cap="none" strike="noStrike">
                <a:solidFill>
                  <a:srgbClr val="7F7F7F"/>
                </a:solidFill>
                <a:latin typeface="Arial"/>
                <a:ea typeface="Arial"/>
                <a:cs typeface="Arial"/>
                <a:sym typeface="Arial"/>
              </a:rPr>
              <a:t>‹#›</a:t>
            </a:fld>
            <a:endParaRPr b="0" i="0" sz="800" u="none" cap="none" strike="noStrike">
              <a:solidFill>
                <a:srgbClr val="7F7F7F"/>
              </a:solidFill>
              <a:latin typeface="Arial"/>
              <a:ea typeface="Arial"/>
              <a:cs typeface="Arial"/>
              <a:sym typeface="Arial"/>
            </a:endParaRPr>
          </a:p>
        </p:txBody>
      </p:sp>
      <p:sp>
        <p:nvSpPr>
          <p:cNvPr id="1879" name="Google Shape;1879;p18"/>
          <p:cNvSpPr txBox="1"/>
          <p:nvPr/>
        </p:nvSpPr>
        <p:spPr>
          <a:xfrm>
            <a:off x="-131212" y="910594"/>
            <a:ext cx="8334300" cy="503700"/>
          </a:xfrm>
          <a:prstGeom prst="rect">
            <a:avLst/>
          </a:prstGeom>
          <a:noFill/>
          <a:ln>
            <a:noFill/>
          </a:ln>
        </p:spPr>
        <p:txBody>
          <a:bodyPr anchorCtr="0" anchor="t" bIns="34275" lIns="68575" spcFirstLastPara="1" rIns="68575" wrap="square" tIns="34275">
            <a:normAutofit/>
          </a:bodyPr>
          <a:lstStyle/>
          <a:p>
            <a:pPr indent="-190500" lvl="0" marL="304800" marR="0" rtl="0" algn="l">
              <a:lnSpc>
                <a:spcPct val="70000"/>
              </a:lnSpc>
              <a:spcBef>
                <a:spcPts val="0"/>
              </a:spcBef>
              <a:spcAft>
                <a:spcPts val="0"/>
              </a:spcAft>
              <a:buClr>
                <a:srgbClr val="0000A3"/>
              </a:buClr>
              <a:buSzPts val="1800"/>
              <a:buFont typeface="Noto Sans Symbols"/>
              <a:buChar char="▪"/>
            </a:pPr>
            <a:r>
              <a:rPr lang="en-US" sz="1800">
                <a:solidFill>
                  <a:schemeClr val="dk1"/>
                </a:solidFill>
              </a:rPr>
              <a:t>όταν τα κόστη ζεύξεων βασίζονται στην συμφόρηση της </a:t>
            </a:r>
            <a:r>
              <a:rPr lang="en-US" sz="1800">
                <a:solidFill>
                  <a:schemeClr val="dk1"/>
                </a:solidFill>
              </a:rPr>
              <a:t>κίνησης</a:t>
            </a:r>
            <a:r>
              <a:rPr lang="en-US" sz="1800">
                <a:solidFill>
                  <a:schemeClr val="dk1"/>
                </a:solidFill>
                <a:latin typeface="Arial"/>
                <a:ea typeface="Arial"/>
                <a:cs typeface="Arial"/>
                <a:sym typeface="Arial"/>
              </a:rPr>
              <a:t>, </a:t>
            </a:r>
            <a:r>
              <a:rPr lang="en-US" sz="1800">
                <a:solidFill>
                  <a:schemeClr val="dk1"/>
                </a:solidFill>
              </a:rPr>
              <a:t>είναι πιθανόν να προκύψουν </a:t>
            </a:r>
            <a:r>
              <a:rPr lang="en-US" sz="1800">
                <a:solidFill>
                  <a:srgbClr val="C00000"/>
                </a:solidFill>
              </a:rPr>
              <a:t>ταλαντώσεις διαδρομής</a:t>
            </a:r>
            <a:endParaRPr sz="1800">
              <a:solidFill>
                <a:schemeClr val="dk1"/>
              </a:solidFill>
              <a:latin typeface="Arial"/>
              <a:ea typeface="Arial"/>
              <a:cs typeface="Arial"/>
              <a:sym typeface="Arial"/>
            </a:endParaRPr>
          </a:p>
        </p:txBody>
      </p:sp>
      <p:sp>
        <p:nvSpPr>
          <p:cNvPr id="1880" name="Google Shape;1880;p18"/>
          <p:cNvSpPr/>
          <p:nvPr/>
        </p:nvSpPr>
        <p:spPr>
          <a:xfrm>
            <a:off x="326946" y="2626519"/>
            <a:ext cx="1478756" cy="1016794"/>
          </a:xfrm>
          <a:custGeom>
            <a:rect b="b" l="l" r="r" t="t"/>
            <a:pathLst>
              <a:path extrusionOk="0" h="854" w="1242">
                <a:moveTo>
                  <a:pt x="1" y="381"/>
                </a:moveTo>
                <a:cubicBezTo>
                  <a:pt x="0" y="296"/>
                  <a:pt x="88" y="222"/>
                  <a:pt x="169" y="162"/>
                </a:cubicBezTo>
                <a:cubicBezTo>
                  <a:pt x="250" y="102"/>
                  <a:pt x="378" y="40"/>
                  <a:pt x="487" y="18"/>
                </a:cubicBezTo>
                <a:cubicBezTo>
                  <a:pt x="616" y="6"/>
                  <a:pt x="685" y="0"/>
                  <a:pt x="823" y="30"/>
                </a:cubicBezTo>
                <a:cubicBezTo>
                  <a:pt x="961" y="60"/>
                  <a:pt x="1121" y="165"/>
                  <a:pt x="1183" y="261"/>
                </a:cubicBezTo>
                <a:cubicBezTo>
                  <a:pt x="1242" y="357"/>
                  <a:pt x="1219" y="523"/>
                  <a:pt x="1177" y="609"/>
                </a:cubicBezTo>
                <a:cubicBezTo>
                  <a:pt x="1135" y="695"/>
                  <a:pt x="1049" y="742"/>
                  <a:pt x="928" y="780"/>
                </a:cubicBezTo>
                <a:cubicBezTo>
                  <a:pt x="807" y="818"/>
                  <a:pt x="573" y="854"/>
                  <a:pt x="448" y="837"/>
                </a:cubicBezTo>
                <a:cubicBezTo>
                  <a:pt x="323" y="820"/>
                  <a:pt x="252" y="751"/>
                  <a:pt x="178" y="675"/>
                </a:cubicBezTo>
                <a:cubicBezTo>
                  <a:pt x="104" y="599"/>
                  <a:pt x="2" y="466"/>
                  <a:pt x="1" y="381"/>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81" name="Google Shape;1881;p18"/>
          <p:cNvSpPr/>
          <p:nvPr/>
        </p:nvSpPr>
        <p:spPr>
          <a:xfrm>
            <a:off x="628174" y="2880122"/>
            <a:ext cx="292894" cy="157163"/>
          </a:xfrm>
          <a:custGeom>
            <a:rect b="b" l="l" r="r" t="t"/>
            <a:pathLst>
              <a:path extrusionOk="0" h="186" w="342">
                <a:moveTo>
                  <a:pt x="0" y="186"/>
                </a:moveTo>
                <a:lnTo>
                  <a:pt x="342" y="0"/>
                </a:lnTo>
              </a:path>
            </a:pathLst>
          </a:custGeom>
          <a:noFill/>
          <a:ln cap="flat" cmpd="sng" w="12700">
            <a:solidFill>
              <a:srgbClr val="000000"/>
            </a:solidFill>
            <a:prstDash val="solid"/>
            <a:round/>
            <a:headEnd len="sm" w="sm" type="none"/>
            <a:tailEnd len="med" w="med" type="triangl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82" name="Google Shape;1882;p18"/>
          <p:cNvGrpSpPr/>
          <p:nvPr/>
        </p:nvGrpSpPr>
        <p:grpSpPr>
          <a:xfrm>
            <a:off x="857965" y="2641997"/>
            <a:ext cx="376238" cy="300037"/>
            <a:chOff x="1747" y="3190"/>
            <a:chExt cx="316" cy="252"/>
          </a:xfrm>
        </p:grpSpPr>
        <p:sp>
          <p:nvSpPr>
            <p:cNvPr id="1883" name="Google Shape;1883;p18"/>
            <p:cNvSpPr/>
            <p:nvPr/>
          </p:nvSpPr>
          <p:spPr>
            <a:xfrm>
              <a:off x="1750" y="3308"/>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884" name="Google Shape;1884;p18"/>
            <p:cNvCxnSpPr/>
            <p:nvPr/>
          </p:nvCxnSpPr>
          <p:spPr>
            <a:xfrm>
              <a:off x="1750" y="3301"/>
              <a:ext cx="0" cy="50"/>
            </a:xfrm>
            <a:prstGeom prst="straightConnector1">
              <a:avLst/>
            </a:prstGeom>
            <a:noFill/>
            <a:ln cap="flat" cmpd="sng" w="12700">
              <a:solidFill>
                <a:srgbClr val="000000"/>
              </a:solidFill>
              <a:prstDash val="solid"/>
              <a:round/>
              <a:headEnd len="med" w="med" type="none"/>
              <a:tailEnd len="med" w="med" type="none"/>
            </a:ln>
          </p:spPr>
        </p:cxnSp>
        <p:cxnSp>
          <p:nvCxnSpPr>
            <p:cNvPr id="1885" name="Google Shape;1885;p18"/>
            <p:cNvCxnSpPr/>
            <p:nvPr/>
          </p:nvCxnSpPr>
          <p:spPr>
            <a:xfrm>
              <a:off x="2063" y="3301"/>
              <a:ext cx="0" cy="50"/>
            </a:xfrm>
            <a:prstGeom prst="straightConnector1">
              <a:avLst/>
            </a:prstGeom>
            <a:noFill/>
            <a:ln cap="flat" cmpd="sng" w="12700">
              <a:solidFill>
                <a:srgbClr val="000000"/>
              </a:solidFill>
              <a:prstDash val="solid"/>
              <a:round/>
              <a:headEnd len="med" w="med" type="none"/>
              <a:tailEnd len="med" w="med" type="none"/>
            </a:ln>
          </p:spPr>
        </p:cxnSp>
        <p:sp>
          <p:nvSpPr>
            <p:cNvPr id="1886" name="Google Shape;1886;p18"/>
            <p:cNvSpPr/>
            <p:nvPr/>
          </p:nvSpPr>
          <p:spPr>
            <a:xfrm>
              <a:off x="1750" y="3301"/>
              <a:ext cx="310" cy="49"/>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87" name="Google Shape;1887;p18"/>
            <p:cNvSpPr/>
            <p:nvPr/>
          </p:nvSpPr>
          <p:spPr>
            <a:xfrm>
              <a:off x="1747" y="3242"/>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88" name="Google Shape;1888;p18"/>
            <p:cNvGrpSpPr/>
            <p:nvPr/>
          </p:nvGrpSpPr>
          <p:grpSpPr>
            <a:xfrm>
              <a:off x="1799" y="3190"/>
              <a:ext cx="194" cy="252"/>
              <a:chOff x="2960" y="2425"/>
              <a:chExt cx="197" cy="252"/>
            </a:xfrm>
          </p:grpSpPr>
          <p:sp>
            <p:nvSpPr>
              <p:cNvPr id="1889" name="Google Shape;1889;p18"/>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0" name="Google Shape;1890;p18"/>
              <p:cNvSpPr txBox="1"/>
              <p:nvPr/>
            </p:nvSpPr>
            <p:spPr>
              <a:xfrm>
                <a:off x="2960" y="2425"/>
                <a:ext cx="197" cy="252"/>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a</a:t>
                </a:r>
                <a:endParaRPr b="0" i="0" sz="1800" u="none" cap="none" strike="noStrike">
                  <a:solidFill>
                    <a:srgbClr val="000000"/>
                  </a:solidFill>
                  <a:latin typeface="Arial"/>
                  <a:ea typeface="Arial"/>
                  <a:cs typeface="Arial"/>
                  <a:sym typeface="Arial"/>
                </a:endParaRPr>
              </a:p>
            </p:txBody>
          </p:sp>
        </p:grpSp>
      </p:grpSp>
      <p:grpSp>
        <p:nvGrpSpPr>
          <p:cNvPr id="1891" name="Google Shape;1891;p18"/>
          <p:cNvGrpSpPr/>
          <p:nvPr/>
        </p:nvGrpSpPr>
        <p:grpSpPr>
          <a:xfrm>
            <a:off x="372190" y="2945606"/>
            <a:ext cx="376238" cy="300037"/>
            <a:chOff x="2221" y="3571"/>
            <a:chExt cx="316" cy="252"/>
          </a:xfrm>
        </p:grpSpPr>
        <p:sp>
          <p:nvSpPr>
            <p:cNvPr id="1892" name="Google Shape;1892;p18"/>
            <p:cNvSpPr/>
            <p:nvPr/>
          </p:nvSpPr>
          <p:spPr>
            <a:xfrm>
              <a:off x="2224" y="3695"/>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893" name="Google Shape;1893;p18"/>
            <p:cNvCxnSpPr/>
            <p:nvPr/>
          </p:nvCxnSpPr>
          <p:spPr>
            <a:xfrm>
              <a:off x="2224" y="3688"/>
              <a:ext cx="0" cy="50"/>
            </a:xfrm>
            <a:prstGeom prst="straightConnector1">
              <a:avLst/>
            </a:prstGeom>
            <a:noFill/>
            <a:ln cap="flat" cmpd="sng" w="12700">
              <a:solidFill>
                <a:srgbClr val="000000"/>
              </a:solidFill>
              <a:prstDash val="solid"/>
              <a:round/>
              <a:headEnd len="med" w="med" type="none"/>
              <a:tailEnd len="med" w="med" type="none"/>
            </a:ln>
          </p:spPr>
        </p:cxnSp>
        <p:cxnSp>
          <p:nvCxnSpPr>
            <p:cNvPr id="1894" name="Google Shape;1894;p18"/>
            <p:cNvCxnSpPr/>
            <p:nvPr/>
          </p:nvCxnSpPr>
          <p:spPr>
            <a:xfrm>
              <a:off x="2537" y="3688"/>
              <a:ext cx="0" cy="50"/>
            </a:xfrm>
            <a:prstGeom prst="straightConnector1">
              <a:avLst/>
            </a:prstGeom>
            <a:noFill/>
            <a:ln cap="flat" cmpd="sng" w="12700">
              <a:solidFill>
                <a:srgbClr val="000000"/>
              </a:solidFill>
              <a:prstDash val="solid"/>
              <a:round/>
              <a:headEnd len="med" w="med" type="none"/>
              <a:tailEnd len="med" w="med" type="none"/>
            </a:ln>
          </p:spPr>
        </p:cxnSp>
        <p:sp>
          <p:nvSpPr>
            <p:cNvPr id="1895" name="Google Shape;1895;p18"/>
            <p:cNvSpPr/>
            <p:nvPr/>
          </p:nvSpPr>
          <p:spPr>
            <a:xfrm>
              <a:off x="2224" y="3688"/>
              <a:ext cx="310" cy="49"/>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96" name="Google Shape;1896;p18"/>
            <p:cNvSpPr/>
            <p:nvPr/>
          </p:nvSpPr>
          <p:spPr>
            <a:xfrm>
              <a:off x="2221" y="3629"/>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97" name="Google Shape;1897;p18"/>
            <p:cNvGrpSpPr/>
            <p:nvPr/>
          </p:nvGrpSpPr>
          <p:grpSpPr>
            <a:xfrm>
              <a:off x="2283" y="3571"/>
              <a:ext cx="206" cy="252"/>
              <a:chOff x="2954" y="2425"/>
              <a:chExt cx="209" cy="252"/>
            </a:xfrm>
          </p:grpSpPr>
          <p:sp>
            <p:nvSpPr>
              <p:cNvPr id="1898" name="Google Shape;1898;p18"/>
              <p:cNvSpPr/>
              <p:nvPr/>
            </p:nvSpPr>
            <p:spPr>
              <a:xfrm>
                <a:off x="2982" y="2490"/>
                <a:ext cx="146"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9" name="Google Shape;1899;p18"/>
              <p:cNvSpPr txBox="1"/>
              <p:nvPr/>
            </p:nvSpPr>
            <p:spPr>
              <a:xfrm>
                <a:off x="2954" y="2425"/>
                <a:ext cx="209" cy="252"/>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d</a:t>
                </a:r>
                <a:endParaRPr b="0" i="0" sz="1800" u="none" cap="none" strike="noStrike">
                  <a:solidFill>
                    <a:srgbClr val="000000"/>
                  </a:solidFill>
                  <a:latin typeface="Arial"/>
                  <a:ea typeface="Arial"/>
                  <a:cs typeface="Arial"/>
                  <a:sym typeface="Arial"/>
                </a:endParaRPr>
              </a:p>
            </p:txBody>
          </p:sp>
        </p:grpSp>
      </p:grpSp>
      <p:grpSp>
        <p:nvGrpSpPr>
          <p:cNvPr id="1900" name="Google Shape;1900;p18"/>
          <p:cNvGrpSpPr/>
          <p:nvPr/>
        </p:nvGrpSpPr>
        <p:grpSpPr>
          <a:xfrm>
            <a:off x="848440" y="3292078"/>
            <a:ext cx="375046" cy="300037"/>
            <a:chOff x="2903" y="2884"/>
            <a:chExt cx="315" cy="252"/>
          </a:xfrm>
        </p:grpSpPr>
        <p:grpSp>
          <p:nvGrpSpPr>
            <p:cNvPr id="1901" name="Google Shape;1901;p18"/>
            <p:cNvGrpSpPr/>
            <p:nvPr/>
          </p:nvGrpSpPr>
          <p:grpSpPr>
            <a:xfrm>
              <a:off x="2903" y="2938"/>
              <a:ext cx="315" cy="144"/>
              <a:chOff x="2903" y="2938"/>
              <a:chExt cx="315" cy="144"/>
            </a:xfrm>
          </p:grpSpPr>
          <p:sp>
            <p:nvSpPr>
              <p:cNvPr id="1902" name="Google Shape;1902;p18"/>
              <p:cNvSpPr/>
              <p:nvPr/>
            </p:nvSpPr>
            <p:spPr>
              <a:xfrm>
                <a:off x="2903" y="3001"/>
                <a:ext cx="312"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903" name="Google Shape;1903;p18"/>
              <p:cNvCxnSpPr/>
              <p:nvPr/>
            </p:nvCxnSpPr>
            <p:spPr>
              <a:xfrm>
                <a:off x="2903" y="2994"/>
                <a:ext cx="0" cy="50"/>
              </a:xfrm>
              <a:prstGeom prst="straightConnector1">
                <a:avLst/>
              </a:prstGeom>
              <a:noFill/>
              <a:ln cap="flat" cmpd="sng" w="12700">
                <a:solidFill>
                  <a:srgbClr val="000000"/>
                </a:solidFill>
                <a:prstDash val="solid"/>
                <a:round/>
                <a:headEnd len="med" w="med" type="none"/>
                <a:tailEnd len="med" w="med" type="none"/>
              </a:ln>
            </p:spPr>
          </p:cxnSp>
          <p:cxnSp>
            <p:nvCxnSpPr>
              <p:cNvPr id="1904" name="Google Shape;1904;p18"/>
              <p:cNvCxnSpPr/>
              <p:nvPr/>
            </p:nvCxnSpPr>
            <p:spPr>
              <a:xfrm>
                <a:off x="3215" y="2994"/>
                <a:ext cx="0" cy="50"/>
              </a:xfrm>
              <a:prstGeom prst="straightConnector1">
                <a:avLst/>
              </a:prstGeom>
              <a:noFill/>
              <a:ln cap="flat" cmpd="sng" w="12700">
                <a:solidFill>
                  <a:srgbClr val="000000"/>
                </a:solidFill>
                <a:prstDash val="solid"/>
                <a:round/>
                <a:headEnd len="med" w="med" type="none"/>
                <a:tailEnd len="med" w="med" type="none"/>
              </a:ln>
            </p:spPr>
          </p:cxnSp>
          <p:sp>
            <p:nvSpPr>
              <p:cNvPr id="1905" name="Google Shape;1905;p18"/>
              <p:cNvSpPr/>
              <p:nvPr/>
            </p:nvSpPr>
            <p:spPr>
              <a:xfrm>
                <a:off x="2903" y="2994"/>
                <a:ext cx="309" cy="49"/>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06" name="Google Shape;1906;p18"/>
              <p:cNvSpPr/>
              <p:nvPr/>
            </p:nvSpPr>
            <p:spPr>
              <a:xfrm>
                <a:off x="2906" y="2938"/>
                <a:ext cx="312"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07" name="Google Shape;1907;p18"/>
            <p:cNvGrpSpPr/>
            <p:nvPr/>
          </p:nvGrpSpPr>
          <p:grpSpPr>
            <a:xfrm>
              <a:off x="2963" y="2884"/>
              <a:ext cx="185" cy="252"/>
              <a:chOff x="2964" y="2425"/>
              <a:chExt cx="188" cy="252"/>
            </a:xfrm>
          </p:grpSpPr>
          <p:sp>
            <p:nvSpPr>
              <p:cNvPr id="1908" name="Google Shape;1908;p18"/>
              <p:cNvSpPr/>
              <p:nvPr/>
            </p:nvSpPr>
            <p:spPr>
              <a:xfrm>
                <a:off x="2982" y="2490"/>
                <a:ext cx="146"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9" name="Google Shape;1909;p18"/>
              <p:cNvSpPr txBox="1"/>
              <p:nvPr/>
            </p:nvSpPr>
            <p:spPr>
              <a:xfrm>
                <a:off x="2964" y="2425"/>
                <a:ext cx="188" cy="252"/>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c</a:t>
                </a:r>
                <a:endParaRPr b="0" i="0" sz="1800" u="none" cap="none" strike="noStrike">
                  <a:solidFill>
                    <a:srgbClr val="000000"/>
                  </a:solidFill>
                  <a:latin typeface="Arial"/>
                  <a:ea typeface="Arial"/>
                  <a:cs typeface="Arial"/>
                  <a:sym typeface="Arial"/>
                </a:endParaRPr>
              </a:p>
            </p:txBody>
          </p:sp>
        </p:grpSp>
      </p:grpSp>
      <p:grpSp>
        <p:nvGrpSpPr>
          <p:cNvPr id="1910" name="Google Shape;1910;p18"/>
          <p:cNvGrpSpPr/>
          <p:nvPr/>
        </p:nvGrpSpPr>
        <p:grpSpPr>
          <a:xfrm>
            <a:off x="1338977" y="2956322"/>
            <a:ext cx="376238" cy="300037"/>
            <a:chOff x="2217" y="2884"/>
            <a:chExt cx="316" cy="252"/>
          </a:xfrm>
        </p:grpSpPr>
        <p:sp>
          <p:nvSpPr>
            <p:cNvPr id="1911" name="Google Shape;1911;p18"/>
            <p:cNvSpPr/>
            <p:nvPr/>
          </p:nvSpPr>
          <p:spPr>
            <a:xfrm>
              <a:off x="2220" y="3005"/>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912" name="Google Shape;1912;p18"/>
            <p:cNvCxnSpPr/>
            <p:nvPr/>
          </p:nvCxnSpPr>
          <p:spPr>
            <a:xfrm>
              <a:off x="2220" y="2998"/>
              <a:ext cx="0" cy="50"/>
            </a:xfrm>
            <a:prstGeom prst="straightConnector1">
              <a:avLst/>
            </a:prstGeom>
            <a:noFill/>
            <a:ln cap="flat" cmpd="sng" w="12700">
              <a:solidFill>
                <a:srgbClr val="000000"/>
              </a:solidFill>
              <a:prstDash val="solid"/>
              <a:round/>
              <a:headEnd len="med" w="med" type="none"/>
              <a:tailEnd len="med" w="med" type="none"/>
            </a:ln>
          </p:spPr>
        </p:cxnSp>
        <p:cxnSp>
          <p:nvCxnSpPr>
            <p:cNvPr id="1913" name="Google Shape;1913;p18"/>
            <p:cNvCxnSpPr/>
            <p:nvPr/>
          </p:nvCxnSpPr>
          <p:spPr>
            <a:xfrm>
              <a:off x="2533" y="2998"/>
              <a:ext cx="0" cy="50"/>
            </a:xfrm>
            <a:prstGeom prst="straightConnector1">
              <a:avLst/>
            </a:prstGeom>
            <a:noFill/>
            <a:ln cap="flat" cmpd="sng" w="12700">
              <a:solidFill>
                <a:srgbClr val="000000"/>
              </a:solidFill>
              <a:prstDash val="solid"/>
              <a:round/>
              <a:headEnd len="med" w="med" type="none"/>
              <a:tailEnd len="med" w="med" type="none"/>
            </a:ln>
          </p:spPr>
        </p:cxnSp>
        <p:sp>
          <p:nvSpPr>
            <p:cNvPr id="1914" name="Google Shape;1914;p18"/>
            <p:cNvSpPr/>
            <p:nvPr/>
          </p:nvSpPr>
          <p:spPr>
            <a:xfrm>
              <a:off x="2220" y="2998"/>
              <a:ext cx="310" cy="49"/>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15" name="Google Shape;1915;p18"/>
            <p:cNvSpPr/>
            <p:nvPr/>
          </p:nvSpPr>
          <p:spPr>
            <a:xfrm>
              <a:off x="2217" y="2939"/>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16" name="Google Shape;1916;p18"/>
            <p:cNvGrpSpPr/>
            <p:nvPr/>
          </p:nvGrpSpPr>
          <p:grpSpPr>
            <a:xfrm>
              <a:off x="2276" y="2884"/>
              <a:ext cx="206" cy="252"/>
              <a:chOff x="2954" y="2425"/>
              <a:chExt cx="209" cy="252"/>
            </a:xfrm>
          </p:grpSpPr>
          <p:sp>
            <p:nvSpPr>
              <p:cNvPr id="1917" name="Google Shape;1917;p18"/>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8" name="Google Shape;1918;p18"/>
              <p:cNvSpPr txBox="1"/>
              <p:nvPr/>
            </p:nvSpPr>
            <p:spPr>
              <a:xfrm>
                <a:off x="2954" y="2425"/>
                <a:ext cx="209" cy="252"/>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b</a:t>
                </a:r>
                <a:endParaRPr b="0" i="0" sz="1800" u="none" cap="none" strike="noStrike">
                  <a:solidFill>
                    <a:srgbClr val="000000"/>
                  </a:solidFill>
                  <a:latin typeface="Arial"/>
                  <a:ea typeface="Arial"/>
                  <a:cs typeface="Arial"/>
                  <a:sym typeface="Arial"/>
                </a:endParaRPr>
              </a:p>
            </p:txBody>
          </p:sp>
        </p:grpSp>
      </p:grpSp>
      <p:sp>
        <p:nvSpPr>
          <p:cNvPr id="1919" name="Google Shape;1919;p18"/>
          <p:cNvSpPr txBox="1"/>
          <p:nvPr/>
        </p:nvSpPr>
        <p:spPr>
          <a:xfrm>
            <a:off x="629365" y="2770584"/>
            <a:ext cx="2118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1</a:t>
            </a:r>
            <a:endParaRPr sz="1100"/>
          </a:p>
        </p:txBody>
      </p:sp>
      <p:sp>
        <p:nvSpPr>
          <p:cNvPr id="1920" name="Google Shape;1920;p18"/>
          <p:cNvSpPr/>
          <p:nvPr/>
        </p:nvSpPr>
        <p:spPr>
          <a:xfrm flipH="1">
            <a:off x="1142524" y="2880122"/>
            <a:ext cx="253603" cy="153591"/>
          </a:xfrm>
          <a:custGeom>
            <a:rect b="b" l="l" r="r" t="t"/>
            <a:pathLst>
              <a:path extrusionOk="0" h="186" w="342">
                <a:moveTo>
                  <a:pt x="0" y="186"/>
                </a:moveTo>
                <a:lnTo>
                  <a:pt x="342" y="0"/>
                </a:lnTo>
              </a:path>
            </a:pathLst>
          </a:custGeom>
          <a:noFill/>
          <a:ln cap="flat" cmpd="sng" w="12700">
            <a:solidFill>
              <a:srgbClr val="000000"/>
            </a:solidFill>
            <a:prstDash val="solid"/>
            <a:round/>
            <a:headEnd len="sm" w="sm" type="none"/>
            <a:tailEnd len="med" w="med" type="triangl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1" name="Google Shape;1921;p18"/>
          <p:cNvSpPr/>
          <p:nvPr/>
        </p:nvSpPr>
        <p:spPr>
          <a:xfrm rot="10800000">
            <a:off x="1153239" y="3190875"/>
            <a:ext cx="235744" cy="171450"/>
          </a:xfrm>
          <a:custGeom>
            <a:rect b="b" l="l" r="r" t="t"/>
            <a:pathLst>
              <a:path extrusionOk="0" h="186" w="342">
                <a:moveTo>
                  <a:pt x="0" y="186"/>
                </a:moveTo>
                <a:lnTo>
                  <a:pt x="342" y="0"/>
                </a:lnTo>
              </a:path>
            </a:pathLst>
          </a:custGeom>
          <a:noFill/>
          <a:ln cap="flat" cmpd="sng" w="12700">
            <a:solidFill>
              <a:srgbClr val="000000"/>
            </a:solidFill>
            <a:prstDash val="solid"/>
            <a:round/>
            <a:headEnd len="med" w="med" type="triangl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2" name="Google Shape;1922;p18"/>
          <p:cNvSpPr/>
          <p:nvPr/>
        </p:nvSpPr>
        <p:spPr>
          <a:xfrm flipH="1" rot="10800000">
            <a:off x="674609" y="3183731"/>
            <a:ext cx="242888" cy="185737"/>
          </a:xfrm>
          <a:custGeom>
            <a:rect b="b" l="l" r="r" t="t"/>
            <a:pathLst>
              <a:path extrusionOk="0" h="186" w="342">
                <a:moveTo>
                  <a:pt x="0" y="186"/>
                </a:moveTo>
                <a:lnTo>
                  <a:pt x="342" y="0"/>
                </a:lnTo>
              </a:path>
            </a:pathLst>
          </a:custGeom>
          <a:noFill/>
          <a:ln cap="flat" cmpd="sng" w="12700">
            <a:solidFill>
              <a:srgbClr val="000000"/>
            </a:solidFill>
            <a:prstDash val="solid"/>
            <a:round/>
            <a:headEnd len="sm" w="sm" type="none"/>
            <a:tailEnd len="med" w="med" type="triangl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3" name="Google Shape;1923;p18"/>
          <p:cNvSpPr txBox="1"/>
          <p:nvPr/>
        </p:nvSpPr>
        <p:spPr>
          <a:xfrm>
            <a:off x="1261600" y="2777728"/>
            <a:ext cx="341700" cy="408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1+e</a:t>
            </a:r>
            <a:endParaRPr sz="1100"/>
          </a:p>
        </p:txBody>
      </p:sp>
      <p:sp>
        <p:nvSpPr>
          <p:cNvPr id="1924" name="Google Shape;1924;p18"/>
          <p:cNvSpPr txBox="1"/>
          <p:nvPr/>
        </p:nvSpPr>
        <p:spPr>
          <a:xfrm>
            <a:off x="1255633" y="3220640"/>
            <a:ext cx="2118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e</a:t>
            </a:r>
            <a:endParaRPr sz="1100"/>
          </a:p>
        </p:txBody>
      </p:sp>
      <p:sp>
        <p:nvSpPr>
          <p:cNvPr id="1925" name="Google Shape;1925;p18"/>
          <p:cNvSpPr txBox="1"/>
          <p:nvPr/>
        </p:nvSpPr>
        <p:spPr>
          <a:xfrm>
            <a:off x="601980" y="3238500"/>
            <a:ext cx="2118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0</a:t>
            </a:r>
            <a:endParaRPr sz="1100"/>
          </a:p>
        </p:txBody>
      </p:sp>
      <p:cxnSp>
        <p:nvCxnSpPr>
          <p:cNvPr id="1926" name="Google Shape;1926;p18"/>
          <p:cNvCxnSpPr/>
          <p:nvPr/>
        </p:nvCxnSpPr>
        <p:spPr>
          <a:xfrm rot="10800000">
            <a:off x="1028224" y="3533813"/>
            <a:ext cx="0" cy="300000"/>
          </a:xfrm>
          <a:prstGeom prst="straightConnector1">
            <a:avLst/>
          </a:prstGeom>
          <a:noFill/>
          <a:ln cap="flat" cmpd="sng" w="19050">
            <a:solidFill>
              <a:srgbClr val="FF0000"/>
            </a:solidFill>
            <a:prstDash val="solid"/>
            <a:round/>
            <a:headEnd len="med" w="med" type="none"/>
            <a:tailEnd len="med" w="med" type="triangle"/>
          </a:ln>
        </p:spPr>
      </p:cxnSp>
      <p:cxnSp>
        <p:nvCxnSpPr>
          <p:cNvPr id="1927" name="Google Shape;1927;p18"/>
          <p:cNvCxnSpPr/>
          <p:nvPr/>
        </p:nvCxnSpPr>
        <p:spPr>
          <a:xfrm rot="10800000">
            <a:off x="413833" y="3183834"/>
            <a:ext cx="3600" cy="253500"/>
          </a:xfrm>
          <a:prstGeom prst="straightConnector1">
            <a:avLst/>
          </a:prstGeom>
          <a:noFill/>
          <a:ln cap="flat" cmpd="sng" w="19050">
            <a:solidFill>
              <a:srgbClr val="FF0000"/>
            </a:solidFill>
            <a:prstDash val="solid"/>
            <a:round/>
            <a:headEnd len="med" w="med" type="none"/>
            <a:tailEnd len="med" w="med" type="triangle"/>
          </a:ln>
        </p:spPr>
      </p:cxnSp>
      <p:cxnSp>
        <p:nvCxnSpPr>
          <p:cNvPr id="1928" name="Google Shape;1928;p18"/>
          <p:cNvCxnSpPr/>
          <p:nvPr/>
        </p:nvCxnSpPr>
        <p:spPr>
          <a:xfrm rot="10800000">
            <a:off x="1553290" y="3208603"/>
            <a:ext cx="0" cy="321600"/>
          </a:xfrm>
          <a:prstGeom prst="straightConnector1">
            <a:avLst/>
          </a:prstGeom>
          <a:noFill/>
          <a:ln cap="flat" cmpd="sng" w="19050">
            <a:solidFill>
              <a:srgbClr val="FF0000"/>
            </a:solidFill>
            <a:prstDash val="solid"/>
            <a:round/>
            <a:headEnd len="med" w="med" type="none"/>
            <a:tailEnd len="med" w="med" type="triangle"/>
          </a:ln>
        </p:spPr>
      </p:cxnSp>
      <p:grpSp>
        <p:nvGrpSpPr>
          <p:cNvPr id="1929" name="Google Shape;1929;p18"/>
          <p:cNvGrpSpPr/>
          <p:nvPr/>
        </p:nvGrpSpPr>
        <p:grpSpPr>
          <a:xfrm>
            <a:off x="223123" y="3240405"/>
            <a:ext cx="1535869" cy="680627"/>
            <a:chOff x="297498" y="4320540"/>
            <a:chExt cx="2047825" cy="907502"/>
          </a:xfrm>
        </p:grpSpPr>
        <p:sp>
          <p:nvSpPr>
            <p:cNvPr id="1930" name="Google Shape;1930;p18"/>
            <p:cNvSpPr txBox="1"/>
            <p:nvPr/>
          </p:nvSpPr>
          <p:spPr>
            <a:xfrm>
              <a:off x="1116330" y="4848542"/>
              <a:ext cx="3111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0000"/>
                </a:buClr>
                <a:buSzPts val="1400"/>
                <a:buFont typeface="Arial"/>
                <a:buNone/>
              </a:pPr>
              <a:r>
                <a:rPr b="0" i="0" lang="en-US" sz="1400" u="none" cap="none" strike="noStrike">
                  <a:solidFill>
                    <a:srgbClr val="FF0000"/>
                  </a:solidFill>
                  <a:latin typeface="Arial"/>
                  <a:ea typeface="Arial"/>
                  <a:cs typeface="Arial"/>
                  <a:sym typeface="Arial"/>
                </a:rPr>
                <a:t>e</a:t>
              </a:r>
              <a:endParaRPr b="0" i="0" sz="1800" u="none" cap="none" strike="noStrike">
                <a:solidFill>
                  <a:srgbClr val="000000"/>
                </a:solidFill>
                <a:latin typeface="Arial"/>
                <a:ea typeface="Arial"/>
                <a:cs typeface="Arial"/>
                <a:sym typeface="Arial"/>
              </a:endParaRPr>
            </a:p>
          </p:txBody>
        </p:sp>
        <p:sp>
          <p:nvSpPr>
            <p:cNvPr id="1931" name="Google Shape;1931;p18"/>
            <p:cNvSpPr txBox="1"/>
            <p:nvPr/>
          </p:nvSpPr>
          <p:spPr>
            <a:xfrm>
              <a:off x="297498" y="4320540"/>
              <a:ext cx="3111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0000"/>
                </a:buClr>
                <a:buSzPts val="1400"/>
                <a:buFont typeface="Arial"/>
                <a:buNone/>
              </a:pPr>
              <a:r>
                <a:rPr b="0" i="0" lang="en-US" sz="1400" u="none" cap="none" strike="noStrike">
                  <a:solidFill>
                    <a:srgbClr val="FF0000"/>
                  </a:solidFill>
                  <a:latin typeface="Arial"/>
                  <a:ea typeface="Arial"/>
                  <a:cs typeface="Arial"/>
                  <a:sym typeface="Arial"/>
                </a:rPr>
                <a:t>1</a:t>
              </a:r>
              <a:endParaRPr b="0" i="0" sz="1800" u="none" cap="none" strike="noStrike">
                <a:solidFill>
                  <a:srgbClr val="000000"/>
                </a:solidFill>
                <a:latin typeface="Arial"/>
                <a:ea typeface="Arial"/>
                <a:cs typeface="Arial"/>
                <a:sym typeface="Arial"/>
              </a:endParaRPr>
            </a:p>
          </p:txBody>
        </p:sp>
        <p:sp>
          <p:nvSpPr>
            <p:cNvPr id="1932" name="Google Shape;1932;p18"/>
            <p:cNvSpPr txBox="1"/>
            <p:nvPr/>
          </p:nvSpPr>
          <p:spPr>
            <a:xfrm>
              <a:off x="2034223" y="4465955"/>
              <a:ext cx="3111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0000"/>
                </a:buClr>
                <a:buSzPts val="1400"/>
                <a:buFont typeface="Arial"/>
                <a:buNone/>
              </a:pPr>
              <a:r>
                <a:rPr b="0" i="0" lang="en-US" sz="1400" u="none" cap="none" strike="noStrike">
                  <a:solidFill>
                    <a:srgbClr val="FF0000"/>
                  </a:solidFill>
                  <a:latin typeface="Arial"/>
                  <a:ea typeface="Arial"/>
                  <a:cs typeface="Arial"/>
                  <a:sym typeface="Arial"/>
                </a:rPr>
                <a:t>1</a:t>
              </a:r>
              <a:endParaRPr b="0" i="0" sz="1800" u="none" cap="none" strike="noStrike">
                <a:solidFill>
                  <a:srgbClr val="000000"/>
                </a:solidFill>
                <a:latin typeface="Arial"/>
                <a:ea typeface="Arial"/>
                <a:cs typeface="Arial"/>
                <a:sym typeface="Arial"/>
              </a:endParaRPr>
            </a:p>
          </p:txBody>
        </p:sp>
      </p:grpSp>
      <p:sp>
        <p:nvSpPr>
          <p:cNvPr id="1933" name="Google Shape;1933;p18"/>
          <p:cNvSpPr/>
          <p:nvPr/>
        </p:nvSpPr>
        <p:spPr>
          <a:xfrm rot="10800000">
            <a:off x="1081802" y="3158728"/>
            <a:ext cx="235744" cy="171450"/>
          </a:xfrm>
          <a:custGeom>
            <a:rect b="b" l="l" r="r" t="t"/>
            <a:pathLst>
              <a:path extrusionOk="0" h="186" w="342">
                <a:moveTo>
                  <a:pt x="0" y="186"/>
                </a:moveTo>
                <a:lnTo>
                  <a:pt x="342" y="0"/>
                </a:lnTo>
              </a:path>
            </a:pathLst>
          </a:custGeom>
          <a:noFill/>
          <a:ln cap="flat" cmpd="sng" w="12700">
            <a:solidFill>
              <a:srgbClr val="000000"/>
            </a:solidFill>
            <a:prstDash val="solid"/>
            <a:round/>
            <a:headEnd len="sm" w="sm" type="none"/>
            <a:tailEnd len="med" w="med" type="triangl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4" name="Google Shape;1934;p18"/>
          <p:cNvSpPr/>
          <p:nvPr/>
        </p:nvSpPr>
        <p:spPr>
          <a:xfrm flipH="1">
            <a:off x="742474" y="3165872"/>
            <a:ext cx="228600" cy="164306"/>
          </a:xfrm>
          <a:custGeom>
            <a:rect b="b" l="l" r="r" t="t"/>
            <a:pathLst>
              <a:path extrusionOk="0" h="186" w="342">
                <a:moveTo>
                  <a:pt x="0" y="186"/>
                </a:moveTo>
                <a:lnTo>
                  <a:pt x="342" y="0"/>
                </a:lnTo>
              </a:path>
            </a:pathLst>
          </a:custGeom>
          <a:noFill/>
          <a:ln cap="flat" cmpd="sng" w="12700">
            <a:solidFill>
              <a:srgbClr val="000000"/>
            </a:solidFill>
            <a:prstDash val="solid"/>
            <a:round/>
            <a:headEnd len="sm" w="sm" type="none"/>
            <a:tailEnd len="med" w="med" type="triangl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5" name="Google Shape;1935;p18"/>
          <p:cNvSpPr txBox="1"/>
          <p:nvPr/>
        </p:nvSpPr>
        <p:spPr>
          <a:xfrm>
            <a:off x="816293" y="3074194"/>
            <a:ext cx="2118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0</a:t>
            </a:r>
            <a:endParaRPr sz="1100"/>
          </a:p>
        </p:txBody>
      </p:sp>
      <p:sp>
        <p:nvSpPr>
          <p:cNvPr id="1936" name="Google Shape;1936;p18"/>
          <p:cNvSpPr txBox="1"/>
          <p:nvPr/>
        </p:nvSpPr>
        <p:spPr>
          <a:xfrm>
            <a:off x="1073468" y="3068240"/>
            <a:ext cx="2118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0</a:t>
            </a:r>
            <a:endParaRPr sz="1100"/>
          </a:p>
        </p:txBody>
      </p:sp>
      <p:sp>
        <p:nvSpPr>
          <p:cNvPr id="1937" name="Google Shape;1937;p18"/>
          <p:cNvSpPr txBox="1"/>
          <p:nvPr/>
        </p:nvSpPr>
        <p:spPr>
          <a:xfrm>
            <a:off x="757238" y="4170521"/>
            <a:ext cx="7119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99"/>
              </a:buClr>
              <a:buSzPts val="1500"/>
              <a:buFont typeface="Arial"/>
              <a:buNone/>
            </a:pPr>
            <a:r>
              <a:rPr b="0" i="0" lang="en-US" sz="1500" u="none" cap="none" strike="noStrike">
                <a:solidFill>
                  <a:srgbClr val="000099"/>
                </a:solidFill>
                <a:latin typeface="Arial"/>
                <a:ea typeface="Arial"/>
                <a:cs typeface="Arial"/>
                <a:sym typeface="Arial"/>
              </a:rPr>
              <a:t>initially</a:t>
            </a:r>
            <a:endParaRPr b="0" i="0" sz="1800" u="none" cap="none" strike="noStrike">
              <a:solidFill>
                <a:srgbClr val="000099"/>
              </a:solidFill>
              <a:latin typeface="Arial"/>
              <a:ea typeface="Arial"/>
              <a:cs typeface="Arial"/>
              <a:sym typeface="Arial"/>
            </a:endParaRPr>
          </a:p>
        </p:txBody>
      </p:sp>
      <p:grpSp>
        <p:nvGrpSpPr>
          <p:cNvPr id="1938" name="Google Shape;1938;p18"/>
          <p:cNvGrpSpPr/>
          <p:nvPr/>
        </p:nvGrpSpPr>
        <p:grpSpPr>
          <a:xfrm>
            <a:off x="2271237" y="2593656"/>
            <a:ext cx="2143124" cy="2124074"/>
            <a:chOff x="1560" y="2639"/>
            <a:chExt cx="1800" cy="1784"/>
          </a:xfrm>
        </p:grpSpPr>
        <p:sp>
          <p:nvSpPr>
            <p:cNvPr id="1939" name="Google Shape;1939;p18"/>
            <p:cNvSpPr/>
            <p:nvPr/>
          </p:nvSpPr>
          <p:spPr>
            <a:xfrm>
              <a:off x="1752" y="2639"/>
              <a:ext cx="1225" cy="854"/>
            </a:xfrm>
            <a:custGeom>
              <a:rect b="b" l="l" r="r" t="t"/>
              <a:pathLst>
                <a:path extrusionOk="0" h="854" w="1225">
                  <a:moveTo>
                    <a:pt x="0" y="387"/>
                  </a:moveTo>
                  <a:cubicBezTo>
                    <a:pt x="0" y="243"/>
                    <a:pt x="87" y="223"/>
                    <a:pt x="168" y="162"/>
                  </a:cubicBezTo>
                  <a:cubicBezTo>
                    <a:pt x="249" y="101"/>
                    <a:pt x="377" y="40"/>
                    <a:pt x="486" y="18"/>
                  </a:cubicBezTo>
                  <a:cubicBezTo>
                    <a:pt x="615" y="6"/>
                    <a:pt x="684" y="0"/>
                    <a:pt x="822" y="30"/>
                  </a:cubicBezTo>
                  <a:cubicBezTo>
                    <a:pt x="960" y="60"/>
                    <a:pt x="1099" y="169"/>
                    <a:pt x="1152" y="267"/>
                  </a:cubicBezTo>
                  <a:cubicBezTo>
                    <a:pt x="1213" y="351"/>
                    <a:pt x="1225" y="452"/>
                    <a:pt x="1188" y="537"/>
                  </a:cubicBezTo>
                  <a:cubicBezTo>
                    <a:pt x="1151" y="622"/>
                    <a:pt x="1050" y="730"/>
                    <a:pt x="927" y="780"/>
                  </a:cubicBezTo>
                  <a:cubicBezTo>
                    <a:pt x="804" y="830"/>
                    <a:pt x="572" y="854"/>
                    <a:pt x="447" y="837"/>
                  </a:cubicBezTo>
                  <a:cubicBezTo>
                    <a:pt x="322" y="820"/>
                    <a:pt x="251" y="750"/>
                    <a:pt x="177" y="675"/>
                  </a:cubicBezTo>
                  <a:cubicBezTo>
                    <a:pt x="103" y="600"/>
                    <a:pt x="0" y="531"/>
                    <a:pt x="0" y="387"/>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0" name="Google Shape;1940;p18"/>
            <p:cNvSpPr/>
            <p:nvPr/>
          </p:nvSpPr>
          <p:spPr>
            <a:xfrm>
              <a:off x="2010" y="2852"/>
              <a:ext cx="246" cy="132"/>
            </a:xfrm>
            <a:custGeom>
              <a:rect b="b" l="l" r="r" t="t"/>
              <a:pathLst>
                <a:path extrusionOk="0" h="186" w="342">
                  <a:moveTo>
                    <a:pt x="0" y="186"/>
                  </a:moveTo>
                  <a:lnTo>
                    <a:pt x="342" y="0"/>
                  </a:lnTo>
                </a:path>
              </a:pathLst>
            </a:custGeom>
            <a:noFill/>
            <a:ln cap="flat" cmpd="sng" w="12700">
              <a:solidFill>
                <a:srgbClr val="000000"/>
              </a:solidFill>
              <a:prstDash val="solid"/>
              <a:round/>
              <a:headEnd len="sm" w="sm" type="none"/>
              <a:tailEnd len="med" w="med" type="triangl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41" name="Google Shape;1941;p18"/>
            <p:cNvGrpSpPr/>
            <p:nvPr/>
          </p:nvGrpSpPr>
          <p:grpSpPr>
            <a:xfrm>
              <a:off x="2203" y="2652"/>
              <a:ext cx="316" cy="252"/>
              <a:chOff x="1747" y="3190"/>
              <a:chExt cx="316" cy="252"/>
            </a:xfrm>
          </p:grpSpPr>
          <p:sp>
            <p:nvSpPr>
              <p:cNvPr id="1942" name="Google Shape;1942;p18"/>
              <p:cNvSpPr/>
              <p:nvPr/>
            </p:nvSpPr>
            <p:spPr>
              <a:xfrm>
                <a:off x="1750" y="3308"/>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943" name="Google Shape;1943;p18"/>
              <p:cNvCxnSpPr/>
              <p:nvPr/>
            </p:nvCxnSpPr>
            <p:spPr>
              <a:xfrm>
                <a:off x="1750" y="3301"/>
                <a:ext cx="0" cy="50"/>
              </a:xfrm>
              <a:prstGeom prst="straightConnector1">
                <a:avLst/>
              </a:prstGeom>
              <a:noFill/>
              <a:ln cap="flat" cmpd="sng" w="12700">
                <a:solidFill>
                  <a:srgbClr val="000000"/>
                </a:solidFill>
                <a:prstDash val="solid"/>
                <a:round/>
                <a:headEnd len="med" w="med" type="none"/>
                <a:tailEnd len="med" w="med" type="none"/>
              </a:ln>
            </p:spPr>
          </p:cxnSp>
          <p:cxnSp>
            <p:nvCxnSpPr>
              <p:cNvPr id="1944" name="Google Shape;1944;p18"/>
              <p:cNvCxnSpPr/>
              <p:nvPr/>
            </p:nvCxnSpPr>
            <p:spPr>
              <a:xfrm>
                <a:off x="2063" y="3301"/>
                <a:ext cx="0" cy="50"/>
              </a:xfrm>
              <a:prstGeom prst="straightConnector1">
                <a:avLst/>
              </a:prstGeom>
              <a:noFill/>
              <a:ln cap="flat" cmpd="sng" w="12700">
                <a:solidFill>
                  <a:srgbClr val="000000"/>
                </a:solidFill>
                <a:prstDash val="solid"/>
                <a:round/>
                <a:headEnd len="med" w="med" type="none"/>
                <a:tailEnd len="med" w="med" type="none"/>
              </a:ln>
            </p:spPr>
          </p:cxnSp>
          <p:sp>
            <p:nvSpPr>
              <p:cNvPr id="1945" name="Google Shape;1945;p18"/>
              <p:cNvSpPr/>
              <p:nvPr/>
            </p:nvSpPr>
            <p:spPr>
              <a:xfrm>
                <a:off x="1750" y="3301"/>
                <a:ext cx="310" cy="49"/>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46" name="Google Shape;1946;p18"/>
              <p:cNvSpPr/>
              <p:nvPr/>
            </p:nvSpPr>
            <p:spPr>
              <a:xfrm>
                <a:off x="1747" y="3242"/>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47" name="Google Shape;1947;p18"/>
              <p:cNvGrpSpPr/>
              <p:nvPr/>
            </p:nvGrpSpPr>
            <p:grpSpPr>
              <a:xfrm>
                <a:off x="1799" y="3190"/>
                <a:ext cx="194" cy="252"/>
                <a:chOff x="2960" y="2425"/>
                <a:chExt cx="197" cy="252"/>
              </a:xfrm>
            </p:grpSpPr>
            <p:sp>
              <p:nvSpPr>
                <p:cNvPr id="1948" name="Google Shape;1948;p18"/>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9" name="Google Shape;1949;p18"/>
                <p:cNvSpPr txBox="1"/>
                <p:nvPr/>
              </p:nvSpPr>
              <p:spPr>
                <a:xfrm>
                  <a:off x="2960" y="2425"/>
                  <a:ext cx="197" cy="252"/>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a</a:t>
                  </a:r>
                  <a:endParaRPr b="0" i="0" sz="1800" u="none" cap="none" strike="noStrike">
                    <a:solidFill>
                      <a:srgbClr val="000000"/>
                    </a:solidFill>
                    <a:latin typeface="Arial"/>
                    <a:ea typeface="Arial"/>
                    <a:cs typeface="Arial"/>
                    <a:sym typeface="Arial"/>
                  </a:endParaRPr>
                </a:p>
              </p:txBody>
            </p:sp>
          </p:grpSp>
        </p:grpSp>
        <p:grpSp>
          <p:nvGrpSpPr>
            <p:cNvPr id="1950" name="Google Shape;1950;p18"/>
            <p:cNvGrpSpPr/>
            <p:nvPr/>
          </p:nvGrpSpPr>
          <p:grpSpPr>
            <a:xfrm>
              <a:off x="1795" y="2907"/>
              <a:ext cx="316" cy="252"/>
              <a:chOff x="2221" y="3571"/>
              <a:chExt cx="316" cy="252"/>
            </a:xfrm>
          </p:grpSpPr>
          <p:sp>
            <p:nvSpPr>
              <p:cNvPr id="1951" name="Google Shape;1951;p18"/>
              <p:cNvSpPr/>
              <p:nvPr/>
            </p:nvSpPr>
            <p:spPr>
              <a:xfrm>
                <a:off x="2224" y="3695"/>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952" name="Google Shape;1952;p18"/>
              <p:cNvCxnSpPr/>
              <p:nvPr/>
            </p:nvCxnSpPr>
            <p:spPr>
              <a:xfrm>
                <a:off x="2224" y="3688"/>
                <a:ext cx="0" cy="50"/>
              </a:xfrm>
              <a:prstGeom prst="straightConnector1">
                <a:avLst/>
              </a:prstGeom>
              <a:noFill/>
              <a:ln cap="flat" cmpd="sng" w="12700">
                <a:solidFill>
                  <a:srgbClr val="000000"/>
                </a:solidFill>
                <a:prstDash val="solid"/>
                <a:round/>
                <a:headEnd len="med" w="med" type="none"/>
                <a:tailEnd len="med" w="med" type="none"/>
              </a:ln>
            </p:spPr>
          </p:cxnSp>
          <p:cxnSp>
            <p:nvCxnSpPr>
              <p:cNvPr id="1953" name="Google Shape;1953;p18"/>
              <p:cNvCxnSpPr/>
              <p:nvPr/>
            </p:nvCxnSpPr>
            <p:spPr>
              <a:xfrm>
                <a:off x="2537" y="3688"/>
                <a:ext cx="0" cy="50"/>
              </a:xfrm>
              <a:prstGeom prst="straightConnector1">
                <a:avLst/>
              </a:prstGeom>
              <a:noFill/>
              <a:ln cap="flat" cmpd="sng" w="12700">
                <a:solidFill>
                  <a:srgbClr val="000000"/>
                </a:solidFill>
                <a:prstDash val="solid"/>
                <a:round/>
                <a:headEnd len="med" w="med" type="none"/>
                <a:tailEnd len="med" w="med" type="none"/>
              </a:ln>
            </p:spPr>
          </p:cxnSp>
          <p:sp>
            <p:nvSpPr>
              <p:cNvPr id="1954" name="Google Shape;1954;p18"/>
              <p:cNvSpPr/>
              <p:nvPr/>
            </p:nvSpPr>
            <p:spPr>
              <a:xfrm>
                <a:off x="2224" y="3688"/>
                <a:ext cx="310" cy="49"/>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55" name="Google Shape;1955;p18"/>
              <p:cNvSpPr/>
              <p:nvPr/>
            </p:nvSpPr>
            <p:spPr>
              <a:xfrm>
                <a:off x="2221" y="3629"/>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56" name="Google Shape;1956;p18"/>
              <p:cNvGrpSpPr/>
              <p:nvPr/>
            </p:nvGrpSpPr>
            <p:grpSpPr>
              <a:xfrm>
                <a:off x="2283" y="3571"/>
                <a:ext cx="206" cy="252"/>
                <a:chOff x="2954" y="2425"/>
                <a:chExt cx="209" cy="252"/>
              </a:xfrm>
            </p:grpSpPr>
            <p:sp>
              <p:nvSpPr>
                <p:cNvPr id="1957" name="Google Shape;1957;p18"/>
                <p:cNvSpPr/>
                <p:nvPr/>
              </p:nvSpPr>
              <p:spPr>
                <a:xfrm>
                  <a:off x="2982" y="2490"/>
                  <a:ext cx="146"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8" name="Google Shape;1958;p18"/>
                <p:cNvSpPr txBox="1"/>
                <p:nvPr/>
              </p:nvSpPr>
              <p:spPr>
                <a:xfrm>
                  <a:off x="2954" y="2425"/>
                  <a:ext cx="209" cy="252"/>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d</a:t>
                  </a:r>
                  <a:endParaRPr b="0" i="0" sz="1800" u="none" cap="none" strike="noStrike">
                    <a:solidFill>
                      <a:srgbClr val="000000"/>
                    </a:solidFill>
                    <a:latin typeface="Arial"/>
                    <a:ea typeface="Arial"/>
                    <a:cs typeface="Arial"/>
                    <a:sym typeface="Arial"/>
                  </a:endParaRPr>
                </a:p>
              </p:txBody>
            </p:sp>
          </p:grpSp>
        </p:grpSp>
        <p:grpSp>
          <p:nvGrpSpPr>
            <p:cNvPr id="1959" name="Google Shape;1959;p18"/>
            <p:cNvGrpSpPr/>
            <p:nvPr/>
          </p:nvGrpSpPr>
          <p:grpSpPr>
            <a:xfrm>
              <a:off x="2195" y="3198"/>
              <a:ext cx="315" cy="252"/>
              <a:chOff x="2903" y="2884"/>
              <a:chExt cx="315" cy="252"/>
            </a:xfrm>
          </p:grpSpPr>
          <p:grpSp>
            <p:nvGrpSpPr>
              <p:cNvPr id="1960" name="Google Shape;1960;p18"/>
              <p:cNvGrpSpPr/>
              <p:nvPr/>
            </p:nvGrpSpPr>
            <p:grpSpPr>
              <a:xfrm>
                <a:off x="2903" y="2938"/>
                <a:ext cx="315" cy="144"/>
                <a:chOff x="2903" y="2938"/>
                <a:chExt cx="315" cy="144"/>
              </a:xfrm>
            </p:grpSpPr>
            <p:sp>
              <p:nvSpPr>
                <p:cNvPr id="1961" name="Google Shape;1961;p18"/>
                <p:cNvSpPr/>
                <p:nvPr/>
              </p:nvSpPr>
              <p:spPr>
                <a:xfrm>
                  <a:off x="2903" y="3001"/>
                  <a:ext cx="312"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962" name="Google Shape;1962;p18"/>
                <p:cNvCxnSpPr/>
                <p:nvPr/>
              </p:nvCxnSpPr>
              <p:spPr>
                <a:xfrm>
                  <a:off x="2903" y="2994"/>
                  <a:ext cx="0" cy="50"/>
                </a:xfrm>
                <a:prstGeom prst="straightConnector1">
                  <a:avLst/>
                </a:prstGeom>
                <a:noFill/>
                <a:ln cap="flat" cmpd="sng" w="12700">
                  <a:solidFill>
                    <a:srgbClr val="000000"/>
                  </a:solidFill>
                  <a:prstDash val="solid"/>
                  <a:round/>
                  <a:headEnd len="med" w="med" type="none"/>
                  <a:tailEnd len="med" w="med" type="none"/>
                </a:ln>
              </p:spPr>
            </p:cxnSp>
            <p:cxnSp>
              <p:nvCxnSpPr>
                <p:cNvPr id="1963" name="Google Shape;1963;p18"/>
                <p:cNvCxnSpPr/>
                <p:nvPr/>
              </p:nvCxnSpPr>
              <p:spPr>
                <a:xfrm>
                  <a:off x="3215" y="2994"/>
                  <a:ext cx="0" cy="50"/>
                </a:xfrm>
                <a:prstGeom prst="straightConnector1">
                  <a:avLst/>
                </a:prstGeom>
                <a:noFill/>
                <a:ln cap="flat" cmpd="sng" w="12700">
                  <a:solidFill>
                    <a:srgbClr val="000000"/>
                  </a:solidFill>
                  <a:prstDash val="solid"/>
                  <a:round/>
                  <a:headEnd len="med" w="med" type="none"/>
                  <a:tailEnd len="med" w="med" type="none"/>
                </a:ln>
              </p:spPr>
            </p:cxnSp>
            <p:sp>
              <p:nvSpPr>
                <p:cNvPr id="1964" name="Google Shape;1964;p18"/>
                <p:cNvSpPr/>
                <p:nvPr/>
              </p:nvSpPr>
              <p:spPr>
                <a:xfrm>
                  <a:off x="2903" y="2994"/>
                  <a:ext cx="309" cy="49"/>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65" name="Google Shape;1965;p18"/>
                <p:cNvSpPr/>
                <p:nvPr/>
              </p:nvSpPr>
              <p:spPr>
                <a:xfrm>
                  <a:off x="2906" y="2938"/>
                  <a:ext cx="312"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66" name="Google Shape;1966;p18"/>
              <p:cNvGrpSpPr/>
              <p:nvPr/>
            </p:nvGrpSpPr>
            <p:grpSpPr>
              <a:xfrm>
                <a:off x="2963" y="2884"/>
                <a:ext cx="185" cy="252"/>
                <a:chOff x="2964" y="2425"/>
                <a:chExt cx="188" cy="252"/>
              </a:xfrm>
            </p:grpSpPr>
            <p:sp>
              <p:nvSpPr>
                <p:cNvPr id="1967" name="Google Shape;1967;p18"/>
                <p:cNvSpPr/>
                <p:nvPr/>
              </p:nvSpPr>
              <p:spPr>
                <a:xfrm>
                  <a:off x="2982" y="2490"/>
                  <a:ext cx="146"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8" name="Google Shape;1968;p18"/>
                <p:cNvSpPr txBox="1"/>
                <p:nvPr/>
              </p:nvSpPr>
              <p:spPr>
                <a:xfrm>
                  <a:off x="2964" y="2425"/>
                  <a:ext cx="188" cy="252"/>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c</a:t>
                  </a:r>
                  <a:endParaRPr b="0" i="0" sz="1800" u="none" cap="none" strike="noStrike">
                    <a:solidFill>
                      <a:srgbClr val="000000"/>
                    </a:solidFill>
                    <a:latin typeface="Arial"/>
                    <a:ea typeface="Arial"/>
                    <a:cs typeface="Arial"/>
                    <a:sym typeface="Arial"/>
                  </a:endParaRPr>
                </a:p>
              </p:txBody>
            </p:sp>
          </p:grpSp>
        </p:grpSp>
        <p:grpSp>
          <p:nvGrpSpPr>
            <p:cNvPr id="1969" name="Google Shape;1969;p18"/>
            <p:cNvGrpSpPr/>
            <p:nvPr/>
          </p:nvGrpSpPr>
          <p:grpSpPr>
            <a:xfrm>
              <a:off x="2607" y="2916"/>
              <a:ext cx="316" cy="252"/>
              <a:chOff x="2217" y="2884"/>
              <a:chExt cx="316" cy="252"/>
            </a:xfrm>
          </p:grpSpPr>
          <p:sp>
            <p:nvSpPr>
              <p:cNvPr id="1970" name="Google Shape;1970;p18"/>
              <p:cNvSpPr/>
              <p:nvPr/>
            </p:nvSpPr>
            <p:spPr>
              <a:xfrm>
                <a:off x="2220" y="3005"/>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971" name="Google Shape;1971;p18"/>
              <p:cNvCxnSpPr/>
              <p:nvPr/>
            </p:nvCxnSpPr>
            <p:spPr>
              <a:xfrm>
                <a:off x="2220" y="2998"/>
                <a:ext cx="0" cy="50"/>
              </a:xfrm>
              <a:prstGeom prst="straightConnector1">
                <a:avLst/>
              </a:prstGeom>
              <a:noFill/>
              <a:ln cap="flat" cmpd="sng" w="12700">
                <a:solidFill>
                  <a:srgbClr val="000000"/>
                </a:solidFill>
                <a:prstDash val="solid"/>
                <a:round/>
                <a:headEnd len="med" w="med" type="none"/>
                <a:tailEnd len="med" w="med" type="none"/>
              </a:ln>
            </p:spPr>
          </p:cxnSp>
          <p:cxnSp>
            <p:nvCxnSpPr>
              <p:cNvPr id="1972" name="Google Shape;1972;p18"/>
              <p:cNvCxnSpPr/>
              <p:nvPr/>
            </p:nvCxnSpPr>
            <p:spPr>
              <a:xfrm>
                <a:off x="2533" y="2998"/>
                <a:ext cx="0" cy="50"/>
              </a:xfrm>
              <a:prstGeom prst="straightConnector1">
                <a:avLst/>
              </a:prstGeom>
              <a:noFill/>
              <a:ln cap="flat" cmpd="sng" w="12700">
                <a:solidFill>
                  <a:srgbClr val="000000"/>
                </a:solidFill>
                <a:prstDash val="solid"/>
                <a:round/>
                <a:headEnd len="med" w="med" type="none"/>
                <a:tailEnd len="med" w="med" type="none"/>
              </a:ln>
            </p:spPr>
          </p:cxnSp>
          <p:sp>
            <p:nvSpPr>
              <p:cNvPr id="1973" name="Google Shape;1973;p18"/>
              <p:cNvSpPr/>
              <p:nvPr/>
            </p:nvSpPr>
            <p:spPr>
              <a:xfrm>
                <a:off x="2220" y="2998"/>
                <a:ext cx="310" cy="49"/>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74" name="Google Shape;1974;p18"/>
              <p:cNvSpPr/>
              <p:nvPr/>
            </p:nvSpPr>
            <p:spPr>
              <a:xfrm>
                <a:off x="2217" y="2939"/>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75" name="Google Shape;1975;p18"/>
              <p:cNvGrpSpPr/>
              <p:nvPr/>
            </p:nvGrpSpPr>
            <p:grpSpPr>
              <a:xfrm>
                <a:off x="2276" y="2884"/>
                <a:ext cx="206" cy="252"/>
                <a:chOff x="2954" y="2425"/>
                <a:chExt cx="209" cy="252"/>
              </a:xfrm>
            </p:grpSpPr>
            <p:sp>
              <p:nvSpPr>
                <p:cNvPr id="1976" name="Google Shape;1976;p18"/>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7" name="Google Shape;1977;p18"/>
                <p:cNvSpPr txBox="1"/>
                <p:nvPr/>
              </p:nvSpPr>
              <p:spPr>
                <a:xfrm>
                  <a:off x="2954" y="2425"/>
                  <a:ext cx="209" cy="252"/>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b</a:t>
                  </a:r>
                  <a:endParaRPr b="0" i="0" sz="1800" u="none" cap="none" strike="noStrike">
                    <a:solidFill>
                      <a:srgbClr val="000000"/>
                    </a:solidFill>
                    <a:latin typeface="Arial"/>
                    <a:ea typeface="Arial"/>
                    <a:cs typeface="Arial"/>
                    <a:sym typeface="Arial"/>
                  </a:endParaRPr>
                </a:p>
              </p:txBody>
            </p:sp>
          </p:grpSp>
        </p:grpSp>
        <p:sp>
          <p:nvSpPr>
            <p:cNvPr id="1978" name="Google Shape;1978;p18"/>
            <p:cNvSpPr/>
            <p:nvPr/>
          </p:nvSpPr>
          <p:spPr>
            <a:xfrm flipH="1">
              <a:off x="2505" y="2819"/>
              <a:ext cx="198" cy="156"/>
            </a:xfrm>
            <a:custGeom>
              <a:rect b="b" l="l" r="r" t="t"/>
              <a:pathLst>
                <a:path extrusionOk="0" h="186" w="342">
                  <a:moveTo>
                    <a:pt x="0" y="186"/>
                  </a:moveTo>
                  <a:lnTo>
                    <a:pt x="342" y="0"/>
                  </a:lnTo>
                </a:path>
              </a:pathLst>
            </a:custGeom>
            <a:noFill/>
            <a:ln cap="flat" cmpd="sng" w="12700">
              <a:solidFill>
                <a:srgbClr val="000000"/>
              </a:solidFill>
              <a:prstDash val="solid"/>
              <a:round/>
              <a:headEnd len="sm" w="sm" type="none"/>
              <a:tailEnd len="med" w="med" type="triangl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9" name="Google Shape;1979;p18"/>
            <p:cNvSpPr/>
            <p:nvPr/>
          </p:nvSpPr>
          <p:spPr>
            <a:xfrm rot="10800000">
              <a:off x="2484" y="3125"/>
              <a:ext cx="180" cy="141"/>
            </a:xfrm>
            <a:custGeom>
              <a:rect b="b" l="l" r="r" t="t"/>
              <a:pathLst>
                <a:path extrusionOk="0" h="186" w="342">
                  <a:moveTo>
                    <a:pt x="0" y="186"/>
                  </a:moveTo>
                  <a:lnTo>
                    <a:pt x="342" y="0"/>
                  </a:lnTo>
                </a:path>
              </a:pathLst>
            </a:custGeom>
            <a:noFill/>
            <a:ln cap="flat" cmpd="sng" w="12700">
              <a:solidFill>
                <a:srgbClr val="000000"/>
              </a:solidFill>
              <a:prstDash val="solid"/>
              <a:round/>
              <a:headEnd len="med" w="med" type="triangl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0" name="Google Shape;1980;p18"/>
            <p:cNvSpPr/>
            <p:nvPr/>
          </p:nvSpPr>
          <p:spPr>
            <a:xfrm flipH="1" rot="10800000">
              <a:off x="2031" y="3107"/>
              <a:ext cx="204" cy="156"/>
            </a:xfrm>
            <a:custGeom>
              <a:rect b="b" l="l" r="r" t="t"/>
              <a:pathLst>
                <a:path extrusionOk="0" h="186" w="342">
                  <a:moveTo>
                    <a:pt x="0" y="186"/>
                  </a:moveTo>
                  <a:lnTo>
                    <a:pt x="342" y="0"/>
                  </a:lnTo>
                </a:path>
              </a:pathLst>
            </a:custGeom>
            <a:noFill/>
            <a:ln cap="flat" cmpd="sng" w="12700">
              <a:solidFill>
                <a:srgbClr val="000000"/>
              </a:solidFill>
              <a:prstDash val="solid"/>
              <a:round/>
              <a:headEnd len="sm" w="sm" type="none"/>
              <a:tailEnd len="med" w="med" type="triangl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1" name="Google Shape;1981;p18"/>
            <p:cNvSpPr/>
            <p:nvPr/>
          </p:nvSpPr>
          <p:spPr>
            <a:xfrm rot="10800000">
              <a:off x="2400" y="3086"/>
              <a:ext cx="189" cy="153"/>
            </a:xfrm>
            <a:custGeom>
              <a:rect b="b" l="l" r="r" t="t"/>
              <a:pathLst>
                <a:path extrusionOk="0" h="186" w="342">
                  <a:moveTo>
                    <a:pt x="0" y="186"/>
                  </a:moveTo>
                  <a:lnTo>
                    <a:pt x="342" y="0"/>
                  </a:lnTo>
                </a:path>
              </a:pathLst>
            </a:custGeom>
            <a:noFill/>
            <a:ln cap="flat" cmpd="sng" w="12700">
              <a:solidFill>
                <a:srgbClr val="000000"/>
              </a:solidFill>
              <a:prstDash val="solid"/>
              <a:round/>
              <a:headEnd len="sm" w="sm" type="none"/>
              <a:tailEnd len="med" w="med" type="triangl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2" name="Google Shape;1982;p18"/>
            <p:cNvSpPr/>
            <p:nvPr/>
          </p:nvSpPr>
          <p:spPr>
            <a:xfrm flipH="1">
              <a:off x="2124" y="3083"/>
              <a:ext cx="174" cy="147"/>
            </a:xfrm>
            <a:custGeom>
              <a:rect b="b" l="l" r="r" t="t"/>
              <a:pathLst>
                <a:path extrusionOk="0" h="186" w="342">
                  <a:moveTo>
                    <a:pt x="0" y="186"/>
                  </a:moveTo>
                  <a:lnTo>
                    <a:pt x="342" y="0"/>
                  </a:lnTo>
                </a:path>
              </a:pathLst>
            </a:custGeom>
            <a:noFill/>
            <a:ln cap="flat" cmpd="sng" w="12700">
              <a:solidFill>
                <a:srgbClr val="000000"/>
              </a:solidFill>
              <a:prstDash val="solid"/>
              <a:round/>
              <a:headEnd len="sm" w="sm" type="none"/>
              <a:tailEnd len="med" w="med" type="triangl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3" name="Google Shape;1983;p18"/>
            <p:cNvSpPr txBox="1"/>
            <p:nvPr/>
          </p:nvSpPr>
          <p:spPr>
            <a:xfrm>
              <a:off x="1560" y="3823"/>
              <a:ext cx="1800" cy="6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Clr>
                  <a:srgbClr val="000099"/>
                </a:buClr>
                <a:buSzPts val="1500"/>
                <a:buFont typeface="Arial"/>
                <a:buNone/>
              </a:pPr>
              <a:r>
                <a:rPr b="0" i="0" lang="en-US" sz="1500" u="none" cap="none" strike="noStrike">
                  <a:solidFill>
                    <a:srgbClr val="000099"/>
                  </a:solidFill>
                  <a:latin typeface="Arial"/>
                  <a:ea typeface="Arial"/>
                  <a:cs typeface="Arial"/>
                  <a:sym typeface="Arial"/>
                </a:rPr>
                <a:t>given these costs,</a:t>
              </a:r>
              <a:endParaRPr sz="1100"/>
            </a:p>
            <a:p>
              <a:pPr indent="0" lvl="0" marL="0" marR="0" rtl="0" algn="ctr">
                <a:lnSpc>
                  <a:spcPct val="80000"/>
                </a:lnSpc>
                <a:spcBef>
                  <a:spcPts val="0"/>
                </a:spcBef>
                <a:spcAft>
                  <a:spcPts val="0"/>
                </a:spcAft>
                <a:buClr>
                  <a:srgbClr val="000099"/>
                </a:buClr>
                <a:buSzPts val="1500"/>
                <a:buFont typeface="Arial"/>
                <a:buNone/>
              </a:pPr>
              <a:r>
                <a:rPr b="0" i="0" lang="en-US" sz="1500" u="none" cap="none" strike="noStrike">
                  <a:solidFill>
                    <a:srgbClr val="000099"/>
                  </a:solidFill>
                  <a:latin typeface="Arial"/>
                  <a:ea typeface="Arial"/>
                  <a:cs typeface="Arial"/>
                  <a:sym typeface="Arial"/>
                </a:rPr>
                <a:t>find new routing</a:t>
              </a:r>
              <a:r>
                <a:rPr b="0" i="0" lang="en-US" sz="1500" u="none" cap="none" strike="noStrike">
                  <a:solidFill>
                    <a:srgbClr val="000099"/>
                  </a:solidFill>
                  <a:latin typeface="Arial"/>
                  <a:ea typeface="Arial"/>
                  <a:cs typeface="Arial"/>
                  <a:sym typeface="Arial"/>
                </a:rPr>
                <a:t>….</a:t>
              </a:r>
              <a:endParaRPr sz="1100"/>
            </a:p>
            <a:p>
              <a:pPr indent="0" lvl="0" marL="0" marR="0" rtl="0" algn="ctr">
                <a:lnSpc>
                  <a:spcPct val="80000"/>
                </a:lnSpc>
                <a:spcBef>
                  <a:spcPts val="0"/>
                </a:spcBef>
                <a:spcAft>
                  <a:spcPts val="0"/>
                </a:spcAft>
                <a:buClr>
                  <a:srgbClr val="000099"/>
                </a:buClr>
                <a:buSzPts val="1500"/>
                <a:buFont typeface="Arial"/>
                <a:buNone/>
              </a:pPr>
              <a:r>
                <a:rPr b="0" i="0" lang="en-US" sz="1500" u="none" cap="none" strike="noStrike">
                  <a:solidFill>
                    <a:srgbClr val="000099"/>
                  </a:solidFill>
                  <a:latin typeface="Arial"/>
                  <a:ea typeface="Arial"/>
                  <a:cs typeface="Arial"/>
                  <a:sym typeface="Arial"/>
                </a:rPr>
                <a:t>resulting in new costs</a:t>
              </a:r>
              <a:endParaRPr sz="1100"/>
            </a:p>
          </p:txBody>
        </p:sp>
        <p:cxnSp>
          <p:nvCxnSpPr>
            <p:cNvPr id="1984" name="Google Shape;1984;p18"/>
            <p:cNvCxnSpPr/>
            <p:nvPr/>
          </p:nvCxnSpPr>
          <p:spPr>
            <a:xfrm rot="10800000">
              <a:off x="2358" y="3407"/>
              <a:ext cx="0" cy="156"/>
            </a:xfrm>
            <a:prstGeom prst="straightConnector1">
              <a:avLst/>
            </a:prstGeom>
            <a:noFill/>
            <a:ln cap="flat" cmpd="sng" w="19050">
              <a:solidFill>
                <a:srgbClr val="FF0000"/>
              </a:solidFill>
              <a:prstDash val="solid"/>
              <a:round/>
              <a:headEnd len="med" w="med" type="none"/>
              <a:tailEnd len="med" w="med" type="triangle"/>
            </a:ln>
          </p:spPr>
        </p:cxnSp>
        <p:cxnSp>
          <p:nvCxnSpPr>
            <p:cNvPr id="1985" name="Google Shape;1985;p18"/>
            <p:cNvCxnSpPr/>
            <p:nvPr/>
          </p:nvCxnSpPr>
          <p:spPr>
            <a:xfrm rot="10800000">
              <a:off x="1938" y="3119"/>
              <a:ext cx="0" cy="156"/>
            </a:xfrm>
            <a:prstGeom prst="straightConnector1">
              <a:avLst/>
            </a:prstGeom>
            <a:noFill/>
            <a:ln cap="flat" cmpd="sng" w="19050">
              <a:solidFill>
                <a:srgbClr val="FF0000"/>
              </a:solidFill>
              <a:prstDash val="solid"/>
              <a:round/>
              <a:headEnd len="med" w="med" type="none"/>
              <a:tailEnd len="med" w="med" type="triangle"/>
            </a:ln>
          </p:spPr>
        </p:cxnSp>
        <p:cxnSp>
          <p:nvCxnSpPr>
            <p:cNvPr id="1986" name="Google Shape;1986;p18"/>
            <p:cNvCxnSpPr/>
            <p:nvPr/>
          </p:nvCxnSpPr>
          <p:spPr>
            <a:xfrm rot="10800000">
              <a:off x="2778" y="3122"/>
              <a:ext cx="0" cy="156"/>
            </a:xfrm>
            <a:prstGeom prst="straightConnector1">
              <a:avLst/>
            </a:prstGeom>
            <a:noFill/>
            <a:ln cap="flat" cmpd="sng" w="19050">
              <a:solidFill>
                <a:srgbClr val="FF0000"/>
              </a:solidFill>
              <a:prstDash val="solid"/>
              <a:round/>
              <a:headEnd len="med" w="med" type="none"/>
              <a:tailEnd len="med" w="med" type="triangle"/>
            </a:ln>
          </p:spPr>
        </p:cxnSp>
      </p:grpSp>
      <p:sp>
        <p:nvSpPr>
          <p:cNvPr id="1987" name="Google Shape;1987;p18"/>
          <p:cNvSpPr/>
          <p:nvPr/>
        </p:nvSpPr>
        <p:spPr>
          <a:xfrm>
            <a:off x="1049655" y="2774156"/>
            <a:ext cx="457200" cy="621506"/>
          </a:xfrm>
          <a:custGeom>
            <a:rect b="b" l="l" r="r" t="t"/>
            <a:pathLst>
              <a:path extrusionOk="0" h="522" w="384">
                <a:moveTo>
                  <a:pt x="0" y="522"/>
                </a:moveTo>
                <a:lnTo>
                  <a:pt x="384" y="249"/>
                </a:lnTo>
                <a:lnTo>
                  <a:pt x="12" y="0"/>
                </a:lnTo>
              </a:path>
            </a:pathLst>
          </a:custGeom>
          <a:noFill/>
          <a:ln cap="flat" cmpd="sng" w="57150">
            <a:solidFill>
              <a:srgbClr val="CC0000"/>
            </a:solidFill>
            <a:prstDash val="solid"/>
            <a:round/>
            <a:headEnd len="sm" w="sm" type="none"/>
            <a:tailEnd len="med" w="med" type="triangl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cxnSp>
        <p:nvCxnSpPr>
          <p:cNvPr id="1988" name="Google Shape;1988;p18"/>
          <p:cNvCxnSpPr/>
          <p:nvPr/>
        </p:nvCxnSpPr>
        <p:spPr>
          <a:xfrm flipH="1" rot="10800000">
            <a:off x="571024" y="2834944"/>
            <a:ext cx="335700" cy="182100"/>
          </a:xfrm>
          <a:prstGeom prst="straightConnector1">
            <a:avLst/>
          </a:prstGeom>
          <a:noFill/>
          <a:ln cap="flat" cmpd="sng" w="57150">
            <a:solidFill>
              <a:srgbClr val="CC0000"/>
            </a:solidFill>
            <a:prstDash val="solid"/>
            <a:round/>
            <a:headEnd len="med" w="med" type="none"/>
            <a:tailEnd len="med" w="med" type="triangle"/>
          </a:ln>
        </p:spPr>
      </p:cxnSp>
      <p:sp>
        <p:nvSpPr>
          <p:cNvPr id="1989" name="Google Shape;1989;p18"/>
          <p:cNvSpPr/>
          <p:nvPr/>
        </p:nvSpPr>
        <p:spPr>
          <a:xfrm>
            <a:off x="2771299" y="2744866"/>
            <a:ext cx="895350" cy="650081"/>
          </a:xfrm>
          <a:custGeom>
            <a:rect b="b" l="l" r="r" t="t"/>
            <a:pathLst>
              <a:path extrusionOk="0" h="546" w="752">
                <a:moveTo>
                  <a:pt x="752" y="264"/>
                </a:moveTo>
                <a:lnTo>
                  <a:pt x="383" y="546"/>
                </a:lnTo>
                <a:lnTo>
                  <a:pt x="0" y="248"/>
                </a:lnTo>
                <a:lnTo>
                  <a:pt x="383" y="0"/>
                </a:lnTo>
              </a:path>
            </a:pathLst>
          </a:custGeom>
          <a:noFill/>
          <a:ln cap="flat" cmpd="sng" w="57150">
            <a:solidFill>
              <a:srgbClr val="CC0000"/>
            </a:solidFill>
            <a:prstDash val="solid"/>
            <a:round/>
            <a:headEnd len="sm" w="sm" type="none"/>
            <a:tailEnd len="med" w="med" type="triangl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nvGrpSpPr>
          <p:cNvPr id="1990" name="Google Shape;1990;p18"/>
          <p:cNvGrpSpPr/>
          <p:nvPr/>
        </p:nvGrpSpPr>
        <p:grpSpPr>
          <a:xfrm>
            <a:off x="2640330" y="2734151"/>
            <a:ext cx="1218010" cy="853678"/>
            <a:chOff x="1870" y="2772"/>
            <a:chExt cx="1023" cy="717"/>
          </a:xfrm>
        </p:grpSpPr>
        <p:sp>
          <p:nvSpPr>
            <p:cNvPr id="1991" name="Google Shape;1991;p18"/>
            <p:cNvSpPr txBox="1"/>
            <p:nvPr/>
          </p:nvSpPr>
          <p:spPr>
            <a:xfrm>
              <a:off x="1870" y="2772"/>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2+e</a:t>
              </a:r>
              <a:endParaRPr sz="1100"/>
            </a:p>
          </p:txBody>
        </p:sp>
        <p:sp>
          <p:nvSpPr>
            <p:cNvPr id="1992" name="Google Shape;1992;p18"/>
            <p:cNvSpPr txBox="1"/>
            <p:nvPr/>
          </p:nvSpPr>
          <p:spPr>
            <a:xfrm>
              <a:off x="2593" y="2793"/>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0</a:t>
              </a:r>
              <a:endParaRPr sz="1100"/>
            </a:p>
          </p:txBody>
        </p:sp>
        <p:sp>
          <p:nvSpPr>
            <p:cNvPr id="1993" name="Google Shape;1993;p18"/>
            <p:cNvSpPr txBox="1"/>
            <p:nvPr/>
          </p:nvSpPr>
          <p:spPr>
            <a:xfrm>
              <a:off x="2501" y="3189"/>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0</a:t>
              </a:r>
              <a:endParaRPr sz="1100"/>
            </a:p>
          </p:txBody>
        </p:sp>
        <p:sp>
          <p:nvSpPr>
            <p:cNvPr id="1994" name="Google Shape;1994;p18"/>
            <p:cNvSpPr txBox="1"/>
            <p:nvPr/>
          </p:nvSpPr>
          <p:spPr>
            <a:xfrm>
              <a:off x="1987" y="3153"/>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0</a:t>
              </a:r>
              <a:endParaRPr sz="1100"/>
            </a:p>
          </p:txBody>
        </p:sp>
        <p:sp>
          <p:nvSpPr>
            <p:cNvPr id="1995" name="Google Shape;1995;p18"/>
            <p:cNvSpPr txBox="1"/>
            <p:nvPr/>
          </p:nvSpPr>
          <p:spPr>
            <a:xfrm>
              <a:off x="2135" y="3009"/>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1+e</a:t>
              </a:r>
              <a:endParaRPr sz="1100"/>
            </a:p>
          </p:txBody>
        </p:sp>
        <p:sp>
          <p:nvSpPr>
            <p:cNvPr id="1996" name="Google Shape;1996;p18"/>
            <p:cNvSpPr txBox="1"/>
            <p:nvPr/>
          </p:nvSpPr>
          <p:spPr>
            <a:xfrm>
              <a:off x="2380" y="3003"/>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1</a:t>
              </a:r>
              <a:endParaRPr sz="1100"/>
            </a:p>
          </p:txBody>
        </p:sp>
      </p:grpSp>
      <p:grpSp>
        <p:nvGrpSpPr>
          <p:cNvPr id="1997" name="Google Shape;1997;p18"/>
          <p:cNvGrpSpPr/>
          <p:nvPr/>
        </p:nvGrpSpPr>
        <p:grpSpPr>
          <a:xfrm>
            <a:off x="4881802" y="2591991"/>
            <a:ext cx="1785937" cy="2151460"/>
            <a:chOff x="1721" y="2639"/>
            <a:chExt cx="1500" cy="1807"/>
          </a:xfrm>
        </p:grpSpPr>
        <p:sp>
          <p:nvSpPr>
            <p:cNvPr id="1998" name="Google Shape;1998;p18"/>
            <p:cNvSpPr/>
            <p:nvPr/>
          </p:nvSpPr>
          <p:spPr>
            <a:xfrm>
              <a:off x="1752" y="2639"/>
              <a:ext cx="1225" cy="854"/>
            </a:xfrm>
            <a:custGeom>
              <a:rect b="b" l="l" r="r" t="t"/>
              <a:pathLst>
                <a:path extrusionOk="0" h="854" w="1225">
                  <a:moveTo>
                    <a:pt x="0" y="387"/>
                  </a:moveTo>
                  <a:cubicBezTo>
                    <a:pt x="0" y="243"/>
                    <a:pt x="87" y="223"/>
                    <a:pt x="168" y="162"/>
                  </a:cubicBezTo>
                  <a:cubicBezTo>
                    <a:pt x="249" y="101"/>
                    <a:pt x="377" y="40"/>
                    <a:pt x="486" y="18"/>
                  </a:cubicBezTo>
                  <a:cubicBezTo>
                    <a:pt x="615" y="6"/>
                    <a:pt x="684" y="0"/>
                    <a:pt x="822" y="30"/>
                  </a:cubicBezTo>
                  <a:cubicBezTo>
                    <a:pt x="960" y="60"/>
                    <a:pt x="1099" y="169"/>
                    <a:pt x="1152" y="267"/>
                  </a:cubicBezTo>
                  <a:cubicBezTo>
                    <a:pt x="1213" y="351"/>
                    <a:pt x="1225" y="452"/>
                    <a:pt x="1188" y="537"/>
                  </a:cubicBezTo>
                  <a:cubicBezTo>
                    <a:pt x="1151" y="622"/>
                    <a:pt x="1050" y="730"/>
                    <a:pt x="927" y="780"/>
                  </a:cubicBezTo>
                  <a:cubicBezTo>
                    <a:pt x="804" y="830"/>
                    <a:pt x="572" y="854"/>
                    <a:pt x="447" y="837"/>
                  </a:cubicBezTo>
                  <a:cubicBezTo>
                    <a:pt x="322" y="820"/>
                    <a:pt x="251" y="750"/>
                    <a:pt x="177" y="675"/>
                  </a:cubicBezTo>
                  <a:cubicBezTo>
                    <a:pt x="103" y="600"/>
                    <a:pt x="0" y="531"/>
                    <a:pt x="0" y="387"/>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9" name="Google Shape;1999;p18"/>
            <p:cNvSpPr/>
            <p:nvPr/>
          </p:nvSpPr>
          <p:spPr>
            <a:xfrm>
              <a:off x="2010" y="2852"/>
              <a:ext cx="246" cy="132"/>
            </a:xfrm>
            <a:custGeom>
              <a:rect b="b" l="l" r="r" t="t"/>
              <a:pathLst>
                <a:path extrusionOk="0" h="186" w="342">
                  <a:moveTo>
                    <a:pt x="0" y="186"/>
                  </a:moveTo>
                  <a:lnTo>
                    <a:pt x="342" y="0"/>
                  </a:lnTo>
                </a:path>
              </a:pathLst>
            </a:custGeom>
            <a:noFill/>
            <a:ln cap="flat" cmpd="sng" w="12700">
              <a:solidFill>
                <a:srgbClr val="000000"/>
              </a:solidFill>
              <a:prstDash val="solid"/>
              <a:round/>
              <a:headEnd len="sm" w="sm" type="none"/>
              <a:tailEnd len="med" w="med" type="triangl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00" name="Google Shape;2000;p18"/>
            <p:cNvGrpSpPr/>
            <p:nvPr/>
          </p:nvGrpSpPr>
          <p:grpSpPr>
            <a:xfrm>
              <a:off x="2203" y="2652"/>
              <a:ext cx="316" cy="252"/>
              <a:chOff x="1747" y="3190"/>
              <a:chExt cx="316" cy="252"/>
            </a:xfrm>
          </p:grpSpPr>
          <p:sp>
            <p:nvSpPr>
              <p:cNvPr id="2001" name="Google Shape;2001;p18"/>
              <p:cNvSpPr/>
              <p:nvPr/>
            </p:nvSpPr>
            <p:spPr>
              <a:xfrm>
                <a:off x="1750" y="3308"/>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002" name="Google Shape;2002;p18"/>
              <p:cNvCxnSpPr/>
              <p:nvPr/>
            </p:nvCxnSpPr>
            <p:spPr>
              <a:xfrm>
                <a:off x="1750" y="3301"/>
                <a:ext cx="0" cy="50"/>
              </a:xfrm>
              <a:prstGeom prst="straightConnector1">
                <a:avLst/>
              </a:prstGeom>
              <a:noFill/>
              <a:ln cap="flat" cmpd="sng" w="12700">
                <a:solidFill>
                  <a:srgbClr val="000000"/>
                </a:solidFill>
                <a:prstDash val="solid"/>
                <a:round/>
                <a:headEnd len="med" w="med" type="none"/>
                <a:tailEnd len="med" w="med" type="none"/>
              </a:ln>
            </p:spPr>
          </p:cxnSp>
          <p:cxnSp>
            <p:nvCxnSpPr>
              <p:cNvPr id="2003" name="Google Shape;2003;p18"/>
              <p:cNvCxnSpPr/>
              <p:nvPr/>
            </p:nvCxnSpPr>
            <p:spPr>
              <a:xfrm>
                <a:off x="2063" y="3301"/>
                <a:ext cx="0" cy="50"/>
              </a:xfrm>
              <a:prstGeom prst="straightConnector1">
                <a:avLst/>
              </a:prstGeom>
              <a:noFill/>
              <a:ln cap="flat" cmpd="sng" w="12700">
                <a:solidFill>
                  <a:srgbClr val="000000"/>
                </a:solidFill>
                <a:prstDash val="solid"/>
                <a:round/>
                <a:headEnd len="med" w="med" type="none"/>
                <a:tailEnd len="med" w="med" type="none"/>
              </a:ln>
            </p:spPr>
          </p:cxnSp>
          <p:sp>
            <p:nvSpPr>
              <p:cNvPr id="2004" name="Google Shape;2004;p18"/>
              <p:cNvSpPr/>
              <p:nvPr/>
            </p:nvSpPr>
            <p:spPr>
              <a:xfrm>
                <a:off x="1750" y="3301"/>
                <a:ext cx="310" cy="49"/>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05" name="Google Shape;2005;p18"/>
              <p:cNvSpPr/>
              <p:nvPr/>
            </p:nvSpPr>
            <p:spPr>
              <a:xfrm>
                <a:off x="1747" y="3242"/>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06" name="Google Shape;2006;p18"/>
              <p:cNvGrpSpPr/>
              <p:nvPr/>
            </p:nvGrpSpPr>
            <p:grpSpPr>
              <a:xfrm>
                <a:off x="1799" y="3190"/>
                <a:ext cx="194" cy="252"/>
                <a:chOff x="2960" y="2425"/>
                <a:chExt cx="197" cy="252"/>
              </a:xfrm>
            </p:grpSpPr>
            <p:sp>
              <p:nvSpPr>
                <p:cNvPr id="2007" name="Google Shape;2007;p18"/>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8" name="Google Shape;2008;p18"/>
                <p:cNvSpPr txBox="1"/>
                <p:nvPr/>
              </p:nvSpPr>
              <p:spPr>
                <a:xfrm>
                  <a:off x="2960" y="2425"/>
                  <a:ext cx="197" cy="252"/>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a</a:t>
                  </a:r>
                  <a:endParaRPr b="0" i="0" sz="1800" u="none" cap="none" strike="noStrike">
                    <a:solidFill>
                      <a:srgbClr val="000000"/>
                    </a:solidFill>
                    <a:latin typeface="Arial"/>
                    <a:ea typeface="Arial"/>
                    <a:cs typeface="Arial"/>
                    <a:sym typeface="Arial"/>
                  </a:endParaRPr>
                </a:p>
              </p:txBody>
            </p:sp>
          </p:grpSp>
        </p:grpSp>
        <p:grpSp>
          <p:nvGrpSpPr>
            <p:cNvPr id="2009" name="Google Shape;2009;p18"/>
            <p:cNvGrpSpPr/>
            <p:nvPr/>
          </p:nvGrpSpPr>
          <p:grpSpPr>
            <a:xfrm>
              <a:off x="1795" y="2907"/>
              <a:ext cx="316" cy="252"/>
              <a:chOff x="2221" y="3571"/>
              <a:chExt cx="316" cy="252"/>
            </a:xfrm>
          </p:grpSpPr>
          <p:sp>
            <p:nvSpPr>
              <p:cNvPr id="2010" name="Google Shape;2010;p18"/>
              <p:cNvSpPr/>
              <p:nvPr/>
            </p:nvSpPr>
            <p:spPr>
              <a:xfrm>
                <a:off x="2224" y="3695"/>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011" name="Google Shape;2011;p18"/>
              <p:cNvCxnSpPr/>
              <p:nvPr/>
            </p:nvCxnSpPr>
            <p:spPr>
              <a:xfrm>
                <a:off x="2224" y="3688"/>
                <a:ext cx="0" cy="50"/>
              </a:xfrm>
              <a:prstGeom prst="straightConnector1">
                <a:avLst/>
              </a:prstGeom>
              <a:noFill/>
              <a:ln cap="flat" cmpd="sng" w="12700">
                <a:solidFill>
                  <a:srgbClr val="000000"/>
                </a:solidFill>
                <a:prstDash val="solid"/>
                <a:round/>
                <a:headEnd len="med" w="med" type="none"/>
                <a:tailEnd len="med" w="med" type="none"/>
              </a:ln>
            </p:spPr>
          </p:cxnSp>
          <p:cxnSp>
            <p:nvCxnSpPr>
              <p:cNvPr id="2012" name="Google Shape;2012;p18"/>
              <p:cNvCxnSpPr/>
              <p:nvPr/>
            </p:nvCxnSpPr>
            <p:spPr>
              <a:xfrm>
                <a:off x="2537" y="3688"/>
                <a:ext cx="0" cy="50"/>
              </a:xfrm>
              <a:prstGeom prst="straightConnector1">
                <a:avLst/>
              </a:prstGeom>
              <a:noFill/>
              <a:ln cap="flat" cmpd="sng" w="12700">
                <a:solidFill>
                  <a:srgbClr val="000000"/>
                </a:solidFill>
                <a:prstDash val="solid"/>
                <a:round/>
                <a:headEnd len="med" w="med" type="none"/>
                <a:tailEnd len="med" w="med" type="none"/>
              </a:ln>
            </p:spPr>
          </p:cxnSp>
          <p:sp>
            <p:nvSpPr>
              <p:cNvPr id="2013" name="Google Shape;2013;p18"/>
              <p:cNvSpPr/>
              <p:nvPr/>
            </p:nvSpPr>
            <p:spPr>
              <a:xfrm>
                <a:off x="2224" y="3688"/>
                <a:ext cx="310" cy="49"/>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14" name="Google Shape;2014;p18"/>
              <p:cNvSpPr/>
              <p:nvPr/>
            </p:nvSpPr>
            <p:spPr>
              <a:xfrm>
                <a:off x="2221" y="3629"/>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15" name="Google Shape;2015;p18"/>
              <p:cNvGrpSpPr/>
              <p:nvPr/>
            </p:nvGrpSpPr>
            <p:grpSpPr>
              <a:xfrm>
                <a:off x="2283" y="3571"/>
                <a:ext cx="206" cy="252"/>
                <a:chOff x="2954" y="2425"/>
                <a:chExt cx="209" cy="252"/>
              </a:xfrm>
            </p:grpSpPr>
            <p:sp>
              <p:nvSpPr>
                <p:cNvPr id="2016" name="Google Shape;2016;p18"/>
                <p:cNvSpPr/>
                <p:nvPr/>
              </p:nvSpPr>
              <p:spPr>
                <a:xfrm>
                  <a:off x="2982" y="2490"/>
                  <a:ext cx="146"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7" name="Google Shape;2017;p18"/>
                <p:cNvSpPr txBox="1"/>
                <p:nvPr/>
              </p:nvSpPr>
              <p:spPr>
                <a:xfrm>
                  <a:off x="2954" y="2425"/>
                  <a:ext cx="209" cy="252"/>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d</a:t>
                  </a:r>
                  <a:endParaRPr b="0" i="0" sz="1800" u="none" cap="none" strike="noStrike">
                    <a:solidFill>
                      <a:srgbClr val="000000"/>
                    </a:solidFill>
                    <a:latin typeface="Arial"/>
                    <a:ea typeface="Arial"/>
                    <a:cs typeface="Arial"/>
                    <a:sym typeface="Arial"/>
                  </a:endParaRPr>
                </a:p>
              </p:txBody>
            </p:sp>
          </p:grpSp>
        </p:grpSp>
        <p:grpSp>
          <p:nvGrpSpPr>
            <p:cNvPr id="2018" name="Google Shape;2018;p18"/>
            <p:cNvGrpSpPr/>
            <p:nvPr/>
          </p:nvGrpSpPr>
          <p:grpSpPr>
            <a:xfrm>
              <a:off x="2195" y="3198"/>
              <a:ext cx="315" cy="252"/>
              <a:chOff x="2903" y="2884"/>
              <a:chExt cx="315" cy="252"/>
            </a:xfrm>
          </p:grpSpPr>
          <p:grpSp>
            <p:nvGrpSpPr>
              <p:cNvPr id="2019" name="Google Shape;2019;p18"/>
              <p:cNvGrpSpPr/>
              <p:nvPr/>
            </p:nvGrpSpPr>
            <p:grpSpPr>
              <a:xfrm>
                <a:off x="2903" y="2938"/>
                <a:ext cx="315" cy="144"/>
                <a:chOff x="2903" y="2938"/>
                <a:chExt cx="315" cy="144"/>
              </a:xfrm>
            </p:grpSpPr>
            <p:sp>
              <p:nvSpPr>
                <p:cNvPr id="2020" name="Google Shape;2020;p18"/>
                <p:cNvSpPr/>
                <p:nvPr/>
              </p:nvSpPr>
              <p:spPr>
                <a:xfrm>
                  <a:off x="2903" y="3001"/>
                  <a:ext cx="312"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021" name="Google Shape;2021;p18"/>
                <p:cNvCxnSpPr/>
                <p:nvPr/>
              </p:nvCxnSpPr>
              <p:spPr>
                <a:xfrm>
                  <a:off x="2903" y="2994"/>
                  <a:ext cx="0" cy="50"/>
                </a:xfrm>
                <a:prstGeom prst="straightConnector1">
                  <a:avLst/>
                </a:prstGeom>
                <a:noFill/>
                <a:ln cap="flat" cmpd="sng" w="12700">
                  <a:solidFill>
                    <a:srgbClr val="000000"/>
                  </a:solidFill>
                  <a:prstDash val="solid"/>
                  <a:round/>
                  <a:headEnd len="med" w="med" type="none"/>
                  <a:tailEnd len="med" w="med" type="none"/>
                </a:ln>
              </p:spPr>
            </p:cxnSp>
            <p:cxnSp>
              <p:nvCxnSpPr>
                <p:cNvPr id="2022" name="Google Shape;2022;p18"/>
                <p:cNvCxnSpPr/>
                <p:nvPr/>
              </p:nvCxnSpPr>
              <p:spPr>
                <a:xfrm>
                  <a:off x="3215" y="2994"/>
                  <a:ext cx="0" cy="50"/>
                </a:xfrm>
                <a:prstGeom prst="straightConnector1">
                  <a:avLst/>
                </a:prstGeom>
                <a:noFill/>
                <a:ln cap="flat" cmpd="sng" w="12700">
                  <a:solidFill>
                    <a:srgbClr val="000000"/>
                  </a:solidFill>
                  <a:prstDash val="solid"/>
                  <a:round/>
                  <a:headEnd len="med" w="med" type="none"/>
                  <a:tailEnd len="med" w="med" type="none"/>
                </a:ln>
              </p:spPr>
            </p:cxnSp>
            <p:sp>
              <p:nvSpPr>
                <p:cNvPr id="2023" name="Google Shape;2023;p18"/>
                <p:cNvSpPr/>
                <p:nvPr/>
              </p:nvSpPr>
              <p:spPr>
                <a:xfrm>
                  <a:off x="2903" y="2994"/>
                  <a:ext cx="309" cy="49"/>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24" name="Google Shape;2024;p18"/>
                <p:cNvSpPr/>
                <p:nvPr/>
              </p:nvSpPr>
              <p:spPr>
                <a:xfrm>
                  <a:off x="2906" y="2938"/>
                  <a:ext cx="312"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25" name="Google Shape;2025;p18"/>
              <p:cNvGrpSpPr/>
              <p:nvPr/>
            </p:nvGrpSpPr>
            <p:grpSpPr>
              <a:xfrm>
                <a:off x="2963" y="2884"/>
                <a:ext cx="185" cy="252"/>
                <a:chOff x="2964" y="2425"/>
                <a:chExt cx="188" cy="252"/>
              </a:xfrm>
            </p:grpSpPr>
            <p:sp>
              <p:nvSpPr>
                <p:cNvPr id="2026" name="Google Shape;2026;p18"/>
                <p:cNvSpPr/>
                <p:nvPr/>
              </p:nvSpPr>
              <p:spPr>
                <a:xfrm>
                  <a:off x="2982" y="2490"/>
                  <a:ext cx="146"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7" name="Google Shape;2027;p18"/>
                <p:cNvSpPr txBox="1"/>
                <p:nvPr/>
              </p:nvSpPr>
              <p:spPr>
                <a:xfrm>
                  <a:off x="2964" y="2425"/>
                  <a:ext cx="188" cy="252"/>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c</a:t>
                  </a:r>
                  <a:endParaRPr b="0" i="0" sz="1800" u="none" cap="none" strike="noStrike">
                    <a:solidFill>
                      <a:srgbClr val="000000"/>
                    </a:solidFill>
                    <a:latin typeface="Arial"/>
                    <a:ea typeface="Arial"/>
                    <a:cs typeface="Arial"/>
                    <a:sym typeface="Arial"/>
                  </a:endParaRPr>
                </a:p>
              </p:txBody>
            </p:sp>
          </p:grpSp>
        </p:grpSp>
        <p:grpSp>
          <p:nvGrpSpPr>
            <p:cNvPr id="2028" name="Google Shape;2028;p18"/>
            <p:cNvGrpSpPr/>
            <p:nvPr/>
          </p:nvGrpSpPr>
          <p:grpSpPr>
            <a:xfrm>
              <a:off x="2607" y="2916"/>
              <a:ext cx="316" cy="252"/>
              <a:chOff x="2217" y="2884"/>
              <a:chExt cx="316" cy="252"/>
            </a:xfrm>
          </p:grpSpPr>
          <p:sp>
            <p:nvSpPr>
              <p:cNvPr id="2029" name="Google Shape;2029;p18"/>
              <p:cNvSpPr/>
              <p:nvPr/>
            </p:nvSpPr>
            <p:spPr>
              <a:xfrm>
                <a:off x="2220" y="3005"/>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030" name="Google Shape;2030;p18"/>
              <p:cNvCxnSpPr/>
              <p:nvPr/>
            </p:nvCxnSpPr>
            <p:spPr>
              <a:xfrm>
                <a:off x="2220" y="2998"/>
                <a:ext cx="0" cy="50"/>
              </a:xfrm>
              <a:prstGeom prst="straightConnector1">
                <a:avLst/>
              </a:prstGeom>
              <a:noFill/>
              <a:ln cap="flat" cmpd="sng" w="12700">
                <a:solidFill>
                  <a:srgbClr val="000000"/>
                </a:solidFill>
                <a:prstDash val="solid"/>
                <a:round/>
                <a:headEnd len="med" w="med" type="none"/>
                <a:tailEnd len="med" w="med" type="none"/>
              </a:ln>
            </p:spPr>
          </p:cxnSp>
          <p:cxnSp>
            <p:nvCxnSpPr>
              <p:cNvPr id="2031" name="Google Shape;2031;p18"/>
              <p:cNvCxnSpPr/>
              <p:nvPr/>
            </p:nvCxnSpPr>
            <p:spPr>
              <a:xfrm>
                <a:off x="2533" y="2998"/>
                <a:ext cx="0" cy="50"/>
              </a:xfrm>
              <a:prstGeom prst="straightConnector1">
                <a:avLst/>
              </a:prstGeom>
              <a:noFill/>
              <a:ln cap="flat" cmpd="sng" w="12700">
                <a:solidFill>
                  <a:srgbClr val="000000"/>
                </a:solidFill>
                <a:prstDash val="solid"/>
                <a:round/>
                <a:headEnd len="med" w="med" type="none"/>
                <a:tailEnd len="med" w="med" type="none"/>
              </a:ln>
            </p:spPr>
          </p:cxnSp>
          <p:sp>
            <p:nvSpPr>
              <p:cNvPr id="2032" name="Google Shape;2032;p18"/>
              <p:cNvSpPr/>
              <p:nvPr/>
            </p:nvSpPr>
            <p:spPr>
              <a:xfrm>
                <a:off x="2220" y="2998"/>
                <a:ext cx="310" cy="49"/>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33" name="Google Shape;2033;p18"/>
              <p:cNvSpPr/>
              <p:nvPr/>
            </p:nvSpPr>
            <p:spPr>
              <a:xfrm>
                <a:off x="2217" y="2939"/>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34" name="Google Shape;2034;p18"/>
              <p:cNvGrpSpPr/>
              <p:nvPr/>
            </p:nvGrpSpPr>
            <p:grpSpPr>
              <a:xfrm>
                <a:off x="2276" y="2884"/>
                <a:ext cx="206" cy="252"/>
                <a:chOff x="2954" y="2425"/>
                <a:chExt cx="209" cy="252"/>
              </a:xfrm>
            </p:grpSpPr>
            <p:sp>
              <p:nvSpPr>
                <p:cNvPr id="2035" name="Google Shape;2035;p18"/>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6" name="Google Shape;2036;p18"/>
                <p:cNvSpPr txBox="1"/>
                <p:nvPr/>
              </p:nvSpPr>
              <p:spPr>
                <a:xfrm>
                  <a:off x="2954" y="2425"/>
                  <a:ext cx="209" cy="252"/>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b</a:t>
                  </a:r>
                  <a:endParaRPr b="0" i="0" sz="1800" u="none" cap="none" strike="noStrike">
                    <a:solidFill>
                      <a:srgbClr val="000000"/>
                    </a:solidFill>
                    <a:latin typeface="Arial"/>
                    <a:ea typeface="Arial"/>
                    <a:cs typeface="Arial"/>
                    <a:sym typeface="Arial"/>
                  </a:endParaRPr>
                </a:p>
              </p:txBody>
            </p:sp>
          </p:grpSp>
        </p:grpSp>
        <p:sp>
          <p:nvSpPr>
            <p:cNvPr id="2037" name="Google Shape;2037;p18"/>
            <p:cNvSpPr/>
            <p:nvPr/>
          </p:nvSpPr>
          <p:spPr>
            <a:xfrm flipH="1">
              <a:off x="2505" y="2819"/>
              <a:ext cx="198" cy="156"/>
            </a:xfrm>
            <a:custGeom>
              <a:rect b="b" l="l" r="r" t="t"/>
              <a:pathLst>
                <a:path extrusionOk="0" h="186" w="342">
                  <a:moveTo>
                    <a:pt x="0" y="186"/>
                  </a:moveTo>
                  <a:lnTo>
                    <a:pt x="342" y="0"/>
                  </a:lnTo>
                </a:path>
              </a:pathLst>
            </a:custGeom>
            <a:noFill/>
            <a:ln cap="flat" cmpd="sng" w="12700">
              <a:solidFill>
                <a:srgbClr val="000000"/>
              </a:solidFill>
              <a:prstDash val="solid"/>
              <a:round/>
              <a:headEnd len="sm" w="sm" type="none"/>
              <a:tailEnd len="med" w="med" type="triangl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8" name="Google Shape;2038;p18"/>
            <p:cNvSpPr/>
            <p:nvPr/>
          </p:nvSpPr>
          <p:spPr>
            <a:xfrm rot="10800000">
              <a:off x="2484" y="3125"/>
              <a:ext cx="180" cy="141"/>
            </a:xfrm>
            <a:custGeom>
              <a:rect b="b" l="l" r="r" t="t"/>
              <a:pathLst>
                <a:path extrusionOk="0" h="186" w="342">
                  <a:moveTo>
                    <a:pt x="0" y="186"/>
                  </a:moveTo>
                  <a:lnTo>
                    <a:pt x="342" y="0"/>
                  </a:lnTo>
                </a:path>
              </a:pathLst>
            </a:custGeom>
            <a:noFill/>
            <a:ln cap="flat" cmpd="sng" w="12700">
              <a:solidFill>
                <a:srgbClr val="000000"/>
              </a:solidFill>
              <a:prstDash val="solid"/>
              <a:round/>
              <a:headEnd len="med" w="med" type="triangl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9" name="Google Shape;2039;p18"/>
            <p:cNvSpPr/>
            <p:nvPr/>
          </p:nvSpPr>
          <p:spPr>
            <a:xfrm flipH="1" rot="10800000">
              <a:off x="2031" y="3107"/>
              <a:ext cx="204" cy="156"/>
            </a:xfrm>
            <a:custGeom>
              <a:rect b="b" l="l" r="r" t="t"/>
              <a:pathLst>
                <a:path extrusionOk="0" h="186" w="342">
                  <a:moveTo>
                    <a:pt x="0" y="186"/>
                  </a:moveTo>
                  <a:lnTo>
                    <a:pt x="342" y="0"/>
                  </a:lnTo>
                </a:path>
              </a:pathLst>
            </a:custGeom>
            <a:noFill/>
            <a:ln cap="flat" cmpd="sng" w="12700">
              <a:solidFill>
                <a:srgbClr val="000000"/>
              </a:solidFill>
              <a:prstDash val="solid"/>
              <a:round/>
              <a:headEnd len="sm" w="sm" type="none"/>
              <a:tailEnd len="med" w="med" type="triangl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0" name="Google Shape;2040;p18"/>
            <p:cNvSpPr/>
            <p:nvPr/>
          </p:nvSpPr>
          <p:spPr>
            <a:xfrm rot="10800000">
              <a:off x="2400" y="3086"/>
              <a:ext cx="189" cy="153"/>
            </a:xfrm>
            <a:custGeom>
              <a:rect b="b" l="l" r="r" t="t"/>
              <a:pathLst>
                <a:path extrusionOk="0" h="186" w="342">
                  <a:moveTo>
                    <a:pt x="0" y="186"/>
                  </a:moveTo>
                  <a:lnTo>
                    <a:pt x="342" y="0"/>
                  </a:lnTo>
                </a:path>
              </a:pathLst>
            </a:custGeom>
            <a:noFill/>
            <a:ln cap="flat" cmpd="sng" w="12700">
              <a:solidFill>
                <a:srgbClr val="000000"/>
              </a:solidFill>
              <a:prstDash val="solid"/>
              <a:round/>
              <a:headEnd len="sm" w="sm" type="none"/>
              <a:tailEnd len="med" w="med" type="triangl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1" name="Google Shape;2041;p18"/>
            <p:cNvSpPr/>
            <p:nvPr/>
          </p:nvSpPr>
          <p:spPr>
            <a:xfrm flipH="1">
              <a:off x="2124" y="3083"/>
              <a:ext cx="174" cy="147"/>
            </a:xfrm>
            <a:custGeom>
              <a:rect b="b" l="l" r="r" t="t"/>
              <a:pathLst>
                <a:path extrusionOk="0" h="186" w="342">
                  <a:moveTo>
                    <a:pt x="0" y="186"/>
                  </a:moveTo>
                  <a:lnTo>
                    <a:pt x="342" y="0"/>
                  </a:lnTo>
                </a:path>
              </a:pathLst>
            </a:custGeom>
            <a:noFill/>
            <a:ln cap="flat" cmpd="sng" w="12700">
              <a:solidFill>
                <a:srgbClr val="000000"/>
              </a:solidFill>
              <a:prstDash val="solid"/>
              <a:round/>
              <a:headEnd len="sm" w="sm" type="none"/>
              <a:tailEnd len="med" w="med" type="triangl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2" name="Google Shape;2042;p18"/>
            <p:cNvSpPr txBox="1"/>
            <p:nvPr/>
          </p:nvSpPr>
          <p:spPr>
            <a:xfrm>
              <a:off x="1721" y="3846"/>
              <a:ext cx="1500" cy="6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Clr>
                  <a:srgbClr val="000099"/>
                </a:buClr>
                <a:buSzPts val="1500"/>
                <a:buFont typeface="Arial"/>
                <a:buNone/>
              </a:pPr>
              <a:r>
                <a:rPr b="0" i="0" lang="en-US" sz="1500" u="none" cap="none" strike="noStrike">
                  <a:solidFill>
                    <a:srgbClr val="000099"/>
                  </a:solidFill>
                  <a:latin typeface="Arial"/>
                  <a:ea typeface="Arial"/>
                  <a:cs typeface="Arial"/>
                  <a:sym typeface="Arial"/>
                </a:rPr>
                <a:t>given these costs,</a:t>
              </a:r>
              <a:endParaRPr sz="1100"/>
            </a:p>
            <a:p>
              <a:pPr indent="0" lvl="0" marL="0" marR="0" rtl="0" algn="ctr">
                <a:lnSpc>
                  <a:spcPct val="80000"/>
                </a:lnSpc>
                <a:spcBef>
                  <a:spcPts val="0"/>
                </a:spcBef>
                <a:spcAft>
                  <a:spcPts val="0"/>
                </a:spcAft>
                <a:buClr>
                  <a:srgbClr val="000099"/>
                </a:buClr>
                <a:buSzPts val="1500"/>
                <a:buFont typeface="Arial"/>
                <a:buNone/>
              </a:pPr>
              <a:r>
                <a:rPr b="0" i="0" lang="en-US" sz="1500" u="none" cap="none" strike="noStrike">
                  <a:solidFill>
                    <a:srgbClr val="000099"/>
                  </a:solidFill>
                  <a:latin typeface="Arial"/>
                  <a:ea typeface="Arial"/>
                  <a:cs typeface="Arial"/>
                  <a:sym typeface="Arial"/>
                </a:rPr>
                <a:t>find new routing….</a:t>
              </a:r>
              <a:endParaRPr sz="1100"/>
            </a:p>
            <a:p>
              <a:pPr indent="0" lvl="0" marL="0" marR="0" rtl="0" algn="ctr">
                <a:lnSpc>
                  <a:spcPct val="80000"/>
                </a:lnSpc>
                <a:spcBef>
                  <a:spcPts val="0"/>
                </a:spcBef>
                <a:spcAft>
                  <a:spcPts val="0"/>
                </a:spcAft>
                <a:buClr>
                  <a:srgbClr val="000099"/>
                </a:buClr>
                <a:buSzPts val="1500"/>
                <a:buFont typeface="Arial"/>
                <a:buNone/>
              </a:pPr>
              <a:r>
                <a:rPr b="0" i="0" lang="en-US" sz="1500" u="none" cap="none" strike="noStrike">
                  <a:solidFill>
                    <a:srgbClr val="000099"/>
                  </a:solidFill>
                  <a:latin typeface="Arial"/>
                  <a:ea typeface="Arial"/>
                  <a:cs typeface="Arial"/>
                  <a:sym typeface="Arial"/>
                </a:rPr>
                <a:t>resulting in new costs</a:t>
              </a:r>
              <a:endParaRPr sz="1100"/>
            </a:p>
          </p:txBody>
        </p:sp>
        <p:cxnSp>
          <p:nvCxnSpPr>
            <p:cNvPr id="2043" name="Google Shape;2043;p18"/>
            <p:cNvCxnSpPr/>
            <p:nvPr/>
          </p:nvCxnSpPr>
          <p:spPr>
            <a:xfrm rot="10800000">
              <a:off x="2358" y="3407"/>
              <a:ext cx="0" cy="156"/>
            </a:xfrm>
            <a:prstGeom prst="straightConnector1">
              <a:avLst/>
            </a:prstGeom>
            <a:noFill/>
            <a:ln cap="flat" cmpd="sng" w="19050">
              <a:solidFill>
                <a:srgbClr val="FF0000"/>
              </a:solidFill>
              <a:prstDash val="solid"/>
              <a:round/>
              <a:headEnd len="med" w="med" type="none"/>
              <a:tailEnd len="med" w="med" type="triangle"/>
            </a:ln>
          </p:spPr>
        </p:cxnSp>
        <p:cxnSp>
          <p:nvCxnSpPr>
            <p:cNvPr id="2044" name="Google Shape;2044;p18"/>
            <p:cNvCxnSpPr/>
            <p:nvPr/>
          </p:nvCxnSpPr>
          <p:spPr>
            <a:xfrm rot="10800000">
              <a:off x="1938" y="3119"/>
              <a:ext cx="0" cy="156"/>
            </a:xfrm>
            <a:prstGeom prst="straightConnector1">
              <a:avLst/>
            </a:prstGeom>
            <a:noFill/>
            <a:ln cap="flat" cmpd="sng" w="19050">
              <a:solidFill>
                <a:srgbClr val="FF0000"/>
              </a:solidFill>
              <a:prstDash val="solid"/>
              <a:round/>
              <a:headEnd len="med" w="med" type="none"/>
              <a:tailEnd len="med" w="med" type="triangle"/>
            </a:ln>
          </p:spPr>
        </p:cxnSp>
        <p:cxnSp>
          <p:nvCxnSpPr>
            <p:cNvPr id="2045" name="Google Shape;2045;p18"/>
            <p:cNvCxnSpPr/>
            <p:nvPr/>
          </p:nvCxnSpPr>
          <p:spPr>
            <a:xfrm rot="10800000">
              <a:off x="2778" y="3122"/>
              <a:ext cx="0" cy="156"/>
            </a:xfrm>
            <a:prstGeom prst="straightConnector1">
              <a:avLst/>
            </a:prstGeom>
            <a:noFill/>
            <a:ln cap="flat" cmpd="sng" w="19050">
              <a:solidFill>
                <a:srgbClr val="FF0000"/>
              </a:solidFill>
              <a:prstDash val="solid"/>
              <a:round/>
              <a:headEnd len="med" w="med" type="none"/>
              <a:tailEnd len="med" w="med" type="triangle"/>
            </a:ln>
          </p:spPr>
        </p:cxnSp>
      </p:grpSp>
      <p:sp>
        <p:nvSpPr>
          <p:cNvPr id="2046" name="Google Shape;2046;p18"/>
          <p:cNvSpPr/>
          <p:nvPr/>
        </p:nvSpPr>
        <p:spPr>
          <a:xfrm>
            <a:off x="5194935" y="2693194"/>
            <a:ext cx="885825" cy="714375"/>
          </a:xfrm>
          <a:custGeom>
            <a:rect b="b" l="l" r="r" t="t"/>
            <a:pathLst>
              <a:path extrusionOk="0" h="600" w="744">
                <a:moveTo>
                  <a:pt x="0" y="294"/>
                </a:moveTo>
                <a:lnTo>
                  <a:pt x="387" y="600"/>
                </a:lnTo>
                <a:lnTo>
                  <a:pt x="744" y="304"/>
                </a:lnTo>
                <a:lnTo>
                  <a:pt x="429" y="66"/>
                </a:lnTo>
                <a:lnTo>
                  <a:pt x="354" y="0"/>
                </a:lnTo>
              </a:path>
            </a:pathLst>
          </a:custGeom>
          <a:noFill/>
          <a:ln cap="flat" cmpd="sng" w="57150">
            <a:solidFill>
              <a:srgbClr val="CC0000"/>
            </a:solidFill>
            <a:prstDash val="solid"/>
            <a:round/>
            <a:headEnd len="sm" w="sm" type="none"/>
            <a:tailEnd len="med" w="med" type="triangl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nvGrpSpPr>
          <p:cNvPr id="2047" name="Google Shape;2047;p18"/>
          <p:cNvGrpSpPr/>
          <p:nvPr/>
        </p:nvGrpSpPr>
        <p:grpSpPr>
          <a:xfrm>
            <a:off x="5133023" y="2751534"/>
            <a:ext cx="1114425" cy="871538"/>
            <a:chOff x="-186" y="1184"/>
            <a:chExt cx="936" cy="732"/>
          </a:xfrm>
        </p:grpSpPr>
        <p:sp>
          <p:nvSpPr>
            <p:cNvPr id="2048" name="Google Shape;2048;p18"/>
            <p:cNvSpPr txBox="1"/>
            <p:nvPr/>
          </p:nvSpPr>
          <p:spPr>
            <a:xfrm>
              <a:off x="-186" y="1199"/>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0</a:t>
              </a:r>
              <a:endParaRPr sz="1100"/>
            </a:p>
          </p:txBody>
        </p:sp>
        <p:sp>
          <p:nvSpPr>
            <p:cNvPr id="2049" name="Google Shape;2049;p18"/>
            <p:cNvSpPr txBox="1"/>
            <p:nvPr/>
          </p:nvSpPr>
          <p:spPr>
            <a:xfrm>
              <a:off x="450" y="1184"/>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2+e</a:t>
              </a:r>
              <a:endParaRPr sz="1100"/>
            </a:p>
          </p:txBody>
        </p:sp>
        <p:sp>
          <p:nvSpPr>
            <p:cNvPr id="2050" name="Google Shape;2050;p18"/>
            <p:cNvSpPr txBox="1"/>
            <p:nvPr/>
          </p:nvSpPr>
          <p:spPr>
            <a:xfrm>
              <a:off x="340" y="1616"/>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1+e</a:t>
              </a:r>
              <a:endParaRPr sz="1100"/>
            </a:p>
          </p:txBody>
        </p:sp>
        <p:sp>
          <p:nvSpPr>
            <p:cNvPr id="2051" name="Google Shape;2051;p18"/>
            <p:cNvSpPr txBox="1"/>
            <p:nvPr/>
          </p:nvSpPr>
          <p:spPr>
            <a:xfrm>
              <a:off x="-132" y="1580"/>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1</a:t>
              </a:r>
              <a:endParaRPr sz="1100"/>
            </a:p>
          </p:txBody>
        </p:sp>
        <p:sp>
          <p:nvSpPr>
            <p:cNvPr id="2052" name="Google Shape;2052;p18"/>
            <p:cNvSpPr txBox="1"/>
            <p:nvPr/>
          </p:nvSpPr>
          <p:spPr>
            <a:xfrm>
              <a:off x="79" y="1436"/>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0</a:t>
              </a:r>
              <a:endParaRPr sz="1100"/>
            </a:p>
          </p:txBody>
        </p:sp>
        <p:sp>
          <p:nvSpPr>
            <p:cNvPr id="2053" name="Google Shape;2053;p18"/>
            <p:cNvSpPr txBox="1"/>
            <p:nvPr/>
          </p:nvSpPr>
          <p:spPr>
            <a:xfrm>
              <a:off x="261" y="1430"/>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0</a:t>
              </a:r>
              <a:endParaRPr sz="1100"/>
            </a:p>
          </p:txBody>
        </p:sp>
      </p:grpSp>
      <p:grpSp>
        <p:nvGrpSpPr>
          <p:cNvPr id="2054" name="Google Shape;2054;p18"/>
          <p:cNvGrpSpPr/>
          <p:nvPr/>
        </p:nvGrpSpPr>
        <p:grpSpPr>
          <a:xfrm>
            <a:off x="7121844" y="2628898"/>
            <a:ext cx="1785937" cy="2114549"/>
            <a:chOff x="1632" y="2639"/>
            <a:chExt cx="1500" cy="1776"/>
          </a:xfrm>
        </p:grpSpPr>
        <p:sp>
          <p:nvSpPr>
            <p:cNvPr id="2055" name="Google Shape;2055;p18"/>
            <p:cNvSpPr/>
            <p:nvPr/>
          </p:nvSpPr>
          <p:spPr>
            <a:xfrm>
              <a:off x="1752" y="2639"/>
              <a:ext cx="1225" cy="854"/>
            </a:xfrm>
            <a:custGeom>
              <a:rect b="b" l="l" r="r" t="t"/>
              <a:pathLst>
                <a:path extrusionOk="0" h="854" w="1225">
                  <a:moveTo>
                    <a:pt x="0" y="387"/>
                  </a:moveTo>
                  <a:cubicBezTo>
                    <a:pt x="0" y="243"/>
                    <a:pt x="87" y="223"/>
                    <a:pt x="168" y="162"/>
                  </a:cubicBezTo>
                  <a:cubicBezTo>
                    <a:pt x="249" y="101"/>
                    <a:pt x="377" y="40"/>
                    <a:pt x="486" y="18"/>
                  </a:cubicBezTo>
                  <a:cubicBezTo>
                    <a:pt x="615" y="6"/>
                    <a:pt x="684" y="0"/>
                    <a:pt x="822" y="30"/>
                  </a:cubicBezTo>
                  <a:cubicBezTo>
                    <a:pt x="960" y="60"/>
                    <a:pt x="1099" y="169"/>
                    <a:pt x="1152" y="267"/>
                  </a:cubicBezTo>
                  <a:cubicBezTo>
                    <a:pt x="1213" y="351"/>
                    <a:pt x="1225" y="452"/>
                    <a:pt x="1188" y="537"/>
                  </a:cubicBezTo>
                  <a:cubicBezTo>
                    <a:pt x="1151" y="622"/>
                    <a:pt x="1050" y="730"/>
                    <a:pt x="927" y="780"/>
                  </a:cubicBezTo>
                  <a:cubicBezTo>
                    <a:pt x="804" y="830"/>
                    <a:pt x="572" y="854"/>
                    <a:pt x="447" y="837"/>
                  </a:cubicBezTo>
                  <a:cubicBezTo>
                    <a:pt x="322" y="820"/>
                    <a:pt x="251" y="750"/>
                    <a:pt x="177" y="675"/>
                  </a:cubicBezTo>
                  <a:cubicBezTo>
                    <a:pt x="103" y="600"/>
                    <a:pt x="0" y="531"/>
                    <a:pt x="0" y="387"/>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6" name="Google Shape;2056;p18"/>
            <p:cNvSpPr/>
            <p:nvPr/>
          </p:nvSpPr>
          <p:spPr>
            <a:xfrm>
              <a:off x="2010" y="2852"/>
              <a:ext cx="246" cy="132"/>
            </a:xfrm>
            <a:custGeom>
              <a:rect b="b" l="l" r="r" t="t"/>
              <a:pathLst>
                <a:path extrusionOk="0" h="186" w="342">
                  <a:moveTo>
                    <a:pt x="0" y="186"/>
                  </a:moveTo>
                  <a:lnTo>
                    <a:pt x="342" y="0"/>
                  </a:lnTo>
                </a:path>
              </a:pathLst>
            </a:custGeom>
            <a:noFill/>
            <a:ln cap="flat" cmpd="sng" w="12700">
              <a:solidFill>
                <a:srgbClr val="000000"/>
              </a:solidFill>
              <a:prstDash val="solid"/>
              <a:round/>
              <a:headEnd len="sm" w="sm" type="none"/>
              <a:tailEnd len="med" w="med" type="triangl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57" name="Google Shape;2057;p18"/>
            <p:cNvGrpSpPr/>
            <p:nvPr/>
          </p:nvGrpSpPr>
          <p:grpSpPr>
            <a:xfrm>
              <a:off x="2203" y="2652"/>
              <a:ext cx="316" cy="252"/>
              <a:chOff x="1747" y="3190"/>
              <a:chExt cx="316" cy="252"/>
            </a:xfrm>
          </p:grpSpPr>
          <p:sp>
            <p:nvSpPr>
              <p:cNvPr id="2058" name="Google Shape;2058;p18"/>
              <p:cNvSpPr/>
              <p:nvPr/>
            </p:nvSpPr>
            <p:spPr>
              <a:xfrm>
                <a:off x="1750" y="3308"/>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059" name="Google Shape;2059;p18"/>
              <p:cNvCxnSpPr/>
              <p:nvPr/>
            </p:nvCxnSpPr>
            <p:spPr>
              <a:xfrm>
                <a:off x="1750" y="3301"/>
                <a:ext cx="0" cy="50"/>
              </a:xfrm>
              <a:prstGeom prst="straightConnector1">
                <a:avLst/>
              </a:prstGeom>
              <a:noFill/>
              <a:ln cap="flat" cmpd="sng" w="12700">
                <a:solidFill>
                  <a:srgbClr val="000000"/>
                </a:solidFill>
                <a:prstDash val="solid"/>
                <a:round/>
                <a:headEnd len="med" w="med" type="none"/>
                <a:tailEnd len="med" w="med" type="none"/>
              </a:ln>
            </p:spPr>
          </p:cxnSp>
          <p:cxnSp>
            <p:nvCxnSpPr>
              <p:cNvPr id="2060" name="Google Shape;2060;p18"/>
              <p:cNvCxnSpPr/>
              <p:nvPr/>
            </p:nvCxnSpPr>
            <p:spPr>
              <a:xfrm>
                <a:off x="2063" y="3301"/>
                <a:ext cx="0" cy="50"/>
              </a:xfrm>
              <a:prstGeom prst="straightConnector1">
                <a:avLst/>
              </a:prstGeom>
              <a:noFill/>
              <a:ln cap="flat" cmpd="sng" w="12700">
                <a:solidFill>
                  <a:srgbClr val="000000"/>
                </a:solidFill>
                <a:prstDash val="solid"/>
                <a:round/>
                <a:headEnd len="med" w="med" type="none"/>
                <a:tailEnd len="med" w="med" type="none"/>
              </a:ln>
            </p:spPr>
          </p:cxnSp>
          <p:sp>
            <p:nvSpPr>
              <p:cNvPr id="2061" name="Google Shape;2061;p18"/>
              <p:cNvSpPr/>
              <p:nvPr/>
            </p:nvSpPr>
            <p:spPr>
              <a:xfrm>
                <a:off x="1750" y="3301"/>
                <a:ext cx="310" cy="49"/>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62" name="Google Shape;2062;p18"/>
              <p:cNvSpPr/>
              <p:nvPr/>
            </p:nvSpPr>
            <p:spPr>
              <a:xfrm>
                <a:off x="1747" y="3242"/>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63" name="Google Shape;2063;p18"/>
              <p:cNvGrpSpPr/>
              <p:nvPr/>
            </p:nvGrpSpPr>
            <p:grpSpPr>
              <a:xfrm>
                <a:off x="1799" y="3190"/>
                <a:ext cx="194" cy="252"/>
                <a:chOff x="2960" y="2425"/>
                <a:chExt cx="197" cy="252"/>
              </a:xfrm>
            </p:grpSpPr>
            <p:sp>
              <p:nvSpPr>
                <p:cNvPr id="2064" name="Google Shape;2064;p18"/>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5" name="Google Shape;2065;p18"/>
                <p:cNvSpPr txBox="1"/>
                <p:nvPr/>
              </p:nvSpPr>
              <p:spPr>
                <a:xfrm>
                  <a:off x="2960" y="2425"/>
                  <a:ext cx="197" cy="252"/>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a</a:t>
                  </a:r>
                  <a:endParaRPr b="0" i="0" sz="1800" u="none" cap="none" strike="noStrike">
                    <a:solidFill>
                      <a:srgbClr val="000000"/>
                    </a:solidFill>
                    <a:latin typeface="Arial"/>
                    <a:ea typeface="Arial"/>
                    <a:cs typeface="Arial"/>
                    <a:sym typeface="Arial"/>
                  </a:endParaRPr>
                </a:p>
              </p:txBody>
            </p:sp>
          </p:grpSp>
        </p:grpSp>
        <p:grpSp>
          <p:nvGrpSpPr>
            <p:cNvPr id="2066" name="Google Shape;2066;p18"/>
            <p:cNvGrpSpPr/>
            <p:nvPr/>
          </p:nvGrpSpPr>
          <p:grpSpPr>
            <a:xfrm>
              <a:off x="1795" y="2907"/>
              <a:ext cx="316" cy="252"/>
              <a:chOff x="2221" y="3571"/>
              <a:chExt cx="316" cy="252"/>
            </a:xfrm>
          </p:grpSpPr>
          <p:sp>
            <p:nvSpPr>
              <p:cNvPr id="2067" name="Google Shape;2067;p18"/>
              <p:cNvSpPr/>
              <p:nvPr/>
            </p:nvSpPr>
            <p:spPr>
              <a:xfrm>
                <a:off x="2224" y="3695"/>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068" name="Google Shape;2068;p18"/>
              <p:cNvCxnSpPr/>
              <p:nvPr/>
            </p:nvCxnSpPr>
            <p:spPr>
              <a:xfrm>
                <a:off x="2224" y="3688"/>
                <a:ext cx="0" cy="50"/>
              </a:xfrm>
              <a:prstGeom prst="straightConnector1">
                <a:avLst/>
              </a:prstGeom>
              <a:noFill/>
              <a:ln cap="flat" cmpd="sng" w="12700">
                <a:solidFill>
                  <a:srgbClr val="000000"/>
                </a:solidFill>
                <a:prstDash val="solid"/>
                <a:round/>
                <a:headEnd len="med" w="med" type="none"/>
                <a:tailEnd len="med" w="med" type="none"/>
              </a:ln>
            </p:spPr>
          </p:cxnSp>
          <p:cxnSp>
            <p:nvCxnSpPr>
              <p:cNvPr id="2069" name="Google Shape;2069;p18"/>
              <p:cNvCxnSpPr/>
              <p:nvPr/>
            </p:nvCxnSpPr>
            <p:spPr>
              <a:xfrm>
                <a:off x="2537" y="3688"/>
                <a:ext cx="0" cy="50"/>
              </a:xfrm>
              <a:prstGeom prst="straightConnector1">
                <a:avLst/>
              </a:prstGeom>
              <a:noFill/>
              <a:ln cap="flat" cmpd="sng" w="12700">
                <a:solidFill>
                  <a:srgbClr val="000000"/>
                </a:solidFill>
                <a:prstDash val="solid"/>
                <a:round/>
                <a:headEnd len="med" w="med" type="none"/>
                <a:tailEnd len="med" w="med" type="none"/>
              </a:ln>
            </p:spPr>
          </p:cxnSp>
          <p:sp>
            <p:nvSpPr>
              <p:cNvPr id="2070" name="Google Shape;2070;p18"/>
              <p:cNvSpPr/>
              <p:nvPr/>
            </p:nvSpPr>
            <p:spPr>
              <a:xfrm>
                <a:off x="2224" y="3688"/>
                <a:ext cx="310" cy="49"/>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71" name="Google Shape;2071;p18"/>
              <p:cNvSpPr/>
              <p:nvPr/>
            </p:nvSpPr>
            <p:spPr>
              <a:xfrm>
                <a:off x="2221" y="3629"/>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72" name="Google Shape;2072;p18"/>
              <p:cNvGrpSpPr/>
              <p:nvPr/>
            </p:nvGrpSpPr>
            <p:grpSpPr>
              <a:xfrm>
                <a:off x="2283" y="3571"/>
                <a:ext cx="206" cy="252"/>
                <a:chOff x="2954" y="2425"/>
                <a:chExt cx="209" cy="252"/>
              </a:xfrm>
            </p:grpSpPr>
            <p:sp>
              <p:nvSpPr>
                <p:cNvPr id="2073" name="Google Shape;2073;p18"/>
                <p:cNvSpPr/>
                <p:nvPr/>
              </p:nvSpPr>
              <p:spPr>
                <a:xfrm>
                  <a:off x="2982" y="2490"/>
                  <a:ext cx="146"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4" name="Google Shape;2074;p18"/>
                <p:cNvSpPr txBox="1"/>
                <p:nvPr/>
              </p:nvSpPr>
              <p:spPr>
                <a:xfrm>
                  <a:off x="2954" y="2425"/>
                  <a:ext cx="209" cy="252"/>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d</a:t>
                  </a:r>
                  <a:endParaRPr b="0" i="0" sz="1800" u="none" cap="none" strike="noStrike">
                    <a:solidFill>
                      <a:srgbClr val="000000"/>
                    </a:solidFill>
                    <a:latin typeface="Arial"/>
                    <a:ea typeface="Arial"/>
                    <a:cs typeface="Arial"/>
                    <a:sym typeface="Arial"/>
                  </a:endParaRPr>
                </a:p>
              </p:txBody>
            </p:sp>
          </p:grpSp>
        </p:grpSp>
        <p:grpSp>
          <p:nvGrpSpPr>
            <p:cNvPr id="2075" name="Google Shape;2075;p18"/>
            <p:cNvGrpSpPr/>
            <p:nvPr/>
          </p:nvGrpSpPr>
          <p:grpSpPr>
            <a:xfrm>
              <a:off x="2195" y="3198"/>
              <a:ext cx="315" cy="252"/>
              <a:chOff x="2903" y="2884"/>
              <a:chExt cx="315" cy="252"/>
            </a:xfrm>
          </p:grpSpPr>
          <p:grpSp>
            <p:nvGrpSpPr>
              <p:cNvPr id="2076" name="Google Shape;2076;p18"/>
              <p:cNvGrpSpPr/>
              <p:nvPr/>
            </p:nvGrpSpPr>
            <p:grpSpPr>
              <a:xfrm>
                <a:off x="2903" y="2938"/>
                <a:ext cx="315" cy="144"/>
                <a:chOff x="2903" y="2938"/>
                <a:chExt cx="315" cy="144"/>
              </a:xfrm>
            </p:grpSpPr>
            <p:sp>
              <p:nvSpPr>
                <p:cNvPr id="2077" name="Google Shape;2077;p18"/>
                <p:cNvSpPr/>
                <p:nvPr/>
              </p:nvSpPr>
              <p:spPr>
                <a:xfrm>
                  <a:off x="2903" y="3001"/>
                  <a:ext cx="312"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078" name="Google Shape;2078;p18"/>
                <p:cNvCxnSpPr/>
                <p:nvPr/>
              </p:nvCxnSpPr>
              <p:spPr>
                <a:xfrm>
                  <a:off x="2903" y="2994"/>
                  <a:ext cx="0" cy="50"/>
                </a:xfrm>
                <a:prstGeom prst="straightConnector1">
                  <a:avLst/>
                </a:prstGeom>
                <a:noFill/>
                <a:ln cap="flat" cmpd="sng" w="12700">
                  <a:solidFill>
                    <a:srgbClr val="000000"/>
                  </a:solidFill>
                  <a:prstDash val="solid"/>
                  <a:round/>
                  <a:headEnd len="med" w="med" type="none"/>
                  <a:tailEnd len="med" w="med" type="none"/>
                </a:ln>
              </p:spPr>
            </p:cxnSp>
            <p:cxnSp>
              <p:nvCxnSpPr>
                <p:cNvPr id="2079" name="Google Shape;2079;p18"/>
                <p:cNvCxnSpPr/>
                <p:nvPr/>
              </p:nvCxnSpPr>
              <p:spPr>
                <a:xfrm>
                  <a:off x="3215" y="2994"/>
                  <a:ext cx="0" cy="50"/>
                </a:xfrm>
                <a:prstGeom prst="straightConnector1">
                  <a:avLst/>
                </a:prstGeom>
                <a:noFill/>
                <a:ln cap="flat" cmpd="sng" w="12700">
                  <a:solidFill>
                    <a:srgbClr val="000000"/>
                  </a:solidFill>
                  <a:prstDash val="solid"/>
                  <a:round/>
                  <a:headEnd len="med" w="med" type="none"/>
                  <a:tailEnd len="med" w="med" type="none"/>
                </a:ln>
              </p:spPr>
            </p:cxnSp>
            <p:sp>
              <p:nvSpPr>
                <p:cNvPr id="2080" name="Google Shape;2080;p18"/>
                <p:cNvSpPr/>
                <p:nvPr/>
              </p:nvSpPr>
              <p:spPr>
                <a:xfrm>
                  <a:off x="2903" y="2994"/>
                  <a:ext cx="309" cy="49"/>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81" name="Google Shape;2081;p18"/>
                <p:cNvSpPr/>
                <p:nvPr/>
              </p:nvSpPr>
              <p:spPr>
                <a:xfrm>
                  <a:off x="2906" y="2938"/>
                  <a:ext cx="312"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82" name="Google Shape;2082;p18"/>
              <p:cNvGrpSpPr/>
              <p:nvPr/>
            </p:nvGrpSpPr>
            <p:grpSpPr>
              <a:xfrm>
                <a:off x="2963" y="2884"/>
                <a:ext cx="185" cy="252"/>
                <a:chOff x="2964" y="2425"/>
                <a:chExt cx="188" cy="252"/>
              </a:xfrm>
            </p:grpSpPr>
            <p:sp>
              <p:nvSpPr>
                <p:cNvPr id="2083" name="Google Shape;2083;p18"/>
                <p:cNvSpPr/>
                <p:nvPr/>
              </p:nvSpPr>
              <p:spPr>
                <a:xfrm>
                  <a:off x="2982" y="2490"/>
                  <a:ext cx="146"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4" name="Google Shape;2084;p18"/>
                <p:cNvSpPr txBox="1"/>
                <p:nvPr/>
              </p:nvSpPr>
              <p:spPr>
                <a:xfrm>
                  <a:off x="2964" y="2425"/>
                  <a:ext cx="188" cy="252"/>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c</a:t>
                  </a:r>
                  <a:endParaRPr b="0" i="0" sz="1800" u="none" cap="none" strike="noStrike">
                    <a:solidFill>
                      <a:srgbClr val="000000"/>
                    </a:solidFill>
                    <a:latin typeface="Arial"/>
                    <a:ea typeface="Arial"/>
                    <a:cs typeface="Arial"/>
                    <a:sym typeface="Arial"/>
                  </a:endParaRPr>
                </a:p>
              </p:txBody>
            </p:sp>
          </p:grpSp>
        </p:grpSp>
        <p:grpSp>
          <p:nvGrpSpPr>
            <p:cNvPr id="2085" name="Google Shape;2085;p18"/>
            <p:cNvGrpSpPr/>
            <p:nvPr/>
          </p:nvGrpSpPr>
          <p:grpSpPr>
            <a:xfrm>
              <a:off x="2607" y="2916"/>
              <a:ext cx="316" cy="252"/>
              <a:chOff x="2217" y="2884"/>
              <a:chExt cx="316" cy="252"/>
            </a:xfrm>
          </p:grpSpPr>
          <p:sp>
            <p:nvSpPr>
              <p:cNvPr id="2086" name="Google Shape;2086;p18"/>
              <p:cNvSpPr/>
              <p:nvPr/>
            </p:nvSpPr>
            <p:spPr>
              <a:xfrm>
                <a:off x="2220" y="3005"/>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087" name="Google Shape;2087;p18"/>
              <p:cNvCxnSpPr/>
              <p:nvPr/>
            </p:nvCxnSpPr>
            <p:spPr>
              <a:xfrm>
                <a:off x="2220" y="2998"/>
                <a:ext cx="0" cy="50"/>
              </a:xfrm>
              <a:prstGeom prst="straightConnector1">
                <a:avLst/>
              </a:prstGeom>
              <a:noFill/>
              <a:ln cap="flat" cmpd="sng" w="12700">
                <a:solidFill>
                  <a:srgbClr val="000000"/>
                </a:solidFill>
                <a:prstDash val="solid"/>
                <a:round/>
                <a:headEnd len="med" w="med" type="none"/>
                <a:tailEnd len="med" w="med" type="none"/>
              </a:ln>
            </p:spPr>
          </p:cxnSp>
          <p:cxnSp>
            <p:nvCxnSpPr>
              <p:cNvPr id="2088" name="Google Shape;2088;p18"/>
              <p:cNvCxnSpPr/>
              <p:nvPr/>
            </p:nvCxnSpPr>
            <p:spPr>
              <a:xfrm>
                <a:off x="2533" y="2998"/>
                <a:ext cx="0" cy="50"/>
              </a:xfrm>
              <a:prstGeom prst="straightConnector1">
                <a:avLst/>
              </a:prstGeom>
              <a:noFill/>
              <a:ln cap="flat" cmpd="sng" w="12700">
                <a:solidFill>
                  <a:srgbClr val="000000"/>
                </a:solidFill>
                <a:prstDash val="solid"/>
                <a:round/>
                <a:headEnd len="med" w="med" type="none"/>
                <a:tailEnd len="med" w="med" type="none"/>
              </a:ln>
            </p:spPr>
          </p:cxnSp>
          <p:sp>
            <p:nvSpPr>
              <p:cNvPr id="2089" name="Google Shape;2089;p18"/>
              <p:cNvSpPr/>
              <p:nvPr/>
            </p:nvSpPr>
            <p:spPr>
              <a:xfrm>
                <a:off x="2220" y="2998"/>
                <a:ext cx="310" cy="49"/>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90" name="Google Shape;2090;p18"/>
              <p:cNvSpPr/>
              <p:nvPr/>
            </p:nvSpPr>
            <p:spPr>
              <a:xfrm>
                <a:off x="2217" y="2939"/>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91" name="Google Shape;2091;p18"/>
              <p:cNvGrpSpPr/>
              <p:nvPr/>
            </p:nvGrpSpPr>
            <p:grpSpPr>
              <a:xfrm>
                <a:off x="2276" y="2884"/>
                <a:ext cx="206" cy="252"/>
                <a:chOff x="2954" y="2425"/>
                <a:chExt cx="209" cy="252"/>
              </a:xfrm>
            </p:grpSpPr>
            <p:sp>
              <p:nvSpPr>
                <p:cNvPr id="2092" name="Google Shape;2092;p18"/>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3" name="Google Shape;2093;p18"/>
                <p:cNvSpPr txBox="1"/>
                <p:nvPr/>
              </p:nvSpPr>
              <p:spPr>
                <a:xfrm>
                  <a:off x="2954" y="2425"/>
                  <a:ext cx="209" cy="252"/>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b</a:t>
                  </a:r>
                  <a:endParaRPr b="0" i="0" sz="1800" u="none" cap="none" strike="noStrike">
                    <a:solidFill>
                      <a:srgbClr val="000000"/>
                    </a:solidFill>
                    <a:latin typeface="Arial"/>
                    <a:ea typeface="Arial"/>
                    <a:cs typeface="Arial"/>
                    <a:sym typeface="Arial"/>
                  </a:endParaRPr>
                </a:p>
              </p:txBody>
            </p:sp>
          </p:grpSp>
        </p:grpSp>
        <p:sp>
          <p:nvSpPr>
            <p:cNvPr id="2094" name="Google Shape;2094;p18"/>
            <p:cNvSpPr/>
            <p:nvPr/>
          </p:nvSpPr>
          <p:spPr>
            <a:xfrm flipH="1">
              <a:off x="2505" y="2819"/>
              <a:ext cx="198" cy="156"/>
            </a:xfrm>
            <a:custGeom>
              <a:rect b="b" l="l" r="r" t="t"/>
              <a:pathLst>
                <a:path extrusionOk="0" h="186" w="342">
                  <a:moveTo>
                    <a:pt x="0" y="186"/>
                  </a:moveTo>
                  <a:lnTo>
                    <a:pt x="342" y="0"/>
                  </a:lnTo>
                </a:path>
              </a:pathLst>
            </a:custGeom>
            <a:noFill/>
            <a:ln cap="flat" cmpd="sng" w="12700">
              <a:solidFill>
                <a:srgbClr val="000000"/>
              </a:solidFill>
              <a:prstDash val="solid"/>
              <a:round/>
              <a:headEnd len="sm" w="sm" type="none"/>
              <a:tailEnd len="med" w="med" type="triangl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5" name="Google Shape;2095;p18"/>
            <p:cNvSpPr/>
            <p:nvPr/>
          </p:nvSpPr>
          <p:spPr>
            <a:xfrm rot="10800000">
              <a:off x="2484" y="3125"/>
              <a:ext cx="180" cy="141"/>
            </a:xfrm>
            <a:custGeom>
              <a:rect b="b" l="l" r="r" t="t"/>
              <a:pathLst>
                <a:path extrusionOk="0" h="186" w="342">
                  <a:moveTo>
                    <a:pt x="0" y="186"/>
                  </a:moveTo>
                  <a:lnTo>
                    <a:pt x="342" y="0"/>
                  </a:lnTo>
                </a:path>
              </a:pathLst>
            </a:custGeom>
            <a:noFill/>
            <a:ln cap="flat" cmpd="sng" w="12700">
              <a:solidFill>
                <a:srgbClr val="000000"/>
              </a:solidFill>
              <a:prstDash val="solid"/>
              <a:round/>
              <a:headEnd len="med" w="med" type="triangl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6" name="Google Shape;2096;p18"/>
            <p:cNvSpPr/>
            <p:nvPr/>
          </p:nvSpPr>
          <p:spPr>
            <a:xfrm flipH="1" rot="10800000">
              <a:off x="2031" y="3107"/>
              <a:ext cx="204" cy="156"/>
            </a:xfrm>
            <a:custGeom>
              <a:rect b="b" l="l" r="r" t="t"/>
              <a:pathLst>
                <a:path extrusionOk="0" h="186" w="342">
                  <a:moveTo>
                    <a:pt x="0" y="186"/>
                  </a:moveTo>
                  <a:lnTo>
                    <a:pt x="342" y="0"/>
                  </a:lnTo>
                </a:path>
              </a:pathLst>
            </a:custGeom>
            <a:noFill/>
            <a:ln cap="flat" cmpd="sng" w="12700">
              <a:solidFill>
                <a:srgbClr val="000000"/>
              </a:solidFill>
              <a:prstDash val="solid"/>
              <a:round/>
              <a:headEnd len="sm" w="sm" type="none"/>
              <a:tailEnd len="med" w="med" type="triangl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7" name="Google Shape;2097;p18"/>
            <p:cNvSpPr/>
            <p:nvPr/>
          </p:nvSpPr>
          <p:spPr>
            <a:xfrm rot="10800000">
              <a:off x="2400" y="3086"/>
              <a:ext cx="189" cy="153"/>
            </a:xfrm>
            <a:custGeom>
              <a:rect b="b" l="l" r="r" t="t"/>
              <a:pathLst>
                <a:path extrusionOk="0" h="186" w="342">
                  <a:moveTo>
                    <a:pt x="0" y="186"/>
                  </a:moveTo>
                  <a:lnTo>
                    <a:pt x="342" y="0"/>
                  </a:lnTo>
                </a:path>
              </a:pathLst>
            </a:custGeom>
            <a:noFill/>
            <a:ln cap="flat" cmpd="sng" w="12700">
              <a:solidFill>
                <a:srgbClr val="000000"/>
              </a:solidFill>
              <a:prstDash val="solid"/>
              <a:round/>
              <a:headEnd len="sm" w="sm" type="none"/>
              <a:tailEnd len="med" w="med" type="triangl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8" name="Google Shape;2098;p18"/>
            <p:cNvSpPr/>
            <p:nvPr/>
          </p:nvSpPr>
          <p:spPr>
            <a:xfrm flipH="1">
              <a:off x="2124" y="3083"/>
              <a:ext cx="174" cy="147"/>
            </a:xfrm>
            <a:custGeom>
              <a:rect b="b" l="l" r="r" t="t"/>
              <a:pathLst>
                <a:path extrusionOk="0" h="186" w="342">
                  <a:moveTo>
                    <a:pt x="0" y="186"/>
                  </a:moveTo>
                  <a:lnTo>
                    <a:pt x="342" y="0"/>
                  </a:lnTo>
                </a:path>
              </a:pathLst>
            </a:custGeom>
            <a:noFill/>
            <a:ln cap="flat" cmpd="sng" w="12700">
              <a:solidFill>
                <a:srgbClr val="000000"/>
              </a:solidFill>
              <a:prstDash val="solid"/>
              <a:round/>
              <a:headEnd len="sm" w="sm" type="none"/>
              <a:tailEnd len="med" w="med" type="triangl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9" name="Google Shape;2099;p18"/>
            <p:cNvSpPr txBox="1"/>
            <p:nvPr/>
          </p:nvSpPr>
          <p:spPr>
            <a:xfrm>
              <a:off x="1632" y="3815"/>
              <a:ext cx="1500" cy="6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Clr>
                  <a:srgbClr val="000099"/>
                </a:buClr>
                <a:buSzPts val="1500"/>
                <a:buFont typeface="Arial"/>
                <a:buNone/>
              </a:pPr>
              <a:r>
                <a:rPr b="0" i="0" lang="en-US" sz="1500" u="none" cap="none" strike="noStrike">
                  <a:solidFill>
                    <a:srgbClr val="000099"/>
                  </a:solidFill>
                  <a:latin typeface="Arial"/>
                  <a:ea typeface="Arial"/>
                  <a:cs typeface="Arial"/>
                  <a:sym typeface="Arial"/>
                </a:rPr>
                <a:t>given these costs,</a:t>
              </a:r>
              <a:endParaRPr sz="1100"/>
            </a:p>
            <a:p>
              <a:pPr indent="0" lvl="0" marL="0" marR="0" rtl="0" algn="ctr">
                <a:lnSpc>
                  <a:spcPct val="80000"/>
                </a:lnSpc>
                <a:spcBef>
                  <a:spcPts val="0"/>
                </a:spcBef>
                <a:spcAft>
                  <a:spcPts val="0"/>
                </a:spcAft>
                <a:buClr>
                  <a:srgbClr val="000099"/>
                </a:buClr>
                <a:buSzPts val="1500"/>
                <a:buFont typeface="Arial"/>
                <a:buNone/>
              </a:pPr>
              <a:r>
                <a:rPr b="0" i="0" lang="en-US" sz="1500" u="none" cap="none" strike="noStrike">
                  <a:solidFill>
                    <a:srgbClr val="000099"/>
                  </a:solidFill>
                  <a:latin typeface="Arial"/>
                  <a:ea typeface="Arial"/>
                  <a:cs typeface="Arial"/>
                  <a:sym typeface="Arial"/>
                </a:rPr>
                <a:t>find new routing….</a:t>
              </a:r>
              <a:endParaRPr sz="1100"/>
            </a:p>
            <a:p>
              <a:pPr indent="0" lvl="0" marL="0" marR="0" rtl="0" algn="ctr">
                <a:lnSpc>
                  <a:spcPct val="80000"/>
                </a:lnSpc>
                <a:spcBef>
                  <a:spcPts val="0"/>
                </a:spcBef>
                <a:spcAft>
                  <a:spcPts val="0"/>
                </a:spcAft>
                <a:buClr>
                  <a:srgbClr val="000099"/>
                </a:buClr>
                <a:buSzPts val="1500"/>
                <a:buFont typeface="Arial"/>
                <a:buNone/>
              </a:pPr>
              <a:r>
                <a:rPr b="0" i="0" lang="en-US" sz="1500" u="none" cap="none" strike="noStrike">
                  <a:solidFill>
                    <a:srgbClr val="000099"/>
                  </a:solidFill>
                  <a:latin typeface="Arial"/>
                  <a:ea typeface="Arial"/>
                  <a:cs typeface="Arial"/>
                  <a:sym typeface="Arial"/>
                </a:rPr>
                <a:t>resulting in new costs</a:t>
              </a:r>
              <a:endParaRPr sz="1100"/>
            </a:p>
          </p:txBody>
        </p:sp>
        <p:cxnSp>
          <p:nvCxnSpPr>
            <p:cNvPr id="2100" name="Google Shape;2100;p18"/>
            <p:cNvCxnSpPr/>
            <p:nvPr/>
          </p:nvCxnSpPr>
          <p:spPr>
            <a:xfrm rot="10800000">
              <a:off x="2358" y="3407"/>
              <a:ext cx="0" cy="156"/>
            </a:xfrm>
            <a:prstGeom prst="straightConnector1">
              <a:avLst/>
            </a:prstGeom>
            <a:noFill/>
            <a:ln cap="flat" cmpd="sng" w="19050">
              <a:solidFill>
                <a:srgbClr val="FF0000"/>
              </a:solidFill>
              <a:prstDash val="solid"/>
              <a:round/>
              <a:headEnd len="med" w="med" type="none"/>
              <a:tailEnd len="med" w="med" type="triangle"/>
            </a:ln>
          </p:spPr>
        </p:cxnSp>
        <p:cxnSp>
          <p:nvCxnSpPr>
            <p:cNvPr id="2101" name="Google Shape;2101;p18"/>
            <p:cNvCxnSpPr/>
            <p:nvPr/>
          </p:nvCxnSpPr>
          <p:spPr>
            <a:xfrm rot="10800000">
              <a:off x="1938" y="3119"/>
              <a:ext cx="0" cy="156"/>
            </a:xfrm>
            <a:prstGeom prst="straightConnector1">
              <a:avLst/>
            </a:prstGeom>
            <a:noFill/>
            <a:ln cap="flat" cmpd="sng" w="19050">
              <a:solidFill>
                <a:srgbClr val="FF0000"/>
              </a:solidFill>
              <a:prstDash val="solid"/>
              <a:round/>
              <a:headEnd len="med" w="med" type="none"/>
              <a:tailEnd len="med" w="med" type="triangle"/>
            </a:ln>
          </p:spPr>
        </p:cxnSp>
        <p:cxnSp>
          <p:nvCxnSpPr>
            <p:cNvPr id="2102" name="Google Shape;2102;p18"/>
            <p:cNvCxnSpPr/>
            <p:nvPr/>
          </p:nvCxnSpPr>
          <p:spPr>
            <a:xfrm rot="10800000">
              <a:off x="2778" y="3122"/>
              <a:ext cx="0" cy="156"/>
            </a:xfrm>
            <a:prstGeom prst="straightConnector1">
              <a:avLst/>
            </a:prstGeom>
            <a:noFill/>
            <a:ln cap="flat" cmpd="sng" w="19050">
              <a:solidFill>
                <a:srgbClr val="FF0000"/>
              </a:solidFill>
              <a:prstDash val="solid"/>
              <a:round/>
              <a:headEnd len="med" w="med" type="none"/>
              <a:tailEnd len="med" w="med" type="triangle"/>
            </a:ln>
          </p:spPr>
        </p:cxnSp>
      </p:grpSp>
      <p:sp>
        <p:nvSpPr>
          <p:cNvPr id="2103" name="Google Shape;2103;p18"/>
          <p:cNvSpPr/>
          <p:nvPr/>
        </p:nvSpPr>
        <p:spPr>
          <a:xfrm>
            <a:off x="7536180" y="2780109"/>
            <a:ext cx="895350" cy="650081"/>
          </a:xfrm>
          <a:custGeom>
            <a:rect b="b" l="l" r="r" t="t"/>
            <a:pathLst>
              <a:path extrusionOk="0" h="546" w="752">
                <a:moveTo>
                  <a:pt x="752" y="264"/>
                </a:moveTo>
                <a:lnTo>
                  <a:pt x="383" y="546"/>
                </a:lnTo>
                <a:lnTo>
                  <a:pt x="0" y="248"/>
                </a:lnTo>
                <a:lnTo>
                  <a:pt x="383" y="0"/>
                </a:lnTo>
              </a:path>
            </a:pathLst>
          </a:custGeom>
          <a:noFill/>
          <a:ln cap="flat" cmpd="sng" w="57150">
            <a:solidFill>
              <a:srgbClr val="CC0000"/>
            </a:solidFill>
            <a:prstDash val="solid"/>
            <a:round/>
            <a:headEnd len="sm" w="sm" type="none"/>
            <a:tailEnd len="med" w="med" type="triangl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nvGrpSpPr>
          <p:cNvPr id="2104" name="Google Shape;2104;p18"/>
          <p:cNvGrpSpPr/>
          <p:nvPr/>
        </p:nvGrpSpPr>
        <p:grpSpPr>
          <a:xfrm>
            <a:off x="7405211" y="2769394"/>
            <a:ext cx="1218010" cy="853678"/>
            <a:chOff x="1870" y="2772"/>
            <a:chExt cx="1023" cy="717"/>
          </a:xfrm>
        </p:grpSpPr>
        <p:sp>
          <p:nvSpPr>
            <p:cNvPr id="2105" name="Google Shape;2105;p18"/>
            <p:cNvSpPr txBox="1"/>
            <p:nvPr/>
          </p:nvSpPr>
          <p:spPr>
            <a:xfrm>
              <a:off x="1870" y="2772"/>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2+e</a:t>
              </a:r>
              <a:endParaRPr sz="1100"/>
            </a:p>
          </p:txBody>
        </p:sp>
        <p:sp>
          <p:nvSpPr>
            <p:cNvPr id="2106" name="Google Shape;2106;p18"/>
            <p:cNvSpPr txBox="1"/>
            <p:nvPr/>
          </p:nvSpPr>
          <p:spPr>
            <a:xfrm>
              <a:off x="2593" y="2793"/>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0</a:t>
              </a:r>
              <a:endParaRPr sz="1100"/>
            </a:p>
          </p:txBody>
        </p:sp>
        <p:sp>
          <p:nvSpPr>
            <p:cNvPr id="2107" name="Google Shape;2107;p18"/>
            <p:cNvSpPr txBox="1"/>
            <p:nvPr/>
          </p:nvSpPr>
          <p:spPr>
            <a:xfrm>
              <a:off x="2501" y="3189"/>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0</a:t>
              </a:r>
              <a:endParaRPr sz="1100"/>
            </a:p>
          </p:txBody>
        </p:sp>
        <p:sp>
          <p:nvSpPr>
            <p:cNvPr id="2108" name="Google Shape;2108;p18"/>
            <p:cNvSpPr txBox="1"/>
            <p:nvPr/>
          </p:nvSpPr>
          <p:spPr>
            <a:xfrm>
              <a:off x="1987" y="3153"/>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0</a:t>
              </a:r>
              <a:endParaRPr sz="1100"/>
            </a:p>
          </p:txBody>
        </p:sp>
        <p:sp>
          <p:nvSpPr>
            <p:cNvPr id="2109" name="Google Shape;2109;p18"/>
            <p:cNvSpPr txBox="1"/>
            <p:nvPr/>
          </p:nvSpPr>
          <p:spPr>
            <a:xfrm>
              <a:off x="2135" y="3009"/>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1+e</a:t>
              </a:r>
              <a:endParaRPr sz="1100"/>
            </a:p>
          </p:txBody>
        </p:sp>
        <p:sp>
          <p:nvSpPr>
            <p:cNvPr id="2110" name="Google Shape;2110;p18"/>
            <p:cNvSpPr txBox="1"/>
            <p:nvPr/>
          </p:nvSpPr>
          <p:spPr>
            <a:xfrm>
              <a:off x="2380" y="3003"/>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1</a:t>
              </a:r>
              <a:endParaRPr sz="1100"/>
            </a:p>
          </p:txBody>
        </p:sp>
      </p:grpSp>
      <p:sp>
        <p:nvSpPr>
          <p:cNvPr id="2111" name="Google Shape;2111;p18"/>
          <p:cNvSpPr txBox="1"/>
          <p:nvPr/>
        </p:nvSpPr>
        <p:spPr>
          <a:xfrm>
            <a:off x="-131212" y="1414238"/>
            <a:ext cx="8094300" cy="1136100"/>
          </a:xfrm>
          <a:prstGeom prst="rect">
            <a:avLst/>
          </a:prstGeom>
          <a:noFill/>
          <a:ln>
            <a:noFill/>
          </a:ln>
        </p:spPr>
        <p:txBody>
          <a:bodyPr anchorCtr="0" anchor="t" bIns="34275" lIns="68575" spcFirstLastPara="1" rIns="68575" wrap="square" tIns="34275">
            <a:noAutofit/>
          </a:bodyPr>
          <a:lstStyle/>
          <a:p>
            <a:pPr indent="-190500" lvl="0" marL="304800" marR="0" rtl="0" algn="l">
              <a:lnSpc>
                <a:spcPct val="90000"/>
              </a:lnSpc>
              <a:spcBef>
                <a:spcPts val="0"/>
              </a:spcBef>
              <a:spcAft>
                <a:spcPts val="0"/>
              </a:spcAft>
              <a:buClr>
                <a:srgbClr val="0000A3"/>
              </a:buClr>
              <a:buSzPts val="1800"/>
              <a:buFont typeface="Noto Sans Symbols"/>
              <a:buChar char="▪"/>
            </a:pPr>
            <a:r>
              <a:rPr lang="en-US" sz="1800">
                <a:solidFill>
                  <a:schemeClr val="dk1"/>
                </a:solidFill>
              </a:rPr>
              <a:t>σενάριο</a:t>
            </a:r>
            <a:r>
              <a:rPr lang="en-US" sz="1800">
                <a:solidFill>
                  <a:schemeClr val="dk1"/>
                </a:solidFill>
                <a:latin typeface="Arial"/>
                <a:ea typeface="Arial"/>
                <a:cs typeface="Arial"/>
                <a:sym typeface="Arial"/>
              </a:rPr>
              <a:t>:</a:t>
            </a:r>
            <a:endParaRPr sz="1800"/>
          </a:p>
          <a:p>
            <a:pPr indent="-203200" lvl="1" marL="558800" marR="0" rtl="0" algn="l">
              <a:lnSpc>
                <a:spcPct val="100000"/>
              </a:lnSpc>
              <a:spcBef>
                <a:spcPts val="0"/>
              </a:spcBef>
              <a:spcAft>
                <a:spcPts val="0"/>
              </a:spcAft>
              <a:buClr>
                <a:srgbClr val="0000A8"/>
              </a:buClr>
              <a:buSzPts val="1800"/>
              <a:buFont typeface="Arial"/>
              <a:buChar char="•"/>
            </a:pPr>
            <a:r>
              <a:rPr lang="en-US" sz="1800">
                <a:solidFill>
                  <a:schemeClr val="dk1"/>
                </a:solidFill>
              </a:rPr>
              <a:t>δρομολόγηση στον προορισμό</a:t>
            </a:r>
            <a:r>
              <a:rPr b="0" i="0" lang="en-US" sz="1800" u="none" cap="none" strike="noStrike">
                <a:solidFill>
                  <a:schemeClr val="dk1"/>
                </a:solidFill>
                <a:latin typeface="Arial"/>
                <a:ea typeface="Arial"/>
                <a:cs typeface="Arial"/>
                <a:sym typeface="Arial"/>
              </a:rPr>
              <a:t> a,</a:t>
            </a:r>
            <a:r>
              <a:rPr lang="en-US" sz="1800">
                <a:solidFill>
                  <a:schemeClr val="dk1"/>
                </a:solidFill>
              </a:rPr>
              <a:t> η κίνηση εισέρχεται στους</a:t>
            </a:r>
            <a:r>
              <a:rPr b="0" i="0" lang="en-US" sz="1800" u="none" cap="none" strike="noStrike">
                <a:solidFill>
                  <a:schemeClr val="dk1"/>
                </a:solidFill>
                <a:latin typeface="Arial"/>
                <a:ea typeface="Arial"/>
                <a:cs typeface="Arial"/>
                <a:sym typeface="Arial"/>
              </a:rPr>
              <a:t> d, c, e </a:t>
            </a:r>
            <a:r>
              <a:rPr lang="en-US" sz="1800">
                <a:solidFill>
                  <a:schemeClr val="dk1"/>
                </a:solidFill>
              </a:rPr>
              <a:t>με ρυθμούς</a:t>
            </a:r>
            <a:r>
              <a:rPr b="0" i="0" lang="en-US" sz="1800" u="none" cap="none" strike="noStrike">
                <a:solidFill>
                  <a:schemeClr val="dk1"/>
                </a:solidFill>
                <a:latin typeface="Arial"/>
                <a:ea typeface="Arial"/>
                <a:cs typeface="Arial"/>
                <a:sym typeface="Arial"/>
              </a:rPr>
              <a:t> 1, e (&lt;1), 1</a:t>
            </a:r>
            <a:endParaRPr sz="1800"/>
          </a:p>
          <a:p>
            <a:pPr indent="-203200" lvl="1" marL="558800" marR="0" rtl="0" algn="l">
              <a:lnSpc>
                <a:spcPct val="100000"/>
              </a:lnSpc>
              <a:spcBef>
                <a:spcPts val="0"/>
              </a:spcBef>
              <a:spcAft>
                <a:spcPts val="0"/>
              </a:spcAft>
              <a:buClr>
                <a:srgbClr val="0000A8"/>
              </a:buClr>
              <a:buSzPts val="1800"/>
              <a:buFont typeface="Arial"/>
              <a:buChar char="•"/>
            </a:pPr>
            <a:r>
              <a:rPr lang="en-US" sz="1800">
                <a:solidFill>
                  <a:schemeClr val="dk1"/>
                </a:solidFill>
              </a:rPr>
              <a:t>τα κόστη ζεύξης είναι κατευθυντικά</a:t>
            </a:r>
            <a:r>
              <a:rPr b="0" i="0" lang="en-US" sz="1800" u="none" cap="none" strike="noStrike">
                <a:solidFill>
                  <a:schemeClr val="dk1"/>
                </a:solidFill>
                <a:latin typeface="Arial"/>
                <a:ea typeface="Arial"/>
                <a:cs typeface="Arial"/>
                <a:sym typeface="Arial"/>
              </a:rPr>
              <a:t>, </a:t>
            </a:r>
            <a:r>
              <a:rPr lang="en-US" sz="1800">
                <a:solidFill>
                  <a:schemeClr val="dk1"/>
                </a:solidFill>
              </a:rPr>
              <a:t>και εξαρτώμενα από την </a:t>
            </a:r>
            <a:r>
              <a:rPr lang="en-US" sz="1800">
                <a:solidFill>
                  <a:schemeClr val="dk1"/>
                </a:solidFill>
              </a:rPr>
              <a:t>συμφόρηση</a:t>
            </a:r>
            <a:endParaRPr sz="1800">
              <a:solidFill>
                <a:schemeClr val="dk1"/>
              </a:solidFill>
              <a:latin typeface="Arial"/>
              <a:ea typeface="Arial"/>
              <a:cs typeface="Arial"/>
              <a:sym typeface="Arial"/>
            </a:endParaRPr>
          </a:p>
        </p:txBody>
      </p:sp>
      <p:grpSp>
        <p:nvGrpSpPr>
          <p:cNvPr id="2112" name="Google Shape;2112;p18"/>
          <p:cNvGrpSpPr/>
          <p:nvPr/>
        </p:nvGrpSpPr>
        <p:grpSpPr>
          <a:xfrm>
            <a:off x="2524364" y="3204686"/>
            <a:ext cx="1391089" cy="586805"/>
            <a:chOff x="490538" y="4465955"/>
            <a:chExt cx="1854785" cy="782407"/>
          </a:xfrm>
        </p:grpSpPr>
        <p:sp>
          <p:nvSpPr>
            <p:cNvPr id="2113" name="Google Shape;2113;p18"/>
            <p:cNvSpPr txBox="1"/>
            <p:nvPr/>
          </p:nvSpPr>
          <p:spPr>
            <a:xfrm>
              <a:off x="1167130" y="4868862"/>
              <a:ext cx="3111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0000"/>
                </a:buClr>
                <a:buSzPts val="1400"/>
                <a:buFont typeface="Arial"/>
                <a:buNone/>
              </a:pPr>
              <a:r>
                <a:rPr b="0" i="0" lang="en-US" sz="1400" u="none" cap="none" strike="noStrike">
                  <a:solidFill>
                    <a:srgbClr val="FF0000"/>
                  </a:solidFill>
                  <a:latin typeface="Arial"/>
                  <a:ea typeface="Arial"/>
                  <a:cs typeface="Arial"/>
                  <a:sym typeface="Arial"/>
                </a:rPr>
                <a:t>e</a:t>
              </a:r>
              <a:endParaRPr b="0" i="0" sz="1800" u="none" cap="none" strike="noStrike">
                <a:solidFill>
                  <a:srgbClr val="000000"/>
                </a:solidFill>
                <a:latin typeface="Arial"/>
                <a:ea typeface="Arial"/>
                <a:cs typeface="Arial"/>
                <a:sym typeface="Arial"/>
              </a:endParaRPr>
            </a:p>
          </p:txBody>
        </p:sp>
        <p:sp>
          <p:nvSpPr>
            <p:cNvPr id="2114" name="Google Shape;2114;p18"/>
            <p:cNvSpPr txBox="1"/>
            <p:nvPr/>
          </p:nvSpPr>
          <p:spPr>
            <a:xfrm>
              <a:off x="490538" y="4472940"/>
              <a:ext cx="3111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0000"/>
                </a:buClr>
                <a:buSzPts val="1400"/>
                <a:buFont typeface="Arial"/>
                <a:buNone/>
              </a:pPr>
              <a:r>
                <a:rPr b="0" i="0" lang="en-US" sz="1400" u="none" cap="none" strike="noStrike">
                  <a:solidFill>
                    <a:srgbClr val="FF0000"/>
                  </a:solidFill>
                  <a:latin typeface="Arial"/>
                  <a:ea typeface="Arial"/>
                  <a:cs typeface="Arial"/>
                  <a:sym typeface="Arial"/>
                </a:rPr>
                <a:t>1</a:t>
              </a:r>
              <a:endParaRPr b="0" i="0" sz="1800" u="none" cap="none" strike="noStrike">
                <a:solidFill>
                  <a:srgbClr val="000000"/>
                </a:solidFill>
                <a:latin typeface="Arial"/>
                <a:ea typeface="Arial"/>
                <a:cs typeface="Arial"/>
                <a:sym typeface="Arial"/>
              </a:endParaRPr>
            </a:p>
          </p:txBody>
        </p:sp>
        <p:sp>
          <p:nvSpPr>
            <p:cNvPr id="2115" name="Google Shape;2115;p18"/>
            <p:cNvSpPr txBox="1"/>
            <p:nvPr/>
          </p:nvSpPr>
          <p:spPr>
            <a:xfrm>
              <a:off x="2034223" y="4465955"/>
              <a:ext cx="3111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0000"/>
                </a:buClr>
                <a:buSzPts val="1400"/>
                <a:buFont typeface="Arial"/>
                <a:buNone/>
              </a:pPr>
              <a:r>
                <a:rPr b="0" i="0" lang="en-US" sz="1400" u="none" cap="none" strike="noStrike">
                  <a:solidFill>
                    <a:srgbClr val="FF0000"/>
                  </a:solidFill>
                  <a:latin typeface="Arial"/>
                  <a:ea typeface="Arial"/>
                  <a:cs typeface="Arial"/>
                  <a:sym typeface="Arial"/>
                </a:rPr>
                <a:t>1</a:t>
              </a:r>
              <a:endParaRPr b="0" i="0" sz="1800" u="none" cap="none" strike="noStrike">
                <a:solidFill>
                  <a:srgbClr val="000000"/>
                </a:solidFill>
                <a:latin typeface="Arial"/>
                <a:ea typeface="Arial"/>
                <a:cs typeface="Arial"/>
                <a:sym typeface="Arial"/>
              </a:endParaRPr>
            </a:p>
          </p:txBody>
        </p:sp>
      </p:grpSp>
      <p:grpSp>
        <p:nvGrpSpPr>
          <p:cNvPr id="2116" name="Google Shape;2116;p18"/>
          <p:cNvGrpSpPr/>
          <p:nvPr/>
        </p:nvGrpSpPr>
        <p:grpSpPr>
          <a:xfrm>
            <a:off x="4932283" y="3219926"/>
            <a:ext cx="1391089" cy="586805"/>
            <a:chOff x="490538" y="4465955"/>
            <a:chExt cx="1854785" cy="782407"/>
          </a:xfrm>
        </p:grpSpPr>
        <p:sp>
          <p:nvSpPr>
            <p:cNvPr id="2117" name="Google Shape;2117;p18"/>
            <p:cNvSpPr txBox="1"/>
            <p:nvPr/>
          </p:nvSpPr>
          <p:spPr>
            <a:xfrm>
              <a:off x="1167130" y="4868862"/>
              <a:ext cx="3111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0000"/>
                </a:buClr>
                <a:buSzPts val="1400"/>
                <a:buFont typeface="Arial"/>
                <a:buNone/>
              </a:pPr>
              <a:r>
                <a:rPr b="0" i="0" lang="en-US" sz="1400" u="none" cap="none" strike="noStrike">
                  <a:solidFill>
                    <a:srgbClr val="FF0000"/>
                  </a:solidFill>
                  <a:latin typeface="Arial"/>
                  <a:ea typeface="Arial"/>
                  <a:cs typeface="Arial"/>
                  <a:sym typeface="Arial"/>
                </a:rPr>
                <a:t>e</a:t>
              </a:r>
              <a:endParaRPr b="0" i="0" sz="1800" u="none" cap="none" strike="noStrike">
                <a:solidFill>
                  <a:srgbClr val="000000"/>
                </a:solidFill>
                <a:latin typeface="Arial"/>
                <a:ea typeface="Arial"/>
                <a:cs typeface="Arial"/>
                <a:sym typeface="Arial"/>
              </a:endParaRPr>
            </a:p>
          </p:txBody>
        </p:sp>
        <p:sp>
          <p:nvSpPr>
            <p:cNvPr id="2118" name="Google Shape;2118;p18"/>
            <p:cNvSpPr txBox="1"/>
            <p:nvPr/>
          </p:nvSpPr>
          <p:spPr>
            <a:xfrm>
              <a:off x="490538" y="4472940"/>
              <a:ext cx="3111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0000"/>
                </a:buClr>
                <a:buSzPts val="1400"/>
                <a:buFont typeface="Arial"/>
                <a:buNone/>
              </a:pPr>
              <a:r>
                <a:rPr b="0" i="0" lang="en-US" sz="1400" u="none" cap="none" strike="noStrike">
                  <a:solidFill>
                    <a:srgbClr val="FF0000"/>
                  </a:solidFill>
                  <a:latin typeface="Arial"/>
                  <a:ea typeface="Arial"/>
                  <a:cs typeface="Arial"/>
                  <a:sym typeface="Arial"/>
                </a:rPr>
                <a:t>1</a:t>
              </a:r>
              <a:endParaRPr b="0" i="0" sz="1800" u="none" cap="none" strike="noStrike">
                <a:solidFill>
                  <a:srgbClr val="000000"/>
                </a:solidFill>
                <a:latin typeface="Arial"/>
                <a:ea typeface="Arial"/>
                <a:cs typeface="Arial"/>
                <a:sym typeface="Arial"/>
              </a:endParaRPr>
            </a:p>
          </p:txBody>
        </p:sp>
        <p:sp>
          <p:nvSpPr>
            <p:cNvPr id="2119" name="Google Shape;2119;p18"/>
            <p:cNvSpPr txBox="1"/>
            <p:nvPr/>
          </p:nvSpPr>
          <p:spPr>
            <a:xfrm>
              <a:off x="2034223" y="4465955"/>
              <a:ext cx="3111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0000"/>
                </a:buClr>
                <a:buSzPts val="1400"/>
                <a:buFont typeface="Arial"/>
                <a:buNone/>
              </a:pPr>
              <a:r>
                <a:rPr b="0" i="0" lang="en-US" sz="1400" u="none" cap="none" strike="noStrike">
                  <a:solidFill>
                    <a:srgbClr val="FF0000"/>
                  </a:solidFill>
                  <a:latin typeface="Arial"/>
                  <a:ea typeface="Arial"/>
                  <a:cs typeface="Arial"/>
                  <a:sym typeface="Arial"/>
                </a:rPr>
                <a:t>1</a:t>
              </a:r>
              <a:endParaRPr b="0" i="0" sz="1800" u="none" cap="none" strike="noStrike">
                <a:solidFill>
                  <a:srgbClr val="000000"/>
                </a:solidFill>
                <a:latin typeface="Arial"/>
                <a:ea typeface="Arial"/>
                <a:cs typeface="Arial"/>
                <a:sym typeface="Arial"/>
              </a:endParaRPr>
            </a:p>
          </p:txBody>
        </p:sp>
      </p:grpSp>
      <p:grpSp>
        <p:nvGrpSpPr>
          <p:cNvPr id="2120" name="Google Shape;2120;p18"/>
          <p:cNvGrpSpPr/>
          <p:nvPr/>
        </p:nvGrpSpPr>
        <p:grpSpPr>
          <a:xfrm>
            <a:off x="7279244" y="3235166"/>
            <a:ext cx="1391089" cy="586805"/>
            <a:chOff x="490538" y="4465955"/>
            <a:chExt cx="1854785" cy="782407"/>
          </a:xfrm>
        </p:grpSpPr>
        <p:sp>
          <p:nvSpPr>
            <p:cNvPr id="2121" name="Google Shape;2121;p18"/>
            <p:cNvSpPr txBox="1"/>
            <p:nvPr/>
          </p:nvSpPr>
          <p:spPr>
            <a:xfrm>
              <a:off x="1167130" y="4868862"/>
              <a:ext cx="3111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0000"/>
                </a:buClr>
                <a:buSzPts val="1400"/>
                <a:buFont typeface="Arial"/>
                <a:buNone/>
              </a:pPr>
              <a:r>
                <a:rPr b="0" i="0" lang="en-US" sz="1400" u="none" cap="none" strike="noStrike">
                  <a:solidFill>
                    <a:srgbClr val="FF0000"/>
                  </a:solidFill>
                  <a:latin typeface="Arial"/>
                  <a:ea typeface="Arial"/>
                  <a:cs typeface="Arial"/>
                  <a:sym typeface="Arial"/>
                </a:rPr>
                <a:t>e</a:t>
              </a:r>
              <a:endParaRPr b="0" i="0" sz="1800" u="none" cap="none" strike="noStrike">
                <a:solidFill>
                  <a:srgbClr val="000000"/>
                </a:solidFill>
                <a:latin typeface="Arial"/>
                <a:ea typeface="Arial"/>
                <a:cs typeface="Arial"/>
                <a:sym typeface="Arial"/>
              </a:endParaRPr>
            </a:p>
          </p:txBody>
        </p:sp>
        <p:sp>
          <p:nvSpPr>
            <p:cNvPr id="2122" name="Google Shape;2122;p18"/>
            <p:cNvSpPr txBox="1"/>
            <p:nvPr/>
          </p:nvSpPr>
          <p:spPr>
            <a:xfrm>
              <a:off x="490538" y="4472940"/>
              <a:ext cx="3111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0000"/>
                </a:buClr>
                <a:buSzPts val="1400"/>
                <a:buFont typeface="Arial"/>
                <a:buNone/>
              </a:pPr>
              <a:r>
                <a:rPr b="0" i="0" lang="en-US" sz="1400" u="none" cap="none" strike="noStrike">
                  <a:solidFill>
                    <a:srgbClr val="FF0000"/>
                  </a:solidFill>
                  <a:latin typeface="Arial"/>
                  <a:ea typeface="Arial"/>
                  <a:cs typeface="Arial"/>
                  <a:sym typeface="Arial"/>
                </a:rPr>
                <a:t>1</a:t>
              </a:r>
              <a:endParaRPr b="0" i="0" sz="1800" u="none" cap="none" strike="noStrike">
                <a:solidFill>
                  <a:srgbClr val="000000"/>
                </a:solidFill>
                <a:latin typeface="Arial"/>
                <a:ea typeface="Arial"/>
                <a:cs typeface="Arial"/>
                <a:sym typeface="Arial"/>
              </a:endParaRPr>
            </a:p>
          </p:txBody>
        </p:sp>
        <p:sp>
          <p:nvSpPr>
            <p:cNvPr id="2123" name="Google Shape;2123;p18"/>
            <p:cNvSpPr txBox="1"/>
            <p:nvPr/>
          </p:nvSpPr>
          <p:spPr>
            <a:xfrm>
              <a:off x="2034223" y="4465955"/>
              <a:ext cx="3111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0000"/>
                </a:buClr>
                <a:buSzPts val="1400"/>
                <a:buFont typeface="Arial"/>
                <a:buNone/>
              </a:pPr>
              <a:r>
                <a:rPr b="0" i="0" lang="en-US" sz="1400" u="none" cap="none" strike="noStrike">
                  <a:solidFill>
                    <a:srgbClr val="FF0000"/>
                  </a:solidFill>
                  <a:latin typeface="Arial"/>
                  <a:ea typeface="Arial"/>
                  <a:cs typeface="Arial"/>
                  <a:sym typeface="Arial"/>
                </a:rPr>
                <a:t>1</a:t>
              </a:r>
              <a:endParaRPr b="0" i="0" sz="1800" u="none" cap="none" strike="noStrike">
                <a:solidFill>
                  <a:srgbClr val="000000"/>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8"/>
                                        </p:tgtEl>
                                        <p:attrNameLst>
                                          <p:attrName>style.visibility</p:attrName>
                                        </p:attrNameLst>
                                      </p:cBhvr>
                                      <p:to>
                                        <p:strVal val="visible"/>
                                      </p:to>
                                    </p:set>
                                    <p:animEffect filter="fade" transition="in">
                                      <p:cBhvr>
                                        <p:cTn dur="500"/>
                                        <p:tgtEl>
                                          <p:spTgt spid="1938"/>
                                        </p:tgtEl>
                                      </p:cBhvr>
                                    </p:animEffect>
                                  </p:childTnLst>
                                </p:cTn>
                              </p:par>
                              <p:par>
                                <p:cTn fill="hold" nodeType="withEffect" presetClass="entr" presetID="10" presetSubtype="0">
                                  <p:stCondLst>
                                    <p:cond delay="0"/>
                                  </p:stCondLst>
                                  <p:childTnLst>
                                    <p:set>
                                      <p:cBhvr>
                                        <p:cTn dur="1" fill="hold">
                                          <p:stCondLst>
                                            <p:cond delay="0"/>
                                          </p:stCondLst>
                                        </p:cTn>
                                        <p:tgtEl>
                                          <p:spTgt spid="2112"/>
                                        </p:tgtEl>
                                        <p:attrNameLst>
                                          <p:attrName>style.visibility</p:attrName>
                                        </p:attrNameLst>
                                      </p:cBhvr>
                                      <p:to>
                                        <p:strVal val="visible"/>
                                      </p:to>
                                    </p:set>
                                    <p:animEffect filter="fade" transition="in">
                                      <p:cBhvr>
                                        <p:cTn dur="500"/>
                                        <p:tgtEl>
                                          <p:spTgt spid="21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9"/>
                                        </p:tgtEl>
                                        <p:attrNameLst>
                                          <p:attrName>style.visibility</p:attrName>
                                        </p:attrNameLst>
                                      </p:cBhvr>
                                      <p:to>
                                        <p:strVal val="visible"/>
                                      </p:to>
                                    </p:set>
                                    <p:animEffect filter="fade" transition="in">
                                      <p:cBhvr>
                                        <p:cTn dur="500"/>
                                        <p:tgtEl>
                                          <p:spTgt spid="19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0"/>
                                        </p:tgtEl>
                                        <p:attrNameLst>
                                          <p:attrName>style.visibility</p:attrName>
                                        </p:attrNameLst>
                                      </p:cBhvr>
                                      <p:to>
                                        <p:strVal val="visible"/>
                                      </p:to>
                                    </p:set>
                                    <p:animEffect filter="fade" transition="in">
                                      <p:cBhvr>
                                        <p:cTn dur="500"/>
                                        <p:tgtEl>
                                          <p:spTgt spid="19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7"/>
                                        </p:tgtEl>
                                        <p:attrNameLst>
                                          <p:attrName>style.visibility</p:attrName>
                                        </p:attrNameLst>
                                      </p:cBhvr>
                                      <p:to>
                                        <p:strVal val="visible"/>
                                      </p:to>
                                    </p:set>
                                    <p:animEffect filter="fade" transition="in">
                                      <p:cBhvr>
                                        <p:cTn dur="500"/>
                                        <p:tgtEl>
                                          <p:spTgt spid="1997"/>
                                        </p:tgtEl>
                                      </p:cBhvr>
                                    </p:animEffect>
                                  </p:childTnLst>
                                </p:cTn>
                              </p:par>
                              <p:par>
                                <p:cTn fill="hold" nodeType="withEffect" presetClass="entr" presetID="10" presetSubtype="0">
                                  <p:stCondLst>
                                    <p:cond delay="0"/>
                                  </p:stCondLst>
                                  <p:childTnLst>
                                    <p:set>
                                      <p:cBhvr>
                                        <p:cTn dur="1" fill="hold">
                                          <p:stCondLst>
                                            <p:cond delay="0"/>
                                          </p:stCondLst>
                                        </p:cTn>
                                        <p:tgtEl>
                                          <p:spTgt spid="2116"/>
                                        </p:tgtEl>
                                        <p:attrNameLst>
                                          <p:attrName>style.visibility</p:attrName>
                                        </p:attrNameLst>
                                      </p:cBhvr>
                                      <p:to>
                                        <p:strVal val="visible"/>
                                      </p:to>
                                    </p:set>
                                    <p:animEffect filter="fade" transition="in">
                                      <p:cBhvr>
                                        <p:cTn dur="500"/>
                                        <p:tgtEl>
                                          <p:spTgt spid="2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6"/>
                                        </p:tgtEl>
                                        <p:attrNameLst>
                                          <p:attrName>style.visibility</p:attrName>
                                        </p:attrNameLst>
                                      </p:cBhvr>
                                      <p:to>
                                        <p:strVal val="visible"/>
                                      </p:to>
                                    </p:set>
                                    <p:animEffect filter="fade" transition="in">
                                      <p:cBhvr>
                                        <p:cTn dur="500"/>
                                        <p:tgtEl>
                                          <p:spTgt spid="20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7"/>
                                        </p:tgtEl>
                                        <p:attrNameLst>
                                          <p:attrName>style.visibility</p:attrName>
                                        </p:attrNameLst>
                                      </p:cBhvr>
                                      <p:to>
                                        <p:strVal val="visible"/>
                                      </p:to>
                                    </p:set>
                                    <p:animEffect filter="fade" transition="in">
                                      <p:cBhvr>
                                        <p:cTn dur="500"/>
                                        <p:tgtEl>
                                          <p:spTgt spid="20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4"/>
                                        </p:tgtEl>
                                        <p:attrNameLst>
                                          <p:attrName>style.visibility</p:attrName>
                                        </p:attrNameLst>
                                      </p:cBhvr>
                                      <p:to>
                                        <p:strVal val="visible"/>
                                      </p:to>
                                    </p:set>
                                    <p:animEffect filter="fade" transition="in">
                                      <p:cBhvr>
                                        <p:cTn dur="500"/>
                                        <p:tgtEl>
                                          <p:spTgt spid="2054"/>
                                        </p:tgtEl>
                                      </p:cBhvr>
                                    </p:animEffect>
                                  </p:childTnLst>
                                </p:cTn>
                              </p:par>
                              <p:par>
                                <p:cTn fill="hold" nodeType="withEffect" presetClass="entr" presetID="10" presetSubtype="0">
                                  <p:stCondLst>
                                    <p:cond delay="0"/>
                                  </p:stCondLst>
                                  <p:childTnLst>
                                    <p:set>
                                      <p:cBhvr>
                                        <p:cTn dur="1" fill="hold">
                                          <p:stCondLst>
                                            <p:cond delay="0"/>
                                          </p:stCondLst>
                                        </p:cTn>
                                        <p:tgtEl>
                                          <p:spTgt spid="2120"/>
                                        </p:tgtEl>
                                        <p:attrNameLst>
                                          <p:attrName>style.visibility</p:attrName>
                                        </p:attrNameLst>
                                      </p:cBhvr>
                                      <p:to>
                                        <p:strVal val="visible"/>
                                      </p:to>
                                    </p:set>
                                    <p:animEffect filter="fade" transition="in">
                                      <p:cBhvr>
                                        <p:cTn dur="500"/>
                                        <p:tgtEl>
                                          <p:spTgt spid="212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103"/>
                                        </p:tgtEl>
                                        <p:attrNameLst>
                                          <p:attrName>style.visibility</p:attrName>
                                        </p:attrNameLst>
                                      </p:cBhvr>
                                      <p:to>
                                        <p:strVal val="visible"/>
                                      </p:to>
                                    </p:set>
                                    <p:animEffect filter="fade" transition="in">
                                      <p:cBhvr>
                                        <p:cTn dur="500"/>
                                        <p:tgtEl>
                                          <p:spTgt spid="210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104"/>
                                        </p:tgtEl>
                                        <p:attrNameLst>
                                          <p:attrName>style.visibility</p:attrName>
                                        </p:attrNameLst>
                                      </p:cBhvr>
                                      <p:to>
                                        <p:strVal val="visible"/>
                                      </p:to>
                                    </p:set>
                                    <p:animEffect filter="fade" transition="in">
                                      <p:cBhvr>
                                        <p:cTn dur="500"/>
                                        <p:tgtEl>
                                          <p:spTgt spid="21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8" name="Shape 2128"/>
        <p:cNvGrpSpPr/>
        <p:nvPr/>
      </p:nvGrpSpPr>
      <p:grpSpPr>
        <a:xfrm>
          <a:off x="0" y="0"/>
          <a:ext cx="0" cy="0"/>
          <a:chOff x="0" y="0"/>
          <a:chExt cx="0" cy="0"/>
        </a:xfrm>
      </p:grpSpPr>
      <p:sp>
        <p:nvSpPr>
          <p:cNvPr id="2129" name="Google Shape;2129;p19"/>
          <p:cNvSpPr txBox="1"/>
          <p:nvPr>
            <p:ph type="title"/>
          </p:nvPr>
        </p:nvSpPr>
        <p:spPr>
          <a:xfrm>
            <a:off x="-10582" y="140794"/>
            <a:ext cx="7886700" cy="6711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0000A3"/>
              </a:buClr>
              <a:buSzPts val="3300"/>
              <a:buFont typeface="Arial"/>
              <a:buNone/>
            </a:pPr>
            <a:r>
              <a:rPr lang="en-US" sz="3000"/>
              <a:t>Επίπεδο Δικτύου: “επίπεδο ελέγχου” roadmap</a:t>
            </a:r>
            <a:endParaRPr sz="3000"/>
          </a:p>
        </p:txBody>
      </p:sp>
      <p:pic>
        <p:nvPicPr>
          <p:cNvPr descr="A train crossing a bridge over a body of water&#10;&#10;Description automatically generated" id="2130" name="Google Shape;2130;p19"/>
          <p:cNvPicPr preferRelativeResize="0"/>
          <p:nvPr/>
        </p:nvPicPr>
        <p:blipFill rotWithShape="1">
          <a:blip r:embed="rId3">
            <a:alphaModFix/>
          </a:blip>
          <a:srcRect b="0" l="0" r="0" t="0"/>
          <a:stretch/>
        </p:blipFill>
        <p:spPr>
          <a:xfrm>
            <a:off x="5401866" y="1034397"/>
            <a:ext cx="2326736" cy="1745052"/>
          </a:xfrm>
          <a:prstGeom prst="rect">
            <a:avLst/>
          </a:prstGeom>
          <a:noFill/>
          <a:ln>
            <a:noFill/>
          </a:ln>
        </p:spPr>
      </p:pic>
      <p:sp>
        <p:nvSpPr>
          <p:cNvPr id="2131" name="Google Shape;2131;p19"/>
          <p:cNvSpPr txBox="1"/>
          <p:nvPr/>
        </p:nvSpPr>
        <p:spPr>
          <a:xfrm>
            <a:off x="5071256" y="3108423"/>
            <a:ext cx="3799800" cy="1453200"/>
          </a:xfrm>
          <a:prstGeom prst="rect">
            <a:avLst/>
          </a:prstGeom>
          <a:noFill/>
          <a:ln>
            <a:noFill/>
          </a:ln>
        </p:spPr>
        <p:txBody>
          <a:bodyPr anchorCtr="0" anchor="t" bIns="34275" lIns="68575" spcFirstLastPara="1" rIns="68575" wrap="square" tIns="34275">
            <a:normAutofit/>
          </a:bodyPr>
          <a:lstStyle/>
          <a:p>
            <a:pPr indent="-203200" lvl="0" marL="304800" rtl="0" algn="l">
              <a:lnSpc>
                <a:spcPct val="90000"/>
              </a:lnSpc>
              <a:spcBef>
                <a:spcPts val="0"/>
              </a:spcBef>
              <a:spcAft>
                <a:spcPts val="0"/>
              </a:spcAft>
              <a:buClr>
                <a:schemeClr val="lt2"/>
              </a:buClr>
              <a:buSzPts val="2200"/>
              <a:buFont typeface="Noto Sans Symbols"/>
              <a:buChar char="▪"/>
            </a:pPr>
            <a:r>
              <a:rPr lang="en-US" sz="2200">
                <a:solidFill>
                  <a:schemeClr val="lt2"/>
                </a:solidFill>
              </a:rPr>
              <a:t>Διαχείριση δικτύου, διαμόρφωση</a:t>
            </a:r>
            <a:endParaRPr sz="2200">
              <a:solidFill>
                <a:schemeClr val="lt2"/>
              </a:solidFill>
            </a:endParaRPr>
          </a:p>
          <a:p>
            <a:pPr indent="-177800" lvl="1" marL="520700" rtl="0" algn="l">
              <a:lnSpc>
                <a:spcPct val="90000"/>
              </a:lnSpc>
              <a:spcBef>
                <a:spcPts val="400"/>
              </a:spcBef>
              <a:spcAft>
                <a:spcPts val="0"/>
              </a:spcAft>
              <a:buClr>
                <a:schemeClr val="lt2"/>
              </a:buClr>
              <a:buSzPts val="2200"/>
              <a:buChar char="•"/>
            </a:pPr>
            <a:r>
              <a:rPr lang="en-US" sz="2200">
                <a:solidFill>
                  <a:schemeClr val="lt2"/>
                </a:solidFill>
              </a:rPr>
              <a:t>SNMP</a:t>
            </a:r>
            <a:endParaRPr sz="2200">
              <a:solidFill>
                <a:schemeClr val="lt2"/>
              </a:solidFill>
            </a:endParaRPr>
          </a:p>
          <a:p>
            <a:pPr indent="-177800" lvl="1" marL="520700" rtl="0" algn="l">
              <a:lnSpc>
                <a:spcPct val="90000"/>
              </a:lnSpc>
              <a:spcBef>
                <a:spcPts val="400"/>
              </a:spcBef>
              <a:spcAft>
                <a:spcPts val="0"/>
              </a:spcAft>
              <a:buClr>
                <a:schemeClr val="lt2"/>
              </a:buClr>
              <a:buSzPts val="2200"/>
              <a:buChar char="•"/>
            </a:pPr>
            <a:r>
              <a:rPr lang="en-US" sz="2200">
                <a:solidFill>
                  <a:schemeClr val="lt2"/>
                </a:solidFill>
              </a:rPr>
              <a:t>NETCONF/YANG</a:t>
            </a:r>
            <a:endParaRPr sz="2200">
              <a:solidFill>
                <a:srgbClr val="BFBFBF"/>
              </a:solidFill>
            </a:endParaRPr>
          </a:p>
        </p:txBody>
      </p:sp>
      <p:sp>
        <p:nvSpPr>
          <p:cNvPr id="2132" name="Google Shape;2132;p19"/>
          <p:cNvSpPr txBox="1"/>
          <p:nvPr/>
        </p:nvSpPr>
        <p:spPr>
          <a:xfrm>
            <a:off x="9637" y="945019"/>
            <a:ext cx="4442400" cy="3779400"/>
          </a:xfrm>
          <a:prstGeom prst="rect">
            <a:avLst/>
          </a:prstGeom>
          <a:noFill/>
          <a:ln>
            <a:noFill/>
          </a:ln>
        </p:spPr>
        <p:txBody>
          <a:bodyPr anchorCtr="0" anchor="t" bIns="34275" lIns="68575" spcFirstLastPara="1" rIns="68575" wrap="square" tIns="34275">
            <a:noAutofit/>
          </a:bodyPr>
          <a:lstStyle/>
          <a:p>
            <a:pPr indent="-177800" lvl="0" marL="215900" rtl="0" algn="l">
              <a:lnSpc>
                <a:spcPct val="90000"/>
              </a:lnSpc>
              <a:spcBef>
                <a:spcPts val="0"/>
              </a:spcBef>
              <a:spcAft>
                <a:spcPts val="0"/>
              </a:spcAft>
              <a:buClr>
                <a:schemeClr val="lt2"/>
              </a:buClr>
              <a:buSzPts val="2200"/>
              <a:buFont typeface="Noto Sans Symbols"/>
              <a:buChar char="▪"/>
            </a:pPr>
            <a:r>
              <a:rPr lang="en-US" sz="2200">
                <a:solidFill>
                  <a:schemeClr val="lt2"/>
                </a:solidFill>
              </a:rPr>
              <a:t>εισαγωγή</a:t>
            </a:r>
            <a:endParaRPr sz="2200">
              <a:solidFill>
                <a:schemeClr val="lt2"/>
              </a:solidFill>
            </a:endParaRPr>
          </a:p>
          <a:p>
            <a:pPr indent="-190500" lvl="0" marL="215900" rtl="0" algn="l">
              <a:lnSpc>
                <a:spcPct val="90000"/>
              </a:lnSpc>
              <a:spcBef>
                <a:spcPts val="500"/>
              </a:spcBef>
              <a:spcAft>
                <a:spcPts val="0"/>
              </a:spcAft>
              <a:buClr>
                <a:srgbClr val="0000A8"/>
              </a:buClr>
              <a:buSzPts val="2200"/>
              <a:buFont typeface="Noto Sans Symbols"/>
              <a:buChar char="▪"/>
            </a:pPr>
            <a:r>
              <a:rPr lang="en-US" sz="2200">
                <a:solidFill>
                  <a:schemeClr val="dk1"/>
                </a:solidFill>
              </a:rPr>
              <a:t>αλγόριθμοι δρομολόγησης</a:t>
            </a:r>
            <a:endParaRPr sz="2200">
              <a:solidFill>
                <a:schemeClr val="dk1"/>
              </a:solidFill>
            </a:endParaRPr>
          </a:p>
          <a:p>
            <a:pPr indent="-215900" lvl="1" marL="558800" rtl="0" algn="l">
              <a:lnSpc>
                <a:spcPct val="90000"/>
              </a:lnSpc>
              <a:spcBef>
                <a:spcPts val="500"/>
              </a:spcBef>
              <a:spcAft>
                <a:spcPts val="0"/>
              </a:spcAft>
              <a:buClr>
                <a:schemeClr val="lt2"/>
              </a:buClr>
              <a:buSzPts val="2200"/>
              <a:buFont typeface="Noto Sans Symbols"/>
              <a:buChar char="▪"/>
            </a:pPr>
            <a:r>
              <a:rPr lang="en-US" sz="2200">
                <a:solidFill>
                  <a:schemeClr val="lt2"/>
                </a:solidFill>
              </a:rPr>
              <a:t>κατάσταση ζεύξης</a:t>
            </a:r>
            <a:endParaRPr sz="2200">
              <a:solidFill>
                <a:schemeClr val="lt2"/>
              </a:solidFill>
            </a:endParaRPr>
          </a:p>
          <a:p>
            <a:pPr indent="-215900" lvl="1" marL="558800" rtl="0" algn="l">
              <a:lnSpc>
                <a:spcPct val="90000"/>
              </a:lnSpc>
              <a:spcBef>
                <a:spcPts val="500"/>
              </a:spcBef>
              <a:spcAft>
                <a:spcPts val="0"/>
              </a:spcAft>
              <a:buClr>
                <a:srgbClr val="C00000"/>
              </a:buClr>
              <a:buSzPts val="2200"/>
              <a:buFont typeface="Noto Sans Symbols"/>
              <a:buChar char="▪"/>
            </a:pPr>
            <a:r>
              <a:rPr lang="en-US" sz="2200">
                <a:solidFill>
                  <a:srgbClr val="C00000"/>
                </a:solidFill>
              </a:rPr>
              <a:t>διανύσματος απόστασης</a:t>
            </a:r>
            <a:endParaRPr sz="2200">
              <a:solidFill>
                <a:srgbClr val="C00000"/>
              </a:solidFill>
            </a:endParaRPr>
          </a:p>
          <a:p>
            <a:pPr indent="-203200" lvl="0" marL="215900" rtl="0" algn="l">
              <a:lnSpc>
                <a:spcPct val="90000"/>
              </a:lnSpc>
              <a:spcBef>
                <a:spcPts val="500"/>
              </a:spcBef>
              <a:spcAft>
                <a:spcPts val="0"/>
              </a:spcAft>
              <a:buClr>
                <a:schemeClr val="lt2"/>
              </a:buClr>
              <a:buSzPts val="2200"/>
              <a:buFont typeface="Noto Sans Symbols"/>
              <a:buChar char="▪"/>
            </a:pPr>
            <a:r>
              <a:rPr lang="en-US" sz="2200">
                <a:solidFill>
                  <a:schemeClr val="lt2"/>
                </a:solidFill>
              </a:rPr>
              <a:t>δρομολόγηση ενδο-αυτόνομου συστήματος: OSPF</a:t>
            </a:r>
            <a:endParaRPr sz="2200">
              <a:solidFill>
                <a:schemeClr val="lt2"/>
              </a:solidFill>
            </a:endParaRPr>
          </a:p>
          <a:p>
            <a:pPr indent="-203200" lvl="0" marL="215900" rtl="0" algn="l">
              <a:lnSpc>
                <a:spcPct val="90000"/>
              </a:lnSpc>
              <a:spcBef>
                <a:spcPts val="500"/>
              </a:spcBef>
              <a:spcAft>
                <a:spcPts val="0"/>
              </a:spcAft>
              <a:buClr>
                <a:schemeClr val="lt2"/>
              </a:buClr>
              <a:buSzPts val="2200"/>
              <a:buFont typeface="Noto Sans Symbols"/>
              <a:buChar char="▪"/>
            </a:pPr>
            <a:r>
              <a:rPr lang="en-US" sz="2200">
                <a:solidFill>
                  <a:schemeClr val="lt2"/>
                </a:solidFill>
              </a:rPr>
              <a:t>δρομολόγηση ανάμεσα σε ISP: BGP</a:t>
            </a:r>
            <a:endParaRPr sz="2200">
              <a:solidFill>
                <a:schemeClr val="lt2"/>
              </a:solidFill>
            </a:endParaRPr>
          </a:p>
          <a:p>
            <a:pPr indent="-203200" lvl="0" marL="215900" rtl="0" algn="l">
              <a:lnSpc>
                <a:spcPct val="90000"/>
              </a:lnSpc>
              <a:spcBef>
                <a:spcPts val="500"/>
              </a:spcBef>
              <a:spcAft>
                <a:spcPts val="0"/>
              </a:spcAft>
              <a:buClr>
                <a:schemeClr val="lt2"/>
              </a:buClr>
              <a:buSzPts val="2200"/>
              <a:buFont typeface="Noto Sans Symbols"/>
              <a:buChar char="▪"/>
            </a:pPr>
            <a:r>
              <a:rPr lang="en-US" sz="2200">
                <a:solidFill>
                  <a:schemeClr val="lt2"/>
                </a:solidFill>
              </a:rPr>
              <a:t>SDN επίπεδο ελέγχου</a:t>
            </a:r>
            <a:endParaRPr sz="2200">
              <a:solidFill>
                <a:schemeClr val="lt2"/>
              </a:solidFill>
            </a:endParaRPr>
          </a:p>
          <a:p>
            <a:pPr indent="-203200" lvl="0" marL="215900" rtl="0" algn="l">
              <a:lnSpc>
                <a:spcPct val="90000"/>
              </a:lnSpc>
              <a:spcBef>
                <a:spcPts val="500"/>
              </a:spcBef>
              <a:spcAft>
                <a:spcPts val="0"/>
              </a:spcAft>
              <a:buClr>
                <a:schemeClr val="lt2"/>
              </a:buClr>
              <a:buSzPts val="2200"/>
              <a:buFont typeface="Noto Sans Symbols"/>
              <a:buChar char="▪"/>
            </a:pPr>
            <a:r>
              <a:rPr lang="en-US" sz="2200">
                <a:solidFill>
                  <a:schemeClr val="lt2"/>
                </a:solidFill>
              </a:rPr>
              <a:t>Πρωτόκολλο ελέγχου μηνυμάτων δικτύου: ICMP</a:t>
            </a:r>
            <a:endParaRPr sz="2200">
              <a:solidFill>
                <a:schemeClr val="lt2"/>
              </a:solidFill>
            </a:endParaRPr>
          </a:p>
        </p:txBody>
      </p:sp>
      <p:sp>
        <p:nvSpPr>
          <p:cNvPr id="2133" name="Google Shape;2133;p19"/>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2"/>
          <p:cNvSpPr txBox="1"/>
          <p:nvPr>
            <p:ph type="title"/>
          </p:nvPr>
        </p:nvSpPr>
        <p:spPr>
          <a:xfrm>
            <a:off x="19050" y="262666"/>
            <a:ext cx="78867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Arial"/>
              <a:buNone/>
            </a:pPr>
            <a:r>
              <a:rPr lang="en-US" sz="3000"/>
              <a:t>Επίπεδο δικτύου επίπεδο ελέγχου: στόχοι</a:t>
            </a:r>
            <a:endParaRPr sz="3000"/>
          </a:p>
        </p:txBody>
      </p:sp>
      <p:sp>
        <p:nvSpPr>
          <p:cNvPr id="65" name="Google Shape;65;p2"/>
          <p:cNvSpPr txBox="1"/>
          <p:nvPr>
            <p:ph idx="1" type="body"/>
          </p:nvPr>
        </p:nvSpPr>
        <p:spPr>
          <a:xfrm>
            <a:off x="19050" y="1103229"/>
            <a:ext cx="3886200" cy="3523800"/>
          </a:xfrm>
          <a:prstGeom prst="rect">
            <a:avLst/>
          </a:prstGeom>
          <a:noFill/>
          <a:ln>
            <a:noFill/>
          </a:ln>
        </p:spPr>
        <p:txBody>
          <a:bodyPr anchorCtr="0" anchor="t" bIns="34275" lIns="68575" spcFirstLastPara="1" rIns="68575" wrap="square" tIns="34275">
            <a:noAutofit/>
          </a:bodyPr>
          <a:lstStyle/>
          <a:p>
            <a:pPr indent="-152400" lvl="0" marL="254000" rtl="0" algn="l">
              <a:lnSpc>
                <a:spcPct val="90000"/>
              </a:lnSpc>
              <a:spcBef>
                <a:spcPts val="0"/>
              </a:spcBef>
              <a:spcAft>
                <a:spcPts val="0"/>
              </a:spcAft>
              <a:buSzPts val="2400"/>
              <a:buFont typeface="Noto Sans Symbols"/>
              <a:buChar char="▪"/>
            </a:pPr>
            <a:r>
              <a:rPr lang="en-US" sz="2400"/>
              <a:t>κατανόηση των αρχών πίσω από το επίπεδο ελέγχου δικτύου</a:t>
            </a:r>
            <a:r>
              <a:rPr lang="en-US" sz="2400"/>
              <a:t>:</a:t>
            </a:r>
            <a:endParaRPr sz="2400"/>
          </a:p>
          <a:p>
            <a:pPr indent="-190500" lvl="1" marL="520700" rtl="0" algn="l">
              <a:lnSpc>
                <a:spcPct val="90000"/>
              </a:lnSpc>
              <a:spcBef>
                <a:spcPts val="400"/>
              </a:spcBef>
              <a:spcAft>
                <a:spcPts val="0"/>
              </a:spcAft>
              <a:buSzPts val="2400"/>
              <a:buFont typeface="Arial"/>
              <a:buChar char="•"/>
            </a:pPr>
            <a:r>
              <a:rPr lang="en-US" sz="2400"/>
              <a:t>παραδοσιακοί αλγόριθμοι δρομολόγησης</a:t>
            </a:r>
            <a:endParaRPr sz="2400"/>
          </a:p>
          <a:p>
            <a:pPr indent="-190500" lvl="1" marL="520700" rtl="0" algn="l">
              <a:lnSpc>
                <a:spcPct val="90000"/>
              </a:lnSpc>
              <a:spcBef>
                <a:spcPts val="400"/>
              </a:spcBef>
              <a:spcAft>
                <a:spcPts val="0"/>
              </a:spcAft>
              <a:buSzPts val="2400"/>
              <a:buFont typeface="Arial"/>
              <a:buChar char="•"/>
            </a:pPr>
            <a:r>
              <a:rPr lang="en-US" sz="2400"/>
              <a:t>SDN ελεγκτές</a:t>
            </a:r>
            <a:endParaRPr sz="2400"/>
          </a:p>
          <a:p>
            <a:pPr indent="-190500" lvl="1" marL="520700" rtl="0" algn="l">
              <a:lnSpc>
                <a:spcPct val="90000"/>
              </a:lnSpc>
              <a:spcBef>
                <a:spcPts val="400"/>
              </a:spcBef>
              <a:spcAft>
                <a:spcPts val="0"/>
              </a:spcAft>
              <a:buSzPts val="2400"/>
              <a:buFont typeface="Arial"/>
              <a:buChar char="•"/>
            </a:pPr>
            <a:r>
              <a:rPr lang="en-US" sz="2400"/>
              <a:t>διαχείριση δικτύου</a:t>
            </a:r>
            <a:r>
              <a:rPr lang="en-US" sz="2400"/>
              <a:t>, παραμετροποίηση</a:t>
            </a:r>
            <a:endParaRPr sz="2400"/>
          </a:p>
          <a:p>
            <a:pPr indent="0" lvl="0" marL="101600" rtl="0" algn="l">
              <a:lnSpc>
                <a:spcPct val="90000"/>
              </a:lnSpc>
              <a:spcBef>
                <a:spcPts val="800"/>
              </a:spcBef>
              <a:spcAft>
                <a:spcPts val="0"/>
              </a:spcAft>
              <a:buSzPts val="2100"/>
              <a:buNone/>
            </a:pPr>
            <a:r>
              <a:t/>
            </a:r>
            <a:endParaRPr sz="2400"/>
          </a:p>
        </p:txBody>
      </p:sp>
      <p:sp>
        <p:nvSpPr>
          <p:cNvPr id="66" name="Google Shape;66;p2"/>
          <p:cNvSpPr txBox="1"/>
          <p:nvPr>
            <p:ph idx="2" type="body"/>
          </p:nvPr>
        </p:nvSpPr>
        <p:spPr>
          <a:xfrm>
            <a:off x="4119100" y="1125353"/>
            <a:ext cx="4188300" cy="3263400"/>
          </a:xfrm>
          <a:prstGeom prst="rect">
            <a:avLst/>
          </a:prstGeom>
          <a:noFill/>
          <a:ln>
            <a:noFill/>
          </a:ln>
        </p:spPr>
        <p:txBody>
          <a:bodyPr anchorCtr="0" anchor="t" bIns="34275" lIns="68575" spcFirstLastPara="1" rIns="68575" wrap="square" tIns="34275">
            <a:normAutofit/>
          </a:bodyPr>
          <a:lstStyle/>
          <a:p>
            <a:pPr indent="-203200" lvl="0" marL="304800" rtl="0" algn="l">
              <a:lnSpc>
                <a:spcPct val="90000"/>
              </a:lnSpc>
              <a:spcBef>
                <a:spcPts val="0"/>
              </a:spcBef>
              <a:spcAft>
                <a:spcPts val="0"/>
              </a:spcAft>
              <a:buSzPts val="2400"/>
              <a:buChar char="▪"/>
            </a:pPr>
            <a:r>
              <a:rPr lang="en-US" sz="2400"/>
              <a:t>υλοποίηση στο Διαδίκτυο:</a:t>
            </a:r>
            <a:endParaRPr sz="2400"/>
          </a:p>
          <a:p>
            <a:pPr indent="-190500" lvl="1" marL="520700" rtl="0" algn="l">
              <a:lnSpc>
                <a:spcPct val="90000"/>
              </a:lnSpc>
              <a:spcBef>
                <a:spcPts val="400"/>
              </a:spcBef>
              <a:spcAft>
                <a:spcPts val="0"/>
              </a:spcAft>
              <a:buSzPts val="2400"/>
              <a:buChar char="•"/>
            </a:pPr>
            <a:r>
              <a:rPr lang="en-US" sz="2400"/>
              <a:t>OSFP, BGP</a:t>
            </a:r>
            <a:endParaRPr sz="2400"/>
          </a:p>
          <a:p>
            <a:pPr indent="-190500" lvl="1" marL="520700" rtl="0" algn="l">
              <a:lnSpc>
                <a:spcPct val="90000"/>
              </a:lnSpc>
              <a:spcBef>
                <a:spcPts val="400"/>
              </a:spcBef>
              <a:spcAft>
                <a:spcPts val="0"/>
              </a:spcAft>
              <a:buSzPts val="2400"/>
              <a:buChar char="•"/>
            </a:pPr>
            <a:r>
              <a:rPr lang="en-US" sz="2400"/>
              <a:t>OpenFlow, ODL and ONOS controllers</a:t>
            </a:r>
            <a:endParaRPr sz="2400"/>
          </a:p>
          <a:p>
            <a:pPr indent="-190500" lvl="1" marL="520700" rtl="0" algn="l">
              <a:lnSpc>
                <a:spcPct val="90000"/>
              </a:lnSpc>
              <a:spcBef>
                <a:spcPts val="400"/>
              </a:spcBef>
              <a:spcAft>
                <a:spcPts val="0"/>
              </a:spcAft>
              <a:buSzPts val="2400"/>
              <a:buChar char="•"/>
            </a:pPr>
            <a:r>
              <a:rPr lang="en-US" sz="2400"/>
              <a:t>Internet Control Message Protocol: ICMP</a:t>
            </a:r>
            <a:endParaRPr sz="2400"/>
          </a:p>
          <a:p>
            <a:pPr indent="-190500" lvl="1" marL="520700" rtl="0" algn="l">
              <a:lnSpc>
                <a:spcPct val="90000"/>
              </a:lnSpc>
              <a:spcBef>
                <a:spcPts val="400"/>
              </a:spcBef>
              <a:spcAft>
                <a:spcPts val="0"/>
              </a:spcAft>
              <a:buSzPts val="2400"/>
              <a:buChar char="•"/>
            </a:pPr>
            <a:r>
              <a:rPr lang="en-US" sz="2400"/>
              <a:t>SNMP, YANG/NETCONF</a:t>
            </a:r>
            <a:endParaRPr sz="2400"/>
          </a:p>
        </p:txBody>
      </p:sp>
      <p:sp>
        <p:nvSpPr>
          <p:cNvPr id="67" name="Google Shape;67;p2"/>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xEl>
                                              <p:pRg end="0" st="0"/>
                                            </p:txEl>
                                          </p:spTgt>
                                        </p:tgtEl>
                                        <p:attrNameLst>
                                          <p:attrName>style.visibility</p:attrName>
                                        </p:attrNameLst>
                                      </p:cBhvr>
                                      <p:to>
                                        <p:strVal val="visible"/>
                                      </p:to>
                                    </p:set>
                                    <p:animEffect filter="fade" transition="in">
                                      <p:cBhvr>
                                        <p:cTn dur="500"/>
                                        <p:tgtEl>
                                          <p:spTgt spid="6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xEl>
                                              <p:pRg end="1" st="1"/>
                                            </p:txEl>
                                          </p:spTgt>
                                        </p:tgtEl>
                                        <p:attrNameLst>
                                          <p:attrName>style.visibility</p:attrName>
                                        </p:attrNameLst>
                                      </p:cBhvr>
                                      <p:to>
                                        <p:strVal val="visible"/>
                                      </p:to>
                                    </p:set>
                                    <p:animEffect filter="fade" transition="in">
                                      <p:cBhvr>
                                        <p:cTn dur="500"/>
                                        <p:tgtEl>
                                          <p:spTgt spid="6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xEl>
                                              <p:pRg end="2" st="2"/>
                                            </p:txEl>
                                          </p:spTgt>
                                        </p:tgtEl>
                                        <p:attrNameLst>
                                          <p:attrName>style.visibility</p:attrName>
                                        </p:attrNameLst>
                                      </p:cBhvr>
                                      <p:to>
                                        <p:strVal val="visible"/>
                                      </p:to>
                                    </p:set>
                                    <p:animEffect filter="fade" transition="in">
                                      <p:cBhvr>
                                        <p:cTn dur="500"/>
                                        <p:tgtEl>
                                          <p:spTgt spid="6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xEl>
                                              <p:pRg end="3" st="3"/>
                                            </p:txEl>
                                          </p:spTgt>
                                        </p:tgtEl>
                                        <p:attrNameLst>
                                          <p:attrName>style.visibility</p:attrName>
                                        </p:attrNameLst>
                                      </p:cBhvr>
                                      <p:to>
                                        <p:strVal val="visible"/>
                                      </p:to>
                                    </p:set>
                                    <p:animEffect filter="fade" transition="in">
                                      <p:cBhvr>
                                        <p:cTn dur="500"/>
                                        <p:tgtEl>
                                          <p:spTgt spid="6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xEl>
                                              <p:pRg end="4" st="4"/>
                                            </p:txEl>
                                          </p:spTgt>
                                        </p:tgtEl>
                                        <p:attrNameLst>
                                          <p:attrName>style.visibility</p:attrName>
                                        </p:attrNameLst>
                                      </p:cBhvr>
                                      <p:to>
                                        <p:strVal val="visible"/>
                                      </p:to>
                                    </p:set>
                                    <p:animEffect filter="fade" transition="in">
                                      <p:cBhvr>
                                        <p:cTn dur="500"/>
                                        <p:tgtEl>
                                          <p:spTgt spid="6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xEl>
                                              <p:pRg end="0" st="0"/>
                                            </p:txEl>
                                          </p:spTgt>
                                        </p:tgtEl>
                                        <p:attrNameLst>
                                          <p:attrName>style.visibility</p:attrName>
                                        </p:attrNameLst>
                                      </p:cBhvr>
                                      <p:to>
                                        <p:strVal val="visible"/>
                                      </p:to>
                                    </p:set>
                                    <p:animEffect filter="fade" transition="in">
                                      <p:cBhvr>
                                        <p:cTn dur="500"/>
                                        <p:tgtEl>
                                          <p:spTgt spid="6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xEl>
                                              <p:pRg end="1" st="1"/>
                                            </p:txEl>
                                          </p:spTgt>
                                        </p:tgtEl>
                                        <p:attrNameLst>
                                          <p:attrName>style.visibility</p:attrName>
                                        </p:attrNameLst>
                                      </p:cBhvr>
                                      <p:to>
                                        <p:strVal val="visible"/>
                                      </p:to>
                                    </p:set>
                                    <p:animEffect filter="fade" transition="in">
                                      <p:cBhvr>
                                        <p:cTn dur="500"/>
                                        <p:tgtEl>
                                          <p:spTgt spid="6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xEl>
                                              <p:pRg end="2" st="2"/>
                                            </p:txEl>
                                          </p:spTgt>
                                        </p:tgtEl>
                                        <p:attrNameLst>
                                          <p:attrName>style.visibility</p:attrName>
                                        </p:attrNameLst>
                                      </p:cBhvr>
                                      <p:to>
                                        <p:strVal val="visible"/>
                                      </p:to>
                                    </p:set>
                                    <p:animEffect filter="fade" transition="in">
                                      <p:cBhvr>
                                        <p:cTn dur="500"/>
                                        <p:tgtEl>
                                          <p:spTgt spid="6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xEl>
                                              <p:pRg end="3" st="3"/>
                                            </p:txEl>
                                          </p:spTgt>
                                        </p:tgtEl>
                                        <p:attrNameLst>
                                          <p:attrName>style.visibility</p:attrName>
                                        </p:attrNameLst>
                                      </p:cBhvr>
                                      <p:to>
                                        <p:strVal val="visible"/>
                                      </p:to>
                                    </p:set>
                                    <p:animEffect filter="fade" transition="in">
                                      <p:cBhvr>
                                        <p:cTn dur="500"/>
                                        <p:tgtEl>
                                          <p:spTgt spid="6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xEl>
                                              <p:pRg end="4" st="4"/>
                                            </p:txEl>
                                          </p:spTgt>
                                        </p:tgtEl>
                                        <p:attrNameLst>
                                          <p:attrName>style.visibility</p:attrName>
                                        </p:attrNameLst>
                                      </p:cBhvr>
                                      <p:to>
                                        <p:strVal val="visible"/>
                                      </p:to>
                                    </p:set>
                                    <p:animEffect filter="fade" transition="in">
                                      <p:cBhvr>
                                        <p:cTn dur="500"/>
                                        <p:tgtEl>
                                          <p:spTgt spid="66">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7" name="Shape 2137"/>
        <p:cNvGrpSpPr/>
        <p:nvPr/>
      </p:nvGrpSpPr>
      <p:grpSpPr>
        <a:xfrm>
          <a:off x="0" y="0"/>
          <a:ext cx="0" cy="0"/>
          <a:chOff x="0" y="0"/>
          <a:chExt cx="0" cy="0"/>
        </a:xfrm>
      </p:grpSpPr>
      <p:sp>
        <p:nvSpPr>
          <p:cNvPr id="2138" name="Google Shape;2138;p20"/>
          <p:cNvSpPr txBox="1"/>
          <p:nvPr>
            <p:ph idx="1" type="body"/>
          </p:nvPr>
        </p:nvSpPr>
        <p:spPr>
          <a:xfrm>
            <a:off x="19050" y="1140618"/>
            <a:ext cx="8109600" cy="587400"/>
          </a:xfrm>
          <a:prstGeom prst="rect">
            <a:avLst/>
          </a:prstGeom>
          <a:noFill/>
          <a:ln>
            <a:noFill/>
          </a:ln>
        </p:spPr>
        <p:txBody>
          <a:bodyPr anchorCtr="0" anchor="t" bIns="34275" lIns="68575" spcFirstLastPara="1" rIns="68575" wrap="square" tIns="34275">
            <a:noAutofit/>
          </a:bodyPr>
          <a:lstStyle/>
          <a:p>
            <a:pPr indent="0" lvl="0" marL="101600" rtl="0" algn="l">
              <a:lnSpc>
                <a:spcPct val="90000"/>
              </a:lnSpc>
              <a:spcBef>
                <a:spcPts val="0"/>
              </a:spcBef>
              <a:spcAft>
                <a:spcPts val="0"/>
              </a:spcAft>
              <a:buSzPts val="2400"/>
              <a:buNone/>
            </a:pPr>
            <a:r>
              <a:rPr lang="en-US" sz="2000"/>
              <a:t>Βασισμένος στην εξίσωση</a:t>
            </a:r>
            <a:r>
              <a:rPr lang="en-US" sz="2000"/>
              <a:t> </a:t>
            </a:r>
            <a:r>
              <a:rPr lang="en-US" sz="2000">
                <a:solidFill>
                  <a:srgbClr val="0000A8"/>
                </a:solidFill>
              </a:rPr>
              <a:t>Bellman-Ford</a:t>
            </a:r>
            <a:r>
              <a:rPr lang="en-US" sz="2000"/>
              <a:t> (BF) (dynamic programming):</a:t>
            </a:r>
            <a:endParaRPr sz="2000"/>
          </a:p>
          <a:p>
            <a:pPr indent="-38100" lvl="0" marL="266700" rtl="0" algn="l">
              <a:lnSpc>
                <a:spcPct val="90000"/>
              </a:lnSpc>
              <a:spcBef>
                <a:spcPts val="800"/>
              </a:spcBef>
              <a:spcAft>
                <a:spcPts val="0"/>
              </a:spcAft>
              <a:buSzPts val="2100"/>
              <a:buNone/>
            </a:pPr>
            <a:r>
              <a:t/>
            </a:r>
            <a:endParaRPr sz="2000"/>
          </a:p>
        </p:txBody>
      </p:sp>
      <p:sp>
        <p:nvSpPr>
          <p:cNvPr id="2139" name="Google Shape;2139;p20"/>
          <p:cNvSpPr txBox="1"/>
          <p:nvPr>
            <p:ph type="title"/>
          </p:nvPr>
        </p:nvSpPr>
        <p:spPr>
          <a:xfrm>
            <a:off x="19050" y="186469"/>
            <a:ext cx="8304600" cy="6711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00A3"/>
              </a:buClr>
              <a:buSzPts val="3300"/>
              <a:buFont typeface="Arial"/>
              <a:buNone/>
            </a:pPr>
            <a:r>
              <a:rPr lang="en-US" sz="3000"/>
              <a:t>Αλγόριθμος δρομολόγησης διανύσματος απόστασης</a:t>
            </a:r>
            <a:endParaRPr sz="3000"/>
          </a:p>
        </p:txBody>
      </p:sp>
      <p:sp>
        <p:nvSpPr>
          <p:cNvPr id="2140" name="Google Shape;2140;p20"/>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grpSp>
        <p:nvGrpSpPr>
          <p:cNvPr id="2141" name="Google Shape;2141;p20"/>
          <p:cNvGrpSpPr/>
          <p:nvPr/>
        </p:nvGrpSpPr>
        <p:grpSpPr>
          <a:xfrm>
            <a:off x="1426900" y="1880505"/>
            <a:ext cx="6515100" cy="1923353"/>
            <a:chOff x="1902542" y="2507233"/>
            <a:chExt cx="8686800" cy="2453257"/>
          </a:xfrm>
        </p:grpSpPr>
        <p:sp>
          <p:nvSpPr>
            <p:cNvPr id="2142" name="Google Shape;2142;p20"/>
            <p:cNvSpPr txBox="1"/>
            <p:nvPr/>
          </p:nvSpPr>
          <p:spPr>
            <a:xfrm>
              <a:off x="2193823" y="2984090"/>
              <a:ext cx="7953300" cy="1976400"/>
            </a:xfrm>
            <a:prstGeom prst="rect">
              <a:avLst/>
            </a:prstGeom>
            <a:noFill/>
            <a:ln>
              <a:noFill/>
            </a:ln>
          </p:spPr>
          <p:txBody>
            <a:bodyPr anchorCtr="0" anchor="t" bIns="34275" lIns="68575" spcFirstLastPara="1" rIns="68575" wrap="square" tIns="34275">
              <a:noAutofit/>
            </a:bodyPr>
            <a:lstStyle/>
            <a:p>
              <a:pPr indent="-165100" lvl="0" marL="266700" marR="0" rtl="0" algn="l">
                <a:lnSpc>
                  <a:spcPct val="90000"/>
                </a:lnSpc>
                <a:spcBef>
                  <a:spcPts val="0"/>
                </a:spcBef>
                <a:spcAft>
                  <a:spcPts val="0"/>
                </a:spcAft>
                <a:buClr>
                  <a:srgbClr val="0000A3"/>
                </a:buClr>
                <a:buSzPts val="2300"/>
                <a:buFont typeface="Noto Sans Symbols"/>
                <a:buNone/>
              </a:pPr>
              <a:r>
                <a:rPr lang="en-US" sz="2000">
                  <a:solidFill>
                    <a:schemeClr val="dk1"/>
                  </a:solidFill>
                </a:rPr>
                <a:t>Αν</a:t>
              </a:r>
              <a:r>
                <a:rPr lang="en-US" sz="2000">
                  <a:solidFill>
                    <a:schemeClr val="dk1"/>
                  </a:solidFill>
                  <a:latin typeface="Arial"/>
                  <a:ea typeface="Arial"/>
                  <a:cs typeface="Arial"/>
                  <a:sym typeface="Arial"/>
                </a:rPr>
                <a:t> D</a:t>
              </a:r>
              <a:r>
                <a:rPr baseline="-25000" lang="en-US" sz="2000">
                  <a:solidFill>
                    <a:schemeClr val="dk1"/>
                  </a:solidFill>
                  <a:latin typeface="Arial"/>
                  <a:ea typeface="Arial"/>
                  <a:cs typeface="Arial"/>
                  <a:sym typeface="Arial"/>
                </a:rPr>
                <a:t>x</a:t>
              </a:r>
              <a:r>
                <a:rPr lang="en-US" sz="2000">
                  <a:solidFill>
                    <a:schemeClr val="dk1"/>
                  </a:solidFill>
                  <a:latin typeface="Arial"/>
                  <a:ea typeface="Arial"/>
                  <a:cs typeface="Arial"/>
                  <a:sym typeface="Arial"/>
                </a:rPr>
                <a:t>(y): </a:t>
              </a:r>
              <a:r>
                <a:rPr lang="en-US" sz="2000">
                  <a:solidFill>
                    <a:schemeClr val="dk1"/>
                  </a:solidFill>
                </a:rPr>
                <a:t>κόστος της διαδρομής ελαχίστου κόστους</a:t>
              </a:r>
              <a:endParaRPr sz="2000">
                <a:solidFill>
                  <a:schemeClr val="dk1"/>
                </a:solidFill>
              </a:endParaRPr>
            </a:p>
            <a:p>
              <a:pPr indent="-165100" lvl="0" marL="266700" marR="0" rtl="0" algn="l">
                <a:lnSpc>
                  <a:spcPct val="90000"/>
                </a:lnSpc>
                <a:spcBef>
                  <a:spcPts val="0"/>
                </a:spcBef>
                <a:spcAft>
                  <a:spcPts val="0"/>
                </a:spcAft>
                <a:buClr>
                  <a:srgbClr val="0000A3"/>
                </a:buClr>
                <a:buSzPts val="2300"/>
                <a:buFont typeface="Noto Sans Symbols"/>
                <a:buNone/>
              </a:pPr>
              <a:r>
                <a:rPr lang="en-US" sz="2000">
                  <a:solidFill>
                    <a:schemeClr val="dk1"/>
                  </a:solidFill>
                </a:rPr>
                <a:t>από τον χ στον y.</a:t>
              </a:r>
              <a:endParaRPr sz="2000"/>
            </a:p>
            <a:p>
              <a:pPr indent="-165100" lvl="0" marL="266700" marR="0" rtl="0" algn="l">
                <a:lnSpc>
                  <a:spcPct val="90000"/>
                </a:lnSpc>
                <a:spcBef>
                  <a:spcPts val="800"/>
                </a:spcBef>
                <a:spcAft>
                  <a:spcPts val="0"/>
                </a:spcAft>
                <a:buClr>
                  <a:srgbClr val="0000A3"/>
                </a:buClr>
                <a:buSzPts val="2300"/>
                <a:buFont typeface="Noto Sans Symbols"/>
                <a:buNone/>
              </a:pPr>
              <a:r>
                <a:rPr lang="en-US" sz="2000">
                  <a:solidFill>
                    <a:schemeClr val="dk1"/>
                  </a:solidFill>
                </a:rPr>
                <a:t>Τότε</a:t>
              </a:r>
              <a:r>
                <a:rPr lang="en-US" sz="2000">
                  <a:solidFill>
                    <a:schemeClr val="dk1"/>
                  </a:solidFill>
                  <a:latin typeface="Arial"/>
                  <a:ea typeface="Arial"/>
                  <a:cs typeface="Arial"/>
                  <a:sym typeface="Arial"/>
                </a:rPr>
                <a:t>:</a:t>
              </a:r>
              <a:endParaRPr sz="2000"/>
            </a:p>
            <a:p>
              <a:pPr indent="-165100" lvl="0" marL="266700" marR="0" rtl="0" algn="l">
                <a:lnSpc>
                  <a:spcPct val="90000"/>
                </a:lnSpc>
                <a:spcBef>
                  <a:spcPts val="800"/>
                </a:spcBef>
                <a:spcAft>
                  <a:spcPts val="0"/>
                </a:spcAft>
                <a:buClr>
                  <a:srgbClr val="0000A3"/>
                </a:buClr>
                <a:buSzPts val="2100"/>
                <a:buFont typeface="Noto Sans Symbols"/>
                <a:buNone/>
              </a:pPr>
              <a:r>
                <a:rPr lang="en-US" sz="2000">
                  <a:solidFill>
                    <a:srgbClr val="CC0000"/>
                  </a:solidFill>
                  <a:latin typeface="Arial"/>
                  <a:ea typeface="Arial"/>
                  <a:cs typeface="Arial"/>
                  <a:sym typeface="Arial"/>
                </a:rPr>
                <a:t>   D</a:t>
              </a:r>
              <a:r>
                <a:rPr baseline="-25000" lang="en-US" sz="2000">
                  <a:solidFill>
                    <a:srgbClr val="CC0000"/>
                  </a:solidFill>
                  <a:latin typeface="Arial"/>
                  <a:ea typeface="Arial"/>
                  <a:cs typeface="Arial"/>
                  <a:sym typeface="Arial"/>
                </a:rPr>
                <a:t>x</a:t>
              </a:r>
              <a:r>
                <a:rPr lang="en-US" sz="2000">
                  <a:solidFill>
                    <a:srgbClr val="CC0000"/>
                  </a:solidFill>
                  <a:latin typeface="Arial"/>
                  <a:ea typeface="Arial"/>
                  <a:cs typeface="Arial"/>
                  <a:sym typeface="Arial"/>
                </a:rPr>
                <a:t>(y) = min</a:t>
              </a:r>
              <a:r>
                <a:rPr baseline="-25000" lang="en-US" sz="2000">
                  <a:solidFill>
                    <a:srgbClr val="CC0000"/>
                  </a:solidFill>
                  <a:latin typeface="Arial"/>
                  <a:ea typeface="Arial"/>
                  <a:cs typeface="Arial"/>
                  <a:sym typeface="Arial"/>
                </a:rPr>
                <a:t>v</a:t>
              </a:r>
              <a:r>
                <a:rPr lang="en-US" sz="2000">
                  <a:solidFill>
                    <a:srgbClr val="CC0000"/>
                  </a:solidFill>
                  <a:latin typeface="Arial"/>
                  <a:ea typeface="Arial"/>
                  <a:cs typeface="Arial"/>
                  <a:sym typeface="Arial"/>
                </a:rPr>
                <a:t> { c</a:t>
              </a:r>
              <a:r>
                <a:rPr baseline="-25000" lang="en-US" sz="2000">
                  <a:solidFill>
                    <a:srgbClr val="CC0000"/>
                  </a:solidFill>
                  <a:latin typeface="Arial"/>
                  <a:ea typeface="Arial"/>
                  <a:cs typeface="Arial"/>
                  <a:sym typeface="Arial"/>
                </a:rPr>
                <a:t>x,v </a:t>
              </a:r>
              <a:r>
                <a:rPr lang="en-US" sz="2000">
                  <a:solidFill>
                    <a:srgbClr val="CC0000"/>
                  </a:solidFill>
                  <a:latin typeface="Arial"/>
                  <a:ea typeface="Arial"/>
                  <a:cs typeface="Arial"/>
                  <a:sym typeface="Arial"/>
                </a:rPr>
                <a:t>+ D</a:t>
              </a:r>
              <a:r>
                <a:rPr baseline="-25000" lang="en-US" sz="2000">
                  <a:solidFill>
                    <a:srgbClr val="CC0000"/>
                  </a:solidFill>
                  <a:latin typeface="Arial"/>
                  <a:ea typeface="Arial"/>
                  <a:cs typeface="Arial"/>
                  <a:sym typeface="Arial"/>
                </a:rPr>
                <a:t>v</a:t>
              </a:r>
              <a:r>
                <a:rPr lang="en-US" sz="2000">
                  <a:solidFill>
                    <a:srgbClr val="CC0000"/>
                  </a:solidFill>
                  <a:latin typeface="Arial"/>
                  <a:ea typeface="Arial"/>
                  <a:cs typeface="Arial"/>
                  <a:sym typeface="Arial"/>
                </a:rPr>
                <a:t>(y) }</a:t>
              </a:r>
              <a:endParaRPr sz="2000"/>
            </a:p>
            <a:p>
              <a:pPr indent="-165100" lvl="0" marL="266700" marR="0" rtl="0" algn="l">
                <a:lnSpc>
                  <a:spcPct val="90000"/>
                </a:lnSpc>
                <a:spcBef>
                  <a:spcPts val="800"/>
                </a:spcBef>
                <a:spcAft>
                  <a:spcPts val="0"/>
                </a:spcAft>
                <a:buClr>
                  <a:srgbClr val="0000A3"/>
                </a:buClr>
                <a:buSzPts val="2400"/>
                <a:buFont typeface="Noto Sans Symbols"/>
                <a:buNone/>
              </a:pPr>
              <a:r>
                <a:rPr lang="en-US" sz="2000">
                  <a:solidFill>
                    <a:schemeClr val="dk1"/>
                  </a:solidFill>
                  <a:latin typeface="Arial"/>
                  <a:ea typeface="Arial"/>
                  <a:cs typeface="Arial"/>
                  <a:sym typeface="Arial"/>
                </a:rPr>
                <a:t>   </a:t>
              </a:r>
              <a:endParaRPr sz="2000">
                <a:solidFill>
                  <a:schemeClr val="dk1"/>
                </a:solidFill>
                <a:latin typeface="Arial"/>
                <a:ea typeface="Arial"/>
                <a:cs typeface="Arial"/>
                <a:sym typeface="Arial"/>
              </a:endParaRPr>
            </a:p>
          </p:txBody>
        </p:sp>
        <p:sp>
          <p:nvSpPr>
            <p:cNvPr id="2143" name="Google Shape;2143;p20"/>
            <p:cNvSpPr/>
            <p:nvPr/>
          </p:nvSpPr>
          <p:spPr>
            <a:xfrm>
              <a:off x="1902542" y="2743199"/>
              <a:ext cx="8686800" cy="2182800"/>
            </a:xfrm>
            <a:prstGeom prst="rect">
              <a:avLst/>
            </a:prstGeom>
            <a:noFill/>
            <a:ln cap="flat" cmpd="sng" w="2540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144" name="Google Shape;2144;p20"/>
            <p:cNvSpPr txBox="1"/>
            <p:nvPr/>
          </p:nvSpPr>
          <p:spPr>
            <a:xfrm>
              <a:off x="3028334" y="2507233"/>
              <a:ext cx="3723600" cy="4809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2000">
                  <a:solidFill>
                    <a:srgbClr val="C00000"/>
                  </a:solidFill>
                  <a:latin typeface="Arial"/>
                  <a:ea typeface="Arial"/>
                  <a:cs typeface="Arial"/>
                  <a:sym typeface="Arial"/>
                </a:rPr>
                <a:t>Bellman-Ford equation</a:t>
              </a:r>
              <a:endParaRPr sz="1300"/>
            </a:p>
          </p:txBody>
        </p:sp>
      </p:grpSp>
      <p:grpSp>
        <p:nvGrpSpPr>
          <p:cNvPr id="2145" name="Google Shape;2145;p20"/>
          <p:cNvGrpSpPr/>
          <p:nvPr/>
        </p:nvGrpSpPr>
        <p:grpSpPr>
          <a:xfrm>
            <a:off x="340626" y="3667450"/>
            <a:ext cx="3855375" cy="1399575"/>
            <a:chOff x="1613010" y="4521633"/>
            <a:chExt cx="5140500" cy="1866100"/>
          </a:xfrm>
        </p:grpSpPr>
        <p:sp>
          <p:nvSpPr>
            <p:cNvPr id="2146" name="Google Shape;2146;p20"/>
            <p:cNvSpPr txBox="1"/>
            <p:nvPr/>
          </p:nvSpPr>
          <p:spPr>
            <a:xfrm>
              <a:off x="1613010" y="5474533"/>
              <a:ext cx="5140500" cy="913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2000">
                  <a:solidFill>
                    <a:schemeClr val="dk1"/>
                  </a:solidFill>
                </a:rPr>
                <a:t>το </a:t>
              </a:r>
              <a:r>
                <a:rPr lang="en-US" sz="2000">
                  <a:solidFill>
                    <a:schemeClr val="dk1"/>
                  </a:solidFill>
                  <a:latin typeface="Arial"/>
                  <a:ea typeface="Arial"/>
                  <a:cs typeface="Arial"/>
                  <a:sym typeface="Arial"/>
                </a:rPr>
                <a:t>min </a:t>
              </a:r>
              <a:r>
                <a:rPr lang="en-US" sz="2000">
                  <a:solidFill>
                    <a:schemeClr val="dk1"/>
                  </a:solidFill>
                </a:rPr>
                <a:t>λαμβάνεται για όλους τους </a:t>
              </a:r>
              <a:r>
                <a:rPr lang="en-US" sz="2000">
                  <a:solidFill>
                    <a:schemeClr val="dk1"/>
                  </a:solidFill>
                </a:rPr>
                <a:t>γειτονικούς</a:t>
              </a:r>
              <a:r>
                <a:rPr lang="en-US" sz="2000">
                  <a:solidFill>
                    <a:schemeClr val="dk1"/>
                  </a:solidFill>
                </a:rPr>
                <a:t> κόμβους </a:t>
              </a:r>
              <a:r>
                <a:rPr lang="en-US" sz="2000">
                  <a:solidFill>
                    <a:schemeClr val="dk1"/>
                  </a:solidFill>
                  <a:latin typeface="Arial"/>
                  <a:ea typeface="Arial"/>
                  <a:cs typeface="Arial"/>
                  <a:sym typeface="Arial"/>
                </a:rPr>
                <a:t>v </a:t>
              </a:r>
              <a:r>
                <a:rPr lang="en-US" sz="2000">
                  <a:solidFill>
                    <a:schemeClr val="dk1"/>
                  </a:solidFill>
                </a:rPr>
                <a:t>του</a:t>
              </a:r>
              <a:r>
                <a:rPr lang="en-US" sz="2000">
                  <a:solidFill>
                    <a:schemeClr val="dk1"/>
                  </a:solidFill>
                  <a:latin typeface="Arial"/>
                  <a:ea typeface="Arial"/>
                  <a:cs typeface="Arial"/>
                  <a:sym typeface="Arial"/>
                </a:rPr>
                <a:t> x</a:t>
              </a:r>
              <a:endParaRPr sz="2000"/>
            </a:p>
          </p:txBody>
        </p:sp>
        <p:cxnSp>
          <p:nvCxnSpPr>
            <p:cNvPr id="2147" name="Google Shape;2147;p20"/>
            <p:cNvCxnSpPr/>
            <p:nvPr/>
          </p:nvCxnSpPr>
          <p:spPr>
            <a:xfrm flipH="1">
              <a:off x="5594442" y="4521633"/>
              <a:ext cx="15300" cy="969300"/>
            </a:xfrm>
            <a:prstGeom prst="straightConnector1">
              <a:avLst/>
            </a:prstGeom>
            <a:noFill/>
            <a:ln cap="flat" cmpd="sng" w="12700">
              <a:solidFill>
                <a:srgbClr val="0000A8"/>
              </a:solidFill>
              <a:prstDash val="solid"/>
              <a:round/>
              <a:headEnd len="med" w="med" type="none"/>
              <a:tailEnd len="med" w="med" type="none"/>
            </a:ln>
          </p:spPr>
        </p:cxnSp>
      </p:grpSp>
      <p:grpSp>
        <p:nvGrpSpPr>
          <p:cNvPr id="2148" name="Google Shape;2148;p20"/>
          <p:cNvGrpSpPr/>
          <p:nvPr/>
        </p:nvGrpSpPr>
        <p:grpSpPr>
          <a:xfrm>
            <a:off x="4405925" y="3666000"/>
            <a:ext cx="4738075" cy="845756"/>
            <a:chOff x="5874567" y="4888000"/>
            <a:chExt cx="6317433" cy="1127675"/>
          </a:xfrm>
        </p:grpSpPr>
        <p:sp>
          <p:nvSpPr>
            <p:cNvPr id="2149" name="Google Shape;2149;p20"/>
            <p:cNvSpPr txBox="1"/>
            <p:nvPr/>
          </p:nvSpPr>
          <p:spPr>
            <a:xfrm>
              <a:off x="6555300" y="5102475"/>
              <a:ext cx="5636700" cy="913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2000">
                  <a:solidFill>
                    <a:schemeClr val="dk1"/>
                  </a:solidFill>
                </a:rPr>
                <a:t>του v το εκτιμώμενο μονοπάτι </a:t>
              </a:r>
              <a:r>
                <a:rPr lang="en-US" sz="2000">
                  <a:solidFill>
                    <a:schemeClr val="dk1"/>
                  </a:solidFill>
                </a:rPr>
                <a:t>ελάχιστου</a:t>
              </a:r>
              <a:r>
                <a:rPr lang="en-US" sz="2000">
                  <a:solidFill>
                    <a:schemeClr val="dk1"/>
                  </a:solidFill>
                </a:rPr>
                <a:t> κόστους προς το </a:t>
              </a:r>
              <a:r>
                <a:rPr lang="en-US" sz="2000">
                  <a:solidFill>
                    <a:schemeClr val="dk1"/>
                  </a:solidFill>
                  <a:latin typeface="Arial"/>
                  <a:ea typeface="Arial"/>
                  <a:cs typeface="Arial"/>
                  <a:sym typeface="Arial"/>
                </a:rPr>
                <a:t>y</a:t>
              </a:r>
              <a:endParaRPr sz="2000"/>
            </a:p>
          </p:txBody>
        </p:sp>
        <p:cxnSp>
          <p:nvCxnSpPr>
            <p:cNvPr id="2150" name="Google Shape;2150;p20"/>
            <p:cNvCxnSpPr/>
            <p:nvPr/>
          </p:nvCxnSpPr>
          <p:spPr>
            <a:xfrm rot="10800000">
              <a:off x="5874567" y="4888000"/>
              <a:ext cx="816900" cy="380400"/>
            </a:xfrm>
            <a:prstGeom prst="straightConnector1">
              <a:avLst/>
            </a:prstGeom>
            <a:noFill/>
            <a:ln cap="flat" cmpd="sng" w="12700">
              <a:solidFill>
                <a:srgbClr val="0000A8"/>
              </a:solidFill>
              <a:prstDash val="solid"/>
              <a:miter lim="800000"/>
              <a:headEnd len="sm" w="sm" type="none"/>
              <a:tailEnd len="sm" w="sm" type="none"/>
            </a:ln>
          </p:spPr>
        </p:cxnSp>
      </p:grpSp>
      <p:grpSp>
        <p:nvGrpSpPr>
          <p:cNvPr id="2151" name="Google Shape;2151;p20"/>
          <p:cNvGrpSpPr/>
          <p:nvPr/>
        </p:nvGrpSpPr>
        <p:grpSpPr>
          <a:xfrm>
            <a:off x="3769610" y="3701512"/>
            <a:ext cx="3795734" cy="1503638"/>
            <a:chOff x="5026147" y="4935349"/>
            <a:chExt cx="5060978" cy="2004851"/>
          </a:xfrm>
        </p:grpSpPr>
        <p:sp>
          <p:nvSpPr>
            <p:cNvPr id="2152" name="Google Shape;2152;p20"/>
            <p:cNvSpPr txBox="1"/>
            <p:nvPr/>
          </p:nvSpPr>
          <p:spPr>
            <a:xfrm>
              <a:off x="5898825" y="6027000"/>
              <a:ext cx="4188300" cy="913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2000">
                  <a:solidFill>
                    <a:schemeClr val="dk1"/>
                  </a:solidFill>
                </a:rPr>
                <a:t>το </a:t>
              </a:r>
              <a:r>
                <a:rPr lang="en-US" sz="2000">
                  <a:solidFill>
                    <a:schemeClr val="dk1"/>
                  </a:solidFill>
                </a:rPr>
                <a:t>κόστος</a:t>
              </a:r>
              <a:r>
                <a:rPr lang="en-US" sz="2000">
                  <a:solidFill>
                    <a:schemeClr val="dk1"/>
                  </a:solidFill>
                </a:rPr>
                <a:t> της ζεύξης από το</a:t>
              </a:r>
              <a:r>
                <a:rPr lang="en-US" sz="2000">
                  <a:solidFill>
                    <a:schemeClr val="dk1"/>
                  </a:solidFill>
                  <a:latin typeface="Arial"/>
                  <a:ea typeface="Arial"/>
                  <a:cs typeface="Arial"/>
                  <a:sym typeface="Arial"/>
                </a:rPr>
                <a:t> x </a:t>
              </a:r>
              <a:r>
                <a:rPr lang="en-US" sz="2000">
                  <a:solidFill>
                    <a:schemeClr val="dk1"/>
                  </a:solidFill>
                </a:rPr>
                <a:t>στο </a:t>
              </a:r>
              <a:r>
                <a:rPr lang="en-US" sz="2000">
                  <a:solidFill>
                    <a:schemeClr val="dk1"/>
                  </a:solidFill>
                  <a:latin typeface="Arial"/>
                  <a:ea typeface="Arial"/>
                  <a:cs typeface="Arial"/>
                  <a:sym typeface="Arial"/>
                </a:rPr>
                <a:t>v</a:t>
              </a:r>
              <a:endParaRPr sz="2000"/>
            </a:p>
          </p:txBody>
        </p:sp>
        <p:cxnSp>
          <p:nvCxnSpPr>
            <p:cNvPr id="2153" name="Google Shape;2153;p20"/>
            <p:cNvCxnSpPr/>
            <p:nvPr/>
          </p:nvCxnSpPr>
          <p:spPr>
            <a:xfrm rot="10800000">
              <a:off x="5026147" y="4935349"/>
              <a:ext cx="875700" cy="1152300"/>
            </a:xfrm>
            <a:prstGeom prst="straightConnector1">
              <a:avLst/>
            </a:prstGeom>
            <a:noFill/>
            <a:ln cap="flat" cmpd="sng" w="12700">
              <a:solidFill>
                <a:srgbClr val="0000A8"/>
              </a:solidFill>
              <a:prstDash val="solid"/>
              <a:miter lim="800000"/>
              <a:headEnd len="sm" w="sm" type="none"/>
              <a:tailEnd len="sm" w="sm" type="none"/>
            </a:ln>
          </p:spPr>
        </p:cxn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1"/>
                                        </p:tgtEl>
                                        <p:attrNameLst>
                                          <p:attrName>style.visibility</p:attrName>
                                        </p:attrNameLst>
                                      </p:cBhvr>
                                      <p:to>
                                        <p:strVal val="visible"/>
                                      </p:to>
                                    </p:set>
                                    <p:animEffect filter="fade" transition="in">
                                      <p:cBhvr>
                                        <p:cTn dur="500"/>
                                        <p:tgtEl>
                                          <p:spTgt spid="2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1"/>
                                        </p:tgtEl>
                                        <p:attrNameLst>
                                          <p:attrName>style.visibility</p:attrName>
                                        </p:attrNameLst>
                                      </p:cBhvr>
                                      <p:to>
                                        <p:strVal val="visible"/>
                                      </p:to>
                                    </p:set>
                                    <p:animEffect filter="fade" transition="in">
                                      <p:cBhvr>
                                        <p:cTn dur="500"/>
                                        <p:tgtEl>
                                          <p:spTgt spid="2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8"/>
                                        </p:tgtEl>
                                        <p:attrNameLst>
                                          <p:attrName>style.visibility</p:attrName>
                                        </p:attrNameLst>
                                      </p:cBhvr>
                                      <p:to>
                                        <p:strVal val="visible"/>
                                      </p:to>
                                    </p:set>
                                    <p:animEffect filter="fade" transition="in">
                                      <p:cBhvr>
                                        <p:cTn dur="500"/>
                                        <p:tgtEl>
                                          <p:spTgt spid="2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5"/>
                                        </p:tgtEl>
                                        <p:attrNameLst>
                                          <p:attrName>style.visibility</p:attrName>
                                        </p:attrNameLst>
                                      </p:cBhvr>
                                      <p:to>
                                        <p:strVal val="visible"/>
                                      </p:to>
                                    </p:set>
                                    <p:animEffect filter="fade" transition="in">
                                      <p:cBhvr>
                                        <p:cTn dur="500"/>
                                        <p:tgtEl>
                                          <p:spTgt spid="2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7" name="Shape 2157"/>
        <p:cNvGrpSpPr/>
        <p:nvPr/>
      </p:nvGrpSpPr>
      <p:grpSpPr>
        <a:xfrm>
          <a:off x="0" y="0"/>
          <a:ext cx="0" cy="0"/>
          <a:chOff x="0" y="0"/>
          <a:chExt cx="0" cy="0"/>
        </a:xfrm>
      </p:grpSpPr>
      <p:sp>
        <p:nvSpPr>
          <p:cNvPr id="2158" name="Google Shape;2158;p21"/>
          <p:cNvSpPr txBox="1"/>
          <p:nvPr>
            <p:ph type="title"/>
          </p:nvPr>
        </p:nvSpPr>
        <p:spPr>
          <a:xfrm>
            <a:off x="19050" y="186466"/>
            <a:ext cx="78867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Arial"/>
              <a:buNone/>
            </a:pPr>
            <a:r>
              <a:rPr lang="en-US" sz="3600"/>
              <a:t>Bellman-Ford παράδειγμα</a:t>
            </a:r>
            <a:endParaRPr sz="3600"/>
          </a:p>
        </p:txBody>
      </p:sp>
      <p:sp>
        <p:nvSpPr>
          <p:cNvPr id="2159" name="Google Shape;2159;p21"/>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
        <p:nvSpPr>
          <p:cNvPr id="2160" name="Google Shape;2160;p21"/>
          <p:cNvSpPr/>
          <p:nvPr/>
        </p:nvSpPr>
        <p:spPr>
          <a:xfrm>
            <a:off x="1098671" y="1933201"/>
            <a:ext cx="2678906" cy="1677591"/>
          </a:xfrm>
          <a:custGeom>
            <a:rect b="b" l="l" r="r" t="t"/>
            <a:pathLst>
              <a:path extrusionOk="0" h="1409" w="2250">
                <a:moveTo>
                  <a:pt x="0" y="624"/>
                </a:moveTo>
                <a:cubicBezTo>
                  <a:pt x="5" y="506"/>
                  <a:pt x="131" y="419"/>
                  <a:pt x="219" y="321"/>
                </a:cubicBezTo>
                <a:cubicBezTo>
                  <a:pt x="307" y="223"/>
                  <a:pt x="307" y="70"/>
                  <a:pt x="529" y="35"/>
                </a:cubicBezTo>
                <a:cubicBezTo>
                  <a:pt x="751" y="0"/>
                  <a:pt x="1311" y="36"/>
                  <a:pt x="1551" y="111"/>
                </a:cubicBezTo>
                <a:cubicBezTo>
                  <a:pt x="1791" y="186"/>
                  <a:pt x="1860" y="351"/>
                  <a:pt x="1968" y="483"/>
                </a:cubicBezTo>
                <a:cubicBezTo>
                  <a:pt x="2076" y="615"/>
                  <a:pt x="2250" y="767"/>
                  <a:pt x="2199" y="906"/>
                </a:cubicBezTo>
                <a:cubicBezTo>
                  <a:pt x="2148" y="1045"/>
                  <a:pt x="1860" y="1234"/>
                  <a:pt x="1659" y="1314"/>
                </a:cubicBezTo>
                <a:cubicBezTo>
                  <a:pt x="1458" y="1394"/>
                  <a:pt x="1192" y="1379"/>
                  <a:pt x="993" y="1386"/>
                </a:cubicBezTo>
                <a:cubicBezTo>
                  <a:pt x="794" y="1393"/>
                  <a:pt x="613" y="1409"/>
                  <a:pt x="465" y="1356"/>
                </a:cubicBezTo>
                <a:cubicBezTo>
                  <a:pt x="317" y="1303"/>
                  <a:pt x="180" y="1190"/>
                  <a:pt x="102" y="1068"/>
                </a:cubicBezTo>
                <a:cubicBezTo>
                  <a:pt x="24" y="946"/>
                  <a:pt x="21" y="716"/>
                  <a:pt x="0" y="624"/>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1" name="Google Shape;2161;p21"/>
          <p:cNvSpPr/>
          <p:nvPr/>
        </p:nvSpPr>
        <p:spPr>
          <a:xfrm>
            <a:off x="1480909" y="2573495"/>
            <a:ext cx="407194" cy="221456"/>
          </a:xfrm>
          <a:custGeom>
            <a:rect b="b" l="l" r="r" t="t"/>
            <a:pathLst>
              <a:path extrusionOk="0" h="186" w="342">
                <a:moveTo>
                  <a:pt x="0" y="186"/>
                </a:moveTo>
                <a:lnTo>
                  <a:pt x="342"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2" name="Google Shape;2162;p21"/>
          <p:cNvSpPr/>
          <p:nvPr/>
        </p:nvSpPr>
        <p:spPr>
          <a:xfrm>
            <a:off x="1171346" y="2861626"/>
            <a:ext cx="372600" cy="96300"/>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163" name="Google Shape;2163;p21"/>
          <p:cNvCxnSpPr/>
          <p:nvPr/>
        </p:nvCxnSpPr>
        <p:spPr>
          <a:xfrm>
            <a:off x="1171346" y="2853291"/>
            <a:ext cx="0" cy="59400"/>
          </a:xfrm>
          <a:prstGeom prst="straightConnector1">
            <a:avLst/>
          </a:prstGeom>
          <a:noFill/>
          <a:ln cap="flat" cmpd="sng" w="12700">
            <a:solidFill>
              <a:srgbClr val="000000"/>
            </a:solidFill>
            <a:prstDash val="solid"/>
            <a:round/>
            <a:headEnd len="med" w="med" type="none"/>
            <a:tailEnd len="med" w="med" type="none"/>
          </a:ln>
        </p:spPr>
      </p:cxnSp>
      <p:cxnSp>
        <p:nvCxnSpPr>
          <p:cNvPr id="2164" name="Google Shape;2164;p21"/>
          <p:cNvCxnSpPr/>
          <p:nvPr/>
        </p:nvCxnSpPr>
        <p:spPr>
          <a:xfrm>
            <a:off x="1544012" y="2853291"/>
            <a:ext cx="0" cy="59400"/>
          </a:xfrm>
          <a:prstGeom prst="straightConnector1">
            <a:avLst/>
          </a:prstGeom>
          <a:noFill/>
          <a:ln cap="flat" cmpd="sng" w="12700">
            <a:solidFill>
              <a:srgbClr val="000000"/>
            </a:solidFill>
            <a:prstDash val="solid"/>
            <a:round/>
            <a:headEnd len="med" w="med" type="none"/>
            <a:tailEnd len="med" w="med" type="none"/>
          </a:ln>
        </p:spPr>
      </p:cxnSp>
      <p:sp>
        <p:nvSpPr>
          <p:cNvPr id="2165" name="Google Shape;2165;p21"/>
          <p:cNvSpPr/>
          <p:nvPr/>
        </p:nvSpPr>
        <p:spPr>
          <a:xfrm>
            <a:off x="1171346" y="2853291"/>
            <a:ext cx="369000" cy="58200"/>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66" name="Google Shape;2166;p21"/>
          <p:cNvSpPr/>
          <p:nvPr/>
        </p:nvSpPr>
        <p:spPr>
          <a:xfrm>
            <a:off x="1167775" y="2783045"/>
            <a:ext cx="372600" cy="113100"/>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7" name="Google Shape;2167;p21"/>
          <p:cNvSpPr/>
          <p:nvPr/>
        </p:nvSpPr>
        <p:spPr>
          <a:xfrm>
            <a:off x="2556043" y="3318826"/>
            <a:ext cx="372600" cy="96300"/>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168" name="Google Shape;2168;p21"/>
          <p:cNvCxnSpPr/>
          <p:nvPr/>
        </p:nvCxnSpPr>
        <p:spPr>
          <a:xfrm>
            <a:off x="2556043" y="3310491"/>
            <a:ext cx="0" cy="59400"/>
          </a:xfrm>
          <a:prstGeom prst="straightConnector1">
            <a:avLst/>
          </a:prstGeom>
          <a:noFill/>
          <a:ln cap="flat" cmpd="sng" w="12700">
            <a:solidFill>
              <a:srgbClr val="000000"/>
            </a:solidFill>
            <a:prstDash val="solid"/>
            <a:round/>
            <a:headEnd len="med" w="med" type="none"/>
            <a:tailEnd len="med" w="med" type="none"/>
          </a:ln>
        </p:spPr>
      </p:cxnSp>
      <p:cxnSp>
        <p:nvCxnSpPr>
          <p:cNvPr id="2169" name="Google Shape;2169;p21"/>
          <p:cNvCxnSpPr/>
          <p:nvPr/>
        </p:nvCxnSpPr>
        <p:spPr>
          <a:xfrm>
            <a:off x="2928709" y="3310491"/>
            <a:ext cx="0" cy="59400"/>
          </a:xfrm>
          <a:prstGeom prst="straightConnector1">
            <a:avLst/>
          </a:prstGeom>
          <a:noFill/>
          <a:ln cap="flat" cmpd="sng" w="12700">
            <a:solidFill>
              <a:srgbClr val="000000"/>
            </a:solidFill>
            <a:prstDash val="solid"/>
            <a:round/>
            <a:headEnd len="med" w="med" type="none"/>
            <a:tailEnd len="med" w="med" type="none"/>
          </a:ln>
        </p:spPr>
      </p:cxnSp>
      <p:sp>
        <p:nvSpPr>
          <p:cNvPr id="2170" name="Google Shape;2170;p21"/>
          <p:cNvSpPr/>
          <p:nvPr/>
        </p:nvSpPr>
        <p:spPr>
          <a:xfrm>
            <a:off x="2556043" y="3310491"/>
            <a:ext cx="369000" cy="58200"/>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71" name="Google Shape;2171;p21"/>
          <p:cNvSpPr/>
          <p:nvPr/>
        </p:nvSpPr>
        <p:spPr>
          <a:xfrm>
            <a:off x="2552471" y="3240245"/>
            <a:ext cx="372600" cy="113100"/>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2" name="Google Shape;2172;p21"/>
          <p:cNvSpPr/>
          <p:nvPr/>
        </p:nvSpPr>
        <p:spPr>
          <a:xfrm>
            <a:off x="3228746" y="2912822"/>
            <a:ext cx="372600" cy="96300"/>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173" name="Google Shape;2173;p21"/>
          <p:cNvCxnSpPr/>
          <p:nvPr/>
        </p:nvCxnSpPr>
        <p:spPr>
          <a:xfrm>
            <a:off x="3228746" y="2904488"/>
            <a:ext cx="0" cy="59400"/>
          </a:xfrm>
          <a:prstGeom prst="straightConnector1">
            <a:avLst/>
          </a:prstGeom>
          <a:noFill/>
          <a:ln cap="flat" cmpd="sng" w="12700">
            <a:solidFill>
              <a:srgbClr val="000000"/>
            </a:solidFill>
            <a:prstDash val="solid"/>
            <a:round/>
            <a:headEnd len="med" w="med" type="none"/>
            <a:tailEnd len="med" w="med" type="none"/>
          </a:ln>
        </p:spPr>
      </p:cxnSp>
      <p:cxnSp>
        <p:nvCxnSpPr>
          <p:cNvPr id="2174" name="Google Shape;2174;p21"/>
          <p:cNvCxnSpPr/>
          <p:nvPr/>
        </p:nvCxnSpPr>
        <p:spPr>
          <a:xfrm>
            <a:off x="3601412" y="2904488"/>
            <a:ext cx="0" cy="59400"/>
          </a:xfrm>
          <a:prstGeom prst="straightConnector1">
            <a:avLst/>
          </a:prstGeom>
          <a:noFill/>
          <a:ln cap="flat" cmpd="sng" w="12700">
            <a:solidFill>
              <a:srgbClr val="000000"/>
            </a:solidFill>
            <a:prstDash val="solid"/>
            <a:round/>
            <a:headEnd len="med" w="med" type="none"/>
            <a:tailEnd len="med" w="med" type="none"/>
          </a:ln>
        </p:spPr>
      </p:cxnSp>
      <p:sp>
        <p:nvSpPr>
          <p:cNvPr id="2175" name="Google Shape;2175;p21"/>
          <p:cNvSpPr/>
          <p:nvPr/>
        </p:nvSpPr>
        <p:spPr>
          <a:xfrm>
            <a:off x="3228746" y="2904488"/>
            <a:ext cx="369000" cy="58200"/>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76" name="Google Shape;2176;p21"/>
          <p:cNvSpPr/>
          <p:nvPr/>
        </p:nvSpPr>
        <p:spPr>
          <a:xfrm>
            <a:off x="3225175" y="2834241"/>
            <a:ext cx="372600" cy="113100"/>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7" name="Google Shape;2177;p21"/>
          <p:cNvSpPr/>
          <p:nvPr/>
        </p:nvSpPr>
        <p:spPr>
          <a:xfrm>
            <a:off x="2741781" y="2605641"/>
            <a:ext cx="1191" cy="621506"/>
          </a:xfrm>
          <a:custGeom>
            <a:rect b="b" l="l" r="r" t="t"/>
            <a:pathLst>
              <a:path extrusionOk="0" h="522" w="1">
                <a:moveTo>
                  <a:pt x="0" y="0"/>
                </a:moveTo>
                <a:lnTo>
                  <a:pt x="0" y="522"/>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8" name="Google Shape;2178;p21"/>
          <p:cNvSpPr/>
          <p:nvPr/>
        </p:nvSpPr>
        <p:spPr>
          <a:xfrm>
            <a:off x="1916677" y="2612785"/>
            <a:ext cx="1191" cy="639366"/>
          </a:xfrm>
          <a:custGeom>
            <a:rect b="b" l="l" r="r" t="t"/>
            <a:pathLst>
              <a:path extrusionOk="0" h="537" w="1">
                <a:moveTo>
                  <a:pt x="0" y="0"/>
                </a:moveTo>
                <a:lnTo>
                  <a:pt x="0" y="537"/>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9" name="Google Shape;2179;p21"/>
          <p:cNvSpPr/>
          <p:nvPr/>
        </p:nvSpPr>
        <p:spPr>
          <a:xfrm>
            <a:off x="2113131" y="2594926"/>
            <a:ext cx="600075" cy="714375"/>
          </a:xfrm>
          <a:custGeom>
            <a:rect b="b" l="l" r="r" t="t"/>
            <a:pathLst>
              <a:path extrusionOk="0" h="174" w="378">
                <a:moveTo>
                  <a:pt x="0" y="174"/>
                </a:moveTo>
                <a:lnTo>
                  <a:pt x="378"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0" name="Google Shape;2180;p21"/>
          <p:cNvSpPr/>
          <p:nvPr/>
        </p:nvSpPr>
        <p:spPr>
          <a:xfrm>
            <a:off x="2931090" y="3009263"/>
            <a:ext cx="435769" cy="321469"/>
          </a:xfrm>
          <a:custGeom>
            <a:rect b="b" l="l" r="r" t="t"/>
            <a:pathLst>
              <a:path extrusionOk="0" h="270" w="366">
                <a:moveTo>
                  <a:pt x="0" y="270"/>
                </a:moveTo>
                <a:lnTo>
                  <a:pt x="366"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1" name="Google Shape;2181;p21"/>
          <p:cNvSpPr/>
          <p:nvPr/>
        </p:nvSpPr>
        <p:spPr>
          <a:xfrm>
            <a:off x="2120275" y="3345020"/>
            <a:ext cx="435769" cy="1191"/>
          </a:xfrm>
          <a:custGeom>
            <a:rect b="b" l="l" r="r" t="t"/>
            <a:pathLst>
              <a:path extrusionOk="0" h="1" w="366">
                <a:moveTo>
                  <a:pt x="366" y="0"/>
                </a:moveTo>
                <a:lnTo>
                  <a:pt x="0"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2" name="Google Shape;2182;p21"/>
          <p:cNvSpPr/>
          <p:nvPr/>
        </p:nvSpPr>
        <p:spPr>
          <a:xfrm>
            <a:off x="1416615" y="2959257"/>
            <a:ext cx="328613" cy="314325"/>
          </a:xfrm>
          <a:custGeom>
            <a:rect b="b" l="l" r="r" t="t"/>
            <a:pathLst>
              <a:path extrusionOk="0" h="264" w="276">
                <a:moveTo>
                  <a:pt x="276" y="264"/>
                </a:moveTo>
                <a:lnTo>
                  <a:pt x="0"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3" name="Google Shape;2183;p21"/>
          <p:cNvSpPr/>
          <p:nvPr/>
        </p:nvSpPr>
        <p:spPr>
          <a:xfrm>
            <a:off x="2113131" y="2523488"/>
            <a:ext cx="435769" cy="1191"/>
          </a:xfrm>
          <a:custGeom>
            <a:rect b="b" l="l" r="r" t="t"/>
            <a:pathLst>
              <a:path extrusionOk="0" h="1" w="366">
                <a:moveTo>
                  <a:pt x="366" y="0"/>
                </a:moveTo>
                <a:lnTo>
                  <a:pt x="0"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4" name="Google Shape;2184;p21"/>
          <p:cNvSpPr/>
          <p:nvPr/>
        </p:nvSpPr>
        <p:spPr>
          <a:xfrm>
            <a:off x="2916802" y="2519916"/>
            <a:ext cx="471487" cy="317898"/>
          </a:xfrm>
          <a:custGeom>
            <a:rect b="b" l="l" r="r" t="t"/>
            <a:pathLst>
              <a:path extrusionOk="0" h="267" w="396">
                <a:moveTo>
                  <a:pt x="396" y="267"/>
                </a:moveTo>
                <a:lnTo>
                  <a:pt x="0"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5" name="Google Shape;2185;p21"/>
          <p:cNvSpPr/>
          <p:nvPr/>
        </p:nvSpPr>
        <p:spPr>
          <a:xfrm>
            <a:off x="1348750" y="2009138"/>
            <a:ext cx="1321594" cy="767953"/>
          </a:xfrm>
          <a:custGeom>
            <a:rect b="b" l="l" r="r" t="t"/>
            <a:pathLst>
              <a:path extrusionOk="0" h="645" w="1110">
                <a:moveTo>
                  <a:pt x="1110" y="342"/>
                </a:moveTo>
                <a:cubicBezTo>
                  <a:pt x="1104" y="0"/>
                  <a:pt x="21" y="63"/>
                  <a:pt x="0" y="645"/>
                </a:cubicBezTo>
              </a:path>
            </a:pathLst>
          </a:custGeom>
          <a:no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186" name="Google Shape;2186;p21"/>
          <p:cNvGrpSpPr/>
          <p:nvPr/>
        </p:nvGrpSpPr>
        <p:grpSpPr>
          <a:xfrm>
            <a:off x="1229687" y="2721132"/>
            <a:ext cx="352036" cy="357188"/>
            <a:chOff x="2954" y="2425"/>
            <a:chExt cx="300" cy="300"/>
          </a:xfrm>
        </p:grpSpPr>
        <p:sp>
          <p:nvSpPr>
            <p:cNvPr id="2187" name="Google Shape;2187;p21"/>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8" name="Google Shape;2188;p21"/>
            <p:cNvSpPr txBox="1"/>
            <p:nvPr/>
          </p:nvSpPr>
          <p:spPr>
            <a:xfrm>
              <a:off x="2954"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u</a:t>
              </a:r>
              <a:endParaRPr b="0" i="0" sz="1800" u="none" cap="none" strike="noStrike">
                <a:solidFill>
                  <a:srgbClr val="000000"/>
                </a:solidFill>
                <a:latin typeface="Arial"/>
                <a:ea typeface="Arial"/>
                <a:cs typeface="Arial"/>
                <a:sym typeface="Arial"/>
              </a:endParaRPr>
            </a:p>
          </p:txBody>
        </p:sp>
      </p:grpSp>
      <p:grpSp>
        <p:nvGrpSpPr>
          <p:cNvPr id="2189" name="Google Shape;2189;p21"/>
          <p:cNvGrpSpPr/>
          <p:nvPr/>
        </p:nvGrpSpPr>
        <p:grpSpPr>
          <a:xfrm>
            <a:off x="2627481" y="3178332"/>
            <a:ext cx="351803" cy="357188"/>
            <a:chOff x="2958" y="2425"/>
            <a:chExt cx="300" cy="300"/>
          </a:xfrm>
        </p:grpSpPr>
        <p:sp>
          <p:nvSpPr>
            <p:cNvPr id="2190" name="Google Shape;2190;p21"/>
            <p:cNvSpPr/>
            <p:nvPr/>
          </p:nvSpPr>
          <p:spPr>
            <a:xfrm>
              <a:off x="2982" y="2490"/>
              <a:ext cx="142"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1" name="Google Shape;2191;p21"/>
            <p:cNvSpPr txBox="1"/>
            <p:nvPr/>
          </p:nvSpPr>
          <p:spPr>
            <a:xfrm>
              <a:off x="2958"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y</a:t>
              </a:r>
              <a:endParaRPr b="0" i="0" sz="1800" u="none" cap="none" strike="noStrike">
                <a:solidFill>
                  <a:srgbClr val="000000"/>
                </a:solidFill>
                <a:latin typeface="Arial"/>
                <a:ea typeface="Arial"/>
                <a:cs typeface="Arial"/>
                <a:sym typeface="Arial"/>
              </a:endParaRPr>
            </a:p>
          </p:txBody>
        </p:sp>
      </p:grpSp>
      <p:grpSp>
        <p:nvGrpSpPr>
          <p:cNvPr id="2192" name="Google Shape;2192;p21"/>
          <p:cNvGrpSpPr/>
          <p:nvPr/>
        </p:nvGrpSpPr>
        <p:grpSpPr>
          <a:xfrm>
            <a:off x="3298994" y="2735420"/>
            <a:ext cx="353849" cy="357188"/>
            <a:chOff x="2949" y="2395"/>
            <a:chExt cx="300" cy="300"/>
          </a:xfrm>
        </p:grpSpPr>
        <p:sp>
          <p:nvSpPr>
            <p:cNvPr id="2193" name="Google Shape;2193;p21"/>
            <p:cNvSpPr/>
            <p:nvPr/>
          </p:nvSpPr>
          <p:spPr>
            <a:xfrm>
              <a:off x="2982" y="2490"/>
              <a:ext cx="142"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4" name="Google Shape;2194;p21"/>
            <p:cNvSpPr txBox="1"/>
            <p:nvPr/>
          </p:nvSpPr>
          <p:spPr>
            <a:xfrm>
              <a:off x="2949" y="239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z</a:t>
              </a:r>
              <a:endParaRPr sz="1100"/>
            </a:p>
          </p:txBody>
        </p:sp>
      </p:grpSp>
      <p:sp>
        <p:nvSpPr>
          <p:cNvPr id="2195" name="Google Shape;2195;p21"/>
          <p:cNvSpPr txBox="1"/>
          <p:nvPr/>
        </p:nvSpPr>
        <p:spPr>
          <a:xfrm>
            <a:off x="1474956" y="2511582"/>
            <a:ext cx="2334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a:t>
            </a:r>
            <a:endParaRPr b="0" i="0" sz="1800" u="none" cap="none" strike="noStrike">
              <a:solidFill>
                <a:srgbClr val="000000"/>
              </a:solidFill>
              <a:latin typeface="Arial"/>
              <a:ea typeface="Arial"/>
              <a:cs typeface="Arial"/>
              <a:sym typeface="Arial"/>
            </a:endParaRPr>
          </a:p>
        </p:txBody>
      </p:sp>
      <p:sp>
        <p:nvSpPr>
          <p:cNvPr id="2196" name="Google Shape;2196;p21"/>
          <p:cNvSpPr txBox="1"/>
          <p:nvPr/>
        </p:nvSpPr>
        <p:spPr>
          <a:xfrm>
            <a:off x="1889294" y="2772328"/>
            <a:ext cx="2334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a:t>
            </a:r>
            <a:endParaRPr b="0" i="0" sz="1800" u="none" cap="none" strike="noStrike">
              <a:solidFill>
                <a:srgbClr val="000000"/>
              </a:solidFill>
              <a:latin typeface="Arial"/>
              <a:ea typeface="Arial"/>
              <a:cs typeface="Arial"/>
              <a:sym typeface="Arial"/>
            </a:endParaRPr>
          </a:p>
        </p:txBody>
      </p:sp>
      <p:sp>
        <p:nvSpPr>
          <p:cNvPr id="2197" name="Google Shape;2197;p21"/>
          <p:cNvSpPr txBox="1"/>
          <p:nvPr/>
        </p:nvSpPr>
        <p:spPr>
          <a:xfrm>
            <a:off x="1371371" y="3025932"/>
            <a:ext cx="2334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a:t>
            </a:r>
            <a:endParaRPr b="0" i="0" sz="1800" u="none" cap="none" strike="noStrike">
              <a:solidFill>
                <a:srgbClr val="000000"/>
              </a:solidFill>
              <a:latin typeface="Arial"/>
              <a:ea typeface="Arial"/>
              <a:cs typeface="Arial"/>
              <a:sym typeface="Arial"/>
            </a:endParaRPr>
          </a:p>
        </p:txBody>
      </p:sp>
      <p:sp>
        <p:nvSpPr>
          <p:cNvPr id="2198" name="Google Shape;2198;p21"/>
          <p:cNvSpPr txBox="1"/>
          <p:nvPr/>
        </p:nvSpPr>
        <p:spPr>
          <a:xfrm>
            <a:off x="2346494" y="2883057"/>
            <a:ext cx="2334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a:t>
            </a:r>
            <a:endParaRPr b="0" i="0" sz="1800" u="none" cap="none" strike="noStrike">
              <a:solidFill>
                <a:srgbClr val="000000"/>
              </a:solidFill>
              <a:latin typeface="Arial"/>
              <a:ea typeface="Arial"/>
              <a:cs typeface="Arial"/>
              <a:sym typeface="Arial"/>
            </a:endParaRPr>
          </a:p>
        </p:txBody>
      </p:sp>
      <p:sp>
        <p:nvSpPr>
          <p:cNvPr id="2199" name="Google Shape;2199;p21"/>
          <p:cNvSpPr txBox="1"/>
          <p:nvPr/>
        </p:nvSpPr>
        <p:spPr>
          <a:xfrm>
            <a:off x="2271484" y="3304538"/>
            <a:ext cx="2334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a:t>
            </a:r>
            <a:endParaRPr b="0" i="0" sz="1800" u="none" cap="none" strike="noStrike">
              <a:solidFill>
                <a:srgbClr val="000000"/>
              </a:solidFill>
              <a:latin typeface="Arial"/>
              <a:ea typeface="Arial"/>
              <a:cs typeface="Arial"/>
              <a:sym typeface="Arial"/>
            </a:endParaRPr>
          </a:p>
        </p:txBody>
      </p:sp>
      <p:sp>
        <p:nvSpPr>
          <p:cNvPr id="2200" name="Google Shape;2200;p21"/>
          <p:cNvSpPr txBox="1"/>
          <p:nvPr/>
        </p:nvSpPr>
        <p:spPr>
          <a:xfrm>
            <a:off x="2700109" y="2793760"/>
            <a:ext cx="2334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a:t>
            </a:r>
            <a:endParaRPr b="0" i="0" sz="1800" u="none" cap="none" strike="noStrike">
              <a:solidFill>
                <a:srgbClr val="000000"/>
              </a:solidFill>
              <a:latin typeface="Arial"/>
              <a:ea typeface="Arial"/>
              <a:cs typeface="Arial"/>
              <a:sym typeface="Arial"/>
            </a:endParaRPr>
          </a:p>
        </p:txBody>
      </p:sp>
      <p:sp>
        <p:nvSpPr>
          <p:cNvPr id="2201" name="Google Shape;2201;p21"/>
          <p:cNvSpPr txBox="1"/>
          <p:nvPr/>
        </p:nvSpPr>
        <p:spPr>
          <a:xfrm>
            <a:off x="3128734" y="3108085"/>
            <a:ext cx="2334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a:t>
            </a:r>
            <a:endParaRPr b="0" i="0" sz="1800" u="none" cap="none" strike="noStrike">
              <a:solidFill>
                <a:srgbClr val="000000"/>
              </a:solidFill>
              <a:latin typeface="Arial"/>
              <a:ea typeface="Arial"/>
              <a:cs typeface="Arial"/>
              <a:sym typeface="Arial"/>
            </a:endParaRPr>
          </a:p>
        </p:txBody>
      </p:sp>
      <p:sp>
        <p:nvSpPr>
          <p:cNvPr id="2202" name="Google Shape;2202;p21"/>
          <p:cNvSpPr txBox="1"/>
          <p:nvPr/>
        </p:nvSpPr>
        <p:spPr>
          <a:xfrm>
            <a:off x="3096587" y="2468720"/>
            <a:ext cx="2334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5</a:t>
            </a:r>
            <a:endParaRPr b="0" i="0" sz="1800" u="none" cap="none" strike="noStrike">
              <a:solidFill>
                <a:srgbClr val="000000"/>
              </a:solidFill>
              <a:latin typeface="Arial"/>
              <a:ea typeface="Arial"/>
              <a:cs typeface="Arial"/>
              <a:sym typeface="Arial"/>
            </a:endParaRPr>
          </a:p>
        </p:txBody>
      </p:sp>
      <p:sp>
        <p:nvSpPr>
          <p:cNvPr id="2203" name="Google Shape;2203;p21"/>
          <p:cNvSpPr txBox="1"/>
          <p:nvPr/>
        </p:nvSpPr>
        <p:spPr>
          <a:xfrm>
            <a:off x="2221477" y="2290126"/>
            <a:ext cx="2334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a:t>
            </a:r>
            <a:endParaRPr b="0" i="0" sz="1800" u="none" cap="none" strike="noStrike">
              <a:solidFill>
                <a:srgbClr val="000000"/>
              </a:solidFill>
              <a:latin typeface="Arial"/>
              <a:ea typeface="Arial"/>
              <a:cs typeface="Arial"/>
              <a:sym typeface="Arial"/>
            </a:endParaRPr>
          </a:p>
        </p:txBody>
      </p:sp>
      <p:sp>
        <p:nvSpPr>
          <p:cNvPr id="2204" name="Google Shape;2204;p21"/>
          <p:cNvSpPr txBox="1"/>
          <p:nvPr/>
        </p:nvSpPr>
        <p:spPr>
          <a:xfrm>
            <a:off x="1803569" y="1972229"/>
            <a:ext cx="2334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5</a:t>
            </a:r>
            <a:endParaRPr b="0" i="0" sz="1800" u="none" cap="none" strike="noStrike">
              <a:solidFill>
                <a:srgbClr val="000000"/>
              </a:solidFill>
              <a:latin typeface="Arial"/>
              <a:ea typeface="Arial"/>
              <a:cs typeface="Arial"/>
              <a:sym typeface="Arial"/>
            </a:endParaRPr>
          </a:p>
        </p:txBody>
      </p:sp>
      <p:sp>
        <p:nvSpPr>
          <p:cNvPr id="2205" name="Google Shape;2205;p21"/>
          <p:cNvSpPr txBox="1"/>
          <p:nvPr/>
        </p:nvSpPr>
        <p:spPr>
          <a:xfrm>
            <a:off x="19050" y="804054"/>
            <a:ext cx="8295300" cy="684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lang="en-US" sz="2000"/>
              <a:t>Υ</a:t>
            </a:r>
            <a:r>
              <a:rPr lang="en-US" sz="2000"/>
              <a:t>ποθέστε</a:t>
            </a:r>
            <a:r>
              <a:rPr lang="en-US" sz="2000"/>
              <a:t> ότι οι γειτονικοί κόμβοι του</a:t>
            </a:r>
            <a:r>
              <a:rPr b="0" lang="en-US" sz="2000" u="none" cap="none" strike="noStrike">
                <a:solidFill>
                  <a:srgbClr val="000000"/>
                </a:solidFill>
                <a:latin typeface="Arial"/>
                <a:ea typeface="Arial"/>
                <a:cs typeface="Arial"/>
                <a:sym typeface="Arial"/>
              </a:rPr>
              <a:t> </a:t>
            </a:r>
            <a:r>
              <a:rPr b="0" lang="en-US" sz="2000" cap="none" strike="noStrike">
                <a:solidFill>
                  <a:srgbClr val="000000"/>
                </a:solidFill>
                <a:latin typeface="Arial"/>
                <a:ea typeface="Arial"/>
                <a:cs typeface="Arial"/>
                <a:sym typeface="Arial"/>
              </a:rPr>
              <a:t>u</a:t>
            </a:r>
            <a:r>
              <a:rPr b="0" lang="en-US" sz="2000" u="none" cap="none" strike="noStrike">
                <a:solidFill>
                  <a:srgbClr val="000000"/>
                </a:solidFill>
                <a:latin typeface="Arial"/>
                <a:ea typeface="Arial"/>
                <a:cs typeface="Arial"/>
                <a:sym typeface="Arial"/>
              </a:rPr>
              <a:t>, x,v,w, </a:t>
            </a:r>
            <a:r>
              <a:rPr lang="en-US" sz="2000"/>
              <a:t>γνωρίζουν ότι για τον προορισμό z</a:t>
            </a:r>
            <a:r>
              <a:rPr b="0" lang="en-US" sz="2000" u="none" cap="none" strike="noStrike">
                <a:solidFill>
                  <a:srgbClr val="000000"/>
                </a:solidFill>
                <a:latin typeface="Arial"/>
                <a:ea typeface="Arial"/>
                <a:cs typeface="Arial"/>
                <a:sym typeface="Arial"/>
              </a:rPr>
              <a:t>:</a:t>
            </a:r>
            <a:endParaRPr sz="2000"/>
          </a:p>
        </p:txBody>
      </p:sp>
      <p:grpSp>
        <p:nvGrpSpPr>
          <p:cNvPr id="2206" name="Google Shape;2206;p21"/>
          <p:cNvGrpSpPr/>
          <p:nvPr/>
        </p:nvGrpSpPr>
        <p:grpSpPr>
          <a:xfrm>
            <a:off x="4465677" y="1446923"/>
            <a:ext cx="3248775" cy="1556082"/>
            <a:chOff x="5954236" y="1929231"/>
            <a:chExt cx="4331700" cy="2074776"/>
          </a:xfrm>
        </p:grpSpPr>
        <p:sp>
          <p:nvSpPr>
            <p:cNvPr id="2207" name="Google Shape;2207;p21"/>
            <p:cNvSpPr txBox="1"/>
            <p:nvPr/>
          </p:nvSpPr>
          <p:spPr>
            <a:xfrm>
              <a:off x="6467193" y="2803678"/>
              <a:ext cx="3595856" cy="1200329"/>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rgbClr val="000000"/>
                  </a:solidFill>
                  <a:latin typeface="Arial"/>
                  <a:ea typeface="Arial"/>
                  <a:cs typeface="Arial"/>
                  <a:sym typeface="Arial"/>
                </a:rPr>
                <a:t>D</a:t>
              </a:r>
              <a:r>
                <a:rPr b="0" baseline="-25000" i="1" lang="en-US" sz="1800" u="none" cap="none" strike="noStrike">
                  <a:solidFill>
                    <a:srgbClr val="000000"/>
                  </a:solidFill>
                  <a:latin typeface="Arial"/>
                  <a:ea typeface="Arial"/>
                  <a:cs typeface="Arial"/>
                  <a:sym typeface="Arial"/>
                </a:rPr>
                <a:t>u</a:t>
              </a:r>
              <a:r>
                <a:rPr b="0" i="1" lang="en-US" sz="1800" u="none" cap="none" strike="noStrike">
                  <a:solidFill>
                    <a:srgbClr val="000000"/>
                  </a:solidFill>
                  <a:latin typeface="Arial"/>
                  <a:ea typeface="Arial"/>
                  <a:cs typeface="Arial"/>
                  <a:sym typeface="Arial"/>
                </a:rPr>
                <a:t>(z) </a:t>
              </a:r>
              <a:r>
                <a:rPr b="0" i="0" lang="en-US" sz="1800" u="none" cap="none" strike="noStrike">
                  <a:solidFill>
                    <a:srgbClr val="000000"/>
                  </a:solidFill>
                  <a:latin typeface="Arial"/>
                  <a:ea typeface="Arial"/>
                  <a:cs typeface="Arial"/>
                  <a:sym typeface="Arial"/>
                </a:rPr>
                <a:t>= min { </a:t>
              </a:r>
              <a:r>
                <a:rPr b="0" i="1" lang="en-US" sz="1800" u="none" cap="none" strike="noStrike">
                  <a:solidFill>
                    <a:srgbClr val="000000"/>
                  </a:solidFill>
                  <a:latin typeface="Arial"/>
                  <a:ea typeface="Arial"/>
                  <a:cs typeface="Arial"/>
                  <a:sym typeface="Arial"/>
                </a:rPr>
                <a:t>c</a:t>
              </a:r>
              <a:r>
                <a:rPr b="0" baseline="-25000" i="1" lang="en-US" sz="1800" u="none" cap="none" strike="noStrike">
                  <a:solidFill>
                    <a:srgbClr val="000000"/>
                  </a:solidFill>
                  <a:latin typeface="Arial"/>
                  <a:ea typeface="Arial"/>
                  <a:cs typeface="Arial"/>
                  <a:sym typeface="Arial"/>
                </a:rPr>
                <a:t>u,v </a:t>
              </a:r>
              <a:r>
                <a:rPr b="0" i="1" lang="en-US" sz="1800" u="none" cap="none" strike="noStrike">
                  <a:solidFill>
                    <a:srgbClr val="000000"/>
                  </a:solidFill>
                  <a:latin typeface="Arial"/>
                  <a:ea typeface="Arial"/>
                  <a:cs typeface="Arial"/>
                  <a:sym typeface="Arial"/>
                </a:rPr>
                <a:t>+ D</a:t>
              </a:r>
              <a:r>
                <a:rPr b="0" baseline="-25000" i="1" lang="en-US" sz="1800" u="none" cap="none" strike="noStrike">
                  <a:solidFill>
                    <a:srgbClr val="000000"/>
                  </a:solidFill>
                  <a:latin typeface="Arial"/>
                  <a:ea typeface="Arial"/>
                  <a:cs typeface="Arial"/>
                  <a:sym typeface="Arial"/>
                </a:rPr>
                <a:t>v</a:t>
              </a:r>
              <a:r>
                <a:rPr b="0" i="1" lang="en-US" sz="1800" u="none" cap="none" strike="noStrike">
                  <a:solidFill>
                    <a:srgbClr val="000000"/>
                  </a:solidFill>
                  <a:latin typeface="Arial"/>
                  <a:ea typeface="Arial"/>
                  <a:cs typeface="Arial"/>
                  <a:sym typeface="Arial"/>
                </a:rPr>
                <a:t>(z),</a:t>
              </a:r>
              <a:endParaRPr sz="1100"/>
            </a:p>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rgbClr val="000000"/>
                  </a:solidFill>
                  <a:latin typeface="Arial"/>
                  <a:ea typeface="Arial"/>
                  <a:cs typeface="Arial"/>
                  <a:sym typeface="Arial"/>
                </a:rPr>
                <a:t>                    c</a:t>
              </a:r>
              <a:r>
                <a:rPr b="0" baseline="-25000" i="1" lang="en-US" sz="1800" u="none" cap="none" strike="noStrike">
                  <a:solidFill>
                    <a:srgbClr val="000000"/>
                  </a:solidFill>
                  <a:latin typeface="Arial"/>
                  <a:ea typeface="Arial"/>
                  <a:cs typeface="Arial"/>
                  <a:sym typeface="Arial"/>
                </a:rPr>
                <a:t>u,x </a:t>
              </a:r>
              <a:r>
                <a:rPr b="0" i="1" lang="en-US" sz="1800" u="none" cap="none" strike="noStrike">
                  <a:solidFill>
                    <a:srgbClr val="000000"/>
                  </a:solidFill>
                  <a:latin typeface="Arial"/>
                  <a:ea typeface="Arial"/>
                  <a:cs typeface="Arial"/>
                  <a:sym typeface="Arial"/>
                </a:rPr>
                <a:t>+ D</a:t>
              </a:r>
              <a:r>
                <a:rPr b="0" baseline="-25000" i="1" lang="en-US" sz="1800" u="none" cap="none" strike="noStrike">
                  <a:solidFill>
                    <a:srgbClr val="000000"/>
                  </a:solidFill>
                  <a:latin typeface="Arial"/>
                  <a:ea typeface="Arial"/>
                  <a:cs typeface="Arial"/>
                  <a:sym typeface="Arial"/>
                </a:rPr>
                <a:t>x</a:t>
              </a:r>
              <a:r>
                <a:rPr b="0" i="1" lang="en-US" sz="1800" u="none" cap="none" strike="noStrike">
                  <a:solidFill>
                    <a:srgbClr val="000000"/>
                  </a:solidFill>
                  <a:latin typeface="Arial"/>
                  <a:ea typeface="Arial"/>
                  <a:cs typeface="Arial"/>
                  <a:sym typeface="Arial"/>
                </a:rPr>
                <a:t>(z),</a:t>
              </a:r>
              <a:endParaRPr sz="1100"/>
            </a:p>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rgbClr val="000000"/>
                  </a:solidFill>
                  <a:latin typeface="Arial"/>
                  <a:ea typeface="Arial"/>
                  <a:cs typeface="Arial"/>
                  <a:sym typeface="Arial"/>
                </a:rPr>
                <a:t>                    c</a:t>
              </a:r>
              <a:r>
                <a:rPr b="0" baseline="-25000" i="1" lang="en-US" sz="1800" u="none" cap="none" strike="noStrike">
                  <a:solidFill>
                    <a:srgbClr val="000000"/>
                  </a:solidFill>
                  <a:latin typeface="Arial"/>
                  <a:ea typeface="Arial"/>
                  <a:cs typeface="Arial"/>
                  <a:sym typeface="Arial"/>
                </a:rPr>
                <a:t>u,w </a:t>
              </a:r>
              <a:r>
                <a:rPr b="0" i="1" lang="en-US" sz="1800" u="none" cap="none" strike="noStrike">
                  <a:solidFill>
                    <a:srgbClr val="000000"/>
                  </a:solidFill>
                  <a:latin typeface="Arial"/>
                  <a:ea typeface="Arial"/>
                  <a:cs typeface="Arial"/>
                  <a:sym typeface="Arial"/>
                </a:rPr>
                <a:t>+ D</a:t>
              </a:r>
              <a:r>
                <a:rPr b="0" baseline="-25000" i="1" lang="en-US" sz="1800" u="none" cap="none" strike="noStrike">
                  <a:solidFill>
                    <a:srgbClr val="000000"/>
                  </a:solidFill>
                  <a:latin typeface="Arial"/>
                  <a:ea typeface="Arial"/>
                  <a:cs typeface="Arial"/>
                  <a:sym typeface="Arial"/>
                </a:rPr>
                <a:t>w</a:t>
              </a:r>
              <a:r>
                <a:rPr b="0" i="1" lang="en-US" sz="1800" u="none" cap="none" strike="noStrike">
                  <a:solidFill>
                    <a:srgbClr val="000000"/>
                  </a:solidFill>
                  <a:latin typeface="Arial"/>
                  <a:ea typeface="Arial"/>
                  <a:cs typeface="Arial"/>
                  <a:sym typeface="Arial"/>
                </a:rPr>
                <a:t>(z) </a:t>
              </a:r>
              <a:r>
                <a:rPr b="0" i="0" lang="en-US" sz="1800" u="none" cap="none" strike="noStrike">
                  <a:solidFill>
                    <a:srgbClr val="000000"/>
                  </a:solidFill>
                  <a:latin typeface="Arial"/>
                  <a:ea typeface="Arial"/>
                  <a:cs typeface="Arial"/>
                  <a:sym typeface="Arial"/>
                </a:rPr>
                <a:t>}</a:t>
              </a:r>
              <a:endParaRPr sz="1100"/>
            </a:p>
          </p:txBody>
        </p:sp>
        <p:sp>
          <p:nvSpPr>
            <p:cNvPr id="2208" name="Google Shape;2208;p21"/>
            <p:cNvSpPr txBox="1"/>
            <p:nvPr/>
          </p:nvSpPr>
          <p:spPr>
            <a:xfrm>
              <a:off x="5954236" y="1929231"/>
              <a:ext cx="4331700" cy="913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lang="en-US" sz="2000"/>
                <a:t>Η εξίσωση </a:t>
              </a:r>
              <a:r>
                <a:rPr b="0" i="0" lang="en-US" sz="2000" u="none" cap="none" strike="noStrike">
                  <a:solidFill>
                    <a:srgbClr val="000000"/>
                  </a:solidFill>
                  <a:latin typeface="Arial"/>
                  <a:ea typeface="Arial"/>
                  <a:cs typeface="Arial"/>
                  <a:sym typeface="Arial"/>
                </a:rPr>
                <a:t>Bellman-Ford </a:t>
              </a:r>
              <a:r>
                <a:rPr lang="en-US" sz="2000"/>
                <a:t>λέει</a:t>
              </a:r>
              <a:r>
                <a:rPr b="0" i="0" lang="en-US" sz="2000" u="none" cap="none" strike="noStrike">
                  <a:solidFill>
                    <a:srgbClr val="000000"/>
                  </a:solidFill>
                  <a:latin typeface="Arial"/>
                  <a:ea typeface="Arial"/>
                  <a:cs typeface="Arial"/>
                  <a:sym typeface="Arial"/>
                </a:rPr>
                <a:t>:</a:t>
              </a:r>
              <a:endParaRPr sz="1000"/>
            </a:p>
          </p:txBody>
        </p:sp>
      </p:grpSp>
      <p:sp>
        <p:nvSpPr>
          <p:cNvPr id="2209" name="Google Shape;2209;p21"/>
          <p:cNvSpPr/>
          <p:nvPr/>
        </p:nvSpPr>
        <p:spPr>
          <a:xfrm>
            <a:off x="1117949" y="2630465"/>
            <a:ext cx="460200" cy="460200"/>
          </a:xfrm>
          <a:prstGeom prst="ellipse">
            <a:avLst/>
          </a:prstGeom>
          <a:noFill/>
          <a:ln cap="flat" cmpd="sng" w="34925">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2210" name="Google Shape;2210;p21"/>
          <p:cNvGrpSpPr/>
          <p:nvPr/>
        </p:nvGrpSpPr>
        <p:grpSpPr>
          <a:xfrm>
            <a:off x="573066" y="1644041"/>
            <a:ext cx="1268260" cy="845506"/>
            <a:chOff x="764088" y="2192055"/>
            <a:chExt cx="1691013" cy="1127342"/>
          </a:xfrm>
        </p:grpSpPr>
        <p:sp>
          <p:nvSpPr>
            <p:cNvPr id="2211" name="Google Shape;2211;p21"/>
            <p:cNvSpPr/>
            <p:nvPr/>
          </p:nvSpPr>
          <p:spPr>
            <a:xfrm>
              <a:off x="851770" y="2630466"/>
              <a:ext cx="1603331" cy="688931"/>
            </a:xfrm>
            <a:custGeom>
              <a:rect b="b" l="l" r="r" t="t"/>
              <a:pathLst>
                <a:path extrusionOk="0" h="688931" w="1603331">
                  <a:moveTo>
                    <a:pt x="1603331" y="626301"/>
                  </a:moveTo>
                  <a:lnTo>
                    <a:pt x="1453019" y="688931"/>
                  </a:lnTo>
                  <a:cubicBezTo>
                    <a:pt x="1028055" y="405848"/>
                    <a:pt x="858413" y="306834"/>
                    <a:pt x="0" y="0"/>
                  </a:cubicBezTo>
                  <a:lnTo>
                    <a:pt x="1240077" y="0"/>
                  </a:lnTo>
                  <a:cubicBezTo>
                    <a:pt x="1367100" y="327520"/>
                    <a:pt x="1416932" y="417534"/>
                    <a:pt x="1603331" y="626301"/>
                  </a:cubicBezTo>
                  <a:close/>
                </a:path>
              </a:pathLst>
            </a:custGeom>
            <a:gradFill>
              <a:gsLst>
                <a:gs pos="0">
                  <a:schemeClr val="lt1"/>
                </a:gs>
                <a:gs pos="98000">
                  <a:srgbClr val="D8D8D8"/>
                </a:gs>
                <a:gs pos="100000">
                  <a:srgbClr val="D8D8D8"/>
                </a:gs>
              </a:gsLst>
              <a:lin ang="16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2212" name="Google Shape;2212;p21"/>
            <p:cNvGrpSpPr/>
            <p:nvPr/>
          </p:nvGrpSpPr>
          <p:grpSpPr>
            <a:xfrm>
              <a:off x="764088" y="2192055"/>
              <a:ext cx="1346700" cy="831000"/>
              <a:chOff x="764088" y="2192055"/>
              <a:chExt cx="1346700" cy="831000"/>
            </a:xfrm>
          </p:grpSpPr>
          <p:sp>
            <p:nvSpPr>
              <p:cNvPr id="2213" name="Google Shape;2213;p21"/>
              <p:cNvSpPr/>
              <p:nvPr/>
            </p:nvSpPr>
            <p:spPr>
              <a:xfrm>
                <a:off x="851770" y="2242159"/>
                <a:ext cx="1240077" cy="388307"/>
              </a:xfrm>
              <a:prstGeom prst="rect">
                <a:avLst/>
              </a:prstGeom>
              <a:solidFill>
                <a:schemeClr val="lt1"/>
              </a:solidFill>
              <a:ln cap="flat" cmpd="sng" w="12700">
                <a:solidFill>
                  <a:srgbClr val="BFBFB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214" name="Google Shape;2214;p21"/>
              <p:cNvSpPr txBox="1"/>
              <p:nvPr/>
            </p:nvSpPr>
            <p:spPr>
              <a:xfrm>
                <a:off x="764088" y="2192055"/>
                <a:ext cx="1346700" cy="831000"/>
              </a:xfrm>
              <a:prstGeom prst="rect">
                <a:avLst/>
              </a:prstGeom>
              <a:noFill/>
              <a:ln>
                <a:noFill/>
              </a:ln>
            </p:spPr>
            <p:txBody>
              <a:bodyPr anchorCtr="0" anchor="t" bIns="34275" lIns="68575" spcFirstLastPara="1" rIns="68575" wrap="square" tIns="34275">
                <a:spAutoFit/>
              </a:bodyPr>
              <a:lstStyle/>
              <a:p>
                <a:pPr indent="0" lvl="0" marL="88900" marR="0" rtl="0" algn="l">
                  <a:spcBef>
                    <a:spcPts val="0"/>
                  </a:spcBef>
                  <a:spcAft>
                    <a:spcPts val="0"/>
                  </a:spcAft>
                  <a:buNone/>
                </a:pPr>
                <a:r>
                  <a:rPr i="1" lang="en-US" sz="1800">
                    <a:solidFill>
                      <a:srgbClr val="000000"/>
                    </a:solidFill>
                    <a:latin typeface="Arial"/>
                    <a:ea typeface="Arial"/>
                    <a:cs typeface="Arial"/>
                    <a:sym typeface="Arial"/>
                  </a:rPr>
                  <a:t>D</a:t>
                </a:r>
                <a:r>
                  <a:rPr baseline="-25000" i="1" lang="en-US" sz="1800">
                    <a:solidFill>
                      <a:srgbClr val="000000"/>
                    </a:solidFill>
                    <a:latin typeface="Arial"/>
                    <a:ea typeface="Arial"/>
                    <a:cs typeface="Arial"/>
                    <a:sym typeface="Arial"/>
                  </a:rPr>
                  <a:t>v</a:t>
                </a:r>
                <a:r>
                  <a:rPr i="1" lang="en-US" sz="1800">
                    <a:solidFill>
                      <a:srgbClr val="000000"/>
                    </a:solidFill>
                    <a:latin typeface="Arial"/>
                    <a:ea typeface="Arial"/>
                    <a:cs typeface="Arial"/>
                    <a:sym typeface="Arial"/>
                  </a:rPr>
                  <a:t>(z) </a:t>
                </a:r>
                <a:r>
                  <a:rPr lang="en-US" sz="1800">
                    <a:solidFill>
                      <a:srgbClr val="000000"/>
                    </a:solidFill>
                    <a:latin typeface="Arial"/>
                    <a:ea typeface="Arial"/>
                    <a:cs typeface="Arial"/>
                    <a:sym typeface="Arial"/>
                  </a:rPr>
                  <a:t>= 5</a:t>
                </a:r>
                <a:endParaRPr sz="1800">
                  <a:solidFill>
                    <a:srgbClr val="000000"/>
                  </a:solidFill>
                  <a:latin typeface="Arial"/>
                  <a:ea typeface="Arial"/>
                  <a:cs typeface="Arial"/>
                  <a:sym typeface="Arial"/>
                </a:endParaRPr>
              </a:p>
            </p:txBody>
          </p:sp>
        </p:grpSp>
      </p:grpSp>
      <p:grpSp>
        <p:nvGrpSpPr>
          <p:cNvPr id="2215" name="Google Shape;2215;p21"/>
          <p:cNvGrpSpPr/>
          <p:nvPr/>
        </p:nvGrpSpPr>
        <p:grpSpPr>
          <a:xfrm>
            <a:off x="1736275" y="2370160"/>
            <a:ext cx="421478" cy="357188"/>
            <a:chOff x="836555" y="3112712"/>
            <a:chExt cx="561971" cy="476250"/>
          </a:xfrm>
        </p:grpSpPr>
        <p:grpSp>
          <p:nvGrpSpPr>
            <p:cNvPr id="2216" name="Google Shape;2216;p21"/>
            <p:cNvGrpSpPr/>
            <p:nvPr/>
          </p:nvGrpSpPr>
          <p:grpSpPr>
            <a:xfrm>
              <a:off x="836555" y="3205962"/>
              <a:ext cx="501650" cy="233363"/>
              <a:chOff x="2303158" y="3229713"/>
              <a:chExt cx="501650" cy="233363"/>
            </a:xfrm>
          </p:grpSpPr>
          <p:sp>
            <p:nvSpPr>
              <p:cNvPr id="2217" name="Google Shape;2217;p21"/>
              <p:cNvSpPr/>
              <p:nvPr/>
            </p:nvSpPr>
            <p:spPr>
              <a:xfrm>
                <a:off x="2307920" y="3334488"/>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218" name="Google Shape;2218;p21"/>
              <p:cNvCxnSpPr/>
              <p:nvPr/>
            </p:nvCxnSpPr>
            <p:spPr>
              <a:xfrm>
                <a:off x="2307920" y="3323376"/>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2219" name="Google Shape;2219;p21"/>
              <p:cNvCxnSpPr/>
              <p:nvPr/>
            </p:nvCxnSpPr>
            <p:spPr>
              <a:xfrm>
                <a:off x="2804808" y="3323376"/>
                <a:ext cx="0" cy="79375"/>
              </a:xfrm>
              <a:prstGeom prst="straightConnector1">
                <a:avLst/>
              </a:prstGeom>
              <a:noFill/>
              <a:ln cap="flat" cmpd="sng" w="12700">
                <a:solidFill>
                  <a:srgbClr val="000000"/>
                </a:solidFill>
                <a:prstDash val="solid"/>
                <a:round/>
                <a:headEnd len="med" w="med" type="none"/>
                <a:tailEnd len="med" w="med" type="none"/>
              </a:ln>
            </p:spPr>
          </p:cxnSp>
          <p:sp>
            <p:nvSpPr>
              <p:cNvPr id="2220" name="Google Shape;2220;p21"/>
              <p:cNvSpPr/>
              <p:nvPr/>
            </p:nvSpPr>
            <p:spPr>
              <a:xfrm>
                <a:off x="2307920" y="3323376"/>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21" name="Google Shape;2221;p21"/>
              <p:cNvSpPr/>
              <p:nvPr/>
            </p:nvSpPr>
            <p:spPr>
              <a:xfrm>
                <a:off x="2303158" y="3229713"/>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22" name="Google Shape;2222;p21"/>
            <p:cNvGrpSpPr/>
            <p:nvPr/>
          </p:nvGrpSpPr>
          <p:grpSpPr>
            <a:xfrm>
              <a:off x="929455" y="3112712"/>
              <a:ext cx="469070" cy="476250"/>
              <a:chOff x="2958" y="2425"/>
              <a:chExt cx="300" cy="300"/>
            </a:xfrm>
          </p:grpSpPr>
          <p:sp>
            <p:nvSpPr>
              <p:cNvPr id="2223" name="Google Shape;2223;p21"/>
              <p:cNvSpPr/>
              <p:nvPr/>
            </p:nvSpPr>
            <p:spPr>
              <a:xfrm>
                <a:off x="2982" y="2490"/>
                <a:ext cx="142"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4" name="Google Shape;2224;p21"/>
              <p:cNvSpPr txBox="1"/>
              <p:nvPr/>
            </p:nvSpPr>
            <p:spPr>
              <a:xfrm>
                <a:off x="2958"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v</a:t>
                </a:r>
                <a:endParaRPr b="0" i="0" sz="1800" u="none" cap="none" strike="noStrike">
                  <a:solidFill>
                    <a:srgbClr val="000000"/>
                  </a:solidFill>
                  <a:latin typeface="Arial"/>
                  <a:ea typeface="Arial"/>
                  <a:cs typeface="Arial"/>
                  <a:sym typeface="Arial"/>
                </a:endParaRPr>
              </a:p>
            </p:txBody>
          </p:sp>
        </p:grpSp>
      </p:grpSp>
      <p:grpSp>
        <p:nvGrpSpPr>
          <p:cNvPr id="2225" name="Google Shape;2225;p21"/>
          <p:cNvGrpSpPr/>
          <p:nvPr/>
        </p:nvGrpSpPr>
        <p:grpSpPr>
          <a:xfrm>
            <a:off x="2788261" y="1617403"/>
            <a:ext cx="1213041" cy="848395"/>
            <a:chOff x="3717682" y="2156537"/>
            <a:chExt cx="1617388" cy="1131193"/>
          </a:xfrm>
        </p:grpSpPr>
        <p:sp>
          <p:nvSpPr>
            <p:cNvPr id="2226" name="Google Shape;2226;p21"/>
            <p:cNvSpPr/>
            <p:nvPr/>
          </p:nvSpPr>
          <p:spPr>
            <a:xfrm flipH="1">
              <a:off x="3717682" y="2598799"/>
              <a:ext cx="1603331" cy="688931"/>
            </a:xfrm>
            <a:custGeom>
              <a:rect b="b" l="l" r="r" t="t"/>
              <a:pathLst>
                <a:path extrusionOk="0" h="688931" w="1603331">
                  <a:moveTo>
                    <a:pt x="1603331" y="626301"/>
                  </a:moveTo>
                  <a:lnTo>
                    <a:pt x="1453019" y="688931"/>
                  </a:lnTo>
                  <a:cubicBezTo>
                    <a:pt x="1028055" y="405848"/>
                    <a:pt x="858413" y="306834"/>
                    <a:pt x="0" y="0"/>
                  </a:cubicBezTo>
                  <a:lnTo>
                    <a:pt x="1240077" y="0"/>
                  </a:lnTo>
                  <a:cubicBezTo>
                    <a:pt x="1367100" y="327520"/>
                    <a:pt x="1416932" y="417534"/>
                    <a:pt x="1603331" y="626301"/>
                  </a:cubicBezTo>
                  <a:close/>
                </a:path>
              </a:pathLst>
            </a:custGeom>
            <a:gradFill>
              <a:gsLst>
                <a:gs pos="0">
                  <a:schemeClr val="lt1"/>
                </a:gs>
                <a:gs pos="98000">
                  <a:srgbClr val="D8D8D8"/>
                </a:gs>
                <a:gs pos="100000">
                  <a:srgbClr val="D8D8D8"/>
                </a:gs>
              </a:gsLst>
              <a:lin ang="16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2227" name="Google Shape;2227;p21"/>
            <p:cNvGrpSpPr/>
            <p:nvPr/>
          </p:nvGrpSpPr>
          <p:grpSpPr>
            <a:xfrm>
              <a:off x="3933770" y="2156537"/>
              <a:ext cx="1401300" cy="831000"/>
              <a:chOff x="5257869" y="2364355"/>
              <a:chExt cx="1401300" cy="831000"/>
            </a:xfrm>
          </p:grpSpPr>
          <p:sp>
            <p:nvSpPr>
              <p:cNvPr id="2228" name="Google Shape;2228;p21"/>
              <p:cNvSpPr/>
              <p:nvPr/>
            </p:nvSpPr>
            <p:spPr>
              <a:xfrm>
                <a:off x="5402893" y="2421699"/>
                <a:ext cx="1240077" cy="388307"/>
              </a:xfrm>
              <a:prstGeom prst="rect">
                <a:avLst/>
              </a:prstGeom>
              <a:solidFill>
                <a:schemeClr val="lt1"/>
              </a:solidFill>
              <a:ln cap="flat" cmpd="sng" w="12700">
                <a:solidFill>
                  <a:srgbClr val="BFBFB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229" name="Google Shape;2229;p21"/>
              <p:cNvSpPr txBox="1"/>
              <p:nvPr/>
            </p:nvSpPr>
            <p:spPr>
              <a:xfrm>
                <a:off x="5257869" y="2364355"/>
                <a:ext cx="1401300" cy="831000"/>
              </a:xfrm>
              <a:prstGeom prst="rect">
                <a:avLst/>
              </a:prstGeom>
              <a:noFill/>
              <a:ln>
                <a:noFill/>
              </a:ln>
            </p:spPr>
            <p:txBody>
              <a:bodyPr anchorCtr="0" anchor="t" bIns="34275" lIns="68575" spcFirstLastPara="1" rIns="68575" wrap="square" tIns="34275">
                <a:spAutoFit/>
              </a:bodyPr>
              <a:lstStyle/>
              <a:p>
                <a:pPr indent="0" lvl="0" marL="88900" marR="0" rtl="0" algn="l">
                  <a:spcBef>
                    <a:spcPts val="0"/>
                  </a:spcBef>
                  <a:spcAft>
                    <a:spcPts val="0"/>
                  </a:spcAft>
                  <a:buNone/>
                </a:pPr>
                <a:r>
                  <a:rPr i="1" lang="en-US" sz="1800">
                    <a:solidFill>
                      <a:srgbClr val="000000"/>
                    </a:solidFill>
                    <a:latin typeface="Arial"/>
                    <a:ea typeface="Arial"/>
                    <a:cs typeface="Arial"/>
                    <a:sym typeface="Arial"/>
                  </a:rPr>
                  <a:t>D</a:t>
                </a:r>
                <a:r>
                  <a:rPr baseline="-25000" i="1" lang="en-US" sz="1800">
                    <a:solidFill>
                      <a:srgbClr val="000000"/>
                    </a:solidFill>
                    <a:latin typeface="Arial"/>
                    <a:ea typeface="Arial"/>
                    <a:cs typeface="Arial"/>
                    <a:sym typeface="Arial"/>
                  </a:rPr>
                  <a:t>w</a:t>
                </a:r>
                <a:r>
                  <a:rPr i="1" lang="en-US" sz="1800">
                    <a:solidFill>
                      <a:srgbClr val="000000"/>
                    </a:solidFill>
                    <a:latin typeface="Arial"/>
                    <a:ea typeface="Arial"/>
                    <a:cs typeface="Arial"/>
                    <a:sym typeface="Arial"/>
                  </a:rPr>
                  <a:t>(z) = </a:t>
                </a:r>
                <a:r>
                  <a:rPr lang="en-US" sz="1800">
                    <a:solidFill>
                      <a:srgbClr val="000000"/>
                    </a:solidFill>
                    <a:latin typeface="Arial"/>
                    <a:ea typeface="Arial"/>
                    <a:cs typeface="Arial"/>
                    <a:sym typeface="Arial"/>
                  </a:rPr>
                  <a:t>3</a:t>
                </a:r>
                <a:endParaRPr sz="1100"/>
              </a:p>
            </p:txBody>
          </p:sp>
        </p:grpSp>
      </p:grpSp>
      <p:grpSp>
        <p:nvGrpSpPr>
          <p:cNvPr id="2230" name="Google Shape;2230;p21"/>
          <p:cNvGrpSpPr/>
          <p:nvPr/>
        </p:nvGrpSpPr>
        <p:grpSpPr>
          <a:xfrm>
            <a:off x="2544137" y="2342513"/>
            <a:ext cx="408587" cy="357188"/>
            <a:chOff x="3392183" y="3123351"/>
            <a:chExt cx="544782" cy="476250"/>
          </a:xfrm>
        </p:grpSpPr>
        <p:sp>
          <p:nvSpPr>
            <p:cNvPr id="2231" name="Google Shape;2231;p21"/>
            <p:cNvSpPr/>
            <p:nvPr/>
          </p:nvSpPr>
          <p:spPr>
            <a:xfrm>
              <a:off x="3392183" y="3328138"/>
              <a:ext cx="495300"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232" name="Google Shape;2232;p21"/>
            <p:cNvCxnSpPr/>
            <p:nvPr/>
          </p:nvCxnSpPr>
          <p:spPr>
            <a:xfrm>
              <a:off x="3392183" y="3317026"/>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2233" name="Google Shape;2233;p21"/>
            <p:cNvCxnSpPr/>
            <p:nvPr/>
          </p:nvCxnSpPr>
          <p:spPr>
            <a:xfrm>
              <a:off x="3887483" y="3317026"/>
              <a:ext cx="0" cy="79375"/>
            </a:xfrm>
            <a:prstGeom prst="straightConnector1">
              <a:avLst/>
            </a:prstGeom>
            <a:noFill/>
            <a:ln cap="flat" cmpd="sng" w="12700">
              <a:solidFill>
                <a:srgbClr val="000000"/>
              </a:solidFill>
              <a:prstDash val="solid"/>
              <a:round/>
              <a:headEnd len="med" w="med" type="none"/>
              <a:tailEnd len="med" w="med" type="none"/>
            </a:ln>
          </p:spPr>
        </p:cxnSp>
        <p:sp>
          <p:nvSpPr>
            <p:cNvPr id="2234" name="Google Shape;2234;p21"/>
            <p:cNvSpPr/>
            <p:nvPr/>
          </p:nvSpPr>
          <p:spPr>
            <a:xfrm>
              <a:off x="3392183" y="3317026"/>
              <a:ext cx="490538"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35" name="Google Shape;2235;p21"/>
            <p:cNvSpPr/>
            <p:nvPr/>
          </p:nvSpPr>
          <p:spPr>
            <a:xfrm>
              <a:off x="3396945" y="3228126"/>
              <a:ext cx="495300"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36" name="Google Shape;2236;p21"/>
            <p:cNvGrpSpPr/>
            <p:nvPr/>
          </p:nvGrpSpPr>
          <p:grpSpPr>
            <a:xfrm>
              <a:off x="3466795" y="3123351"/>
              <a:ext cx="470170" cy="476250"/>
              <a:chOff x="2941" y="2413"/>
              <a:chExt cx="300" cy="300"/>
            </a:xfrm>
          </p:grpSpPr>
          <p:sp>
            <p:nvSpPr>
              <p:cNvPr id="2237" name="Google Shape;2237;p21"/>
              <p:cNvSpPr/>
              <p:nvPr/>
            </p:nvSpPr>
            <p:spPr>
              <a:xfrm>
                <a:off x="2982" y="2490"/>
                <a:ext cx="146"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8" name="Google Shape;2238;p21"/>
              <p:cNvSpPr txBox="1"/>
              <p:nvPr/>
            </p:nvSpPr>
            <p:spPr>
              <a:xfrm>
                <a:off x="2941" y="2413"/>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w</a:t>
                </a:r>
                <a:endParaRPr b="0" i="0" sz="1800" u="none" cap="none" strike="noStrike">
                  <a:solidFill>
                    <a:srgbClr val="000000"/>
                  </a:solidFill>
                  <a:latin typeface="Arial"/>
                  <a:ea typeface="Arial"/>
                  <a:cs typeface="Arial"/>
                  <a:sym typeface="Arial"/>
                </a:endParaRPr>
              </a:p>
            </p:txBody>
          </p:sp>
        </p:grpSp>
      </p:grpSp>
      <p:grpSp>
        <p:nvGrpSpPr>
          <p:cNvPr id="2239" name="Google Shape;2239;p21"/>
          <p:cNvGrpSpPr/>
          <p:nvPr/>
        </p:nvGrpSpPr>
        <p:grpSpPr>
          <a:xfrm>
            <a:off x="636351" y="3279135"/>
            <a:ext cx="1268805" cy="1107209"/>
            <a:chOff x="848468" y="4372180"/>
            <a:chExt cx="1691740" cy="1476279"/>
          </a:xfrm>
        </p:grpSpPr>
        <p:sp>
          <p:nvSpPr>
            <p:cNvPr id="2240" name="Google Shape;2240;p21"/>
            <p:cNvSpPr/>
            <p:nvPr/>
          </p:nvSpPr>
          <p:spPr>
            <a:xfrm flipH="1" rot="10800000">
              <a:off x="936877" y="4372180"/>
              <a:ext cx="1603331" cy="688931"/>
            </a:xfrm>
            <a:custGeom>
              <a:rect b="b" l="l" r="r" t="t"/>
              <a:pathLst>
                <a:path extrusionOk="0" h="688931" w="1603331">
                  <a:moveTo>
                    <a:pt x="1603331" y="626301"/>
                  </a:moveTo>
                  <a:lnTo>
                    <a:pt x="1453019" y="688931"/>
                  </a:lnTo>
                  <a:cubicBezTo>
                    <a:pt x="1028055" y="405848"/>
                    <a:pt x="858413" y="306834"/>
                    <a:pt x="0" y="0"/>
                  </a:cubicBezTo>
                  <a:lnTo>
                    <a:pt x="1240077" y="0"/>
                  </a:lnTo>
                  <a:cubicBezTo>
                    <a:pt x="1367100" y="327520"/>
                    <a:pt x="1416932" y="417534"/>
                    <a:pt x="1603331" y="626301"/>
                  </a:cubicBezTo>
                  <a:close/>
                </a:path>
              </a:pathLst>
            </a:custGeom>
            <a:gradFill>
              <a:gsLst>
                <a:gs pos="0">
                  <a:schemeClr val="lt1"/>
                </a:gs>
                <a:gs pos="98000">
                  <a:srgbClr val="D8D8D8"/>
                </a:gs>
                <a:gs pos="100000">
                  <a:srgbClr val="D8D8D8"/>
                </a:gs>
              </a:gsLst>
              <a:lin ang="16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2241" name="Google Shape;2241;p21"/>
            <p:cNvGrpSpPr/>
            <p:nvPr/>
          </p:nvGrpSpPr>
          <p:grpSpPr>
            <a:xfrm>
              <a:off x="848468" y="5017459"/>
              <a:ext cx="1342034" cy="831000"/>
              <a:chOff x="296266" y="4536509"/>
              <a:chExt cx="1342034" cy="831000"/>
            </a:xfrm>
          </p:grpSpPr>
          <p:sp>
            <p:nvSpPr>
              <p:cNvPr id="2242" name="Google Shape;2242;p21"/>
              <p:cNvSpPr/>
              <p:nvPr/>
            </p:nvSpPr>
            <p:spPr>
              <a:xfrm>
                <a:off x="398223" y="4576176"/>
                <a:ext cx="1240077" cy="388307"/>
              </a:xfrm>
              <a:prstGeom prst="rect">
                <a:avLst/>
              </a:prstGeom>
              <a:solidFill>
                <a:schemeClr val="lt1"/>
              </a:solidFill>
              <a:ln cap="flat" cmpd="sng" w="12700">
                <a:solidFill>
                  <a:srgbClr val="BFBFB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243" name="Google Shape;2243;p21"/>
              <p:cNvSpPr txBox="1"/>
              <p:nvPr/>
            </p:nvSpPr>
            <p:spPr>
              <a:xfrm>
                <a:off x="296266" y="4536509"/>
                <a:ext cx="1341900" cy="831000"/>
              </a:xfrm>
              <a:prstGeom prst="rect">
                <a:avLst/>
              </a:prstGeom>
              <a:noFill/>
              <a:ln>
                <a:noFill/>
              </a:ln>
            </p:spPr>
            <p:txBody>
              <a:bodyPr anchorCtr="0" anchor="t" bIns="34275" lIns="68575" spcFirstLastPara="1" rIns="68575" wrap="square" tIns="34275">
                <a:spAutoFit/>
              </a:bodyPr>
              <a:lstStyle/>
              <a:p>
                <a:pPr indent="0" lvl="0" marL="88900" marR="0" rtl="0" algn="l">
                  <a:spcBef>
                    <a:spcPts val="0"/>
                  </a:spcBef>
                  <a:spcAft>
                    <a:spcPts val="0"/>
                  </a:spcAft>
                  <a:buNone/>
                </a:pPr>
                <a:r>
                  <a:rPr i="1" lang="en-US" sz="1800">
                    <a:solidFill>
                      <a:srgbClr val="000000"/>
                    </a:solidFill>
                    <a:latin typeface="Arial"/>
                    <a:ea typeface="Arial"/>
                    <a:cs typeface="Arial"/>
                    <a:sym typeface="Arial"/>
                  </a:rPr>
                  <a:t>D</a:t>
                </a:r>
                <a:r>
                  <a:rPr baseline="-25000" i="1" lang="en-US" sz="1800">
                    <a:solidFill>
                      <a:srgbClr val="000000"/>
                    </a:solidFill>
                    <a:latin typeface="Arial"/>
                    <a:ea typeface="Arial"/>
                    <a:cs typeface="Arial"/>
                    <a:sym typeface="Arial"/>
                  </a:rPr>
                  <a:t>x</a:t>
                </a:r>
                <a:r>
                  <a:rPr i="1" lang="en-US" sz="1800">
                    <a:solidFill>
                      <a:srgbClr val="000000"/>
                    </a:solidFill>
                    <a:latin typeface="Arial"/>
                    <a:ea typeface="Arial"/>
                    <a:cs typeface="Arial"/>
                    <a:sym typeface="Arial"/>
                  </a:rPr>
                  <a:t>(z)</a:t>
                </a:r>
                <a:r>
                  <a:rPr lang="en-US" sz="1800">
                    <a:solidFill>
                      <a:srgbClr val="000000"/>
                    </a:solidFill>
                    <a:latin typeface="Arial"/>
                    <a:ea typeface="Arial"/>
                    <a:cs typeface="Arial"/>
                    <a:sym typeface="Arial"/>
                  </a:rPr>
                  <a:t> = 3</a:t>
                </a:r>
                <a:endParaRPr sz="1800">
                  <a:solidFill>
                    <a:srgbClr val="000000"/>
                  </a:solidFill>
                  <a:latin typeface="Arial"/>
                  <a:ea typeface="Arial"/>
                  <a:cs typeface="Arial"/>
                  <a:sym typeface="Arial"/>
                </a:endParaRPr>
              </a:p>
            </p:txBody>
          </p:sp>
        </p:grpSp>
      </p:grpSp>
      <p:grpSp>
        <p:nvGrpSpPr>
          <p:cNvPr id="2244" name="Google Shape;2244;p21"/>
          <p:cNvGrpSpPr/>
          <p:nvPr/>
        </p:nvGrpSpPr>
        <p:grpSpPr>
          <a:xfrm>
            <a:off x="1732131" y="3139041"/>
            <a:ext cx="430520" cy="357188"/>
            <a:chOff x="2309508" y="4185388"/>
            <a:chExt cx="574026" cy="476250"/>
          </a:xfrm>
        </p:grpSpPr>
        <p:sp>
          <p:nvSpPr>
            <p:cNvPr id="2245" name="Google Shape;2245;p21"/>
            <p:cNvSpPr/>
            <p:nvPr/>
          </p:nvSpPr>
          <p:spPr>
            <a:xfrm>
              <a:off x="2314270" y="4429863"/>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246" name="Google Shape;2246;p21"/>
            <p:cNvCxnSpPr/>
            <p:nvPr/>
          </p:nvCxnSpPr>
          <p:spPr>
            <a:xfrm>
              <a:off x="2314270" y="4418751"/>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2247" name="Google Shape;2247;p21"/>
            <p:cNvCxnSpPr/>
            <p:nvPr/>
          </p:nvCxnSpPr>
          <p:spPr>
            <a:xfrm>
              <a:off x="2811158" y="4418751"/>
              <a:ext cx="0" cy="79375"/>
            </a:xfrm>
            <a:prstGeom prst="straightConnector1">
              <a:avLst/>
            </a:prstGeom>
            <a:noFill/>
            <a:ln cap="flat" cmpd="sng" w="12700">
              <a:solidFill>
                <a:srgbClr val="000000"/>
              </a:solidFill>
              <a:prstDash val="solid"/>
              <a:round/>
              <a:headEnd len="med" w="med" type="none"/>
              <a:tailEnd len="med" w="med" type="none"/>
            </a:ln>
          </p:spPr>
        </p:cxnSp>
        <p:sp>
          <p:nvSpPr>
            <p:cNvPr id="2248" name="Google Shape;2248;p21"/>
            <p:cNvSpPr/>
            <p:nvPr/>
          </p:nvSpPr>
          <p:spPr>
            <a:xfrm>
              <a:off x="2314270" y="4418751"/>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49" name="Google Shape;2249;p21"/>
            <p:cNvSpPr/>
            <p:nvPr/>
          </p:nvSpPr>
          <p:spPr>
            <a:xfrm>
              <a:off x="2309508" y="4325088"/>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50" name="Google Shape;2250;p21"/>
            <p:cNvGrpSpPr/>
            <p:nvPr/>
          </p:nvGrpSpPr>
          <p:grpSpPr>
            <a:xfrm>
              <a:off x="2409520" y="4185388"/>
              <a:ext cx="474014" cy="476250"/>
              <a:chOff x="2951" y="2395"/>
              <a:chExt cx="300" cy="300"/>
            </a:xfrm>
          </p:grpSpPr>
          <p:sp>
            <p:nvSpPr>
              <p:cNvPr id="2251" name="Google Shape;2251;p21"/>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2" name="Google Shape;2252;p21"/>
              <p:cNvSpPr txBox="1"/>
              <p:nvPr/>
            </p:nvSpPr>
            <p:spPr>
              <a:xfrm>
                <a:off x="2951" y="239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x</a:t>
                </a:r>
                <a:endParaRPr sz="1100"/>
              </a:p>
            </p:txBody>
          </p:sp>
        </p:grpSp>
      </p:grpSp>
      <p:sp>
        <p:nvSpPr>
          <p:cNvPr id="2253" name="Google Shape;2253;p21"/>
          <p:cNvSpPr txBox="1"/>
          <p:nvPr/>
        </p:nvSpPr>
        <p:spPr>
          <a:xfrm>
            <a:off x="5584733" y="2955600"/>
            <a:ext cx="1953900" cy="900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 min {2 + 5,</a:t>
            </a:r>
            <a:endParaRPr sz="1100"/>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           1 + 3,</a:t>
            </a:r>
            <a:endParaRPr sz="1100"/>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           5 + 3}  = 4</a:t>
            </a:r>
            <a:endParaRPr sz="1100"/>
          </a:p>
        </p:txBody>
      </p:sp>
      <p:grpSp>
        <p:nvGrpSpPr>
          <p:cNvPr id="2254" name="Google Shape;2254;p21"/>
          <p:cNvGrpSpPr/>
          <p:nvPr/>
        </p:nvGrpSpPr>
        <p:grpSpPr>
          <a:xfrm>
            <a:off x="4676480" y="2105896"/>
            <a:ext cx="3582675" cy="3074952"/>
            <a:chOff x="6169332" y="2745287"/>
            <a:chExt cx="4776900" cy="4099936"/>
          </a:xfrm>
        </p:grpSpPr>
        <p:sp>
          <p:nvSpPr>
            <p:cNvPr id="2255" name="Google Shape;2255;p21"/>
            <p:cNvSpPr txBox="1"/>
            <p:nvPr/>
          </p:nvSpPr>
          <p:spPr>
            <a:xfrm>
              <a:off x="6169332" y="5182923"/>
              <a:ext cx="4776900" cy="1662300"/>
            </a:xfrm>
            <a:prstGeom prst="rect">
              <a:avLst/>
            </a:prstGeom>
            <a:noFill/>
            <a:ln>
              <a:noFill/>
            </a:ln>
          </p:spPr>
          <p:txBody>
            <a:bodyPr anchorCtr="0" anchor="t" bIns="34275" lIns="68575" spcFirstLastPara="1" rIns="68575" wrap="square" tIns="34275">
              <a:spAutoFit/>
            </a:bodyPr>
            <a:lstStyle/>
            <a:p>
              <a:pPr indent="0" lvl="0" marL="0" marR="0" rtl="0" algn="l">
                <a:lnSpc>
                  <a:spcPct val="85000"/>
                </a:lnSpc>
                <a:spcBef>
                  <a:spcPts val="0"/>
                </a:spcBef>
                <a:spcAft>
                  <a:spcPts val="0"/>
                </a:spcAft>
                <a:buNone/>
              </a:pPr>
              <a:r>
                <a:rPr lang="en-US" sz="1800"/>
                <a:t>ο κόμβος που επιτυγχάνει το ελάχιστο (x) είναι το επόμενο άλμα στην εκτιμώμενη διαδρομή ελάχιστου κόστους προς τον προορισμό (z)</a:t>
              </a:r>
              <a:endParaRPr sz="1800"/>
            </a:p>
          </p:txBody>
        </p:sp>
        <p:grpSp>
          <p:nvGrpSpPr>
            <p:cNvPr id="2256" name="Google Shape;2256;p21"/>
            <p:cNvGrpSpPr/>
            <p:nvPr/>
          </p:nvGrpSpPr>
          <p:grpSpPr>
            <a:xfrm>
              <a:off x="6465518" y="2745287"/>
              <a:ext cx="3645073" cy="2469715"/>
              <a:chOff x="6465518" y="2745287"/>
              <a:chExt cx="3645073" cy="2469715"/>
            </a:xfrm>
          </p:grpSpPr>
          <p:sp>
            <p:nvSpPr>
              <p:cNvPr id="2257" name="Google Shape;2257;p21"/>
              <p:cNvSpPr/>
              <p:nvPr/>
            </p:nvSpPr>
            <p:spPr>
              <a:xfrm>
                <a:off x="6465518" y="2745287"/>
                <a:ext cx="874734" cy="613776"/>
              </a:xfrm>
              <a:prstGeom prst="ellipse">
                <a:avLst/>
              </a:prstGeom>
              <a:noFill/>
              <a:ln cap="flat" cmpd="sng" w="34925">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258" name="Google Shape;2258;p21"/>
              <p:cNvSpPr/>
              <p:nvPr/>
            </p:nvSpPr>
            <p:spPr>
              <a:xfrm>
                <a:off x="9235857" y="4601226"/>
                <a:ext cx="874734" cy="613776"/>
              </a:xfrm>
              <a:prstGeom prst="ellipse">
                <a:avLst/>
              </a:prstGeom>
              <a:noFill/>
              <a:ln cap="flat" cmpd="sng" w="34925">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259" name="Google Shape;2259;p21"/>
              <p:cNvSpPr/>
              <p:nvPr/>
            </p:nvSpPr>
            <p:spPr>
              <a:xfrm>
                <a:off x="8098076" y="3187872"/>
                <a:ext cx="1722329" cy="482254"/>
              </a:xfrm>
              <a:prstGeom prst="ellipse">
                <a:avLst/>
              </a:prstGeom>
              <a:noFill/>
              <a:ln cap="flat" cmpd="sng" w="34925">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2209"/>
                                        </p:tgtEl>
                                        <p:attrNameLst>
                                          <p:attrName>style.visibility</p:attrName>
                                        </p:attrNameLst>
                                      </p:cBhvr>
                                      <p:to>
                                        <p:strVal val="visible"/>
                                      </p:to>
                                    </p:set>
                                    <p:animEffect filter="fade" transition="in">
                                      <p:cBhvr>
                                        <p:cTn dur="500"/>
                                        <p:tgtEl>
                                          <p:spTgt spid="2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0"/>
                                        </p:tgtEl>
                                        <p:attrNameLst>
                                          <p:attrName>style.visibility</p:attrName>
                                        </p:attrNameLst>
                                      </p:cBhvr>
                                      <p:to>
                                        <p:strVal val="visible"/>
                                      </p:to>
                                    </p:set>
                                    <p:animEffect filter="fade" transition="in">
                                      <p:cBhvr>
                                        <p:cTn dur="500"/>
                                        <p:tgtEl>
                                          <p:spTgt spid="2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9"/>
                                        </p:tgtEl>
                                        <p:attrNameLst>
                                          <p:attrName>style.visibility</p:attrName>
                                        </p:attrNameLst>
                                      </p:cBhvr>
                                      <p:to>
                                        <p:strVal val="visible"/>
                                      </p:to>
                                    </p:set>
                                    <p:animEffect filter="fade" transition="in">
                                      <p:cBhvr>
                                        <p:cTn dur="500"/>
                                        <p:tgtEl>
                                          <p:spTgt spid="22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5"/>
                                        </p:tgtEl>
                                        <p:attrNameLst>
                                          <p:attrName>style.visibility</p:attrName>
                                        </p:attrNameLst>
                                      </p:cBhvr>
                                      <p:to>
                                        <p:strVal val="visible"/>
                                      </p:to>
                                    </p:set>
                                    <p:animEffect filter="fade" transition="in">
                                      <p:cBhvr>
                                        <p:cTn dur="500"/>
                                        <p:tgtEl>
                                          <p:spTgt spid="2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6"/>
                                        </p:tgtEl>
                                        <p:attrNameLst>
                                          <p:attrName>style.visibility</p:attrName>
                                        </p:attrNameLst>
                                      </p:cBhvr>
                                      <p:to>
                                        <p:strVal val="visible"/>
                                      </p:to>
                                    </p:set>
                                    <p:animEffect filter="fade" transition="in">
                                      <p:cBhvr>
                                        <p:cTn dur="500"/>
                                        <p:tgtEl>
                                          <p:spTgt spid="2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3"/>
                                        </p:tgtEl>
                                        <p:attrNameLst>
                                          <p:attrName>style.visibility</p:attrName>
                                        </p:attrNameLst>
                                      </p:cBhvr>
                                      <p:to>
                                        <p:strVal val="visible"/>
                                      </p:to>
                                    </p:set>
                                    <p:animEffect filter="fade" transition="in">
                                      <p:cBhvr>
                                        <p:cTn dur="500"/>
                                        <p:tgtEl>
                                          <p:spTgt spid="22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4"/>
                                        </p:tgtEl>
                                        <p:attrNameLst>
                                          <p:attrName>style.visibility</p:attrName>
                                        </p:attrNameLst>
                                      </p:cBhvr>
                                      <p:to>
                                        <p:strVal val="visible"/>
                                      </p:to>
                                    </p:set>
                                    <p:animEffect filter="fade" transition="in">
                                      <p:cBhvr>
                                        <p:cTn dur="500"/>
                                        <p:tgtEl>
                                          <p:spTgt spid="2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3" name="Shape 2263"/>
        <p:cNvGrpSpPr/>
        <p:nvPr/>
      </p:nvGrpSpPr>
      <p:grpSpPr>
        <a:xfrm>
          <a:off x="0" y="0"/>
          <a:ext cx="0" cy="0"/>
          <a:chOff x="0" y="0"/>
          <a:chExt cx="0" cy="0"/>
        </a:xfrm>
      </p:grpSpPr>
      <p:sp>
        <p:nvSpPr>
          <p:cNvPr id="2264" name="Google Shape;2264;p22"/>
          <p:cNvSpPr txBox="1"/>
          <p:nvPr>
            <p:ph type="title"/>
          </p:nvPr>
        </p:nvSpPr>
        <p:spPr>
          <a:xfrm>
            <a:off x="19050" y="186466"/>
            <a:ext cx="7886700" cy="6711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0000A3"/>
              </a:buClr>
              <a:buSzPts val="3300"/>
              <a:buFont typeface="Arial"/>
              <a:buNone/>
            </a:pPr>
            <a:r>
              <a:rPr lang="en-US" sz="3000"/>
              <a:t>Αλγόριθμος δρομολόγησης διανύσματος απόστασης</a:t>
            </a:r>
            <a:endParaRPr sz="3000"/>
          </a:p>
        </p:txBody>
      </p:sp>
      <p:sp>
        <p:nvSpPr>
          <p:cNvPr id="2265" name="Google Shape;2265;p22"/>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
        <p:nvSpPr>
          <p:cNvPr id="2266" name="Google Shape;2266;p22"/>
          <p:cNvSpPr txBox="1"/>
          <p:nvPr/>
        </p:nvSpPr>
        <p:spPr>
          <a:xfrm>
            <a:off x="-11222" y="1011215"/>
            <a:ext cx="8111400" cy="1035600"/>
          </a:xfrm>
          <a:prstGeom prst="rect">
            <a:avLst/>
          </a:prstGeom>
          <a:noFill/>
          <a:ln>
            <a:noFill/>
          </a:ln>
        </p:spPr>
        <p:txBody>
          <a:bodyPr anchorCtr="0" anchor="t" bIns="34275" lIns="68575" spcFirstLastPara="1" rIns="68575" wrap="square" tIns="34275">
            <a:noAutofit/>
          </a:bodyPr>
          <a:lstStyle/>
          <a:p>
            <a:pPr indent="-165100" lvl="0" marL="266700" marR="0" rtl="0" algn="l">
              <a:lnSpc>
                <a:spcPct val="90000"/>
              </a:lnSpc>
              <a:spcBef>
                <a:spcPts val="0"/>
              </a:spcBef>
              <a:spcAft>
                <a:spcPts val="0"/>
              </a:spcAft>
              <a:buClr>
                <a:srgbClr val="0000A3"/>
              </a:buClr>
              <a:buSzPts val="2400"/>
              <a:buFont typeface="Noto Sans Symbols"/>
              <a:buNone/>
            </a:pPr>
            <a:r>
              <a:rPr lang="en-US" sz="2200">
                <a:solidFill>
                  <a:srgbClr val="CC0000"/>
                </a:solidFill>
              </a:rPr>
              <a:t>Ιδέα κλειδί</a:t>
            </a:r>
            <a:r>
              <a:rPr lang="en-US" sz="2200">
                <a:solidFill>
                  <a:srgbClr val="CC0000"/>
                </a:solidFill>
                <a:latin typeface="Arial"/>
                <a:ea typeface="Arial"/>
                <a:cs typeface="Arial"/>
                <a:sym typeface="Arial"/>
              </a:rPr>
              <a:t>: </a:t>
            </a:r>
            <a:endParaRPr sz="2200"/>
          </a:p>
          <a:p>
            <a:pPr indent="-254000" lvl="0" marL="342900" marR="0" rtl="0" algn="l">
              <a:lnSpc>
                <a:spcPct val="90000"/>
              </a:lnSpc>
              <a:spcBef>
                <a:spcPts val="800"/>
              </a:spcBef>
              <a:spcAft>
                <a:spcPts val="0"/>
              </a:spcAft>
              <a:buClr>
                <a:srgbClr val="0000A3"/>
              </a:buClr>
              <a:buSzPts val="2200"/>
              <a:buFont typeface="Noto Sans Symbols"/>
              <a:buChar char="▪"/>
            </a:pPr>
            <a:r>
              <a:rPr lang="en-US" sz="2200">
                <a:solidFill>
                  <a:schemeClr val="dk1"/>
                </a:solidFill>
              </a:rPr>
              <a:t>από στιγμή σε στιγμή</a:t>
            </a:r>
            <a:r>
              <a:rPr lang="en-US" sz="2200">
                <a:solidFill>
                  <a:schemeClr val="dk1"/>
                </a:solidFill>
                <a:latin typeface="Arial"/>
                <a:ea typeface="Arial"/>
                <a:cs typeface="Arial"/>
                <a:sym typeface="Arial"/>
              </a:rPr>
              <a:t>, </a:t>
            </a:r>
            <a:r>
              <a:rPr lang="en-US" sz="2200">
                <a:solidFill>
                  <a:schemeClr val="dk1"/>
                </a:solidFill>
              </a:rPr>
              <a:t>κάθε κόμβος στέλνει</a:t>
            </a:r>
            <a:r>
              <a:rPr lang="en-US" sz="2200">
                <a:solidFill>
                  <a:schemeClr val="dk1"/>
                </a:solidFill>
                <a:latin typeface="Arial"/>
                <a:ea typeface="Arial"/>
                <a:cs typeface="Arial"/>
                <a:sym typeface="Arial"/>
              </a:rPr>
              <a:t> </a:t>
            </a:r>
            <a:r>
              <a:rPr lang="en-US" sz="2200">
                <a:solidFill>
                  <a:schemeClr val="dk1"/>
                </a:solidFill>
              </a:rPr>
              <a:t>το διάνυσμα των εκτιμήσεων απόστασης του, στους γείτονες του</a:t>
            </a:r>
            <a:endParaRPr sz="2200"/>
          </a:p>
        </p:txBody>
      </p:sp>
      <p:sp>
        <p:nvSpPr>
          <p:cNvPr id="2267" name="Google Shape;2267;p22"/>
          <p:cNvSpPr/>
          <p:nvPr/>
        </p:nvSpPr>
        <p:spPr>
          <a:xfrm>
            <a:off x="84730" y="3507338"/>
            <a:ext cx="8006100" cy="1125000"/>
          </a:xfrm>
          <a:prstGeom prst="rect">
            <a:avLst/>
          </a:prstGeom>
          <a:noFill/>
          <a:ln>
            <a:noFill/>
          </a:ln>
        </p:spPr>
        <p:txBody>
          <a:bodyPr anchorCtr="0" anchor="t" bIns="34275" lIns="68575" spcFirstLastPara="1" rIns="68575" wrap="square" tIns="34275">
            <a:noAutofit/>
          </a:bodyPr>
          <a:lstStyle/>
          <a:p>
            <a:pPr indent="-266700" lvl="0" marL="266700" marR="0" rtl="0" algn="l">
              <a:lnSpc>
                <a:spcPct val="90000"/>
              </a:lnSpc>
              <a:spcBef>
                <a:spcPts val="0"/>
              </a:spcBef>
              <a:spcAft>
                <a:spcPts val="0"/>
              </a:spcAft>
              <a:buClr>
                <a:srgbClr val="0000A8"/>
              </a:buClr>
              <a:buSzPts val="2200"/>
              <a:buFont typeface="Noto Sans Symbols"/>
              <a:buChar char="▪"/>
            </a:pPr>
            <a:r>
              <a:rPr lang="en-US" sz="2200">
                <a:solidFill>
                  <a:schemeClr val="dk1"/>
                </a:solidFill>
              </a:rPr>
              <a:t>υπό φυσιολογικές συνθήκες</a:t>
            </a:r>
            <a:r>
              <a:rPr lang="en-US" sz="2200">
                <a:solidFill>
                  <a:schemeClr val="dk1"/>
                </a:solidFill>
                <a:latin typeface="Arial"/>
                <a:ea typeface="Arial"/>
                <a:cs typeface="Arial"/>
                <a:sym typeface="Arial"/>
              </a:rPr>
              <a:t>, </a:t>
            </a:r>
            <a:r>
              <a:rPr lang="en-US" sz="2200">
                <a:solidFill>
                  <a:schemeClr val="dk1"/>
                </a:solidFill>
              </a:rPr>
              <a:t>το εκτιμώμενο</a:t>
            </a:r>
            <a:r>
              <a:rPr lang="en-US" sz="2200">
                <a:solidFill>
                  <a:schemeClr val="dk1"/>
                </a:solidFill>
                <a:latin typeface="Arial"/>
                <a:ea typeface="Arial"/>
                <a:cs typeface="Arial"/>
                <a:sym typeface="Arial"/>
              </a:rPr>
              <a:t> D</a:t>
            </a:r>
            <a:r>
              <a:rPr baseline="-25000" lang="en-US" sz="2200">
                <a:solidFill>
                  <a:schemeClr val="dk1"/>
                </a:solidFill>
                <a:latin typeface="Arial"/>
                <a:ea typeface="Arial"/>
                <a:cs typeface="Arial"/>
                <a:sym typeface="Arial"/>
              </a:rPr>
              <a:t>x</a:t>
            </a:r>
            <a:r>
              <a:rPr lang="en-US" sz="2200">
                <a:solidFill>
                  <a:schemeClr val="dk1"/>
                </a:solidFill>
                <a:latin typeface="Arial"/>
                <a:ea typeface="Arial"/>
                <a:cs typeface="Arial"/>
                <a:sym typeface="Arial"/>
              </a:rPr>
              <a:t>(y) </a:t>
            </a:r>
            <a:r>
              <a:rPr lang="en-US" sz="2200">
                <a:solidFill>
                  <a:schemeClr val="dk1"/>
                </a:solidFill>
              </a:rPr>
              <a:t>συγκλίνει στο πραγματικό ελάχιστο κόστος </a:t>
            </a:r>
            <a:r>
              <a:rPr lang="en-US" sz="2200">
                <a:solidFill>
                  <a:schemeClr val="dk1"/>
                </a:solidFill>
                <a:latin typeface="Arial"/>
                <a:ea typeface="Arial"/>
                <a:cs typeface="Arial"/>
                <a:sym typeface="Arial"/>
              </a:rPr>
              <a:t>d</a:t>
            </a:r>
            <a:r>
              <a:rPr baseline="-25000" lang="en-US" sz="2200">
                <a:solidFill>
                  <a:schemeClr val="dk1"/>
                </a:solidFill>
                <a:latin typeface="Arial"/>
                <a:ea typeface="Arial"/>
                <a:cs typeface="Arial"/>
                <a:sym typeface="Arial"/>
              </a:rPr>
              <a:t>x</a:t>
            </a:r>
            <a:r>
              <a:rPr lang="en-US" sz="2200">
                <a:solidFill>
                  <a:schemeClr val="dk1"/>
                </a:solidFill>
                <a:latin typeface="Arial"/>
                <a:ea typeface="Arial"/>
                <a:cs typeface="Arial"/>
                <a:sym typeface="Arial"/>
              </a:rPr>
              <a:t>(y) </a:t>
            </a:r>
            <a:endParaRPr sz="2200"/>
          </a:p>
        </p:txBody>
      </p:sp>
      <p:grpSp>
        <p:nvGrpSpPr>
          <p:cNvPr id="2268" name="Google Shape;2268;p22"/>
          <p:cNvGrpSpPr/>
          <p:nvPr/>
        </p:nvGrpSpPr>
        <p:grpSpPr>
          <a:xfrm>
            <a:off x="-47233" y="2017994"/>
            <a:ext cx="8111475" cy="1246831"/>
            <a:chOff x="648222" y="2792259"/>
            <a:chExt cx="10815300" cy="1662442"/>
          </a:xfrm>
        </p:grpSpPr>
        <p:sp>
          <p:nvSpPr>
            <p:cNvPr id="2269" name="Google Shape;2269;p22"/>
            <p:cNvSpPr/>
            <p:nvPr/>
          </p:nvSpPr>
          <p:spPr>
            <a:xfrm>
              <a:off x="2569050" y="3730501"/>
              <a:ext cx="6709500" cy="724200"/>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rPr lang="en-US" sz="2200">
                  <a:solidFill>
                    <a:srgbClr val="CC0000"/>
                  </a:solidFill>
                  <a:latin typeface="Arial"/>
                  <a:ea typeface="Arial"/>
                  <a:cs typeface="Arial"/>
                  <a:sym typeface="Arial"/>
                </a:rPr>
                <a:t>D</a:t>
              </a:r>
              <a:r>
                <a:rPr baseline="-25000" lang="en-US" sz="2200">
                  <a:solidFill>
                    <a:srgbClr val="CC0000"/>
                  </a:solidFill>
                  <a:latin typeface="Arial"/>
                  <a:ea typeface="Arial"/>
                  <a:cs typeface="Arial"/>
                  <a:sym typeface="Arial"/>
                </a:rPr>
                <a:t>x</a:t>
              </a:r>
              <a:r>
                <a:rPr lang="en-US" sz="2200">
                  <a:solidFill>
                    <a:srgbClr val="CC0000"/>
                  </a:solidFill>
                  <a:latin typeface="Arial"/>
                  <a:ea typeface="Arial"/>
                  <a:cs typeface="Arial"/>
                  <a:sym typeface="Arial"/>
                </a:rPr>
                <a:t>(y) ← min</a:t>
              </a:r>
              <a:r>
                <a:rPr baseline="-25000" lang="en-US" sz="2200">
                  <a:solidFill>
                    <a:srgbClr val="CC0000"/>
                  </a:solidFill>
                  <a:latin typeface="Arial"/>
                  <a:ea typeface="Arial"/>
                  <a:cs typeface="Arial"/>
                  <a:sym typeface="Arial"/>
                </a:rPr>
                <a:t>v</a:t>
              </a:r>
              <a:r>
                <a:rPr lang="en-US" sz="2200">
                  <a:solidFill>
                    <a:srgbClr val="CC0000"/>
                  </a:solidFill>
                  <a:latin typeface="Arial"/>
                  <a:ea typeface="Arial"/>
                  <a:cs typeface="Arial"/>
                  <a:sym typeface="Arial"/>
                </a:rPr>
                <a:t>{c</a:t>
              </a:r>
              <a:r>
                <a:rPr baseline="-25000" lang="en-US" sz="2200">
                  <a:solidFill>
                    <a:srgbClr val="CC0000"/>
                  </a:solidFill>
                  <a:latin typeface="Arial"/>
                  <a:ea typeface="Arial"/>
                  <a:cs typeface="Arial"/>
                  <a:sym typeface="Arial"/>
                </a:rPr>
                <a:t>x,v </a:t>
              </a:r>
              <a:r>
                <a:rPr lang="en-US" sz="2200">
                  <a:solidFill>
                    <a:srgbClr val="CC0000"/>
                  </a:solidFill>
                  <a:latin typeface="Arial"/>
                  <a:ea typeface="Arial"/>
                  <a:cs typeface="Arial"/>
                  <a:sym typeface="Arial"/>
                </a:rPr>
                <a:t>+ D</a:t>
              </a:r>
              <a:r>
                <a:rPr baseline="-25000" lang="en-US" sz="2200">
                  <a:solidFill>
                    <a:srgbClr val="CC0000"/>
                  </a:solidFill>
                  <a:latin typeface="Arial"/>
                  <a:ea typeface="Arial"/>
                  <a:cs typeface="Arial"/>
                  <a:sym typeface="Arial"/>
                </a:rPr>
                <a:t>v</a:t>
              </a:r>
              <a:r>
                <a:rPr lang="en-US" sz="2200">
                  <a:solidFill>
                    <a:srgbClr val="CC0000"/>
                  </a:solidFill>
                  <a:latin typeface="Arial"/>
                  <a:ea typeface="Arial"/>
                  <a:cs typeface="Arial"/>
                  <a:sym typeface="Arial"/>
                </a:rPr>
                <a:t>(y)} </a:t>
              </a:r>
              <a:r>
                <a:rPr lang="en-US" sz="2200">
                  <a:solidFill>
                    <a:schemeClr val="dk1"/>
                  </a:solidFill>
                </a:rPr>
                <a:t>για κάθε κόμβο</a:t>
              </a:r>
              <a:r>
                <a:rPr lang="en-US" sz="2200">
                  <a:solidFill>
                    <a:schemeClr val="dk1"/>
                  </a:solidFill>
                  <a:latin typeface="Arial"/>
                  <a:ea typeface="Arial"/>
                  <a:cs typeface="Arial"/>
                  <a:sym typeface="Arial"/>
                </a:rPr>
                <a:t> y ∊ N</a:t>
              </a:r>
              <a:endParaRPr sz="2200"/>
            </a:p>
          </p:txBody>
        </p:sp>
        <p:sp>
          <p:nvSpPr>
            <p:cNvPr id="2270" name="Google Shape;2270;p22"/>
            <p:cNvSpPr txBox="1"/>
            <p:nvPr/>
          </p:nvSpPr>
          <p:spPr>
            <a:xfrm>
              <a:off x="648222" y="2792259"/>
              <a:ext cx="10815300" cy="1015800"/>
            </a:xfrm>
            <a:prstGeom prst="rect">
              <a:avLst/>
            </a:prstGeom>
            <a:noFill/>
            <a:ln>
              <a:noFill/>
            </a:ln>
          </p:spPr>
          <p:txBody>
            <a:bodyPr anchorCtr="0" anchor="t" bIns="34275" lIns="68575" spcFirstLastPara="1" rIns="68575" wrap="square" tIns="34275">
              <a:noAutofit/>
            </a:bodyPr>
            <a:lstStyle/>
            <a:p>
              <a:pPr indent="-254000" lvl="0" marL="342900" marR="0" rtl="0" algn="l">
                <a:lnSpc>
                  <a:spcPct val="90000"/>
                </a:lnSpc>
                <a:spcBef>
                  <a:spcPts val="0"/>
                </a:spcBef>
                <a:spcAft>
                  <a:spcPts val="0"/>
                </a:spcAft>
                <a:buClr>
                  <a:srgbClr val="0000A3"/>
                </a:buClr>
                <a:buSzPts val="2200"/>
                <a:buFont typeface="Noto Sans Symbols"/>
                <a:buChar char="▪"/>
              </a:pPr>
              <a:r>
                <a:rPr lang="en-US" sz="2200">
                  <a:solidFill>
                    <a:schemeClr val="dk1"/>
                  </a:solidFill>
                </a:rPr>
                <a:t>όταν ο</a:t>
              </a:r>
              <a:r>
                <a:rPr lang="en-US" sz="2200">
                  <a:solidFill>
                    <a:schemeClr val="dk1"/>
                  </a:solidFill>
                  <a:latin typeface="Arial"/>
                  <a:ea typeface="Arial"/>
                  <a:cs typeface="Arial"/>
                  <a:sym typeface="Arial"/>
                </a:rPr>
                <a:t> </a:t>
              </a:r>
              <a:r>
                <a:rPr i="1" lang="en-US" sz="2200">
                  <a:solidFill>
                    <a:schemeClr val="dk1"/>
                  </a:solidFill>
                  <a:latin typeface="Arial"/>
                  <a:ea typeface="Arial"/>
                  <a:cs typeface="Arial"/>
                  <a:sym typeface="Arial"/>
                </a:rPr>
                <a:t>x</a:t>
              </a:r>
              <a:r>
                <a:rPr lang="en-US" sz="2200">
                  <a:solidFill>
                    <a:schemeClr val="dk1"/>
                  </a:solidFill>
                  <a:latin typeface="Arial"/>
                  <a:ea typeface="Arial"/>
                  <a:cs typeface="Arial"/>
                  <a:sym typeface="Arial"/>
                </a:rPr>
                <a:t> </a:t>
              </a:r>
              <a:r>
                <a:rPr lang="en-US" sz="2200">
                  <a:solidFill>
                    <a:schemeClr val="dk1"/>
                  </a:solidFill>
                </a:rPr>
                <a:t>λαμβάνει μια νέα εκτίμηση </a:t>
              </a:r>
              <a:r>
                <a:rPr lang="en-US" sz="2200">
                  <a:solidFill>
                    <a:schemeClr val="dk1"/>
                  </a:solidFill>
                  <a:latin typeface="Arial"/>
                  <a:ea typeface="Arial"/>
                  <a:cs typeface="Arial"/>
                  <a:sym typeface="Arial"/>
                </a:rPr>
                <a:t>DV </a:t>
              </a:r>
              <a:r>
                <a:rPr lang="en-US" sz="2200">
                  <a:solidFill>
                    <a:schemeClr val="dk1"/>
                  </a:solidFill>
                </a:rPr>
                <a:t>από κάποιον γείτονα</a:t>
              </a:r>
              <a:r>
                <a:rPr lang="en-US" sz="2200">
                  <a:solidFill>
                    <a:schemeClr val="dk1"/>
                  </a:solidFill>
                  <a:latin typeface="Arial"/>
                  <a:ea typeface="Arial"/>
                  <a:cs typeface="Arial"/>
                  <a:sym typeface="Arial"/>
                </a:rPr>
                <a:t>, </a:t>
              </a:r>
              <a:r>
                <a:rPr lang="en-US" sz="2200">
                  <a:solidFill>
                    <a:schemeClr val="dk1"/>
                  </a:solidFill>
                </a:rPr>
                <a:t>ενημερώνει το δικό του</a:t>
              </a:r>
              <a:r>
                <a:rPr lang="en-US" sz="2200">
                  <a:solidFill>
                    <a:schemeClr val="dk1"/>
                  </a:solidFill>
                  <a:latin typeface="Arial"/>
                  <a:ea typeface="Arial"/>
                  <a:cs typeface="Arial"/>
                  <a:sym typeface="Arial"/>
                </a:rPr>
                <a:t> DV </a:t>
              </a:r>
              <a:r>
                <a:rPr lang="en-US" sz="2200">
                  <a:solidFill>
                    <a:schemeClr val="dk1"/>
                  </a:solidFill>
                </a:rPr>
                <a:t>χρησιμοποιώντας</a:t>
              </a:r>
              <a:r>
                <a:rPr lang="en-US" sz="2200">
                  <a:solidFill>
                    <a:schemeClr val="dk1"/>
                  </a:solidFill>
                </a:rPr>
                <a:t> την εξίσωση </a:t>
              </a:r>
              <a:r>
                <a:rPr lang="en-US" sz="2200">
                  <a:solidFill>
                    <a:schemeClr val="dk1"/>
                  </a:solidFill>
                  <a:latin typeface="Arial"/>
                  <a:ea typeface="Arial"/>
                  <a:cs typeface="Arial"/>
                  <a:sym typeface="Arial"/>
                </a:rPr>
                <a:t>B-F:</a:t>
              </a:r>
              <a:endParaRPr sz="2200"/>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8"/>
                                        </p:tgtEl>
                                        <p:attrNameLst>
                                          <p:attrName>style.visibility</p:attrName>
                                        </p:attrNameLst>
                                      </p:cBhvr>
                                      <p:to>
                                        <p:strVal val="visible"/>
                                      </p:to>
                                    </p:set>
                                    <p:animEffect filter="fade" transition="in">
                                      <p:cBhvr>
                                        <p:cTn dur="500"/>
                                        <p:tgtEl>
                                          <p:spTgt spid="22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7"/>
                                        </p:tgtEl>
                                        <p:attrNameLst>
                                          <p:attrName>style.visibility</p:attrName>
                                        </p:attrNameLst>
                                      </p:cBhvr>
                                      <p:to>
                                        <p:strVal val="visible"/>
                                      </p:to>
                                    </p:set>
                                    <p:animEffect filter="fade" transition="in">
                                      <p:cBhvr>
                                        <p:cTn dur="500"/>
                                        <p:tgtEl>
                                          <p:spTgt spid="22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4" name="Shape 2274"/>
        <p:cNvGrpSpPr/>
        <p:nvPr/>
      </p:nvGrpSpPr>
      <p:grpSpPr>
        <a:xfrm>
          <a:off x="0" y="0"/>
          <a:ext cx="0" cy="0"/>
          <a:chOff x="0" y="0"/>
          <a:chExt cx="0" cy="0"/>
        </a:xfrm>
      </p:grpSpPr>
      <p:sp>
        <p:nvSpPr>
          <p:cNvPr id="2275" name="Google Shape;2275;p23"/>
          <p:cNvSpPr txBox="1"/>
          <p:nvPr>
            <p:ph type="title"/>
          </p:nvPr>
        </p:nvSpPr>
        <p:spPr>
          <a:xfrm>
            <a:off x="19050" y="262666"/>
            <a:ext cx="7886700" cy="671100"/>
          </a:xfrm>
          <a:prstGeom prst="rect">
            <a:avLst/>
          </a:prstGeom>
          <a:noFill/>
          <a:ln>
            <a:noFill/>
          </a:ln>
        </p:spPr>
        <p:txBody>
          <a:bodyPr anchorCtr="0" anchor="ctr" bIns="34275" lIns="68575" spcFirstLastPara="1" rIns="68575" wrap="square" tIns="34275">
            <a:normAutofit fontScale="90000"/>
          </a:bodyPr>
          <a:lstStyle/>
          <a:p>
            <a:pPr indent="0" lvl="0" marL="0" rtl="0" algn="l">
              <a:spcBef>
                <a:spcPts val="0"/>
              </a:spcBef>
              <a:spcAft>
                <a:spcPts val="0"/>
              </a:spcAft>
              <a:buClr>
                <a:srgbClr val="0000A3"/>
              </a:buClr>
              <a:buSzPct val="100000"/>
              <a:buFont typeface="Arial"/>
              <a:buNone/>
            </a:pPr>
            <a:r>
              <a:rPr lang="en-US"/>
              <a:t>Αλγόριθμος δρομολόγησης διανύσματος απόστασης</a:t>
            </a:r>
            <a:endParaRPr/>
          </a:p>
        </p:txBody>
      </p:sp>
      <p:sp>
        <p:nvSpPr>
          <p:cNvPr id="2276" name="Google Shape;2276;p23"/>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
        <p:nvSpPr>
          <p:cNvPr id="2277" name="Google Shape;2277;p23"/>
          <p:cNvSpPr txBox="1"/>
          <p:nvPr/>
        </p:nvSpPr>
        <p:spPr>
          <a:xfrm>
            <a:off x="4477819" y="842981"/>
            <a:ext cx="4050300" cy="1781700"/>
          </a:xfrm>
          <a:prstGeom prst="rect">
            <a:avLst/>
          </a:prstGeom>
          <a:noFill/>
          <a:ln>
            <a:noFill/>
          </a:ln>
        </p:spPr>
        <p:txBody>
          <a:bodyPr anchorCtr="0" anchor="t" bIns="34275" lIns="68575" spcFirstLastPara="1" rIns="68575" wrap="square" tIns="34275">
            <a:noAutofit/>
          </a:bodyPr>
          <a:lstStyle/>
          <a:p>
            <a:pPr indent="-165100" lvl="0" marL="266700" marR="0" rtl="0" algn="l">
              <a:lnSpc>
                <a:spcPct val="90000"/>
              </a:lnSpc>
              <a:spcBef>
                <a:spcPts val="0"/>
              </a:spcBef>
              <a:spcAft>
                <a:spcPts val="0"/>
              </a:spcAft>
              <a:buClr>
                <a:srgbClr val="0000A3"/>
              </a:buClr>
              <a:buSzPts val="2100"/>
              <a:buFont typeface="Noto Sans Symbols"/>
              <a:buNone/>
            </a:pPr>
            <a:r>
              <a:rPr lang="en-US" sz="2000">
                <a:solidFill>
                  <a:srgbClr val="CC0000"/>
                </a:solidFill>
              </a:rPr>
              <a:t>Επαναληπτικός</a:t>
            </a:r>
            <a:r>
              <a:rPr lang="en-US" sz="2000">
                <a:solidFill>
                  <a:srgbClr val="CC0000"/>
                </a:solidFill>
                <a:latin typeface="Arial"/>
                <a:ea typeface="Arial"/>
                <a:cs typeface="Arial"/>
                <a:sym typeface="Arial"/>
              </a:rPr>
              <a:t>, </a:t>
            </a:r>
            <a:r>
              <a:rPr lang="en-US" sz="2000">
                <a:solidFill>
                  <a:srgbClr val="CC0000"/>
                </a:solidFill>
              </a:rPr>
              <a:t>ασύγχρονος</a:t>
            </a:r>
            <a:r>
              <a:rPr lang="en-US" sz="2000">
                <a:solidFill>
                  <a:srgbClr val="CC0000"/>
                </a:solidFill>
                <a:latin typeface="Arial"/>
                <a:ea typeface="Arial"/>
                <a:cs typeface="Arial"/>
                <a:sym typeface="Arial"/>
              </a:rPr>
              <a:t>:</a:t>
            </a:r>
            <a:r>
              <a:rPr lang="en-US" sz="2000">
                <a:solidFill>
                  <a:srgbClr val="FF0000"/>
                </a:solidFill>
                <a:latin typeface="Arial"/>
                <a:ea typeface="Arial"/>
                <a:cs typeface="Arial"/>
                <a:sym typeface="Arial"/>
              </a:rPr>
              <a:t> </a:t>
            </a:r>
            <a:r>
              <a:rPr lang="en-US" sz="2000">
                <a:solidFill>
                  <a:schemeClr val="dk1"/>
                </a:solidFill>
              </a:rPr>
              <a:t>κάθε τοπική επανάληψη</a:t>
            </a:r>
            <a:r>
              <a:rPr lang="en-US" sz="2000">
                <a:solidFill>
                  <a:schemeClr val="dk1"/>
                </a:solidFill>
                <a:latin typeface="Arial"/>
                <a:ea typeface="Arial"/>
                <a:cs typeface="Arial"/>
                <a:sym typeface="Arial"/>
              </a:rPr>
              <a:t> </a:t>
            </a:r>
            <a:r>
              <a:rPr lang="en-US" sz="2000">
                <a:solidFill>
                  <a:schemeClr val="dk1"/>
                </a:solidFill>
              </a:rPr>
              <a:t>προκαλείται από</a:t>
            </a:r>
            <a:r>
              <a:rPr lang="en-US" sz="2000">
                <a:solidFill>
                  <a:schemeClr val="dk1"/>
                </a:solidFill>
                <a:latin typeface="Arial"/>
                <a:ea typeface="Arial"/>
                <a:cs typeface="Arial"/>
                <a:sym typeface="Arial"/>
              </a:rPr>
              <a:t>: </a:t>
            </a:r>
            <a:endParaRPr sz="2000"/>
          </a:p>
          <a:p>
            <a:pPr indent="-177800" lvl="0" marL="342900" marR="0" rtl="0" algn="l">
              <a:lnSpc>
                <a:spcPct val="90000"/>
              </a:lnSpc>
              <a:spcBef>
                <a:spcPts val="800"/>
              </a:spcBef>
              <a:spcAft>
                <a:spcPts val="0"/>
              </a:spcAft>
              <a:buClr>
                <a:srgbClr val="0000A3"/>
              </a:buClr>
              <a:buSzPts val="2000"/>
              <a:buFont typeface="Noto Sans Symbols"/>
              <a:buChar char="▪"/>
            </a:pPr>
            <a:r>
              <a:rPr lang="en-US" sz="2000">
                <a:solidFill>
                  <a:schemeClr val="dk1"/>
                </a:solidFill>
              </a:rPr>
              <a:t>αλλαγές στα κόστη των τοπικών ζεύξεων</a:t>
            </a:r>
            <a:endParaRPr sz="2000"/>
          </a:p>
          <a:p>
            <a:pPr indent="-177800" lvl="0" marL="342900" marR="0" rtl="0" algn="l">
              <a:lnSpc>
                <a:spcPct val="90000"/>
              </a:lnSpc>
              <a:spcBef>
                <a:spcPts val="800"/>
              </a:spcBef>
              <a:spcAft>
                <a:spcPts val="0"/>
              </a:spcAft>
              <a:buClr>
                <a:srgbClr val="0000A3"/>
              </a:buClr>
              <a:buSzPts val="2000"/>
              <a:buFont typeface="Noto Sans Symbols"/>
              <a:buChar char="▪"/>
            </a:pPr>
            <a:r>
              <a:rPr lang="en-US" sz="2000">
                <a:solidFill>
                  <a:schemeClr val="dk1"/>
                </a:solidFill>
              </a:rPr>
              <a:t>μήνυμα ενημέρωσης του </a:t>
            </a:r>
            <a:r>
              <a:rPr lang="en-US" sz="2000">
                <a:solidFill>
                  <a:schemeClr val="dk1"/>
                </a:solidFill>
                <a:latin typeface="Arial"/>
                <a:ea typeface="Arial"/>
                <a:cs typeface="Arial"/>
                <a:sym typeface="Arial"/>
              </a:rPr>
              <a:t>DV </a:t>
            </a:r>
            <a:r>
              <a:rPr lang="en-US" sz="2000">
                <a:solidFill>
                  <a:schemeClr val="dk1"/>
                </a:solidFill>
              </a:rPr>
              <a:t>από γείτονα</a:t>
            </a:r>
            <a:endParaRPr sz="2000"/>
          </a:p>
        </p:txBody>
      </p:sp>
      <p:sp>
        <p:nvSpPr>
          <p:cNvPr id="2278" name="Google Shape;2278;p23"/>
          <p:cNvSpPr txBox="1"/>
          <p:nvPr/>
        </p:nvSpPr>
        <p:spPr>
          <a:xfrm>
            <a:off x="198581" y="1410750"/>
            <a:ext cx="3466500" cy="21858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marR="0" rtl="0" algn="ctr">
              <a:lnSpc>
                <a:spcPct val="90000"/>
              </a:lnSpc>
              <a:spcBef>
                <a:spcPts val="0"/>
              </a:spcBef>
              <a:spcAft>
                <a:spcPts val="0"/>
              </a:spcAft>
              <a:buNone/>
            </a:pPr>
            <a:r>
              <a:rPr lang="en-US" sz="2000">
                <a:solidFill>
                  <a:srgbClr val="000099"/>
                </a:solidFill>
              </a:rPr>
              <a:t>περιμένει</a:t>
            </a:r>
            <a:r>
              <a:rPr lang="en-US" sz="2000">
                <a:solidFill>
                  <a:srgbClr val="000099"/>
                </a:solidFill>
              </a:rPr>
              <a:t> για</a:t>
            </a:r>
            <a:r>
              <a:rPr lang="en-US" sz="2000">
                <a:solidFill>
                  <a:schemeClr val="dk1"/>
                </a:solidFill>
                <a:latin typeface="Arial"/>
                <a:ea typeface="Arial"/>
                <a:cs typeface="Arial"/>
                <a:sym typeface="Arial"/>
              </a:rPr>
              <a:t> (</a:t>
            </a:r>
            <a:r>
              <a:rPr lang="en-US" sz="2000">
                <a:solidFill>
                  <a:schemeClr val="dk1"/>
                </a:solidFill>
              </a:rPr>
              <a:t>αλλαγή στα τοπικά κόστη ζεύξης</a:t>
            </a:r>
            <a:r>
              <a:rPr lang="en-US" sz="2000">
                <a:solidFill>
                  <a:schemeClr val="dk1"/>
                </a:solidFill>
                <a:latin typeface="Arial"/>
                <a:ea typeface="Arial"/>
                <a:cs typeface="Arial"/>
                <a:sym typeface="Arial"/>
              </a:rPr>
              <a:t> </a:t>
            </a:r>
            <a:r>
              <a:rPr lang="en-US" sz="2000">
                <a:solidFill>
                  <a:schemeClr val="dk1"/>
                </a:solidFill>
              </a:rPr>
              <a:t>ή</a:t>
            </a:r>
            <a:r>
              <a:rPr lang="en-US" sz="2000">
                <a:solidFill>
                  <a:schemeClr val="dk1"/>
                </a:solidFill>
                <a:latin typeface="Arial"/>
                <a:ea typeface="Arial"/>
                <a:cs typeface="Arial"/>
                <a:sym typeface="Arial"/>
              </a:rPr>
              <a:t> </a:t>
            </a:r>
            <a:r>
              <a:rPr lang="en-US" sz="2000">
                <a:solidFill>
                  <a:schemeClr val="dk1"/>
                </a:solidFill>
              </a:rPr>
              <a:t>ένα μήνυμα από γείτονα</a:t>
            </a:r>
            <a:r>
              <a:rPr lang="en-US" sz="2000">
                <a:solidFill>
                  <a:schemeClr val="dk1"/>
                </a:solidFill>
                <a:latin typeface="Arial"/>
                <a:ea typeface="Arial"/>
                <a:cs typeface="Arial"/>
                <a:sym typeface="Arial"/>
              </a:rPr>
              <a:t>)</a:t>
            </a:r>
            <a:endParaRPr sz="2000"/>
          </a:p>
          <a:p>
            <a:pPr indent="0" lvl="0" marL="0" marR="0" rtl="0" algn="l">
              <a:lnSpc>
                <a:spcPct val="90000"/>
              </a:lnSpc>
              <a:spcBef>
                <a:spcPts val="0"/>
              </a:spcBef>
              <a:spcAft>
                <a:spcPts val="0"/>
              </a:spcAft>
              <a:buNone/>
            </a:pPr>
            <a:r>
              <a:t/>
            </a:r>
            <a:endParaRPr sz="2000">
              <a:solidFill>
                <a:schemeClr val="dk1"/>
              </a:solidFill>
              <a:latin typeface="Arial"/>
              <a:ea typeface="Arial"/>
              <a:cs typeface="Arial"/>
              <a:sym typeface="Arial"/>
            </a:endParaRPr>
          </a:p>
          <a:p>
            <a:pPr indent="0" lvl="0" marL="0" marR="0" rtl="0" algn="l">
              <a:lnSpc>
                <a:spcPct val="90000"/>
              </a:lnSpc>
              <a:spcBef>
                <a:spcPts val="0"/>
              </a:spcBef>
              <a:spcAft>
                <a:spcPts val="0"/>
              </a:spcAft>
              <a:buNone/>
            </a:pPr>
            <a:r>
              <a:t/>
            </a:r>
            <a:endParaRPr sz="2000">
              <a:solidFill>
                <a:schemeClr val="dk1"/>
              </a:solidFill>
              <a:latin typeface="Arial"/>
              <a:ea typeface="Arial"/>
              <a:cs typeface="Arial"/>
              <a:sym typeface="Arial"/>
            </a:endParaRPr>
          </a:p>
          <a:p>
            <a:pPr indent="0" lvl="0" marL="0" marR="0" rtl="0" algn="ctr">
              <a:spcBef>
                <a:spcPts val="900"/>
              </a:spcBef>
              <a:spcAft>
                <a:spcPts val="0"/>
              </a:spcAft>
              <a:buNone/>
            </a:pPr>
            <a:r>
              <a:t/>
            </a:r>
            <a:endParaRPr sz="2000">
              <a:solidFill>
                <a:schemeClr val="dk1"/>
              </a:solidFill>
              <a:latin typeface="Times New Roman"/>
              <a:ea typeface="Times New Roman"/>
              <a:cs typeface="Times New Roman"/>
              <a:sym typeface="Times New Roman"/>
            </a:endParaRPr>
          </a:p>
        </p:txBody>
      </p:sp>
      <p:sp>
        <p:nvSpPr>
          <p:cNvPr id="2279" name="Google Shape;2279;p23"/>
          <p:cNvSpPr txBox="1"/>
          <p:nvPr/>
        </p:nvSpPr>
        <p:spPr>
          <a:xfrm>
            <a:off x="132542" y="1118119"/>
            <a:ext cx="2121000" cy="377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US" sz="2000">
                <a:solidFill>
                  <a:srgbClr val="CC0000"/>
                </a:solidFill>
              </a:rPr>
              <a:t>Κάθε κόμβος:</a:t>
            </a:r>
            <a:endParaRPr sz="2000"/>
          </a:p>
        </p:txBody>
      </p:sp>
      <p:sp>
        <p:nvSpPr>
          <p:cNvPr id="2280" name="Google Shape;2280;p23"/>
          <p:cNvSpPr txBox="1"/>
          <p:nvPr/>
        </p:nvSpPr>
        <p:spPr>
          <a:xfrm>
            <a:off x="4554019" y="3067275"/>
            <a:ext cx="3885000" cy="2027400"/>
          </a:xfrm>
          <a:prstGeom prst="rect">
            <a:avLst/>
          </a:prstGeom>
          <a:noFill/>
          <a:ln>
            <a:noFill/>
          </a:ln>
        </p:spPr>
        <p:txBody>
          <a:bodyPr anchorCtr="0" anchor="t" bIns="34275" lIns="68575" spcFirstLastPara="1" rIns="68575" wrap="square" tIns="34275">
            <a:noAutofit/>
          </a:bodyPr>
          <a:lstStyle/>
          <a:p>
            <a:pPr indent="-165100" lvl="0" marL="266700" marR="0" rtl="0" algn="l">
              <a:lnSpc>
                <a:spcPct val="90000"/>
              </a:lnSpc>
              <a:spcBef>
                <a:spcPts val="0"/>
              </a:spcBef>
              <a:spcAft>
                <a:spcPts val="0"/>
              </a:spcAft>
              <a:buClr>
                <a:srgbClr val="0000A3"/>
              </a:buClr>
              <a:buSzPts val="2100"/>
              <a:buFont typeface="Noto Sans Symbols"/>
              <a:buNone/>
            </a:pPr>
            <a:r>
              <a:rPr lang="en-US" sz="2000">
                <a:solidFill>
                  <a:srgbClr val="CC0000"/>
                </a:solidFill>
              </a:rPr>
              <a:t>Κατανεμημένος</a:t>
            </a:r>
            <a:r>
              <a:rPr lang="en-US" sz="2000">
                <a:solidFill>
                  <a:srgbClr val="CC0000"/>
                </a:solidFill>
                <a:latin typeface="Arial"/>
                <a:ea typeface="Arial"/>
                <a:cs typeface="Arial"/>
                <a:sym typeface="Arial"/>
              </a:rPr>
              <a:t>, self-stopping: </a:t>
            </a:r>
            <a:r>
              <a:rPr lang="en-US" sz="2000">
                <a:solidFill>
                  <a:schemeClr val="dk1"/>
                </a:solidFill>
              </a:rPr>
              <a:t>κάθε κόμβος ειδοποιεί τους γείτονες μόνο όταν υπάρχουν </a:t>
            </a:r>
            <a:r>
              <a:rPr lang="en-US" sz="2000">
                <a:solidFill>
                  <a:schemeClr val="dk1"/>
                </a:solidFill>
              </a:rPr>
              <a:t>αλλαγές</a:t>
            </a:r>
            <a:r>
              <a:rPr lang="en-US" sz="2000">
                <a:solidFill>
                  <a:schemeClr val="dk1"/>
                </a:solidFill>
              </a:rPr>
              <a:t> στο </a:t>
            </a:r>
            <a:r>
              <a:rPr lang="en-US" sz="2000">
                <a:solidFill>
                  <a:schemeClr val="dk1"/>
                </a:solidFill>
                <a:latin typeface="Arial"/>
                <a:ea typeface="Arial"/>
                <a:cs typeface="Arial"/>
                <a:sym typeface="Arial"/>
              </a:rPr>
              <a:t>DV</a:t>
            </a:r>
            <a:r>
              <a:rPr lang="en-US" sz="2000">
                <a:solidFill>
                  <a:schemeClr val="dk1"/>
                </a:solidFill>
              </a:rPr>
              <a:t> του</a:t>
            </a:r>
            <a:endParaRPr sz="2000"/>
          </a:p>
          <a:p>
            <a:pPr indent="-190500" lvl="1" marL="393700" marR="0" rtl="0" algn="l">
              <a:lnSpc>
                <a:spcPct val="90000"/>
              </a:lnSpc>
              <a:spcBef>
                <a:spcPts val="400"/>
              </a:spcBef>
              <a:spcAft>
                <a:spcPts val="0"/>
              </a:spcAft>
              <a:buClr>
                <a:srgbClr val="0000A8"/>
              </a:buClr>
              <a:buSzPts val="2000"/>
              <a:buFont typeface="Noto Sans Symbols"/>
              <a:buChar char="▪"/>
            </a:pPr>
            <a:r>
              <a:rPr lang="en-US" sz="2000">
                <a:solidFill>
                  <a:schemeClr val="dk1"/>
                </a:solidFill>
              </a:rPr>
              <a:t>οι γείτονες τότε ειδοποιούν τους </a:t>
            </a:r>
            <a:r>
              <a:rPr lang="en-US" sz="2000">
                <a:solidFill>
                  <a:schemeClr val="dk1"/>
                </a:solidFill>
              </a:rPr>
              <a:t>δικούς</a:t>
            </a:r>
            <a:r>
              <a:rPr lang="en-US" sz="2000">
                <a:solidFill>
                  <a:schemeClr val="dk1"/>
                </a:solidFill>
              </a:rPr>
              <a:t> τους γείτονες</a:t>
            </a:r>
            <a:r>
              <a:rPr b="0" lang="en-US" sz="2000" u="none" cap="none" strike="noStrike">
                <a:solidFill>
                  <a:schemeClr val="dk1"/>
                </a:solidFill>
                <a:latin typeface="Arial"/>
                <a:ea typeface="Arial"/>
                <a:cs typeface="Arial"/>
                <a:sym typeface="Arial"/>
              </a:rPr>
              <a:t> – </a:t>
            </a:r>
            <a:r>
              <a:rPr lang="en-US" sz="2000">
                <a:solidFill>
                  <a:schemeClr val="dk1"/>
                </a:solidFill>
              </a:rPr>
              <a:t>μόνο αν </a:t>
            </a:r>
            <a:r>
              <a:rPr lang="en-US" sz="2000">
                <a:solidFill>
                  <a:schemeClr val="dk1"/>
                </a:solidFill>
              </a:rPr>
              <a:t>είναι</a:t>
            </a:r>
            <a:r>
              <a:rPr lang="en-US" sz="2000">
                <a:solidFill>
                  <a:schemeClr val="dk1"/>
                </a:solidFill>
              </a:rPr>
              <a:t> απαραίτητο</a:t>
            </a:r>
            <a:endParaRPr sz="2000"/>
          </a:p>
        </p:txBody>
      </p:sp>
      <p:grpSp>
        <p:nvGrpSpPr>
          <p:cNvPr id="2281" name="Google Shape;2281;p23"/>
          <p:cNvGrpSpPr/>
          <p:nvPr/>
        </p:nvGrpSpPr>
        <p:grpSpPr>
          <a:xfrm>
            <a:off x="198581" y="2554252"/>
            <a:ext cx="3466575" cy="1486036"/>
            <a:chOff x="1303043" y="3382009"/>
            <a:chExt cx="4622100" cy="1981382"/>
          </a:xfrm>
        </p:grpSpPr>
        <p:cxnSp>
          <p:nvCxnSpPr>
            <p:cNvPr id="2282" name="Google Shape;2282;p23"/>
            <p:cNvCxnSpPr/>
            <p:nvPr/>
          </p:nvCxnSpPr>
          <p:spPr>
            <a:xfrm>
              <a:off x="3583725" y="3382009"/>
              <a:ext cx="0" cy="422700"/>
            </a:xfrm>
            <a:prstGeom prst="straightConnector1">
              <a:avLst/>
            </a:prstGeom>
            <a:noFill/>
            <a:ln cap="flat" cmpd="sng" w="19050">
              <a:solidFill>
                <a:srgbClr val="000099"/>
              </a:solidFill>
              <a:prstDash val="solid"/>
              <a:round/>
              <a:headEnd len="med" w="med" type="none"/>
              <a:tailEnd len="med" w="med" type="triangle"/>
            </a:ln>
          </p:spPr>
        </p:cxnSp>
        <p:sp>
          <p:nvSpPr>
            <p:cNvPr id="2283" name="Google Shape;2283;p23"/>
            <p:cNvSpPr txBox="1"/>
            <p:nvPr/>
          </p:nvSpPr>
          <p:spPr>
            <a:xfrm>
              <a:off x="1303043" y="3423891"/>
              <a:ext cx="4622100" cy="19395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None/>
              </a:pPr>
              <a:r>
                <a:t/>
              </a:r>
              <a:endParaRPr sz="2000">
                <a:solidFill>
                  <a:schemeClr val="dk1"/>
                </a:solidFill>
                <a:latin typeface="Arial"/>
                <a:ea typeface="Arial"/>
                <a:cs typeface="Arial"/>
                <a:sym typeface="Arial"/>
              </a:endParaRPr>
            </a:p>
            <a:p>
              <a:pPr indent="0" lvl="0" marL="0" marR="0" rtl="0" algn="ctr">
                <a:lnSpc>
                  <a:spcPct val="90000"/>
                </a:lnSpc>
                <a:spcBef>
                  <a:spcPts val="0"/>
                </a:spcBef>
                <a:spcAft>
                  <a:spcPts val="0"/>
                </a:spcAft>
                <a:buNone/>
              </a:pPr>
              <a:r>
                <a:rPr lang="en-US" sz="2000">
                  <a:solidFill>
                    <a:srgbClr val="000099"/>
                  </a:solidFill>
                </a:rPr>
                <a:t>επανυπολογίζει το </a:t>
              </a:r>
              <a:r>
                <a:rPr lang="en-US" sz="2000">
                  <a:solidFill>
                    <a:schemeClr val="dk1"/>
                  </a:solidFill>
                  <a:latin typeface="Arial"/>
                  <a:ea typeface="Arial"/>
                  <a:cs typeface="Arial"/>
                  <a:sym typeface="Arial"/>
                </a:rPr>
                <a:t>DV </a:t>
              </a:r>
              <a:r>
                <a:rPr lang="en-US" sz="2000">
                  <a:solidFill>
                    <a:schemeClr val="dk1"/>
                  </a:solidFill>
                </a:rPr>
                <a:t>χρησιμοποιώντας</a:t>
              </a:r>
              <a:r>
                <a:rPr lang="en-US" sz="2000">
                  <a:solidFill>
                    <a:schemeClr val="dk1"/>
                  </a:solidFill>
                </a:rPr>
                <a:t> το</a:t>
              </a:r>
              <a:r>
                <a:rPr lang="en-US" sz="2000">
                  <a:solidFill>
                    <a:schemeClr val="dk1"/>
                  </a:solidFill>
                  <a:latin typeface="Arial"/>
                  <a:ea typeface="Arial"/>
                  <a:cs typeface="Arial"/>
                  <a:sym typeface="Arial"/>
                </a:rPr>
                <a:t> DV </a:t>
              </a:r>
              <a:r>
                <a:rPr lang="en-US" sz="2000">
                  <a:solidFill>
                    <a:schemeClr val="dk1"/>
                  </a:solidFill>
                </a:rPr>
                <a:t>που έλαβε από τον γείτονα</a:t>
              </a:r>
              <a:endParaRPr sz="2000"/>
            </a:p>
            <a:p>
              <a:pPr indent="0" lvl="0" marL="0" marR="0" rtl="0" algn="l">
                <a:lnSpc>
                  <a:spcPct val="90000"/>
                </a:lnSpc>
                <a:spcBef>
                  <a:spcPts val="0"/>
                </a:spcBef>
                <a:spcAft>
                  <a:spcPts val="0"/>
                </a:spcAft>
                <a:buNone/>
              </a:pPr>
              <a:r>
                <a:t/>
              </a:r>
              <a:endParaRPr sz="2000">
                <a:solidFill>
                  <a:schemeClr val="dk1"/>
                </a:solidFill>
                <a:latin typeface="Arial"/>
                <a:ea typeface="Arial"/>
                <a:cs typeface="Arial"/>
                <a:sym typeface="Arial"/>
              </a:endParaRPr>
            </a:p>
          </p:txBody>
        </p:sp>
      </p:grpSp>
      <p:grpSp>
        <p:nvGrpSpPr>
          <p:cNvPr id="2284" name="Google Shape;2284;p23"/>
          <p:cNvGrpSpPr/>
          <p:nvPr/>
        </p:nvGrpSpPr>
        <p:grpSpPr>
          <a:xfrm>
            <a:off x="209559" y="3617991"/>
            <a:ext cx="3466575" cy="1177425"/>
            <a:chOff x="1280080" y="4332703"/>
            <a:chExt cx="4622100" cy="1569900"/>
          </a:xfrm>
        </p:grpSpPr>
        <p:cxnSp>
          <p:nvCxnSpPr>
            <p:cNvPr id="2285" name="Google Shape;2285;p23"/>
            <p:cNvCxnSpPr/>
            <p:nvPr/>
          </p:nvCxnSpPr>
          <p:spPr>
            <a:xfrm>
              <a:off x="3578268" y="4396635"/>
              <a:ext cx="0" cy="439673"/>
            </a:xfrm>
            <a:prstGeom prst="straightConnector1">
              <a:avLst/>
            </a:prstGeom>
            <a:noFill/>
            <a:ln cap="flat" cmpd="sng" w="19050">
              <a:solidFill>
                <a:srgbClr val="000099"/>
              </a:solidFill>
              <a:prstDash val="solid"/>
              <a:round/>
              <a:headEnd len="med" w="med" type="none"/>
              <a:tailEnd len="med" w="med" type="triangle"/>
            </a:ln>
          </p:spPr>
        </p:cxnSp>
        <p:sp>
          <p:nvSpPr>
            <p:cNvPr id="2286" name="Google Shape;2286;p23"/>
            <p:cNvSpPr txBox="1"/>
            <p:nvPr/>
          </p:nvSpPr>
          <p:spPr>
            <a:xfrm>
              <a:off x="1280080" y="4332703"/>
              <a:ext cx="4622100" cy="15699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None/>
              </a:pPr>
              <a:r>
                <a:t/>
              </a:r>
              <a:endParaRPr sz="2000">
                <a:solidFill>
                  <a:schemeClr val="dk1"/>
                </a:solidFill>
                <a:latin typeface="Arial"/>
                <a:ea typeface="Arial"/>
                <a:cs typeface="Arial"/>
                <a:sym typeface="Arial"/>
              </a:endParaRPr>
            </a:p>
            <a:p>
              <a:pPr indent="0" lvl="0" marL="0" marR="0" rtl="0" algn="ctr">
                <a:lnSpc>
                  <a:spcPct val="90000"/>
                </a:lnSpc>
                <a:spcBef>
                  <a:spcPts val="0"/>
                </a:spcBef>
                <a:spcAft>
                  <a:spcPts val="0"/>
                </a:spcAft>
                <a:buNone/>
              </a:pPr>
              <a:r>
                <a:rPr lang="en-US" sz="2000">
                  <a:solidFill>
                    <a:schemeClr val="dk1"/>
                  </a:solidFill>
                </a:rPr>
                <a:t>αν το</a:t>
              </a:r>
              <a:r>
                <a:rPr lang="en-US" sz="2000">
                  <a:solidFill>
                    <a:schemeClr val="dk1"/>
                  </a:solidFill>
                  <a:latin typeface="Arial"/>
                  <a:ea typeface="Arial"/>
                  <a:cs typeface="Arial"/>
                  <a:sym typeface="Arial"/>
                </a:rPr>
                <a:t> DV </a:t>
              </a:r>
              <a:r>
                <a:rPr lang="en-US" sz="2000">
                  <a:solidFill>
                    <a:schemeClr val="dk1"/>
                  </a:solidFill>
                </a:rPr>
                <a:t>σε κάποιο προορισμό έχει αλλάξει</a:t>
              </a:r>
              <a:r>
                <a:rPr lang="en-US" sz="2000">
                  <a:solidFill>
                    <a:schemeClr val="dk1"/>
                  </a:solidFill>
                  <a:latin typeface="Arial"/>
                  <a:ea typeface="Arial"/>
                  <a:cs typeface="Arial"/>
                  <a:sym typeface="Arial"/>
                </a:rPr>
                <a:t>, </a:t>
              </a:r>
              <a:r>
                <a:rPr lang="en-US" sz="2000">
                  <a:solidFill>
                    <a:srgbClr val="000099"/>
                  </a:solidFill>
                </a:rPr>
                <a:t>ειδοποιεί </a:t>
              </a:r>
              <a:r>
                <a:rPr lang="en-US" sz="2000">
                  <a:solidFill>
                    <a:schemeClr val="dk1"/>
                  </a:solidFill>
                </a:rPr>
                <a:t>τους γείτονες</a:t>
              </a:r>
              <a:endParaRPr sz="2000">
                <a:solidFill>
                  <a:schemeClr val="dk1"/>
                </a:solidFill>
              </a:endParaRPr>
            </a:p>
          </p:txBody>
        </p:sp>
      </p:grpSp>
      <p:cxnSp>
        <p:nvCxnSpPr>
          <p:cNvPr id="2287" name="Google Shape;2287;p23"/>
          <p:cNvCxnSpPr/>
          <p:nvPr/>
        </p:nvCxnSpPr>
        <p:spPr>
          <a:xfrm rot="10800000">
            <a:off x="1917526" y="4669650"/>
            <a:ext cx="0" cy="340500"/>
          </a:xfrm>
          <a:prstGeom prst="straightConnector1">
            <a:avLst/>
          </a:prstGeom>
          <a:noFill/>
          <a:ln cap="flat" cmpd="sng" w="19050">
            <a:solidFill>
              <a:srgbClr val="0000A8"/>
            </a:solidFill>
            <a:prstDash val="solid"/>
            <a:miter lim="800000"/>
            <a:headEnd len="sm" w="sm" type="none"/>
            <a:tailEnd len="sm" w="sm" type="none"/>
          </a:ln>
        </p:spPr>
      </p:cxnSp>
      <p:cxnSp>
        <p:nvCxnSpPr>
          <p:cNvPr id="2288" name="Google Shape;2288;p23"/>
          <p:cNvCxnSpPr/>
          <p:nvPr/>
        </p:nvCxnSpPr>
        <p:spPr>
          <a:xfrm>
            <a:off x="1905000" y="1558447"/>
            <a:ext cx="0" cy="253800"/>
          </a:xfrm>
          <a:prstGeom prst="straightConnector1">
            <a:avLst/>
          </a:prstGeom>
          <a:noFill/>
          <a:ln cap="flat" cmpd="sng" w="19050">
            <a:solidFill>
              <a:schemeClr val="accent1"/>
            </a:solidFill>
            <a:prstDash val="solid"/>
            <a:miter lim="800000"/>
            <a:headEnd len="sm" w="sm" type="none"/>
            <a:tailEnd len="med" w="med" type="triangle"/>
          </a:ln>
        </p:spPr>
      </p:cxnSp>
      <p:cxnSp>
        <p:nvCxnSpPr>
          <p:cNvPr id="2289" name="Google Shape;2289;p23"/>
          <p:cNvCxnSpPr/>
          <p:nvPr/>
        </p:nvCxnSpPr>
        <p:spPr>
          <a:xfrm>
            <a:off x="179540" y="5010150"/>
            <a:ext cx="1725600" cy="0"/>
          </a:xfrm>
          <a:prstGeom prst="straightConnector1">
            <a:avLst/>
          </a:prstGeom>
          <a:noFill/>
          <a:ln cap="flat" cmpd="sng" w="19050">
            <a:solidFill>
              <a:schemeClr val="accent1"/>
            </a:solidFill>
            <a:prstDash val="solid"/>
            <a:miter lim="800000"/>
            <a:headEnd len="sm" w="sm" type="none"/>
            <a:tailEnd len="sm" w="sm" type="none"/>
          </a:ln>
        </p:spPr>
      </p:cxnSp>
      <p:cxnSp>
        <p:nvCxnSpPr>
          <p:cNvPr id="2290" name="Google Shape;2290;p23"/>
          <p:cNvCxnSpPr/>
          <p:nvPr/>
        </p:nvCxnSpPr>
        <p:spPr>
          <a:xfrm>
            <a:off x="179540" y="1557664"/>
            <a:ext cx="1725600" cy="0"/>
          </a:xfrm>
          <a:prstGeom prst="straightConnector1">
            <a:avLst/>
          </a:prstGeom>
          <a:noFill/>
          <a:ln cap="flat" cmpd="sng" w="19050">
            <a:solidFill>
              <a:schemeClr val="accent1"/>
            </a:solidFill>
            <a:prstDash val="solid"/>
            <a:miter lim="800000"/>
            <a:headEnd len="sm" w="sm" type="none"/>
            <a:tailEnd len="sm" w="sm" type="none"/>
          </a:ln>
        </p:spPr>
      </p:cxnSp>
      <p:cxnSp>
        <p:nvCxnSpPr>
          <p:cNvPr id="2291" name="Google Shape;2291;p23"/>
          <p:cNvCxnSpPr/>
          <p:nvPr/>
        </p:nvCxnSpPr>
        <p:spPr>
          <a:xfrm>
            <a:off x="170145" y="1549052"/>
            <a:ext cx="26400" cy="3438900"/>
          </a:xfrm>
          <a:prstGeom prst="straightConnector1">
            <a:avLst/>
          </a:prstGeom>
          <a:noFill/>
          <a:ln cap="flat" cmpd="sng" w="19050">
            <a:solidFill>
              <a:schemeClr val="accent1"/>
            </a:solidFill>
            <a:prstDash val="solid"/>
            <a:miter lim="800000"/>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8"/>
                                        </p:tgtEl>
                                        <p:attrNameLst>
                                          <p:attrName>style.visibility</p:attrName>
                                        </p:attrNameLst>
                                      </p:cBhvr>
                                      <p:to>
                                        <p:strVal val="visible"/>
                                      </p:to>
                                    </p:set>
                                    <p:animEffect filter="fade" transition="in">
                                      <p:cBhvr>
                                        <p:cTn dur="500"/>
                                        <p:tgtEl>
                                          <p:spTgt spid="22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1"/>
                                        </p:tgtEl>
                                        <p:attrNameLst>
                                          <p:attrName>style.visibility</p:attrName>
                                        </p:attrNameLst>
                                      </p:cBhvr>
                                      <p:to>
                                        <p:strVal val="visible"/>
                                      </p:to>
                                    </p:set>
                                    <p:animEffect filter="fade" transition="in">
                                      <p:cBhvr>
                                        <p:cTn dur="500"/>
                                        <p:tgtEl>
                                          <p:spTgt spid="22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4"/>
                                        </p:tgtEl>
                                        <p:attrNameLst>
                                          <p:attrName>style.visibility</p:attrName>
                                        </p:attrNameLst>
                                      </p:cBhvr>
                                      <p:to>
                                        <p:strVal val="visible"/>
                                      </p:to>
                                    </p:set>
                                    <p:animEffect filter="fade" transition="in">
                                      <p:cBhvr>
                                        <p:cTn dur="500"/>
                                        <p:tgtEl>
                                          <p:spTgt spid="2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7"/>
                                        </p:tgtEl>
                                        <p:attrNameLst>
                                          <p:attrName>style.visibility</p:attrName>
                                        </p:attrNameLst>
                                      </p:cBhvr>
                                      <p:to>
                                        <p:strVal val="visible"/>
                                      </p:to>
                                    </p:set>
                                    <p:animEffect filter="fade" transition="in">
                                      <p:cBhvr>
                                        <p:cTn dur="500"/>
                                        <p:tgtEl>
                                          <p:spTgt spid="228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289"/>
                                        </p:tgtEl>
                                        <p:attrNameLst>
                                          <p:attrName>style.visibility</p:attrName>
                                        </p:attrNameLst>
                                      </p:cBhvr>
                                      <p:to>
                                        <p:strVal val="visible"/>
                                      </p:to>
                                    </p:set>
                                    <p:animEffect filter="fade" transition="in">
                                      <p:cBhvr>
                                        <p:cTn dur="500"/>
                                        <p:tgtEl>
                                          <p:spTgt spid="228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291"/>
                                        </p:tgtEl>
                                        <p:attrNameLst>
                                          <p:attrName>style.visibility</p:attrName>
                                        </p:attrNameLst>
                                      </p:cBhvr>
                                      <p:to>
                                        <p:strVal val="visible"/>
                                      </p:to>
                                    </p:set>
                                    <p:animEffect filter="fade" transition="in">
                                      <p:cBhvr>
                                        <p:cTn dur="500"/>
                                        <p:tgtEl>
                                          <p:spTgt spid="2291"/>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290"/>
                                        </p:tgtEl>
                                        <p:attrNameLst>
                                          <p:attrName>style.visibility</p:attrName>
                                        </p:attrNameLst>
                                      </p:cBhvr>
                                      <p:to>
                                        <p:strVal val="visible"/>
                                      </p:to>
                                    </p:set>
                                    <p:animEffect filter="fade" transition="in">
                                      <p:cBhvr>
                                        <p:cTn dur="500"/>
                                        <p:tgtEl>
                                          <p:spTgt spid="229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288"/>
                                        </p:tgtEl>
                                        <p:attrNameLst>
                                          <p:attrName>style.visibility</p:attrName>
                                        </p:attrNameLst>
                                      </p:cBhvr>
                                      <p:to>
                                        <p:strVal val="visible"/>
                                      </p:to>
                                    </p:set>
                                    <p:animEffect filter="fade" transition="in">
                                      <p:cBhvr>
                                        <p:cTn dur="500"/>
                                        <p:tgtEl>
                                          <p:spTgt spid="22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7"/>
                                        </p:tgtEl>
                                        <p:attrNameLst>
                                          <p:attrName>style.visibility</p:attrName>
                                        </p:attrNameLst>
                                      </p:cBhvr>
                                      <p:to>
                                        <p:strVal val="visible"/>
                                      </p:to>
                                    </p:set>
                                    <p:animEffect filter="fade" transition="in">
                                      <p:cBhvr>
                                        <p:cTn dur="500"/>
                                        <p:tgtEl>
                                          <p:spTgt spid="22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0"/>
                                        </p:tgtEl>
                                        <p:attrNameLst>
                                          <p:attrName>style.visibility</p:attrName>
                                        </p:attrNameLst>
                                      </p:cBhvr>
                                      <p:to>
                                        <p:strVal val="visible"/>
                                      </p:to>
                                    </p:set>
                                    <p:animEffect filter="fade" transition="in">
                                      <p:cBhvr>
                                        <p:cTn dur="500"/>
                                        <p:tgtEl>
                                          <p:spTgt spid="22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6" name="Shape 2296"/>
        <p:cNvGrpSpPr/>
        <p:nvPr/>
      </p:nvGrpSpPr>
      <p:grpSpPr>
        <a:xfrm>
          <a:off x="0" y="0"/>
          <a:ext cx="0" cy="0"/>
          <a:chOff x="0" y="0"/>
          <a:chExt cx="0" cy="0"/>
        </a:xfrm>
      </p:grpSpPr>
      <p:grpSp>
        <p:nvGrpSpPr>
          <p:cNvPr id="2297" name="Google Shape;2297;p24"/>
          <p:cNvGrpSpPr/>
          <p:nvPr/>
        </p:nvGrpSpPr>
        <p:grpSpPr>
          <a:xfrm>
            <a:off x="2117034" y="848033"/>
            <a:ext cx="1164483" cy="1965847"/>
            <a:chOff x="3216002" y="1012723"/>
            <a:chExt cx="1552644" cy="2621130"/>
          </a:xfrm>
        </p:grpSpPr>
        <p:sp>
          <p:nvSpPr>
            <p:cNvPr id="2298" name="Google Shape;2298;p24"/>
            <p:cNvSpPr/>
            <p:nvPr/>
          </p:nvSpPr>
          <p:spPr>
            <a:xfrm>
              <a:off x="4316362" y="1042219"/>
              <a:ext cx="452284" cy="2389239"/>
            </a:xfrm>
            <a:custGeom>
              <a:rect b="b" l="l" r="r" t="t"/>
              <a:pathLst>
                <a:path extrusionOk="0" h="2389239" w="452284">
                  <a:moveTo>
                    <a:pt x="0" y="0"/>
                  </a:moveTo>
                  <a:cubicBezTo>
                    <a:pt x="170425" y="625988"/>
                    <a:pt x="242530" y="681703"/>
                    <a:pt x="452284" y="904568"/>
                  </a:cubicBezTo>
                  <a:lnTo>
                    <a:pt x="452284" y="1052052"/>
                  </a:lnTo>
                  <a:cubicBezTo>
                    <a:pt x="206477" y="1507613"/>
                    <a:pt x="137653" y="1825523"/>
                    <a:pt x="9833" y="2389239"/>
                  </a:cubicBezTo>
                  <a:cubicBezTo>
                    <a:pt x="6555" y="1592826"/>
                    <a:pt x="3278" y="796413"/>
                    <a:pt x="0" y="0"/>
                  </a:cubicBezTo>
                  <a:close/>
                </a:path>
              </a:pathLst>
            </a:custGeom>
            <a:gradFill>
              <a:gsLst>
                <a:gs pos="0">
                  <a:srgbClr val="F2F2F2"/>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2299" name="Google Shape;2299;p24"/>
            <p:cNvGrpSpPr/>
            <p:nvPr/>
          </p:nvGrpSpPr>
          <p:grpSpPr>
            <a:xfrm>
              <a:off x="3216002" y="1012723"/>
              <a:ext cx="1130292" cy="2621130"/>
              <a:chOff x="3216002" y="1012723"/>
              <a:chExt cx="1130292" cy="2621130"/>
            </a:xfrm>
          </p:grpSpPr>
          <p:sp>
            <p:nvSpPr>
              <p:cNvPr id="2300" name="Google Shape;2300;p24"/>
              <p:cNvSpPr/>
              <p:nvPr/>
            </p:nvSpPr>
            <p:spPr>
              <a:xfrm>
                <a:off x="3224981" y="1012723"/>
                <a:ext cx="1111045" cy="2418735"/>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2301" name="Google Shape;2301;p24"/>
              <p:cNvGrpSpPr/>
              <p:nvPr/>
            </p:nvGrpSpPr>
            <p:grpSpPr>
              <a:xfrm>
                <a:off x="3216002" y="1017253"/>
                <a:ext cx="1130292" cy="2616600"/>
                <a:chOff x="9472118" y="702026"/>
                <a:chExt cx="1130292" cy="2616600"/>
              </a:xfrm>
            </p:grpSpPr>
            <p:sp>
              <p:nvSpPr>
                <p:cNvPr id="2302" name="Google Shape;2302;p24"/>
                <p:cNvSpPr/>
                <p:nvPr/>
              </p:nvSpPr>
              <p:spPr>
                <a:xfrm>
                  <a:off x="9485428" y="706056"/>
                  <a:ext cx="1116982" cy="37039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303" name="Google Shape;2303;p24"/>
                <p:cNvSpPr txBox="1"/>
                <p:nvPr/>
              </p:nvSpPr>
              <p:spPr>
                <a:xfrm>
                  <a:off x="9472118" y="702026"/>
                  <a:ext cx="1117200" cy="26166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US" sz="1500">
                      <a:solidFill>
                        <a:schemeClr val="lt1"/>
                      </a:solidFill>
                      <a:latin typeface="Arial"/>
                      <a:ea typeface="Arial"/>
                      <a:cs typeface="Arial"/>
                      <a:sym typeface="Arial"/>
                    </a:rPr>
                    <a:t>DV in a: </a:t>
                  </a: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a</a:t>
                  </a:r>
                  <a:r>
                    <a:rPr lang="en-US" sz="1200">
                      <a:solidFill>
                        <a:schemeClr val="dk1"/>
                      </a:solidFill>
                      <a:latin typeface="Arial"/>
                      <a:ea typeface="Arial"/>
                      <a:cs typeface="Arial"/>
                      <a:sym typeface="Arial"/>
                    </a:rPr>
                    <a:t>(a)=0</a:t>
                  </a:r>
                  <a:endParaRPr sz="1100"/>
                </a:p>
                <a:p>
                  <a:pPr indent="0" lvl="0" marL="0" marR="0" rtl="0" algn="ctr">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a</a:t>
                  </a:r>
                  <a:r>
                    <a:rPr lang="en-US" sz="1200">
                      <a:solidFill>
                        <a:schemeClr val="dk1"/>
                      </a:solidFill>
                      <a:latin typeface="Arial"/>
                      <a:ea typeface="Arial"/>
                      <a:cs typeface="Arial"/>
                      <a:sym typeface="Arial"/>
                    </a:rPr>
                    <a:t>(b) = 8</a:t>
                  </a:r>
                  <a:endParaRPr sz="1200">
                    <a:solidFill>
                      <a:schemeClr val="dk1"/>
                    </a:solidFill>
                    <a:latin typeface="Arial"/>
                    <a:ea typeface="Arial"/>
                    <a:cs typeface="Arial"/>
                    <a:sym typeface="Arial"/>
                  </a:endParaRPr>
                </a:p>
                <a:p>
                  <a:pPr indent="0" lvl="0" marL="0" marR="0" rtl="0" algn="ctr">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a</a:t>
                  </a:r>
                  <a:r>
                    <a:rPr lang="en-US" sz="1200">
                      <a:solidFill>
                        <a:schemeClr val="dk1"/>
                      </a:solidFill>
                      <a:latin typeface="Arial"/>
                      <a:ea typeface="Arial"/>
                      <a:cs typeface="Arial"/>
                      <a:sym typeface="Arial"/>
                    </a:rPr>
                    <a:t>(c) = ∞</a:t>
                  </a:r>
                  <a:endParaRPr sz="1100"/>
                </a:p>
                <a:p>
                  <a:pPr indent="0" lvl="0" marL="0" marR="0" rtl="0" algn="ctr">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a</a:t>
                  </a:r>
                  <a:r>
                    <a:rPr lang="en-US" sz="1200">
                      <a:solidFill>
                        <a:schemeClr val="dk1"/>
                      </a:solidFill>
                      <a:latin typeface="Arial"/>
                      <a:ea typeface="Arial"/>
                      <a:cs typeface="Arial"/>
                      <a:sym typeface="Arial"/>
                    </a:rPr>
                    <a:t>(d) = 1</a:t>
                  </a:r>
                  <a:endParaRPr sz="1100"/>
                </a:p>
                <a:p>
                  <a:pPr indent="0" lvl="0" marL="0" marR="0" rtl="0" algn="ctr">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a</a:t>
                  </a:r>
                  <a:r>
                    <a:rPr lang="en-US" sz="1200">
                      <a:solidFill>
                        <a:schemeClr val="dk1"/>
                      </a:solidFill>
                      <a:latin typeface="Arial"/>
                      <a:ea typeface="Arial"/>
                      <a:cs typeface="Arial"/>
                      <a:sym typeface="Arial"/>
                    </a:rPr>
                    <a:t>(e) = ∞</a:t>
                  </a:r>
                  <a:endParaRPr sz="1100"/>
                </a:p>
                <a:p>
                  <a:pPr indent="0" lvl="0" marL="0" marR="0" rtl="0" algn="ctr">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a</a:t>
                  </a:r>
                  <a:r>
                    <a:rPr lang="en-US" sz="1200">
                      <a:solidFill>
                        <a:schemeClr val="dk1"/>
                      </a:solidFill>
                      <a:latin typeface="Arial"/>
                      <a:ea typeface="Arial"/>
                      <a:cs typeface="Arial"/>
                      <a:sym typeface="Arial"/>
                    </a:rPr>
                    <a:t>(f) = ∞</a:t>
                  </a:r>
                  <a:endParaRPr sz="1100"/>
                </a:p>
                <a:p>
                  <a:pPr indent="0" lvl="0" marL="0" marR="0" rtl="0" algn="ctr">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a</a:t>
                  </a:r>
                  <a:r>
                    <a:rPr lang="en-US" sz="1200">
                      <a:solidFill>
                        <a:schemeClr val="dk1"/>
                      </a:solidFill>
                      <a:latin typeface="Arial"/>
                      <a:ea typeface="Arial"/>
                      <a:cs typeface="Arial"/>
                      <a:sym typeface="Arial"/>
                    </a:rPr>
                    <a:t>(g) = ∞</a:t>
                  </a:r>
                  <a:endParaRPr sz="1100"/>
                </a:p>
                <a:p>
                  <a:pPr indent="0" lvl="0" marL="0" marR="0" rtl="0" algn="ctr">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a</a:t>
                  </a:r>
                  <a:r>
                    <a:rPr lang="en-US" sz="1200">
                      <a:solidFill>
                        <a:schemeClr val="dk1"/>
                      </a:solidFill>
                      <a:latin typeface="Arial"/>
                      <a:ea typeface="Arial"/>
                      <a:cs typeface="Arial"/>
                      <a:sym typeface="Arial"/>
                    </a:rPr>
                    <a:t>(h) = ∞</a:t>
                  </a:r>
                  <a:endParaRPr sz="1100"/>
                </a:p>
                <a:p>
                  <a:pPr indent="0" lvl="0" marL="0" marR="0" rtl="0" algn="ctr">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a</a:t>
                  </a:r>
                  <a:r>
                    <a:rPr lang="en-US" sz="1200">
                      <a:solidFill>
                        <a:schemeClr val="dk1"/>
                      </a:solidFill>
                      <a:latin typeface="Arial"/>
                      <a:ea typeface="Arial"/>
                      <a:cs typeface="Arial"/>
                      <a:sym typeface="Arial"/>
                    </a:rPr>
                    <a:t>(i) = ∞</a:t>
                  </a:r>
                  <a:endParaRPr sz="1200">
                    <a:solidFill>
                      <a:schemeClr val="dk1"/>
                    </a:solidFill>
                    <a:latin typeface="Arial"/>
                    <a:ea typeface="Arial"/>
                    <a:cs typeface="Arial"/>
                    <a:sym typeface="Arial"/>
                  </a:endParaRPr>
                </a:p>
              </p:txBody>
            </p:sp>
            <p:cxnSp>
              <p:nvCxnSpPr>
                <p:cNvPr id="2304" name="Google Shape;2304;p24"/>
                <p:cNvCxnSpPr/>
                <p:nvPr/>
              </p:nvCxnSpPr>
              <p:spPr>
                <a:xfrm>
                  <a:off x="9477371" y="1076444"/>
                  <a:ext cx="1123866" cy="0"/>
                </a:xfrm>
                <a:prstGeom prst="straightConnector1">
                  <a:avLst/>
                </a:prstGeom>
                <a:noFill/>
                <a:ln cap="flat" cmpd="sng" w="12700">
                  <a:solidFill>
                    <a:schemeClr val="dk1"/>
                  </a:solidFill>
                  <a:prstDash val="solid"/>
                  <a:miter lim="800000"/>
                  <a:headEnd len="sm" w="sm" type="none"/>
                  <a:tailEnd len="sm" w="sm" type="none"/>
                </a:ln>
              </p:spPr>
            </p:cxnSp>
            <p:sp>
              <p:nvSpPr>
                <p:cNvPr id="2305" name="Google Shape;2305;p24"/>
                <p:cNvSpPr/>
                <p:nvPr/>
              </p:nvSpPr>
              <p:spPr>
                <a:xfrm>
                  <a:off x="9479666" y="706056"/>
                  <a:ext cx="1122744" cy="2589450"/>
                </a:xfrm>
                <a:prstGeom prst="rect">
                  <a:avLst/>
                </a:prstGeom>
                <a:no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grpSp>
      <p:sp>
        <p:nvSpPr>
          <p:cNvPr id="2306" name="Google Shape;2306;p24"/>
          <p:cNvSpPr txBox="1"/>
          <p:nvPr>
            <p:ph type="title"/>
          </p:nvPr>
        </p:nvSpPr>
        <p:spPr>
          <a:xfrm>
            <a:off x="10369" y="130521"/>
            <a:ext cx="78867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Arial"/>
              <a:buNone/>
            </a:pPr>
            <a:r>
              <a:rPr lang="en-US" sz="3600"/>
              <a:t>Διάνυσμα απόστασης: παράδειγμα</a:t>
            </a:r>
            <a:endParaRPr sz="3600"/>
          </a:p>
        </p:txBody>
      </p:sp>
      <p:sp>
        <p:nvSpPr>
          <p:cNvPr id="2307" name="Google Shape;2307;p24"/>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cxnSp>
        <p:nvCxnSpPr>
          <p:cNvPr id="2308" name="Google Shape;2308;p24"/>
          <p:cNvCxnSpPr>
            <a:stCxn id="2309" idx="2"/>
            <a:endCxn id="2309" idx="0"/>
          </p:cNvCxnSpPr>
          <p:nvPr/>
        </p:nvCxnSpPr>
        <p:spPr>
          <a:xfrm rot="10800000">
            <a:off x="4897777" y="1596840"/>
            <a:ext cx="0" cy="2897400"/>
          </a:xfrm>
          <a:prstGeom prst="straightConnector1">
            <a:avLst/>
          </a:prstGeom>
          <a:noFill/>
          <a:ln cap="flat" cmpd="sng" w="12700">
            <a:solidFill>
              <a:schemeClr val="dk1"/>
            </a:solidFill>
            <a:prstDash val="solid"/>
            <a:miter lim="800000"/>
            <a:headEnd len="sm" w="sm" type="none"/>
            <a:tailEnd len="sm" w="sm" type="none"/>
          </a:ln>
        </p:spPr>
      </p:cxnSp>
      <p:cxnSp>
        <p:nvCxnSpPr>
          <p:cNvPr id="2310" name="Google Shape;2310;p24"/>
          <p:cNvCxnSpPr>
            <a:stCxn id="2309" idx="1"/>
            <a:endCxn id="2309" idx="3"/>
          </p:cNvCxnSpPr>
          <p:nvPr/>
        </p:nvCxnSpPr>
        <p:spPr>
          <a:xfrm>
            <a:off x="3449077" y="3045540"/>
            <a:ext cx="2897400" cy="0"/>
          </a:xfrm>
          <a:prstGeom prst="straightConnector1">
            <a:avLst/>
          </a:prstGeom>
          <a:noFill/>
          <a:ln cap="flat" cmpd="sng" w="12700">
            <a:solidFill>
              <a:schemeClr val="dk1"/>
            </a:solidFill>
            <a:prstDash val="solid"/>
            <a:miter lim="800000"/>
            <a:headEnd len="sm" w="sm" type="none"/>
            <a:tailEnd len="sm" w="sm" type="none"/>
          </a:ln>
        </p:spPr>
      </p:cxnSp>
      <p:sp>
        <p:nvSpPr>
          <p:cNvPr id="2309" name="Google Shape;2309;p24"/>
          <p:cNvSpPr/>
          <p:nvPr/>
        </p:nvSpPr>
        <p:spPr>
          <a:xfrm>
            <a:off x="3449077" y="1596840"/>
            <a:ext cx="2897400" cy="2897400"/>
          </a:xfrm>
          <a:prstGeom prst="rect">
            <a:avLst/>
          </a:prstGeom>
          <a:no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2311" name="Google Shape;2311;p24"/>
          <p:cNvSpPr/>
          <p:nvPr/>
        </p:nvSpPr>
        <p:spPr>
          <a:xfrm>
            <a:off x="6285253" y="1650352"/>
            <a:ext cx="99300" cy="13914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2312" name="Google Shape;2312;p24"/>
          <p:cNvGrpSpPr/>
          <p:nvPr/>
        </p:nvGrpSpPr>
        <p:grpSpPr>
          <a:xfrm>
            <a:off x="3250339" y="4329160"/>
            <a:ext cx="3307962" cy="341178"/>
            <a:chOff x="4333785" y="5772213"/>
            <a:chExt cx="4410616" cy="454904"/>
          </a:xfrm>
        </p:grpSpPr>
        <p:grpSp>
          <p:nvGrpSpPr>
            <p:cNvPr id="2313" name="Google Shape;2313;p24"/>
            <p:cNvGrpSpPr/>
            <p:nvPr/>
          </p:nvGrpSpPr>
          <p:grpSpPr>
            <a:xfrm>
              <a:off x="4333785" y="5772213"/>
              <a:ext cx="531821" cy="419397"/>
              <a:chOff x="1348328" y="2475647"/>
              <a:chExt cx="603916" cy="476250"/>
            </a:xfrm>
          </p:grpSpPr>
          <p:grpSp>
            <p:nvGrpSpPr>
              <p:cNvPr id="2314" name="Google Shape;2314;p24"/>
              <p:cNvGrpSpPr/>
              <p:nvPr/>
            </p:nvGrpSpPr>
            <p:grpSpPr>
              <a:xfrm>
                <a:off x="1348328" y="2555748"/>
                <a:ext cx="603916" cy="308999"/>
                <a:chOff x="5278570" y="2983486"/>
                <a:chExt cx="501650" cy="233363"/>
              </a:xfrm>
            </p:grpSpPr>
            <p:sp>
              <p:nvSpPr>
                <p:cNvPr id="2315" name="Google Shape;2315;p24"/>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2316" name="Google Shape;2316;p24"/>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2317" name="Google Shape;2317;p24"/>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2318" name="Google Shape;2318;p24"/>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319" name="Google Shape;2319;p24"/>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2320" name="Google Shape;2320;p24"/>
              <p:cNvGrpSpPr/>
              <p:nvPr/>
            </p:nvGrpSpPr>
            <p:grpSpPr>
              <a:xfrm>
                <a:off x="1456374" y="2475647"/>
                <a:ext cx="469381" cy="476250"/>
                <a:chOff x="2944" y="2405"/>
                <a:chExt cx="300" cy="300"/>
              </a:xfrm>
            </p:grpSpPr>
            <p:sp>
              <p:nvSpPr>
                <p:cNvPr id="2321" name="Google Shape;2321;p24"/>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322" name="Google Shape;2322;p24"/>
                <p:cNvSpPr txBox="1"/>
                <p:nvPr/>
              </p:nvSpPr>
              <p:spPr>
                <a:xfrm>
                  <a:off x="2944" y="240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g</a:t>
                  </a:r>
                  <a:endParaRPr b="0" i="0" sz="1500" u="none" cap="none" strike="noStrike">
                    <a:solidFill>
                      <a:srgbClr val="000000"/>
                    </a:solidFill>
                    <a:latin typeface="Arial"/>
                    <a:ea typeface="Arial"/>
                    <a:cs typeface="Arial"/>
                    <a:sym typeface="Arial"/>
                  </a:endParaRPr>
                </a:p>
              </p:txBody>
            </p:sp>
          </p:grpSp>
        </p:grpSp>
        <p:grpSp>
          <p:nvGrpSpPr>
            <p:cNvPr id="2323" name="Google Shape;2323;p24"/>
            <p:cNvGrpSpPr/>
            <p:nvPr/>
          </p:nvGrpSpPr>
          <p:grpSpPr>
            <a:xfrm>
              <a:off x="6263949" y="5807720"/>
              <a:ext cx="531821" cy="419397"/>
              <a:chOff x="1348328" y="2507397"/>
              <a:chExt cx="603916" cy="476250"/>
            </a:xfrm>
          </p:grpSpPr>
          <p:grpSp>
            <p:nvGrpSpPr>
              <p:cNvPr id="2324" name="Google Shape;2324;p24"/>
              <p:cNvGrpSpPr/>
              <p:nvPr/>
            </p:nvGrpSpPr>
            <p:grpSpPr>
              <a:xfrm>
                <a:off x="1348328" y="2555748"/>
                <a:ext cx="603916" cy="308999"/>
                <a:chOff x="5278570" y="2983486"/>
                <a:chExt cx="501650" cy="233363"/>
              </a:xfrm>
            </p:grpSpPr>
            <p:sp>
              <p:nvSpPr>
                <p:cNvPr id="2325" name="Google Shape;2325;p24"/>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2326" name="Google Shape;2326;p24"/>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2327" name="Google Shape;2327;p24"/>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2328" name="Google Shape;2328;p24"/>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329" name="Google Shape;2329;p24"/>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2330" name="Google Shape;2330;p24"/>
              <p:cNvGrpSpPr/>
              <p:nvPr/>
            </p:nvGrpSpPr>
            <p:grpSpPr>
              <a:xfrm>
                <a:off x="1456374" y="2507397"/>
                <a:ext cx="469381" cy="476250"/>
                <a:chOff x="2944" y="2425"/>
                <a:chExt cx="300" cy="300"/>
              </a:xfrm>
            </p:grpSpPr>
            <p:sp>
              <p:nvSpPr>
                <p:cNvPr id="2331" name="Google Shape;2331;p24"/>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332" name="Google Shape;2332;p24"/>
                <p:cNvSpPr txBox="1"/>
                <p:nvPr/>
              </p:nvSpPr>
              <p:spPr>
                <a:xfrm>
                  <a:off x="2944"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h</a:t>
                  </a:r>
                  <a:endParaRPr b="0" i="0" sz="1500" u="none" cap="none" strike="noStrike">
                    <a:solidFill>
                      <a:srgbClr val="000000"/>
                    </a:solidFill>
                    <a:latin typeface="Arial"/>
                    <a:ea typeface="Arial"/>
                    <a:cs typeface="Arial"/>
                    <a:sym typeface="Arial"/>
                  </a:endParaRPr>
                </a:p>
              </p:txBody>
            </p:sp>
          </p:grpSp>
        </p:grpSp>
        <p:grpSp>
          <p:nvGrpSpPr>
            <p:cNvPr id="2333" name="Google Shape;2333;p24"/>
            <p:cNvGrpSpPr/>
            <p:nvPr/>
          </p:nvGrpSpPr>
          <p:grpSpPr>
            <a:xfrm>
              <a:off x="8197315" y="5805271"/>
              <a:ext cx="547086" cy="419397"/>
              <a:chOff x="1348328" y="2507397"/>
              <a:chExt cx="621251" cy="476250"/>
            </a:xfrm>
          </p:grpSpPr>
          <p:grpSp>
            <p:nvGrpSpPr>
              <p:cNvPr id="2334" name="Google Shape;2334;p24"/>
              <p:cNvGrpSpPr/>
              <p:nvPr/>
            </p:nvGrpSpPr>
            <p:grpSpPr>
              <a:xfrm>
                <a:off x="1348328" y="2555748"/>
                <a:ext cx="603916" cy="308999"/>
                <a:chOff x="5278570" y="2983486"/>
                <a:chExt cx="501650" cy="233363"/>
              </a:xfrm>
            </p:grpSpPr>
            <p:sp>
              <p:nvSpPr>
                <p:cNvPr id="2335" name="Google Shape;2335;p24"/>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2336" name="Google Shape;2336;p24"/>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2337" name="Google Shape;2337;p24"/>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2338" name="Google Shape;2338;p24"/>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339" name="Google Shape;2339;p24"/>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2340" name="Google Shape;2340;p24"/>
              <p:cNvGrpSpPr/>
              <p:nvPr/>
            </p:nvGrpSpPr>
            <p:grpSpPr>
              <a:xfrm>
                <a:off x="1500196" y="2507397"/>
                <a:ext cx="469382" cy="476250"/>
                <a:chOff x="2972" y="2425"/>
                <a:chExt cx="300" cy="300"/>
              </a:xfrm>
            </p:grpSpPr>
            <p:sp>
              <p:nvSpPr>
                <p:cNvPr id="2341" name="Google Shape;2341;p24"/>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342" name="Google Shape;2342;p24"/>
                <p:cNvSpPr txBox="1"/>
                <p:nvPr/>
              </p:nvSpPr>
              <p:spPr>
                <a:xfrm>
                  <a:off x="2972"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a:t>
                  </a:r>
                  <a:endParaRPr b="0" i="0" sz="1500" u="none" cap="none" strike="noStrike">
                    <a:solidFill>
                      <a:srgbClr val="000000"/>
                    </a:solidFill>
                    <a:latin typeface="Arial"/>
                    <a:ea typeface="Arial"/>
                    <a:cs typeface="Arial"/>
                    <a:sym typeface="Arial"/>
                  </a:endParaRPr>
                </a:p>
              </p:txBody>
            </p:sp>
          </p:grpSp>
        </p:grpSp>
      </p:grpSp>
      <p:sp>
        <p:nvSpPr>
          <p:cNvPr id="2343" name="Google Shape;2343;p24"/>
          <p:cNvSpPr txBox="1"/>
          <p:nvPr/>
        </p:nvSpPr>
        <p:spPr>
          <a:xfrm>
            <a:off x="3229337" y="2152892"/>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2344" name="Google Shape;2344;p24"/>
          <p:cNvSpPr txBox="1"/>
          <p:nvPr/>
        </p:nvSpPr>
        <p:spPr>
          <a:xfrm>
            <a:off x="4663150" y="2145658"/>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2345" name="Google Shape;2345;p24"/>
          <p:cNvSpPr txBox="1"/>
          <p:nvPr/>
        </p:nvSpPr>
        <p:spPr>
          <a:xfrm>
            <a:off x="3222103" y="3664835"/>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2346" name="Google Shape;2346;p24"/>
          <p:cNvSpPr txBox="1"/>
          <p:nvPr/>
        </p:nvSpPr>
        <p:spPr>
          <a:xfrm>
            <a:off x="4673280" y="3666282"/>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2347" name="Google Shape;2347;p24"/>
          <p:cNvSpPr txBox="1"/>
          <p:nvPr/>
        </p:nvSpPr>
        <p:spPr>
          <a:xfrm>
            <a:off x="6115774" y="3667729"/>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2348" name="Google Shape;2348;p24"/>
          <p:cNvSpPr txBox="1"/>
          <p:nvPr/>
        </p:nvSpPr>
        <p:spPr>
          <a:xfrm>
            <a:off x="4081523" y="3022440"/>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2349" name="Google Shape;2349;p24"/>
          <p:cNvSpPr txBox="1"/>
          <p:nvPr/>
        </p:nvSpPr>
        <p:spPr>
          <a:xfrm>
            <a:off x="5515337" y="3015206"/>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2350" name="Google Shape;2350;p24"/>
          <p:cNvSpPr txBox="1"/>
          <p:nvPr/>
        </p:nvSpPr>
        <p:spPr>
          <a:xfrm>
            <a:off x="4082968" y="4464935"/>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2351" name="Google Shape;2351;p24"/>
          <p:cNvSpPr txBox="1"/>
          <p:nvPr/>
        </p:nvSpPr>
        <p:spPr>
          <a:xfrm>
            <a:off x="5516783" y="4457701"/>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2352" name="Google Shape;2352;p24"/>
          <p:cNvSpPr txBox="1"/>
          <p:nvPr/>
        </p:nvSpPr>
        <p:spPr>
          <a:xfrm>
            <a:off x="4084414" y="1592967"/>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8</a:t>
            </a:r>
            <a:endParaRPr sz="1100"/>
          </a:p>
        </p:txBody>
      </p:sp>
      <p:sp>
        <p:nvSpPr>
          <p:cNvPr id="2353" name="Google Shape;2353;p24"/>
          <p:cNvSpPr txBox="1"/>
          <p:nvPr/>
        </p:nvSpPr>
        <p:spPr>
          <a:xfrm>
            <a:off x="5518229" y="1585733"/>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grpSp>
        <p:nvGrpSpPr>
          <p:cNvPr id="2354" name="Google Shape;2354;p24"/>
          <p:cNvGrpSpPr/>
          <p:nvPr/>
        </p:nvGrpSpPr>
        <p:grpSpPr>
          <a:xfrm>
            <a:off x="438283" y="1394357"/>
            <a:ext cx="650700" cy="922355"/>
            <a:chOff x="10030319" y="3444875"/>
            <a:chExt cx="867600" cy="1229807"/>
          </a:xfrm>
        </p:grpSpPr>
        <p:sp>
          <p:nvSpPr>
            <p:cNvPr id="2355" name="Google Shape;2355;p24"/>
            <p:cNvSpPr txBox="1"/>
            <p:nvPr/>
          </p:nvSpPr>
          <p:spPr>
            <a:xfrm>
              <a:off x="10030319" y="4089682"/>
              <a:ext cx="867600" cy="585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t=0</a:t>
              </a:r>
              <a:endParaRPr sz="1100"/>
            </a:p>
          </p:txBody>
        </p:sp>
        <p:grpSp>
          <p:nvGrpSpPr>
            <p:cNvPr id="2356" name="Google Shape;2356;p24"/>
            <p:cNvGrpSpPr/>
            <p:nvPr/>
          </p:nvGrpSpPr>
          <p:grpSpPr>
            <a:xfrm>
              <a:off x="10034588" y="3444875"/>
              <a:ext cx="682627" cy="682625"/>
              <a:chOff x="10034588" y="3444875"/>
              <a:chExt cx="682627" cy="682625"/>
            </a:xfrm>
          </p:grpSpPr>
          <p:sp>
            <p:nvSpPr>
              <p:cNvPr id="2357" name="Google Shape;2357;p24"/>
              <p:cNvSpPr/>
              <p:nvPr/>
            </p:nvSpPr>
            <p:spPr>
              <a:xfrm>
                <a:off x="10039551" y="3449256"/>
                <a:ext cx="671332" cy="671332"/>
              </a:xfrm>
              <a:prstGeom prst="ellipse">
                <a:avLst/>
              </a:prstGeom>
              <a:noFill/>
              <a:ln cap="flat" cmpd="sng" w="34925">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cxnSp>
            <p:nvCxnSpPr>
              <p:cNvPr id="2358" name="Google Shape;2358;p24"/>
              <p:cNvCxnSpPr/>
              <p:nvPr/>
            </p:nvCxnSpPr>
            <p:spPr>
              <a:xfrm>
                <a:off x="10372725" y="3444875"/>
                <a:ext cx="0" cy="60325"/>
              </a:xfrm>
              <a:prstGeom prst="straightConnector1">
                <a:avLst/>
              </a:prstGeom>
              <a:noFill/>
              <a:ln cap="rnd" cmpd="sng" w="25400">
                <a:solidFill>
                  <a:srgbClr val="C00000"/>
                </a:solidFill>
                <a:prstDash val="solid"/>
                <a:miter lim="800000"/>
                <a:headEnd len="sm" w="sm" type="none"/>
                <a:tailEnd len="sm" w="sm" type="none"/>
              </a:ln>
            </p:spPr>
          </p:cxnSp>
          <p:cxnSp>
            <p:nvCxnSpPr>
              <p:cNvPr id="2359" name="Google Shape;2359;p24"/>
              <p:cNvCxnSpPr/>
              <p:nvPr/>
            </p:nvCxnSpPr>
            <p:spPr>
              <a:xfrm>
                <a:off x="10372725" y="4067175"/>
                <a:ext cx="0" cy="60325"/>
              </a:xfrm>
              <a:prstGeom prst="straightConnector1">
                <a:avLst/>
              </a:prstGeom>
              <a:noFill/>
              <a:ln cap="rnd" cmpd="sng" w="25400">
                <a:solidFill>
                  <a:srgbClr val="C00000"/>
                </a:solidFill>
                <a:prstDash val="solid"/>
                <a:miter lim="800000"/>
                <a:headEnd len="sm" w="sm" type="none"/>
                <a:tailEnd len="sm" w="sm" type="none"/>
              </a:ln>
            </p:spPr>
          </p:cxnSp>
          <p:cxnSp>
            <p:nvCxnSpPr>
              <p:cNvPr id="2360" name="Google Shape;2360;p24"/>
              <p:cNvCxnSpPr/>
              <p:nvPr/>
            </p:nvCxnSpPr>
            <p:spPr>
              <a:xfrm rot="10800000">
                <a:off x="10064751" y="3756025"/>
                <a:ext cx="0" cy="60325"/>
              </a:xfrm>
              <a:prstGeom prst="straightConnector1">
                <a:avLst/>
              </a:prstGeom>
              <a:noFill/>
              <a:ln cap="rnd" cmpd="sng" w="25400">
                <a:solidFill>
                  <a:srgbClr val="C00000"/>
                </a:solidFill>
                <a:prstDash val="solid"/>
                <a:miter lim="800000"/>
                <a:headEnd len="sm" w="sm" type="none"/>
                <a:tailEnd len="sm" w="sm" type="none"/>
              </a:ln>
            </p:spPr>
          </p:cxnSp>
          <p:cxnSp>
            <p:nvCxnSpPr>
              <p:cNvPr id="2361" name="Google Shape;2361;p24"/>
              <p:cNvCxnSpPr/>
              <p:nvPr/>
            </p:nvCxnSpPr>
            <p:spPr>
              <a:xfrm rot="10800000">
                <a:off x="10687053" y="3756025"/>
                <a:ext cx="0" cy="60325"/>
              </a:xfrm>
              <a:prstGeom prst="straightConnector1">
                <a:avLst/>
              </a:prstGeom>
              <a:noFill/>
              <a:ln cap="rnd" cmpd="sng" w="25400">
                <a:solidFill>
                  <a:srgbClr val="C00000"/>
                </a:solidFill>
                <a:prstDash val="solid"/>
                <a:miter lim="800000"/>
                <a:headEnd len="sm" w="sm" type="none"/>
                <a:tailEnd len="sm" w="sm" type="none"/>
              </a:ln>
            </p:spPr>
          </p:cxnSp>
          <p:cxnSp>
            <p:nvCxnSpPr>
              <p:cNvPr id="2362" name="Google Shape;2362;p24"/>
              <p:cNvCxnSpPr/>
              <p:nvPr/>
            </p:nvCxnSpPr>
            <p:spPr>
              <a:xfrm>
                <a:off x="10523542" y="4037013"/>
                <a:ext cx="26983" cy="42862"/>
              </a:xfrm>
              <a:prstGeom prst="straightConnector1">
                <a:avLst/>
              </a:prstGeom>
              <a:noFill/>
              <a:ln cap="rnd" cmpd="sng" w="25400">
                <a:solidFill>
                  <a:srgbClr val="C00000"/>
                </a:solidFill>
                <a:prstDash val="solid"/>
                <a:miter lim="800000"/>
                <a:headEnd len="sm" w="sm" type="none"/>
                <a:tailEnd len="sm" w="sm" type="none"/>
              </a:ln>
            </p:spPr>
          </p:cxnSp>
          <p:cxnSp>
            <p:nvCxnSpPr>
              <p:cNvPr id="2363" name="Google Shape;2363;p24"/>
              <p:cNvCxnSpPr/>
              <p:nvPr/>
            </p:nvCxnSpPr>
            <p:spPr>
              <a:xfrm>
                <a:off x="10202867" y="3490913"/>
                <a:ext cx="26983" cy="42862"/>
              </a:xfrm>
              <a:prstGeom prst="straightConnector1">
                <a:avLst/>
              </a:prstGeom>
              <a:noFill/>
              <a:ln cap="rnd" cmpd="sng" w="25400">
                <a:solidFill>
                  <a:srgbClr val="C00000"/>
                </a:solidFill>
                <a:prstDash val="solid"/>
                <a:miter lim="800000"/>
                <a:headEnd len="sm" w="sm" type="none"/>
                <a:tailEnd len="sm" w="sm" type="none"/>
              </a:ln>
            </p:spPr>
          </p:cxnSp>
          <p:cxnSp>
            <p:nvCxnSpPr>
              <p:cNvPr id="2364" name="Google Shape;2364;p24"/>
              <p:cNvCxnSpPr/>
              <p:nvPr/>
            </p:nvCxnSpPr>
            <p:spPr>
              <a:xfrm flipH="1">
                <a:off x="10196517" y="4033838"/>
                <a:ext cx="26983" cy="42862"/>
              </a:xfrm>
              <a:prstGeom prst="straightConnector1">
                <a:avLst/>
              </a:prstGeom>
              <a:noFill/>
              <a:ln cap="rnd" cmpd="sng" w="25400">
                <a:solidFill>
                  <a:srgbClr val="C00000"/>
                </a:solidFill>
                <a:prstDash val="solid"/>
                <a:miter lim="800000"/>
                <a:headEnd len="sm" w="sm" type="none"/>
                <a:tailEnd len="sm" w="sm" type="none"/>
              </a:ln>
            </p:spPr>
          </p:cxnSp>
          <p:cxnSp>
            <p:nvCxnSpPr>
              <p:cNvPr id="2365" name="Google Shape;2365;p24"/>
              <p:cNvCxnSpPr/>
              <p:nvPr/>
            </p:nvCxnSpPr>
            <p:spPr>
              <a:xfrm flipH="1">
                <a:off x="10517192" y="3487738"/>
                <a:ext cx="26983" cy="42862"/>
              </a:xfrm>
              <a:prstGeom prst="straightConnector1">
                <a:avLst/>
              </a:prstGeom>
              <a:noFill/>
              <a:ln cap="rnd" cmpd="sng" w="25400">
                <a:solidFill>
                  <a:srgbClr val="C00000"/>
                </a:solidFill>
                <a:prstDash val="solid"/>
                <a:miter lim="800000"/>
                <a:headEnd len="sm" w="sm" type="none"/>
                <a:tailEnd len="sm" w="sm" type="none"/>
              </a:ln>
            </p:spPr>
          </p:cxnSp>
          <p:cxnSp>
            <p:nvCxnSpPr>
              <p:cNvPr id="2366" name="Google Shape;2366;p24"/>
              <p:cNvCxnSpPr/>
              <p:nvPr/>
            </p:nvCxnSpPr>
            <p:spPr>
              <a:xfrm flipH="1">
                <a:off x="10631493" y="3611565"/>
                <a:ext cx="36507" cy="26985"/>
              </a:xfrm>
              <a:prstGeom prst="straightConnector1">
                <a:avLst/>
              </a:prstGeom>
              <a:noFill/>
              <a:ln cap="rnd" cmpd="sng" w="25400">
                <a:solidFill>
                  <a:srgbClr val="C00000"/>
                </a:solidFill>
                <a:prstDash val="solid"/>
                <a:miter lim="800000"/>
                <a:headEnd len="sm" w="sm" type="none"/>
                <a:tailEnd len="sm" w="sm" type="none"/>
              </a:ln>
            </p:spPr>
          </p:cxnSp>
          <p:cxnSp>
            <p:nvCxnSpPr>
              <p:cNvPr id="2367" name="Google Shape;2367;p24"/>
              <p:cNvCxnSpPr/>
              <p:nvPr/>
            </p:nvCxnSpPr>
            <p:spPr>
              <a:xfrm flipH="1">
                <a:off x="10085393" y="3929065"/>
                <a:ext cx="36507" cy="26985"/>
              </a:xfrm>
              <a:prstGeom prst="straightConnector1">
                <a:avLst/>
              </a:prstGeom>
              <a:noFill/>
              <a:ln cap="rnd" cmpd="sng" w="25400">
                <a:solidFill>
                  <a:srgbClr val="C00000"/>
                </a:solidFill>
                <a:prstDash val="solid"/>
                <a:miter lim="800000"/>
                <a:headEnd len="sm" w="sm" type="none"/>
                <a:tailEnd len="sm" w="sm" type="none"/>
              </a:ln>
            </p:spPr>
          </p:cxnSp>
          <p:cxnSp>
            <p:nvCxnSpPr>
              <p:cNvPr id="2368" name="Google Shape;2368;p24"/>
              <p:cNvCxnSpPr/>
              <p:nvPr/>
            </p:nvCxnSpPr>
            <p:spPr>
              <a:xfrm rot="10800000">
                <a:off x="10094918" y="3614740"/>
                <a:ext cx="36507" cy="26985"/>
              </a:xfrm>
              <a:prstGeom prst="straightConnector1">
                <a:avLst/>
              </a:prstGeom>
              <a:noFill/>
              <a:ln cap="rnd" cmpd="sng" w="25400">
                <a:solidFill>
                  <a:srgbClr val="C00000"/>
                </a:solidFill>
                <a:prstDash val="solid"/>
                <a:miter lim="800000"/>
                <a:headEnd len="sm" w="sm" type="none"/>
                <a:tailEnd len="sm" w="sm" type="none"/>
              </a:ln>
            </p:spPr>
          </p:cxnSp>
          <p:cxnSp>
            <p:nvCxnSpPr>
              <p:cNvPr id="2369" name="Google Shape;2369;p24"/>
              <p:cNvCxnSpPr/>
              <p:nvPr/>
            </p:nvCxnSpPr>
            <p:spPr>
              <a:xfrm rot="10800000">
                <a:off x="10631493" y="3932240"/>
                <a:ext cx="36507" cy="26985"/>
              </a:xfrm>
              <a:prstGeom prst="straightConnector1">
                <a:avLst/>
              </a:prstGeom>
              <a:noFill/>
              <a:ln cap="rnd" cmpd="sng" w="25400">
                <a:solidFill>
                  <a:srgbClr val="C00000"/>
                </a:solidFill>
                <a:prstDash val="solid"/>
                <a:miter lim="800000"/>
                <a:headEnd len="sm" w="sm" type="none"/>
                <a:tailEnd len="sm" w="sm" type="none"/>
              </a:ln>
            </p:spPr>
          </p:cxnSp>
          <p:sp>
            <p:nvSpPr>
              <p:cNvPr id="2370" name="Google Shape;2370;p24"/>
              <p:cNvSpPr/>
              <p:nvPr/>
            </p:nvSpPr>
            <p:spPr>
              <a:xfrm>
                <a:off x="10331450" y="3743325"/>
                <a:ext cx="82550" cy="87136"/>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cxnSp>
            <p:nvCxnSpPr>
              <p:cNvPr id="2371" name="Google Shape;2371;p24"/>
              <p:cNvCxnSpPr/>
              <p:nvPr/>
            </p:nvCxnSpPr>
            <p:spPr>
              <a:xfrm>
                <a:off x="10372725" y="3548510"/>
                <a:ext cx="0" cy="207515"/>
              </a:xfrm>
              <a:prstGeom prst="straightConnector1">
                <a:avLst/>
              </a:prstGeom>
              <a:noFill/>
              <a:ln cap="flat" cmpd="sng" w="25400">
                <a:solidFill>
                  <a:srgbClr val="C00000"/>
                </a:solidFill>
                <a:prstDash val="solid"/>
                <a:miter lim="800000"/>
                <a:headEnd len="sm" w="sm" type="none"/>
                <a:tailEnd len="sm" w="sm" type="none"/>
              </a:ln>
            </p:spPr>
          </p:cxnSp>
        </p:grpSp>
      </p:grpSp>
      <p:sp>
        <p:nvSpPr>
          <p:cNvPr id="2372" name="Google Shape;2372;p24"/>
          <p:cNvSpPr txBox="1"/>
          <p:nvPr/>
        </p:nvSpPr>
        <p:spPr>
          <a:xfrm flipH="1">
            <a:off x="149850" y="2316713"/>
            <a:ext cx="1967100" cy="1038900"/>
          </a:xfrm>
          <a:prstGeom prst="rect">
            <a:avLst/>
          </a:prstGeom>
          <a:noFill/>
          <a:ln>
            <a:noFill/>
          </a:ln>
        </p:spPr>
        <p:txBody>
          <a:bodyPr anchorCtr="0" anchor="t" bIns="34275" lIns="68575" spcFirstLastPara="1" rIns="68575" wrap="square" tIns="34275">
            <a:spAutoFit/>
          </a:bodyPr>
          <a:lstStyle/>
          <a:p>
            <a:pPr indent="-215900" lvl="0" marL="215900" marR="0" rtl="0" algn="l">
              <a:lnSpc>
                <a:spcPct val="90000"/>
              </a:lnSpc>
              <a:spcBef>
                <a:spcPts val="0"/>
              </a:spcBef>
              <a:spcAft>
                <a:spcPts val="0"/>
              </a:spcAft>
              <a:buClr>
                <a:srgbClr val="0000A8"/>
              </a:buClr>
              <a:buSzPts val="1400"/>
              <a:buFont typeface="Noto Sans Symbols"/>
              <a:buChar char="▪"/>
            </a:pPr>
            <a:r>
              <a:rPr lang="en-US" sz="1400">
                <a:solidFill>
                  <a:schemeClr val="dk1"/>
                </a:solidFill>
              </a:rPr>
              <a:t>Όλοι οι κόμβοι έχουν εκτιμήσεις απόστασης για τους πλησιέστερους γείτονες (μόνο)</a:t>
            </a:r>
            <a:endParaRPr sz="1100"/>
          </a:p>
        </p:txBody>
      </p:sp>
      <p:grpSp>
        <p:nvGrpSpPr>
          <p:cNvPr id="2373" name="Google Shape;2373;p24"/>
          <p:cNvGrpSpPr/>
          <p:nvPr/>
        </p:nvGrpSpPr>
        <p:grpSpPr>
          <a:xfrm>
            <a:off x="4247771" y="1720288"/>
            <a:ext cx="4594017" cy="1747318"/>
            <a:chOff x="5663694" y="2293717"/>
            <a:chExt cx="6125356" cy="2329758"/>
          </a:xfrm>
        </p:grpSpPr>
        <p:sp>
          <p:nvSpPr>
            <p:cNvPr id="2374" name="Google Shape;2374;p24"/>
            <p:cNvSpPr txBox="1"/>
            <p:nvPr/>
          </p:nvSpPr>
          <p:spPr>
            <a:xfrm>
              <a:off x="9259750" y="3669175"/>
              <a:ext cx="2529300" cy="954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chemeClr val="dk1"/>
                  </a:solidFill>
                </a:rPr>
                <a:t>Μερικές ασυμμετρίες</a:t>
              </a:r>
              <a:r>
                <a:rPr lang="en-US" sz="1400">
                  <a:solidFill>
                    <a:schemeClr val="dk1"/>
                  </a:solidFill>
                  <a:latin typeface="Arial"/>
                  <a:ea typeface="Arial"/>
                  <a:cs typeface="Arial"/>
                  <a:sym typeface="Arial"/>
                </a:rPr>
                <a:t>:</a:t>
              </a:r>
              <a:endParaRPr sz="1100"/>
            </a:p>
            <a:p>
              <a:pPr indent="-215900" lvl="0" marL="215900" marR="0" rtl="0" algn="l">
                <a:spcBef>
                  <a:spcPts val="0"/>
                </a:spcBef>
                <a:spcAft>
                  <a:spcPts val="0"/>
                </a:spcAft>
                <a:buClr>
                  <a:srgbClr val="0000A8"/>
                </a:buClr>
                <a:buSzPts val="1400"/>
                <a:buFont typeface="Noto Sans Symbols"/>
                <a:buChar char="▪"/>
              </a:pPr>
              <a:r>
                <a:rPr lang="en-US" sz="1400">
                  <a:solidFill>
                    <a:schemeClr val="dk1"/>
                  </a:solidFill>
                </a:rPr>
                <a:t>ζεύξη που </a:t>
              </a:r>
              <a:r>
                <a:rPr lang="en-US" sz="1400">
                  <a:solidFill>
                    <a:schemeClr val="dk1"/>
                  </a:solidFill>
                </a:rPr>
                <a:t>λείπει</a:t>
              </a:r>
              <a:endParaRPr sz="1100"/>
            </a:p>
            <a:p>
              <a:pPr indent="-215900" lvl="0" marL="215900" marR="0" rtl="0" algn="l">
                <a:spcBef>
                  <a:spcPts val="0"/>
                </a:spcBef>
                <a:spcAft>
                  <a:spcPts val="0"/>
                </a:spcAft>
                <a:buClr>
                  <a:srgbClr val="0000A8"/>
                </a:buClr>
                <a:buSzPts val="1400"/>
                <a:buFont typeface="Noto Sans Symbols"/>
                <a:buChar char="▪"/>
              </a:pPr>
              <a:r>
                <a:rPr lang="en-US" sz="1400">
                  <a:solidFill>
                    <a:schemeClr val="dk1"/>
                  </a:solidFill>
                </a:rPr>
                <a:t>μεγαλύτερο κόστος</a:t>
              </a:r>
              <a:endParaRPr sz="1100"/>
            </a:p>
          </p:txBody>
        </p:sp>
        <p:cxnSp>
          <p:nvCxnSpPr>
            <p:cNvPr id="2375" name="Google Shape;2375;p24"/>
            <p:cNvCxnSpPr/>
            <p:nvPr/>
          </p:nvCxnSpPr>
          <p:spPr>
            <a:xfrm rot="10800000">
              <a:off x="7809418" y="2579237"/>
              <a:ext cx="1600800" cy="1564500"/>
            </a:xfrm>
            <a:prstGeom prst="straightConnector1">
              <a:avLst/>
            </a:prstGeom>
            <a:noFill/>
            <a:ln cap="flat" cmpd="sng" w="9525">
              <a:solidFill>
                <a:srgbClr val="0000A8"/>
              </a:solidFill>
              <a:prstDash val="solid"/>
              <a:miter lim="800000"/>
              <a:headEnd len="sm" w="sm" type="none"/>
              <a:tailEnd len="med" w="med" type="triangle"/>
            </a:ln>
          </p:spPr>
        </p:cxnSp>
        <p:cxnSp>
          <p:nvCxnSpPr>
            <p:cNvPr id="2376" name="Google Shape;2376;p24"/>
            <p:cNvCxnSpPr/>
            <p:nvPr/>
          </p:nvCxnSpPr>
          <p:spPr>
            <a:xfrm rot="10800000">
              <a:off x="5663694" y="2293717"/>
              <a:ext cx="3726112" cy="2091470"/>
            </a:xfrm>
            <a:prstGeom prst="straightConnector1">
              <a:avLst/>
            </a:prstGeom>
            <a:noFill/>
            <a:ln cap="flat" cmpd="sng" w="9525">
              <a:solidFill>
                <a:srgbClr val="0000A8"/>
              </a:solidFill>
              <a:prstDash val="solid"/>
              <a:miter lim="800000"/>
              <a:headEnd len="sm" w="sm" type="none"/>
              <a:tailEnd len="med" w="med" type="triangle"/>
            </a:ln>
          </p:spPr>
        </p:cxnSp>
      </p:grpSp>
      <p:sp>
        <p:nvSpPr>
          <p:cNvPr id="2377" name="Google Shape;2377;p24"/>
          <p:cNvSpPr/>
          <p:nvPr/>
        </p:nvSpPr>
        <p:spPr>
          <a:xfrm rot="5400000">
            <a:off x="3299956" y="1921059"/>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378" name="Google Shape;2378;p24"/>
          <p:cNvSpPr/>
          <p:nvPr/>
        </p:nvSpPr>
        <p:spPr>
          <a:xfrm rot="-5400000">
            <a:off x="3296181" y="2603097"/>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379" name="Google Shape;2379;p24"/>
          <p:cNvSpPr/>
          <p:nvPr/>
        </p:nvSpPr>
        <p:spPr>
          <a:xfrm rot="5400000">
            <a:off x="4726862" y="1909999"/>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380" name="Google Shape;2380;p24"/>
          <p:cNvSpPr/>
          <p:nvPr/>
        </p:nvSpPr>
        <p:spPr>
          <a:xfrm rot="-5400000">
            <a:off x="4723087" y="2592037"/>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381" name="Google Shape;2381;p24"/>
          <p:cNvSpPr/>
          <p:nvPr/>
        </p:nvSpPr>
        <p:spPr>
          <a:xfrm rot="5400000">
            <a:off x="3277833" y="3344282"/>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382" name="Google Shape;2382;p24"/>
          <p:cNvSpPr/>
          <p:nvPr/>
        </p:nvSpPr>
        <p:spPr>
          <a:xfrm rot="-5400000">
            <a:off x="3274058" y="4026320"/>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383" name="Google Shape;2383;p24"/>
          <p:cNvSpPr/>
          <p:nvPr/>
        </p:nvSpPr>
        <p:spPr>
          <a:xfrm rot="5400000">
            <a:off x="4734237" y="3340598"/>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384" name="Google Shape;2384;p24"/>
          <p:cNvSpPr/>
          <p:nvPr/>
        </p:nvSpPr>
        <p:spPr>
          <a:xfrm rot="-5400000">
            <a:off x="4730463" y="4022636"/>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385" name="Google Shape;2385;p24"/>
          <p:cNvSpPr/>
          <p:nvPr/>
        </p:nvSpPr>
        <p:spPr>
          <a:xfrm rot="5400000">
            <a:off x="6190642" y="3336914"/>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386" name="Google Shape;2386;p24"/>
          <p:cNvSpPr/>
          <p:nvPr/>
        </p:nvSpPr>
        <p:spPr>
          <a:xfrm rot="-5400000">
            <a:off x="6186867" y="4018952"/>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387" name="Google Shape;2387;p24"/>
          <p:cNvSpPr/>
          <p:nvPr/>
        </p:nvSpPr>
        <p:spPr>
          <a:xfrm rot="10800000">
            <a:off x="5686789" y="4372259"/>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388" name="Google Shape;2388;p24"/>
          <p:cNvSpPr/>
          <p:nvPr/>
        </p:nvSpPr>
        <p:spPr>
          <a:xfrm>
            <a:off x="5114778" y="4375937"/>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2389" name="Google Shape;2389;p24"/>
          <p:cNvGrpSpPr/>
          <p:nvPr/>
        </p:nvGrpSpPr>
        <p:grpSpPr>
          <a:xfrm>
            <a:off x="3252343" y="2875342"/>
            <a:ext cx="3302795" cy="341178"/>
            <a:chOff x="4333785" y="5772213"/>
            <a:chExt cx="4403726" cy="454904"/>
          </a:xfrm>
        </p:grpSpPr>
        <p:grpSp>
          <p:nvGrpSpPr>
            <p:cNvPr id="2390" name="Google Shape;2390;p24"/>
            <p:cNvGrpSpPr/>
            <p:nvPr/>
          </p:nvGrpSpPr>
          <p:grpSpPr>
            <a:xfrm>
              <a:off x="4333785" y="5772213"/>
              <a:ext cx="531821" cy="419397"/>
              <a:chOff x="1348328" y="2475647"/>
              <a:chExt cx="603916" cy="476250"/>
            </a:xfrm>
          </p:grpSpPr>
          <p:grpSp>
            <p:nvGrpSpPr>
              <p:cNvPr id="2391" name="Google Shape;2391;p24"/>
              <p:cNvGrpSpPr/>
              <p:nvPr/>
            </p:nvGrpSpPr>
            <p:grpSpPr>
              <a:xfrm>
                <a:off x="1348328" y="2555748"/>
                <a:ext cx="603916" cy="308999"/>
                <a:chOff x="5278570" y="2983486"/>
                <a:chExt cx="501650" cy="233363"/>
              </a:xfrm>
            </p:grpSpPr>
            <p:sp>
              <p:nvSpPr>
                <p:cNvPr id="2392" name="Google Shape;2392;p24"/>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2393" name="Google Shape;2393;p24"/>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2394" name="Google Shape;2394;p24"/>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2395" name="Google Shape;2395;p24"/>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396" name="Google Shape;2396;p24"/>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2397" name="Google Shape;2397;p24"/>
              <p:cNvGrpSpPr/>
              <p:nvPr/>
            </p:nvGrpSpPr>
            <p:grpSpPr>
              <a:xfrm>
                <a:off x="1456374" y="2475647"/>
                <a:ext cx="469381" cy="476250"/>
                <a:chOff x="2944" y="2405"/>
                <a:chExt cx="300" cy="300"/>
              </a:xfrm>
            </p:grpSpPr>
            <p:sp>
              <p:nvSpPr>
                <p:cNvPr id="2398" name="Google Shape;2398;p24"/>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399" name="Google Shape;2399;p24"/>
                <p:cNvSpPr txBox="1"/>
                <p:nvPr/>
              </p:nvSpPr>
              <p:spPr>
                <a:xfrm>
                  <a:off x="2944" y="240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a:t>
                  </a:r>
                  <a:endParaRPr b="0" i="0" sz="1500" u="none" cap="none" strike="noStrike">
                    <a:solidFill>
                      <a:srgbClr val="000000"/>
                    </a:solidFill>
                    <a:latin typeface="Arial"/>
                    <a:ea typeface="Arial"/>
                    <a:cs typeface="Arial"/>
                    <a:sym typeface="Arial"/>
                  </a:endParaRPr>
                </a:p>
              </p:txBody>
            </p:sp>
          </p:grpSp>
        </p:grpSp>
        <p:grpSp>
          <p:nvGrpSpPr>
            <p:cNvPr id="2400" name="Google Shape;2400;p24"/>
            <p:cNvGrpSpPr/>
            <p:nvPr/>
          </p:nvGrpSpPr>
          <p:grpSpPr>
            <a:xfrm>
              <a:off x="6263949" y="5807720"/>
              <a:ext cx="531821" cy="419397"/>
              <a:chOff x="1348328" y="2507397"/>
              <a:chExt cx="603916" cy="476250"/>
            </a:xfrm>
          </p:grpSpPr>
          <p:grpSp>
            <p:nvGrpSpPr>
              <p:cNvPr id="2401" name="Google Shape;2401;p24"/>
              <p:cNvGrpSpPr/>
              <p:nvPr/>
            </p:nvGrpSpPr>
            <p:grpSpPr>
              <a:xfrm>
                <a:off x="1348328" y="2555748"/>
                <a:ext cx="603916" cy="308999"/>
                <a:chOff x="5278570" y="2983486"/>
                <a:chExt cx="501650" cy="233363"/>
              </a:xfrm>
            </p:grpSpPr>
            <p:sp>
              <p:nvSpPr>
                <p:cNvPr id="2402" name="Google Shape;2402;p24"/>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2403" name="Google Shape;2403;p24"/>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2404" name="Google Shape;2404;p24"/>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2405" name="Google Shape;2405;p24"/>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406" name="Google Shape;2406;p24"/>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2407" name="Google Shape;2407;p24"/>
              <p:cNvGrpSpPr/>
              <p:nvPr/>
            </p:nvGrpSpPr>
            <p:grpSpPr>
              <a:xfrm>
                <a:off x="1456374" y="2507397"/>
                <a:ext cx="469381" cy="476250"/>
                <a:chOff x="2944" y="2425"/>
                <a:chExt cx="300" cy="300"/>
              </a:xfrm>
            </p:grpSpPr>
            <p:sp>
              <p:nvSpPr>
                <p:cNvPr id="2408" name="Google Shape;2408;p24"/>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409" name="Google Shape;2409;p24"/>
                <p:cNvSpPr txBox="1"/>
                <p:nvPr/>
              </p:nvSpPr>
              <p:spPr>
                <a:xfrm>
                  <a:off x="2944"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e</a:t>
                  </a:r>
                  <a:endParaRPr b="0" i="0" sz="1500" u="none" cap="none" strike="noStrike">
                    <a:solidFill>
                      <a:srgbClr val="000000"/>
                    </a:solidFill>
                    <a:latin typeface="Arial"/>
                    <a:ea typeface="Arial"/>
                    <a:cs typeface="Arial"/>
                    <a:sym typeface="Arial"/>
                  </a:endParaRPr>
                </a:p>
              </p:txBody>
            </p:sp>
          </p:grpSp>
        </p:grpSp>
        <p:grpSp>
          <p:nvGrpSpPr>
            <p:cNvPr id="2410" name="Google Shape;2410;p24"/>
            <p:cNvGrpSpPr/>
            <p:nvPr/>
          </p:nvGrpSpPr>
          <p:grpSpPr>
            <a:xfrm>
              <a:off x="8197315" y="5805271"/>
              <a:ext cx="540196" cy="419397"/>
              <a:chOff x="1348328" y="2507397"/>
              <a:chExt cx="613427" cy="476250"/>
            </a:xfrm>
          </p:grpSpPr>
          <p:grpSp>
            <p:nvGrpSpPr>
              <p:cNvPr id="2411" name="Google Shape;2411;p24"/>
              <p:cNvGrpSpPr/>
              <p:nvPr/>
            </p:nvGrpSpPr>
            <p:grpSpPr>
              <a:xfrm>
                <a:off x="1348328" y="2555748"/>
                <a:ext cx="603916" cy="308999"/>
                <a:chOff x="5278570" y="2983486"/>
                <a:chExt cx="501650" cy="233363"/>
              </a:xfrm>
            </p:grpSpPr>
            <p:sp>
              <p:nvSpPr>
                <p:cNvPr id="2412" name="Google Shape;2412;p24"/>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2413" name="Google Shape;2413;p24"/>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2414" name="Google Shape;2414;p24"/>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2415" name="Google Shape;2415;p24"/>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416" name="Google Shape;2416;p24"/>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2417" name="Google Shape;2417;p24"/>
              <p:cNvGrpSpPr/>
              <p:nvPr/>
            </p:nvGrpSpPr>
            <p:grpSpPr>
              <a:xfrm>
                <a:off x="1492372" y="2507397"/>
                <a:ext cx="469382" cy="476250"/>
                <a:chOff x="2967" y="2425"/>
                <a:chExt cx="300" cy="300"/>
              </a:xfrm>
            </p:grpSpPr>
            <p:sp>
              <p:nvSpPr>
                <p:cNvPr id="2418" name="Google Shape;2418;p24"/>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419" name="Google Shape;2419;p24"/>
                <p:cNvSpPr txBox="1"/>
                <p:nvPr/>
              </p:nvSpPr>
              <p:spPr>
                <a:xfrm>
                  <a:off x="2967"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f</a:t>
                  </a:r>
                  <a:endParaRPr b="0" i="0" sz="1500" u="none" cap="none" strike="noStrike">
                    <a:solidFill>
                      <a:srgbClr val="000000"/>
                    </a:solidFill>
                    <a:latin typeface="Arial"/>
                    <a:ea typeface="Arial"/>
                    <a:cs typeface="Arial"/>
                    <a:sym typeface="Arial"/>
                  </a:endParaRPr>
                </a:p>
              </p:txBody>
            </p:sp>
          </p:grpSp>
        </p:grpSp>
      </p:grpSp>
      <p:grpSp>
        <p:nvGrpSpPr>
          <p:cNvPr id="2420" name="Google Shape;2420;p24"/>
          <p:cNvGrpSpPr/>
          <p:nvPr/>
        </p:nvGrpSpPr>
        <p:grpSpPr>
          <a:xfrm>
            <a:off x="3250339" y="1429547"/>
            <a:ext cx="3296513" cy="341178"/>
            <a:chOff x="4333785" y="5772213"/>
            <a:chExt cx="4395351" cy="454904"/>
          </a:xfrm>
        </p:grpSpPr>
        <p:grpSp>
          <p:nvGrpSpPr>
            <p:cNvPr id="2421" name="Google Shape;2421;p24"/>
            <p:cNvGrpSpPr/>
            <p:nvPr/>
          </p:nvGrpSpPr>
          <p:grpSpPr>
            <a:xfrm>
              <a:off x="4333785" y="5772213"/>
              <a:ext cx="531821" cy="419397"/>
              <a:chOff x="1348328" y="2475647"/>
              <a:chExt cx="603916" cy="476250"/>
            </a:xfrm>
          </p:grpSpPr>
          <p:grpSp>
            <p:nvGrpSpPr>
              <p:cNvPr id="2422" name="Google Shape;2422;p24"/>
              <p:cNvGrpSpPr/>
              <p:nvPr/>
            </p:nvGrpSpPr>
            <p:grpSpPr>
              <a:xfrm>
                <a:off x="1348328" y="2555748"/>
                <a:ext cx="603916" cy="308999"/>
                <a:chOff x="5278570" y="2983486"/>
                <a:chExt cx="501650" cy="233363"/>
              </a:xfrm>
            </p:grpSpPr>
            <p:sp>
              <p:nvSpPr>
                <p:cNvPr id="2423" name="Google Shape;2423;p24"/>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2424" name="Google Shape;2424;p24"/>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2425" name="Google Shape;2425;p24"/>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2426" name="Google Shape;2426;p24"/>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427" name="Google Shape;2427;p24"/>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2428" name="Google Shape;2428;p24"/>
              <p:cNvGrpSpPr/>
              <p:nvPr/>
            </p:nvGrpSpPr>
            <p:grpSpPr>
              <a:xfrm>
                <a:off x="1456374" y="2475647"/>
                <a:ext cx="469381" cy="476250"/>
                <a:chOff x="2944" y="2405"/>
                <a:chExt cx="300" cy="300"/>
              </a:xfrm>
            </p:grpSpPr>
            <p:sp>
              <p:nvSpPr>
                <p:cNvPr id="2429" name="Google Shape;2429;p24"/>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430" name="Google Shape;2430;p24"/>
                <p:cNvSpPr txBox="1"/>
                <p:nvPr/>
              </p:nvSpPr>
              <p:spPr>
                <a:xfrm>
                  <a:off x="2944" y="240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a:t>
                  </a:r>
                  <a:endParaRPr b="0" i="0" sz="1500" u="none" cap="none" strike="noStrike">
                    <a:solidFill>
                      <a:srgbClr val="000000"/>
                    </a:solidFill>
                    <a:latin typeface="Arial"/>
                    <a:ea typeface="Arial"/>
                    <a:cs typeface="Arial"/>
                    <a:sym typeface="Arial"/>
                  </a:endParaRPr>
                </a:p>
              </p:txBody>
            </p:sp>
          </p:grpSp>
        </p:grpSp>
        <p:grpSp>
          <p:nvGrpSpPr>
            <p:cNvPr id="2431" name="Google Shape;2431;p24"/>
            <p:cNvGrpSpPr/>
            <p:nvPr/>
          </p:nvGrpSpPr>
          <p:grpSpPr>
            <a:xfrm>
              <a:off x="6263949" y="5807720"/>
              <a:ext cx="531821" cy="419397"/>
              <a:chOff x="1348328" y="2507397"/>
              <a:chExt cx="603916" cy="476250"/>
            </a:xfrm>
          </p:grpSpPr>
          <p:grpSp>
            <p:nvGrpSpPr>
              <p:cNvPr id="2432" name="Google Shape;2432;p24"/>
              <p:cNvGrpSpPr/>
              <p:nvPr/>
            </p:nvGrpSpPr>
            <p:grpSpPr>
              <a:xfrm>
                <a:off x="1348328" y="2555748"/>
                <a:ext cx="603916" cy="308999"/>
                <a:chOff x="5278570" y="2983486"/>
                <a:chExt cx="501650" cy="233363"/>
              </a:xfrm>
            </p:grpSpPr>
            <p:sp>
              <p:nvSpPr>
                <p:cNvPr id="2433" name="Google Shape;2433;p24"/>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2434" name="Google Shape;2434;p24"/>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2435" name="Google Shape;2435;p24"/>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2436" name="Google Shape;2436;p24"/>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437" name="Google Shape;2437;p24"/>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2438" name="Google Shape;2438;p24"/>
              <p:cNvGrpSpPr/>
              <p:nvPr/>
            </p:nvGrpSpPr>
            <p:grpSpPr>
              <a:xfrm>
                <a:off x="1456374" y="2507397"/>
                <a:ext cx="469381" cy="476250"/>
                <a:chOff x="2944" y="2425"/>
                <a:chExt cx="300" cy="300"/>
              </a:xfrm>
            </p:grpSpPr>
            <p:sp>
              <p:nvSpPr>
                <p:cNvPr id="2439" name="Google Shape;2439;p24"/>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440" name="Google Shape;2440;p24"/>
                <p:cNvSpPr txBox="1"/>
                <p:nvPr/>
              </p:nvSpPr>
              <p:spPr>
                <a:xfrm>
                  <a:off x="2944"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b</a:t>
                  </a:r>
                  <a:endParaRPr b="0" i="0" sz="1500" u="none" cap="none" strike="noStrike">
                    <a:solidFill>
                      <a:srgbClr val="000000"/>
                    </a:solidFill>
                    <a:latin typeface="Arial"/>
                    <a:ea typeface="Arial"/>
                    <a:cs typeface="Arial"/>
                    <a:sym typeface="Arial"/>
                  </a:endParaRPr>
                </a:p>
              </p:txBody>
            </p:sp>
          </p:grpSp>
        </p:grpSp>
        <p:grpSp>
          <p:nvGrpSpPr>
            <p:cNvPr id="2441" name="Google Shape;2441;p24"/>
            <p:cNvGrpSpPr/>
            <p:nvPr/>
          </p:nvGrpSpPr>
          <p:grpSpPr>
            <a:xfrm>
              <a:off x="8197315" y="5805271"/>
              <a:ext cx="531821" cy="419397"/>
              <a:chOff x="1348328" y="2507397"/>
              <a:chExt cx="603916" cy="476250"/>
            </a:xfrm>
          </p:grpSpPr>
          <p:grpSp>
            <p:nvGrpSpPr>
              <p:cNvPr id="2442" name="Google Shape;2442;p24"/>
              <p:cNvGrpSpPr/>
              <p:nvPr/>
            </p:nvGrpSpPr>
            <p:grpSpPr>
              <a:xfrm>
                <a:off x="1348328" y="2555748"/>
                <a:ext cx="603916" cy="308999"/>
                <a:chOff x="5278570" y="2983486"/>
                <a:chExt cx="501650" cy="233363"/>
              </a:xfrm>
            </p:grpSpPr>
            <p:sp>
              <p:nvSpPr>
                <p:cNvPr id="2443" name="Google Shape;2443;p24"/>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2444" name="Google Shape;2444;p24"/>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2445" name="Google Shape;2445;p24"/>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2446" name="Google Shape;2446;p24"/>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447" name="Google Shape;2447;p24"/>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2448" name="Google Shape;2448;p24"/>
              <p:cNvGrpSpPr/>
              <p:nvPr/>
            </p:nvGrpSpPr>
            <p:grpSpPr>
              <a:xfrm>
                <a:off x="1464202" y="2507397"/>
                <a:ext cx="469382" cy="476250"/>
                <a:chOff x="2949" y="2425"/>
                <a:chExt cx="300" cy="300"/>
              </a:xfrm>
            </p:grpSpPr>
            <p:sp>
              <p:nvSpPr>
                <p:cNvPr id="2449" name="Google Shape;2449;p24"/>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450" name="Google Shape;2450;p24"/>
                <p:cNvSpPr txBox="1"/>
                <p:nvPr/>
              </p:nvSpPr>
              <p:spPr>
                <a:xfrm>
                  <a:off x="2949"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a:t>
                  </a:r>
                  <a:endParaRPr b="0" i="0" sz="1500" u="none" cap="none" strike="noStrike">
                    <a:solidFill>
                      <a:srgbClr val="000000"/>
                    </a:solidFill>
                    <a:latin typeface="Arial"/>
                    <a:ea typeface="Arial"/>
                    <a:cs typeface="Arial"/>
                    <a:sym typeface="Arial"/>
                  </a:endParaRPr>
                </a:p>
              </p:txBody>
            </p:sp>
          </p:grpSp>
        </p:grpSp>
      </p:grpSp>
      <p:sp>
        <p:nvSpPr>
          <p:cNvPr id="2451" name="Google Shape;2451;p24"/>
          <p:cNvSpPr/>
          <p:nvPr/>
        </p:nvSpPr>
        <p:spPr>
          <a:xfrm rot="10800000">
            <a:off x="4245005" y="4382285"/>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452" name="Google Shape;2452;p24"/>
          <p:cNvSpPr/>
          <p:nvPr/>
        </p:nvSpPr>
        <p:spPr>
          <a:xfrm>
            <a:off x="3672995" y="4385963"/>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453" name="Google Shape;2453;p24"/>
          <p:cNvSpPr/>
          <p:nvPr/>
        </p:nvSpPr>
        <p:spPr>
          <a:xfrm rot="10800000">
            <a:off x="4238991" y="2928469"/>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454" name="Google Shape;2454;p24"/>
          <p:cNvSpPr/>
          <p:nvPr/>
        </p:nvSpPr>
        <p:spPr>
          <a:xfrm>
            <a:off x="3679011" y="2932146"/>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455" name="Google Shape;2455;p24"/>
          <p:cNvSpPr/>
          <p:nvPr/>
        </p:nvSpPr>
        <p:spPr>
          <a:xfrm rot="10800000">
            <a:off x="4245008" y="1474652"/>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456" name="Google Shape;2456;p24"/>
          <p:cNvSpPr/>
          <p:nvPr/>
        </p:nvSpPr>
        <p:spPr>
          <a:xfrm>
            <a:off x="3693048" y="1490360"/>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457" name="Google Shape;2457;p24"/>
          <p:cNvSpPr/>
          <p:nvPr/>
        </p:nvSpPr>
        <p:spPr>
          <a:xfrm rot="10800000">
            <a:off x="5686792" y="1476657"/>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458" name="Google Shape;2458;p24"/>
          <p:cNvSpPr/>
          <p:nvPr/>
        </p:nvSpPr>
        <p:spPr>
          <a:xfrm>
            <a:off x="5114781" y="1480334"/>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459" name="Google Shape;2459;p24"/>
          <p:cNvSpPr/>
          <p:nvPr/>
        </p:nvSpPr>
        <p:spPr>
          <a:xfrm rot="10800000">
            <a:off x="5696820" y="2930473"/>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460" name="Google Shape;2460;p24"/>
          <p:cNvSpPr/>
          <p:nvPr/>
        </p:nvSpPr>
        <p:spPr>
          <a:xfrm>
            <a:off x="5124809" y="2934150"/>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461" name="Google Shape;2461;p24"/>
          <p:cNvSpPr txBox="1"/>
          <p:nvPr/>
        </p:nvSpPr>
        <p:spPr>
          <a:xfrm flipH="1">
            <a:off x="155190" y="3453127"/>
            <a:ext cx="1646700" cy="1426800"/>
          </a:xfrm>
          <a:prstGeom prst="rect">
            <a:avLst/>
          </a:prstGeom>
          <a:noFill/>
          <a:ln>
            <a:noFill/>
          </a:ln>
        </p:spPr>
        <p:txBody>
          <a:bodyPr anchorCtr="0" anchor="t" bIns="34275" lIns="68575" spcFirstLastPara="1" rIns="68575" wrap="square" tIns="34275">
            <a:spAutoFit/>
          </a:bodyPr>
          <a:lstStyle/>
          <a:p>
            <a:pPr indent="-215900" lvl="0" marL="215900" marR="0" rtl="0" algn="l">
              <a:lnSpc>
                <a:spcPct val="90000"/>
              </a:lnSpc>
              <a:spcBef>
                <a:spcPts val="0"/>
              </a:spcBef>
              <a:spcAft>
                <a:spcPts val="0"/>
              </a:spcAft>
              <a:buClr>
                <a:srgbClr val="0000A8"/>
              </a:buClr>
              <a:buSzPts val="1400"/>
              <a:buFont typeface="Noto Sans Symbols"/>
              <a:buChar char="▪"/>
            </a:pPr>
            <a:r>
              <a:rPr lang="en-US" sz="1400">
                <a:solidFill>
                  <a:schemeClr val="dk1"/>
                </a:solidFill>
              </a:rPr>
              <a:t>Όλοι οι κόμβοι στέλνουν το τοπικό διάνυσμα απόστασης στους γείτονές τους</a:t>
            </a:r>
            <a:endParaRPr sz="1100"/>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3"/>
                                        </p:tgtEl>
                                        <p:attrNameLst>
                                          <p:attrName>style.visibility</p:attrName>
                                        </p:attrNameLst>
                                      </p:cBhvr>
                                      <p:to>
                                        <p:strVal val="visible"/>
                                      </p:to>
                                    </p:set>
                                    <p:animEffect filter="fade" transition="in">
                                      <p:cBhvr>
                                        <p:cTn dur="1000"/>
                                        <p:tgtEl>
                                          <p:spTgt spid="23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1"/>
                                        </p:tgtEl>
                                        <p:attrNameLst>
                                          <p:attrName>style.visibility</p:attrName>
                                        </p:attrNameLst>
                                      </p:cBhvr>
                                      <p:to>
                                        <p:strVal val="visible"/>
                                      </p:to>
                                    </p:set>
                                    <p:animEffect filter="fade" transition="in">
                                      <p:cBhvr>
                                        <p:cTn dur="500"/>
                                        <p:tgtEl>
                                          <p:spTgt spid="2461"/>
                                        </p:tgtEl>
                                      </p:cBhvr>
                                    </p:animEffect>
                                  </p:childTnLst>
                                </p:cTn>
                              </p:par>
                              <p:par>
                                <p:cTn fill="hold" nodeType="withEffect" presetClass="exit" presetID="10" presetSubtype="0">
                                  <p:stCondLst>
                                    <p:cond delay="0"/>
                                  </p:stCondLst>
                                  <p:childTnLst>
                                    <p:animEffect filter="fade" transition="out">
                                      <p:cBhvr>
                                        <p:cTn dur="500"/>
                                        <p:tgtEl>
                                          <p:spTgt spid="2373"/>
                                        </p:tgtEl>
                                      </p:cBhvr>
                                    </p:animEffect>
                                    <p:set>
                                      <p:cBhvr>
                                        <p:cTn dur="1" fill="hold">
                                          <p:stCondLst>
                                            <p:cond delay="500"/>
                                          </p:stCondLst>
                                        </p:cTn>
                                        <p:tgtEl>
                                          <p:spTgt spid="237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297"/>
                                        </p:tgtEl>
                                      </p:cBhvr>
                                    </p:animEffect>
                                    <p:set>
                                      <p:cBhvr>
                                        <p:cTn dur="1" fill="hold">
                                          <p:stCondLst>
                                            <p:cond delay="500"/>
                                          </p:stCondLst>
                                        </p:cTn>
                                        <p:tgtEl>
                                          <p:spTgt spid="229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7"/>
                                        </p:tgtEl>
                                        <p:attrNameLst>
                                          <p:attrName>style.visibility</p:attrName>
                                        </p:attrNameLst>
                                      </p:cBhvr>
                                      <p:to>
                                        <p:strVal val="visible"/>
                                      </p:to>
                                    </p:set>
                                    <p:animEffect filter="fade" transition="in">
                                      <p:cBhvr>
                                        <p:cTn dur="500"/>
                                        <p:tgtEl>
                                          <p:spTgt spid="2377"/>
                                        </p:tgtEl>
                                      </p:cBhvr>
                                    </p:animEffect>
                                  </p:childTnLst>
                                </p:cTn>
                              </p:par>
                              <p:par>
                                <p:cTn fill="hold" nodeType="withEffect" presetClass="entr" presetID="10" presetSubtype="0">
                                  <p:stCondLst>
                                    <p:cond delay="0"/>
                                  </p:stCondLst>
                                  <p:childTnLst>
                                    <p:set>
                                      <p:cBhvr>
                                        <p:cTn dur="1" fill="hold">
                                          <p:stCondLst>
                                            <p:cond delay="0"/>
                                          </p:stCondLst>
                                        </p:cTn>
                                        <p:tgtEl>
                                          <p:spTgt spid="2456"/>
                                        </p:tgtEl>
                                        <p:attrNameLst>
                                          <p:attrName>style.visibility</p:attrName>
                                        </p:attrNameLst>
                                      </p:cBhvr>
                                      <p:to>
                                        <p:strVal val="visible"/>
                                      </p:to>
                                    </p:set>
                                    <p:animEffect filter="fade" transition="in">
                                      <p:cBhvr>
                                        <p:cTn dur="500"/>
                                        <p:tgtEl>
                                          <p:spTgt spid="245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455"/>
                                        </p:tgtEl>
                                        <p:attrNameLst>
                                          <p:attrName>style.visibility</p:attrName>
                                        </p:attrNameLst>
                                      </p:cBhvr>
                                      <p:to>
                                        <p:strVal val="visible"/>
                                      </p:to>
                                    </p:set>
                                    <p:animEffect filter="fade" transition="in">
                                      <p:cBhvr>
                                        <p:cTn dur="500"/>
                                        <p:tgtEl>
                                          <p:spTgt spid="2455"/>
                                        </p:tgtEl>
                                      </p:cBhvr>
                                    </p:animEffect>
                                  </p:childTnLst>
                                </p:cTn>
                              </p:par>
                              <p:par>
                                <p:cTn fill="hold" nodeType="withEffect" presetClass="entr" presetID="10" presetSubtype="0">
                                  <p:stCondLst>
                                    <p:cond delay="0"/>
                                  </p:stCondLst>
                                  <p:childTnLst>
                                    <p:set>
                                      <p:cBhvr>
                                        <p:cTn dur="1" fill="hold">
                                          <p:stCondLst>
                                            <p:cond delay="0"/>
                                          </p:stCondLst>
                                        </p:cTn>
                                        <p:tgtEl>
                                          <p:spTgt spid="2379"/>
                                        </p:tgtEl>
                                        <p:attrNameLst>
                                          <p:attrName>style.visibility</p:attrName>
                                        </p:attrNameLst>
                                      </p:cBhvr>
                                      <p:to>
                                        <p:strVal val="visible"/>
                                      </p:to>
                                    </p:set>
                                    <p:animEffect filter="fade" transition="in">
                                      <p:cBhvr>
                                        <p:cTn dur="500"/>
                                        <p:tgtEl>
                                          <p:spTgt spid="2379"/>
                                        </p:tgtEl>
                                      </p:cBhvr>
                                    </p:animEffect>
                                  </p:childTnLst>
                                </p:cTn>
                              </p:par>
                              <p:par>
                                <p:cTn fill="hold" nodeType="withEffect" presetClass="entr" presetID="10" presetSubtype="0">
                                  <p:stCondLst>
                                    <p:cond delay="0"/>
                                  </p:stCondLst>
                                  <p:childTnLst>
                                    <p:set>
                                      <p:cBhvr>
                                        <p:cTn dur="1" fill="hold">
                                          <p:stCondLst>
                                            <p:cond delay="0"/>
                                          </p:stCondLst>
                                        </p:cTn>
                                        <p:tgtEl>
                                          <p:spTgt spid="2458"/>
                                        </p:tgtEl>
                                        <p:attrNameLst>
                                          <p:attrName>style.visibility</p:attrName>
                                        </p:attrNameLst>
                                      </p:cBhvr>
                                      <p:to>
                                        <p:strVal val="visible"/>
                                      </p:to>
                                    </p:set>
                                    <p:animEffect filter="fade" transition="in">
                                      <p:cBhvr>
                                        <p:cTn dur="500"/>
                                        <p:tgtEl>
                                          <p:spTgt spid="245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457"/>
                                        </p:tgtEl>
                                        <p:attrNameLst>
                                          <p:attrName>style.visibility</p:attrName>
                                        </p:attrNameLst>
                                      </p:cBhvr>
                                      <p:to>
                                        <p:strVal val="visible"/>
                                      </p:to>
                                    </p:set>
                                    <p:animEffect filter="fade" transition="in">
                                      <p:cBhvr>
                                        <p:cTn dur="500"/>
                                        <p:tgtEl>
                                          <p:spTgt spid="2457"/>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378"/>
                                        </p:tgtEl>
                                        <p:attrNameLst>
                                          <p:attrName>style.visibility</p:attrName>
                                        </p:attrNameLst>
                                      </p:cBhvr>
                                      <p:to>
                                        <p:strVal val="visible"/>
                                      </p:to>
                                    </p:set>
                                    <p:animEffect filter="fade" transition="in">
                                      <p:cBhvr>
                                        <p:cTn dur="500"/>
                                        <p:tgtEl>
                                          <p:spTgt spid="2378"/>
                                        </p:tgtEl>
                                      </p:cBhvr>
                                    </p:animEffect>
                                  </p:childTnLst>
                                </p:cTn>
                              </p:par>
                              <p:par>
                                <p:cTn fill="hold" nodeType="withEffect" presetClass="entr" presetID="10" presetSubtype="0">
                                  <p:stCondLst>
                                    <p:cond delay="0"/>
                                  </p:stCondLst>
                                  <p:childTnLst>
                                    <p:set>
                                      <p:cBhvr>
                                        <p:cTn dur="1" fill="hold">
                                          <p:stCondLst>
                                            <p:cond delay="0"/>
                                          </p:stCondLst>
                                        </p:cTn>
                                        <p:tgtEl>
                                          <p:spTgt spid="2454"/>
                                        </p:tgtEl>
                                        <p:attrNameLst>
                                          <p:attrName>style.visibility</p:attrName>
                                        </p:attrNameLst>
                                      </p:cBhvr>
                                      <p:to>
                                        <p:strVal val="visible"/>
                                      </p:to>
                                    </p:set>
                                    <p:animEffect filter="fade" transition="in">
                                      <p:cBhvr>
                                        <p:cTn dur="500"/>
                                        <p:tgtEl>
                                          <p:spTgt spid="2454"/>
                                        </p:tgtEl>
                                      </p:cBhvr>
                                    </p:animEffect>
                                  </p:childTnLst>
                                </p:cTn>
                              </p:par>
                              <p:par>
                                <p:cTn fill="hold" nodeType="withEffect" presetClass="entr" presetID="10" presetSubtype="0">
                                  <p:stCondLst>
                                    <p:cond delay="0"/>
                                  </p:stCondLst>
                                  <p:childTnLst>
                                    <p:set>
                                      <p:cBhvr>
                                        <p:cTn dur="1" fill="hold">
                                          <p:stCondLst>
                                            <p:cond delay="0"/>
                                          </p:stCondLst>
                                        </p:cTn>
                                        <p:tgtEl>
                                          <p:spTgt spid="2381"/>
                                        </p:tgtEl>
                                        <p:attrNameLst>
                                          <p:attrName>style.visibility</p:attrName>
                                        </p:attrNameLst>
                                      </p:cBhvr>
                                      <p:to>
                                        <p:strVal val="visible"/>
                                      </p:to>
                                    </p:set>
                                    <p:animEffect filter="fade" transition="in">
                                      <p:cBhvr>
                                        <p:cTn dur="500"/>
                                        <p:tgtEl>
                                          <p:spTgt spid="238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453"/>
                                        </p:tgtEl>
                                        <p:attrNameLst>
                                          <p:attrName>style.visibility</p:attrName>
                                        </p:attrNameLst>
                                      </p:cBhvr>
                                      <p:to>
                                        <p:strVal val="visible"/>
                                      </p:to>
                                    </p:set>
                                    <p:animEffect filter="fade" transition="in">
                                      <p:cBhvr>
                                        <p:cTn dur="500"/>
                                        <p:tgtEl>
                                          <p:spTgt spid="2453"/>
                                        </p:tgtEl>
                                      </p:cBhvr>
                                    </p:animEffect>
                                  </p:childTnLst>
                                </p:cTn>
                              </p:par>
                              <p:par>
                                <p:cTn fill="hold" nodeType="withEffect" presetClass="entr" presetID="10" presetSubtype="0">
                                  <p:stCondLst>
                                    <p:cond delay="0"/>
                                  </p:stCondLst>
                                  <p:childTnLst>
                                    <p:set>
                                      <p:cBhvr>
                                        <p:cTn dur="1" fill="hold">
                                          <p:stCondLst>
                                            <p:cond delay="0"/>
                                          </p:stCondLst>
                                        </p:cTn>
                                        <p:tgtEl>
                                          <p:spTgt spid="2380"/>
                                        </p:tgtEl>
                                        <p:attrNameLst>
                                          <p:attrName>style.visibility</p:attrName>
                                        </p:attrNameLst>
                                      </p:cBhvr>
                                      <p:to>
                                        <p:strVal val="visible"/>
                                      </p:to>
                                    </p:set>
                                    <p:animEffect filter="fade" transition="in">
                                      <p:cBhvr>
                                        <p:cTn dur="500"/>
                                        <p:tgtEl>
                                          <p:spTgt spid="2380"/>
                                        </p:tgtEl>
                                      </p:cBhvr>
                                    </p:animEffect>
                                  </p:childTnLst>
                                </p:cTn>
                              </p:par>
                              <p:par>
                                <p:cTn fill="hold" nodeType="withEffect" presetClass="entr" presetID="10" presetSubtype="0">
                                  <p:stCondLst>
                                    <p:cond delay="0"/>
                                  </p:stCondLst>
                                  <p:childTnLst>
                                    <p:set>
                                      <p:cBhvr>
                                        <p:cTn dur="1" fill="hold">
                                          <p:stCondLst>
                                            <p:cond delay="0"/>
                                          </p:stCondLst>
                                        </p:cTn>
                                        <p:tgtEl>
                                          <p:spTgt spid="2460"/>
                                        </p:tgtEl>
                                        <p:attrNameLst>
                                          <p:attrName>style.visibility</p:attrName>
                                        </p:attrNameLst>
                                      </p:cBhvr>
                                      <p:to>
                                        <p:strVal val="visible"/>
                                      </p:to>
                                    </p:set>
                                    <p:animEffect filter="fade" transition="in">
                                      <p:cBhvr>
                                        <p:cTn dur="500"/>
                                        <p:tgtEl>
                                          <p:spTgt spid="2460"/>
                                        </p:tgtEl>
                                      </p:cBhvr>
                                    </p:animEffect>
                                  </p:childTnLst>
                                </p:cTn>
                              </p:par>
                              <p:par>
                                <p:cTn fill="hold" nodeType="withEffect" presetClass="entr" presetID="10" presetSubtype="0">
                                  <p:stCondLst>
                                    <p:cond delay="0"/>
                                  </p:stCondLst>
                                  <p:childTnLst>
                                    <p:set>
                                      <p:cBhvr>
                                        <p:cTn dur="1" fill="hold">
                                          <p:stCondLst>
                                            <p:cond delay="0"/>
                                          </p:stCondLst>
                                        </p:cTn>
                                        <p:tgtEl>
                                          <p:spTgt spid="2383"/>
                                        </p:tgtEl>
                                        <p:attrNameLst>
                                          <p:attrName>style.visibility</p:attrName>
                                        </p:attrNameLst>
                                      </p:cBhvr>
                                      <p:to>
                                        <p:strVal val="visible"/>
                                      </p:to>
                                    </p:set>
                                    <p:animEffect filter="fade" transition="in">
                                      <p:cBhvr>
                                        <p:cTn dur="500"/>
                                        <p:tgtEl>
                                          <p:spTgt spid="2383"/>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459"/>
                                        </p:tgtEl>
                                        <p:attrNameLst>
                                          <p:attrName>style.visibility</p:attrName>
                                        </p:attrNameLst>
                                      </p:cBhvr>
                                      <p:to>
                                        <p:strVal val="visible"/>
                                      </p:to>
                                    </p:set>
                                    <p:animEffect filter="fade" transition="in">
                                      <p:cBhvr>
                                        <p:cTn dur="500"/>
                                        <p:tgtEl>
                                          <p:spTgt spid="2459"/>
                                        </p:tgtEl>
                                      </p:cBhvr>
                                    </p:animEffect>
                                  </p:childTnLst>
                                </p:cTn>
                              </p:par>
                              <p:par>
                                <p:cTn fill="hold" nodeType="withEffect" presetClass="entr" presetID="10" presetSubtype="0">
                                  <p:stCondLst>
                                    <p:cond delay="0"/>
                                  </p:stCondLst>
                                  <p:childTnLst>
                                    <p:set>
                                      <p:cBhvr>
                                        <p:cTn dur="1" fill="hold">
                                          <p:stCondLst>
                                            <p:cond delay="0"/>
                                          </p:stCondLst>
                                        </p:cTn>
                                        <p:tgtEl>
                                          <p:spTgt spid="2385"/>
                                        </p:tgtEl>
                                        <p:attrNameLst>
                                          <p:attrName>style.visibility</p:attrName>
                                        </p:attrNameLst>
                                      </p:cBhvr>
                                      <p:to>
                                        <p:strVal val="visible"/>
                                      </p:to>
                                    </p:set>
                                    <p:animEffect filter="fade" transition="in">
                                      <p:cBhvr>
                                        <p:cTn dur="500"/>
                                        <p:tgtEl>
                                          <p:spTgt spid="2385"/>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382"/>
                                        </p:tgtEl>
                                        <p:attrNameLst>
                                          <p:attrName>style.visibility</p:attrName>
                                        </p:attrNameLst>
                                      </p:cBhvr>
                                      <p:to>
                                        <p:strVal val="visible"/>
                                      </p:to>
                                    </p:set>
                                    <p:animEffect filter="fade" transition="in">
                                      <p:cBhvr>
                                        <p:cTn dur="500"/>
                                        <p:tgtEl>
                                          <p:spTgt spid="2382"/>
                                        </p:tgtEl>
                                      </p:cBhvr>
                                    </p:animEffect>
                                  </p:childTnLst>
                                </p:cTn>
                              </p:par>
                              <p:par>
                                <p:cTn fill="hold" nodeType="withEffect" presetClass="entr" presetID="10" presetSubtype="0">
                                  <p:stCondLst>
                                    <p:cond delay="0"/>
                                  </p:stCondLst>
                                  <p:childTnLst>
                                    <p:set>
                                      <p:cBhvr>
                                        <p:cTn dur="1" fill="hold">
                                          <p:stCondLst>
                                            <p:cond delay="0"/>
                                          </p:stCondLst>
                                        </p:cTn>
                                        <p:tgtEl>
                                          <p:spTgt spid="2452"/>
                                        </p:tgtEl>
                                        <p:attrNameLst>
                                          <p:attrName>style.visibility</p:attrName>
                                        </p:attrNameLst>
                                      </p:cBhvr>
                                      <p:to>
                                        <p:strVal val="visible"/>
                                      </p:to>
                                    </p:set>
                                    <p:animEffect filter="fade" transition="in">
                                      <p:cBhvr>
                                        <p:cTn dur="500"/>
                                        <p:tgtEl>
                                          <p:spTgt spid="2452"/>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2451"/>
                                        </p:tgtEl>
                                        <p:attrNameLst>
                                          <p:attrName>style.visibility</p:attrName>
                                        </p:attrNameLst>
                                      </p:cBhvr>
                                      <p:to>
                                        <p:strVal val="visible"/>
                                      </p:to>
                                    </p:set>
                                    <p:animEffect filter="fade" transition="in">
                                      <p:cBhvr>
                                        <p:cTn dur="500"/>
                                        <p:tgtEl>
                                          <p:spTgt spid="2451"/>
                                        </p:tgtEl>
                                      </p:cBhvr>
                                    </p:animEffect>
                                  </p:childTnLst>
                                </p:cTn>
                              </p:par>
                              <p:par>
                                <p:cTn fill="hold" nodeType="withEffect" presetClass="entr" presetID="10" presetSubtype="0">
                                  <p:stCondLst>
                                    <p:cond delay="0"/>
                                  </p:stCondLst>
                                  <p:childTnLst>
                                    <p:set>
                                      <p:cBhvr>
                                        <p:cTn dur="1" fill="hold">
                                          <p:stCondLst>
                                            <p:cond delay="0"/>
                                          </p:stCondLst>
                                        </p:cTn>
                                        <p:tgtEl>
                                          <p:spTgt spid="2384"/>
                                        </p:tgtEl>
                                        <p:attrNameLst>
                                          <p:attrName>style.visibility</p:attrName>
                                        </p:attrNameLst>
                                      </p:cBhvr>
                                      <p:to>
                                        <p:strVal val="visible"/>
                                      </p:to>
                                    </p:set>
                                    <p:animEffect filter="fade" transition="in">
                                      <p:cBhvr>
                                        <p:cTn dur="500"/>
                                        <p:tgtEl>
                                          <p:spTgt spid="2384"/>
                                        </p:tgtEl>
                                      </p:cBhvr>
                                    </p:animEffect>
                                  </p:childTnLst>
                                </p:cTn>
                              </p:par>
                              <p:par>
                                <p:cTn fill="hold" nodeType="withEffect" presetClass="entr" presetID="10" presetSubtype="0">
                                  <p:stCondLst>
                                    <p:cond delay="0"/>
                                  </p:stCondLst>
                                  <p:childTnLst>
                                    <p:set>
                                      <p:cBhvr>
                                        <p:cTn dur="1" fill="hold">
                                          <p:stCondLst>
                                            <p:cond delay="0"/>
                                          </p:stCondLst>
                                        </p:cTn>
                                        <p:tgtEl>
                                          <p:spTgt spid="2388"/>
                                        </p:tgtEl>
                                        <p:attrNameLst>
                                          <p:attrName>style.visibility</p:attrName>
                                        </p:attrNameLst>
                                      </p:cBhvr>
                                      <p:to>
                                        <p:strVal val="visible"/>
                                      </p:to>
                                    </p:set>
                                    <p:animEffect filter="fade" transition="in">
                                      <p:cBhvr>
                                        <p:cTn dur="500"/>
                                        <p:tgtEl>
                                          <p:spTgt spid="2388"/>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387"/>
                                        </p:tgtEl>
                                        <p:attrNameLst>
                                          <p:attrName>style.visibility</p:attrName>
                                        </p:attrNameLst>
                                      </p:cBhvr>
                                      <p:to>
                                        <p:strVal val="visible"/>
                                      </p:to>
                                    </p:set>
                                    <p:animEffect filter="fade" transition="in">
                                      <p:cBhvr>
                                        <p:cTn dur="500"/>
                                        <p:tgtEl>
                                          <p:spTgt spid="2387"/>
                                        </p:tgtEl>
                                      </p:cBhvr>
                                    </p:animEffect>
                                  </p:childTnLst>
                                </p:cTn>
                              </p:par>
                              <p:par>
                                <p:cTn fill="hold" nodeType="withEffect" presetClass="entr" presetID="10" presetSubtype="0">
                                  <p:stCondLst>
                                    <p:cond delay="0"/>
                                  </p:stCondLst>
                                  <p:childTnLst>
                                    <p:set>
                                      <p:cBhvr>
                                        <p:cTn dur="1" fill="hold">
                                          <p:stCondLst>
                                            <p:cond delay="0"/>
                                          </p:stCondLst>
                                        </p:cTn>
                                        <p:tgtEl>
                                          <p:spTgt spid="2386"/>
                                        </p:tgtEl>
                                        <p:attrNameLst>
                                          <p:attrName>style.visibility</p:attrName>
                                        </p:attrNameLst>
                                      </p:cBhvr>
                                      <p:to>
                                        <p:strVal val="visible"/>
                                      </p:to>
                                    </p:set>
                                    <p:animEffect filter="fade" transition="in">
                                      <p:cBhvr>
                                        <p:cTn dur="500"/>
                                        <p:tgtEl>
                                          <p:spTgt spid="23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6" name="Shape 2466"/>
        <p:cNvGrpSpPr/>
        <p:nvPr/>
      </p:nvGrpSpPr>
      <p:grpSpPr>
        <a:xfrm>
          <a:off x="0" y="0"/>
          <a:ext cx="0" cy="0"/>
          <a:chOff x="0" y="0"/>
          <a:chExt cx="0" cy="0"/>
        </a:xfrm>
      </p:grpSpPr>
      <p:sp>
        <p:nvSpPr>
          <p:cNvPr id="2467" name="Google Shape;2467;p25"/>
          <p:cNvSpPr txBox="1"/>
          <p:nvPr>
            <p:ph type="title"/>
          </p:nvPr>
        </p:nvSpPr>
        <p:spPr>
          <a:xfrm>
            <a:off x="10369" y="130521"/>
            <a:ext cx="7886700" cy="6711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rgbClr val="0000A3"/>
              </a:buClr>
              <a:buSzPts val="3300"/>
              <a:buFont typeface="Arial"/>
              <a:buNone/>
            </a:pPr>
            <a:r>
              <a:rPr lang="en-US" sz="3600"/>
              <a:t>Διάνυσμα απόστασης: επανάληψη</a:t>
            </a:r>
            <a:endParaRPr sz="3600">
              <a:solidFill>
                <a:srgbClr val="0000A8"/>
              </a:solidFill>
            </a:endParaRPr>
          </a:p>
        </p:txBody>
      </p:sp>
      <p:sp>
        <p:nvSpPr>
          <p:cNvPr id="2468" name="Google Shape;2468;p25"/>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
        <p:nvSpPr>
          <p:cNvPr id="2469" name="Google Shape;2469;p25"/>
          <p:cNvSpPr txBox="1"/>
          <p:nvPr/>
        </p:nvSpPr>
        <p:spPr>
          <a:xfrm flipH="1">
            <a:off x="357488" y="2309250"/>
            <a:ext cx="1646700" cy="25905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None/>
            </a:pPr>
            <a:r>
              <a:rPr lang="en-US" sz="1400">
                <a:solidFill>
                  <a:schemeClr val="dk1"/>
                </a:solidFill>
              </a:rPr>
              <a:t>όλοι οι κόμβοι</a:t>
            </a:r>
            <a:r>
              <a:rPr lang="en-US" sz="1400">
                <a:solidFill>
                  <a:schemeClr val="dk1"/>
                </a:solidFill>
                <a:latin typeface="Arial"/>
                <a:ea typeface="Arial"/>
                <a:cs typeface="Arial"/>
                <a:sym typeface="Arial"/>
              </a:rPr>
              <a:t>:</a:t>
            </a:r>
            <a:endParaRPr sz="1100"/>
          </a:p>
          <a:p>
            <a:pPr indent="-127000" lvl="0" marL="127000" marR="0" rtl="0" algn="l">
              <a:lnSpc>
                <a:spcPct val="90000"/>
              </a:lnSpc>
              <a:spcBef>
                <a:spcPts val="0"/>
              </a:spcBef>
              <a:spcAft>
                <a:spcPts val="0"/>
              </a:spcAft>
              <a:buClr>
                <a:srgbClr val="0000A8"/>
              </a:buClr>
              <a:buSzPts val="1400"/>
              <a:buFont typeface="Noto Sans Symbols"/>
              <a:buChar char="▪"/>
            </a:pPr>
            <a:r>
              <a:rPr lang="en-US" sz="1400">
                <a:solidFill>
                  <a:schemeClr val="dk1"/>
                </a:solidFill>
              </a:rPr>
              <a:t>λαμβάνουν διανύσματα απόστασης από τους γείτονες</a:t>
            </a:r>
            <a:endParaRPr sz="1100"/>
          </a:p>
          <a:p>
            <a:pPr indent="-127000" lvl="0" marL="127000" marR="0" rtl="0" algn="l">
              <a:lnSpc>
                <a:spcPct val="90000"/>
              </a:lnSpc>
              <a:spcBef>
                <a:spcPts val="0"/>
              </a:spcBef>
              <a:spcAft>
                <a:spcPts val="0"/>
              </a:spcAft>
              <a:buClr>
                <a:srgbClr val="BFBFBF"/>
              </a:buClr>
              <a:buSzPts val="1400"/>
              <a:buFont typeface="Noto Sans Symbols"/>
              <a:buChar char="▪"/>
            </a:pPr>
            <a:r>
              <a:rPr lang="en-US" sz="1400">
                <a:solidFill>
                  <a:srgbClr val="BFBFBF"/>
                </a:solidFill>
              </a:rPr>
              <a:t>υπολογίζουν το νέο τοπικό διάνυσμα απόστασης</a:t>
            </a:r>
            <a:endParaRPr sz="1100"/>
          </a:p>
          <a:p>
            <a:pPr indent="-127000" lvl="0" marL="127000" marR="0" rtl="0" algn="l">
              <a:lnSpc>
                <a:spcPct val="90000"/>
              </a:lnSpc>
              <a:spcBef>
                <a:spcPts val="0"/>
              </a:spcBef>
              <a:spcAft>
                <a:spcPts val="0"/>
              </a:spcAft>
              <a:buClr>
                <a:srgbClr val="BFBFBF"/>
              </a:buClr>
              <a:buSzPts val="1400"/>
              <a:buFont typeface="Noto Sans Symbols"/>
              <a:buChar char="▪"/>
            </a:pPr>
            <a:r>
              <a:rPr lang="en-US" sz="1400">
                <a:solidFill>
                  <a:srgbClr val="BFBFBF"/>
                </a:solidFill>
              </a:rPr>
              <a:t>στέλνουν το νέο τοπικό διάνυσμα απόστασης στους γείτονες</a:t>
            </a:r>
            <a:endParaRPr sz="1100"/>
          </a:p>
        </p:txBody>
      </p:sp>
      <p:grpSp>
        <p:nvGrpSpPr>
          <p:cNvPr id="2470" name="Google Shape;2470;p25"/>
          <p:cNvGrpSpPr/>
          <p:nvPr/>
        </p:nvGrpSpPr>
        <p:grpSpPr>
          <a:xfrm>
            <a:off x="438284" y="1394357"/>
            <a:ext cx="763425" cy="922355"/>
            <a:chOff x="10030321" y="3444875"/>
            <a:chExt cx="1017900" cy="1229807"/>
          </a:xfrm>
        </p:grpSpPr>
        <p:sp>
          <p:nvSpPr>
            <p:cNvPr id="2471" name="Google Shape;2471;p25"/>
            <p:cNvSpPr txBox="1"/>
            <p:nvPr/>
          </p:nvSpPr>
          <p:spPr>
            <a:xfrm>
              <a:off x="10030321" y="4089682"/>
              <a:ext cx="1017900" cy="585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t=1</a:t>
              </a:r>
              <a:endParaRPr sz="1100"/>
            </a:p>
          </p:txBody>
        </p:sp>
        <p:grpSp>
          <p:nvGrpSpPr>
            <p:cNvPr id="2472" name="Google Shape;2472;p25"/>
            <p:cNvGrpSpPr/>
            <p:nvPr/>
          </p:nvGrpSpPr>
          <p:grpSpPr>
            <a:xfrm>
              <a:off x="10034588" y="3444875"/>
              <a:ext cx="682627" cy="682625"/>
              <a:chOff x="10034588" y="3444875"/>
              <a:chExt cx="682627" cy="682625"/>
            </a:xfrm>
          </p:grpSpPr>
          <p:sp>
            <p:nvSpPr>
              <p:cNvPr id="2473" name="Google Shape;2473;p25"/>
              <p:cNvSpPr/>
              <p:nvPr/>
            </p:nvSpPr>
            <p:spPr>
              <a:xfrm>
                <a:off x="10039551" y="3449256"/>
                <a:ext cx="671332" cy="671332"/>
              </a:xfrm>
              <a:prstGeom prst="ellipse">
                <a:avLst/>
              </a:prstGeom>
              <a:noFill/>
              <a:ln cap="flat" cmpd="sng" w="34925">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cxnSp>
            <p:nvCxnSpPr>
              <p:cNvPr id="2474" name="Google Shape;2474;p25"/>
              <p:cNvCxnSpPr/>
              <p:nvPr/>
            </p:nvCxnSpPr>
            <p:spPr>
              <a:xfrm>
                <a:off x="10372725" y="3444875"/>
                <a:ext cx="0" cy="60325"/>
              </a:xfrm>
              <a:prstGeom prst="straightConnector1">
                <a:avLst/>
              </a:prstGeom>
              <a:noFill/>
              <a:ln cap="rnd" cmpd="sng" w="25400">
                <a:solidFill>
                  <a:srgbClr val="C00000"/>
                </a:solidFill>
                <a:prstDash val="solid"/>
                <a:miter lim="800000"/>
                <a:headEnd len="sm" w="sm" type="none"/>
                <a:tailEnd len="sm" w="sm" type="none"/>
              </a:ln>
            </p:spPr>
          </p:cxnSp>
          <p:cxnSp>
            <p:nvCxnSpPr>
              <p:cNvPr id="2475" name="Google Shape;2475;p25"/>
              <p:cNvCxnSpPr/>
              <p:nvPr/>
            </p:nvCxnSpPr>
            <p:spPr>
              <a:xfrm>
                <a:off x="10372725" y="4067175"/>
                <a:ext cx="0" cy="60325"/>
              </a:xfrm>
              <a:prstGeom prst="straightConnector1">
                <a:avLst/>
              </a:prstGeom>
              <a:noFill/>
              <a:ln cap="rnd" cmpd="sng" w="25400">
                <a:solidFill>
                  <a:srgbClr val="C00000"/>
                </a:solidFill>
                <a:prstDash val="solid"/>
                <a:miter lim="800000"/>
                <a:headEnd len="sm" w="sm" type="none"/>
                <a:tailEnd len="sm" w="sm" type="none"/>
              </a:ln>
            </p:spPr>
          </p:cxnSp>
          <p:cxnSp>
            <p:nvCxnSpPr>
              <p:cNvPr id="2476" name="Google Shape;2476;p25"/>
              <p:cNvCxnSpPr/>
              <p:nvPr/>
            </p:nvCxnSpPr>
            <p:spPr>
              <a:xfrm rot="10800000">
                <a:off x="10064751" y="3756025"/>
                <a:ext cx="0" cy="60325"/>
              </a:xfrm>
              <a:prstGeom prst="straightConnector1">
                <a:avLst/>
              </a:prstGeom>
              <a:noFill/>
              <a:ln cap="rnd" cmpd="sng" w="25400">
                <a:solidFill>
                  <a:srgbClr val="C00000"/>
                </a:solidFill>
                <a:prstDash val="solid"/>
                <a:miter lim="800000"/>
                <a:headEnd len="sm" w="sm" type="none"/>
                <a:tailEnd len="sm" w="sm" type="none"/>
              </a:ln>
            </p:spPr>
          </p:cxnSp>
          <p:cxnSp>
            <p:nvCxnSpPr>
              <p:cNvPr id="2477" name="Google Shape;2477;p25"/>
              <p:cNvCxnSpPr/>
              <p:nvPr/>
            </p:nvCxnSpPr>
            <p:spPr>
              <a:xfrm rot="10800000">
                <a:off x="10687053" y="3756025"/>
                <a:ext cx="0" cy="60325"/>
              </a:xfrm>
              <a:prstGeom prst="straightConnector1">
                <a:avLst/>
              </a:prstGeom>
              <a:noFill/>
              <a:ln cap="rnd" cmpd="sng" w="25400">
                <a:solidFill>
                  <a:srgbClr val="C00000"/>
                </a:solidFill>
                <a:prstDash val="solid"/>
                <a:miter lim="800000"/>
                <a:headEnd len="sm" w="sm" type="none"/>
                <a:tailEnd len="sm" w="sm" type="none"/>
              </a:ln>
            </p:spPr>
          </p:cxnSp>
          <p:cxnSp>
            <p:nvCxnSpPr>
              <p:cNvPr id="2478" name="Google Shape;2478;p25"/>
              <p:cNvCxnSpPr/>
              <p:nvPr/>
            </p:nvCxnSpPr>
            <p:spPr>
              <a:xfrm>
                <a:off x="10523542" y="4037013"/>
                <a:ext cx="26983" cy="42862"/>
              </a:xfrm>
              <a:prstGeom prst="straightConnector1">
                <a:avLst/>
              </a:prstGeom>
              <a:noFill/>
              <a:ln cap="rnd" cmpd="sng" w="25400">
                <a:solidFill>
                  <a:srgbClr val="C00000"/>
                </a:solidFill>
                <a:prstDash val="solid"/>
                <a:miter lim="800000"/>
                <a:headEnd len="sm" w="sm" type="none"/>
                <a:tailEnd len="sm" w="sm" type="none"/>
              </a:ln>
            </p:spPr>
          </p:cxnSp>
          <p:cxnSp>
            <p:nvCxnSpPr>
              <p:cNvPr id="2479" name="Google Shape;2479;p25"/>
              <p:cNvCxnSpPr/>
              <p:nvPr/>
            </p:nvCxnSpPr>
            <p:spPr>
              <a:xfrm>
                <a:off x="10202867" y="3490913"/>
                <a:ext cx="26983" cy="42862"/>
              </a:xfrm>
              <a:prstGeom prst="straightConnector1">
                <a:avLst/>
              </a:prstGeom>
              <a:noFill/>
              <a:ln cap="rnd" cmpd="sng" w="25400">
                <a:solidFill>
                  <a:srgbClr val="C00000"/>
                </a:solidFill>
                <a:prstDash val="solid"/>
                <a:miter lim="800000"/>
                <a:headEnd len="sm" w="sm" type="none"/>
                <a:tailEnd len="sm" w="sm" type="none"/>
              </a:ln>
            </p:spPr>
          </p:cxnSp>
          <p:cxnSp>
            <p:nvCxnSpPr>
              <p:cNvPr id="2480" name="Google Shape;2480;p25"/>
              <p:cNvCxnSpPr/>
              <p:nvPr/>
            </p:nvCxnSpPr>
            <p:spPr>
              <a:xfrm flipH="1">
                <a:off x="10196517" y="4033838"/>
                <a:ext cx="26983" cy="42862"/>
              </a:xfrm>
              <a:prstGeom prst="straightConnector1">
                <a:avLst/>
              </a:prstGeom>
              <a:noFill/>
              <a:ln cap="rnd" cmpd="sng" w="25400">
                <a:solidFill>
                  <a:srgbClr val="C00000"/>
                </a:solidFill>
                <a:prstDash val="solid"/>
                <a:miter lim="800000"/>
                <a:headEnd len="sm" w="sm" type="none"/>
                <a:tailEnd len="sm" w="sm" type="none"/>
              </a:ln>
            </p:spPr>
          </p:cxnSp>
          <p:cxnSp>
            <p:nvCxnSpPr>
              <p:cNvPr id="2481" name="Google Shape;2481;p25"/>
              <p:cNvCxnSpPr/>
              <p:nvPr/>
            </p:nvCxnSpPr>
            <p:spPr>
              <a:xfrm flipH="1">
                <a:off x="10517192" y="3487738"/>
                <a:ext cx="26983" cy="42862"/>
              </a:xfrm>
              <a:prstGeom prst="straightConnector1">
                <a:avLst/>
              </a:prstGeom>
              <a:noFill/>
              <a:ln cap="rnd" cmpd="sng" w="25400">
                <a:solidFill>
                  <a:srgbClr val="C00000"/>
                </a:solidFill>
                <a:prstDash val="solid"/>
                <a:miter lim="800000"/>
                <a:headEnd len="sm" w="sm" type="none"/>
                <a:tailEnd len="sm" w="sm" type="none"/>
              </a:ln>
            </p:spPr>
          </p:cxnSp>
          <p:cxnSp>
            <p:nvCxnSpPr>
              <p:cNvPr id="2482" name="Google Shape;2482;p25"/>
              <p:cNvCxnSpPr/>
              <p:nvPr/>
            </p:nvCxnSpPr>
            <p:spPr>
              <a:xfrm flipH="1">
                <a:off x="10631493" y="3611565"/>
                <a:ext cx="36507" cy="26985"/>
              </a:xfrm>
              <a:prstGeom prst="straightConnector1">
                <a:avLst/>
              </a:prstGeom>
              <a:noFill/>
              <a:ln cap="rnd" cmpd="sng" w="25400">
                <a:solidFill>
                  <a:srgbClr val="C00000"/>
                </a:solidFill>
                <a:prstDash val="solid"/>
                <a:miter lim="800000"/>
                <a:headEnd len="sm" w="sm" type="none"/>
                <a:tailEnd len="sm" w="sm" type="none"/>
              </a:ln>
            </p:spPr>
          </p:cxnSp>
          <p:cxnSp>
            <p:nvCxnSpPr>
              <p:cNvPr id="2483" name="Google Shape;2483;p25"/>
              <p:cNvCxnSpPr/>
              <p:nvPr/>
            </p:nvCxnSpPr>
            <p:spPr>
              <a:xfrm flipH="1">
                <a:off x="10085393" y="3929065"/>
                <a:ext cx="36507" cy="26985"/>
              </a:xfrm>
              <a:prstGeom prst="straightConnector1">
                <a:avLst/>
              </a:prstGeom>
              <a:noFill/>
              <a:ln cap="rnd" cmpd="sng" w="25400">
                <a:solidFill>
                  <a:srgbClr val="C00000"/>
                </a:solidFill>
                <a:prstDash val="solid"/>
                <a:miter lim="800000"/>
                <a:headEnd len="sm" w="sm" type="none"/>
                <a:tailEnd len="sm" w="sm" type="none"/>
              </a:ln>
            </p:spPr>
          </p:cxnSp>
          <p:cxnSp>
            <p:nvCxnSpPr>
              <p:cNvPr id="2484" name="Google Shape;2484;p25"/>
              <p:cNvCxnSpPr/>
              <p:nvPr/>
            </p:nvCxnSpPr>
            <p:spPr>
              <a:xfrm rot="10800000">
                <a:off x="10094918" y="3614740"/>
                <a:ext cx="36507" cy="26985"/>
              </a:xfrm>
              <a:prstGeom prst="straightConnector1">
                <a:avLst/>
              </a:prstGeom>
              <a:noFill/>
              <a:ln cap="rnd" cmpd="sng" w="25400">
                <a:solidFill>
                  <a:srgbClr val="C00000"/>
                </a:solidFill>
                <a:prstDash val="solid"/>
                <a:miter lim="800000"/>
                <a:headEnd len="sm" w="sm" type="none"/>
                <a:tailEnd len="sm" w="sm" type="none"/>
              </a:ln>
            </p:spPr>
          </p:cxnSp>
          <p:cxnSp>
            <p:nvCxnSpPr>
              <p:cNvPr id="2485" name="Google Shape;2485;p25"/>
              <p:cNvCxnSpPr/>
              <p:nvPr/>
            </p:nvCxnSpPr>
            <p:spPr>
              <a:xfrm rot="10800000">
                <a:off x="10631493" y="3932240"/>
                <a:ext cx="36507" cy="26985"/>
              </a:xfrm>
              <a:prstGeom prst="straightConnector1">
                <a:avLst/>
              </a:prstGeom>
              <a:noFill/>
              <a:ln cap="rnd" cmpd="sng" w="25400">
                <a:solidFill>
                  <a:srgbClr val="C00000"/>
                </a:solidFill>
                <a:prstDash val="solid"/>
                <a:miter lim="800000"/>
                <a:headEnd len="sm" w="sm" type="none"/>
                <a:tailEnd len="sm" w="sm" type="none"/>
              </a:ln>
            </p:spPr>
          </p:cxnSp>
          <p:sp>
            <p:nvSpPr>
              <p:cNvPr id="2486" name="Google Shape;2486;p25"/>
              <p:cNvSpPr/>
              <p:nvPr/>
            </p:nvSpPr>
            <p:spPr>
              <a:xfrm>
                <a:off x="10331450" y="3743325"/>
                <a:ext cx="82550" cy="87136"/>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cxnSp>
            <p:nvCxnSpPr>
              <p:cNvPr id="2487" name="Google Shape;2487;p25"/>
              <p:cNvCxnSpPr/>
              <p:nvPr/>
            </p:nvCxnSpPr>
            <p:spPr>
              <a:xfrm flipH="1">
                <a:off x="10361752" y="3564494"/>
                <a:ext cx="137579" cy="231764"/>
              </a:xfrm>
              <a:prstGeom prst="straightConnector1">
                <a:avLst/>
              </a:prstGeom>
              <a:noFill/>
              <a:ln cap="flat" cmpd="sng" w="25400">
                <a:solidFill>
                  <a:srgbClr val="C00000"/>
                </a:solidFill>
                <a:prstDash val="solid"/>
                <a:miter lim="800000"/>
                <a:headEnd len="sm" w="sm" type="none"/>
                <a:tailEnd len="sm" w="sm" type="none"/>
              </a:ln>
            </p:spPr>
          </p:cxnSp>
        </p:grpSp>
      </p:grpSp>
      <p:cxnSp>
        <p:nvCxnSpPr>
          <p:cNvPr id="2488" name="Google Shape;2488;p25"/>
          <p:cNvCxnSpPr>
            <a:stCxn id="2489" idx="2"/>
            <a:endCxn id="2489" idx="0"/>
          </p:cNvCxnSpPr>
          <p:nvPr/>
        </p:nvCxnSpPr>
        <p:spPr>
          <a:xfrm rot="10800000">
            <a:off x="4897777" y="1596840"/>
            <a:ext cx="0" cy="2897400"/>
          </a:xfrm>
          <a:prstGeom prst="straightConnector1">
            <a:avLst/>
          </a:prstGeom>
          <a:noFill/>
          <a:ln cap="flat" cmpd="sng" w="12700">
            <a:solidFill>
              <a:schemeClr val="dk1"/>
            </a:solidFill>
            <a:prstDash val="solid"/>
            <a:miter lim="800000"/>
            <a:headEnd len="sm" w="sm" type="none"/>
            <a:tailEnd len="sm" w="sm" type="none"/>
          </a:ln>
        </p:spPr>
      </p:cxnSp>
      <p:cxnSp>
        <p:nvCxnSpPr>
          <p:cNvPr id="2490" name="Google Shape;2490;p25"/>
          <p:cNvCxnSpPr>
            <a:stCxn id="2489" idx="1"/>
            <a:endCxn id="2489" idx="3"/>
          </p:cNvCxnSpPr>
          <p:nvPr/>
        </p:nvCxnSpPr>
        <p:spPr>
          <a:xfrm>
            <a:off x="3449077" y="3045540"/>
            <a:ext cx="2897400" cy="0"/>
          </a:xfrm>
          <a:prstGeom prst="straightConnector1">
            <a:avLst/>
          </a:prstGeom>
          <a:noFill/>
          <a:ln cap="flat" cmpd="sng" w="12700">
            <a:solidFill>
              <a:schemeClr val="dk1"/>
            </a:solidFill>
            <a:prstDash val="solid"/>
            <a:miter lim="800000"/>
            <a:headEnd len="sm" w="sm" type="none"/>
            <a:tailEnd len="sm" w="sm" type="none"/>
          </a:ln>
        </p:spPr>
      </p:cxnSp>
      <p:sp>
        <p:nvSpPr>
          <p:cNvPr id="2489" name="Google Shape;2489;p25"/>
          <p:cNvSpPr/>
          <p:nvPr/>
        </p:nvSpPr>
        <p:spPr>
          <a:xfrm>
            <a:off x="3449077" y="1596840"/>
            <a:ext cx="2897400" cy="2897400"/>
          </a:xfrm>
          <a:prstGeom prst="rect">
            <a:avLst/>
          </a:prstGeom>
          <a:no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2491" name="Google Shape;2491;p25"/>
          <p:cNvSpPr/>
          <p:nvPr/>
        </p:nvSpPr>
        <p:spPr>
          <a:xfrm>
            <a:off x="6285253" y="1650352"/>
            <a:ext cx="99300" cy="13914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2492" name="Google Shape;2492;p25"/>
          <p:cNvGrpSpPr/>
          <p:nvPr/>
        </p:nvGrpSpPr>
        <p:grpSpPr>
          <a:xfrm>
            <a:off x="3250339" y="4329160"/>
            <a:ext cx="3307962" cy="341178"/>
            <a:chOff x="4333785" y="5772213"/>
            <a:chExt cx="4410616" cy="454904"/>
          </a:xfrm>
        </p:grpSpPr>
        <p:grpSp>
          <p:nvGrpSpPr>
            <p:cNvPr id="2493" name="Google Shape;2493;p25"/>
            <p:cNvGrpSpPr/>
            <p:nvPr/>
          </p:nvGrpSpPr>
          <p:grpSpPr>
            <a:xfrm>
              <a:off x="4333785" y="5772213"/>
              <a:ext cx="531821" cy="419397"/>
              <a:chOff x="1348328" y="2475647"/>
              <a:chExt cx="603916" cy="476250"/>
            </a:xfrm>
          </p:grpSpPr>
          <p:grpSp>
            <p:nvGrpSpPr>
              <p:cNvPr id="2494" name="Google Shape;2494;p25"/>
              <p:cNvGrpSpPr/>
              <p:nvPr/>
            </p:nvGrpSpPr>
            <p:grpSpPr>
              <a:xfrm>
                <a:off x="1348328" y="2555748"/>
                <a:ext cx="603916" cy="308999"/>
                <a:chOff x="5278570" y="2983486"/>
                <a:chExt cx="501650" cy="233363"/>
              </a:xfrm>
            </p:grpSpPr>
            <p:sp>
              <p:nvSpPr>
                <p:cNvPr id="2495" name="Google Shape;2495;p25"/>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2496" name="Google Shape;2496;p25"/>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2497" name="Google Shape;2497;p25"/>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2498" name="Google Shape;2498;p25"/>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499" name="Google Shape;2499;p25"/>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2500" name="Google Shape;2500;p25"/>
              <p:cNvGrpSpPr/>
              <p:nvPr/>
            </p:nvGrpSpPr>
            <p:grpSpPr>
              <a:xfrm>
                <a:off x="1456374" y="2475647"/>
                <a:ext cx="469381" cy="476250"/>
                <a:chOff x="2944" y="2405"/>
                <a:chExt cx="300" cy="300"/>
              </a:xfrm>
            </p:grpSpPr>
            <p:sp>
              <p:nvSpPr>
                <p:cNvPr id="2501" name="Google Shape;2501;p25"/>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502" name="Google Shape;2502;p25"/>
                <p:cNvSpPr txBox="1"/>
                <p:nvPr/>
              </p:nvSpPr>
              <p:spPr>
                <a:xfrm>
                  <a:off x="2944" y="240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g</a:t>
                  </a:r>
                  <a:endParaRPr b="0" i="0" sz="1500" u="none" cap="none" strike="noStrike">
                    <a:solidFill>
                      <a:srgbClr val="000000"/>
                    </a:solidFill>
                    <a:latin typeface="Arial"/>
                    <a:ea typeface="Arial"/>
                    <a:cs typeface="Arial"/>
                    <a:sym typeface="Arial"/>
                  </a:endParaRPr>
                </a:p>
              </p:txBody>
            </p:sp>
          </p:grpSp>
        </p:grpSp>
        <p:grpSp>
          <p:nvGrpSpPr>
            <p:cNvPr id="2503" name="Google Shape;2503;p25"/>
            <p:cNvGrpSpPr/>
            <p:nvPr/>
          </p:nvGrpSpPr>
          <p:grpSpPr>
            <a:xfrm>
              <a:off x="6263949" y="5807720"/>
              <a:ext cx="531821" cy="419397"/>
              <a:chOff x="1348328" y="2507397"/>
              <a:chExt cx="603916" cy="476250"/>
            </a:xfrm>
          </p:grpSpPr>
          <p:grpSp>
            <p:nvGrpSpPr>
              <p:cNvPr id="2504" name="Google Shape;2504;p25"/>
              <p:cNvGrpSpPr/>
              <p:nvPr/>
            </p:nvGrpSpPr>
            <p:grpSpPr>
              <a:xfrm>
                <a:off x="1348328" y="2555748"/>
                <a:ext cx="603916" cy="308999"/>
                <a:chOff x="5278570" y="2983486"/>
                <a:chExt cx="501650" cy="233363"/>
              </a:xfrm>
            </p:grpSpPr>
            <p:sp>
              <p:nvSpPr>
                <p:cNvPr id="2505" name="Google Shape;2505;p25"/>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2506" name="Google Shape;2506;p25"/>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2507" name="Google Shape;2507;p25"/>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2508" name="Google Shape;2508;p25"/>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509" name="Google Shape;2509;p25"/>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2510" name="Google Shape;2510;p25"/>
              <p:cNvGrpSpPr/>
              <p:nvPr/>
            </p:nvGrpSpPr>
            <p:grpSpPr>
              <a:xfrm>
                <a:off x="1456374" y="2507397"/>
                <a:ext cx="469381" cy="476250"/>
                <a:chOff x="2944" y="2425"/>
                <a:chExt cx="300" cy="300"/>
              </a:xfrm>
            </p:grpSpPr>
            <p:sp>
              <p:nvSpPr>
                <p:cNvPr id="2511" name="Google Shape;2511;p25"/>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512" name="Google Shape;2512;p25"/>
                <p:cNvSpPr txBox="1"/>
                <p:nvPr/>
              </p:nvSpPr>
              <p:spPr>
                <a:xfrm>
                  <a:off x="2944"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h</a:t>
                  </a:r>
                  <a:endParaRPr b="0" i="0" sz="1500" u="none" cap="none" strike="noStrike">
                    <a:solidFill>
                      <a:srgbClr val="000000"/>
                    </a:solidFill>
                    <a:latin typeface="Arial"/>
                    <a:ea typeface="Arial"/>
                    <a:cs typeface="Arial"/>
                    <a:sym typeface="Arial"/>
                  </a:endParaRPr>
                </a:p>
              </p:txBody>
            </p:sp>
          </p:grpSp>
        </p:grpSp>
        <p:grpSp>
          <p:nvGrpSpPr>
            <p:cNvPr id="2513" name="Google Shape;2513;p25"/>
            <p:cNvGrpSpPr/>
            <p:nvPr/>
          </p:nvGrpSpPr>
          <p:grpSpPr>
            <a:xfrm>
              <a:off x="8197315" y="5805271"/>
              <a:ext cx="547086" cy="419397"/>
              <a:chOff x="1348328" y="2507397"/>
              <a:chExt cx="621251" cy="476250"/>
            </a:xfrm>
          </p:grpSpPr>
          <p:grpSp>
            <p:nvGrpSpPr>
              <p:cNvPr id="2514" name="Google Shape;2514;p25"/>
              <p:cNvGrpSpPr/>
              <p:nvPr/>
            </p:nvGrpSpPr>
            <p:grpSpPr>
              <a:xfrm>
                <a:off x="1348328" y="2555748"/>
                <a:ext cx="603916" cy="308999"/>
                <a:chOff x="5278570" y="2983486"/>
                <a:chExt cx="501650" cy="233363"/>
              </a:xfrm>
            </p:grpSpPr>
            <p:sp>
              <p:nvSpPr>
                <p:cNvPr id="2515" name="Google Shape;2515;p25"/>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2516" name="Google Shape;2516;p25"/>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2517" name="Google Shape;2517;p25"/>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2518" name="Google Shape;2518;p25"/>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519" name="Google Shape;2519;p25"/>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2520" name="Google Shape;2520;p25"/>
              <p:cNvGrpSpPr/>
              <p:nvPr/>
            </p:nvGrpSpPr>
            <p:grpSpPr>
              <a:xfrm>
                <a:off x="1500196" y="2507397"/>
                <a:ext cx="469382" cy="476250"/>
                <a:chOff x="2972" y="2425"/>
                <a:chExt cx="300" cy="300"/>
              </a:xfrm>
            </p:grpSpPr>
            <p:sp>
              <p:nvSpPr>
                <p:cNvPr id="2521" name="Google Shape;2521;p25"/>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522" name="Google Shape;2522;p25"/>
                <p:cNvSpPr txBox="1"/>
                <p:nvPr/>
              </p:nvSpPr>
              <p:spPr>
                <a:xfrm>
                  <a:off x="2972"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a:t>
                  </a:r>
                  <a:endParaRPr b="0" i="0" sz="1500" u="none" cap="none" strike="noStrike">
                    <a:solidFill>
                      <a:srgbClr val="000000"/>
                    </a:solidFill>
                    <a:latin typeface="Arial"/>
                    <a:ea typeface="Arial"/>
                    <a:cs typeface="Arial"/>
                    <a:sym typeface="Arial"/>
                  </a:endParaRPr>
                </a:p>
              </p:txBody>
            </p:sp>
          </p:grpSp>
        </p:grpSp>
      </p:grpSp>
      <p:sp>
        <p:nvSpPr>
          <p:cNvPr id="2523" name="Google Shape;2523;p25"/>
          <p:cNvSpPr txBox="1"/>
          <p:nvPr/>
        </p:nvSpPr>
        <p:spPr>
          <a:xfrm>
            <a:off x="3229337" y="2152892"/>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2524" name="Google Shape;2524;p25"/>
          <p:cNvSpPr txBox="1"/>
          <p:nvPr/>
        </p:nvSpPr>
        <p:spPr>
          <a:xfrm>
            <a:off x="4663150" y="2145658"/>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2525" name="Google Shape;2525;p25"/>
          <p:cNvSpPr txBox="1"/>
          <p:nvPr/>
        </p:nvSpPr>
        <p:spPr>
          <a:xfrm>
            <a:off x="3222103" y="3664835"/>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2526" name="Google Shape;2526;p25"/>
          <p:cNvSpPr txBox="1"/>
          <p:nvPr/>
        </p:nvSpPr>
        <p:spPr>
          <a:xfrm>
            <a:off x="4673280" y="3666282"/>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2527" name="Google Shape;2527;p25"/>
          <p:cNvSpPr txBox="1"/>
          <p:nvPr/>
        </p:nvSpPr>
        <p:spPr>
          <a:xfrm>
            <a:off x="6115774" y="3667729"/>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2528" name="Google Shape;2528;p25"/>
          <p:cNvSpPr txBox="1"/>
          <p:nvPr/>
        </p:nvSpPr>
        <p:spPr>
          <a:xfrm>
            <a:off x="4081523" y="3022440"/>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2529" name="Google Shape;2529;p25"/>
          <p:cNvSpPr txBox="1"/>
          <p:nvPr/>
        </p:nvSpPr>
        <p:spPr>
          <a:xfrm>
            <a:off x="5515337" y="3015206"/>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2530" name="Google Shape;2530;p25"/>
          <p:cNvSpPr txBox="1"/>
          <p:nvPr/>
        </p:nvSpPr>
        <p:spPr>
          <a:xfrm>
            <a:off x="4082968" y="4464935"/>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2531" name="Google Shape;2531;p25"/>
          <p:cNvSpPr txBox="1"/>
          <p:nvPr/>
        </p:nvSpPr>
        <p:spPr>
          <a:xfrm>
            <a:off x="5516783" y="4457701"/>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2532" name="Google Shape;2532;p25"/>
          <p:cNvSpPr txBox="1"/>
          <p:nvPr/>
        </p:nvSpPr>
        <p:spPr>
          <a:xfrm>
            <a:off x="4084414" y="1592967"/>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8</a:t>
            </a:r>
            <a:endParaRPr sz="1100"/>
          </a:p>
        </p:txBody>
      </p:sp>
      <p:sp>
        <p:nvSpPr>
          <p:cNvPr id="2533" name="Google Shape;2533;p25"/>
          <p:cNvSpPr txBox="1"/>
          <p:nvPr/>
        </p:nvSpPr>
        <p:spPr>
          <a:xfrm>
            <a:off x="5518229" y="1585733"/>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2534" name="Google Shape;2534;p25"/>
          <p:cNvSpPr/>
          <p:nvPr/>
        </p:nvSpPr>
        <p:spPr>
          <a:xfrm flipH="1" rot="5400000">
            <a:off x="3299956" y="1920984"/>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535" name="Google Shape;2535;p25"/>
          <p:cNvSpPr/>
          <p:nvPr/>
        </p:nvSpPr>
        <p:spPr>
          <a:xfrm flipH="1" rot="-5400000">
            <a:off x="3296181" y="2603172"/>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536" name="Google Shape;2536;p25"/>
          <p:cNvSpPr/>
          <p:nvPr/>
        </p:nvSpPr>
        <p:spPr>
          <a:xfrm flipH="1" rot="5400000">
            <a:off x="4726862" y="1909924"/>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537" name="Google Shape;2537;p25"/>
          <p:cNvSpPr/>
          <p:nvPr/>
        </p:nvSpPr>
        <p:spPr>
          <a:xfrm flipH="1" rot="-5400000">
            <a:off x="4723087" y="2592112"/>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538" name="Google Shape;2538;p25"/>
          <p:cNvSpPr/>
          <p:nvPr/>
        </p:nvSpPr>
        <p:spPr>
          <a:xfrm flipH="1" rot="5400000">
            <a:off x="3277833" y="3344207"/>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539" name="Google Shape;2539;p25"/>
          <p:cNvSpPr/>
          <p:nvPr/>
        </p:nvSpPr>
        <p:spPr>
          <a:xfrm flipH="1" rot="-5400000">
            <a:off x="3274058" y="4026395"/>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540" name="Google Shape;2540;p25"/>
          <p:cNvSpPr/>
          <p:nvPr/>
        </p:nvSpPr>
        <p:spPr>
          <a:xfrm flipH="1" rot="5400000">
            <a:off x="4734237" y="3340523"/>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541" name="Google Shape;2541;p25"/>
          <p:cNvSpPr/>
          <p:nvPr/>
        </p:nvSpPr>
        <p:spPr>
          <a:xfrm flipH="1" rot="-5400000">
            <a:off x="4730463" y="4022711"/>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542" name="Google Shape;2542;p25"/>
          <p:cNvSpPr/>
          <p:nvPr/>
        </p:nvSpPr>
        <p:spPr>
          <a:xfrm flipH="1" rot="5400000">
            <a:off x="6190642" y="3336839"/>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543" name="Google Shape;2543;p25"/>
          <p:cNvSpPr/>
          <p:nvPr/>
        </p:nvSpPr>
        <p:spPr>
          <a:xfrm flipH="1" rot="-5400000">
            <a:off x="6186867" y="4019027"/>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544" name="Google Shape;2544;p25"/>
          <p:cNvSpPr/>
          <p:nvPr/>
        </p:nvSpPr>
        <p:spPr>
          <a:xfrm flipH="1" rot="10800000">
            <a:off x="5686796" y="4372259"/>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545" name="Google Shape;2545;p25"/>
          <p:cNvSpPr/>
          <p:nvPr/>
        </p:nvSpPr>
        <p:spPr>
          <a:xfrm flipH="1">
            <a:off x="5114770" y="4375937"/>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2546" name="Google Shape;2546;p25"/>
          <p:cNvGrpSpPr/>
          <p:nvPr/>
        </p:nvGrpSpPr>
        <p:grpSpPr>
          <a:xfrm>
            <a:off x="3252343" y="2875342"/>
            <a:ext cx="3302795" cy="341178"/>
            <a:chOff x="4333785" y="5772213"/>
            <a:chExt cx="4403726" cy="454904"/>
          </a:xfrm>
        </p:grpSpPr>
        <p:grpSp>
          <p:nvGrpSpPr>
            <p:cNvPr id="2547" name="Google Shape;2547;p25"/>
            <p:cNvGrpSpPr/>
            <p:nvPr/>
          </p:nvGrpSpPr>
          <p:grpSpPr>
            <a:xfrm>
              <a:off x="4333785" y="5772213"/>
              <a:ext cx="531821" cy="419397"/>
              <a:chOff x="1348328" y="2475647"/>
              <a:chExt cx="603916" cy="476250"/>
            </a:xfrm>
          </p:grpSpPr>
          <p:grpSp>
            <p:nvGrpSpPr>
              <p:cNvPr id="2548" name="Google Shape;2548;p25"/>
              <p:cNvGrpSpPr/>
              <p:nvPr/>
            </p:nvGrpSpPr>
            <p:grpSpPr>
              <a:xfrm>
                <a:off x="1348328" y="2555748"/>
                <a:ext cx="603916" cy="308999"/>
                <a:chOff x="5278570" y="2983486"/>
                <a:chExt cx="501650" cy="233363"/>
              </a:xfrm>
            </p:grpSpPr>
            <p:sp>
              <p:nvSpPr>
                <p:cNvPr id="2549" name="Google Shape;2549;p25"/>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2550" name="Google Shape;2550;p25"/>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2551" name="Google Shape;2551;p25"/>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2552" name="Google Shape;2552;p25"/>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553" name="Google Shape;2553;p25"/>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2554" name="Google Shape;2554;p25"/>
              <p:cNvGrpSpPr/>
              <p:nvPr/>
            </p:nvGrpSpPr>
            <p:grpSpPr>
              <a:xfrm>
                <a:off x="1456374" y="2475647"/>
                <a:ext cx="469381" cy="476250"/>
                <a:chOff x="2944" y="2405"/>
                <a:chExt cx="300" cy="300"/>
              </a:xfrm>
            </p:grpSpPr>
            <p:sp>
              <p:nvSpPr>
                <p:cNvPr id="2555" name="Google Shape;2555;p25"/>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556" name="Google Shape;2556;p25"/>
                <p:cNvSpPr txBox="1"/>
                <p:nvPr/>
              </p:nvSpPr>
              <p:spPr>
                <a:xfrm>
                  <a:off x="2944" y="240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a:t>
                  </a:r>
                  <a:endParaRPr b="0" i="0" sz="1500" u="none" cap="none" strike="noStrike">
                    <a:solidFill>
                      <a:srgbClr val="000000"/>
                    </a:solidFill>
                    <a:latin typeface="Arial"/>
                    <a:ea typeface="Arial"/>
                    <a:cs typeface="Arial"/>
                    <a:sym typeface="Arial"/>
                  </a:endParaRPr>
                </a:p>
              </p:txBody>
            </p:sp>
          </p:grpSp>
        </p:grpSp>
        <p:grpSp>
          <p:nvGrpSpPr>
            <p:cNvPr id="2557" name="Google Shape;2557;p25"/>
            <p:cNvGrpSpPr/>
            <p:nvPr/>
          </p:nvGrpSpPr>
          <p:grpSpPr>
            <a:xfrm>
              <a:off x="6263949" y="5807720"/>
              <a:ext cx="531821" cy="419397"/>
              <a:chOff x="1348328" y="2507397"/>
              <a:chExt cx="603916" cy="476250"/>
            </a:xfrm>
          </p:grpSpPr>
          <p:grpSp>
            <p:nvGrpSpPr>
              <p:cNvPr id="2558" name="Google Shape;2558;p25"/>
              <p:cNvGrpSpPr/>
              <p:nvPr/>
            </p:nvGrpSpPr>
            <p:grpSpPr>
              <a:xfrm>
                <a:off x="1348328" y="2555748"/>
                <a:ext cx="603916" cy="308999"/>
                <a:chOff x="5278570" y="2983486"/>
                <a:chExt cx="501650" cy="233363"/>
              </a:xfrm>
            </p:grpSpPr>
            <p:sp>
              <p:nvSpPr>
                <p:cNvPr id="2559" name="Google Shape;2559;p25"/>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2560" name="Google Shape;2560;p25"/>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2561" name="Google Shape;2561;p25"/>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2562" name="Google Shape;2562;p25"/>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563" name="Google Shape;2563;p25"/>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2564" name="Google Shape;2564;p25"/>
              <p:cNvGrpSpPr/>
              <p:nvPr/>
            </p:nvGrpSpPr>
            <p:grpSpPr>
              <a:xfrm>
                <a:off x="1456374" y="2507397"/>
                <a:ext cx="469381" cy="476250"/>
                <a:chOff x="2944" y="2425"/>
                <a:chExt cx="300" cy="300"/>
              </a:xfrm>
            </p:grpSpPr>
            <p:sp>
              <p:nvSpPr>
                <p:cNvPr id="2565" name="Google Shape;2565;p25"/>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566" name="Google Shape;2566;p25"/>
                <p:cNvSpPr txBox="1"/>
                <p:nvPr/>
              </p:nvSpPr>
              <p:spPr>
                <a:xfrm>
                  <a:off x="2944"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e</a:t>
                  </a:r>
                  <a:endParaRPr b="0" i="0" sz="1500" u="none" cap="none" strike="noStrike">
                    <a:solidFill>
                      <a:srgbClr val="000000"/>
                    </a:solidFill>
                    <a:latin typeface="Arial"/>
                    <a:ea typeface="Arial"/>
                    <a:cs typeface="Arial"/>
                    <a:sym typeface="Arial"/>
                  </a:endParaRPr>
                </a:p>
              </p:txBody>
            </p:sp>
          </p:grpSp>
        </p:grpSp>
        <p:grpSp>
          <p:nvGrpSpPr>
            <p:cNvPr id="2567" name="Google Shape;2567;p25"/>
            <p:cNvGrpSpPr/>
            <p:nvPr/>
          </p:nvGrpSpPr>
          <p:grpSpPr>
            <a:xfrm>
              <a:off x="8197315" y="5805271"/>
              <a:ext cx="540196" cy="419397"/>
              <a:chOff x="1348328" y="2507397"/>
              <a:chExt cx="613427" cy="476250"/>
            </a:xfrm>
          </p:grpSpPr>
          <p:grpSp>
            <p:nvGrpSpPr>
              <p:cNvPr id="2568" name="Google Shape;2568;p25"/>
              <p:cNvGrpSpPr/>
              <p:nvPr/>
            </p:nvGrpSpPr>
            <p:grpSpPr>
              <a:xfrm>
                <a:off x="1348328" y="2555748"/>
                <a:ext cx="603916" cy="308999"/>
                <a:chOff x="5278570" y="2983486"/>
                <a:chExt cx="501650" cy="233363"/>
              </a:xfrm>
            </p:grpSpPr>
            <p:sp>
              <p:nvSpPr>
                <p:cNvPr id="2569" name="Google Shape;2569;p25"/>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2570" name="Google Shape;2570;p25"/>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2571" name="Google Shape;2571;p25"/>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2572" name="Google Shape;2572;p25"/>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573" name="Google Shape;2573;p25"/>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2574" name="Google Shape;2574;p25"/>
              <p:cNvGrpSpPr/>
              <p:nvPr/>
            </p:nvGrpSpPr>
            <p:grpSpPr>
              <a:xfrm>
                <a:off x="1492372" y="2507397"/>
                <a:ext cx="469382" cy="476250"/>
                <a:chOff x="2967" y="2425"/>
                <a:chExt cx="300" cy="300"/>
              </a:xfrm>
            </p:grpSpPr>
            <p:sp>
              <p:nvSpPr>
                <p:cNvPr id="2575" name="Google Shape;2575;p25"/>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576" name="Google Shape;2576;p25"/>
                <p:cNvSpPr txBox="1"/>
                <p:nvPr/>
              </p:nvSpPr>
              <p:spPr>
                <a:xfrm>
                  <a:off x="2967"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f</a:t>
                  </a:r>
                  <a:endParaRPr b="0" i="0" sz="1500" u="none" cap="none" strike="noStrike">
                    <a:solidFill>
                      <a:srgbClr val="000000"/>
                    </a:solidFill>
                    <a:latin typeface="Arial"/>
                    <a:ea typeface="Arial"/>
                    <a:cs typeface="Arial"/>
                    <a:sym typeface="Arial"/>
                  </a:endParaRPr>
                </a:p>
              </p:txBody>
            </p:sp>
          </p:grpSp>
        </p:grpSp>
      </p:grpSp>
      <p:grpSp>
        <p:nvGrpSpPr>
          <p:cNvPr id="2577" name="Google Shape;2577;p25"/>
          <p:cNvGrpSpPr/>
          <p:nvPr/>
        </p:nvGrpSpPr>
        <p:grpSpPr>
          <a:xfrm>
            <a:off x="3250339" y="1429547"/>
            <a:ext cx="3296513" cy="341178"/>
            <a:chOff x="4333785" y="5772213"/>
            <a:chExt cx="4395351" cy="454904"/>
          </a:xfrm>
        </p:grpSpPr>
        <p:grpSp>
          <p:nvGrpSpPr>
            <p:cNvPr id="2578" name="Google Shape;2578;p25"/>
            <p:cNvGrpSpPr/>
            <p:nvPr/>
          </p:nvGrpSpPr>
          <p:grpSpPr>
            <a:xfrm>
              <a:off x="4333785" y="5772213"/>
              <a:ext cx="531821" cy="419397"/>
              <a:chOff x="1348328" y="2475647"/>
              <a:chExt cx="603916" cy="476250"/>
            </a:xfrm>
          </p:grpSpPr>
          <p:grpSp>
            <p:nvGrpSpPr>
              <p:cNvPr id="2579" name="Google Shape;2579;p25"/>
              <p:cNvGrpSpPr/>
              <p:nvPr/>
            </p:nvGrpSpPr>
            <p:grpSpPr>
              <a:xfrm>
                <a:off x="1348328" y="2555748"/>
                <a:ext cx="603916" cy="308999"/>
                <a:chOff x="5278570" y="2983486"/>
                <a:chExt cx="501650" cy="233363"/>
              </a:xfrm>
            </p:grpSpPr>
            <p:sp>
              <p:nvSpPr>
                <p:cNvPr id="2580" name="Google Shape;2580;p25"/>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2581" name="Google Shape;2581;p25"/>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2582" name="Google Shape;2582;p25"/>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2583" name="Google Shape;2583;p25"/>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584" name="Google Shape;2584;p25"/>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2585" name="Google Shape;2585;p25"/>
              <p:cNvGrpSpPr/>
              <p:nvPr/>
            </p:nvGrpSpPr>
            <p:grpSpPr>
              <a:xfrm>
                <a:off x="1456374" y="2475647"/>
                <a:ext cx="469381" cy="476250"/>
                <a:chOff x="2944" y="2405"/>
                <a:chExt cx="300" cy="300"/>
              </a:xfrm>
            </p:grpSpPr>
            <p:sp>
              <p:nvSpPr>
                <p:cNvPr id="2586" name="Google Shape;2586;p25"/>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587" name="Google Shape;2587;p25"/>
                <p:cNvSpPr txBox="1"/>
                <p:nvPr/>
              </p:nvSpPr>
              <p:spPr>
                <a:xfrm>
                  <a:off x="2944" y="240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a:t>
                  </a:r>
                  <a:endParaRPr b="0" i="0" sz="1500" u="none" cap="none" strike="noStrike">
                    <a:solidFill>
                      <a:srgbClr val="000000"/>
                    </a:solidFill>
                    <a:latin typeface="Arial"/>
                    <a:ea typeface="Arial"/>
                    <a:cs typeface="Arial"/>
                    <a:sym typeface="Arial"/>
                  </a:endParaRPr>
                </a:p>
              </p:txBody>
            </p:sp>
          </p:grpSp>
        </p:grpSp>
        <p:grpSp>
          <p:nvGrpSpPr>
            <p:cNvPr id="2588" name="Google Shape;2588;p25"/>
            <p:cNvGrpSpPr/>
            <p:nvPr/>
          </p:nvGrpSpPr>
          <p:grpSpPr>
            <a:xfrm>
              <a:off x="6263949" y="5807720"/>
              <a:ext cx="531821" cy="419397"/>
              <a:chOff x="1348328" y="2507397"/>
              <a:chExt cx="603916" cy="476250"/>
            </a:xfrm>
          </p:grpSpPr>
          <p:grpSp>
            <p:nvGrpSpPr>
              <p:cNvPr id="2589" name="Google Shape;2589;p25"/>
              <p:cNvGrpSpPr/>
              <p:nvPr/>
            </p:nvGrpSpPr>
            <p:grpSpPr>
              <a:xfrm>
                <a:off x="1348328" y="2555748"/>
                <a:ext cx="603916" cy="308999"/>
                <a:chOff x="5278570" y="2983486"/>
                <a:chExt cx="501650" cy="233363"/>
              </a:xfrm>
            </p:grpSpPr>
            <p:sp>
              <p:nvSpPr>
                <p:cNvPr id="2590" name="Google Shape;2590;p25"/>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2591" name="Google Shape;2591;p25"/>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2592" name="Google Shape;2592;p25"/>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2593" name="Google Shape;2593;p25"/>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594" name="Google Shape;2594;p25"/>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2595" name="Google Shape;2595;p25"/>
              <p:cNvGrpSpPr/>
              <p:nvPr/>
            </p:nvGrpSpPr>
            <p:grpSpPr>
              <a:xfrm>
                <a:off x="1456374" y="2507397"/>
                <a:ext cx="469381" cy="476250"/>
                <a:chOff x="2944" y="2425"/>
                <a:chExt cx="300" cy="300"/>
              </a:xfrm>
            </p:grpSpPr>
            <p:sp>
              <p:nvSpPr>
                <p:cNvPr id="2596" name="Google Shape;2596;p25"/>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597" name="Google Shape;2597;p25"/>
                <p:cNvSpPr txBox="1"/>
                <p:nvPr/>
              </p:nvSpPr>
              <p:spPr>
                <a:xfrm>
                  <a:off x="2944"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b</a:t>
                  </a:r>
                  <a:endParaRPr b="0" i="0" sz="1500" u="none" cap="none" strike="noStrike">
                    <a:solidFill>
                      <a:srgbClr val="000000"/>
                    </a:solidFill>
                    <a:latin typeface="Arial"/>
                    <a:ea typeface="Arial"/>
                    <a:cs typeface="Arial"/>
                    <a:sym typeface="Arial"/>
                  </a:endParaRPr>
                </a:p>
              </p:txBody>
            </p:sp>
          </p:grpSp>
        </p:grpSp>
        <p:grpSp>
          <p:nvGrpSpPr>
            <p:cNvPr id="2598" name="Google Shape;2598;p25"/>
            <p:cNvGrpSpPr/>
            <p:nvPr/>
          </p:nvGrpSpPr>
          <p:grpSpPr>
            <a:xfrm>
              <a:off x="8197315" y="5805271"/>
              <a:ext cx="531821" cy="419397"/>
              <a:chOff x="1348328" y="2507397"/>
              <a:chExt cx="603916" cy="476250"/>
            </a:xfrm>
          </p:grpSpPr>
          <p:grpSp>
            <p:nvGrpSpPr>
              <p:cNvPr id="2599" name="Google Shape;2599;p25"/>
              <p:cNvGrpSpPr/>
              <p:nvPr/>
            </p:nvGrpSpPr>
            <p:grpSpPr>
              <a:xfrm>
                <a:off x="1348328" y="2555748"/>
                <a:ext cx="603916" cy="308999"/>
                <a:chOff x="5278570" y="2983486"/>
                <a:chExt cx="501650" cy="233363"/>
              </a:xfrm>
            </p:grpSpPr>
            <p:sp>
              <p:nvSpPr>
                <p:cNvPr id="2600" name="Google Shape;2600;p25"/>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2601" name="Google Shape;2601;p25"/>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2602" name="Google Shape;2602;p25"/>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2603" name="Google Shape;2603;p25"/>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604" name="Google Shape;2604;p25"/>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2605" name="Google Shape;2605;p25"/>
              <p:cNvGrpSpPr/>
              <p:nvPr/>
            </p:nvGrpSpPr>
            <p:grpSpPr>
              <a:xfrm>
                <a:off x="1464202" y="2507397"/>
                <a:ext cx="469382" cy="476250"/>
                <a:chOff x="2949" y="2425"/>
                <a:chExt cx="300" cy="300"/>
              </a:xfrm>
            </p:grpSpPr>
            <p:sp>
              <p:nvSpPr>
                <p:cNvPr id="2606" name="Google Shape;2606;p25"/>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607" name="Google Shape;2607;p25"/>
                <p:cNvSpPr txBox="1"/>
                <p:nvPr/>
              </p:nvSpPr>
              <p:spPr>
                <a:xfrm>
                  <a:off x="2949"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a:t>
                  </a:r>
                  <a:endParaRPr b="0" i="0" sz="1500" u="none" cap="none" strike="noStrike">
                    <a:solidFill>
                      <a:srgbClr val="000000"/>
                    </a:solidFill>
                    <a:latin typeface="Arial"/>
                    <a:ea typeface="Arial"/>
                    <a:cs typeface="Arial"/>
                    <a:sym typeface="Arial"/>
                  </a:endParaRPr>
                </a:p>
              </p:txBody>
            </p:sp>
          </p:grpSp>
        </p:grpSp>
      </p:grpSp>
      <p:sp>
        <p:nvSpPr>
          <p:cNvPr id="2608" name="Google Shape;2608;p25"/>
          <p:cNvSpPr/>
          <p:nvPr/>
        </p:nvSpPr>
        <p:spPr>
          <a:xfrm flipH="1" rot="10800000">
            <a:off x="4245013" y="4382285"/>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609" name="Google Shape;2609;p25"/>
          <p:cNvSpPr/>
          <p:nvPr/>
        </p:nvSpPr>
        <p:spPr>
          <a:xfrm flipH="1">
            <a:off x="3672987" y="4385963"/>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610" name="Google Shape;2610;p25"/>
          <p:cNvSpPr/>
          <p:nvPr/>
        </p:nvSpPr>
        <p:spPr>
          <a:xfrm flipH="1" rot="10800000">
            <a:off x="4238999" y="2928469"/>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611" name="Google Shape;2611;p25"/>
          <p:cNvSpPr/>
          <p:nvPr/>
        </p:nvSpPr>
        <p:spPr>
          <a:xfrm flipH="1">
            <a:off x="3679003" y="2932146"/>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612" name="Google Shape;2612;p25"/>
          <p:cNvSpPr/>
          <p:nvPr/>
        </p:nvSpPr>
        <p:spPr>
          <a:xfrm>
            <a:off x="4245015" y="1474642"/>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613" name="Google Shape;2613;p25"/>
          <p:cNvSpPr/>
          <p:nvPr/>
        </p:nvSpPr>
        <p:spPr>
          <a:xfrm rot="10800000">
            <a:off x="3693040" y="1490371"/>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614" name="Google Shape;2614;p25"/>
          <p:cNvSpPr/>
          <p:nvPr/>
        </p:nvSpPr>
        <p:spPr>
          <a:xfrm flipH="1" rot="10800000">
            <a:off x="5686799" y="1476657"/>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615" name="Google Shape;2615;p25"/>
          <p:cNvSpPr/>
          <p:nvPr/>
        </p:nvSpPr>
        <p:spPr>
          <a:xfrm rot="10800000">
            <a:off x="5114773" y="1480345"/>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616" name="Google Shape;2616;p25"/>
          <p:cNvSpPr/>
          <p:nvPr/>
        </p:nvSpPr>
        <p:spPr>
          <a:xfrm flipH="1" rot="10800000">
            <a:off x="5696827" y="2930473"/>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617" name="Google Shape;2617;p25"/>
          <p:cNvSpPr/>
          <p:nvPr/>
        </p:nvSpPr>
        <p:spPr>
          <a:xfrm flipH="1">
            <a:off x="5124801" y="2934150"/>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34"/>
                                        </p:tgtEl>
                                        <p:attrNameLst>
                                          <p:attrName>style.visibility</p:attrName>
                                        </p:attrNameLst>
                                      </p:cBhvr>
                                      <p:to>
                                        <p:strVal val="visible"/>
                                      </p:to>
                                    </p:set>
                                    <p:animEffect filter="fade" transition="in">
                                      <p:cBhvr>
                                        <p:cTn dur="1000"/>
                                        <p:tgtEl>
                                          <p:spTgt spid="2534"/>
                                        </p:tgtEl>
                                      </p:cBhvr>
                                    </p:animEffect>
                                  </p:childTnLst>
                                </p:cTn>
                              </p:par>
                              <p:par>
                                <p:cTn fill="hold" nodeType="withEffect" presetClass="entr" presetID="10" presetSubtype="0">
                                  <p:stCondLst>
                                    <p:cond delay="0"/>
                                  </p:stCondLst>
                                  <p:childTnLst>
                                    <p:set>
                                      <p:cBhvr>
                                        <p:cTn dur="1" fill="hold">
                                          <p:stCondLst>
                                            <p:cond delay="0"/>
                                          </p:stCondLst>
                                        </p:cTn>
                                        <p:tgtEl>
                                          <p:spTgt spid="2613"/>
                                        </p:tgtEl>
                                        <p:attrNameLst>
                                          <p:attrName>style.visibility</p:attrName>
                                        </p:attrNameLst>
                                      </p:cBhvr>
                                      <p:to>
                                        <p:strVal val="visible"/>
                                      </p:to>
                                    </p:set>
                                    <p:animEffect filter="fade" transition="in">
                                      <p:cBhvr>
                                        <p:cTn dur="1000"/>
                                        <p:tgtEl>
                                          <p:spTgt spid="2613"/>
                                        </p:tgtEl>
                                      </p:cBhvr>
                                    </p:animEffect>
                                  </p:childTnLst>
                                </p:cTn>
                              </p:par>
                              <p:par>
                                <p:cTn fill="hold" nodeType="withEffect" presetClass="entr" presetID="10" presetSubtype="0">
                                  <p:stCondLst>
                                    <p:cond delay="0"/>
                                  </p:stCondLst>
                                  <p:childTnLst>
                                    <p:set>
                                      <p:cBhvr>
                                        <p:cTn dur="1" fill="hold">
                                          <p:stCondLst>
                                            <p:cond delay="0"/>
                                          </p:stCondLst>
                                        </p:cTn>
                                        <p:tgtEl>
                                          <p:spTgt spid="2612"/>
                                        </p:tgtEl>
                                        <p:attrNameLst>
                                          <p:attrName>style.visibility</p:attrName>
                                        </p:attrNameLst>
                                      </p:cBhvr>
                                      <p:to>
                                        <p:strVal val="visible"/>
                                      </p:to>
                                    </p:set>
                                    <p:animEffect filter="fade" transition="in">
                                      <p:cBhvr>
                                        <p:cTn dur="1000"/>
                                        <p:tgtEl>
                                          <p:spTgt spid="2612"/>
                                        </p:tgtEl>
                                      </p:cBhvr>
                                    </p:animEffect>
                                  </p:childTnLst>
                                </p:cTn>
                              </p:par>
                              <p:par>
                                <p:cTn fill="hold" nodeType="withEffect" presetClass="entr" presetID="10" presetSubtype="0">
                                  <p:stCondLst>
                                    <p:cond delay="0"/>
                                  </p:stCondLst>
                                  <p:childTnLst>
                                    <p:set>
                                      <p:cBhvr>
                                        <p:cTn dur="1" fill="hold">
                                          <p:stCondLst>
                                            <p:cond delay="0"/>
                                          </p:stCondLst>
                                        </p:cTn>
                                        <p:tgtEl>
                                          <p:spTgt spid="2536"/>
                                        </p:tgtEl>
                                        <p:attrNameLst>
                                          <p:attrName>style.visibility</p:attrName>
                                        </p:attrNameLst>
                                      </p:cBhvr>
                                      <p:to>
                                        <p:strVal val="visible"/>
                                      </p:to>
                                    </p:set>
                                    <p:animEffect filter="fade" transition="in">
                                      <p:cBhvr>
                                        <p:cTn dur="1000"/>
                                        <p:tgtEl>
                                          <p:spTgt spid="2536"/>
                                        </p:tgtEl>
                                      </p:cBhvr>
                                    </p:animEffect>
                                  </p:childTnLst>
                                </p:cTn>
                              </p:par>
                              <p:par>
                                <p:cTn fill="hold" nodeType="withEffect" presetClass="entr" presetID="10" presetSubtype="0">
                                  <p:stCondLst>
                                    <p:cond delay="0"/>
                                  </p:stCondLst>
                                  <p:childTnLst>
                                    <p:set>
                                      <p:cBhvr>
                                        <p:cTn dur="1" fill="hold">
                                          <p:stCondLst>
                                            <p:cond delay="0"/>
                                          </p:stCondLst>
                                        </p:cTn>
                                        <p:tgtEl>
                                          <p:spTgt spid="2615"/>
                                        </p:tgtEl>
                                        <p:attrNameLst>
                                          <p:attrName>style.visibility</p:attrName>
                                        </p:attrNameLst>
                                      </p:cBhvr>
                                      <p:to>
                                        <p:strVal val="visible"/>
                                      </p:to>
                                    </p:set>
                                    <p:animEffect filter="fade" transition="in">
                                      <p:cBhvr>
                                        <p:cTn dur="1000"/>
                                        <p:tgtEl>
                                          <p:spTgt spid="2615"/>
                                        </p:tgtEl>
                                      </p:cBhvr>
                                    </p:animEffect>
                                  </p:childTnLst>
                                </p:cTn>
                              </p:par>
                              <p:par>
                                <p:cTn fill="hold" nodeType="withEffect" presetClass="entr" presetID="10" presetSubtype="0">
                                  <p:stCondLst>
                                    <p:cond delay="0"/>
                                  </p:stCondLst>
                                  <p:childTnLst>
                                    <p:set>
                                      <p:cBhvr>
                                        <p:cTn dur="1" fill="hold">
                                          <p:stCondLst>
                                            <p:cond delay="0"/>
                                          </p:stCondLst>
                                        </p:cTn>
                                        <p:tgtEl>
                                          <p:spTgt spid="2614"/>
                                        </p:tgtEl>
                                        <p:attrNameLst>
                                          <p:attrName>style.visibility</p:attrName>
                                        </p:attrNameLst>
                                      </p:cBhvr>
                                      <p:to>
                                        <p:strVal val="visible"/>
                                      </p:to>
                                    </p:set>
                                    <p:animEffect filter="fade" transition="in">
                                      <p:cBhvr>
                                        <p:cTn dur="1000"/>
                                        <p:tgtEl>
                                          <p:spTgt spid="2614"/>
                                        </p:tgtEl>
                                      </p:cBhvr>
                                    </p:animEffect>
                                  </p:childTnLst>
                                </p:cTn>
                              </p:par>
                              <p:par>
                                <p:cTn fill="hold" nodeType="withEffect" presetClass="entr" presetID="10" presetSubtype="0">
                                  <p:stCondLst>
                                    <p:cond delay="0"/>
                                  </p:stCondLst>
                                  <p:childTnLst>
                                    <p:set>
                                      <p:cBhvr>
                                        <p:cTn dur="1" fill="hold">
                                          <p:stCondLst>
                                            <p:cond delay="0"/>
                                          </p:stCondLst>
                                        </p:cTn>
                                        <p:tgtEl>
                                          <p:spTgt spid="2535"/>
                                        </p:tgtEl>
                                        <p:attrNameLst>
                                          <p:attrName>style.visibility</p:attrName>
                                        </p:attrNameLst>
                                      </p:cBhvr>
                                      <p:to>
                                        <p:strVal val="visible"/>
                                      </p:to>
                                    </p:set>
                                    <p:animEffect filter="fade" transition="in">
                                      <p:cBhvr>
                                        <p:cTn dur="1000"/>
                                        <p:tgtEl>
                                          <p:spTgt spid="2535"/>
                                        </p:tgtEl>
                                      </p:cBhvr>
                                    </p:animEffect>
                                  </p:childTnLst>
                                </p:cTn>
                              </p:par>
                              <p:par>
                                <p:cTn fill="hold" nodeType="withEffect" presetClass="entr" presetID="10" presetSubtype="0">
                                  <p:stCondLst>
                                    <p:cond delay="0"/>
                                  </p:stCondLst>
                                  <p:childTnLst>
                                    <p:set>
                                      <p:cBhvr>
                                        <p:cTn dur="1" fill="hold">
                                          <p:stCondLst>
                                            <p:cond delay="0"/>
                                          </p:stCondLst>
                                        </p:cTn>
                                        <p:tgtEl>
                                          <p:spTgt spid="2611"/>
                                        </p:tgtEl>
                                        <p:attrNameLst>
                                          <p:attrName>style.visibility</p:attrName>
                                        </p:attrNameLst>
                                      </p:cBhvr>
                                      <p:to>
                                        <p:strVal val="visible"/>
                                      </p:to>
                                    </p:set>
                                    <p:animEffect filter="fade" transition="in">
                                      <p:cBhvr>
                                        <p:cTn dur="1000"/>
                                        <p:tgtEl>
                                          <p:spTgt spid="2611"/>
                                        </p:tgtEl>
                                      </p:cBhvr>
                                    </p:animEffect>
                                  </p:childTnLst>
                                </p:cTn>
                              </p:par>
                              <p:par>
                                <p:cTn fill="hold" nodeType="withEffect" presetClass="entr" presetID="10" presetSubtype="0">
                                  <p:stCondLst>
                                    <p:cond delay="0"/>
                                  </p:stCondLst>
                                  <p:childTnLst>
                                    <p:set>
                                      <p:cBhvr>
                                        <p:cTn dur="1" fill="hold">
                                          <p:stCondLst>
                                            <p:cond delay="0"/>
                                          </p:stCondLst>
                                        </p:cTn>
                                        <p:tgtEl>
                                          <p:spTgt spid="2538"/>
                                        </p:tgtEl>
                                        <p:attrNameLst>
                                          <p:attrName>style.visibility</p:attrName>
                                        </p:attrNameLst>
                                      </p:cBhvr>
                                      <p:to>
                                        <p:strVal val="visible"/>
                                      </p:to>
                                    </p:set>
                                    <p:animEffect filter="fade" transition="in">
                                      <p:cBhvr>
                                        <p:cTn dur="1000"/>
                                        <p:tgtEl>
                                          <p:spTgt spid="2538"/>
                                        </p:tgtEl>
                                      </p:cBhvr>
                                    </p:animEffect>
                                  </p:childTnLst>
                                </p:cTn>
                              </p:par>
                              <p:par>
                                <p:cTn fill="hold" nodeType="withEffect" presetClass="entr" presetID="10" presetSubtype="0">
                                  <p:stCondLst>
                                    <p:cond delay="0"/>
                                  </p:stCondLst>
                                  <p:childTnLst>
                                    <p:set>
                                      <p:cBhvr>
                                        <p:cTn dur="1" fill="hold">
                                          <p:stCondLst>
                                            <p:cond delay="0"/>
                                          </p:stCondLst>
                                        </p:cTn>
                                        <p:tgtEl>
                                          <p:spTgt spid="2610"/>
                                        </p:tgtEl>
                                        <p:attrNameLst>
                                          <p:attrName>style.visibility</p:attrName>
                                        </p:attrNameLst>
                                      </p:cBhvr>
                                      <p:to>
                                        <p:strVal val="visible"/>
                                      </p:to>
                                    </p:set>
                                    <p:animEffect filter="fade" transition="in">
                                      <p:cBhvr>
                                        <p:cTn dur="1000"/>
                                        <p:tgtEl>
                                          <p:spTgt spid="2610"/>
                                        </p:tgtEl>
                                      </p:cBhvr>
                                    </p:animEffect>
                                  </p:childTnLst>
                                </p:cTn>
                              </p:par>
                              <p:par>
                                <p:cTn fill="hold" nodeType="withEffect" presetClass="entr" presetID="10" presetSubtype="0">
                                  <p:stCondLst>
                                    <p:cond delay="0"/>
                                  </p:stCondLst>
                                  <p:childTnLst>
                                    <p:set>
                                      <p:cBhvr>
                                        <p:cTn dur="1" fill="hold">
                                          <p:stCondLst>
                                            <p:cond delay="0"/>
                                          </p:stCondLst>
                                        </p:cTn>
                                        <p:tgtEl>
                                          <p:spTgt spid="2537"/>
                                        </p:tgtEl>
                                        <p:attrNameLst>
                                          <p:attrName>style.visibility</p:attrName>
                                        </p:attrNameLst>
                                      </p:cBhvr>
                                      <p:to>
                                        <p:strVal val="visible"/>
                                      </p:to>
                                    </p:set>
                                    <p:animEffect filter="fade" transition="in">
                                      <p:cBhvr>
                                        <p:cTn dur="1000"/>
                                        <p:tgtEl>
                                          <p:spTgt spid="2537"/>
                                        </p:tgtEl>
                                      </p:cBhvr>
                                    </p:animEffect>
                                  </p:childTnLst>
                                </p:cTn>
                              </p:par>
                              <p:par>
                                <p:cTn fill="hold" nodeType="withEffect" presetClass="entr" presetID="10" presetSubtype="0">
                                  <p:stCondLst>
                                    <p:cond delay="0"/>
                                  </p:stCondLst>
                                  <p:childTnLst>
                                    <p:set>
                                      <p:cBhvr>
                                        <p:cTn dur="1" fill="hold">
                                          <p:stCondLst>
                                            <p:cond delay="0"/>
                                          </p:stCondLst>
                                        </p:cTn>
                                        <p:tgtEl>
                                          <p:spTgt spid="2617"/>
                                        </p:tgtEl>
                                        <p:attrNameLst>
                                          <p:attrName>style.visibility</p:attrName>
                                        </p:attrNameLst>
                                      </p:cBhvr>
                                      <p:to>
                                        <p:strVal val="visible"/>
                                      </p:to>
                                    </p:set>
                                    <p:animEffect filter="fade" transition="in">
                                      <p:cBhvr>
                                        <p:cTn dur="1000"/>
                                        <p:tgtEl>
                                          <p:spTgt spid="2617"/>
                                        </p:tgtEl>
                                      </p:cBhvr>
                                    </p:animEffect>
                                  </p:childTnLst>
                                </p:cTn>
                              </p:par>
                              <p:par>
                                <p:cTn fill="hold" nodeType="withEffect" presetClass="entr" presetID="10" presetSubtype="0">
                                  <p:stCondLst>
                                    <p:cond delay="0"/>
                                  </p:stCondLst>
                                  <p:childTnLst>
                                    <p:set>
                                      <p:cBhvr>
                                        <p:cTn dur="1" fill="hold">
                                          <p:stCondLst>
                                            <p:cond delay="0"/>
                                          </p:stCondLst>
                                        </p:cTn>
                                        <p:tgtEl>
                                          <p:spTgt spid="2540"/>
                                        </p:tgtEl>
                                        <p:attrNameLst>
                                          <p:attrName>style.visibility</p:attrName>
                                        </p:attrNameLst>
                                      </p:cBhvr>
                                      <p:to>
                                        <p:strVal val="visible"/>
                                      </p:to>
                                    </p:set>
                                    <p:animEffect filter="fade" transition="in">
                                      <p:cBhvr>
                                        <p:cTn dur="1000"/>
                                        <p:tgtEl>
                                          <p:spTgt spid="2540"/>
                                        </p:tgtEl>
                                      </p:cBhvr>
                                    </p:animEffect>
                                  </p:childTnLst>
                                </p:cTn>
                              </p:par>
                              <p:par>
                                <p:cTn fill="hold" nodeType="withEffect" presetClass="entr" presetID="10" presetSubtype="0">
                                  <p:stCondLst>
                                    <p:cond delay="0"/>
                                  </p:stCondLst>
                                  <p:childTnLst>
                                    <p:set>
                                      <p:cBhvr>
                                        <p:cTn dur="1" fill="hold">
                                          <p:stCondLst>
                                            <p:cond delay="0"/>
                                          </p:stCondLst>
                                        </p:cTn>
                                        <p:tgtEl>
                                          <p:spTgt spid="2616"/>
                                        </p:tgtEl>
                                        <p:attrNameLst>
                                          <p:attrName>style.visibility</p:attrName>
                                        </p:attrNameLst>
                                      </p:cBhvr>
                                      <p:to>
                                        <p:strVal val="visible"/>
                                      </p:to>
                                    </p:set>
                                    <p:animEffect filter="fade" transition="in">
                                      <p:cBhvr>
                                        <p:cTn dur="1000"/>
                                        <p:tgtEl>
                                          <p:spTgt spid="2616"/>
                                        </p:tgtEl>
                                      </p:cBhvr>
                                    </p:animEffect>
                                  </p:childTnLst>
                                </p:cTn>
                              </p:par>
                              <p:par>
                                <p:cTn fill="hold" nodeType="withEffect" presetClass="entr" presetID="10" presetSubtype="0">
                                  <p:stCondLst>
                                    <p:cond delay="0"/>
                                  </p:stCondLst>
                                  <p:childTnLst>
                                    <p:set>
                                      <p:cBhvr>
                                        <p:cTn dur="1" fill="hold">
                                          <p:stCondLst>
                                            <p:cond delay="0"/>
                                          </p:stCondLst>
                                        </p:cTn>
                                        <p:tgtEl>
                                          <p:spTgt spid="2542"/>
                                        </p:tgtEl>
                                        <p:attrNameLst>
                                          <p:attrName>style.visibility</p:attrName>
                                        </p:attrNameLst>
                                      </p:cBhvr>
                                      <p:to>
                                        <p:strVal val="visible"/>
                                      </p:to>
                                    </p:set>
                                    <p:animEffect filter="fade" transition="in">
                                      <p:cBhvr>
                                        <p:cTn dur="1000"/>
                                        <p:tgtEl>
                                          <p:spTgt spid="2542"/>
                                        </p:tgtEl>
                                      </p:cBhvr>
                                    </p:animEffect>
                                  </p:childTnLst>
                                </p:cTn>
                              </p:par>
                              <p:par>
                                <p:cTn fill="hold" nodeType="withEffect" presetClass="entr" presetID="10" presetSubtype="0">
                                  <p:stCondLst>
                                    <p:cond delay="0"/>
                                  </p:stCondLst>
                                  <p:childTnLst>
                                    <p:set>
                                      <p:cBhvr>
                                        <p:cTn dur="1" fill="hold">
                                          <p:stCondLst>
                                            <p:cond delay="0"/>
                                          </p:stCondLst>
                                        </p:cTn>
                                        <p:tgtEl>
                                          <p:spTgt spid="2539"/>
                                        </p:tgtEl>
                                        <p:attrNameLst>
                                          <p:attrName>style.visibility</p:attrName>
                                        </p:attrNameLst>
                                      </p:cBhvr>
                                      <p:to>
                                        <p:strVal val="visible"/>
                                      </p:to>
                                    </p:set>
                                    <p:animEffect filter="fade" transition="in">
                                      <p:cBhvr>
                                        <p:cTn dur="1000"/>
                                        <p:tgtEl>
                                          <p:spTgt spid="2539"/>
                                        </p:tgtEl>
                                      </p:cBhvr>
                                    </p:animEffect>
                                  </p:childTnLst>
                                </p:cTn>
                              </p:par>
                              <p:par>
                                <p:cTn fill="hold" nodeType="withEffect" presetClass="entr" presetID="10" presetSubtype="0">
                                  <p:stCondLst>
                                    <p:cond delay="0"/>
                                  </p:stCondLst>
                                  <p:childTnLst>
                                    <p:set>
                                      <p:cBhvr>
                                        <p:cTn dur="1" fill="hold">
                                          <p:stCondLst>
                                            <p:cond delay="0"/>
                                          </p:stCondLst>
                                        </p:cTn>
                                        <p:tgtEl>
                                          <p:spTgt spid="2609"/>
                                        </p:tgtEl>
                                        <p:attrNameLst>
                                          <p:attrName>style.visibility</p:attrName>
                                        </p:attrNameLst>
                                      </p:cBhvr>
                                      <p:to>
                                        <p:strVal val="visible"/>
                                      </p:to>
                                    </p:set>
                                    <p:animEffect filter="fade" transition="in">
                                      <p:cBhvr>
                                        <p:cTn dur="1000"/>
                                        <p:tgtEl>
                                          <p:spTgt spid="2609"/>
                                        </p:tgtEl>
                                      </p:cBhvr>
                                    </p:animEffect>
                                  </p:childTnLst>
                                </p:cTn>
                              </p:par>
                              <p:par>
                                <p:cTn fill="hold" nodeType="withEffect" presetClass="entr" presetID="10" presetSubtype="0">
                                  <p:stCondLst>
                                    <p:cond delay="0"/>
                                  </p:stCondLst>
                                  <p:childTnLst>
                                    <p:set>
                                      <p:cBhvr>
                                        <p:cTn dur="1" fill="hold">
                                          <p:stCondLst>
                                            <p:cond delay="0"/>
                                          </p:stCondLst>
                                        </p:cTn>
                                        <p:tgtEl>
                                          <p:spTgt spid="2608"/>
                                        </p:tgtEl>
                                        <p:attrNameLst>
                                          <p:attrName>style.visibility</p:attrName>
                                        </p:attrNameLst>
                                      </p:cBhvr>
                                      <p:to>
                                        <p:strVal val="visible"/>
                                      </p:to>
                                    </p:set>
                                    <p:animEffect filter="fade" transition="in">
                                      <p:cBhvr>
                                        <p:cTn dur="1000"/>
                                        <p:tgtEl>
                                          <p:spTgt spid="2608"/>
                                        </p:tgtEl>
                                      </p:cBhvr>
                                    </p:animEffect>
                                  </p:childTnLst>
                                </p:cTn>
                              </p:par>
                              <p:par>
                                <p:cTn fill="hold" nodeType="withEffect" presetClass="entr" presetID="10" presetSubtype="0">
                                  <p:stCondLst>
                                    <p:cond delay="0"/>
                                  </p:stCondLst>
                                  <p:childTnLst>
                                    <p:set>
                                      <p:cBhvr>
                                        <p:cTn dur="1" fill="hold">
                                          <p:stCondLst>
                                            <p:cond delay="0"/>
                                          </p:stCondLst>
                                        </p:cTn>
                                        <p:tgtEl>
                                          <p:spTgt spid="2541"/>
                                        </p:tgtEl>
                                        <p:attrNameLst>
                                          <p:attrName>style.visibility</p:attrName>
                                        </p:attrNameLst>
                                      </p:cBhvr>
                                      <p:to>
                                        <p:strVal val="visible"/>
                                      </p:to>
                                    </p:set>
                                    <p:animEffect filter="fade" transition="in">
                                      <p:cBhvr>
                                        <p:cTn dur="1000"/>
                                        <p:tgtEl>
                                          <p:spTgt spid="2541"/>
                                        </p:tgtEl>
                                      </p:cBhvr>
                                    </p:animEffect>
                                  </p:childTnLst>
                                </p:cTn>
                              </p:par>
                              <p:par>
                                <p:cTn fill="hold" nodeType="withEffect" presetClass="entr" presetID="10" presetSubtype="0">
                                  <p:stCondLst>
                                    <p:cond delay="0"/>
                                  </p:stCondLst>
                                  <p:childTnLst>
                                    <p:set>
                                      <p:cBhvr>
                                        <p:cTn dur="1" fill="hold">
                                          <p:stCondLst>
                                            <p:cond delay="0"/>
                                          </p:stCondLst>
                                        </p:cTn>
                                        <p:tgtEl>
                                          <p:spTgt spid="2545"/>
                                        </p:tgtEl>
                                        <p:attrNameLst>
                                          <p:attrName>style.visibility</p:attrName>
                                        </p:attrNameLst>
                                      </p:cBhvr>
                                      <p:to>
                                        <p:strVal val="visible"/>
                                      </p:to>
                                    </p:set>
                                    <p:animEffect filter="fade" transition="in">
                                      <p:cBhvr>
                                        <p:cTn dur="1000"/>
                                        <p:tgtEl>
                                          <p:spTgt spid="2545"/>
                                        </p:tgtEl>
                                      </p:cBhvr>
                                    </p:animEffect>
                                  </p:childTnLst>
                                </p:cTn>
                              </p:par>
                              <p:par>
                                <p:cTn fill="hold" nodeType="withEffect" presetClass="entr" presetID="10" presetSubtype="0">
                                  <p:stCondLst>
                                    <p:cond delay="0"/>
                                  </p:stCondLst>
                                  <p:childTnLst>
                                    <p:set>
                                      <p:cBhvr>
                                        <p:cTn dur="1" fill="hold">
                                          <p:stCondLst>
                                            <p:cond delay="0"/>
                                          </p:stCondLst>
                                        </p:cTn>
                                        <p:tgtEl>
                                          <p:spTgt spid="2544"/>
                                        </p:tgtEl>
                                        <p:attrNameLst>
                                          <p:attrName>style.visibility</p:attrName>
                                        </p:attrNameLst>
                                      </p:cBhvr>
                                      <p:to>
                                        <p:strVal val="visible"/>
                                      </p:to>
                                    </p:set>
                                    <p:animEffect filter="fade" transition="in">
                                      <p:cBhvr>
                                        <p:cTn dur="1000"/>
                                        <p:tgtEl>
                                          <p:spTgt spid="2544"/>
                                        </p:tgtEl>
                                      </p:cBhvr>
                                    </p:animEffect>
                                  </p:childTnLst>
                                </p:cTn>
                              </p:par>
                              <p:par>
                                <p:cTn fill="hold" nodeType="withEffect" presetClass="entr" presetID="10" presetSubtype="0">
                                  <p:stCondLst>
                                    <p:cond delay="0"/>
                                  </p:stCondLst>
                                  <p:childTnLst>
                                    <p:set>
                                      <p:cBhvr>
                                        <p:cTn dur="1" fill="hold">
                                          <p:stCondLst>
                                            <p:cond delay="0"/>
                                          </p:stCondLst>
                                        </p:cTn>
                                        <p:tgtEl>
                                          <p:spTgt spid="2543"/>
                                        </p:tgtEl>
                                        <p:attrNameLst>
                                          <p:attrName>style.visibility</p:attrName>
                                        </p:attrNameLst>
                                      </p:cBhvr>
                                      <p:to>
                                        <p:strVal val="visible"/>
                                      </p:to>
                                    </p:set>
                                    <p:animEffect filter="fade" transition="in">
                                      <p:cBhvr>
                                        <p:cTn dur="1000"/>
                                        <p:tgtEl>
                                          <p:spTgt spid="25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2" name="Shape 2622"/>
        <p:cNvGrpSpPr/>
        <p:nvPr/>
      </p:nvGrpSpPr>
      <p:grpSpPr>
        <a:xfrm>
          <a:off x="0" y="0"/>
          <a:ext cx="0" cy="0"/>
          <a:chOff x="0" y="0"/>
          <a:chExt cx="0" cy="0"/>
        </a:xfrm>
      </p:grpSpPr>
      <p:sp>
        <p:nvSpPr>
          <p:cNvPr id="2623" name="Google Shape;2623;p26"/>
          <p:cNvSpPr txBox="1"/>
          <p:nvPr>
            <p:ph type="title"/>
          </p:nvPr>
        </p:nvSpPr>
        <p:spPr>
          <a:xfrm>
            <a:off x="10369" y="130521"/>
            <a:ext cx="7886700" cy="6711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rgbClr val="0000A3"/>
              </a:buClr>
              <a:buSzPts val="3300"/>
              <a:buFont typeface="Arial"/>
              <a:buNone/>
            </a:pPr>
            <a:r>
              <a:rPr lang="en-US" sz="3600"/>
              <a:t>Διάνυσμα απόστασης: επανάληψη</a:t>
            </a:r>
            <a:endParaRPr sz="3600">
              <a:solidFill>
                <a:srgbClr val="0000A8"/>
              </a:solidFill>
            </a:endParaRPr>
          </a:p>
        </p:txBody>
      </p:sp>
      <p:sp>
        <p:nvSpPr>
          <p:cNvPr id="2624" name="Google Shape;2624;p26"/>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cxnSp>
        <p:nvCxnSpPr>
          <p:cNvPr id="2625" name="Google Shape;2625;p26"/>
          <p:cNvCxnSpPr>
            <a:stCxn id="2626" idx="2"/>
            <a:endCxn id="2626" idx="0"/>
          </p:cNvCxnSpPr>
          <p:nvPr/>
        </p:nvCxnSpPr>
        <p:spPr>
          <a:xfrm rot="10800000">
            <a:off x="4897777" y="1596840"/>
            <a:ext cx="0" cy="2897400"/>
          </a:xfrm>
          <a:prstGeom prst="straightConnector1">
            <a:avLst/>
          </a:prstGeom>
          <a:noFill/>
          <a:ln cap="flat" cmpd="sng" w="12700">
            <a:solidFill>
              <a:schemeClr val="dk1"/>
            </a:solidFill>
            <a:prstDash val="solid"/>
            <a:miter lim="800000"/>
            <a:headEnd len="sm" w="sm" type="none"/>
            <a:tailEnd len="sm" w="sm" type="none"/>
          </a:ln>
        </p:spPr>
      </p:cxnSp>
      <p:cxnSp>
        <p:nvCxnSpPr>
          <p:cNvPr id="2627" name="Google Shape;2627;p26"/>
          <p:cNvCxnSpPr>
            <a:stCxn id="2626" idx="1"/>
            <a:endCxn id="2626" idx="3"/>
          </p:cNvCxnSpPr>
          <p:nvPr/>
        </p:nvCxnSpPr>
        <p:spPr>
          <a:xfrm>
            <a:off x="3449077" y="3045540"/>
            <a:ext cx="2897400" cy="0"/>
          </a:xfrm>
          <a:prstGeom prst="straightConnector1">
            <a:avLst/>
          </a:prstGeom>
          <a:noFill/>
          <a:ln cap="flat" cmpd="sng" w="12700">
            <a:solidFill>
              <a:schemeClr val="dk1"/>
            </a:solidFill>
            <a:prstDash val="solid"/>
            <a:miter lim="800000"/>
            <a:headEnd len="sm" w="sm" type="none"/>
            <a:tailEnd len="sm" w="sm" type="none"/>
          </a:ln>
        </p:spPr>
      </p:cxnSp>
      <p:sp>
        <p:nvSpPr>
          <p:cNvPr id="2626" name="Google Shape;2626;p26"/>
          <p:cNvSpPr/>
          <p:nvPr/>
        </p:nvSpPr>
        <p:spPr>
          <a:xfrm>
            <a:off x="3449077" y="1596840"/>
            <a:ext cx="2897400" cy="2897400"/>
          </a:xfrm>
          <a:prstGeom prst="rect">
            <a:avLst/>
          </a:prstGeom>
          <a:no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2628" name="Google Shape;2628;p26"/>
          <p:cNvSpPr/>
          <p:nvPr/>
        </p:nvSpPr>
        <p:spPr>
          <a:xfrm>
            <a:off x="6285253" y="1650352"/>
            <a:ext cx="99300" cy="13914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2629" name="Google Shape;2629;p26"/>
          <p:cNvGrpSpPr/>
          <p:nvPr/>
        </p:nvGrpSpPr>
        <p:grpSpPr>
          <a:xfrm>
            <a:off x="3250339" y="4329160"/>
            <a:ext cx="3307962" cy="341178"/>
            <a:chOff x="4333785" y="5772213"/>
            <a:chExt cx="4410616" cy="454904"/>
          </a:xfrm>
        </p:grpSpPr>
        <p:grpSp>
          <p:nvGrpSpPr>
            <p:cNvPr id="2630" name="Google Shape;2630;p26"/>
            <p:cNvGrpSpPr/>
            <p:nvPr/>
          </p:nvGrpSpPr>
          <p:grpSpPr>
            <a:xfrm>
              <a:off x="4333785" y="5772213"/>
              <a:ext cx="531821" cy="419397"/>
              <a:chOff x="1348328" y="2475647"/>
              <a:chExt cx="603916" cy="476250"/>
            </a:xfrm>
          </p:grpSpPr>
          <p:grpSp>
            <p:nvGrpSpPr>
              <p:cNvPr id="2631" name="Google Shape;2631;p26"/>
              <p:cNvGrpSpPr/>
              <p:nvPr/>
            </p:nvGrpSpPr>
            <p:grpSpPr>
              <a:xfrm>
                <a:off x="1348328" y="2555748"/>
                <a:ext cx="603916" cy="308999"/>
                <a:chOff x="5278570" y="2983486"/>
                <a:chExt cx="501650" cy="233363"/>
              </a:xfrm>
            </p:grpSpPr>
            <p:sp>
              <p:nvSpPr>
                <p:cNvPr id="2632" name="Google Shape;2632;p26"/>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2633" name="Google Shape;2633;p26"/>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2634" name="Google Shape;2634;p26"/>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2635" name="Google Shape;2635;p26"/>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636" name="Google Shape;2636;p26"/>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2637" name="Google Shape;2637;p26"/>
              <p:cNvGrpSpPr/>
              <p:nvPr/>
            </p:nvGrpSpPr>
            <p:grpSpPr>
              <a:xfrm>
                <a:off x="1456374" y="2475647"/>
                <a:ext cx="469381" cy="476250"/>
                <a:chOff x="2944" y="2405"/>
                <a:chExt cx="300" cy="300"/>
              </a:xfrm>
            </p:grpSpPr>
            <p:sp>
              <p:nvSpPr>
                <p:cNvPr id="2638" name="Google Shape;2638;p26"/>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639" name="Google Shape;2639;p26"/>
                <p:cNvSpPr txBox="1"/>
                <p:nvPr/>
              </p:nvSpPr>
              <p:spPr>
                <a:xfrm>
                  <a:off x="2944" y="240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g</a:t>
                  </a:r>
                  <a:endParaRPr b="0" i="0" sz="1500" u="none" cap="none" strike="noStrike">
                    <a:solidFill>
                      <a:srgbClr val="000000"/>
                    </a:solidFill>
                    <a:latin typeface="Arial"/>
                    <a:ea typeface="Arial"/>
                    <a:cs typeface="Arial"/>
                    <a:sym typeface="Arial"/>
                  </a:endParaRPr>
                </a:p>
              </p:txBody>
            </p:sp>
          </p:grpSp>
        </p:grpSp>
        <p:grpSp>
          <p:nvGrpSpPr>
            <p:cNvPr id="2640" name="Google Shape;2640;p26"/>
            <p:cNvGrpSpPr/>
            <p:nvPr/>
          </p:nvGrpSpPr>
          <p:grpSpPr>
            <a:xfrm>
              <a:off x="6263949" y="5807720"/>
              <a:ext cx="531821" cy="419397"/>
              <a:chOff x="1348328" y="2507397"/>
              <a:chExt cx="603916" cy="476250"/>
            </a:xfrm>
          </p:grpSpPr>
          <p:grpSp>
            <p:nvGrpSpPr>
              <p:cNvPr id="2641" name="Google Shape;2641;p26"/>
              <p:cNvGrpSpPr/>
              <p:nvPr/>
            </p:nvGrpSpPr>
            <p:grpSpPr>
              <a:xfrm>
                <a:off x="1348328" y="2555748"/>
                <a:ext cx="603916" cy="308999"/>
                <a:chOff x="5278570" y="2983486"/>
                <a:chExt cx="501650" cy="233363"/>
              </a:xfrm>
            </p:grpSpPr>
            <p:sp>
              <p:nvSpPr>
                <p:cNvPr id="2642" name="Google Shape;2642;p26"/>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2643" name="Google Shape;2643;p26"/>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2644" name="Google Shape;2644;p26"/>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2645" name="Google Shape;2645;p26"/>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646" name="Google Shape;2646;p26"/>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2647" name="Google Shape;2647;p26"/>
              <p:cNvGrpSpPr/>
              <p:nvPr/>
            </p:nvGrpSpPr>
            <p:grpSpPr>
              <a:xfrm>
                <a:off x="1456374" y="2507397"/>
                <a:ext cx="469381" cy="476250"/>
                <a:chOff x="2944" y="2425"/>
                <a:chExt cx="300" cy="300"/>
              </a:xfrm>
            </p:grpSpPr>
            <p:sp>
              <p:nvSpPr>
                <p:cNvPr id="2648" name="Google Shape;2648;p26"/>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649" name="Google Shape;2649;p26"/>
                <p:cNvSpPr txBox="1"/>
                <p:nvPr/>
              </p:nvSpPr>
              <p:spPr>
                <a:xfrm>
                  <a:off x="2944"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h</a:t>
                  </a:r>
                  <a:endParaRPr b="0" i="0" sz="1500" u="none" cap="none" strike="noStrike">
                    <a:solidFill>
                      <a:srgbClr val="000000"/>
                    </a:solidFill>
                    <a:latin typeface="Arial"/>
                    <a:ea typeface="Arial"/>
                    <a:cs typeface="Arial"/>
                    <a:sym typeface="Arial"/>
                  </a:endParaRPr>
                </a:p>
              </p:txBody>
            </p:sp>
          </p:grpSp>
        </p:grpSp>
        <p:grpSp>
          <p:nvGrpSpPr>
            <p:cNvPr id="2650" name="Google Shape;2650;p26"/>
            <p:cNvGrpSpPr/>
            <p:nvPr/>
          </p:nvGrpSpPr>
          <p:grpSpPr>
            <a:xfrm>
              <a:off x="8197315" y="5805271"/>
              <a:ext cx="547086" cy="419397"/>
              <a:chOff x="1348328" y="2507397"/>
              <a:chExt cx="621251" cy="476250"/>
            </a:xfrm>
          </p:grpSpPr>
          <p:grpSp>
            <p:nvGrpSpPr>
              <p:cNvPr id="2651" name="Google Shape;2651;p26"/>
              <p:cNvGrpSpPr/>
              <p:nvPr/>
            </p:nvGrpSpPr>
            <p:grpSpPr>
              <a:xfrm>
                <a:off x="1348328" y="2555748"/>
                <a:ext cx="603916" cy="308999"/>
                <a:chOff x="5278570" y="2983486"/>
                <a:chExt cx="501650" cy="233363"/>
              </a:xfrm>
            </p:grpSpPr>
            <p:sp>
              <p:nvSpPr>
                <p:cNvPr id="2652" name="Google Shape;2652;p26"/>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2653" name="Google Shape;2653;p26"/>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2654" name="Google Shape;2654;p26"/>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2655" name="Google Shape;2655;p26"/>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656" name="Google Shape;2656;p26"/>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2657" name="Google Shape;2657;p26"/>
              <p:cNvGrpSpPr/>
              <p:nvPr/>
            </p:nvGrpSpPr>
            <p:grpSpPr>
              <a:xfrm>
                <a:off x="1500196" y="2507397"/>
                <a:ext cx="469382" cy="476250"/>
                <a:chOff x="2972" y="2425"/>
                <a:chExt cx="300" cy="300"/>
              </a:xfrm>
            </p:grpSpPr>
            <p:sp>
              <p:nvSpPr>
                <p:cNvPr id="2658" name="Google Shape;2658;p26"/>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659" name="Google Shape;2659;p26"/>
                <p:cNvSpPr txBox="1"/>
                <p:nvPr/>
              </p:nvSpPr>
              <p:spPr>
                <a:xfrm>
                  <a:off x="2972"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a:t>
                  </a:r>
                  <a:endParaRPr b="0" i="0" sz="1500" u="none" cap="none" strike="noStrike">
                    <a:solidFill>
                      <a:srgbClr val="000000"/>
                    </a:solidFill>
                    <a:latin typeface="Arial"/>
                    <a:ea typeface="Arial"/>
                    <a:cs typeface="Arial"/>
                    <a:sym typeface="Arial"/>
                  </a:endParaRPr>
                </a:p>
              </p:txBody>
            </p:sp>
          </p:grpSp>
        </p:grpSp>
      </p:grpSp>
      <p:sp>
        <p:nvSpPr>
          <p:cNvPr id="2660" name="Google Shape;2660;p26"/>
          <p:cNvSpPr txBox="1"/>
          <p:nvPr/>
        </p:nvSpPr>
        <p:spPr>
          <a:xfrm>
            <a:off x="3229337" y="2152892"/>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2661" name="Google Shape;2661;p26"/>
          <p:cNvSpPr txBox="1"/>
          <p:nvPr/>
        </p:nvSpPr>
        <p:spPr>
          <a:xfrm>
            <a:off x="4663150" y="2145658"/>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2662" name="Google Shape;2662;p26"/>
          <p:cNvSpPr txBox="1"/>
          <p:nvPr/>
        </p:nvSpPr>
        <p:spPr>
          <a:xfrm>
            <a:off x="3222103" y="3664835"/>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2663" name="Google Shape;2663;p26"/>
          <p:cNvSpPr txBox="1"/>
          <p:nvPr/>
        </p:nvSpPr>
        <p:spPr>
          <a:xfrm>
            <a:off x="4673280" y="3666282"/>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2664" name="Google Shape;2664;p26"/>
          <p:cNvSpPr txBox="1"/>
          <p:nvPr/>
        </p:nvSpPr>
        <p:spPr>
          <a:xfrm>
            <a:off x="6115774" y="3667729"/>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2665" name="Google Shape;2665;p26"/>
          <p:cNvSpPr txBox="1"/>
          <p:nvPr/>
        </p:nvSpPr>
        <p:spPr>
          <a:xfrm>
            <a:off x="4081523" y="3022440"/>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2666" name="Google Shape;2666;p26"/>
          <p:cNvSpPr txBox="1"/>
          <p:nvPr/>
        </p:nvSpPr>
        <p:spPr>
          <a:xfrm>
            <a:off x="5515337" y="3015206"/>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2667" name="Google Shape;2667;p26"/>
          <p:cNvSpPr txBox="1"/>
          <p:nvPr/>
        </p:nvSpPr>
        <p:spPr>
          <a:xfrm>
            <a:off x="4082968" y="4464935"/>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2668" name="Google Shape;2668;p26"/>
          <p:cNvSpPr txBox="1"/>
          <p:nvPr/>
        </p:nvSpPr>
        <p:spPr>
          <a:xfrm>
            <a:off x="5516783" y="4457701"/>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2669" name="Google Shape;2669;p26"/>
          <p:cNvSpPr txBox="1"/>
          <p:nvPr/>
        </p:nvSpPr>
        <p:spPr>
          <a:xfrm>
            <a:off x="4084414" y="1592967"/>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8</a:t>
            </a:r>
            <a:endParaRPr sz="1100"/>
          </a:p>
        </p:txBody>
      </p:sp>
      <p:sp>
        <p:nvSpPr>
          <p:cNvPr id="2670" name="Google Shape;2670;p26"/>
          <p:cNvSpPr txBox="1"/>
          <p:nvPr/>
        </p:nvSpPr>
        <p:spPr>
          <a:xfrm>
            <a:off x="5518229" y="1585733"/>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grpSp>
        <p:nvGrpSpPr>
          <p:cNvPr id="2671" name="Google Shape;2671;p26"/>
          <p:cNvGrpSpPr/>
          <p:nvPr/>
        </p:nvGrpSpPr>
        <p:grpSpPr>
          <a:xfrm>
            <a:off x="3252343" y="2875342"/>
            <a:ext cx="3302795" cy="341178"/>
            <a:chOff x="4333785" y="5772213"/>
            <a:chExt cx="4403726" cy="454904"/>
          </a:xfrm>
        </p:grpSpPr>
        <p:grpSp>
          <p:nvGrpSpPr>
            <p:cNvPr id="2672" name="Google Shape;2672;p26"/>
            <p:cNvGrpSpPr/>
            <p:nvPr/>
          </p:nvGrpSpPr>
          <p:grpSpPr>
            <a:xfrm>
              <a:off x="4333785" y="5772213"/>
              <a:ext cx="531821" cy="419397"/>
              <a:chOff x="1348328" y="2475647"/>
              <a:chExt cx="603916" cy="476250"/>
            </a:xfrm>
          </p:grpSpPr>
          <p:grpSp>
            <p:nvGrpSpPr>
              <p:cNvPr id="2673" name="Google Shape;2673;p26"/>
              <p:cNvGrpSpPr/>
              <p:nvPr/>
            </p:nvGrpSpPr>
            <p:grpSpPr>
              <a:xfrm>
                <a:off x="1348328" y="2555748"/>
                <a:ext cx="603916" cy="308999"/>
                <a:chOff x="5278570" y="2983486"/>
                <a:chExt cx="501650" cy="233363"/>
              </a:xfrm>
            </p:grpSpPr>
            <p:sp>
              <p:nvSpPr>
                <p:cNvPr id="2674" name="Google Shape;2674;p26"/>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2675" name="Google Shape;2675;p26"/>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2676" name="Google Shape;2676;p26"/>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2677" name="Google Shape;2677;p26"/>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678" name="Google Shape;2678;p26"/>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2679" name="Google Shape;2679;p26"/>
              <p:cNvGrpSpPr/>
              <p:nvPr/>
            </p:nvGrpSpPr>
            <p:grpSpPr>
              <a:xfrm>
                <a:off x="1456374" y="2475647"/>
                <a:ext cx="469381" cy="476250"/>
                <a:chOff x="2944" y="2405"/>
                <a:chExt cx="300" cy="300"/>
              </a:xfrm>
            </p:grpSpPr>
            <p:sp>
              <p:nvSpPr>
                <p:cNvPr id="2680" name="Google Shape;2680;p26"/>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681" name="Google Shape;2681;p26"/>
                <p:cNvSpPr txBox="1"/>
                <p:nvPr/>
              </p:nvSpPr>
              <p:spPr>
                <a:xfrm>
                  <a:off x="2944" y="240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a:t>
                  </a:r>
                  <a:endParaRPr b="0" i="0" sz="1500" u="none" cap="none" strike="noStrike">
                    <a:solidFill>
                      <a:srgbClr val="000000"/>
                    </a:solidFill>
                    <a:latin typeface="Arial"/>
                    <a:ea typeface="Arial"/>
                    <a:cs typeface="Arial"/>
                    <a:sym typeface="Arial"/>
                  </a:endParaRPr>
                </a:p>
              </p:txBody>
            </p:sp>
          </p:grpSp>
        </p:grpSp>
        <p:grpSp>
          <p:nvGrpSpPr>
            <p:cNvPr id="2682" name="Google Shape;2682;p26"/>
            <p:cNvGrpSpPr/>
            <p:nvPr/>
          </p:nvGrpSpPr>
          <p:grpSpPr>
            <a:xfrm>
              <a:off x="6263949" y="5807720"/>
              <a:ext cx="531821" cy="419397"/>
              <a:chOff x="1348328" y="2507397"/>
              <a:chExt cx="603916" cy="476250"/>
            </a:xfrm>
          </p:grpSpPr>
          <p:grpSp>
            <p:nvGrpSpPr>
              <p:cNvPr id="2683" name="Google Shape;2683;p26"/>
              <p:cNvGrpSpPr/>
              <p:nvPr/>
            </p:nvGrpSpPr>
            <p:grpSpPr>
              <a:xfrm>
                <a:off x="1348328" y="2555748"/>
                <a:ext cx="603916" cy="308999"/>
                <a:chOff x="5278570" y="2983486"/>
                <a:chExt cx="501650" cy="233363"/>
              </a:xfrm>
            </p:grpSpPr>
            <p:sp>
              <p:nvSpPr>
                <p:cNvPr id="2684" name="Google Shape;2684;p26"/>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2685" name="Google Shape;2685;p26"/>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2686" name="Google Shape;2686;p26"/>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2687" name="Google Shape;2687;p26"/>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688" name="Google Shape;2688;p26"/>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2689" name="Google Shape;2689;p26"/>
              <p:cNvGrpSpPr/>
              <p:nvPr/>
            </p:nvGrpSpPr>
            <p:grpSpPr>
              <a:xfrm>
                <a:off x="1456374" y="2507397"/>
                <a:ext cx="469381" cy="476250"/>
                <a:chOff x="2944" y="2425"/>
                <a:chExt cx="300" cy="300"/>
              </a:xfrm>
            </p:grpSpPr>
            <p:sp>
              <p:nvSpPr>
                <p:cNvPr id="2690" name="Google Shape;2690;p26"/>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691" name="Google Shape;2691;p26"/>
                <p:cNvSpPr txBox="1"/>
                <p:nvPr/>
              </p:nvSpPr>
              <p:spPr>
                <a:xfrm>
                  <a:off x="2944"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e</a:t>
                  </a:r>
                  <a:endParaRPr b="0" i="0" sz="1500" u="none" cap="none" strike="noStrike">
                    <a:solidFill>
                      <a:srgbClr val="000000"/>
                    </a:solidFill>
                    <a:latin typeface="Arial"/>
                    <a:ea typeface="Arial"/>
                    <a:cs typeface="Arial"/>
                    <a:sym typeface="Arial"/>
                  </a:endParaRPr>
                </a:p>
              </p:txBody>
            </p:sp>
          </p:grpSp>
        </p:grpSp>
        <p:grpSp>
          <p:nvGrpSpPr>
            <p:cNvPr id="2692" name="Google Shape;2692;p26"/>
            <p:cNvGrpSpPr/>
            <p:nvPr/>
          </p:nvGrpSpPr>
          <p:grpSpPr>
            <a:xfrm>
              <a:off x="8197315" y="5805271"/>
              <a:ext cx="540196" cy="419397"/>
              <a:chOff x="1348328" y="2507397"/>
              <a:chExt cx="613427" cy="476250"/>
            </a:xfrm>
          </p:grpSpPr>
          <p:grpSp>
            <p:nvGrpSpPr>
              <p:cNvPr id="2693" name="Google Shape;2693;p26"/>
              <p:cNvGrpSpPr/>
              <p:nvPr/>
            </p:nvGrpSpPr>
            <p:grpSpPr>
              <a:xfrm>
                <a:off x="1348328" y="2555748"/>
                <a:ext cx="603916" cy="308999"/>
                <a:chOff x="5278570" y="2983486"/>
                <a:chExt cx="501650" cy="233363"/>
              </a:xfrm>
            </p:grpSpPr>
            <p:sp>
              <p:nvSpPr>
                <p:cNvPr id="2694" name="Google Shape;2694;p26"/>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2695" name="Google Shape;2695;p26"/>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2696" name="Google Shape;2696;p26"/>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2697" name="Google Shape;2697;p26"/>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698" name="Google Shape;2698;p26"/>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2699" name="Google Shape;2699;p26"/>
              <p:cNvGrpSpPr/>
              <p:nvPr/>
            </p:nvGrpSpPr>
            <p:grpSpPr>
              <a:xfrm>
                <a:off x="1492372" y="2507397"/>
                <a:ext cx="469382" cy="476250"/>
                <a:chOff x="2967" y="2425"/>
                <a:chExt cx="300" cy="300"/>
              </a:xfrm>
            </p:grpSpPr>
            <p:sp>
              <p:nvSpPr>
                <p:cNvPr id="2700" name="Google Shape;2700;p26"/>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701" name="Google Shape;2701;p26"/>
                <p:cNvSpPr txBox="1"/>
                <p:nvPr/>
              </p:nvSpPr>
              <p:spPr>
                <a:xfrm>
                  <a:off x="2967"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f</a:t>
                  </a:r>
                  <a:endParaRPr b="0" i="0" sz="1500" u="none" cap="none" strike="noStrike">
                    <a:solidFill>
                      <a:srgbClr val="000000"/>
                    </a:solidFill>
                    <a:latin typeface="Arial"/>
                    <a:ea typeface="Arial"/>
                    <a:cs typeface="Arial"/>
                    <a:sym typeface="Arial"/>
                  </a:endParaRPr>
                </a:p>
              </p:txBody>
            </p:sp>
          </p:grpSp>
        </p:grpSp>
      </p:grpSp>
      <p:grpSp>
        <p:nvGrpSpPr>
          <p:cNvPr id="2702" name="Google Shape;2702;p26"/>
          <p:cNvGrpSpPr/>
          <p:nvPr/>
        </p:nvGrpSpPr>
        <p:grpSpPr>
          <a:xfrm>
            <a:off x="3250339" y="1429547"/>
            <a:ext cx="3296513" cy="341178"/>
            <a:chOff x="4333785" y="5772213"/>
            <a:chExt cx="4395351" cy="454904"/>
          </a:xfrm>
        </p:grpSpPr>
        <p:grpSp>
          <p:nvGrpSpPr>
            <p:cNvPr id="2703" name="Google Shape;2703;p26"/>
            <p:cNvGrpSpPr/>
            <p:nvPr/>
          </p:nvGrpSpPr>
          <p:grpSpPr>
            <a:xfrm>
              <a:off x="4333785" y="5772213"/>
              <a:ext cx="531821" cy="419397"/>
              <a:chOff x="1348328" y="2475647"/>
              <a:chExt cx="603916" cy="476250"/>
            </a:xfrm>
          </p:grpSpPr>
          <p:grpSp>
            <p:nvGrpSpPr>
              <p:cNvPr id="2704" name="Google Shape;2704;p26"/>
              <p:cNvGrpSpPr/>
              <p:nvPr/>
            </p:nvGrpSpPr>
            <p:grpSpPr>
              <a:xfrm>
                <a:off x="1348328" y="2555748"/>
                <a:ext cx="603916" cy="308999"/>
                <a:chOff x="5278570" y="2983486"/>
                <a:chExt cx="501650" cy="233363"/>
              </a:xfrm>
            </p:grpSpPr>
            <p:sp>
              <p:nvSpPr>
                <p:cNvPr id="2705" name="Google Shape;2705;p26"/>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2706" name="Google Shape;2706;p26"/>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2707" name="Google Shape;2707;p26"/>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2708" name="Google Shape;2708;p26"/>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709" name="Google Shape;2709;p26"/>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2710" name="Google Shape;2710;p26"/>
              <p:cNvGrpSpPr/>
              <p:nvPr/>
            </p:nvGrpSpPr>
            <p:grpSpPr>
              <a:xfrm>
                <a:off x="1456374" y="2475647"/>
                <a:ext cx="469381" cy="476250"/>
                <a:chOff x="2944" y="2405"/>
                <a:chExt cx="300" cy="300"/>
              </a:xfrm>
            </p:grpSpPr>
            <p:sp>
              <p:nvSpPr>
                <p:cNvPr id="2711" name="Google Shape;2711;p26"/>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712" name="Google Shape;2712;p26"/>
                <p:cNvSpPr txBox="1"/>
                <p:nvPr/>
              </p:nvSpPr>
              <p:spPr>
                <a:xfrm>
                  <a:off x="2944" y="240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a:t>
                  </a:r>
                  <a:endParaRPr b="0" i="0" sz="1500" u="none" cap="none" strike="noStrike">
                    <a:solidFill>
                      <a:srgbClr val="000000"/>
                    </a:solidFill>
                    <a:latin typeface="Arial"/>
                    <a:ea typeface="Arial"/>
                    <a:cs typeface="Arial"/>
                    <a:sym typeface="Arial"/>
                  </a:endParaRPr>
                </a:p>
              </p:txBody>
            </p:sp>
          </p:grpSp>
        </p:grpSp>
        <p:grpSp>
          <p:nvGrpSpPr>
            <p:cNvPr id="2713" name="Google Shape;2713;p26"/>
            <p:cNvGrpSpPr/>
            <p:nvPr/>
          </p:nvGrpSpPr>
          <p:grpSpPr>
            <a:xfrm>
              <a:off x="6263949" y="5807720"/>
              <a:ext cx="531821" cy="419397"/>
              <a:chOff x="1348328" y="2507397"/>
              <a:chExt cx="603916" cy="476250"/>
            </a:xfrm>
          </p:grpSpPr>
          <p:grpSp>
            <p:nvGrpSpPr>
              <p:cNvPr id="2714" name="Google Shape;2714;p26"/>
              <p:cNvGrpSpPr/>
              <p:nvPr/>
            </p:nvGrpSpPr>
            <p:grpSpPr>
              <a:xfrm>
                <a:off x="1348328" y="2555748"/>
                <a:ext cx="603916" cy="308999"/>
                <a:chOff x="5278570" y="2983486"/>
                <a:chExt cx="501650" cy="233363"/>
              </a:xfrm>
            </p:grpSpPr>
            <p:sp>
              <p:nvSpPr>
                <p:cNvPr id="2715" name="Google Shape;2715;p26"/>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2716" name="Google Shape;2716;p26"/>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2717" name="Google Shape;2717;p26"/>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2718" name="Google Shape;2718;p26"/>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719" name="Google Shape;2719;p26"/>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2720" name="Google Shape;2720;p26"/>
              <p:cNvGrpSpPr/>
              <p:nvPr/>
            </p:nvGrpSpPr>
            <p:grpSpPr>
              <a:xfrm>
                <a:off x="1456374" y="2507397"/>
                <a:ext cx="469381" cy="476250"/>
                <a:chOff x="2944" y="2425"/>
                <a:chExt cx="300" cy="300"/>
              </a:xfrm>
            </p:grpSpPr>
            <p:sp>
              <p:nvSpPr>
                <p:cNvPr id="2721" name="Google Shape;2721;p26"/>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722" name="Google Shape;2722;p26"/>
                <p:cNvSpPr txBox="1"/>
                <p:nvPr/>
              </p:nvSpPr>
              <p:spPr>
                <a:xfrm>
                  <a:off x="2944"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b</a:t>
                  </a:r>
                  <a:endParaRPr b="0" i="0" sz="1500" u="none" cap="none" strike="noStrike">
                    <a:solidFill>
                      <a:srgbClr val="000000"/>
                    </a:solidFill>
                    <a:latin typeface="Arial"/>
                    <a:ea typeface="Arial"/>
                    <a:cs typeface="Arial"/>
                    <a:sym typeface="Arial"/>
                  </a:endParaRPr>
                </a:p>
              </p:txBody>
            </p:sp>
          </p:grpSp>
        </p:grpSp>
        <p:grpSp>
          <p:nvGrpSpPr>
            <p:cNvPr id="2723" name="Google Shape;2723;p26"/>
            <p:cNvGrpSpPr/>
            <p:nvPr/>
          </p:nvGrpSpPr>
          <p:grpSpPr>
            <a:xfrm>
              <a:off x="8197315" y="5805271"/>
              <a:ext cx="531821" cy="419397"/>
              <a:chOff x="1348328" y="2507397"/>
              <a:chExt cx="603916" cy="476250"/>
            </a:xfrm>
          </p:grpSpPr>
          <p:grpSp>
            <p:nvGrpSpPr>
              <p:cNvPr id="2724" name="Google Shape;2724;p26"/>
              <p:cNvGrpSpPr/>
              <p:nvPr/>
            </p:nvGrpSpPr>
            <p:grpSpPr>
              <a:xfrm>
                <a:off x="1348328" y="2555748"/>
                <a:ext cx="603916" cy="308999"/>
                <a:chOff x="5278570" y="2983486"/>
                <a:chExt cx="501650" cy="233363"/>
              </a:xfrm>
            </p:grpSpPr>
            <p:sp>
              <p:nvSpPr>
                <p:cNvPr id="2725" name="Google Shape;2725;p26"/>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2726" name="Google Shape;2726;p26"/>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2727" name="Google Shape;2727;p26"/>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2728" name="Google Shape;2728;p26"/>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729" name="Google Shape;2729;p26"/>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2730" name="Google Shape;2730;p26"/>
              <p:cNvGrpSpPr/>
              <p:nvPr/>
            </p:nvGrpSpPr>
            <p:grpSpPr>
              <a:xfrm>
                <a:off x="1464202" y="2507397"/>
                <a:ext cx="469382" cy="476250"/>
                <a:chOff x="2949" y="2425"/>
                <a:chExt cx="300" cy="300"/>
              </a:xfrm>
            </p:grpSpPr>
            <p:sp>
              <p:nvSpPr>
                <p:cNvPr id="2731" name="Google Shape;2731;p26"/>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732" name="Google Shape;2732;p26"/>
                <p:cNvSpPr txBox="1"/>
                <p:nvPr/>
              </p:nvSpPr>
              <p:spPr>
                <a:xfrm>
                  <a:off x="2949"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a:t>
                  </a:r>
                  <a:endParaRPr b="0" i="0" sz="1500" u="none" cap="none" strike="noStrike">
                    <a:solidFill>
                      <a:srgbClr val="000000"/>
                    </a:solidFill>
                    <a:latin typeface="Arial"/>
                    <a:ea typeface="Arial"/>
                    <a:cs typeface="Arial"/>
                    <a:sym typeface="Arial"/>
                  </a:endParaRPr>
                </a:p>
              </p:txBody>
            </p:sp>
          </p:grpSp>
        </p:grpSp>
      </p:grpSp>
      <p:sp>
        <p:nvSpPr>
          <p:cNvPr id="2733" name="Google Shape;2733;p26"/>
          <p:cNvSpPr txBox="1"/>
          <p:nvPr/>
        </p:nvSpPr>
        <p:spPr>
          <a:xfrm flipH="1">
            <a:off x="357488" y="2309252"/>
            <a:ext cx="1646700" cy="2590500"/>
          </a:xfrm>
          <a:prstGeom prst="rect">
            <a:avLst/>
          </a:prstGeom>
          <a:noFill/>
          <a:ln>
            <a:noFill/>
          </a:ln>
        </p:spPr>
        <p:txBody>
          <a:bodyPr anchorCtr="0" anchor="t" bIns="34275" lIns="68575" spcFirstLastPara="1" rIns="68575" wrap="square" tIns="34275">
            <a:spAutoFit/>
          </a:bodyPr>
          <a:lstStyle/>
          <a:p>
            <a:pPr indent="0" lvl="0" marL="0" rtl="0" algn="l">
              <a:lnSpc>
                <a:spcPct val="90000"/>
              </a:lnSpc>
              <a:spcBef>
                <a:spcPts val="0"/>
              </a:spcBef>
              <a:spcAft>
                <a:spcPts val="0"/>
              </a:spcAft>
              <a:buNone/>
            </a:pPr>
            <a:r>
              <a:rPr lang="en-US" sz="1400">
                <a:solidFill>
                  <a:schemeClr val="dk1"/>
                </a:solidFill>
              </a:rPr>
              <a:t>όλοι οι κόμβοι:</a:t>
            </a:r>
            <a:endParaRPr sz="1100">
              <a:solidFill>
                <a:schemeClr val="dk1"/>
              </a:solidFill>
            </a:endParaRPr>
          </a:p>
          <a:p>
            <a:pPr indent="-127000" lvl="0" marL="127000" rtl="0" algn="l">
              <a:lnSpc>
                <a:spcPct val="90000"/>
              </a:lnSpc>
              <a:spcBef>
                <a:spcPts val="0"/>
              </a:spcBef>
              <a:spcAft>
                <a:spcPts val="0"/>
              </a:spcAft>
              <a:buClr>
                <a:srgbClr val="BFBFBF"/>
              </a:buClr>
              <a:buSzPts val="1400"/>
              <a:buFont typeface="Noto Sans Symbols"/>
              <a:buChar char="▪"/>
            </a:pPr>
            <a:r>
              <a:rPr lang="en-US" sz="1400">
                <a:solidFill>
                  <a:srgbClr val="BFBFBF"/>
                </a:solidFill>
              </a:rPr>
              <a:t>λαμβάνουν διανύσματα απόστασης από τους γείτονες</a:t>
            </a:r>
            <a:endParaRPr sz="1100">
              <a:solidFill>
                <a:srgbClr val="BFBFBF"/>
              </a:solidFill>
            </a:endParaRPr>
          </a:p>
          <a:p>
            <a:pPr indent="-127000" lvl="0" marL="127000" rtl="0" algn="l">
              <a:lnSpc>
                <a:spcPct val="90000"/>
              </a:lnSpc>
              <a:spcBef>
                <a:spcPts val="0"/>
              </a:spcBef>
              <a:spcAft>
                <a:spcPts val="0"/>
              </a:spcAft>
              <a:buClr>
                <a:schemeClr val="dk1"/>
              </a:buClr>
              <a:buSzPts val="1400"/>
              <a:buFont typeface="Noto Sans Symbols"/>
              <a:buChar char="▪"/>
            </a:pPr>
            <a:r>
              <a:rPr lang="en-US" sz="1400">
                <a:solidFill>
                  <a:schemeClr val="dk1"/>
                </a:solidFill>
              </a:rPr>
              <a:t>υπολογίζουν το νέο τοπικό διάνυσμα απόστασης</a:t>
            </a:r>
            <a:endParaRPr sz="1100">
              <a:solidFill>
                <a:schemeClr val="dk1"/>
              </a:solidFill>
            </a:endParaRPr>
          </a:p>
          <a:p>
            <a:pPr indent="-127000" lvl="0" marL="127000" rtl="0" algn="l">
              <a:lnSpc>
                <a:spcPct val="90000"/>
              </a:lnSpc>
              <a:spcBef>
                <a:spcPts val="0"/>
              </a:spcBef>
              <a:spcAft>
                <a:spcPts val="0"/>
              </a:spcAft>
              <a:buClr>
                <a:srgbClr val="BFBFBF"/>
              </a:buClr>
              <a:buSzPts val="1400"/>
              <a:buFont typeface="Noto Sans Symbols"/>
              <a:buChar char="▪"/>
            </a:pPr>
            <a:r>
              <a:rPr lang="en-US" sz="1400">
                <a:solidFill>
                  <a:srgbClr val="BFBFBF"/>
                </a:solidFill>
              </a:rPr>
              <a:t>στέλνουν το νέο τοπικό διάνυσμα απόστασης στους γείτονες</a:t>
            </a:r>
            <a:endParaRPr sz="1400">
              <a:solidFill>
                <a:schemeClr val="dk1"/>
              </a:solidFill>
            </a:endParaRPr>
          </a:p>
        </p:txBody>
      </p:sp>
      <p:grpSp>
        <p:nvGrpSpPr>
          <p:cNvPr id="2734" name="Google Shape;2734;p26"/>
          <p:cNvGrpSpPr/>
          <p:nvPr/>
        </p:nvGrpSpPr>
        <p:grpSpPr>
          <a:xfrm>
            <a:off x="438285" y="1394357"/>
            <a:ext cx="838575" cy="922355"/>
            <a:chOff x="10030322" y="3444875"/>
            <a:chExt cx="1118100" cy="1229807"/>
          </a:xfrm>
        </p:grpSpPr>
        <p:sp>
          <p:nvSpPr>
            <p:cNvPr id="2735" name="Google Shape;2735;p26"/>
            <p:cNvSpPr txBox="1"/>
            <p:nvPr/>
          </p:nvSpPr>
          <p:spPr>
            <a:xfrm>
              <a:off x="10030322" y="4089682"/>
              <a:ext cx="1118100" cy="585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t=1</a:t>
              </a:r>
              <a:endParaRPr sz="1100"/>
            </a:p>
          </p:txBody>
        </p:sp>
        <p:grpSp>
          <p:nvGrpSpPr>
            <p:cNvPr id="2736" name="Google Shape;2736;p26"/>
            <p:cNvGrpSpPr/>
            <p:nvPr/>
          </p:nvGrpSpPr>
          <p:grpSpPr>
            <a:xfrm>
              <a:off x="10034588" y="3444875"/>
              <a:ext cx="682627" cy="682625"/>
              <a:chOff x="10034588" y="3444875"/>
              <a:chExt cx="682627" cy="682625"/>
            </a:xfrm>
          </p:grpSpPr>
          <p:sp>
            <p:nvSpPr>
              <p:cNvPr id="2737" name="Google Shape;2737;p26"/>
              <p:cNvSpPr/>
              <p:nvPr/>
            </p:nvSpPr>
            <p:spPr>
              <a:xfrm>
                <a:off x="10039551" y="3449256"/>
                <a:ext cx="671332" cy="671332"/>
              </a:xfrm>
              <a:prstGeom prst="ellipse">
                <a:avLst/>
              </a:prstGeom>
              <a:noFill/>
              <a:ln cap="flat" cmpd="sng" w="34925">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cxnSp>
            <p:nvCxnSpPr>
              <p:cNvPr id="2738" name="Google Shape;2738;p26"/>
              <p:cNvCxnSpPr/>
              <p:nvPr/>
            </p:nvCxnSpPr>
            <p:spPr>
              <a:xfrm>
                <a:off x="10372725" y="3444875"/>
                <a:ext cx="0" cy="60325"/>
              </a:xfrm>
              <a:prstGeom prst="straightConnector1">
                <a:avLst/>
              </a:prstGeom>
              <a:noFill/>
              <a:ln cap="rnd" cmpd="sng" w="25400">
                <a:solidFill>
                  <a:srgbClr val="C00000"/>
                </a:solidFill>
                <a:prstDash val="solid"/>
                <a:miter lim="800000"/>
                <a:headEnd len="sm" w="sm" type="none"/>
                <a:tailEnd len="sm" w="sm" type="none"/>
              </a:ln>
            </p:spPr>
          </p:cxnSp>
          <p:cxnSp>
            <p:nvCxnSpPr>
              <p:cNvPr id="2739" name="Google Shape;2739;p26"/>
              <p:cNvCxnSpPr/>
              <p:nvPr/>
            </p:nvCxnSpPr>
            <p:spPr>
              <a:xfrm>
                <a:off x="10372725" y="4067175"/>
                <a:ext cx="0" cy="60325"/>
              </a:xfrm>
              <a:prstGeom prst="straightConnector1">
                <a:avLst/>
              </a:prstGeom>
              <a:noFill/>
              <a:ln cap="rnd" cmpd="sng" w="25400">
                <a:solidFill>
                  <a:srgbClr val="C00000"/>
                </a:solidFill>
                <a:prstDash val="solid"/>
                <a:miter lim="800000"/>
                <a:headEnd len="sm" w="sm" type="none"/>
                <a:tailEnd len="sm" w="sm" type="none"/>
              </a:ln>
            </p:spPr>
          </p:cxnSp>
          <p:cxnSp>
            <p:nvCxnSpPr>
              <p:cNvPr id="2740" name="Google Shape;2740;p26"/>
              <p:cNvCxnSpPr/>
              <p:nvPr/>
            </p:nvCxnSpPr>
            <p:spPr>
              <a:xfrm rot="10800000">
                <a:off x="10064751" y="3756025"/>
                <a:ext cx="0" cy="60325"/>
              </a:xfrm>
              <a:prstGeom prst="straightConnector1">
                <a:avLst/>
              </a:prstGeom>
              <a:noFill/>
              <a:ln cap="rnd" cmpd="sng" w="25400">
                <a:solidFill>
                  <a:srgbClr val="C00000"/>
                </a:solidFill>
                <a:prstDash val="solid"/>
                <a:miter lim="800000"/>
                <a:headEnd len="sm" w="sm" type="none"/>
                <a:tailEnd len="sm" w="sm" type="none"/>
              </a:ln>
            </p:spPr>
          </p:cxnSp>
          <p:cxnSp>
            <p:nvCxnSpPr>
              <p:cNvPr id="2741" name="Google Shape;2741;p26"/>
              <p:cNvCxnSpPr/>
              <p:nvPr/>
            </p:nvCxnSpPr>
            <p:spPr>
              <a:xfrm rot="10800000">
                <a:off x="10687053" y="3756025"/>
                <a:ext cx="0" cy="60325"/>
              </a:xfrm>
              <a:prstGeom prst="straightConnector1">
                <a:avLst/>
              </a:prstGeom>
              <a:noFill/>
              <a:ln cap="rnd" cmpd="sng" w="25400">
                <a:solidFill>
                  <a:srgbClr val="C00000"/>
                </a:solidFill>
                <a:prstDash val="solid"/>
                <a:miter lim="800000"/>
                <a:headEnd len="sm" w="sm" type="none"/>
                <a:tailEnd len="sm" w="sm" type="none"/>
              </a:ln>
            </p:spPr>
          </p:cxnSp>
          <p:cxnSp>
            <p:nvCxnSpPr>
              <p:cNvPr id="2742" name="Google Shape;2742;p26"/>
              <p:cNvCxnSpPr/>
              <p:nvPr/>
            </p:nvCxnSpPr>
            <p:spPr>
              <a:xfrm>
                <a:off x="10523542" y="4037013"/>
                <a:ext cx="26983" cy="42862"/>
              </a:xfrm>
              <a:prstGeom prst="straightConnector1">
                <a:avLst/>
              </a:prstGeom>
              <a:noFill/>
              <a:ln cap="rnd" cmpd="sng" w="25400">
                <a:solidFill>
                  <a:srgbClr val="C00000"/>
                </a:solidFill>
                <a:prstDash val="solid"/>
                <a:miter lim="800000"/>
                <a:headEnd len="sm" w="sm" type="none"/>
                <a:tailEnd len="sm" w="sm" type="none"/>
              </a:ln>
            </p:spPr>
          </p:cxnSp>
          <p:cxnSp>
            <p:nvCxnSpPr>
              <p:cNvPr id="2743" name="Google Shape;2743;p26"/>
              <p:cNvCxnSpPr/>
              <p:nvPr/>
            </p:nvCxnSpPr>
            <p:spPr>
              <a:xfrm>
                <a:off x="10202867" y="3490913"/>
                <a:ext cx="26983" cy="42862"/>
              </a:xfrm>
              <a:prstGeom prst="straightConnector1">
                <a:avLst/>
              </a:prstGeom>
              <a:noFill/>
              <a:ln cap="rnd" cmpd="sng" w="25400">
                <a:solidFill>
                  <a:srgbClr val="C00000"/>
                </a:solidFill>
                <a:prstDash val="solid"/>
                <a:miter lim="800000"/>
                <a:headEnd len="sm" w="sm" type="none"/>
                <a:tailEnd len="sm" w="sm" type="none"/>
              </a:ln>
            </p:spPr>
          </p:cxnSp>
          <p:cxnSp>
            <p:nvCxnSpPr>
              <p:cNvPr id="2744" name="Google Shape;2744;p26"/>
              <p:cNvCxnSpPr/>
              <p:nvPr/>
            </p:nvCxnSpPr>
            <p:spPr>
              <a:xfrm flipH="1">
                <a:off x="10196517" y="4033838"/>
                <a:ext cx="26983" cy="42862"/>
              </a:xfrm>
              <a:prstGeom prst="straightConnector1">
                <a:avLst/>
              </a:prstGeom>
              <a:noFill/>
              <a:ln cap="rnd" cmpd="sng" w="25400">
                <a:solidFill>
                  <a:srgbClr val="C00000"/>
                </a:solidFill>
                <a:prstDash val="solid"/>
                <a:miter lim="800000"/>
                <a:headEnd len="sm" w="sm" type="none"/>
                <a:tailEnd len="sm" w="sm" type="none"/>
              </a:ln>
            </p:spPr>
          </p:cxnSp>
          <p:cxnSp>
            <p:nvCxnSpPr>
              <p:cNvPr id="2745" name="Google Shape;2745;p26"/>
              <p:cNvCxnSpPr/>
              <p:nvPr/>
            </p:nvCxnSpPr>
            <p:spPr>
              <a:xfrm flipH="1">
                <a:off x="10517192" y="3487738"/>
                <a:ext cx="26983" cy="42862"/>
              </a:xfrm>
              <a:prstGeom prst="straightConnector1">
                <a:avLst/>
              </a:prstGeom>
              <a:noFill/>
              <a:ln cap="rnd" cmpd="sng" w="25400">
                <a:solidFill>
                  <a:srgbClr val="C00000"/>
                </a:solidFill>
                <a:prstDash val="solid"/>
                <a:miter lim="800000"/>
                <a:headEnd len="sm" w="sm" type="none"/>
                <a:tailEnd len="sm" w="sm" type="none"/>
              </a:ln>
            </p:spPr>
          </p:cxnSp>
          <p:cxnSp>
            <p:nvCxnSpPr>
              <p:cNvPr id="2746" name="Google Shape;2746;p26"/>
              <p:cNvCxnSpPr/>
              <p:nvPr/>
            </p:nvCxnSpPr>
            <p:spPr>
              <a:xfrm flipH="1">
                <a:off x="10631493" y="3611565"/>
                <a:ext cx="36507" cy="26985"/>
              </a:xfrm>
              <a:prstGeom prst="straightConnector1">
                <a:avLst/>
              </a:prstGeom>
              <a:noFill/>
              <a:ln cap="rnd" cmpd="sng" w="25400">
                <a:solidFill>
                  <a:srgbClr val="C00000"/>
                </a:solidFill>
                <a:prstDash val="solid"/>
                <a:miter lim="800000"/>
                <a:headEnd len="sm" w="sm" type="none"/>
                <a:tailEnd len="sm" w="sm" type="none"/>
              </a:ln>
            </p:spPr>
          </p:cxnSp>
          <p:cxnSp>
            <p:nvCxnSpPr>
              <p:cNvPr id="2747" name="Google Shape;2747;p26"/>
              <p:cNvCxnSpPr/>
              <p:nvPr/>
            </p:nvCxnSpPr>
            <p:spPr>
              <a:xfrm flipH="1">
                <a:off x="10085393" y="3929065"/>
                <a:ext cx="36507" cy="26985"/>
              </a:xfrm>
              <a:prstGeom prst="straightConnector1">
                <a:avLst/>
              </a:prstGeom>
              <a:noFill/>
              <a:ln cap="rnd" cmpd="sng" w="25400">
                <a:solidFill>
                  <a:srgbClr val="C00000"/>
                </a:solidFill>
                <a:prstDash val="solid"/>
                <a:miter lim="800000"/>
                <a:headEnd len="sm" w="sm" type="none"/>
                <a:tailEnd len="sm" w="sm" type="none"/>
              </a:ln>
            </p:spPr>
          </p:cxnSp>
          <p:cxnSp>
            <p:nvCxnSpPr>
              <p:cNvPr id="2748" name="Google Shape;2748;p26"/>
              <p:cNvCxnSpPr/>
              <p:nvPr/>
            </p:nvCxnSpPr>
            <p:spPr>
              <a:xfrm rot="10800000">
                <a:off x="10094918" y="3614740"/>
                <a:ext cx="36507" cy="26985"/>
              </a:xfrm>
              <a:prstGeom prst="straightConnector1">
                <a:avLst/>
              </a:prstGeom>
              <a:noFill/>
              <a:ln cap="rnd" cmpd="sng" w="25400">
                <a:solidFill>
                  <a:srgbClr val="C00000"/>
                </a:solidFill>
                <a:prstDash val="solid"/>
                <a:miter lim="800000"/>
                <a:headEnd len="sm" w="sm" type="none"/>
                <a:tailEnd len="sm" w="sm" type="none"/>
              </a:ln>
            </p:spPr>
          </p:cxnSp>
          <p:cxnSp>
            <p:nvCxnSpPr>
              <p:cNvPr id="2749" name="Google Shape;2749;p26"/>
              <p:cNvCxnSpPr/>
              <p:nvPr/>
            </p:nvCxnSpPr>
            <p:spPr>
              <a:xfrm rot="10800000">
                <a:off x="10631493" y="3932240"/>
                <a:ext cx="36507" cy="26985"/>
              </a:xfrm>
              <a:prstGeom prst="straightConnector1">
                <a:avLst/>
              </a:prstGeom>
              <a:noFill/>
              <a:ln cap="rnd" cmpd="sng" w="25400">
                <a:solidFill>
                  <a:srgbClr val="C00000"/>
                </a:solidFill>
                <a:prstDash val="solid"/>
                <a:miter lim="800000"/>
                <a:headEnd len="sm" w="sm" type="none"/>
                <a:tailEnd len="sm" w="sm" type="none"/>
              </a:ln>
            </p:spPr>
          </p:cxnSp>
          <p:sp>
            <p:nvSpPr>
              <p:cNvPr id="2750" name="Google Shape;2750;p26"/>
              <p:cNvSpPr/>
              <p:nvPr/>
            </p:nvSpPr>
            <p:spPr>
              <a:xfrm>
                <a:off x="10331450" y="3743325"/>
                <a:ext cx="82550" cy="87136"/>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grpSp>
        <p:nvGrpSpPr>
          <p:cNvPr id="2751" name="Google Shape;2751;p26"/>
          <p:cNvGrpSpPr/>
          <p:nvPr/>
        </p:nvGrpSpPr>
        <p:grpSpPr>
          <a:xfrm>
            <a:off x="2979175" y="1220431"/>
            <a:ext cx="3817219" cy="3716591"/>
            <a:chOff x="3982064" y="1612491"/>
            <a:chExt cx="5089626" cy="4955455"/>
          </a:xfrm>
        </p:grpSpPr>
        <p:grpSp>
          <p:nvGrpSpPr>
            <p:cNvPr id="2752" name="Google Shape;2752;p26"/>
            <p:cNvGrpSpPr/>
            <p:nvPr/>
          </p:nvGrpSpPr>
          <p:grpSpPr>
            <a:xfrm>
              <a:off x="4011560" y="1641985"/>
              <a:ext cx="1196054" cy="1022555"/>
              <a:chOff x="9655277" y="2349909"/>
              <a:chExt cx="1196054" cy="1022555"/>
            </a:xfrm>
          </p:grpSpPr>
          <p:sp>
            <p:nvSpPr>
              <p:cNvPr id="2753" name="Google Shape;2753;p26"/>
              <p:cNvSpPr/>
              <p:nvPr/>
            </p:nvSpPr>
            <p:spPr>
              <a:xfrm>
                <a:off x="9655277" y="2349909"/>
                <a:ext cx="1196054" cy="1022555"/>
              </a:xfrm>
              <a:custGeom>
                <a:rect b="b" l="l" r="r" t="t"/>
                <a:pathLst>
                  <a:path extrusionOk="0" h="2290046" w="2820074">
                    <a:moveTo>
                      <a:pt x="1416106" y="606903"/>
                    </a:moveTo>
                    <a:lnTo>
                      <a:pt x="1096471" y="222531"/>
                    </a:lnTo>
                    <a:lnTo>
                      <a:pt x="954860" y="667593"/>
                    </a:lnTo>
                    <a:lnTo>
                      <a:pt x="89012" y="242761"/>
                    </a:lnTo>
                    <a:lnTo>
                      <a:pt x="610948" y="797066"/>
                    </a:lnTo>
                    <a:lnTo>
                      <a:pt x="0" y="902262"/>
                    </a:lnTo>
                    <a:lnTo>
                      <a:pt x="481476" y="1246174"/>
                    </a:lnTo>
                    <a:lnTo>
                      <a:pt x="36414" y="1533441"/>
                    </a:lnTo>
                    <a:lnTo>
                      <a:pt x="760651" y="1476797"/>
                    </a:lnTo>
                    <a:lnTo>
                      <a:pt x="623086" y="1869260"/>
                    </a:lnTo>
                    <a:lnTo>
                      <a:pt x="1003412" y="1658867"/>
                    </a:lnTo>
                    <a:lnTo>
                      <a:pt x="1104563" y="2290046"/>
                    </a:lnTo>
                    <a:lnTo>
                      <a:pt x="1383738" y="1569855"/>
                    </a:lnTo>
                    <a:lnTo>
                      <a:pt x="1743833" y="2091791"/>
                    </a:lnTo>
                    <a:lnTo>
                      <a:pt x="1836892" y="1529395"/>
                    </a:lnTo>
                    <a:lnTo>
                      <a:pt x="2375012" y="1889491"/>
                    </a:lnTo>
                    <a:lnTo>
                      <a:pt x="2209125" y="1351370"/>
                    </a:lnTo>
                    <a:lnTo>
                      <a:pt x="2820074" y="1399922"/>
                    </a:lnTo>
                    <a:lnTo>
                      <a:pt x="2310276" y="1092425"/>
                    </a:lnTo>
                    <a:lnTo>
                      <a:pt x="2775568" y="837526"/>
                    </a:lnTo>
                    <a:lnTo>
                      <a:pt x="2196987" y="768744"/>
                    </a:lnTo>
                    <a:lnTo>
                      <a:pt x="2427610" y="441016"/>
                    </a:lnTo>
                    <a:lnTo>
                      <a:pt x="1844984" y="546213"/>
                    </a:lnTo>
                    <a:lnTo>
                      <a:pt x="1901628" y="0"/>
                    </a:lnTo>
                    <a:lnTo>
                      <a:pt x="1416106" y="606903"/>
                    </a:lnTo>
                    <a:close/>
                  </a:path>
                </a:pathLst>
              </a:custGeom>
              <a:solidFill>
                <a:srgbClr val="FFFF00">
                  <a:alpha val="72941"/>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754" name="Google Shape;2754;p26"/>
              <p:cNvSpPr txBox="1"/>
              <p:nvPr/>
            </p:nvSpPr>
            <p:spPr>
              <a:xfrm>
                <a:off x="9753600" y="2635045"/>
                <a:ext cx="1020300" cy="66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rgbClr val="C00000"/>
                    </a:solidFill>
                    <a:latin typeface="Arial"/>
                    <a:ea typeface="Arial"/>
                    <a:cs typeface="Arial"/>
                    <a:sym typeface="Arial"/>
                  </a:rPr>
                  <a:t>compute</a:t>
                </a:r>
                <a:endParaRPr sz="1100"/>
              </a:p>
            </p:txBody>
          </p:sp>
        </p:grpSp>
        <p:grpSp>
          <p:nvGrpSpPr>
            <p:cNvPr id="2755" name="Google Shape;2755;p26"/>
            <p:cNvGrpSpPr/>
            <p:nvPr/>
          </p:nvGrpSpPr>
          <p:grpSpPr>
            <a:xfrm>
              <a:off x="5943598" y="1627238"/>
              <a:ext cx="1196054" cy="1022555"/>
              <a:chOff x="9655277" y="2349909"/>
              <a:chExt cx="1196054" cy="1022555"/>
            </a:xfrm>
          </p:grpSpPr>
          <p:sp>
            <p:nvSpPr>
              <p:cNvPr id="2756" name="Google Shape;2756;p26"/>
              <p:cNvSpPr/>
              <p:nvPr/>
            </p:nvSpPr>
            <p:spPr>
              <a:xfrm>
                <a:off x="9655277" y="2349909"/>
                <a:ext cx="1196054" cy="1022555"/>
              </a:xfrm>
              <a:custGeom>
                <a:rect b="b" l="l" r="r" t="t"/>
                <a:pathLst>
                  <a:path extrusionOk="0" h="2290046" w="2820074">
                    <a:moveTo>
                      <a:pt x="1416106" y="606903"/>
                    </a:moveTo>
                    <a:lnTo>
                      <a:pt x="1096471" y="222531"/>
                    </a:lnTo>
                    <a:lnTo>
                      <a:pt x="954860" y="667593"/>
                    </a:lnTo>
                    <a:lnTo>
                      <a:pt x="89012" y="242761"/>
                    </a:lnTo>
                    <a:lnTo>
                      <a:pt x="610948" y="797066"/>
                    </a:lnTo>
                    <a:lnTo>
                      <a:pt x="0" y="902262"/>
                    </a:lnTo>
                    <a:lnTo>
                      <a:pt x="481476" y="1246174"/>
                    </a:lnTo>
                    <a:lnTo>
                      <a:pt x="36414" y="1533441"/>
                    </a:lnTo>
                    <a:lnTo>
                      <a:pt x="760651" y="1476797"/>
                    </a:lnTo>
                    <a:lnTo>
                      <a:pt x="623086" y="1869260"/>
                    </a:lnTo>
                    <a:lnTo>
                      <a:pt x="1003412" y="1658867"/>
                    </a:lnTo>
                    <a:lnTo>
                      <a:pt x="1104563" y="2290046"/>
                    </a:lnTo>
                    <a:lnTo>
                      <a:pt x="1383738" y="1569855"/>
                    </a:lnTo>
                    <a:lnTo>
                      <a:pt x="1743833" y="2091791"/>
                    </a:lnTo>
                    <a:lnTo>
                      <a:pt x="1836892" y="1529395"/>
                    </a:lnTo>
                    <a:lnTo>
                      <a:pt x="2375012" y="1889491"/>
                    </a:lnTo>
                    <a:lnTo>
                      <a:pt x="2209125" y="1351370"/>
                    </a:lnTo>
                    <a:lnTo>
                      <a:pt x="2820074" y="1399922"/>
                    </a:lnTo>
                    <a:lnTo>
                      <a:pt x="2310276" y="1092425"/>
                    </a:lnTo>
                    <a:lnTo>
                      <a:pt x="2775568" y="837526"/>
                    </a:lnTo>
                    <a:lnTo>
                      <a:pt x="2196987" y="768744"/>
                    </a:lnTo>
                    <a:lnTo>
                      <a:pt x="2427610" y="441016"/>
                    </a:lnTo>
                    <a:lnTo>
                      <a:pt x="1844984" y="546213"/>
                    </a:lnTo>
                    <a:lnTo>
                      <a:pt x="1901628" y="0"/>
                    </a:lnTo>
                    <a:lnTo>
                      <a:pt x="1416106" y="606903"/>
                    </a:lnTo>
                    <a:close/>
                  </a:path>
                </a:pathLst>
              </a:custGeom>
              <a:solidFill>
                <a:srgbClr val="FFFF00">
                  <a:alpha val="72941"/>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757" name="Google Shape;2757;p26"/>
              <p:cNvSpPr txBox="1"/>
              <p:nvPr/>
            </p:nvSpPr>
            <p:spPr>
              <a:xfrm>
                <a:off x="9753600" y="2635045"/>
                <a:ext cx="1020300" cy="66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rgbClr val="C00000"/>
                    </a:solidFill>
                    <a:latin typeface="Arial"/>
                    <a:ea typeface="Arial"/>
                    <a:cs typeface="Arial"/>
                    <a:sym typeface="Arial"/>
                  </a:rPr>
                  <a:t>compute</a:t>
                </a:r>
                <a:endParaRPr sz="1100"/>
              </a:p>
            </p:txBody>
          </p:sp>
        </p:grpSp>
        <p:grpSp>
          <p:nvGrpSpPr>
            <p:cNvPr id="2758" name="Google Shape;2758;p26"/>
            <p:cNvGrpSpPr/>
            <p:nvPr/>
          </p:nvGrpSpPr>
          <p:grpSpPr>
            <a:xfrm>
              <a:off x="7875636" y="1612491"/>
              <a:ext cx="1196054" cy="1022555"/>
              <a:chOff x="9655277" y="2349909"/>
              <a:chExt cx="1196054" cy="1022555"/>
            </a:xfrm>
          </p:grpSpPr>
          <p:sp>
            <p:nvSpPr>
              <p:cNvPr id="2759" name="Google Shape;2759;p26"/>
              <p:cNvSpPr/>
              <p:nvPr/>
            </p:nvSpPr>
            <p:spPr>
              <a:xfrm>
                <a:off x="9655277" y="2349909"/>
                <a:ext cx="1196054" cy="1022555"/>
              </a:xfrm>
              <a:custGeom>
                <a:rect b="b" l="l" r="r" t="t"/>
                <a:pathLst>
                  <a:path extrusionOk="0" h="2290046" w="2820074">
                    <a:moveTo>
                      <a:pt x="1416106" y="606903"/>
                    </a:moveTo>
                    <a:lnTo>
                      <a:pt x="1096471" y="222531"/>
                    </a:lnTo>
                    <a:lnTo>
                      <a:pt x="954860" y="667593"/>
                    </a:lnTo>
                    <a:lnTo>
                      <a:pt x="89012" y="242761"/>
                    </a:lnTo>
                    <a:lnTo>
                      <a:pt x="610948" y="797066"/>
                    </a:lnTo>
                    <a:lnTo>
                      <a:pt x="0" y="902262"/>
                    </a:lnTo>
                    <a:lnTo>
                      <a:pt x="481476" y="1246174"/>
                    </a:lnTo>
                    <a:lnTo>
                      <a:pt x="36414" y="1533441"/>
                    </a:lnTo>
                    <a:lnTo>
                      <a:pt x="760651" y="1476797"/>
                    </a:lnTo>
                    <a:lnTo>
                      <a:pt x="623086" y="1869260"/>
                    </a:lnTo>
                    <a:lnTo>
                      <a:pt x="1003412" y="1658867"/>
                    </a:lnTo>
                    <a:lnTo>
                      <a:pt x="1104563" y="2290046"/>
                    </a:lnTo>
                    <a:lnTo>
                      <a:pt x="1383738" y="1569855"/>
                    </a:lnTo>
                    <a:lnTo>
                      <a:pt x="1743833" y="2091791"/>
                    </a:lnTo>
                    <a:lnTo>
                      <a:pt x="1836892" y="1529395"/>
                    </a:lnTo>
                    <a:lnTo>
                      <a:pt x="2375012" y="1889491"/>
                    </a:lnTo>
                    <a:lnTo>
                      <a:pt x="2209125" y="1351370"/>
                    </a:lnTo>
                    <a:lnTo>
                      <a:pt x="2820074" y="1399922"/>
                    </a:lnTo>
                    <a:lnTo>
                      <a:pt x="2310276" y="1092425"/>
                    </a:lnTo>
                    <a:lnTo>
                      <a:pt x="2775568" y="837526"/>
                    </a:lnTo>
                    <a:lnTo>
                      <a:pt x="2196987" y="768744"/>
                    </a:lnTo>
                    <a:lnTo>
                      <a:pt x="2427610" y="441016"/>
                    </a:lnTo>
                    <a:lnTo>
                      <a:pt x="1844984" y="546213"/>
                    </a:lnTo>
                    <a:lnTo>
                      <a:pt x="1901628" y="0"/>
                    </a:lnTo>
                    <a:lnTo>
                      <a:pt x="1416106" y="606903"/>
                    </a:lnTo>
                    <a:close/>
                  </a:path>
                </a:pathLst>
              </a:custGeom>
              <a:solidFill>
                <a:srgbClr val="FFFF00">
                  <a:alpha val="72941"/>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760" name="Google Shape;2760;p26"/>
              <p:cNvSpPr txBox="1"/>
              <p:nvPr/>
            </p:nvSpPr>
            <p:spPr>
              <a:xfrm>
                <a:off x="9753600" y="2635045"/>
                <a:ext cx="1020300" cy="66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rgbClr val="C00000"/>
                    </a:solidFill>
                    <a:latin typeface="Arial"/>
                    <a:ea typeface="Arial"/>
                    <a:cs typeface="Arial"/>
                    <a:sym typeface="Arial"/>
                  </a:rPr>
                  <a:t>compute</a:t>
                </a:r>
                <a:endParaRPr sz="1100"/>
              </a:p>
            </p:txBody>
          </p:sp>
        </p:grpSp>
        <p:grpSp>
          <p:nvGrpSpPr>
            <p:cNvPr id="2761" name="Google Shape;2761;p26"/>
            <p:cNvGrpSpPr/>
            <p:nvPr/>
          </p:nvGrpSpPr>
          <p:grpSpPr>
            <a:xfrm>
              <a:off x="3996813" y="3593688"/>
              <a:ext cx="1196054" cy="1022555"/>
              <a:chOff x="9655277" y="2349909"/>
              <a:chExt cx="1196054" cy="1022555"/>
            </a:xfrm>
          </p:grpSpPr>
          <p:sp>
            <p:nvSpPr>
              <p:cNvPr id="2762" name="Google Shape;2762;p26"/>
              <p:cNvSpPr/>
              <p:nvPr/>
            </p:nvSpPr>
            <p:spPr>
              <a:xfrm>
                <a:off x="9655277" y="2349909"/>
                <a:ext cx="1196054" cy="1022555"/>
              </a:xfrm>
              <a:custGeom>
                <a:rect b="b" l="l" r="r" t="t"/>
                <a:pathLst>
                  <a:path extrusionOk="0" h="2290046" w="2820074">
                    <a:moveTo>
                      <a:pt x="1416106" y="606903"/>
                    </a:moveTo>
                    <a:lnTo>
                      <a:pt x="1096471" y="222531"/>
                    </a:lnTo>
                    <a:lnTo>
                      <a:pt x="954860" y="667593"/>
                    </a:lnTo>
                    <a:lnTo>
                      <a:pt x="89012" y="242761"/>
                    </a:lnTo>
                    <a:lnTo>
                      <a:pt x="610948" y="797066"/>
                    </a:lnTo>
                    <a:lnTo>
                      <a:pt x="0" y="902262"/>
                    </a:lnTo>
                    <a:lnTo>
                      <a:pt x="481476" y="1246174"/>
                    </a:lnTo>
                    <a:lnTo>
                      <a:pt x="36414" y="1533441"/>
                    </a:lnTo>
                    <a:lnTo>
                      <a:pt x="760651" y="1476797"/>
                    </a:lnTo>
                    <a:lnTo>
                      <a:pt x="623086" y="1869260"/>
                    </a:lnTo>
                    <a:lnTo>
                      <a:pt x="1003412" y="1658867"/>
                    </a:lnTo>
                    <a:lnTo>
                      <a:pt x="1104563" y="2290046"/>
                    </a:lnTo>
                    <a:lnTo>
                      <a:pt x="1383738" y="1569855"/>
                    </a:lnTo>
                    <a:lnTo>
                      <a:pt x="1743833" y="2091791"/>
                    </a:lnTo>
                    <a:lnTo>
                      <a:pt x="1836892" y="1529395"/>
                    </a:lnTo>
                    <a:lnTo>
                      <a:pt x="2375012" y="1889491"/>
                    </a:lnTo>
                    <a:lnTo>
                      <a:pt x="2209125" y="1351370"/>
                    </a:lnTo>
                    <a:lnTo>
                      <a:pt x="2820074" y="1399922"/>
                    </a:lnTo>
                    <a:lnTo>
                      <a:pt x="2310276" y="1092425"/>
                    </a:lnTo>
                    <a:lnTo>
                      <a:pt x="2775568" y="837526"/>
                    </a:lnTo>
                    <a:lnTo>
                      <a:pt x="2196987" y="768744"/>
                    </a:lnTo>
                    <a:lnTo>
                      <a:pt x="2427610" y="441016"/>
                    </a:lnTo>
                    <a:lnTo>
                      <a:pt x="1844984" y="546213"/>
                    </a:lnTo>
                    <a:lnTo>
                      <a:pt x="1901628" y="0"/>
                    </a:lnTo>
                    <a:lnTo>
                      <a:pt x="1416106" y="606903"/>
                    </a:lnTo>
                    <a:close/>
                  </a:path>
                </a:pathLst>
              </a:custGeom>
              <a:solidFill>
                <a:srgbClr val="FFFF00">
                  <a:alpha val="72941"/>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763" name="Google Shape;2763;p26"/>
              <p:cNvSpPr txBox="1"/>
              <p:nvPr/>
            </p:nvSpPr>
            <p:spPr>
              <a:xfrm>
                <a:off x="9753600" y="2635045"/>
                <a:ext cx="1020300" cy="66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rgbClr val="C00000"/>
                    </a:solidFill>
                    <a:latin typeface="Arial"/>
                    <a:ea typeface="Arial"/>
                    <a:cs typeface="Arial"/>
                    <a:sym typeface="Arial"/>
                  </a:rPr>
                  <a:t>compute</a:t>
                </a:r>
                <a:endParaRPr sz="1100"/>
              </a:p>
            </p:txBody>
          </p:sp>
        </p:grpSp>
        <p:grpSp>
          <p:nvGrpSpPr>
            <p:cNvPr id="2764" name="Google Shape;2764;p26"/>
            <p:cNvGrpSpPr/>
            <p:nvPr/>
          </p:nvGrpSpPr>
          <p:grpSpPr>
            <a:xfrm>
              <a:off x="5928850" y="3578941"/>
              <a:ext cx="1196054" cy="1022555"/>
              <a:chOff x="9655277" y="2349909"/>
              <a:chExt cx="1196054" cy="1022555"/>
            </a:xfrm>
          </p:grpSpPr>
          <p:sp>
            <p:nvSpPr>
              <p:cNvPr id="2765" name="Google Shape;2765;p26"/>
              <p:cNvSpPr/>
              <p:nvPr/>
            </p:nvSpPr>
            <p:spPr>
              <a:xfrm>
                <a:off x="9655277" y="2349909"/>
                <a:ext cx="1196054" cy="1022555"/>
              </a:xfrm>
              <a:custGeom>
                <a:rect b="b" l="l" r="r" t="t"/>
                <a:pathLst>
                  <a:path extrusionOk="0" h="2290046" w="2820074">
                    <a:moveTo>
                      <a:pt x="1416106" y="606903"/>
                    </a:moveTo>
                    <a:lnTo>
                      <a:pt x="1096471" y="222531"/>
                    </a:lnTo>
                    <a:lnTo>
                      <a:pt x="954860" y="667593"/>
                    </a:lnTo>
                    <a:lnTo>
                      <a:pt x="89012" y="242761"/>
                    </a:lnTo>
                    <a:lnTo>
                      <a:pt x="610948" y="797066"/>
                    </a:lnTo>
                    <a:lnTo>
                      <a:pt x="0" y="902262"/>
                    </a:lnTo>
                    <a:lnTo>
                      <a:pt x="481476" y="1246174"/>
                    </a:lnTo>
                    <a:lnTo>
                      <a:pt x="36414" y="1533441"/>
                    </a:lnTo>
                    <a:lnTo>
                      <a:pt x="760651" y="1476797"/>
                    </a:lnTo>
                    <a:lnTo>
                      <a:pt x="623086" y="1869260"/>
                    </a:lnTo>
                    <a:lnTo>
                      <a:pt x="1003412" y="1658867"/>
                    </a:lnTo>
                    <a:lnTo>
                      <a:pt x="1104563" y="2290046"/>
                    </a:lnTo>
                    <a:lnTo>
                      <a:pt x="1383738" y="1569855"/>
                    </a:lnTo>
                    <a:lnTo>
                      <a:pt x="1743833" y="2091791"/>
                    </a:lnTo>
                    <a:lnTo>
                      <a:pt x="1836892" y="1529395"/>
                    </a:lnTo>
                    <a:lnTo>
                      <a:pt x="2375012" y="1889491"/>
                    </a:lnTo>
                    <a:lnTo>
                      <a:pt x="2209125" y="1351370"/>
                    </a:lnTo>
                    <a:lnTo>
                      <a:pt x="2820074" y="1399922"/>
                    </a:lnTo>
                    <a:lnTo>
                      <a:pt x="2310276" y="1092425"/>
                    </a:lnTo>
                    <a:lnTo>
                      <a:pt x="2775568" y="837526"/>
                    </a:lnTo>
                    <a:lnTo>
                      <a:pt x="2196987" y="768744"/>
                    </a:lnTo>
                    <a:lnTo>
                      <a:pt x="2427610" y="441016"/>
                    </a:lnTo>
                    <a:lnTo>
                      <a:pt x="1844984" y="546213"/>
                    </a:lnTo>
                    <a:lnTo>
                      <a:pt x="1901628" y="0"/>
                    </a:lnTo>
                    <a:lnTo>
                      <a:pt x="1416106" y="606903"/>
                    </a:lnTo>
                    <a:close/>
                  </a:path>
                </a:pathLst>
              </a:custGeom>
              <a:solidFill>
                <a:srgbClr val="FFFF00">
                  <a:alpha val="72941"/>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766" name="Google Shape;2766;p26"/>
              <p:cNvSpPr txBox="1"/>
              <p:nvPr/>
            </p:nvSpPr>
            <p:spPr>
              <a:xfrm>
                <a:off x="9753600" y="2635045"/>
                <a:ext cx="1020300" cy="66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rgbClr val="C00000"/>
                    </a:solidFill>
                    <a:latin typeface="Arial"/>
                    <a:ea typeface="Arial"/>
                    <a:cs typeface="Arial"/>
                    <a:sym typeface="Arial"/>
                  </a:rPr>
                  <a:t>compute</a:t>
                </a:r>
                <a:endParaRPr sz="1100"/>
              </a:p>
            </p:txBody>
          </p:sp>
        </p:grpSp>
        <p:grpSp>
          <p:nvGrpSpPr>
            <p:cNvPr id="2767" name="Google Shape;2767;p26"/>
            <p:cNvGrpSpPr/>
            <p:nvPr/>
          </p:nvGrpSpPr>
          <p:grpSpPr>
            <a:xfrm>
              <a:off x="7860888" y="3564194"/>
              <a:ext cx="1196054" cy="1022555"/>
              <a:chOff x="9655277" y="2349909"/>
              <a:chExt cx="1196054" cy="1022555"/>
            </a:xfrm>
          </p:grpSpPr>
          <p:sp>
            <p:nvSpPr>
              <p:cNvPr id="2768" name="Google Shape;2768;p26"/>
              <p:cNvSpPr/>
              <p:nvPr/>
            </p:nvSpPr>
            <p:spPr>
              <a:xfrm>
                <a:off x="9655277" y="2349909"/>
                <a:ext cx="1196054" cy="1022555"/>
              </a:xfrm>
              <a:custGeom>
                <a:rect b="b" l="l" r="r" t="t"/>
                <a:pathLst>
                  <a:path extrusionOk="0" h="2290046" w="2820074">
                    <a:moveTo>
                      <a:pt x="1416106" y="606903"/>
                    </a:moveTo>
                    <a:lnTo>
                      <a:pt x="1096471" y="222531"/>
                    </a:lnTo>
                    <a:lnTo>
                      <a:pt x="954860" y="667593"/>
                    </a:lnTo>
                    <a:lnTo>
                      <a:pt x="89012" y="242761"/>
                    </a:lnTo>
                    <a:lnTo>
                      <a:pt x="610948" y="797066"/>
                    </a:lnTo>
                    <a:lnTo>
                      <a:pt x="0" y="902262"/>
                    </a:lnTo>
                    <a:lnTo>
                      <a:pt x="481476" y="1246174"/>
                    </a:lnTo>
                    <a:lnTo>
                      <a:pt x="36414" y="1533441"/>
                    </a:lnTo>
                    <a:lnTo>
                      <a:pt x="760651" y="1476797"/>
                    </a:lnTo>
                    <a:lnTo>
                      <a:pt x="623086" y="1869260"/>
                    </a:lnTo>
                    <a:lnTo>
                      <a:pt x="1003412" y="1658867"/>
                    </a:lnTo>
                    <a:lnTo>
                      <a:pt x="1104563" y="2290046"/>
                    </a:lnTo>
                    <a:lnTo>
                      <a:pt x="1383738" y="1569855"/>
                    </a:lnTo>
                    <a:lnTo>
                      <a:pt x="1743833" y="2091791"/>
                    </a:lnTo>
                    <a:lnTo>
                      <a:pt x="1836892" y="1529395"/>
                    </a:lnTo>
                    <a:lnTo>
                      <a:pt x="2375012" y="1889491"/>
                    </a:lnTo>
                    <a:lnTo>
                      <a:pt x="2209125" y="1351370"/>
                    </a:lnTo>
                    <a:lnTo>
                      <a:pt x="2820074" y="1399922"/>
                    </a:lnTo>
                    <a:lnTo>
                      <a:pt x="2310276" y="1092425"/>
                    </a:lnTo>
                    <a:lnTo>
                      <a:pt x="2775568" y="837526"/>
                    </a:lnTo>
                    <a:lnTo>
                      <a:pt x="2196987" y="768744"/>
                    </a:lnTo>
                    <a:lnTo>
                      <a:pt x="2427610" y="441016"/>
                    </a:lnTo>
                    <a:lnTo>
                      <a:pt x="1844984" y="546213"/>
                    </a:lnTo>
                    <a:lnTo>
                      <a:pt x="1901628" y="0"/>
                    </a:lnTo>
                    <a:lnTo>
                      <a:pt x="1416106" y="606903"/>
                    </a:lnTo>
                    <a:close/>
                  </a:path>
                </a:pathLst>
              </a:custGeom>
              <a:solidFill>
                <a:srgbClr val="FFFF00">
                  <a:alpha val="72941"/>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769" name="Google Shape;2769;p26"/>
              <p:cNvSpPr txBox="1"/>
              <p:nvPr/>
            </p:nvSpPr>
            <p:spPr>
              <a:xfrm>
                <a:off x="9753600" y="2635045"/>
                <a:ext cx="1020300" cy="66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rgbClr val="C00000"/>
                    </a:solidFill>
                    <a:latin typeface="Arial"/>
                    <a:ea typeface="Arial"/>
                    <a:cs typeface="Arial"/>
                    <a:sym typeface="Arial"/>
                  </a:rPr>
                  <a:t>compute</a:t>
                </a:r>
                <a:endParaRPr sz="1100"/>
              </a:p>
            </p:txBody>
          </p:sp>
        </p:grpSp>
        <p:grpSp>
          <p:nvGrpSpPr>
            <p:cNvPr id="2770" name="Google Shape;2770;p26"/>
            <p:cNvGrpSpPr/>
            <p:nvPr/>
          </p:nvGrpSpPr>
          <p:grpSpPr>
            <a:xfrm>
              <a:off x="3982064" y="5545391"/>
              <a:ext cx="1196054" cy="1022555"/>
              <a:chOff x="9655277" y="2349909"/>
              <a:chExt cx="1196054" cy="1022555"/>
            </a:xfrm>
          </p:grpSpPr>
          <p:sp>
            <p:nvSpPr>
              <p:cNvPr id="2771" name="Google Shape;2771;p26"/>
              <p:cNvSpPr/>
              <p:nvPr/>
            </p:nvSpPr>
            <p:spPr>
              <a:xfrm>
                <a:off x="9655277" y="2349909"/>
                <a:ext cx="1196054" cy="1022555"/>
              </a:xfrm>
              <a:custGeom>
                <a:rect b="b" l="l" r="r" t="t"/>
                <a:pathLst>
                  <a:path extrusionOk="0" h="2290046" w="2820074">
                    <a:moveTo>
                      <a:pt x="1416106" y="606903"/>
                    </a:moveTo>
                    <a:lnTo>
                      <a:pt x="1096471" y="222531"/>
                    </a:lnTo>
                    <a:lnTo>
                      <a:pt x="954860" y="667593"/>
                    </a:lnTo>
                    <a:lnTo>
                      <a:pt x="89012" y="242761"/>
                    </a:lnTo>
                    <a:lnTo>
                      <a:pt x="610948" y="797066"/>
                    </a:lnTo>
                    <a:lnTo>
                      <a:pt x="0" y="902262"/>
                    </a:lnTo>
                    <a:lnTo>
                      <a:pt x="481476" y="1246174"/>
                    </a:lnTo>
                    <a:lnTo>
                      <a:pt x="36414" y="1533441"/>
                    </a:lnTo>
                    <a:lnTo>
                      <a:pt x="760651" y="1476797"/>
                    </a:lnTo>
                    <a:lnTo>
                      <a:pt x="623086" y="1869260"/>
                    </a:lnTo>
                    <a:lnTo>
                      <a:pt x="1003412" y="1658867"/>
                    </a:lnTo>
                    <a:lnTo>
                      <a:pt x="1104563" y="2290046"/>
                    </a:lnTo>
                    <a:lnTo>
                      <a:pt x="1383738" y="1569855"/>
                    </a:lnTo>
                    <a:lnTo>
                      <a:pt x="1743833" y="2091791"/>
                    </a:lnTo>
                    <a:lnTo>
                      <a:pt x="1836892" y="1529395"/>
                    </a:lnTo>
                    <a:lnTo>
                      <a:pt x="2375012" y="1889491"/>
                    </a:lnTo>
                    <a:lnTo>
                      <a:pt x="2209125" y="1351370"/>
                    </a:lnTo>
                    <a:lnTo>
                      <a:pt x="2820074" y="1399922"/>
                    </a:lnTo>
                    <a:lnTo>
                      <a:pt x="2310276" y="1092425"/>
                    </a:lnTo>
                    <a:lnTo>
                      <a:pt x="2775568" y="837526"/>
                    </a:lnTo>
                    <a:lnTo>
                      <a:pt x="2196987" y="768744"/>
                    </a:lnTo>
                    <a:lnTo>
                      <a:pt x="2427610" y="441016"/>
                    </a:lnTo>
                    <a:lnTo>
                      <a:pt x="1844984" y="546213"/>
                    </a:lnTo>
                    <a:lnTo>
                      <a:pt x="1901628" y="0"/>
                    </a:lnTo>
                    <a:lnTo>
                      <a:pt x="1416106" y="606903"/>
                    </a:lnTo>
                    <a:close/>
                  </a:path>
                </a:pathLst>
              </a:custGeom>
              <a:solidFill>
                <a:srgbClr val="FFFF00">
                  <a:alpha val="72941"/>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772" name="Google Shape;2772;p26"/>
              <p:cNvSpPr txBox="1"/>
              <p:nvPr/>
            </p:nvSpPr>
            <p:spPr>
              <a:xfrm>
                <a:off x="9753600" y="2635045"/>
                <a:ext cx="1020300" cy="66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rgbClr val="C00000"/>
                    </a:solidFill>
                    <a:latin typeface="Arial"/>
                    <a:ea typeface="Arial"/>
                    <a:cs typeface="Arial"/>
                    <a:sym typeface="Arial"/>
                  </a:rPr>
                  <a:t>compute</a:t>
                </a:r>
                <a:endParaRPr sz="1100"/>
              </a:p>
            </p:txBody>
          </p:sp>
        </p:grpSp>
        <p:grpSp>
          <p:nvGrpSpPr>
            <p:cNvPr id="2773" name="Google Shape;2773;p26"/>
            <p:cNvGrpSpPr/>
            <p:nvPr/>
          </p:nvGrpSpPr>
          <p:grpSpPr>
            <a:xfrm>
              <a:off x="5914102" y="5530644"/>
              <a:ext cx="1196054" cy="1022555"/>
              <a:chOff x="9655277" y="2349909"/>
              <a:chExt cx="1196054" cy="1022555"/>
            </a:xfrm>
          </p:grpSpPr>
          <p:sp>
            <p:nvSpPr>
              <p:cNvPr id="2774" name="Google Shape;2774;p26"/>
              <p:cNvSpPr/>
              <p:nvPr/>
            </p:nvSpPr>
            <p:spPr>
              <a:xfrm>
                <a:off x="9655277" y="2349909"/>
                <a:ext cx="1196054" cy="1022555"/>
              </a:xfrm>
              <a:custGeom>
                <a:rect b="b" l="l" r="r" t="t"/>
                <a:pathLst>
                  <a:path extrusionOk="0" h="2290046" w="2820074">
                    <a:moveTo>
                      <a:pt x="1416106" y="606903"/>
                    </a:moveTo>
                    <a:lnTo>
                      <a:pt x="1096471" y="222531"/>
                    </a:lnTo>
                    <a:lnTo>
                      <a:pt x="954860" y="667593"/>
                    </a:lnTo>
                    <a:lnTo>
                      <a:pt x="89012" y="242761"/>
                    </a:lnTo>
                    <a:lnTo>
                      <a:pt x="610948" y="797066"/>
                    </a:lnTo>
                    <a:lnTo>
                      <a:pt x="0" y="902262"/>
                    </a:lnTo>
                    <a:lnTo>
                      <a:pt x="481476" y="1246174"/>
                    </a:lnTo>
                    <a:lnTo>
                      <a:pt x="36414" y="1533441"/>
                    </a:lnTo>
                    <a:lnTo>
                      <a:pt x="760651" y="1476797"/>
                    </a:lnTo>
                    <a:lnTo>
                      <a:pt x="623086" y="1869260"/>
                    </a:lnTo>
                    <a:lnTo>
                      <a:pt x="1003412" y="1658867"/>
                    </a:lnTo>
                    <a:lnTo>
                      <a:pt x="1104563" y="2290046"/>
                    </a:lnTo>
                    <a:lnTo>
                      <a:pt x="1383738" y="1569855"/>
                    </a:lnTo>
                    <a:lnTo>
                      <a:pt x="1743833" y="2091791"/>
                    </a:lnTo>
                    <a:lnTo>
                      <a:pt x="1836892" y="1529395"/>
                    </a:lnTo>
                    <a:lnTo>
                      <a:pt x="2375012" y="1889491"/>
                    </a:lnTo>
                    <a:lnTo>
                      <a:pt x="2209125" y="1351370"/>
                    </a:lnTo>
                    <a:lnTo>
                      <a:pt x="2820074" y="1399922"/>
                    </a:lnTo>
                    <a:lnTo>
                      <a:pt x="2310276" y="1092425"/>
                    </a:lnTo>
                    <a:lnTo>
                      <a:pt x="2775568" y="837526"/>
                    </a:lnTo>
                    <a:lnTo>
                      <a:pt x="2196987" y="768744"/>
                    </a:lnTo>
                    <a:lnTo>
                      <a:pt x="2427610" y="441016"/>
                    </a:lnTo>
                    <a:lnTo>
                      <a:pt x="1844984" y="546213"/>
                    </a:lnTo>
                    <a:lnTo>
                      <a:pt x="1901628" y="0"/>
                    </a:lnTo>
                    <a:lnTo>
                      <a:pt x="1416106" y="606903"/>
                    </a:lnTo>
                    <a:close/>
                  </a:path>
                </a:pathLst>
              </a:custGeom>
              <a:solidFill>
                <a:srgbClr val="FFFF00">
                  <a:alpha val="72941"/>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775" name="Google Shape;2775;p26"/>
              <p:cNvSpPr txBox="1"/>
              <p:nvPr/>
            </p:nvSpPr>
            <p:spPr>
              <a:xfrm>
                <a:off x="9753600" y="2635045"/>
                <a:ext cx="1020300" cy="66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rgbClr val="C00000"/>
                    </a:solidFill>
                    <a:latin typeface="Arial"/>
                    <a:ea typeface="Arial"/>
                    <a:cs typeface="Arial"/>
                    <a:sym typeface="Arial"/>
                  </a:rPr>
                  <a:t>compute</a:t>
                </a:r>
                <a:endParaRPr sz="1100"/>
              </a:p>
            </p:txBody>
          </p:sp>
        </p:grpSp>
        <p:grpSp>
          <p:nvGrpSpPr>
            <p:cNvPr id="2776" name="Google Shape;2776;p26"/>
            <p:cNvGrpSpPr/>
            <p:nvPr/>
          </p:nvGrpSpPr>
          <p:grpSpPr>
            <a:xfrm>
              <a:off x="7846140" y="5515897"/>
              <a:ext cx="1196054" cy="1022555"/>
              <a:chOff x="9655277" y="2349909"/>
              <a:chExt cx="1196054" cy="1022555"/>
            </a:xfrm>
          </p:grpSpPr>
          <p:sp>
            <p:nvSpPr>
              <p:cNvPr id="2777" name="Google Shape;2777;p26"/>
              <p:cNvSpPr/>
              <p:nvPr/>
            </p:nvSpPr>
            <p:spPr>
              <a:xfrm>
                <a:off x="9655277" y="2349909"/>
                <a:ext cx="1196054" cy="1022555"/>
              </a:xfrm>
              <a:custGeom>
                <a:rect b="b" l="l" r="r" t="t"/>
                <a:pathLst>
                  <a:path extrusionOk="0" h="2290046" w="2820074">
                    <a:moveTo>
                      <a:pt x="1416106" y="606903"/>
                    </a:moveTo>
                    <a:lnTo>
                      <a:pt x="1096471" y="222531"/>
                    </a:lnTo>
                    <a:lnTo>
                      <a:pt x="954860" y="667593"/>
                    </a:lnTo>
                    <a:lnTo>
                      <a:pt x="89012" y="242761"/>
                    </a:lnTo>
                    <a:lnTo>
                      <a:pt x="610948" y="797066"/>
                    </a:lnTo>
                    <a:lnTo>
                      <a:pt x="0" y="902262"/>
                    </a:lnTo>
                    <a:lnTo>
                      <a:pt x="481476" y="1246174"/>
                    </a:lnTo>
                    <a:lnTo>
                      <a:pt x="36414" y="1533441"/>
                    </a:lnTo>
                    <a:lnTo>
                      <a:pt x="760651" y="1476797"/>
                    </a:lnTo>
                    <a:lnTo>
                      <a:pt x="623086" y="1869260"/>
                    </a:lnTo>
                    <a:lnTo>
                      <a:pt x="1003412" y="1658867"/>
                    </a:lnTo>
                    <a:lnTo>
                      <a:pt x="1104563" y="2290046"/>
                    </a:lnTo>
                    <a:lnTo>
                      <a:pt x="1383738" y="1569855"/>
                    </a:lnTo>
                    <a:lnTo>
                      <a:pt x="1743833" y="2091791"/>
                    </a:lnTo>
                    <a:lnTo>
                      <a:pt x="1836892" y="1529395"/>
                    </a:lnTo>
                    <a:lnTo>
                      <a:pt x="2375012" y="1889491"/>
                    </a:lnTo>
                    <a:lnTo>
                      <a:pt x="2209125" y="1351370"/>
                    </a:lnTo>
                    <a:lnTo>
                      <a:pt x="2820074" y="1399922"/>
                    </a:lnTo>
                    <a:lnTo>
                      <a:pt x="2310276" y="1092425"/>
                    </a:lnTo>
                    <a:lnTo>
                      <a:pt x="2775568" y="837526"/>
                    </a:lnTo>
                    <a:lnTo>
                      <a:pt x="2196987" y="768744"/>
                    </a:lnTo>
                    <a:lnTo>
                      <a:pt x="2427610" y="441016"/>
                    </a:lnTo>
                    <a:lnTo>
                      <a:pt x="1844984" y="546213"/>
                    </a:lnTo>
                    <a:lnTo>
                      <a:pt x="1901628" y="0"/>
                    </a:lnTo>
                    <a:lnTo>
                      <a:pt x="1416106" y="606903"/>
                    </a:lnTo>
                    <a:close/>
                  </a:path>
                </a:pathLst>
              </a:custGeom>
              <a:solidFill>
                <a:srgbClr val="FFFF00">
                  <a:alpha val="72941"/>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778" name="Google Shape;2778;p26"/>
              <p:cNvSpPr txBox="1"/>
              <p:nvPr/>
            </p:nvSpPr>
            <p:spPr>
              <a:xfrm>
                <a:off x="9753600" y="2635045"/>
                <a:ext cx="1020300" cy="66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rgbClr val="C00000"/>
                    </a:solidFill>
                    <a:latin typeface="Arial"/>
                    <a:ea typeface="Arial"/>
                    <a:cs typeface="Arial"/>
                    <a:sym typeface="Arial"/>
                  </a:rPr>
                  <a:t>compute</a:t>
                </a:r>
                <a:endParaRPr sz="1100"/>
              </a:p>
            </p:txBody>
          </p:sp>
        </p:grpSp>
      </p:grpSp>
      <p:cxnSp>
        <p:nvCxnSpPr>
          <p:cNvPr id="2779" name="Google Shape;2779;p26"/>
          <p:cNvCxnSpPr/>
          <p:nvPr/>
        </p:nvCxnSpPr>
        <p:spPr>
          <a:xfrm flipH="1">
            <a:off x="676342" y="1481328"/>
            <a:ext cx="113700" cy="193200"/>
          </a:xfrm>
          <a:prstGeom prst="straightConnector1">
            <a:avLst/>
          </a:prstGeom>
          <a:noFill/>
          <a:ln cap="flat" cmpd="sng" w="25400">
            <a:solidFill>
              <a:srgbClr val="C00000"/>
            </a:solidFill>
            <a:prstDash val="solid"/>
            <a:miter lim="800000"/>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51"/>
                                        </p:tgtEl>
                                        <p:attrNameLst>
                                          <p:attrName>style.visibility</p:attrName>
                                        </p:attrNameLst>
                                      </p:cBhvr>
                                      <p:to>
                                        <p:strVal val="visible"/>
                                      </p:to>
                                    </p:set>
                                    <p:animEffect filter="fade" transition="in">
                                      <p:cBhvr>
                                        <p:cTn dur="500"/>
                                        <p:tgtEl>
                                          <p:spTgt spid="27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4" name="Shape 2784"/>
        <p:cNvGrpSpPr/>
        <p:nvPr/>
      </p:nvGrpSpPr>
      <p:grpSpPr>
        <a:xfrm>
          <a:off x="0" y="0"/>
          <a:ext cx="0" cy="0"/>
          <a:chOff x="0" y="0"/>
          <a:chExt cx="0" cy="0"/>
        </a:xfrm>
      </p:grpSpPr>
      <p:sp>
        <p:nvSpPr>
          <p:cNvPr id="2785" name="Google Shape;2785;p27"/>
          <p:cNvSpPr txBox="1"/>
          <p:nvPr>
            <p:ph type="title"/>
          </p:nvPr>
        </p:nvSpPr>
        <p:spPr>
          <a:xfrm>
            <a:off x="10369" y="130521"/>
            <a:ext cx="7886700" cy="6711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rgbClr val="0000A3"/>
              </a:buClr>
              <a:buSzPts val="3300"/>
              <a:buFont typeface="Arial"/>
              <a:buNone/>
            </a:pPr>
            <a:r>
              <a:rPr lang="en-US" sz="3600"/>
              <a:t>Διάνυσμα απόστασης: επανάληψη</a:t>
            </a:r>
            <a:endParaRPr sz="3600"/>
          </a:p>
        </p:txBody>
      </p:sp>
      <p:sp>
        <p:nvSpPr>
          <p:cNvPr id="2786" name="Google Shape;2786;p27"/>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cxnSp>
        <p:nvCxnSpPr>
          <p:cNvPr id="2787" name="Google Shape;2787;p27"/>
          <p:cNvCxnSpPr>
            <a:stCxn id="2788" idx="2"/>
            <a:endCxn id="2788" idx="0"/>
          </p:cNvCxnSpPr>
          <p:nvPr/>
        </p:nvCxnSpPr>
        <p:spPr>
          <a:xfrm rot="10800000">
            <a:off x="4897777" y="1596840"/>
            <a:ext cx="0" cy="2897400"/>
          </a:xfrm>
          <a:prstGeom prst="straightConnector1">
            <a:avLst/>
          </a:prstGeom>
          <a:noFill/>
          <a:ln cap="flat" cmpd="sng" w="12700">
            <a:solidFill>
              <a:schemeClr val="dk1"/>
            </a:solidFill>
            <a:prstDash val="solid"/>
            <a:miter lim="800000"/>
            <a:headEnd len="sm" w="sm" type="none"/>
            <a:tailEnd len="sm" w="sm" type="none"/>
          </a:ln>
        </p:spPr>
      </p:cxnSp>
      <p:cxnSp>
        <p:nvCxnSpPr>
          <p:cNvPr id="2789" name="Google Shape;2789;p27"/>
          <p:cNvCxnSpPr>
            <a:stCxn id="2788" idx="1"/>
            <a:endCxn id="2788" idx="3"/>
          </p:cNvCxnSpPr>
          <p:nvPr/>
        </p:nvCxnSpPr>
        <p:spPr>
          <a:xfrm>
            <a:off x="3449077" y="3045540"/>
            <a:ext cx="2897400" cy="0"/>
          </a:xfrm>
          <a:prstGeom prst="straightConnector1">
            <a:avLst/>
          </a:prstGeom>
          <a:noFill/>
          <a:ln cap="flat" cmpd="sng" w="12700">
            <a:solidFill>
              <a:schemeClr val="dk1"/>
            </a:solidFill>
            <a:prstDash val="solid"/>
            <a:miter lim="800000"/>
            <a:headEnd len="sm" w="sm" type="none"/>
            <a:tailEnd len="sm" w="sm" type="none"/>
          </a:ln>
        </p:spPr>
      </p:cxnSp>
      <p:sp>
        <p:nvSpPr>
          <p:cNvPr id="2788" name="Google Shape;2788;p27"/>
          <p:cNvSpPr/>
          <p:nvPr/>
        </p:nvSpPr>
        <p:spPr>
          <a:xfrm>
            <a:off x="3449077" y="1596840"/>
            <a:ext cx="2897400" cy="2897400"/>
          </a:xfrm>
          <a:prstGeom prst="rect">
            <a:avLst/>
          </a:prstGeom>
          <a:no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2790" name="Google Shape;2790;p27"/>
          <p:cNvSpPr/>
          <p:nvPr/>
        </p:nvSpPr>
        <p:spPr>
          <a:xfrm>
            <a:off x="6285253" y="1650352"/>
            <a:ext cx="99300" cy="13914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2791" name="Google Shape;2791;p27"/>
          <p:cNvGrpSpPr/>
          <p:nvPr/>
        </p:nvGrpSpPr>
        <p:grpSpPr>
          <a:xfrm>
            <a:off x="3250339" y="4329160"/>
            <a:ext cx="3307962" cy="341178"/>
            <a:chOff x="4333785" y="5772213"/>
            <a:chExt cx="4410616" cy="454904"/>
          </a:xfrm>
        </p:grpSpPr>
        <p:grpSp>
          <p:nvGrpSpPr>
            <p:cNvPr id="2792" name="Google Shape;2792;p27"/>
            <p:cNvGrpSpPr/>
            <p:nvPr/>
          </p:nvGrpSpPr>
          <p:grpSpPr>
            <a:xfrm>
              <a:off x="4333785" y="5772213"/>
              <a:ext cx="531821" cy="419397"/>
              <a:chOff x="1348328" y="2475647"/>
              <a:chExt cx="603916" cy="476250"/>
            </a:xfrm>
          </p:grpSpPr>
          <p:grpSp>
            <p:nvGrpSpPr>
              <p:cNvPr id="2793" name="Google Shape;2793;p27"/>
              <p:cNvGrpSpPr/>
              <p:nvPr/>
            </p:nvGrpSpPr>
            <p:grpSpPr>
              <a:xfrm>
                <a:off x="1348328" y="2555748"/>
                <a:ext cx="603916" cy="308999"/>
                <a:chOff x="5278570" y="2983486"/>
                <a:chExt cx="501650" cy="233363"/>
              </a:xfrm>
            </p:grpSpPr>
            <p:sp>
              <p:nvSpPr>
                <p:cNvPr id="2794" name="Google Shape;2794;p27"/>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2795" name="Google Shape;2795;p27"/>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2796" name="Google Shape;2796;p27"/>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2797" name="Google Shape;2797;p27"/>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798" name="Google Shape;2798;p27"/>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2799" name="Google Shape;2799;p27"/>
              <p:cNvGrpSpPr/>
              <p:nvPr/>
            </p:nvGrpSpPr>
            <p:grpSpPr>
              <a:xfrm>
                <a:off x="1456374" y="2475647"/>
                <a:ext cx="469381" cy="476250"/>
                <a:chOff x="2944" y="2405"/>
                <a:chExt cx="300" cy="300"/>
              </a:xfrm>
            </p:grpSpPr>
            <p:sp>
              <p:nvSpPr>
                <p:cNvPr id="2800" name="Google Shape;2800;p27"/>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801" name="Google Shape;2801;p27"/>
                <p:cNvSpPr txBox="1"/>
                <p:nvPr/>
              </p:nvSpPr>
              <p:spPr>
                <a:xfrm>
                  <a:off x="2944" y="240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g</a:t>
                  </a:r>
                  <a:endParaRPr b="0" i="0" sz="1500" u="none" cap="none" strike="noStrike">
                    <a:solidFill>
                      <a:srgbClr val="000000"/>
                    </a:solidFill>
                    <a:latin typeface="Arial"/>
                    <a:ea typeface="Arial"/>
                    <a:cs typeface="Arial"/>
                    <a:sym typeface="Arial"/>
                  </a:endParaRPr>
                </a:p>
              </p:txBody>
            </p:sp>
          </p:grpSp>
        </p:grpSp>
        <p:grpSp>
          <p:nvGrpSpPr>
            <p:cNvPr id="2802" name="Google Shape;2802;p27"/>
            <p:cNvGrpSpPr/>
            <p:nvPr/>
          </p:nvGrpSpPr>
          <p:grpSpPr>
            <a:xfrm>
              <a:off x="6263949" y="5807720"/>
              <a:ext cx="531821" cy="419397"/>
              <a:chOff x="1348328" y="2507397"/>
              <a:chExt cx="603916" cy="476250"/>
            </a:xfrm>
          </p:grpSpPr>
          <p:grpSp>
            <p:nvGrpSpPr>
              <p:cNvPr id="2803" name="Google Shape;2803;p27"/>
              <p:cNvGrpSpPr/>
              <p:nvPr/>
            </p:nvGrpSpPr>
            <p:grpSpPr>
              <a:xfrm>
                <a:off x="1348328" y="2555748"/>
                <a:ext cx="603916" cy="308999"/>
                <a:chOff x="5278570" y="2983486"/>
                <a:chExt cx="501650" cy="233363"/>
              </a:xfrm>
            </p:grpSpPr>
            <p:sp>
              <p:nvSpPr>
                <p:cNvPr id="2804" name="Google Shape;2804;p27"/>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2805" name="Google Shape;2805;p27"/>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2806" name="Google Shape;2806;p27"/>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2807" name="Google Shape;2807;p27"/>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808" name="Google Shape;2808;p27"/>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2809" name="Google Shape;2809;p27"/>
              <p:cNvGrpSpPr/>
              <p:nvPr/>
            </p:nvGrpSpPr>
            <p:grpSpPr>
              <a:xfrm>
                <a:off x="1456374" y="2507397"/>
                <a:ext cx="469381" cy="476250"/>
                <a:chOff x="2944" y="2425"/>
                <a:chExt cx="300" cy="300"/>
              </a:xfrm>
            </p:grpSpPr>
            <p:sp>
              <p:nvSpPr>
                <p:cNvPr id="2810" name="Google Shape;2810;p27"/>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811" name="Google Shape;2811;p27"/>
                <p:cNvSpPr txBox="1"/>
                <p:nvPr/>
              </p:nvSpPr>
              <p:spPr>
                <a:xfrm>
                  <a:off x="2944"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h</a:t>
                  </a:r>
                  <a:endParaRPr b="0" i="0" sz="1500" u="none" cap="none" strike="noStrike">
                    <a:solidFill>
                      <a:srgbClr val="000000"/>
                    </a:solidFill>
                    <a:latin typeface="Arial"/>
                    <a:ea typeface="Arial"/>
                    <a:cs typeface="Arial"/>
                    <a:sym typeface="Arial"/>
                  </a:endParaRPr>
                </a:p>
              </p:txBody>
            </p:sp>
          </p:grpSp>
        </p:grpSp>
        <p:grpSp>
          <p:nvGrpSpPr>
            <p:cNvPr id="2812" name="Google Shape;2812;p27"/>
            <p:cNvGrpSpPr/>
            <p:nvPr/>
          </p:nvGrpSpPr>
          <p:grpSpPr>
            <a:xfrm>
              <a:off x="8197315" y="5805271"/>
              <a:ext cx="547086" cy="419397"/>
              <a:chOff x="1348328" y="2507397"/>
              <a:chExt cx="621251" cy="476250"/>
            </a:xfrm>
          </p:grpSpPr>
          <p:grpSp>
            <p:nvGrpSpPr>
              <p:cNvPr id="2813" name="Google Shape;2813;p27"/>
              <p:cNvGrpSpPr/>
              <p:nvPr/>
            </p:nvGrpSpPr>
            <p:grpSpPr>
              <a:xfrm>
                <a:off x="1348328" y="2555748"/>
                <a:ext cx="603916" cy="308999"/>
                <a:chOff x="5278570" y="2983486"/>
                <a:chExt cx="501650" cy="233363"/>
              </a:xfrm>
            </p:grpSpPr>
            <p:sp>
              <p:nvSpPr>
                <p:cNvPr id="2814" name="Google Shape;2814;p27"/>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2815" name="Google Shape;2815;p27"/>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2816" name="Google Shape;2816;p27"/>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2817" name="Google Shape;2817;p27"/>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818" name="Google Shape;2818;p27"/>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2819" name="Google Shape;2819;p27"/>
              <p:cNvGrpSpPr/>
              <p:nvPr/>
            </p:nvGrpSpPr>
            <p:grpSpPr>
              <a:xfrm>
                <a:off x="1500196" y="2507397"/>
                <a:ext cx="469382" cy="476250"/>
                <a:chOff x="2972" y="2425"/>
                <a:chExt cx="300" cy="300"/>
              </a:xfrm>
            </p:grpSpPr>
            <p:sp>
              <p:nvSpPr>
                <p:cNvPr id="2820" name="Google Shape;2820;p27"/>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821" name="Google Shape;2821;p27"/>
                <p:cNvSpPr txBox="1"/>
                <p:nvPr/>
              </p:nvSpPr>
              <p:spPr>
                <a:xfrm>
                  <a:off x="2972"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a:t>
                  </a:r>
                  <a:endParaRPr b="0" i="0" sz="1500" u="none" cap="none" strike="noStrike">
                    <a:solidFill>
                      <a:srgbClr val="000000"/>
                    </a:solidFill>
                    <a:latin typeface="Arial"/>
                    <a:ea typeface="Arial"/>
                    <a:cs typeface="Arial"/>
                    <a:sym typeface="Arial"/>
                  </a:endParaRPr>
                </a:p>
              </p:txBody>
            </p:sp>
          </p:grpSp>
        </p:grpSp>
      </p:grpSp>
      <p:sp>
        <p:nvSpPr>
          <p:cNvPr id="2822" name="Google Shape;2822;p27"/>
          <p:cNvSpPr txBox="1"/>
          <p:nvPr/>
        </p:nvSpPr>
        <p:spPr>
          <a:xfrm>
            <a:off x="3229337" y="2152892"/>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2823" name="Google Shape;2823;p27"/>
          <p:cNvSpPr txBox="1"/>
          <p:nvPr/>
        </p:nvSpPr>
        <p:spPr>
          <a:xfrm>
            <a:off x="4663150" y="2145658"/>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2824" name="Google Shape;2824;p27"/>
          <p:cNvSpPr txBox="1"/>
          <p:nvPr/>
        </p:nvSpPr>
        <p:spPr>
          <a:xfrm>
            <a:off x="3222103" y="3664835"/>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2825" name="Google Shape;2825;p27"/>
          <p:cNvSpPr txBox="1"/>
          <p:nvPr/>
        </p:nvSpPr>
        <p:spPr>
          <a:xfrm>
            <a:off x="4673280" y="3666282"/>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2826" name="Google Shape;2826;p27"/>
          <p:cNvSpPr txBox="1"/>
          <p:nvPr/>
        </p:nvSpPr>
        <p:spPr>
          <a:xfrm>
            <a:off x="6115774" y="3667729"/>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2827" name="Google Shape;2827;p27"/>
          <p:cNvSpPr txBox="1"/>
          <p:nvPr/>
        </p:nvSpPr>
        <p:spPr>
          <a:xfrm>
            <a:off x="4081523" y="3022440"/>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2828" name="Google Shape;2828;p27"/>
          <p:cNvSpPr txBox="1"/>
          <p:nvPr/>
        </p:nvSpPr>
        <p:spPr>
          <a:xfrm>
            <a:off x="5515337" y="3015206"/>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2829" name="Google Shape;2829;p27"/>
          <p:cNvSpPr txBox="1"/>
          <p:nvPr/>
        </p:nvSpPr>
        <p:spPr>
          <a:xfrm>
            <a:off x="4082968" y="4464935"/>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2830" name="Google Shape;2830;p27"/>
          <p:cNvSpPr txBox="1"/>
          <p:nvPr/>
        </p:nvSpPr>
        <p:spPr>
          <a:xfrm>
            <a:off x="5516783" y="4457701"/>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2831" name="Google Shape;2831;p27"/>
          <p:cNvSpPr txBox="1"/>
          <p:nvPr/>
        </p:nvSpPr>
        <p:spPr>
          <a:xfrm>
            <a:off x="4084414" y="1592967"/>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8</a:t>
            </a:r>
            <a:endParaRPr sz="1100"/>
          </a:p>
        </p:txBody>
      </p:sp>
      <p:sp>
        <p:nvSpPr>
          <p:cNvPr id="2832" name="Google Shape;2832;p27"/>
          <p:cNvSpPr txBox="1"/>
          <p:nvPr/>
        </p:nvSpPr>
        <p:spPr>
          <a:xfrm>
            <a:off x="5518229" y="1585733"/>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2833" name="Google Shape;2833;p27"/>
          <p:cNvSpPr/>
          <p:nvPr/>
        </p:nvSpPr>
        <p:spPr>
          <a:xfrm rot="5400000">
            <a:off x="3299956" y="1921059"/>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834" name="Google Shape;2834;p27"/>
          <p:cNvSpPr/>
          <p:nvPr/>
        </p:nvSpPr>
        <p:spPr>
          <a:xfrm rot="-5400000">
            <a:off x="3296181" y="2603097"/>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835" name="Google Shape;2835;p27"/>
          <p:cNvSpPr/>
          <p:nvPr/>
        </p:nvSpPr>
        <p:spPr>
          <a:xfrm rot="5400000">
            <a:off x="4726862" y="1909999"/>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836" name="Google Shape;2836;p27"/>
          <p:cNvSpPr/>
          <p:nvPr/>
        </p:nvSpPr>
        <p:spPr>
          <a:xfrm rot="-5400000">
            <a:off x="4723087" y="2592037"/>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837" name="Google Shape;2837;p27"/>
          <p:cNvSpPr/>
          <p:nvPr/>
        </p:nvSpPr>
        <p:spPr>
          <a:xfrm rot="5400000">
            <a:off x="3277833" y="3344282"/>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838" name="Google Shape;2838;p27"/>
          <p:cNvSpPr/>
          <p:nvPr/>
        </p:nvSpPr>
        <p:spPr>
          <a:xfrm rot="-5400000">
            <a:off x="3274058" y="4026320"/>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839" name="Google Shape;2839;p27"/>
          <p:cNvSpPr/>
          <p:nvPr/>
        </p:nvSpPr>
        <p:spPr>
          <a:xfrm rot="5400000">
            <a:off x="4734237" y="3340598"/>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840" name="Google Shape;2840;p27"/>
          <p:cNvSpPr/>
          <p:nvPr/>
        </p:nvSpPr>
        <p:spPr>
          <a:xfrm rot="-5400000">
            <a:off x="4730463" y="4022636"/>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841" name="Google Shape;2841;p27"/>
          <p:cNvSpPr/>
          <p:nvPr/>
        </p:nvSpPr>
        <p:spPr>
          <a:xfrm rot="5400000">
            <a:off x="6190642" y="3336914"/>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842" name="Google Shape;2842;p27"/>
          <p:cNvSpPr/>
          <p:nvPr/>
        </p:nvSpPr>
        <p:spPr>
          <a:xfrm rot="-5400000">
            <a:off x="6186867" y="4018952"/>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843" name="Google Shape;2843;p27"/>
          <p:cNvSpPr/>
          <p:nvPr/>
        </p:nvSpPr>
        <p:spPr>
          <a:xfrm rot="10800000">
            <a:off x="5686789" y="4372259"/>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844" name="Google Shape;2844;p27"/>
          <p:cNvSpPr/>
          <p:nvPr/>
        </p:nvSpPr>
        <p:spPr>
          <a:xfrm>
            <a:off x="5114778" y="4375937"/>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2845" name="Google Shape;2845;p27"/>
          <p:cNvGrpSpPr/>
          <p:nvPr/>
        </p:nvGrpSpPr>
        <p:grpSpPr>
          <a:xfrm>
            <a:off x="3252343" y="2875342"/>
            <a:ext cx="3302795" cy="341178"/>
            <a:chOff x="4333785" y="5772213"/>
            <a:chExt cx="4403726" cy="454904"/>
          </a:xfrm>
        </p:grpSpPr>
        <p:grpSp>
          <p:nvGrpSpPr>
            <p:cNvPr id="2846" name="Google Shape;2846;p27"/>
            <p:cNvGrpSpPr/>
            <p:nvPr/>
          </p:nvGrpSpPr>
          <p:grpSpPr>
            <a:xfrm>
              <a:off x="4333785" y="5772213"/>
              <a:ext cx="531821" cy="419397"/>
              <a:chOff x="1348328" y="2475647"/>
              <a:chExt cx="603916" cy="476250"/>
            </a:xfrm>
          </p:grpSpPr>
          <p:grpSp>
            <p:nvGrpSpPr>
              <p:cNvPr id="2847" name="Google Shape;2847;p27"/>
              <p:cNvGrpSpPr/>
              <p:nvPr/>
            </p:nvGrpSpPr>
            <p:grpSpPr>
              <a:xfrm>
                <a:off x="1348328" y="2555748"/>
                <a:ext cx="603916" cy="308999"/>
                <a:chOff x="5278570" y="2983486"/>
                <a:chExt cx="501650" cy="233363"/>
              </a:xfrm>
            </p:grpSpPr>
            <p:sp>
              <p:nvSpPr>
                <p:cNvPr id="2848" name="Google Shape;2848;p27"/>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2849" name="Google Shape;2849;p27"/>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2850" name="Google Shape;2850;p27"/>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2851" name="Google Shape;2851;p27"/>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852" name="Google Shape;2852;p27"/>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2853" name="Google Shape;2853;p27"/>
              <p:cNvGrpSpPr/>
              <p:nvPr/>
            </p:nvGrpSpPr>
            <p:grpSpPr>
              <a:xfrm>
                <a:off x="1456374" y="2475647"/>
                <a:ext cx="469381" cy="476250"/>
                <a:chOff x="2944" y="2405"/>
                <a:chExt cx="300" cy="300"/>
              </a:xfrm>
            </p:grpSpPr>
            <p:sp>
              <p:nvSpPr>
                <p:cNvPr id="2854" name="Google Shape;2854;p27"/>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855" name="Google Shape;2855;p27"/>
                <p:cNvSpPr txBox="1"/>
                <p:nvPr/>
              </p:nvSpPr>
              <p:spPr>
                <a:xfrm>
                  <a:off x="2944" y="240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a:t>
                  </a:r>
                  <a:endParaRPr b="0" i="0" sz="1500" u="none" cap="none" strike="noStrike">
                    <a:solidFill>
                      <a:srgbClr val="000000"/>
                    </a:solidFill>
                    <a:latin typeface="Arial"/>
                    <a:ea typeface="Arial"/>
                    <a:cs typeface="Arial"/>
                    <a:sym typeface="Arial"/>
                  </a:endParaRPr>
                </a:p>
              </p:txBody>
            </p:sp>
          </p:grpSp>
        </p:grpSp>
        <p:grpSp>
          <p:nvGrpSpPr>
            <p:cNvPr id="2856" name="Google Shape;2856;p27"/>
            <p:cNvGrpSpPr/>
            <p:nvPr/>
          </p:nvGrpSpPr>
          <p:grpSpPr>
            <a:xfrm>
              <a:off x="6263949" y="5807720"/>
              <a:ext cx="531821" cy="419397"/>
              <a:chOff x="1348328" y="2507397"/>
              <a:chExt cx="603916" cy="476250"/>
            </a:xfrm>
          </p:grpSpPr>
          <p:grpSp>
            <p:nvGrpSpPr>
              <p:cNvPr id="2857" name="Google Shape;2857;p27"/>
              <p:cNvGrpSpPr/>
              <p:nvPr/>
            </p:nvGrpSpPr>
            <p:grpSpPr>
              <a:xfrm>
                <a:off x="1348328" y="2555748"/>
                <a:ext cx="603916" cy="308999"/>
                <a:chOff x="5278570" y="2983486"/>
                <a:chExt cx="501650" cy="233363"/>
              </a:xfrm>
            </p:grpSpPr>
            <p:sp>
              <p:nvSpPr>
                <p:cNvPr id="2858" name="Google Shape;2858;p27"/>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2859" name="Google Shape;2859;p27"/>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2860" name="Google Shape;2860;p27"/>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2861" name="Google Shape;2861;p27"/>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862" name="Google Shape;2862;p27"/>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2863" name="Google Shape;2863;p27"/>
              <p:cNvGrpSpPr/>
              <p:nvPr/>
            </p:nvGrpSpPr>
            <p:grpSpPr>
              <a:xfrm>
                <a:off x="1456374" y="2507397"/>
                <a:ext cx="469381" cy="476250"/>
                <a:chOff x="2944" y="2425"/>
                <a:chExt cx="300" cy="300"/>
              </a:xfrm>
            </p:grpSpPr>
            <p:sp>
              <p:nvSpPr>
                <p:cNvPr id="2864" name="Google Shape;2864;p27"/>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865" name="Google Shape;2865;p27"/>
                <p:cNvSpPr txBox="1"/>
                <p:nvPr/>
              </p:nvSpPr>
              <p:spPr>
                <a:xfrm>
                  <a:off x="2944"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e</a:t>
                  </a:r>
                  <a:endParaRPr b="0" i="0" sz="1500" u="none" cap="none" strike="noStrike">
                    <a:solidFill>
                      <a:srgbClr val="000000"/>
                    </a:solidFill>
                    <a:latin typeface="Arial"/>
                    <a:ea typeface="Arial"/>
                    <a:cs typeface="Arial"/>
                    <a:sym typeface="Arial"/>
                  </a:endParaRPr>
                </a:p>
              </p:txBody>
            </p:sp>
          </p:grpSp>
        </p:grpSp>
        <p:grpSp>
          <p:nvGrpSpPr>
            <p:cNvPr id="2866" name="Google Shape;2866;p27"/>
            <p:cNvGrpSpPr/>
            <p:nvPr/>
          </p:nvGrpSpPr>
          <p:grpSpPr>
            <a:xfrm>
              <a:off x="8197315" y="5805271"/>
              <a:ext cx="540196" cy="419397"/>
              <a:chOff x="1348328" y="2507397"/>
              <a:chExt cx="613427" cy="476250"/>
            </a:xfrm>
          </p:grpSpPr>
          <p:grpSp>
            <p:nvGrpSpPr>
              <p:cNvPr id="2867" name="Google Shape;2867;p27"/>
              <p:cNvGrpSpPr/>
              <p:nvPr/>
            </p:nvGrpSpPr>
            <p:grpSpPr>
              <a:xfrm>
                <a:off x="1348328" y="2555748"/>
                <a:ext cx="603916" cy="308999"/>
                <a:chOff x="5278570" y="2983486"/>
                <a:chExt cx="501650" cy="233363"/>
              </a:xfrm>
            </p:grpSpPr>
            <p:sp>
              <p:nvSpPr>
                <p:cNvPr id="2868" name="Google Shape;2868;p27"/>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2869" name="Google Shape;2869;p27"/>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2870" name="Google Shape;2870;p27"/>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2871" name="Google Shape;2871;p27"/>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872" name="Google Shape;2872;p27"/>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2873" name="Google Shape;2873;p27"/>
              <p:cNvGrpSpPr/>
              <p:nvPr/>
            </p:nvGrpSpPr>
            <p:grpSpPr>
              <a:xfrm>
                <a:off x="1492372" y="2507397"/>
                <a:ext cx="469382" cy="476250"/>
                <a:chOff x="2967" y="2425"/>
                <a:chExt cx="300" cy="300"/>
              </a:xfrm>
            </p:grpSpPr>
            <p:sp>
              <p:nvSpPr>
                <p:cNvPr id="2874" name="Google Shape;2874;p27"/>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875" name="Google Shape;2875;p27"/>
                <p:cNvSpPr txBox="1"/>
                <p:nvPr/>
              </p:nvSpPr>
              <p:spPr>
                <a:xfrm>
                  <a:off x="2967"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f</a:t>
                  </a:r>
                  <a:endParaRPr b="0" i="0" sz="1500" u="none" cap="none" strike="noStrike">
                    <a:solidFill>
                      <a:srgbClr val="000000"/>
                    </a:solidFill>
                    <a:latin typeface="Arial"/>
                    <a:ea typeface="Arial"/>
                    <a:cs typeface="Arial"/>
                    <a:sym typeface="Arial"/>
                  </a:endParaRPr>
                </a:p>
              </p:txBody>
            </p:sp>
          </p:grpSp>
        </p:grpSp>
      </p:grpSp>
      <p:grpSp>
        <p:nvGrpSpPr>
          <p:cNvPr id="2876" name="Google Shape;2876;p27"/>
          <p:cNvGrpSpPr/>
          <p:nvPr/>
        </p:nvGrpSpPr>
        <p:grpSpPr>
          <a:xfrm>
            <a:off x="3250339" y="1429547"/>
            <a:ext cx="3296513" cy="341178"/>
            <a:chOff x="4333785" y="5772213"/>
            <a:chExt cx="4395351" cy="454904"/>
          </a:xfrm>
        </p:grpSpPr>
        <p:grpSp>
          <p:nvGrpSpPr>
            <p:cNvPr id="2877" name="Google Shape;2877;p27"/>
            <p:cNvGrpSpPr/>
            <p:nvPr/>
          </p:nvGrpSpPr>
          <p:grpSpPr>
            <a:xfrm>
              <a:off x="4333785" y="5772213"/>
              <a:ext cx="531821" cy="419397"/>
              <a:chOff x="1348328" y="2475647"/>
              <a:chExt cx="603916" cy="476250"/>
            </a:xfrm>
          </p:grpSpPr>
          <p:grpSp>
            <p:nvGrpSpPr>
              <p:cNvPr id="2878" name="Google Shape;2878;p27"/>
              <p:cNvGrpSpPr/>
              <p:nvPr/>
            </p:nvGrpSpPr>
            <p:grpSpPr>
              <a:xfrm>
                <a:off x="1348328" y="2555748"/>
                <a:ext cx="603916" cy="308999"/>
                <a:chOff x="5278570" y="2983486"/>
                <a:chExt cx="501650" cy="233363"/>
              </a:xfrm>
            </p:grpSpPr>
            <p:sp>
              <p:nvSpPr>
                <p:cNvPr id="2879" name="Google Shape;2879;p27"/>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2880" name="Google Shape;2880;p27"/>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2881" name="Google Shape;2881;p27"/>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2882" name="Google Shape;2882;p27"/>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883" name="Google Shape;2883;p27"/>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2884" name="Google Shape;2884;p27"/>
              <p:cNvGrpSpPr/>
              <p:nvPr/>
            </p:nvGrpSpPr>
            <p:grpSpPr>
              <a:xfrm>
                <a:off x="1456374" y="2475647"/>
                <a:ext cx="469381" cy="476250"/>
                <a:chOff x="2944" y="2405"/>
                <a:chExt cx="300" cy="300"/>
              </a:xfrm>
            </p:grpSpPr>
            <p:sp>
              <p:nvSpPr>
                <p:cNvPr id="2885" name="Google Shape;2885;p27"/>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886" name="Google Shape;2886;p27"/>
                <p:cNvSpPr txBox="1"/>
                <p:nvPr/>
              </p:nvSpPr>
              <p:spPr>
                <a:xfrm>
                  <a:off x="2944" y="240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a:t>
                  </a:r>
                  <a:endParaRPr b="0" i="0" sz="1500" u="none" cap="none" strike="noStrike">
                    <a:solidFill>
                      <a:srgbClr val="000000"/>
                    </a:solidFill>
                    <a:latin typeface="Arial"/>
                    <a:ea typeface="Arial"/>
                    <a:cs typeface="Arial"/>
                    <a:sym typeface="Arial"/>
                  </a:endParaRPr>
                </a:p>
              </p:txBody>
            </p:sp>
          </p:grpSp>
        </p:grpSp>
        <p:grpSp>
          <p:nvGrpSpPr>
            <p:cNvPr id="2887" name="Google Shape;2887;p27"/>
            <p:cNvGrpSpPr/>
            <p:nvPr/>
          </p:nvGrpSpPr>
          <p:grpSpPr>
            <a:xfrm>
              <a:off x="6263949" y="5807720"/>
              <a:ext cx="531821" cy="419397"/>
              <a:chOff x="1348328" y="2507397"/>
              <a:chExt cx="603916" cy="476250"/>
            </a:xfrm>
          </p:grpSpPr>
          <p:grpSp>
            <p:nvGrpSpPr>
              <p:cNvPr id="2888" name="Google Shape;2888;p27"/>
              <p:cNvGrpSpPr/>
              <p:nvPr/>
            </p:nvGrpSpPr>
            <p:grpSpPr>
              <a:xfrm>
                <a:off x="1348328" y="2555748"/>
                <a:ext cx="603916" cy="308999"/>
                <a:chOff x="5278570" y="2983486"/>
                <a:chExt cx="501650" cy="233363"/>
              </a:xfrm>
            </p:grpSpPr>
            <p:sp>
              <p:nvSpPr>
                <p:cNvPr id="2889" name="Google Shape;2889;p27"/>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2890" name="Google Shape;2890;p27"/>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2891" name="Google Shape;2891;p27"/>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2892" name="Google Shape;2892;p27"/>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893" name="Google Shape;2893;p27"/>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2894" name="Google Shape;2894;p27"/>
              <p:cNvGrpSpPr/>
              <p:nvPr/>
            </p:nvGrpSpPr>
            <p:grpSpPr>
              <a:xfrm>
                <a:off x="1456374" y="2507397"/>
                <a:ext cx="469381" cy="476250"/>
                <a:chOff x="2944" y="2425"/>
                <a:chExt cx="300" cy="300"/>
              </a:xfrm>
            </p:grpSpPr>
            <p:sp>
              <p:nvSpPr>
                <p:cNvPr id="2895" name="Google Shape;2895;p27"/>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896" name="Google Shape;2896;p27"/>
                <p:cNvSpPr txBox="1"/>
                <p:nvPr/>
              </p:nvSpPr>
              <p:spPr>
                <a:xfrm>
                  <a:off x="2944"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b</a:t>
                  </a:r>
                  <a:endParaRPr b="0" i="0" sz="1500" u="none" cap="none" strike="noStrike">
                    <a:solidFill>
                      <a:srgbClr val="000000"/>
                    </a:solidFill>
                    <a:latin typeface="Arial"/>
                    <a:ea typeface="Arial"/>
                    <a:cs typeface="Arial"/>
                    <a:sym typeface="Arial"/>
                  </a:endParaRPr>
                </a:p>
              </p:txBody>
            </p:sp>
          </p:grpSp>
        </p:grpSp>
        <p:grpSp>
          <p:nvGrpSpPr>
            <p:cNvPr id="2897" name="Google Shape;2897;p27"/>
            <p:cNvGrpSpPr/>
            <p:nvPr/>
          </p:nvGrpSpPr>
          <p:grpSpPr>
            <a:xfrm>
              <a:off x="8197315" y="5805271"/>
              <a:ext cx="531821" cy="419397"/>
              <a:chOff x="1348328" y="2507397"/>
              <a:chExt cx="603916" cy="476250"/>
            </a:xfrm>
          </p:grpSpPr>
          <p:grpSp>
            <p:nvGrpSpPr>
              <p:cNvPr id="2898" name="Google Shape;2898;p27"/>
              <p:cNvGrpSpPr/>
              <p:nvPr/>
            </p:nvGrpSpPr>
            <p:grpSpPr>
              <a:xfrm>
                <a:off x="1348328" y="2555748"/>
                <a:ext cx="603916" cy="308999"/>
                <a:chOff x="5278570" y="2983486"/>
                <a:chExt cx="501650" cy="233363"/>
              </a:xfrm>
            </p:grpSpPr>
            <p:sp>
              <p:nvSpPr>
                <p:cNvPr id="2899" name="Google Shape;2899;p27"/>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2900" name="Google Shape;2900;p27"/>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2901" name="Google Shape;2901;p27"/>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2902" name="Google Shape;2902;p27"/>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903" name="Google Shape;2903;p27"/>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2904" name="Google Shape;2904;p27"/>
              <p:cNvGrpSpPr/>
              <p:nvPr/>
            </p:nvGrpSpPr>
            <p:grpSpPr>
              <a:xfrm>
                <a:off x="1464202" y="2507397"/>
                <a:ext cx="469382" cy="476250"/>
                <a:chOff x="2949" y="2425"/>
                <a:chExt cx="300" cy="300"/>
              </a:xfrm>
            </p:grpSpPr>
            <p:sp>
              <p:nvSpPr>
                <p:cNvPr id="2905" name="Google Shape;2905;p27"/>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906" name="Google Shape;2906;p27"/>
                <p:cNvSpPr txBox="1"/>
                <p:nvPr/>
              </p:nvSpPr>
              <p:spPr>
                <a:xfrm>
                  <a:off x="2949"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a:t>
                  </a:r>
                  <a:endParaRPr b="0" i="0" sz="1500" u="none" cap="none" strike="noStrike">
                    <a:solidFill>
                      <a:srgbClr val="000000"/>
                    </a:solidFill>
                    <a:latin typeface="Arial"/>
                    <a:ea typeface="Arial"/>
                    <a:cs typeface="Arial"/>
                    <a:sym typeface="Arial"/>
                  </a:endParaRPr>
                </a:p>
              </p:txBody>
            </p:sp>
          </p:grpSp>
        </p:grpSp>
      </p:grpSp>
      <p:sp>
        <p:nvSpPr>
          <p:cNvPr id="2907" name="Google Shape;2907;p27"/>
          <p:cNvSpPr/>
          <p:nvPr/>
        </p:nvSpPr>
        <p:spPr>
          <a:xfrm rot="10800000">
            <a:off x="4245005" y="4382285"/>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908" name="Google Shape;2908;p27"/>
          <p:cNvSpPr/>
          <p:nvPr/>
        </p:nvSpPr>
        <p:spPr>
          <a:xfrm>
            <a:off x="3672995" y="4385963"/>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909" name="Google Shape;2909;p27"/>
          <p:cNvSpPr/>
          <p:nvPr/>
        </p:nvSpPr>
        <p:spPr>
          <a:xfrm rot="10800000">
            <a:off x="4238991" y="2928469"/>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910" name="Google Shape;2910;p27"/>
          <p:cNvSpPr/>
          <p:nvPr/>
        </p:nvSpPr>
        <p:spPr>
          <a:xfrm>
            <a:off x="3679011" y="2932146"/>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911" name="Google Shape;2911;p27"/>
          <p:cNvSpPr/>
          <p:nvPr/>
        </p:nvSpPr>
        <p:spPr>
          <a:xfrm rot="10800000">
            <a:off x="4245008" y="1474652"/>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912" name="Google Shape;2912;p27"/>
          <p:cNvSpPr/>
          <p:nvPr/>
        </p:nvSpPr>
        <p:spPr>
          <a:xfrm>
            <a:off x="3693048" y="1490360"/>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913" name="Google Shape;2913;p27"/>
          <p:cNvSpPr/>
          <p:nvPr/>
        </p:nvSpPr>
        <p:spPr>
          <a:xfrm rot="10800000">
            <a:off x="5686792" y="1476657"/>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914" name="Google Shape;2914;p27"/>
          <p:cNvSpPr/>
          <p:nvPr/>
        </p:nvSpPr>
        <p:spPr>
          <a:xfrm>
            <a:off x="5114781" y="1480334"/>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915" name="Google Shape;2915;p27"/>
          <p:cNvSpPr/>
          <p:nvPr/>
        </p:nvSpPr>
        <p:spPr>
          <a:xfrm rot="10800000">
            <a:off x="5696820" y="2930473"/>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916" name="Google Shape;2916;p27"/>
          <p:cNvSpPr/>
          <p:nvPr/>
        </p:nvSpPr>
        <p:spPr>
          <a:xfrm>
            <a:off x="5124809" y="2934150"/>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917" name="Google Shape;2917;p27"/>
          <p:cNvSpPr txBox="1"/>
          <p:nvPr/>
        </p:nvSpPr>
        <p:spPr>
          <a:xfrm flipH="1">
            <a:off x="357488" y="2309251"/>
            <a:ext cx="1646700" cy="2590500"/>
          </a:xfrm>
          <a:prstGeom prst="rect">
            <a:avLst/>
          </a:prstGeom>
          <a:noFill/>
          <a:ln>
            <a:noFill/>
          </a:ln>
        </p:spPr>
        <p:txBody>
          <a:bodyPr anchorCtr="0" anchor="t" bIns="34275" lIns="68575" spcFirstLastPara="1" rIns="68575" wrap="square" tIns="34275">
            <a:spAutoFit/>
          </a:bodyPr>
          <a:lstStyle/>
          <a:p>
            <a:pPr indent="0" lvl="0" marL="0" rtl="0" algn="l">
              <a:lnSpc>
                <a:spcPct val="90000"/>
              </a:lnSpc>
              <a:spcBef>
                <a:spcPts val="0"/>
              </a:spcBef>
              <a:spcAft>
                <a:spcPts val="0"/>
              </a:spcAft>
              <a:buNone/>
            </a:pPr>
            <a:r>
              <a:rPr lang="en-US" sz="1400">
                <a:solidFill>
                  <a:schemeClr val="dk1"/>
                </a:solidFill>
              </a:rPr>
              <a:t>όλοι οι κόμβοι:</a:t>
            </a:r>
            <a:endParaRPr sz="1100">
              <a:solidFill>
                <a:schemeClr val="dk1"/>
              </a:solidFill>
            </a:endParaRPr>
          </a:p>
          <a:p>
            <a:pPr indent="-127000" lvl="0" marL="127000" rtl="0" algn="l">
              <a:lnSpc>
                <a:spcPct val="90000"/>
              </a:lnSpc>
              <a:spcBef>
                <a:spcPts val="0"/>
              </a:spcBef>
              <a:spcAft>
                <a:spcPts val="0"/>
              </a:spcAft>
              <a:buClr>
                <a:srgbClr val="BFBFBF"/>
              </a:buClr>
              <a:buSzPts val="1400"/>
              <a:buFont typeface="Noto Sans Symbols"/>
              <a:buChar char="▪"/>
            </a:pPr>
            <a:r>
              <a:rPr lang="en-US" sz="1400">
                <a:solidFill>
                  <a:srgbClr val="BFBFBF"/>
                </a:solidFill>
              </a:rPr>
              <a:t>λαμβάνουν διανύσματα απόστασης από τους γείτονες</a:t>
            </a:r>
            <a:endParaRPr sz="1100">
              <a:solidFill>
                <a:srgbClr val="BFBFBF"/>
              </a:solidFill>
            </a:endParaRPr>
          </a:p>
          <a:p>
            <a:pPr indent="-127000" lvl="0" marL="127000" rtl="0" algn="l">
              <a:lnSpc>
                <a:spcPct val="90000"/>
              </a:lnSpc>
              <a:spcBef>
                <a:spcPts val="0"/>
              </a:spcBef>
              <a:spcAft>
                <a:spcPts val="0"/>
              </a:spcAft>
              <a:buClr>
                <a:srgbClr val="BFBFBF"/>
              </a:buClr>
              <a:buSzPts val="1400"/>
              <a:buFont typeface="Noto Sans Symbols"/>
              <a:buChar char="▪"/>
            </a:pPr>
            <a:r>
              <a:rPr lang="en-US" sz="1400">
                <a:solidFill>
                  <a:srgbClr val="BFBFBF"/>
                </a:solidFill>
              </a:rPr>
              <a:t>υπολογίζουν το νέο τοπικό διάνυσμα απόστασης</a:t>
            </a:r>
            <a:endParaRPr sz="1100">
              <a:solidFill>
                <a:srgbClr val="BFBFBF"/>
              </a:solidFill>
            </a:endParaRPr>
          </a:p>
          <a:p>
            <a:pPr indent="-127000" lvl="0" marL="127000" rtl="0" algn="l">
              <a:lnSpc>
                <a:spcPct val="90000"/>
              </a:lnSpc>
              <a:spcBef>
                <a:spcPts val="0"/>
              </a:spcBef>
              <a:spcAft>
                <a:spcPts val="0"/>
              </a:spcAft>
              <a:buClr>
                <a:schemeClr val="dk1"/>
              </a:buClr>
              <a:buSzPts val="1400"/>
              <a:buFont typeface="Noto Sans Symbols"/>
              <a:buChar char="▪"/>
            </a:pPr>
            <a:r>
              <a:rPr lang="en-US" sz="1400">
                <a:solidFill>
                  <a:schemeClr val="dk1"/>
                </a:solidFill>
              </a:rPr>
              <a:t>στέλνουν το νέο τοπικό διάνυσμα απόστασης στους γείτονες</a:t>
            </a:r>
            <a:endParaRPr sz="1400">
              <a:solidFill>
                <a:schemeClr val="dk1"/>
              </a:solidFill>
            </a:endParaRPr>
          </a:p>
        </p:txBody>
      </p:sp>
      <p:grpSp>
        <p:nvGrpSpPr>
          <p:cNvPr id="2918" name="Google Shape;2918;p27"/>
          <p:cNvGrpSpPr/>
          <p:nvPr/>
        </p:nvGrpSpPr>
        <p:grpSpPr>
          <a:xfrm>
            <a:off x="438285" y="1394357"/>
            <a:ext cx="819675" cy="922355"/>
            <a:chOff x="10030322" y="3444875"/>
            <a:chExt cx="1092900" cy="1229807"/>
          </a:xfrm>
        </p:grpSpPr>
        <p:sp>
          <p:nvSpPr>
            <p:cNvPr id="2919" name="Google Shape;2919;p27"/>
            <p:cNvSpPr txBox="1"/>
            <p:nvPr/>
          </p:nvSpPr>
          <p:spPr>
            <a:xfrm>
              <a:off x="10030322" y="4089682"/>
              <a:ext cx="1092900" cy="585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t=1</a:t>
              </a:r>
              <a:endParaRPr sz="1100"/>
            </a:p>
          </p:txBody>
        </p:sp>
        <p:grpSp>
          <p:nvGrpSpPr>
            <p:cNvPr id="2920" name="Google Shape;2920;p27"/>
            <p:cNvGrpSpPr/>
            <p:nvPr/>
          </p:nvGrpSpPr>
          <p:grpSpPr>
            <a:xfrm>
              <a:off x="10034588" y="3444875"/>
              <a:ext cx="682627" cy="682625"/>
              <a:chOff x="10034588" y="3444875"/>
              <a:chExt cx="682627" cy="682625"/>
            </a:xfrm>
          </p:grpSpPr>
          <p:sp>
            <p:nvSpPr>
              <p:cNvPr id="2921" name="Google Shape;2921;p27"/>
              <p:cNvSpPr/>
              <p:nvPr/>
            </p:nvSpPr>
            <p:spPr>
              <a:xfrm>
                <a:off x="10039551" y="3449256"/>
                <a:ext cx="671332" cy="671332"/>
              </a:xfrm>
              <a:prstGeom prst="ellipse">
                <a:avLst/>
              </a:prstGeom>
              <a:noFill/>
              <a:ln cap="flat" cmpd="sng" w="34925">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cxnSp>
            <p:nvCxnSpPr>
              <p:cNvPr id="2922" name="Google Shape;2922;p27"/>
              <p:cNvCxnSpPr/>
              <p:nvPr/>
            </p:nvCxnSpPr>
            <p:spPr>
              <a:xfrm>
                <a:off x="10372725" y="3444875"/>
                <a:ext cx="0" cy="60325"/>
              </a:xfrm>
              <a:prstGeom prst="straightConnector1">
                <a:avLst/>
              </a:prstGeom>
              <a:noFill/>
              <a:ln cap="rnd" cmpd="sng" w="25400">
                <a:solidFill>
                  <a:srgbClr val="C00000"/>
                </a:solidFill>
                <a:prstDash val="solid"/>
                <a:miter lim="800000"/>
                <a:headEnd len="sm" w="sm" type="none"/>
                <a:tailEnd len="sm" w="sm" type="none"/>
              </a:ln>
            </p:spPr>
          </p:cxnSp>
          <p:cxnSp>
            <p:nvCxnSpPr>
              <p:cNvPr id="2923" name="Google Shape;2923;p27"/>
              <p:cNvCxnSpPr/>
              <p:nvPr/>
            </p:nvCxnSpPr>
            <p:spPr>
              <a:xfrm>
                <a:off x="10372725" y="4067175"/>
                <a:ext cx="0" cy="60325"/>
              </a:xfrm>
              <a:prstGeom prst="straightConnector1">
                <a:avLst/>
              </a:prstGeom>
              <a:noFill/>
              <a:ln cap="rnd" cmpd="sng" w="25400">
                <a:solidFill>
                  <a:srgbClr val="C00000"/>
                </a:solidFill>
                <a:prstDash val="solid"/>
                <a:miter lim="800000"/>
                <a:headEnd len="sm" w="sm" type="none"/>
                <a:tailEnd len="sm" w="sm" type="none"/>
              </a:ln>
            </p:spPr>
          </p:cxnSp>
          <p:cxnSp>
            <p:nvCxnSpPr>
              <p:cNvPr id="2924" name="Google Shape;2924;p27"/>
              <p:cNvCxnSpPr/>
              <p:nvPr/>
            </p:nvCxnSpPr>
            <p:spPr>
              <a:xfrm rot="10800000">
                <a:off x="10064751" y="3756025"/>
                <a:ext cx="0" cy="60325"/>
              </a:xfrm>
              <a:prstGeom prst="straightConnector1">
                <a:avLst/>
              </a:prstGeom>
              <a:noFill/>
              <a:ln cap="rnd" cmpd="sng" w="25400">
                <a:solidFill>
                  <a:srgbClr val="C00000"/>
                </a:solidFill>
                <a:prstDash val="solid"/>
                <a:miter lim="800000"/>
                <a:headEnd len="sm" w="sm" type="none"/>
                <a:tailEnd len="sm" w="sm" type="none"/>
              </a:ln>
            </p:spPr>
          </p:cxnSp>
          <p:cxnSp>
            <p:nvCxnSpPr>
              <p:cNvPr id="2925" name="Google Shape;2925;p27"/>
              <p:cNvCxnSpPr/>
              <p:nvPr/>
            </p:nvCxnSpPr>
            <p:spPr>
              <a:xfrm rot="10800000">
                <a:off x="10687053" y="3756025"/>
                <a:ext cx="0" cy="60325"/>
              </a:xfrm>
              <a:prstGeom prst="straightConnector1">
                <a:avLst/>
              </a:prstGeom>
              <a:noFill/>
              <a:ln cap="rnd" cmpd="sng" w="25400">
                <a:solidFill>
                  <a:srgbClr val="C00000"/>
                </a:solidFill>
                <a:prstDash val="solid"/>
                <a:miter lim="800000"/>
                <a:headEnd len="sm" w="sm" type="none"/>
                <a:tailEnd len="sm" w="sm" type="none"/>
              </a:ln>
            </p:spPr>
          </p:cxnSp>
          <p:cxnSp>
            <p:nvCxnSpPr>
              <p:cNvPr id="2926" name="Google Shape;2926;p27"/>
              <p:cNvCxnSpPr/>
              <p:nvPr/>
            </p:nvCxnSpPr>
            <p:spPr>
              <a:xfrm>
                <a:off x="10523542" y="4037013"/>
                <a:ext cx="26983" cy="42862"/>
              </a:xfrm>
              <a:prstGeom prst="straightConnector1">
                <a:avLst/>
              </a:prstGeom>
              <a:noFill/>
              <a:ln cap="rnd" cmpd="sng" w="25400">
                <a:solidFill>
                  <a:srgbClr val="C00000"/>
                </a:solidFill>
                <a:prstDash val="solid"/>
                <a:miter lim="800000"/>
                <a:headEnd len="sm" w="sm" type="none"/>
                <a:tailEnd len="sm" w="sm" type="none"/>
              </a:ln>
            </p:spPr>
          </p:cxnSp>
          <p:cxnSp>
            <p:nvCxnSpPr>
              <p:cNvPr id="2927" name="Google Shape;2927;p27"/>
              <p:cNvCxnSpPr/>
              <p:nvPr/>
            </p:nvCxnSpPr>
            <p:spPr>
              <a:xfrm>
                <a:off x="10202867" y="3490913"/>
                <a:ext cx="26983" cy="42862"/>
              </a:xfrm>
              <a:prstGeom prst="straightConnector1">
                <a:avLst/>
              </a:prstGeom>
              <a:noFill/>
              <a:ln cap="rnd" cmpd="sng" w="25400">
                <a:solidFill>
                  <a:srgbClr val="C00000"/>
                </a:solidFill>
                <a:prstDash val="solid"/>
                <a:miter lim="800000"/>
                <a:headEnd len="sm" w="sm" type="none"/>
                <a:tailEnd len="sm" w="sm" type="none"/>
              </a:ln>
            </p:spPr>
          </p:cxnSp>
          <p:cxnSp>
            <p:nvCxnSpPr>
              <p:cNvPr id="2928" name="Google Shape;2928;p27"/>
              <p:cNvCxnSpPr/>
              <p:nvPr/>
            </p:nvCxnSpPr>
            <p:spPr>
              <a:xfrm flipH="1">
                <a:off x="10196517" y="4033838"/>
                <a:ext cx="26983" cy="42862"/>
              </a:xfrm>
              <a:prstGeom prst="straightConnector1">
                <a:avLst/>
              </a:prstGeom>
              <a:noFill/>
              <a:ln cap="rnd" cmpd="sng" w="25400">
                <a:solidFill>
                  <a:srgbClr val="C00000"/>
                </a:solidFill>
                <a:prstDash val="solid"/>
                <a:miter lim="800000"/>
                <a:headEnd len="sm" w="sm" type="none"/>
                <a:tailEnd len="sm" w="sm" type="none"/>
              </a:ln>
            </p:spPr>
          </p:cxnSp>
          <p:cxnSp>
            <p:nvCxnSpPr>
              <p:cNvPr id="2929" name="Google Shape;2929;p27"/>
              <p:cNvCxnSpPr/>
              <p:nvPr/>
            </p:nvCxnSpPr>
            <p:spPr>
              <a:xfrm flipH="1">
                <a:off x="10517192" y="3487738"/>
                <a:ext cx="26983" cy="42862"/>
              </a:xfrm>
              <a:prstGeom prst="straightConnector1">
                <a:avLst/>
              </a:prstGeom>
              <a:noFill/>
              <a:ln cap="rnd" cmpd="sng" w="25400">
                <a:solidFill>
                  <a:srgbClr val="C00000"/>
                </a:solidFill>
                <a:prstDash val="solid"/>
                <a:miter lim="800000"/>
                <a:headEnd len="sm" w="sm" type="none"/>
                <a:tailEnd len="sm" w="sm" type="none"/>
              </a:ln>
            </p:spPr>
          </p:cxnSp>
          <p:cxnSp>
            <p:nvCxnSpPr>
              <p:cNvPr id="2930" name="Google Shape;2930;p27"/>
              <p:cNvCxnSpPr/>
              <p:nvPr/>
            </p:nvCxnSpPr>
            <p:spPr>
              <a:xfrm flipH="1">
                <a:off x="10631493" y="3611565"/>
                <a:ext cx="36507" cy="26985"/>
              </a:xfrm>
              <a:prstGeom prst="straightConnector1">
                <a:avLst/>
              </a:prstGeom>
              <a:noFill/>
              <a:ln cap="rnd" cmpd="sng" w="25400">
                <a:solidFill>
                  <a:srgbClr val="C00000"/>
                </a:solidFill>
                <a:prstDash val="solid"/>
                <a:miter lim="800000"/>
                <a:headEnd len="sm" w="sm" type="none"/>
                <a:tailEnd len="sm" w="sm" type="none"/>
              </a:ln>
            </p:spPr>
          </p:cxnSp>
          <p:cxnSp>
            <p:nvCxnSpPr>
              <p:cNvPr id="2931" name="Google Shape;2931;p27"/>
              <p:cNvCxnSpPr/>
              <p:nvPr/>
            </p:nvCxnSpPr>
            <p:spPr>
              <a:xfrm flipH="1">
                <a:off x="10085393" y="3929065"/>
                <a:ext cx="36507" cy="26985"/>
              </a:xfrm>
              <a:prstGeom prst="straightConnector1">
                <a:avLst/>
              </a:prstGeom>
              <a:noFill/>
              <a:ln cap="rnd" cmpd="sng" w="25400">
                <a:solidFill>
                  <a:srgbClr val="C00000"/>
                </a:solidFill>
                <a:prstDash val="solid"/>
                <a:miter lim="800000"/>
                <a:headEnd len="sm" w="sm" type="none"/>
                <a:tailEnd len="sm" w="sm" type="none"/>
              </a:ln>
            </p:spPr>
          </p:cxnSp>
          <p:cxnSp>
            <p:nvCxnSpPr>
              <p:cNvPr id="2932" name="Google Shape;2932;p27"/>
              <p:cNvCxnSpPr/>
              <p:nvPr/>
            </p:nvCxnSpPr>
            <p:spPr>
              <a:xfrm rot="10800000">
                <a:off x="10094918" y="3614740"/>
                <a:ext cx="36507" cy="26985"/>
              </a:xfrm>
              <a:prstGeom prst="straightConnector1">
                <a:avLst/>
              </a:prstGeom>
              <a:noFill/>
              <a:ln cap="rnd" cmpd="sng" w="25400">
                <a:solidFill>
                  <a:srgbClr val="C00000"/>
                </a:solidFill>
                <a:prstDash val="solid"/>
                <a:miter lim="800000"/>
                <a:headEnd len="sm" w="sm" type="none"/>
                <a:tailEnd len="sm" w="sm" type="none"/>
              </a:ln>
            </p:spPr>
          </p:cxnSp>
          <p:cxnSp>
            <p:nvCxnSpPr>
              <p:cNvPr id="2933" name="Google Shape;2933;p27"/>
              <p:cNvCxnSpPr/>
              <p:nvPr/>
            </p:nvCxnSpPr>
            <p:spPr>
              <a:xfrm rot="10800000">
                <a:off x="10631493" y="3932240"/>
                <a:ext cx="36507" cy="26985"/>
              </a:xfrm>
              <a:prstGeom prst="straightConnector1">
                <a:avLst/>
              </a:prstGeom>
              <a:noFill/>
              <a:ln cap="rnd" cmpd="sng" w="25400">
                <a:solidFill>
                  <a:srgbClr val="C00000"/>
                </a:solidFill>
                <a:prstDash val="solid"/>
                <a:miter lim="800000"/>
                <a:headEnd len="sm" w="sm" type="none"/>
                <a:tailEnd len="sm" w="sm" type="none"/>
              </a:ln>
            </p:spPr>
          </p:cxnSp>
          <p:sp>
            <p:nvSpPr>
              <p:cNvPr id="2934" name="Google Shape;2934;p27"/>
              <p:cNvSpPr/>
              <p:nvPr/>
            </p:nvSpPr>
            <p:spPr>
              <a:xfrm>
                <a:off x="10331450" y="3743325"/>
                <a:ext cx="82550" cy="87136"/>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cxnSp>
        <p:nvCxnSpPr>
          <p:cNvPr id="2935" name="Google Shape;2935;p27"/>
          <p:cNvCxnSpPr/>
          <p:nvPr/>
        </p:nvCxnSpPr>
        <p:spPr>
          <a:xfrm flipH="1">
            <a:off x="681484" y="1481328"/>
            <a:ext cx="111300" cy="184500"/>
          </a:xfrm>
          <a:prstGeom prst="straightConnector1">
            <a:avLst/>
          </a:prstGeom>
          <a:noFill/>
          <a:ln cap="flat" cmpd="sng" w="25400">
            <a:solidFill>
              <a:srgbClr val="C00000"/>
            </a:solidFill>
            <a:prstDash val="solid"/>
            <a:miter lim="800000"/>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33"/>
                                        </p:tgtEl>
                                        <p:attrNameLst>
                                          <p:attrName>style.visibility</p:attrName>
                                        </p:attrNameLst>
                                      </p:cBhvr>
                                      <p:to>
                                        <p:strVal val="visible"/>
                                      </p:to>
                                    </p:set>
                                    <p:animEffect filter="fade" transition="in">
                                      <p:cBhvr>
                                        <p:cTn dur="1000"/>
                                        <p:tgtEl>
                                          <p:spTgt spid="2833"/>
                                        </p:tgtEl>
                                      </p:cBhvr>
                                    </p:animEffect>
                                  </p:childTnLst>
                                </p:cTn>
                              </p:par>
                              <p:par>
                                <p:cTn fill="hold" nodeType="withEffect" presetClass="entr" presetID="10" presetSubtype="0">
                                  <p:stCondLst>
                                    <p:cond delay="0"/>
                                  </p:stCondLst>
                                  <p:childTnLst>
                                    <p:set>
                                      <p:cBhvr>
                                        <p:cTn dur="1" fill="hold">
                                          <p:stCondLst>
                                            <p:cond delay="0"/>
                                          </p:stCondLst>
                                        </p:cTn>
                                        <p:tgtEl>
                                          <p:spTgt spid="2912"/>
                                        </p:tgtEl>
                                        <p:attrNameLst>
                                          <p:attrName>style.visibility</p:attrName>
                                        </p:attrNameLst>
                                      </p:cBhvr>
                                      <p:to>
                                        <p:strVal val="visible"/>
                                      </p:to>
                                    </p:set>
                                    <p:animEffect filter="fade" transition="in">
                                      <p:cBhvr>
                                        <p:cTn dur="1000"/>
                                        <p:tgtEl>
                                          <p:spTgt spid="2912"/>
                                        </p:tgtEl>
                                      </p:cBhvr>
                                    </p:animEffect>
                                  </p:childTnLst>
                                </p:cTn>
                              </p:par>
                              <p:par>
                                <p:cTn fill="hold" nodeType="withEffect" presetClass="entr" presetID="10" presetSubtype="0">
                                  <p:stCondLst>
                                    <p:cond delay="0"/>
                                  </p:stCondLst>
                                  <p:childTnLst>
                                    <p:set>
                                      <p:cBhvr>
                                        <p:cTn dur="1" fill="hold">
                                          <p:stCondLst>
                                            <p:cond delay="0"/>
                                          </p:stCondLst>
                                        </p:cTn>
                                        <p:tgtEl>
                                          <p:spTgt spid="2911"/>
                                        </p:tgtEl>
                                        <p:attrNameLst>
                                          <p:attrName>style.visibility</p:attrName>
                                        </p:attrNameLst>
                                      </p:cBhvr>
                                      <p:to>
                                        <p:strVal val="visible"/>
                                      </p:to>
                                    </p:set>
                                    <p:animEffect filter="fade" transition="in">
                                      <p:cBhvr>
                                        <p:cTn dur="1000"/>
                                        <p:tgtEl>
                                          <p:spTgt spid="2911"/>
                                        </p:tgtEl>
                                      </p:cBhvr>
                                    </p:animEffect>
                                  </p:childTnLst>
                                </p:cTn>
                              </p:par>
                              <p:par>
                                <p:cTn fill="hold" nodeType="withEffect" presetClass="entr" presetID="10" presetSubtype="0">
                                  <p:stCondLst>
                                    <p:cond delay="0"/>
                                  </p:stCondLst>
                                  <p:childTnLst>
                                    <p:set>
                                      <p:cBhvr>
                                        <p:cTn dur="1" fill="hold">
                                          <p:stCondLst>
                                            <p:cond delay="0"/>
                                          </p:stCondLst>
                                        </p:cTn>
                                        <p:tgtEl>
                                          <p:spTgt spid="2835"/>
                                        </p:tgtEl>
                                        <p:attrNameLst>
                                          <p:attrName>style.visibility</p:attrName>
                                        </p:attrNameLst>
                                      </p:cBhvr>
                                      <p:to>
                                        <p:strVal val="visible"/>
                                      </p:to>
                                    </p:set>
                                    <p:animEffect filter="fade" transition="in">
                                      <p:cBhvr>
                                        <p:cTn dur="1000"/>
                                        <p:tgtEl>
                                          <p:spTgt spid="2835"/>
                                        </p:tgtEl>
                                      </p:cBhvr>
                                    </p:animEffect>
                                  </p:childTnLst>
                                </p:cTn>
                              </p:par>
                              <p:par>
                                <p:cTn fill="hold" nodeType="withEffect" presetClass="entr" presetID="10" presetSubtype="0">
                                  <p:stCondLst>
                                    <p:cond delay="0"/>
                                  </p:stCondLst>
                                  <p:childTnLst>
                                    <p:set>
                                      <p:cBhvr>
                                        <p:cTn dur="1" fill="hold">
                                          <p:stCondLst>
                                            <p:cond delay="0"/>
                                          </p:stCondLst>
                                        </p:cTn>
                                        <p:tgtEl>
                                          <p:spTgt spid="2914"/>
                                        </p:tgtEl>
                                        <p:attrNameLst>
                                          <p:attrName>style.visibility</p:attrName>
                                        </p:attrNameLst>
                                      </p:cBhvr>
                                      <p:to>
                                        <p:strVal val="visible"/>
                                      </p:to>
                                    </p:set>
                                    <p:animEffect filter="fade" transition="in">
                                      <p:cBhvr>
                                        <p:cTn dur="1000"/>
                                        <p:tgtEl>
                                          <p:spTgt spid="2914"/>
                                        </p:tgtEl>
                                      </p:cBhvr>
                                    </p:animEffect>
                                  </p:childTnLst>
                                </p:cTn>
                              </p:par>
                              <p:par>
                                <p:cTn fill="hold" nodeType="withEffect" presetClass="entr" presetID="10" presetSubtype="0">
                                  <p:stCondLst>
                                    <p:cond delay="0"/>
                                  </p:stCondLst>
                                  <p:childTnLst>
                                    <p:set>
                                      <p:cBhvr>
                                        <p:cTn dur="1" fill="hold">
                                          <p:stCondLst>
                                            <p:cond delay="0"/>
                                          </p:stCondLst>
                                        </p:cTn>
                                        <p:tgtEl>
                                          <p:spTgt spid="2913"/>
                                        </p:tgtEl>
                                        <p:attrNameLst>
                                          <p:attrName>style.visibility</p:attrName>
                                        </p:attrNameLst>
                                      </p:cBhvr>
                                      <p:to>
                                        <p:strVal val="visible"/>
                                      </p:to>
                                    </p:set>
                                    <p:animEffect filter="fade" transition="in">
                                      <p:cBhvr>
                                        <p:cTn dur="1000"/>
                                        <p:tgtEl>
                                          <p:spTgt spid="2913"/>
                                        </p:tgtEl>
                                      </p:cBhvr>
                                    </p:animEffect>
                                  </p:childTnLst>
                                </p:cTn>
                              </p:par>
                              <p:par>
                                <p:cTn fill="hold" nodeType="withEffect" presetClass="entr" presetID="10" presetSubtype="0">
                                  <p:stCondLst>
                                    <p:cond delay="0"/>
                                  </p:stCondLst>
                                  <p:childTnLst>
                                    <p:set>
                                      <p:cBhvr>
                                        <p:cTn dur="1" fill="hold">
                                          <p:stCondLst>
                                            <p:cond delay="0"/>
                                          </p:stCondLst>
                                        </p:cTn>
                                        <p:tgtEl>
                                          <p:spTgt spid="2834"/>
                                        </p:tgtEl>
                                        <p:attrNameLst>
                                          <p:attrName>style.visibility</p:attrName>
                                        </p:attrNameLst>
                                      </p:cBhvr>
                                      <p:to>
                                        <p:strVal val="visible"/>
                                      </p:to>
                                    </p:set>
                                    <p:animEffect filter="fade" transition="in">
                                      <p:cBhvr>
                                        <p:cTn dur="1000"/>
                                        <p:tgtEl>
                                          <p:spTgt spid="2834"/>
                                        </p:tgtEl>
                                      </p:cBhvr>
                                    </p:animEffect>
                                  </p:childTnLst>
                                </p:cTn>
                              </p:par>
                              <p:par>
                                <p:cTn fill="hold" nodeType="withEffect" presetClass="entr" presetID="10" presetSubtype="0">
                                  <p:stCondLst>
                                    <p:cond delay="0"/>
                                  </p:stCondLst>
                                  <p:childTnLst>
                                    <p:set>
                                      <p:cBhvr>
                                        <p:cTn dur="1" fill="hold">
                                          <p:stCondLst>
                                            <p:cond delay="0"/>
                                          </p:stCondLst>
                                        </p:cTn>
                                        <p:tgtEl>
                                          <p:spTgt spid="2910"/>
                                        </p:tgtEl>
                                        <p:attrNameLst>
                                          <p:attrName>style.visibility</p:attrName>
                                        </p:attrNameLst>
                                      </p:cBhvr>
                                      <p:to>
                                        <p:strVal val="visible"/>
                                      </p:to>
                                    </p:set>
                                    <p:animEffect filter="fade" transition="in">
                                      <p:cBhvr>
                                        <p:cTn dur="1000"/>
                                        <p:tgtEl>
                                          <p:spTgt spid="2910"/>
                                        </p:tgtEl>
                                      </p:cBhvr>
                                    </p:animEffect>
                                  </p:childTnLst>
                                </p:cTn>
                              </p:par>
                              <p:par>
                                <p:cTn fill="hold" nodeType="withEffect" presetClass="entr" presetID="10" presetSubtype="0">
                                  <p:stCondLst>
                                    <p:cond delay="0"/>
                                  </p:stCondLst>
                                  <p:childTnLst>
                                    <p:set>
                                      <p:cBhvr>
                                        <p:cTn dur="1" fill="hold">
                                          <p:stCondLst>
                                            <p:cond delay="0"/>
                                          </p:stCondLst>
                                        </p:cTn>
                                        <p:tgtEl>
                                          <p:spTgt spid="2837"/>
                                        </p:tgtEl>
                                        <p:attrNameLst>
                                          <p:attrName>style.visibility</p:attrName>
                                        </p:attrNameLst>
                                      </p:cBhvr>
                                      <p:to>
                                        <p:strVal val="visible"/>
                                      </p:to>
                                    </p:set>
                                    <p:animEffect filter="fade" transition="in">
                                      <p:cBhvr>
                                        <p:cTn dur="1000"/>
                                        <p:tgtEl>
                                          <p:spTgt spid="2837"/>
                                        </p:tgtEl>
                                      </p:cBhvr>
                                    </p:animEffect>
                                  </p:childTnLst>
                                </p:cTn>
                              </p:par>
                              <p:par>
                                <p:cTn fill="hold" nodeType="withEffect" presetClass="entr" presetID="10" presetSubtype="0">
                                  <p:stCondLst>
                                    <p:cond delay="0"/>
                                  </p:stCondLst>
                                  <p:childTnLst>
                                    <p:set>
                                      <p:cBhvr>
                                        <p:cTn dur="1" fill="hold">
                                          <p:stCondLst>
                                            <p:cond delay="0"/>
                                          </p:stCondLst>
                                        </p:cTn>
                                        <p:tgtEl>
                                          <p:spTgt spid="2909"/>
                                        </p:tgtEl>
                                        <p:attrNameLst>
                                          <p:attrName>style.visibility</p:attrName>
                                        </p:attrNameLst>
                                      </p:cBhvr>
                                      <p:to>
                                        <p:strVal val="visible"/>
                                      </p:to>
                                    </p:set>
                                    <p:animEffect filter="fade" transition="in">
                                      <p:cBhvr>
                                        <p:cTn dur="1000"/>
                                        <p:tgtEl>
                                          <p:spTgt spid="2909"/>
                                        </p:tgtEl>
                                      </p:cBhvr>
                                    </p:animEffect>
                                  </p:childTnLst>
                                </p:cTn>
                              </p:par>
                              <p:par>
                                <p:cTn fill="hold" nodeType="withEffect" presetClass="entr" presetID="10" presetSubtype="0">
                                  <p:stCondLst>
                                    <p:cond delay="0"/>
                                  </p:stCondLst>
                                  <p:childTnLst>
                                    <p:set>
                                      <p:cBhvr>
                                        <p:cTn dur="1" fill="hold">
                                          <p:stCondLst>
                                            <p:cond delay="0"/>
                                          </p:stCondLst>
                                        </p:cTn>
                                        <p:tgtEl>
                                          <p:spTgt spid="2836"/>
                                        </p:tgtEl>
                                        <p:attrNameLst>
                                          <p:attrName>style.visibility</p:attrName>
                                        </p:attrNameLst>
                                      </p:cBhvr>
                                      <p:to>
                                        <p:strVal val="visible"/>
                                      </p:to>
                                    </p:set>
                                    <p:animEffect filter="fade" transition="in">
                                      <p:cBhvr>
                                        <p:cTn dur="1000"/>
                                        <p:tgtEl>
                                          <p:spTgt spid="2836"/>
                                        </p:tgtEl>
                                      </p:cBhvr>
                                    </p:animEffect>
                                  </p:childTnLst>
                                </p:cTn>
                              </p:par>
                              <p:par>
                                <p:cTn fill="hold" nodeType="withEffect" presetClass="entr" presetID="10" presetSubtype="0">
                                  <p:stCondLst>
                                    <p:cond delay="0"/>
                                  </p:stCondLst>
                                  <p:childTnLst>
                                    <p:set>
                                      <p:cBhvr>
                                        <p:cTn dur="1" fill="hold">
                                          <p:stCondLst>
                                            <p:cond delay="0"/>
                                          </p:stCondLst>
                                        </p:cTn>
                                        <p:tgtEl>
                                          <p:spTgt spid="2916"/>
                                        </p:tgtEl>
                                        <p:attrNameLst>
                                          <p:attrName>style.visibility</p:attrName>
                                        </p:attrNameLst>
                                      </p:cBhvr>
                                      <p:to>
                                        <p:strVal val="visible"/>
                                      </p:to>
                                    </p:set>
                                    <p:animEffect filter="fade" transition="in">
                                      <p:cBhvr>
                                        <p:cTn dur="1000"/>
                                        <p:tgtEl>
                                          <p:spTgt spid="2916"/>
                                        </p:tgtEl>
                                      </p:cBhvr>
                                    </p:animEffect>
                                  </p:childTnLst>
                                </p:cTn>
                              </p:par>
                              <p:par>
                                <p:cTn fill="hold" nodeType="withEffect" presetClass="entr" presetID="10" presetSubtype="0">
                                  <p:stCondLst>
                                    <p:cond delay="0"/>
                                  </p:stCondLst>
                                  <p:childTnLst>
                                    <p:set>
                                      <p:cBhvr>
                                        <p:cTn dur="1" fill="hold">
                                          <p:stCondLst>
                                            <p:cond delay="0"/>
                                          </p:stCondLst>
                                        </p:cTn>
                                        <p:tgtEl>
                                          <p:spTgt spid="2839"/>
                                        </p:tgtEl>
                                        <p:attrNameLst>
                                          <p:attrName>style.visibility</p:attrName>
                                        </p:attrNameLst>
                                      </p:cBhvr>
                                      <p:to>
                                        <p:strVal val="visible"/>
                                      </p:to>
                                    </p:set>
                                    <p:animEffect filter="fade" transition="in">
                                      <p:cBhvr>
                                        <p:cTn dur="1000"/>
                                        <p:tgtEl>
                                          <p:spTgt spid="2839"/>
                                        </p:tgtEl>
                                      </p:cBhvr>
                                    </p:animEffect>
                                  </p:childTnLst>
                                </p:cTn>
                              </p:par>
                              <p:par>
                                <p:cTn fill="hold" nodeType="withEffect" presetClass="entr" presetID="10" presetSubtype="0">
                                  <p:stCondLst>
                                    <p:cond delay="0"/>
                                  </p:stCondLst>
                                  <p:childTnLst>
                                    <p:set>
                                      <p:cBhvr>
                                        <p:cTn dur="1" fill="hold">
                                          <p:stCondLst>
                                            <p:cond delay="0"/>
                                          </p:stCondLst>
                                        </p:cTn>
                                        <p:tgtEl>
                                          <p:spTgt spid="2915"/>
                                        </p:tgtEl>
                                        <p:attrNameLst>
                                          <p:attrName>style.visibility</p:attrName>
                                        </p:attrNameLst>
                                      </p:cBhvr>
                                      <p:to>
                                        <p:strVal val="visible"/>
                                      </p:to>
                                    </p:set>
                                    <p:animEffect filter="fade" transition="in">
                                      <p:cBhvr>
                                        <p:cTn dur="1000"/>
                                        <p:tgtEl>
                                          <p:spTgt spid="2915"/>
                                        </p:tgtEl>
                                      </p:cBhvr>
                                    </p:animEffect>
                                  </p:childTnLst>
                                </p:cTn>
                              </p:par>
                              <p:par>
                                <p:cTn fill="hold" nodeType="withEffect" presetClass="entr" presetID="10" presetSubtype="0">
                                  <p:stCondLst>
                                    <p:cond delay="0"/>
                                  </p:stCondLst>
                                  <p:childTnLst>
                                    <p:set>
                                      <p:cBhvr>
                                        <p:cTn dur="1" fill="hold">
                                          <p:stCondLst>
                                            <p:cond delay="0"/>
                                          </p:stCondLst>
                                        </p:cTn>
                                        <p:tgtEl>
                                          <p:spTgt spid="2841"/>
                                        </p:tgtEl>
                                        <p:attrNameLst>
                                          <p:attrName>style.visibility</p:attrName>
                                        </p:attrNameLst>
                                      </p:cBhvr>
                                      <p:to>
                                        <p:strVal val="visible"/>
                                      </p:to>
                                    </p:set>
                                    <p:animEffect filter="fade" transition="in">
                                      <p:cBhvr>
                                        <p:cTn dur="1000"/>
                                        <p:tgtEl>
                                          <p:spTgt spid="2841"/>
                                        </p:tgtEl>
                                      </p:cBhvr>
                                    </p:animEffect>
                                  </p:childTnLst>
                                </p:cTn>
                              </p:par>
                              <p:par>
                                <p:cTn fill="hold" nodeType="withEffect" presetClass="entr" presetID="10" presetSubtype="0">
                                  <p:stCondLst>
                                    <p:cond delay="0"/>
                                  </p:stCondLst>
                                  <p:childTnLst>
                                    <p:set>
                                      <p:cBhvr>
                                        <p:cTn dur="1" fill="hold">
                                          <p:stCondLst>
                                            <p:cond delay="0"/>
                                          </p:stCondLst>
                                        </p:cTn>
                                        <p:tgtEl>
                                          <p:spTgt spid="2838"/>
                                        </p:tgtEl>
                                        <p:attrNameLst>
                                          <p:attrName>style.visibility</p:attrName>
                                        </p:attrNameLst>
                                      </p:cBhvr>
                                      <p:to>
                                        <p:strVal val="visible"/>
                                      </p:to>
                                    </p:set>
                                    <p:animEffect filter="fade" transition="in">
                                      <p:cBhvr>
                                        <p:cTn dur="1000"/>
                                        <p:tgtEl>
                                          <p:spTgt spid="2838"/>
                                        </p:tgtEl>
                                      </p:cBhvr>
                                    </p:animEffect>
                                  </p:childTnLst>
                                </p:cTn>
                              </p:par>
                              <p:par>
                                <p:cTn fill="hold" nodeType="withEffect" presetClass="entr" presetID="10" presetSubtype="0">
                                  <p:stCondLst>
                                    <p:cond delay="0"/>
                                  </p:stCondLst>
                                  <p:childTnLst>
                                    <p:set>
                                      <p:cBhvr>
                                        <p:cTn dur="1" fill="hold">
                                          <p:stCondLst>
                                            <p:cond delay="0"/>
                                          </p:stCondLst>
                                        </p:cTn>
                                        <p:tgtEl>
                                          <p:spTgt spid="2908"/>
                                        </p:tgtEl>
                                        <p:attrNameLst>
                                          <p:attrName>style.visibility</p:attrName>
                                        </p:attrNameLst>
                                      </p:cBhvr>
                                      <p:to>
                                        <p:strVal val="visible"/>
                                      </p:to>
                                    </p:set>
                                    <p:animEffect filter="fade" transition="in">
                                      <p:cBhvr>
                                        <p:cTn dur="1000"/>
                                        <p:tgtEl>
                                          <p:spTgt spid="2908"/>
                                        </p:tgtEl>
                                      </p:cBhvr>
                                    </p:animEffect>
                                  </p:childTnLst>
                                </p:cTn>
                              </p:par>
                              <p:par>
                                <p:cTn fill="hold" nodeType="withEffect" presetClass="entr" presetID="10" presetSubtype="0">
                                  <p:stCondLst>
                                    <p:cond delay="0"/>
                                  </p:stCondLst>
                                  <p:childTnLst>
                                    <p:set>
                                      <p:cBhvr>
                                        <p:cTn dur="1" fill="hold">
                                          <p:stCondLst>
                                            <p:cond delay="0"/>
                                          </p:stCondLst>
                                        </p:cTn>
                                        <p:tgtEl>
                                          <p:spTgt spid="2907"/>
                                        </p:tgtEl>
                                        <p:attrNameLst>
                                          <p:attrName>style.visibility</p:attrName>
                                        </p:attrNameLst>
                                      </p:cBhvr>
                                      <p:to>
                                        <p:strVal val="visible"/>
                                      </p:to>
                                    </p:set>
                                    <p:animEffect filter="fade" transition="in">
                                      <p:cBhvr>
                                        <p:cTn dur="1000"/>
                                        <p:tgtEl>
                                          <p:spTgt spid="2907"/>
                                        </p:tgtEl>
                                      </p:cBhvr>
                                    </p:animEffect>
                                  </p:childTnLst>
                                </p:cTn>
                              </p:par>
                              <p:par>
                                <p:cTn fill="hold" nodeType="withEffect" presetClass="entr" presetID="10" presetSubtype="0">
                                  <p:stCondLst>
                                    <p:cond delay="0"/>
                                  </p:stCondLst>
                                  <p:childTnLst>
                                    <p:set>
                                      <p:cBhvr>
                                        <p:cTn dur="1" fill="hold">
                                          <p:stCondLst>
                                            <p:cond delay="0"/>
                                          </p:stCondLst>
                                        </p:cTn>
                                        <p:tgtEl>
                                          <p:spTgt spid="2840"/>
                                        </p:tgtEl>
                                        <p:attrNameLst>
                                          <p:attrName>style.visibility</p:attrName>
                                        </p:attrNameLst>
                                      </p:cBhvr>
                                      <p:to>
                                        <p:strVal val="visible"/>
                                      </p:to>
                                    </p:set>
                                    <p:animEffect filter="fade" transition="in">
                                      <p:cBhvr>
                                        <p:cTn dur="1000"/>
                                        <p:tgtEl>
                                          <p:spTgt spid="2840"/>
                                        </p:tgtEl>
                                      </p:cBhvr>
                                    </p:animEffect>
                                  </p:childTnLst>
                                </p:cTn>
                              </p:par>
                              <p:par>
                                <p:cTn fill="hold" nodeType="withEffect" presetClass="entr" presetID="10" presetSubtype="0">
                                  <p:stCondLst>
                                    <p:cond delay="0"/>
                                  </p:stCondLst>
                                  <p:childTnLst>
                                    <p:set>
                                      <p:cBhvr>
                                        <p:cTn dur="1" fill="hold">
                                          <p:stCondLst>
                                            <p:cond delay="0"/>
                                          </p:stCondLst>
                                        </p:cTn>
                                        <p:tgtEl>
                                          <p:spTgt spid="2844"/>
                                        </p:tgtEl>
                                        <p:attrNameLst>
                                          <p:attrName>style.visibility</p:attrName>
                                        </p:attrNameLst>
                                      </p:cBhvr>
                                      <p:to>
                                        <p:strVal val="visible"/>
                                      </p:to>
                                    </p:set>
                                    <p:animEffect filter="fade" transition="in">
                                      <p:cBhvr>
                                        <p:cTn dur="1000"/>
                                        <p:tgtEl>
                                          <p:spTgt spid="2844"/>
                                        </p:tgtEl>
                                      </p:cBhvr>
                                    </p:animEffect>
                                  </p:childTnLst>
                                </p:cTn>
                              </p:par>
                              <p:par>
                                <p:cTn fill="hold" nodeType="withEffect" presetClass="entr" presetID="10" presetSubtype="0">
                                  <p:stCondLst>
                                    <p:cond delay="0"/>
                                  </p:stCondLst>
                                  <p:childTnLst>
                                    <p:set>
                                      <p:cBhvr>
                                        <p:cTn dur="1" fill="hold">
                                          <p:stCondLst>
                                            <p:cond delay="0"/>
                                          </p:stCondLst>
                                        </p:cTn>
                                        <p:tgtEl>
                                          <p:spTgt spid="2843"/>
                                        </p:tgtEl>
                                        <p:attrNameLst>
                                          <p:attrName>style.visibility</p:attrName>
                                        </p:attrNameLst>
                                      </p:cBhvr>
                                      <p:to>
                                        <p:strVal val="visible"/>
                                      </p:to>
                                    </p:set>
                                    <p:animEffect filter="fade" transition="in">
                                      <p:cBhvr>
                                        <p:cTn dur="1000"/>
                                        <p:tgtEl>
                                          <p:spTgt spid="2843"/>
                                        </p:tgtEl>
                                      </p:cBhvr>
                                    </p:animEffect>
                                  </p:childTnLst>
                                </p:cTn>
                              </p:par>
                              <p:par>
                                <p:cTn fill="hold" nodeType="withEffect" presetClass="entr" presetID="10" presetSubtype="0">
                                  <p:stCondLst>
                                    <p:cond delay="0"/>
                                  </p:stCondLst>
                                  <p:childTnLst>
                                    <p:set>
                                      <p:cBhvr>
                                        <p:cTn dur="1" fill="hold">
                                          <p:stCondLst>
                                            <p:cond delay="0"/>
                                          </p:stCondLst>
                                        </p:cTn>
                                        <p:tgtEl>
                                          <p:spTgt spid="2842"/>
                                        </p:tgtEl>
                                        <p:attrNameLst>
                                          <p:attrName>style.visibility</p:attrName>
                                        </p:attrNameLst>
                                      </p:cBhvr>
                                      <p:to>
                                        <p:strVal val="visible"/>
                                      </p:to>
                                    </p:set>
                                    <p:animEffect filter="fade" transition="in">
                                      <p:cBhvr>
                                        <p:cTn dur="1000"/>
                                        <p:tgtEl>
                                          <p:spTgt spid="28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0" name="Shape 2940"/>
        <p:cNvGrpSpPr/>
        <p:nvPr/>
      </p:nvGrpSpPr>
      <p:grpSpPr>
        <a:xfrm>
          <a:off x="0" y="0"/>
          <a:ext cx="0" cy="0"/>
          <a:chOff x="0" y="0"/>
          <a:chExt cx="0" cy="0"/>
        </a:xfrm>
      </p:grpSpPr>
      <p:sp>
        <p:nvSpPr>
          <p:cNvPr id="2941" name="Google Shape;2941;p28"/>
          <p:cNvSpPr txBox="1"/>
          <p:nvPr>
            <p:ph type="title"/>
          </p:nvPr>
        </p:nvSpPr>
        <p:spPr>
          <a:xfrm>
            <a:off x="10369" y="130521"/>
            <a:ext cx="7886700" cy="6711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rgbClr val="0000A3"/>
              </a:buClr>
              <a:buSzPts val="3300"/>
              <a:buFont typeface="Arial"/>
              <a:buNone/>
            </a:pPr>
            <a:r>
              <a:rPr lang="en-US" sz="3600"/>
              <a:t>Διάνυσμα απόστασης: επανάληψη</a:t>
            </a:r>
            <a:endParaRPr sz="3600">
              <a:solidFill>
                <a:srgbClr val="0000A8"/>
              </a:solidFill>
            </a:endParaRPr>
          </a:p>
        </p:txBody>
      </p:sp>
      <p:sp>
        <p:nvSpPr>
          <p:cNvPr id="2942" name="Google Shape;2942;p28"/>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cxnSp>
        <p:nvCxnSpPr>
          <p:cNvPr id="2943" name="Google Shape;2943;p28"/>
          <p:cNvCxnSpPr>
            <a:stCxn id="2944" idx="2"/>
            <a:endCxn id="2944" idx="0"/>
          </p:cNvCxnSpPr>
          <p:nvPr/>
        </p:nvCxnSpPr>
        <p:spPr>
          <a:xfrm rot="10800000">
            <a:off x="4897777" y="1596840"/>
            <a:ext cx="0" cy="2897400"/>
          </a:xfrm>
          <a:prstGeom prst="straightConnector1">
            <a:avLst/>
          </a:prstGeom>
          <a:noFill/>
          <a:ln cap="flat" cmpd="sng" w="12700">
            <a:solidFill>
              <a:schemeClr val="dk1"/>
            </a:solidFill>
            <a:prstDash val="solid"/>
            <a:miter lim="800000"/>
            <a:headEnd len="sm" w="sm" type="none"/>
            <a:tailEnd len="sm" w="sm" type="none"/>
          </a:ln>
        </p:spPr>
      </p:cxnSp>
      <p:cxnSp>
        <p:nvCxnSpPr>
          <p:cNvPr id="2945" name="Google Shape;2945;p28"/>
          <p:cNvCxnSpPr>
            <a:stCxn id="2944" idx="1"/>
            <a:endCxn id="2944" idx="3"/>
          </p:cNvCxnSpPr>
          <p:nvPr/>
        </p:nvCxnSpPr>
        <p:spPr>
          <a:xfrm>
            <a:off x="3449077" y="3045540"/>
            <a:ext cx="2897400" cy="0"/>
          </a:xfrm>
          <a:prstGeom prst="straightConnector1">
            <a:avLst/>
          </a:prstGeom>
          <a:noFill/>
          <a:ln cap="flat" cmpd="sng" w="12700">
            <a:solidFill>
              <a:schemeClr val="dk1"/>
            </a:solidFill>
            <a:prstDash val="solid"/>
            <a:miter lim="800000"/>
            <a:headEnd len="sm" w="sm" type="none"/>
            <a:tailEnd len="sm" w="sm" type="none"/>
          </a:ln>
        </p:spPr>
      </p:cxnSp>
      <p:sp>
        <p:nvSpPr>
          <p:cNvPr id="2944" name="Google Shape;2944;p28"/>
          <p:cNvSpPr/>
          <p:nvPr/>
        </p:nvSpPr>
        <p:spPr>
          <a:xfrm>
            <a:off x="3449077" y="1596840"/>
            <a:ext cx="2897400" cy="2897400"/>
          </a:xfrm>
          <a:prstGeom prst="rect">
            <a:avLst/>
          </a:prstGeom>
          <a:no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2946" name="Google Shape;2946;p28"/>
          <p:cNvSpPr/>
          <p:nvPr/>
        </p:nvSpPr>
        <p:spPr>
          <a:xfrm>
            <a:off x="6285253" y="1650352"/>
            <a:ext cx="99300" cy="13914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2947" name="Google Shape;2947;p28"/>
          <p:cNvGrpSpPr/>
          <p:nvPr/>
        </p:nvGrpSpPr>
        <p:grpSpPr>
          <a:xfrm>
            <a:off x="3250339" y="4329160"/>
            <a:ext cx="3307962" cy="341178"/>
            <a:chOff x="4333785" y="5772213"/>
            <a:chExt cx="4410616" cy="454904"/>
          </a:xfrm>
        </p:grpSpPr>
        <p:grpSp>
          <p:nvGrpSpPr>
            <p:cNvPr id="2948" name="Google Shape;2948;p28"/>
            <p:cNvGrpSpPr/>
            <p:nvPr/>
          </p:nvGrpSpPr>
          <p:grpSpPr>
            <a:xfrm>
              <a:off x="4333785" y="5772213"/>
              <a:ext cx="531821" cy="419397"/>
              <a:chOff x="1348328" y="2475647"/>
              <a:chExt cx="603916" cy="476250"/>
            </a:xfrm>
          </p:grpSpPr>
          <p:grpSp>
            <p:nvGrpSpPr>
              <p:cNvPr id="2949" name="Google Shape;2949;p28"/>
              <p:cNvGrpSpPr/>
              <p:nvPr/>
            </p:nvGrpSpPr>
            <p:grpSpPr>
              <a:xfrm>
                <a:off x="1348328" y="2555748"/>
                <a:ext cx="603916" cy="308999"/>
                <a:chOff x="5278570" y="2983486"/>
                <a:chExt cx="501650" cy="233363"/>
              </a:xfrm>
            </p:grpSpPr>
            <p:sp>
              <p:nvSpPr>
                <p:cNvPr id="2950" name="Google Shape;2950;p28"/>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2951" name="Google Shape;2951;p28"/>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2952" name="Google Shape;2952;p28"/>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2953" name="Google Shape;2953;p28"/>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954" name="Google Shape;2954;p28"/>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2955" name="Google Shape;2955;p28"/>
              <p:cNvGrpSpPr/>
              <p:nvPr/>
            </p:nvGrpSpPr>
            <p:grpSpPr>
              <a:xfrm>
                <a:off x="1456374" y="2475647"/>
                <a:ext cx="469381" cy="476250"/>
                <a:chOff x="2944" y="2405"/>
                <a:chExt cx="300" cy="300"/>
              </a:xfrm>
            </p:grpSpPr>
            <p:sp>
              <p:nvSpPr>
                <p:cNvPr id="2956" name="Google Shape;2956;p28"/>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957" name="Google Shape;2957;p28"/>
                <p:cNvSpPr txBox="1"/>
                <p:nvPr/>
              </p:nvSpPr>
              <p:spPr>
                <a:xfrm>
                  <a:off x="2944" y="240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g</a:t>
                  </a:r>
                  <a:endParaRPr b="0" i="0" sz="1500" u="none" cap="none" strike="noStrike">
                    <a:solidFill>
                      <a:srgbClr val="000000"/>
                    </a:solidFill>
                    <a:latin typeface="Arial"/>
                    <a:ea typeface="Arial"/>
                    <a:cs typeface="Arial"/>
                    <a:sym typeface="Arial"/>
                  </a:endParaRPr>
                </a:p>
              </p:txBody>
            </p:sp>
          </p:grpSp>
        </p:grpSp>
        <p:grpSp>
          <p:nvGrpSpPr>
            <p:cNvPr id="2958" name="Google Shape;2958;p28"/>
            <p:cNvGrpSpPr/>
            <p:nvPr/>
          </p:nvGrpSpPr>
          <p:grpSpPr>
            <a:xfrm>
              <a:off x="6263949" y="5807720"/>
              <a:ext cx="531821" cy="419397"/>
              <a:chOff x="1348328" y="2507397"/>
              <a:chExt cx="603916" cy="476250"/>
            </a:xfrm>
          </p:grpSpPr>
          <p:grpSp>
            <p:nvGrpSpPr>
              <p:cNvPr id="2959" name="Google Shape;2959;p28"/>
              <p:cNvGrpSpPr/>
              <p:nvPr/>
            </p:nvGrpSpPr>
            <p:grpSpPr>
              <a:xfrm>
                <a:off x="1348328" y="2555748"/>
                <a:ext cx="603916" cy="308999"/>
                <a:chOff x="5278570" y="2983486"/>
                <a:chExt cx="501650" cy="233363"/>
              </a:xfrm>
            </p:grpSpPr>
            <p:sp>
              <p:nvSpPr>
                <p:cNvPr id="2960" name="Google Shape;2960;p28"/>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2961" name="Google Shape;2961;p28"/>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2962" name="Google Shape;2962;p28"/>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2963" name="Google Shape;2963;p28"/>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964" name="Google Shape;2964;p28"/>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2965" name="Google Shape;2965;p28"/>
              <p:cNvGrpSpPr/>
              <p:nvPr/>
            </p:nvGrpSpPr>
            <p:grpSpPr>
              <a:xfrm>
                <a:off x="1456374" y="2507397"/>
                <a:ext cx="469381" cy="476250"/>
                <a:chOff x="2944" y="2425"/>
                <a:chExt cx="300" cy="300"/>
              </a:xfrm>
            </p:grpSpPr>
            <p:sp>
              <p:nvSpPr>
                <p:cNvPr id="2966" name="Google Shape;2966;p28"/>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967" name="Google Shape;2967;p28"/>
                <p:cNvSpPr txBox="1"/>
                <p:nvPr/>
              </p:nvSpPr>
              <p:spPr>
                <a:xfrm>
                  <a:off x="2944"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h</a:t>
                  </a:r>
                  <a:endParaRPr b="0" i="0" sz="1500" u="none" cap="none" strike="noStrike">
                    <a:solidFill>
                      <a:srgbClr val="000000"/>
                    </a:solidFill>
                    <a:latin typeface="Arial"/>
                    <a:ea typeface="Arial"/>
                    <a:cs typeface="Arial"/>
                    <a:sym typeface="Arial"/>
                  </a:endParaRPr>
                </a:p>
              </p:txBody>
            </p:sp>
          </p:grpSp>
        </p:grpSp>
        <p:grpSp>
          <p:nvGrpSpPr>
            <p:cNvPr id="2968" name="Google Shape;2968;p28"/>
            <p:cNvGrpSpPr/>
            <p:nvPr/>
          </p:nvGrpSpPr>
          <p:grpSpPr>
            <a:xfrm>
              <a:off x="8197315" y="5805271"/>
              <a:ext cx="547086" cy="419397"/>
              <a:chOff x="1348328" y="2507397"/>
              <a:chExt cx="621251" cy="476250"/>
            </a:xfrm>
          </p:grpSpPr>
          <p:grpSp>
            <p:nvGrpSpPr>
              <p:cNvPr id="2969" name="Google Shape;2969;p28"/>
              <p:cNvGrpSpPr/>
              <p:nvPr/>
            </p:nvGrpSpPr>
            <p:grpSpPr>
              <a:xfrm>
                <a:off x="1348328" y="2555748"/>
                <a:ext cx="603916" cy="308999"/>
                <a:chOff x="5278570" y="2983486"/>
                <a:chExt cx="501650" cy="233363"/>
              </a:xfrm>
            </p:grpSpPr>
            <p:sp>
              <p:nvSpPr>
                <p:cNvPr id="2970" name="Google Shape;2970;p28"/>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2971" name="Google Shape;2971;p28"/>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2972" name="Google Shape;2972;p28"/>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2973" name="Google Shape;2973;p28"/>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974" name="Google Shape;2974;p28"/>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2975" name="Google Shape;2975;p28"/>
              <p:cNvGrpSpPr/>
              <p:nvPr/>
            </p:nvGrpSpPr>
            <p:grpSpPr>
              <a:xfrm>
                <a:off x="1500196" y="2507397"/>
                <a:ext cx="469382" cy="476250"/>
                <a:chOff x="2972" y="2425"/>
                <a:chExt cx="300" cy="300"/>
              </a:xfrm>
            </p:grpSpPr>
            <p:sp>
              <p:nvSpPr>
                <p:cNvPr id="2976" name="Google Shape;2976;p28"/>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977" name="Google Shape;2977;p28"/>
                <p:cNvSpPr txBox="1"/>
                <p:nvPr/>
              </p:nvSpPr>
              <p:spPr>
                <a:xfrm>
                  <a:off x="2972"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a:t>
                  </a:r>
                  <a:endParaRPr b="0" i="0" sz="1500" u="none" cap="none" strike="noStrike">
                    <a:solidFill>
                      <a:srgbClr val="000000"/>
                    </a:solidFill>
                    <a:latin typeface="Arial"/>
                    <a:ea typeface="Arial"/>
                    <a:cs typeface="Arial"/>
                    <a:sym typeface="Arial"/>
                  </a:endParaRPr>
                </a:p>
              </p:txBody>
            </p:sp>
          </p:grpSp>
        </p:grpSp>
      </p:grpSp>
      <p:sp>
        <p:nvSpPr>
          <p:cNvPr id="2978" name="Google Shape;2978;p28"/>
          <p:cNvSpPr txBox="1"/>
          <p:nvPr/>
        </p:nvSpPr>
        <p:spPr>
          <a:xfrm>
            <a:off x="3229337" y="2152892"/>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2979" name="Google Shape;2979;p28"/>
          <p:cNvSpPr txBox="1"/>
          <p:nvPr/>
        </p:nvSpPr>
        <p:spPr>
          <a:xfrm>
            <a:off x="4663150" y="2145658"/>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2980" name="Google Shape;2980;p28"/>
          <p:cNvSpPr txBox="1"/>
          <p:nvPr/>
        </p:nvSpPr>
        <p:spPr>
          <a:xfrm>
            <a:off x="3222103" y="3664835"/>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2981" name="Google Shape;2981;p28"/>
          <p:cNvSpPr txBox="1"/>
          <p:nvPr/>
        </p:nvSpPr>
        <p:spPr>
          <a:xfrm>
            <a:off x="4673280" y="3666282"/>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2982" name="Google Shape;2982;p28"/>
          <p:cNvSpPr txBox="1"/>
          <p:nvPr/>
        </p:nvSpPr>
        <p:spPr>
          <a:xfrm>
            <a:off x="6115774" y="3667729"/>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2983" name="Google Shape;2983;p28"/>
          <p:cNvSpPr txBox="1"/>
          <p:nvPr/>
        </p:nvSpPr>
        <p:spPr>
          <a:xfrm>
            <a:off x="4081523" y="3022440"/>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2984" name="Google Shape;2984;p28"/>
          <p:cNvSpPr txBox="1"/>
          <p:nvPr/>
        </p:nvSpPr>
        <p:spPr>
          <a:xfrm>
            <a:off x="5515337" y="3015206"/>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2985" name="Google Shape;2985;p28"/>
          <p:cNvSpPr txBox="1"/>
          <p:nvPr/>
        </p:nvSpPr>
        <p:spPr>
          <a:xfrm>
            <a:off x="4082968" y="4464935"/>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2986" name="Google Shape;2986;p28"/>
          <p:cNvSpPr txBox="1"/>
          <p:nvPr/>
        </p:nvSpPr>
        <p:spPr>
          <a:xfrm>
            <a:off x="5516783" y="4457701"/>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2987" name="Google Shape;2987;p28"/>
          <p:cNvSpPr txBox="1"/>
          <p:nvPr/>
        </p:nvSpPr>
        <p:spPr>
          <a:xfrm>
            <a:off x="4084414" y="1592967"/>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8</a:t>
            </a:r>
            <a:endParaRPr sz="1100"/>
          </a:p>
        </p:txBody>
      </p:sp>
      <p:sp>
        <p:nvSpPr>
          <p:cNvPr id="2988" name="Google Shape;2988;p28"/>
          <p:cNvSpPr txBox="1"/>
          <p:nvPr/>
        </p:nvSpPr>
        <p:spPr>
          <a:xfrm>
            <a:off x="5518229" y="1585733"/>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2989" name="Google Shape;2989;p28"/>
          <p:cNvSpPr/>
          <p:nvPr/>
        </p:nvSpPr>
        <p:spPr>
          <a:xfrm flipH="1" rot="5400000">
            <a:off x="3299956" y="1920984"/>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990" name="Google Shape;2990;p28"/>
          <p:cNvSpPr/>
          <p:nvPr/>
        </p:nvSpPr>
        <p:spPr>
          <a:xfrm flipH="1" rot="-5400000">
            <a:off x="3296181" y="2603172"/>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991" name="Google Shape;2991;p28"/>
          <p:cNvSpPr/>
          <p:nvPr/>
        </p:nvSpPr>
        <p:spPr>
          <a:xfrm flipH="1" rot="5400000">
            <a:off x="4726862" y="1909924"/>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992" name="Google Shape;2992;p28"/>
          <p:cNvSpPr/>
          <p:nvPr/>
        </p:nvSpPr>
        <p:spPr>
          <a:xfrm flipH="1" rot="-5400000">
            <a:off x="4723087" y="2592112"/>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993" name="Google Shape;2993;p28"/>
          <p:cNvSpPr/>
          <p:nvPr/>
        </p:nvSpPr>
        <p:spPr>
          <a:xfrm flipH="1" rot="5400000">
            <a:off x="3277833" y="3344207"/>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994" name="Google Shape;2994;p28"/>
          <p:cNvSpPr/>
          <p:nvPr/>
        </p:nvSpPr>
        <p:spPr>
          <a:xfrm flipH="1" rot="-5400000">
            <a:off x="3274058" y="4026395"/>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995" name="Google Shape;2995;p28"/>
          <p:cNvSpPr/>
          <p:nvPr/>
        </p:nvSpPr>
        <p:spPr>
          <a:xfrm flipH="1" rot="5400000">
            <a:off x="4734237" y="3340523"/>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996" name="Google Shape;2996;p28"/>
          <p:cNvSpPr/>
          <p:nvPr/>
        </p:nvSpPr>
        <p:spPr>
          <a:xfrm flipH="1" rot="-5400000">
            <a:off x="4730463" y="4022711"/>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997" name="Google Shape;2997;p28"/>
          <p:cNvSpPr/>
          <p:nvPr/>
        </p:nvSpPr>
        <p:spPr>
          <a:xfrm flipH="1" rot="5400000">
            <a:off x="6190642" y="3336839"/>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998" name="Google Shape;2998;p28"/>
          <p:cNvSpPr/>
          <p:nvPr/>
        </p:nvSpPr>
        <p:spPr>
          <a:xfrm flipH="1" rot="-5400000">
            <a:off x="6186867" y="4019027"/>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999" name="Google Shape;2999;p28"/>
          <p:cNvSpPr/>
          <p:nvPr/>
        </p:nvSpPr>
        <p:spPr>
          <a:xfrm flipH="1" rot="10800000">
            <a:off x="5686796" y="4372259"/>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000" name="Google Shape;3000;p28"/>
          <p:cNvSpPr/>
          <p:nvPr/>
        </p:nvSpPr>
        <p:spPr>
          <a:xfrm flipH="1">
            <a:off x="5114770" y="4375937"/>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3001" name="Google Shape;3001;p28"/>
          <p:cNvGrpSpPr/>
          <p:nvPr/>
        </p:nvGrpSpPr>
        <p:grpSpPr>
          <a:xfrm>
            <a:off x="3252343" y="2875342"/>
            <a:ext cx="3302795" cy="341178"/>
            <a:chOff x="4333785" y="5772213"/>
            <a:chExt cx="4403726" cy="454904"/>
          </a:xfrm>
        </p:grpSpPr>
        <p:grpSp>
          <p:nvGrpSpPr>
            <p:cNvPr id="3002" name="Google Shape;3002;p28"/>
            <p:cNvGrpSpPr/>
            <p:nvPr/>
          </p:nvGrpSpPr>
          <p:grpSpPr>
            <a:xfrm>
              <a:off x="4333785" y="5772213"/>
              <a:ext cx="531821" cy="419397"/>
              <a:chOff x="1348328" y="2475647"/>
              <a:chExt cx="603916" cy="476250"/>
            </a:xfrm>
          </p:grpSpPr>
          <p:grpSp>
            <p:nvGrpSpPr>
              <p:cNvPr id="3003" name="Google Shape;3003;p28"/>
              <p:cNvGrpSpPr/>
              <p:nvPr/>
            </p:nvGrpSpPr>
            <p:grpSpPr>
              <a:xfrm>
                <a:off x="1348328" y="2555748"/>
                <a:ext cx="603916" cy="308999"/>
                <a:chOff x="5278570" y="2983486"/>
                <a:chExt cx="501650" cy="233363"/>
              </a:xfrm>
            </p:grpSpPr>
            <p:sp>
              <p:nvSpPr>
                <p:cNvPr id="3004" name="Google Shape;3004;p28"/>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005" name="Google Shape;3005;p28"/>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3006" name="Google Shape;3006;p28"/>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3007" name="Google Shape;3007;p28"/>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008" name="Google Shape;3008;p28"/>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3009" name="Google Shape;3009;p28"/>
              <p:cNvGrpSpPr/>
              <p:nvPr/>
            </p:nvGrpSpPr>
            <p:grpSpPr>
              <a:xfrm>
                <a:off x="1456374" y="2475647"/>
                <a:ext cx="469381" cy="476250"/>
                <a:chOff x="2944" y="2405"/>
                <a:chExt cx="300" cy="300"/>
              </a:xfrm>
            </p:grpSpPr>
            <p:sp>
              <p:nvSpPr>
                <p:cNvPr id="3010" name="Google Shape;3010;p28"/>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011" name="Google Shape;3011;p28"/>
                <p:cNvSpPr txBox="1"/>
                <p:nvPr/>
              </p:nvSpPr>
              <p:spPr>
                <a:xfrm>
                  <a:off x="2944" y="240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a:t>
                  </a:r>
                  <a:endParaRPr b="0" i="0" sz="1500" u="none" cap="none" strike="noStrike">
                    <a:solidFill>
                      <a:srgbClr val="000000"/>
                    </a:solidFill>
                    <a:latin typeface="Arial"/>
                    <a:ea typeface="Arial"/>
                    <a:cs typeface="Arial"/>
                    <a:sym typeface="Arial"/>
                  </a:endParaRPr>
                </a:p>
              </p:txBody>
            </p:sp>
          </p:grpSp>
        </p:grpSp>
        <p:grpSp>
          <p:nvGrpSpPr>
            <p:cNvPr id="3012" name="Google Shape;3012;p28"/>
            <p:cNvGrpSpPr/>
            <p:nvPr/>
          </p:nvGrpSpPr>
          <p:grpSpPr>
            <a:xfrm>
              <a:off x="6263949" y="5807720"/>
              <a:ext cx="531821" cy="419397"/>
              <a:chOff x="1348328" y="2507397"/>
              <a:chExt cx="603916" cy="476250"/>
            </a:xfrm>
          </p:grpSpPr>
          <p:grpSp>
            <p:nvGrpSpPr>
              <p:cNvPr id="3013" name="Google Shape;3013;p28"/>
              <p:cNvGrpSpPr/>
              <p:nvPr/>
            </p:nvGrpSpPr>
            <p:grpSpPr>
              <a:xfrm>
                <a:off x="1348328" y="2555748"/>
                <a:ext cx="603916" cy="308999"/>
                <a:chOff x="5278570" y="2983486"/>
                <a:chExt cx="501650" cy="233363"/>
              </a:xfrm>
            </p:grpSpPr>
            <p:sp>
              <p:nvSpPr>
                <p:cNvPr id="3014" name="Google Shape;3014;p28"/>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015" name="Google Shape;3015;p28"/>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3016" name="Google Shape;3016;p28"/>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3017" name="Google Shape;3017;p28"/>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018" name="Google Shape;3018;p28"/>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3019" name="Google Shape;3019;p28"/>
              <p:cNvGrpSpPr/>
              <p:nvPr/>
            </p:nvGrpSpPr>
            <p:grpSpPr>
              <a:xfrm>
                <a:off x="1456374" y="2507397"/>
                <a:ext cx="469381" cy="476250"/>
                <a:chOff x="2944" y="2425"/>
                <a:chExt cx="300" cy="300"/>
              </a:xfrm>
            </p:grpSpPr>
            <p:sp>
              <p:nvSpPr>
                <p:cNvPr id="3020" name="Google Shape;3020;p28"/>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021" name="Google Shape;3021;p28"/>
                <p:cNvSpPr txBox="1"/>
                <p:nvPr/>
              </p:nvSpPr>
              <p:spPr>
                <a:xfrm>
                  <a:off x="2944"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e</a:t>
                  </a:r>
                  <a:endParaRPr b="0" i="0" sz="1500" u="none" cap="none" strike="noStrike">
                    <a:solidFill>
                      <a:srgbClr val="000000"/>
                    </a:solidFill>
                    <a:latin typeface="Arial"/>
                    <a:ea typeface="Arial"/>
                    <a:cs typeface="Arial"/>
                    <a:sym typeface="Arial"/>
                  </a:endParaRPr>
                </a:p>
              </p:txBody>
            </p:sp>
          </p:grpSp>
        </p:grpSp>
        <p:grpSp>
          <p:nvGrpSpPr>
            <p:cNvPr id="3022" name="Google Shape;3022;p28"/>
            <p:cNvGrpSpPr/>
            <p:nvPr/>
          </p:nvGrpSpPr>
          <p:grpSpPr>
            <a:xfrm>
              <a:off x="8197315" y="5805271"/>
              <a:ext cx="540196" cy="419397"/>
              <a:chOff x="1348328" y="2507397"/>
              <a:chExt cx="613427" cy="476250"/>
            </a:xfrm>
          </p:grpSpPr>
          <p:grpSp>
            <p:nvGrpSpPr>
              <p:cNvPr id="3023" name="Google Shape;3023;p28"/>
              <p:cNvGrpSpPr/>
              <p:nvPr/>
            </p:nvGrpSpPr>
            <p:grpSpPr>
              <a:xfrm>
                <a:off x="1348328" y="2555748"/>
                <a:ext cx="603916" cy="308999"/>
                <a:chOff x="5278570" y="2983486"/>
                <a:chExt cx="501650" cy="233363"/>
              </a:xfrm>
            </p:grpSpPr>
            <p:sp>
              <p:nvSpPr>
                <p:cNvPr id="3024" name="Google Shape;3024;p28"/>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025" name="Google Shape;3025;p28"/>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3026" name="Google Shape;3026;p28"/>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3027" name="Google Shape;3027;p28"/>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028" name="Google Shape;3028;p28"/>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3029" name="Google Shape;3029;p28"/>
              <p:cNvGrpSpPr/>
              <p:nvPr/>
            </p:nvGrpSpPr>
            <p:grpSpPr>
              <a:xfrm>
                <a:off x="1492372" y="2507397"/>
                <a:ext cx="469382" cy="476250"/>
                <a:chOff x="2967" y="2425"/>
                <a:chExt cx="300" cy="300"/>
              </a:xfrm>
            </p:grpSpPr>
            <p:sp>
              <p:nvSpPr>
                <p:cNvPr id="3030" name="Google Shape;3030;p28"/>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031" name="Google Shape;3031;p28"/>
                <p:cNvSpPr txBox="1"/>
                <p:nvPr/>
              </p:nvSpPr>
              <p:spPr>
                <a:xfrm>
                  <a:off x="2967"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f</a:t>
                  </a:r>
                  <a:endParaRPr b="0" i="0" sz="1500" u="none" cap="none" strike="noStrike">
                    <a:solidFill>
                      <a:srgbClr val="000000"/>
                    </a:solidFill>
                    <a:latin typeface="Arial"/>
                    <a:ea typeface="Arial"/>
                    <a:cs typeface="Arial"/>
                    <a:sym typeface="Arial"/>
                  </a:endParaRPr>
                </a:p>
              </p:txBody>
            </p:sp>
          </p:grpSp>
        </p:grpSp>
      </p:grpSp>
      <p:grpSp>
        <p:nvGrpSpPr>
          <p:cNvPr id="3032" name="Google Shape;3032;p28"/>
          <p:cNvGrpSpPr/>
          <p:nvPr/>
        </p:nvGrpSpPr>
        <p:grpSpPr>
          <a:xfrm>
            <a:off x="3250339" y="1429547"/>
            <a:ext cx="3296513" cy="341178"/>
            <a:chOff x="4333785" y="5772213"/>
            <a:chExt cx="4395351" cy="454904"/>
          </a:xfrm>
        </p:grpSpPr>
        <p:grpSp>
          <p:nvGrpSpPr>
            <p:cNvPr id="3033" name="Google Shape;3033;p28"/>
            <p:cNvGrpSpPr/>
            <p:nvPr/>
          </p:nvGrpSpPr>
          <p:grpSpPr>
            <a:xfrm>
              <a:off x="4333785" y="5772213"/>
              <a:ext cx="531821" cy="419397"/>
              <a:chOff x="1348328" y="2475647"/>
              <a:chExt cx="603916" cy="476250"/>
            </a:xfrm>
          </p:grpSpPr>
          <p:grpSp>
            <p:nvGrpSpPr>
              <p:cNvPr id="3034" name="Google Shape;3034;p28"/>
              <p:cNvGrpSpPr/>
              <p:nvPr/>
            </p:nvGrpSpPr>
            <p:grpSpPr>
              <a:xfrm>
                <a:off x="1348328" y="2555748"/>
                <a:ext cx="603916" cy="308999"/>
                <a:chOff x="5278570" y="2983486"/>
                <a:chExt cx="501650" cy="233363"/>
              </a:xfrm>
            </p:grpSpPr>
            <p:sp>
              <p:nvSpPr>
                <p:cNvPr id="3035" name="Google Shape;3035;p28"/>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036" name="Google Shape;3036;p28"/>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3037" name="Google Shape;3037;p28"/>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3038" name="Google Shape;3038;p28"/>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039" name="Google Shape;3039;p28"/>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3040" name="Google Shape;3040;p28"/>
              <p:cNvGrpSpPr/>
              <p:nvPr/>
            </p:nvGrpSpPr>
            <p:grpSpPr>
              <a:xfrm>
                <a:off x="1456374" y="2475647"/>
                <a:ext cx="469381" cy="476250"/>
                <a:chOff x="2944" y="2405"/>
                <a:chExt cx="300" cy="300"/>
              </a:xfrm>
            </p:grpSpPr>
            <p:sp>
              <p:nvSpPr>
                <p:cNvPr id="3041" name="Google Shape;3041;p28"/>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042" name="Google Shape;3042;p28"/>
                <p:cNvSpPr txBox="1"/>
                <p:nvPr/>
              </p:nvSpPr>
              <p:spPr>
                <a:xfrm>
                  <a:off x="2944" y="240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a:t>
                  </a:r>
                  <a:endParaRPr b="0" i="0" sz="1500" u="none" cap="none" strike="noStrike">
                    <a:solidFill>
                      <a:srgbClr val="000000"/>
                    </a:solidFill>
                    <a:latin typeface="Arial"/>
                    <a:ea typeface="Arial"/>
                    <a:cs typeface="Arial"/>
                    <a:sym typeface="Arial"/>
                  </a:endParaRPr>
                </a:p>
              </p:txBody>
            </p:sp>
          </p:grpSp>
        </p:grpSp>
        <p:grpSp>
          <p:nvGrpSpPr>
            <p:cNvPr id="3043" name="Google Shape;3043;p28"/>
            <p:cNvGrpSpPr/>
            <p:nvPr/>
          </p:nvGrpSpPr>
          <p:grpSpPr>
            <a:xfrm>
              <a:off x="6263949" y="5807720"/>
              <a:ext cx="531821" cy="419397"/>
              <a:chOff x="1348328" y="2507397"/>
              <a:chExt cx="603916" cy="476250"/>
            </a:xfrm>
          </p:grpSpPr>
          <p:grpSp>
            <p:nvGrpSpPr>
              <p:cNvPr id="3044" name="Google Shape;3044;p28"/>
              <p:cNvGrpSpPr/>
              <p:nvPr/>
            </p:nvGrpSpPr>
            <p:grpSpPr>
              <a:xfrm>
                <a:off x="1348328" y="2555748"/>
                <a:ext cx="603916" cy="308999"/>
                <a:chOff x="5278570" y="2983486"/>
                <a:chExt cx="501650" cy="233363"/>
              </a:xfrm>
            </p:grpSpPr>
            <p:sp>
              <p:nvSpPr>
                <p:cNvPr id="3045" name="Google Shape;3045;p28"/>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046" name="Google Shape;3046;p28"/>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3047" name="Google Shape;3047;p28"/>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3048" name="Google Shape;3048;p28"/>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049" name="Google Shape;3049;p28"/>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3050" name="Google Shape;3050;p28"/>
              <p:cNvGrpSpPr/>
              <p:nvPr/>
            </p:nvGrpSpPr>
            <p:grpSpPr>
              <a:xfrm>
                <a:off x="1456374" y="2507397"/>
                <a:ext cx="469381" cy="476250"/>
                <a:chOff x="2944" y="2425"/>
                <a:chExt cx="300" cy="300"/>
              </a:xfrm>
            </p:grpSpPr>
            <p:sp>
              <p:nvSpPr>
                <p:cNvPr id="3051" name="Google Shape;3051;p28"/>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052" name="Google Shape;3052;p28"/>
                <p:cNvSpPr txBox="1"/>
                <p:nvPr/>
              </p:nvSpPr>
              <p:spPr>
                <a:xfrm>
                  <a:off x="2944"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b</a:t>
                  </a:r>
                  <a:endParaRPr b="0" i="0" sz="1500" u="none" cap="none" strike="noStrike">
                    <a:solidFill>
                      <a:srgbClr val="000000"/>
                    </a:solidFill>
                    <a:latin typeface="Arial"/>
                    <a:ea typeface="Arial"/>
                    <a:cs typeface="Arial"/>
                    <a:sym typeface="Arial"/>
                  </a:endParaRPr>
                </a:p>
              </p:txBody>
            </p:sp>
          </p:grpSp>
        </p:grpSp>
        <p:grpSp>
          <p:nvGrpSpPr>
            <p:cNvPr id="3053" name="Google Shape;3053;p28"/>
            <p:cNvGrpSpPr/>
            <p:nvPr/>
          </p:nvGrpSpPr>
          <p:grpSpPr>
            <a:xfrm>
              <a:off x="8197315" y="5805271"/>
              <a:ext cx="531821" cy="419397"/>
              <a:chOff x="1348328" y="2507397"/>
              <a:chExt cx="603916" cy="476250"/>
            </a:xfrm>
          </p:grpSpPr>
          <p:grpSp>
            <p:nvGrpSpPr>
              <p:cNvPr id="3054" name="Google Shape;3054;p28"/>
              <p:cNvGrpSpPr/>
              <p:nvPr/>
            </p:nvGrpSpPr>
            <p:grpSpPr>
              <a:xfrm>
                <a:off x="1348328" y="2555748"/>
                <a:ext cx="603916" cy="308999"/>
                <a:chOff x="5278570" y="2983486"/>
                <a:chExt cx="501650" cy="233363"/>
              </a:xfrm>
            </p:grpSpPr>
            <p:sp>
              <p:nvSpPr>
                <p:cNvPr id="3055" name="Google Shape;3055;p28"/>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056" name="Google Shape;3056;p28"/>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3057" name="Google Shape;3057;p28"/>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3058" name="Google Shape;3058;p28"/>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059" name="Google Shape;3059;p28"/>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3060" name="Google Shape;3060;p28"/>
              <p:cNvGrpSpPr/>
              <p:nvPr/>
            </p:nvGrpSpPr>
            <p:grpSpPr>
              <a:xfrm>
                <a:off x="1464202" y="2507397"/>
                <a:ext cx="469382" cy="476250"/>
                <a:chOff x="2949" y="2425"/>
                <a:chExt cx="300" cy="300"/>
              </a:xfrm>
            </p:grpSpPr>
            <p:sp>
              <p:nvSpPr>
                <p:cNvPr id="3061" name="Google Shape;3061;p28"/>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062" name="Google Shape;3062;p28"/>
                <p:cNvSpPr txBox="1"/>
                <p:nvPr/>
              </p:nvSpPr>
              <p:spPr>
                <a:xfrm>
                  <a:off x="2949"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a:t>
                  </a:r>
                  <a:endParaRPr b="0" i="0" sz="1500" u="none" cap="none" strike="noStrike">
                    <a:solidFill>
                      <a:srgbClr val="000000"/>
                    </a:solidFill>
                    <a:latin typeface="Arial"/>
                    <a:ea typeface="Arial"/>
                    <a:cs typeface="Arial"/>
                    <a:sym typeface="Arial"/>
                  </a:endParaRPr>
                </a:p>
              </p:txBody>
            </p:sp>
          </p:grpSp>
        </p:grpSp>
      </p:grpSp>
      <p:sp>
        <p:nvSpPr>
          <p:cNvPr id="3063" name="Google Shape;3063;p28"/>
          <p:cNvSpPr/>
          <p:nvPr/>
        </p:nvSpPr>
        <p:spPr>
          <a:xfrm flipH="1" rot="10800000">
            <a:off x="4245013" y="4382285"/>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064" name="Google Shape;3064;p28"/>
          <p:cNvSpPr/>
          <p:nvPr/>
        </p:nvSpPr>
        <p:spPr>
          <a:xfrm flipH="1">
            <a:off x="3672987" y="4385963"/>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065" name="Google Shape;3065;p28"/>
          <p:cNvSpPr/>
          <p:nvPr/>
        </p:nvSpPr>
        <p:spPr>
          <a:xfrm flipH="1" rot="10800000">
            <a:off x="4238999" y="2928469"/>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066" name="Google Shape;3066;p28"/>
          <p:cNvSpPr/>
          <p:nvPr/>
        </p:nvSpPr>
        <p:spPr>
          <a:xfrm flipH="1">
            <a:off x="3679003" y="2932146"/>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067" name="Google Shape;3067;p28"/>
          <p:cNvSpPr/>
          <p:nvPr/>
        </p:nvSpPr>
        <p:spPr>
          <a:xfrm>
            <a:off x="4245015" y="1474642"/>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068" name="Google Shape;3068;p28"/>
          <p:cNvSpPr/>
          <p:nvPr/>
        </p:nvSpPr>
        <p:spPr>
          <a:xfrm rot="10800000">
            <a:off x="3693040" y="1490371"/>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069" name="Google Shape;3069;p28"/>
          <p:cNvSpPr/>
          <p:nvPr/>
        </p:nvSpPr>
        <p:spPr>
          <a:xfrm flipH="1" rot="10800000">
            <a:off x="5686799" y="1476657"/>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070" name="Google Shape;3070;p28"/>
          <p:cNvSpPr/>
          <p:nvPr/>
        </p:nvSpPr>
        <p:spPr>
          <a:xfrm rot="10800000">
            <a:off x="5114773" y="1480345"/>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071" name="Google Shape;3071;p28"/>
          <p:cNvSpPr/>
          <p:nvPr/>
        </p:nvSpPr>
        <p:spPr>
          <a:xfrm flipH="1" rot="10800000">
            <a:off x="5696827" y="2930473"/>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072" name="Google Shape;3072;p28"/>
          <p:cNvSpPr/>
          <p:nvPr/>
        </p:nvSpPr>
        <p:spPr>
          <a:xfrm flipH="1">
            <a:off x="5124801" y="2934150"/>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073" name="Google Shape;3073;p28"/>
          <p:cNvSpPr txBox="1"/>
          <p:nvPr/>
        </p:nvSpPr>
        <p:spPr>
          <a:xfrm flipH="1">
            <a:off x="357494" y="2309243"/>
            <a:ext cx="1646700" cy="25905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None/>
            </a:pPr>
            <a:r>
              <a:rPr lang="en-US" sz="1400">
                <a:solidFill>
                  <a:schemeClr val="dk1"/>
                </a:solidFill>
              </a:rPr>
              <a:t>όλοι οι κόμβοι</a:t>
            </a:r>
            <a:r>
              <a:rPr lang="en-US" sz="1400">
                <a:solidFill>
                  <a:schemeClr val="dk1"/>
                </a:solidFill>
                <a:latin typeface="Arial"/>
                <a:ea typeface="Arial"/>
                <a:cs typeface="Arial"/>
                <a:sym typeface="Arial"/>
              </a:rPr>
              <a:t>:</a:t>
            </a:r>
            <a:endParaRPr sz="1100"/>
          </a:p>
          <a:p>
            <a:pPr indent="-127000" lvl="0" marL="127000" marR="0" rtl="0" algn="l">
              <a:lnSpc>
                <a:spcPct val="90000"/>
              </a:lnSpc>
              <a:spcBef>
                <a:spcPts val="0"/>
              </a:spcBef>
              <a:spcAft>
                <a:spcPts val="0"/>
              </a:spcAft>
              <a:buClr>
                <a:srgbClr val="0000A8"/>
              </a:buClr>
              <a:buSzPts val="1400"/>
              <a:buFont typeface="Noto Sans Symbols"/>
              <a:buChar char="▪"/>
            </a:pPr>
            <a:r>
              <a:rPr lang="en-US" sz="1400">
                <a:solidFill>
                  <a:schemeClr val="dk1"/>
                </a:solidFill>
              </a:rPr>
              <a:t>λαμβάνουν διανύσματα απόστασης από τους γείτονες</a:t>
            </a:r>
            <a:endParaRPr sz="1100"/>
          </a:p>
          <a:p>
            <a:pPr indent="-127000" lvl="0" marL="127000" marR="0" rtl="0" algn="l">
              <a:lnSpc>
                <a:spcPct val="90000"/>
              </a:lnSpc>
              <a:spcBef>
                <a:spcPts val="0"/>
              </a:spcBef>
              <a:spcAft>
                <a:spcPts val="0"/>
              </a:spcAft>
              <a:buClr>
                <a:srgbClr val="BFBFBF"/>
              </a:buClr>
              <a:buSzPts val="1400"/>
              <a:buFont typeface="Noto Sans Symbols"/>
              <a:buChar char="▪"/>
            </a:pPr>
            <a:r>
              <a:rPr lang="en-US" sz="1400">
                <a:solidFill>
                  <a:srgbClr val="BFBFBF"/>
                </a:solidFill>
              </a:rPr>
              <a:t>υπολογίζουν το νέο τοπικό διάνυσμα απόστασης</a:t>
            </a:r>
            <a:endParaRPr sz="1100"/>
          </a:p>
          <a:p>
            <a:pPr indent="-127000" lvl="0" marL="127000" marR="0" rtl="0" algn="l">
              <a:lnSpc>
                <a:spcPct val="90000"/>
              </a:lnSpc>
              <a:spcBef>
                <a:spcPts val="0"/>
              </a:spcBef>
              <a:spcAft>
                <a:spcPts val="0"/>
              </a:spcAft>
              <a:buClr>
                <a:srgbClr val="BFBFBF"/>
              </a:buClr>
              <a:buSzPts val="1400"/>
              <a:buFont typeface="Noto Sans Symbols"/>
              <a:buChar char="▪"/>
            </a:pPr>
            <a:r>
              <a:rPr lang="en-US" sz="1400">
                <a:solidFill>
                  <a:srgbClr val="BFBFBF"/>
                </a:solidFill>
              </a:rPr>
              <a:t>στέλνουν </a:t>
            </a:r>
            <a:r>
              <a:rPr lang="en-US" sz="1400">
                <a:solidFill>
                  <a:srgbClr val="BFBFBF"/>
                </a:solidFill>
              </a:rPr>
              <a:t>το νέο τοπικό διάνυσμα απόστασης στους γείτονες</a:t>
            </a:r>
            <a:endParaRPr sz="1100"/>
          </a:p>
        </p:txBody>
      </p:sp>
      <p:grpSp>
        <p:nvGrpSpPr>
          <p:cNvPr id="3074" name="Google Shape;3074;p28"/>
          <p:cNvGrpSpPr/>
          <p:nvPr/>
        </p:nvGrpSpPr>
        <p:grpSpPr>
          <a:xfrm>
            <a:off x="438286" y="1394357"/>
            <a:ext cx="922950" cy="922355"/>
            <a:chOff x="10030324" y="3444875"/>
            <a:chExt cx="1230600" cy="1229807"/>
          </a:xfrm>
        </p:grpSpPr>
        <p:sp>
          <p:nvSpPr>
            <p:cNvPr id="3075" name="Google Shape;3075;p28"/>
            <p:cNvSpPr txBox="1"/>
            <p:nvPr/>
          </p:nvSpPr>
          <p:spPr>
            <a:xfrm>
              <a:off x="10030324" y="4089682"/>
              <a:ext cx="1230600" cy="585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t=2</a:t>
              </a:r>
              <a:endParaRPr sz="1100"/>
            </a:p>
          </p:txBody>
        </p:sp>
        <p:grpSp>
          <p:nvGrpSpPr>
            <p:cNvPr id="3076" name="Google Shape;3076;p28"/>
            <p:cNvGrpSpPr/>
            <p:nvPr/>
          </p:nvGrpSpPr>
          <p:grpSpPr>
            <a:xfrm>
              <a:off x="10034588" y="3444875"/>
              <a:ext cx="682627" cy="682625"/>
              <a:chOff x="10034588" y="3444875"/>
              <a:chExt cx="682627" cy="682625"/>
            </a:xfrm>
          </p:grpSpPr>
          <p:sp>
            <p:nvSpPr>
              <p:cNvPr id="3077" name="Google Shape;3077;p28"/>
              <p:cNvSpPr/>
              <p:nvPr/>
            </p:nvSpPr>
            <p:spPr>
              <a:xfrm>
                <a:off x="10039551" y="3449256"/>
                <a:ext cx="671332" cy="671332"/>
              </a:xfrm>
              <a:prstGeom prst="ellipse">
                <a:avLst/>
              </a:prstGeom>
              <a:noFill/>
              <a:ln cap="flat" cmpd="sng" w="34925">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cxnSp>
            <p:nvCxnSpPr>
              <p:cNvPr id="3078" name="Google Shape;3078;p28"/>
              <p:cNvCxnSpPr/>
              <p:nvPr/>
            </p:nvCxnSpPr>
            <p:spPr>
              <a:xfrm>
                <a:off x="10372725" y="3444875"/>
                <a:ext cx="0" cy="60325"/>
              </a:xfrm>
              <a:prstGeom prst="straightConnector1">
                <a:avLst/>
              </a:prstGeom>
              <a:noFill/>
              <a:ln cap="rnd" cmpd="sng" w="25400">
                <a:solidFill>
                  <a:srgbClr val="C00000"/>
                </a:solidFill>
                <a:prstDash val="solid"/>
                <a:miter lim="800000"/>
                <a:headEnd len="sm" w="sm" type="none"/>
                <a:tailEnd len="sm" w="sm" type="none"/>
              </a:ln>
            </p:spPr>
          </p:cxnSp>
          <p:cxnSp>
            <p:nvCxnSpPr>
              <p:cNvPr id="3079" name="Google Shape;3079;p28"/>
              <p:cNvCxnSpPr/>
              <p:nvPr/>
            </p:nvCxnSpPr>
            <p:spPr>
              <a:xfrm>
                <a:off x="10372725" y="4067175"/>
                <a:ext cx="0" cy="60325"/>
              </a:xfrm>
              <a:prstGeom prst="straightConnector1">
                <a:avLst/>
              </a:prstGeom>
              <a:noFill/>
              <a:ln cap="rnd" cmpd="sng" w="25400">
                <a:solidFill>
                  <a:srgbClr val="C00000"/>
                </a:solidFill>
                <a:prstDash val="solid"/>
                <a:miter lim="800000"/>
                <a:headEnd len="sm" w="sm" type="none"/>
                <a:tailEnd len="sm" w="sm" type="none"/>
              </a:ln>
            </p:spPr>
          </p:cxnSp>
          <p:cxnSp>
            <p:nvCxnSpPr>
              <p:cNvPr id="3080" name="Google Shape;3080;p28"/>
              <p:cNvCxnSpPr/>
              <p:nvPr/>
            </p:nvCxnSpPr>
            <p:spPr>
              <a:xfrm rot="10800000">
                <a:off x="10064751" y="3756025"/>
                <a:ext cx="0" cy="60325"/>
              </a:xfrm>
              <a:prstGeom prst="straightConnector1">
                <a:avLst/>
              </a:prstGeom>
              <a:noFill/>
              <a:ln cap="rnd" cmpd="sng" w="25400">
                <a:solidFill>
                  <a:srgbClr val="C00000"/>
                </a:solidFill>
                <a:prstDash val="solid"/>
                <a:miter lim="800000"/>
                <a:headEnd len="sm" w="sm" type="none"/>
                <a:tailEnd len="sm" w="sm" type="none"/>
              </a:ln>
            </p:spPr>
          </p:cxnSp>
          <p:cxnSp>
            <p:nvCxnSpPr>
              <p:cNvPr id="3081" name="Google Shape;3081;p28"/>
              <p:cNvCxnSpPr/>
              <p:nvPr/>
            </p:nvCxnSpPr>
            <p:spPr>
              <a:xfrm rot="10800000">
                <a:off x="10687053" y="3756025"/>
                <a:ext cx="0" cy="60325"/>
              </a:xfrm>
              <a:prstGeom prst="straightConnector1">
                <a:avLst/>
              </a:prstGeom>
              <a:noFill/>
              <a:ln cap="rnd" cmpd="sng" w="25400">
                <a:solidFill>
                  <a:srgbClr val="C00000"/>
                </a:solidFill>
                <a:prstDash val="solid"/>
                <a:miter lim="800000"/>
                <a:headEnd len="sm" w="sm" type="none"/>
                <a:tailEnd len="sm" w="sm" type="none"/>
              </a:ln>
            </p:spPr>
          </p:cxnSp>
          <p:cxnSp>
            <p:nvCxnSpPr>
              <p:cNvPr id="3082" name="Google Shape;3082;p28"/>
              <p:cNvCxnSpPr/>
              <p:nvPr/>
            </p:nvCxnSpPr>
            <p:spPr>
              <a:xfrm>
                <a:off x="10523542" y="4037013"/>
                <a:ext cx="26983" cy="42862"/>
              </a:xfrm>
              <a:prstGeom prst="straightConnector1">
                <a:avLst/>
              </a:prstGeom>
              <a:noFill/>
              <a:ln cap="rnd" cmpd="sng" w="25400">
                <a:solidFill>
                  <a:srgbClr val="C00000"/>
                </a:solidFill>
                <a:prstDash val="solid"/>
                <a:miter lim="800000"/>
                <a:headEnd len="sm" w="sm" type="none"/>
                <a:tailEnd len="sm" w="sm" type="none"/>
              </a:ln>
            </p:spPr>
          </p:cxnSp>
          <p:cxnSp>
            <p:nvCxnSpPr>
              <p:cNvPr id="3083" name="Google Shape;3083;p28"/>
              <p:cNvCxnSpPr/>
              <p:nvPr/>
            </p:nvCxnSpPr>
            <p:spPr>
              <a:xfrm>
                <a:off x="10202867" y="3490913"/>
                <a:ext cx="26983" cy="42862"/>
              </a:xfrm>
              <a:prstGeom prst="straightConnector1">
                <a:avLst/>
              </a:prstGeom>
              <a:noFill/>
              <a:ln cap="rnd" cmpd="sng" w="25400">
                <a:solidFill>
                  <a:srgbClr val="C00000"/>
                </a:solidFill>
                <a:prstDash val="solid"/>
                <a:miter lim="800000"/>
                <a:headEnd len="sm" w="sm" type="none"/>
                <a:tailEnd len="sm" w="sm" type="none"/>
              </a:ln>
            </p:spPr>
          </p:cxnSp>
          <p:cxnSp>
            <p:nvCxnSpPr>
              <p:cNvPr id="3084" name="Google Shape;3084;p28"/>
              <p:cNvCxnSpPr/>
              <p:nvPr/>
            </p:nvCxnSpPr>
            <p:spPr>
              <a:xfrm flipH="1">
                <a:off x="10196517" y="4033838"/>
                <a:ext cx="26983" cy="42862"/>
              </a:xfrm>
              <a:prstGeom prst="straightConnector1">
                <a:avLst/>
              </a:prstGeom>
              <a:noFill/>
              <a:ln cap="rnd" cmpd="sng" w="25400">
                <a:solidFill>
                  <a:srgbClr val="C00000"/>
                </a:solidFill>
                <a:prstDash val="solid"/>
                <a:miter lim="800000"/>
                <a:headEnd len="sm" w="sm" type="none"/>
                <a:tailEnd len="sm" w="sm" type="none"/>
              </a:ln>
            </p:spPr>
          </p:cxnSp>
          <p:cxnSp>
            <p:nvCxnSpPr>
              <p:cNvPr id="3085" name="Google Shape;3085;p28"/>
              <p:cNvCxnSpPr/>
              <p:nvPr/>
            </p:nvCxnSpPr>
            <p:spPr>
              <a:xfrm flipH="1">
                <a:off x="10517192" y="3487738"/>
                <a:ext cx="26983" cy="42862"/>
              </a:xfrm>
              <a:prstGeom prst="straightConnector1">
                <a:avLst/>
              </a:prstGeom>
              <a:noFill/>
              <a:ln cap="rnd" cmpd="sng" w="25400">
                <a:solidFill>
                  <a:srgbClr val="C00000"/>
                </a:solidFill>
                <a:prstDash val="solid"/>
                <a:miter lim="800000"/>
                <a:headEnd len="sm" w="sm" type="none"/>
                <a:tailEnd len="sm" w="sm" type="none"/>
              </a:ln>
            </p:spPr>
          </p:cxnSp>
          <p:cxnSp>
            <p:nvCxnSpPr>
              <p:cNvPr id="3086" name="Google Shape;3086;p28"/>
              <p:cNvCxnSpPr/>
              <p:nvPr/>
            </p:nvCxnSpPr>
            <p:spPr>
              <a:xfrm flipH="1">
                <a:off x="10631493" y="3611565"/>
                <a:ext cx="36507" cy="26985"/>
              </a:xfrm>
              <a:prstGeom prst="straightConnector1">
                <a:avLst/>
              </a:prstGeom>
              <a:noFill/>
              <a:ln cap="rnd" cmpd="sng" w="25400">
                <a:solidFill>
                  <a:srgbClr val="C00000"/>
                </a:solidFill>
                <a:prstDash val="solid"/>
                <a:miter lim="800000"/>
                <a:headEnd len="sm" w="sm" type="none"/>
                <a:tailEnd len="sm" w="sm" type="none"/>
              </a:ln>
            </p:spPr>
          </p:cxnSp>
          <p:cxnSp>
            <p:nvCxnSpPr>
              <p:cNvPr id="3087" name="Google Shape;3087;p28"/>
              <p:cNvCxnSpPr/>
              <p:nvPr/>
            </p:nvCxnSpPr>
            <p:spPr>
              <a:xfrm flipH="1">
                <a:off x="10085393" y="3929065"/>
                <a:ext cx="36507" cy="26985"/>
              </a:xfrm>
              <a:prstGeom prst="straightConnector1">
                <a:avLst/>
              </a:prstGeom>
              <a:noFill/>
              <a:ln cap="rnd" cmpd="sng" w="25400">
                <a:solidFill>
                  <a:srgbClr val="C00000"/>
                </a:solidFill>
                <a:prstDash val="solid"/>
                <a:miter lim="800000"/>
                <a:headEnd len="sm" w="sm" type="none"/>
                <a:tailEnd len="sm" w="sm" type="none"/>
              </a:ln>
            </p:spPr>
          </p:cxnSp>
          <p:cxnSp>
            <p:nvCxnSpPr>
              <p:cNvPr id="3088" name="Google Shape;3088;p28"/>
              <p:cNvCxnSpPr/>
              <p:nvPr/>
            </p:nvCxnSpPr>
            <p:spPr>
              <a:xfrm rot="10800000">
                <a:off x="10094918" y="3614740"/>
                <a:ext cx="36507" cy="26985"/>
              </a:xfrm>
              <a:prstGeom prst="straightConnector1">
                <a:avLst/>
              </a:prstGeom>
              <a:noFill/>
              <a:ln cap="rnd" cmpd="sng" w="25400">
                <a:solidFill>
                  <a:srgbClr val="C00000"/>
                </a:solidFill>
                <a:prstDash val="solid"/>
                <a:miter lim="800000"/>
                <a:headEnd len="sm" w="sm" type="none"/>
                <a:tailEnd len="sm" w="sm" type="none"/>
              </a:ln>
            </p:spPr>
          </p:cxnSp>
          <p:cxnSp>
            <p:nvCxnSpPr>
              <p:cNvPr id="3089" name="Google Shape;3089;p28"/>
              <p:cNvCxnSpPr/>
              <p:nvPr/>
            </p:nvCxnSpPr>
            <p:spPr>
              <a:xfrm rot="10800000">
                <a:off x="10631493" y="3932240"/>
                <a:ext cx="36507" cy="26985"/>
              </a:xfrm>
              <a:prstGeom prst="straightConnector1">
                <a:avLst/>
              </a:prstGeom>
              <a:noFill/>
              <a:ln cap="rnd" cmpd="sng" w="25400">
                <a:solidFill>
                  <a:srgbClr val="C00000"/>
                </a:solidFill>
                <a:prstDash val="solid"/>
                <a:miter lim="800000"/>
                <a:headEnd len="sm" w="sm" type="none"/>
                <a:tailEnd len="sm" w="sm" type="none"/>
              </a:ln>
            </p:spPr>
          </p:cxnSp>
          <p:sp>
            <p:nvSpPr>
              <p:cNvPr id="3090" name="Google Shape;3090;p28"/>
              <p:cNvSpPr/>
              <p:nvPr/>
            </p:nvSpPr>
            <p:spPr>
              <a:xfrm>
                <a:off x="10331450" y="3743325"/>
                <a:ext cx="82550" cy="87136"/>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cxnSp>
            <p:nvCxnSpPr>
              <p:cNvPr id="3091" name="Google Shape;3091;p28"/>
              <p:cNvCxnSpPr/>
              <p:nvPr/>
            </p:nvCxnSpPr>
            <p:spPr>
              <a:xfrm flipH="1">
                <a:off x="10365498" y="3656685"/>
                <a:ext cx="240612" cy="121026"/>
              </a:xfrm>
              <a:prstGeom prst="straightConnector1">
                <a:avLst/>
              </a:prstGeom>
              <a:noFill/>
              <a:ln cap="flat" cmpd="sng" w="25400">
                <a:solidFill>
                  <a:srgbClr val="C00000"/>
                </a:solidFill>
                <a:prstDash val="solid"/>
                <a:miter lim="800000"/>
                <a:headEnd len="sm" w="sm" type="none"/>
                <a:tailEnd len="sm" w="sm" type="none"/>
              </a:ln>
            </p:spPr>
          </p:cxnSp>
        </p:gr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89"/>
                                        </p:tgtEl>
                                        <p:attrNameLst>
                                          <p:attrName>style.visibility</p:attrName>
                                        </p:attrNameLst>
                                      </p:cBhvr>
                                      <p:to>
                                        <p:strVal val="visible"/>
                                      </p:to>
                                    </p:set>
                                    <p:animEffect filter="fade" transition="in">
                                      <p:cBhvr>
                                        <p:cTn dur="1000"/>
                                        <p:tgtEl>
                                          <p:spTgt spid="2989"/>
                                        </p:tgtEl>
                                      </p:cBhvr>
                                    </p:animEffect>
                                  </p:childTnLst>
                                </p:cTn>
                              </p:par>
                              <p:par>
                                <p:cTn fill="hold" nodeType="withEffect" presetClass="entr" presetID="10" presetSubtype="0">
                                  <p:stCondLst>
                                    <p:cond delay="0"/>
                                  </p:stCondLst>
                                  <p:childTnLst>
                                    <p:set>
                                      <p:cBhvr>
                                        <p:cTn dur="1" fill="hold">
                                          <p:stCondLst>
                                            <p:cond delay="0"/>
                                          </p:stCondLst>
                                        </p:cTn>
                                        <p:tgtEl>
                                          <p:spTgt spid="3068"/>
                                        </p:tgtEl>
                                        <p:attrNameLst>
                                          <p:attrName>style.visibility</p:attrName>
                                        </p:attrNameLst>
                                      </p:cBhvr>
                                      <p:to>
                                        <p:strVal val="visible"/>
                                      </p:to>
                                    </p:set>
                                    <p:animEffect filter="fade" transition="in">
                                      <p:cBhvr>
                                        <p:cTn dur="1000"/>
                                        <p:tgtEl>
                                          <p:spTgt spid="3068"/>
                                        </p:tgtEl>
                                      </p:cBhvr>
                                    </p:animEffect>
                                  </p:childTnLst>
                                </p:cTn>
                              </p:par>
                              <p:par>
                                <p:cTn fill="hold" nodeType="withEffect" presetClass="entr" presetID="10" presetSubtype="0">
                                  <p:stCondLst>
                                    <p:cond delay="0"/>
                                  </p:stCondLst>
                                  <p:childTnLst>
                                    <p:set>
                                      <p:cBhvr>
                                        <p:cTn dur="1" fill="hold">
                                          <p:stCondLst>
                                            <p:cond delay="0"/>
                                          </p:stCondLst>
                                        </p:cTn>
                                        <p:tgtEl>
                                          <p:spTgt spid="3067"/>
                                        </p:tgtEl>
                                        <p:attrNameLst>
                                          <p:attrName>style.visibility</p:attrName>
                                        </p:attrNameLst>
                                      </p:cBhvr>
                                      <p:to>
                                        <p:strVal val="visible"/>
                                      </p:to>
                                    </p:set>
                                    <p:animEffect filter="fade" transition="in">
                                      <p:cBhvr>
                                        <p:cTn dur="1000"/>
                                        <p:tgtEl>
                                          <p:spTgt spid="3067"/>
                                        </p:tgtEl>
                                      </p:cBhvr>
                                    </p:animEffect>
                                  </p:childTnLst>
                                </p:cTn>
                              </p:par>
                              <p:par>
                                <p:cTn fill="hold" nodeType="withEffect" presetClass="entr" presetID="10" presetSubtype="0">
                                  <p:stCondLst>
                                    <p:cond delay="0"/>
                                  </p:stCondLst>
                                  <p:childTnLst>
                                    <p:set>
                                      <p:cBhvr>
                                        <p:cTn dur="1" fill="hold">
                                          <p:stCondLst>
                                            <p:cond delay="0"/>
                                          </p:stCondLst>
                                        </p:cTn>
                                        <p:tgtEl>
                                          <p:spTgt spid="2991"/>
                                        </p:tgtEl>
                                        <p:attrNameLst>
                                          <p:attrName>style.visibility</p:attrName>
                                        </p:attrNameLst>
                                      </p:cBhvr>
                                      <p:to>
                                        <p:strVal val="visible"/>
                                      </p:to>
                                    </p:set>
                                    <p:animEffect filter="fade" transition="in">
                                      <p:cBhvr>
                                        <p:cTn dur="1000"/>
                                        <p:tgtEl>
                                          <p:spTgt spid="2991"/>
                                        </p:tgtEl>
                                      </p:cBhvr>
                                    </p:animEffect>
                                  </p:childTnLst>
                                </p:cTn>
                              </p:par>
                              <p:par>
                                <p:cTn fill="hold" nodeType="withEffect" presetClass="entr" presetID="10" presetSubtype="0">
                                  <p:stCondLst>
                                    <p:cond delay="0"/>
                                  </p:stCondLst>
                                  <p:childTnLst>
                                    <p:set>
                                      <p:cBhvr>
                                        <p:cTn dur="1" fill="hold">
                                          <p:stCondLst>
                                            <p:cond delay="0"/>
                                          </p:stCondLst>
                                        </p:cTn>
                                        <p:tgtEl>
                                          <p:spTgt spid="3070"/>
                                        </p:tgtEl>
                                        <p:attrNameLst>
                                          <p:attrName>style.visibility</p:attrName>
                                        </p:attrNameLst>
                                      </p:cBhvr>
                                      <p:to>
                                        <p:strVal val="visible"/>
                                      </p:to>
                                    </p:set>
                                    <p:animEffect filter="fade" transition="in">
                                      <p:cBhvr>
                                        <p:cTn dur="1000"/>
                                        <p:tgtEl>
                                          <p:spTgt spid="3070"/>
                                        </p:tgtEl>
                                      </p:cBhvr>
                                    </p:animEffect>
                                  </p:childTnLst>
                                </p:cTn>
                              </p:par>
                              <p:par>
                                <p:cTn fill="hold" nodeType="withEffect" presetClass="entr" presetID="10" presetSubtype="0">
                                  <p:stCondLst>
                                    <p:cond delay="0"/>
                                  </p:stCondLst>
                                  <p:childTnLst>
                                    <p:set>
                                      <p:cBhvr>
                                        <p:cTn dur="1" fill="hold">
                                          <p:stCondLst>
                                            <p:cond delay="0"/>
                                          </p:stCondLst>
                                        </p:cTn>
                                        <p:tgtEl>
                                          <p:spTgt spid="3069"/>
                                        </p:tgtEl>
                                        <p:attrNameLst>
                                          <p:attrName>style.visibility</p:attrName>
                                        </p:attrNameLst>
                                      </p:cBhvr>
                                      <p:to>
                                        <p:strVal val="visible"/>
                                      </p:to>
                                    </p:set>
                                    <p:animEffect filter="fade" transition="in">
                                      <p:cBhvr>
                                        <p:cTn dur="1000"/>
                                        <p:tgtEl>
                                          <p:spTgt spid="3069"/>
                                        </p:tgtEl>
                                      </p:cBhvr>
                                    </p:animEffect>
                                  </p:childTnLst>
                                </p:cTn>
                              </p:par>
                              <p:par>
                                <p:cTn fill="hold" nodeType="withEffect" presetClass="entr" presetID="10" presetSubtype="0">
                                  <p:stCondLst>
                                    <p:cond delay="0"/>
                                  </p:stCondLst>
                                  <p:childTnLst>
                                    <p:set>
                                      <p:cBhvr>
                                        <p:cTn dur="1" fill="hold">
                                          <p:stCondLst>
                                            <p:cond delay="0"/>
                                          </p:stCondLst>
                                        </p:cTn>
                                        <p:tgtEl>
                                          <p:spTgt spid="2990"/>
                                        </p:tgtEl>
                                        <p:attrNameLst>
                                          <p:attrName>style.visibility</p:attrName>
                                        </p:attrNameLst>
                                      </p:cBhvr>
                                      <p:to>
                                        <p:strVal val="visible"/>
                                      </p:to>
                                    </p:set>
                                    <p:animEffect filter="fade" transition="in">
                                      <p:cBhvr>
                                        <p:cTn dur="1000"/>
                                        <p:tgtEl>
                                          <p:spTgt spid="2990"/>
                                        </p:tgtEl>
                                      </p:cBhvr>
                                    </p:animEffect>
                                  </p:childTnLst>
                                </p:cTn>
                              </p:par>
                              <p:par>
                                <p:cTn fill="hold" nodeType="withEffect" presetClass="entr" presetID="10" presetSubtype="0">
                                  <p:stCondLst>
                                    <p:cond delay="0"/>
                                  </p:stCondLst>
                                  <p:childTnLst>
                                    <p:set>
                                      <p:cBhvr>
                                        <p:cTn dur="1" fill="hold">
                                          <p:stCondLst>
                                            <p:cond delay="0"/>
                                          </p:stCondLst>
                                        </p:cTn>
                                        <p:tgtEl>
                                          <p:spTgt spid="3066"/>
                                        </p:tgtEl>
                                        <p:attrNameLst>
                                          <p:attrName>style.visibility</p:attrName>
                                        </p:attrNameLst>
                                      </p:cBhvr>
                                      <p:to>
                                        <p:strVal val="visible"/>
                                      </p:to>
                                    </p:set>
                                    <p:animEffect filter="fade" transition="in">
                                      <p:cBhvr>
                                        <p:cTn dur="1000"/>
                                        <p:tgtEl>
                                          <p:spTgt spid="3066"/>
                                        </p:tgtEl>
                                      </p:cBhvr>
                                    </p:animEffect>
                                  </p:childTnLst>
                                </p:cTn>
                              </p:par>
                              <p:par>
                                <p:cTn fill="hold" nodeType="withEffect" presetClass="entr" presetID="10" presetSubtype="0">
                                  <p:stCondLst>
                                    <p:cond delay="0"/>
                                  </p:stCondLst>
                                  <p:childTnLst>
                                    <p:set>
                                      <p:cBhvr>
                                        <p:cTn dur="1" fill="hold">
                                          <p:stCondLst>
                                            <p:cond delay="0"/>
                                          </p:stCondLst>
                                        </p:cTn>
                                        <p:tgtEl>
                                          <p:spTgt spid="2993"/>
                                        </p:tgtEl>
                                        <p:attrNameLst>
                                          <p:attrName>style.visibility</p:attrName>
                                        </p:attrNameLst>
                                      </p:cBhvr>
                                      <p:to>
                                        <p:strVal val="visible"/>
                                      </p:to>
                                    </p:set>
                                    <p:animEffect filter="fade" transition="in">
                                      <p:cBhvr>
                                        <p:cTn dur="1000"/>
                                        <p:tgtEl>
                                          <p:spTgt spid="2993"/>
                                        </p:tgtEl>
                                      </p:cBhvr>
                                    </p:animEffect>
                                  </p:childTnLst>
                                </p:cTn>
                              </p:par>
                              <p:par>
                                <p:cTn fill="hold" nodeType="withEffect" presetClass="entr" presetID="10" presetSubtype="0">
                                  <p:stCondLst>
                                    <p:cond delay="0"/>
                                  </p:stCondLst>
                                  <p:childTnLst>
                                    <p:set>
                                      <p:cBhvr>
                                        <p:cTn dur="1" fill="hold">
                                          <p:stCondLst>
                                            <p:cond delay="0"/>
                                          </p:stCondLst>
                                        </p:cTn>
                                        <p:tgtEl>
                                          <p:spTgt spid="3065"/>
                                        </p:tgtEl>
                                        <p:attrNameLst>
                                          <p:attrName>style.visibility</p:attrName>
                                        </p:attrNameLst>
                                      </p:cBhvr>
                                      <p:to>
                                        <p:strVal val="visible"/>
                                      </p:to>
                                    </p:set>
                                    <p:animEffect filter="fade" transition="in">
                                      <p:cBhvr>
                                        <p:cTn dur="1000"/>
                                        <p:tgtEl>
                                          <p:spTgt spid="3065"/>
                                        </p:tgtEl>
                                      </p:cBhvr>
                                    </p:animEffect>
                                  </p:childTnLst>
                                </p:cTn>
                              </p:par>
                              <p:par>
                                <p:cTn fill="hold" nodeType="withEffect" presetClass="entr" presetID="10" presetSubtype="0">
                                  <p:stCondLst>
                                    <p:cond delay="0"/>
                                  </p:stCondLst>
                                  <p:childTnLst>
                                    <p:set>
                                      <p:cBhvr>
                                        <p:cTn dur="1" fill="hold">
                                          <p:stCondLst>
                                            <p:cond delay="0"/>
                                          </p:stCondLst>
                                        </p:cTn>
                                        <p:tgtEl>
                                          <p:spTgt spid="2992"/>
                                        </p:tgtEl>
                                        <p:attrNameLst>
                                          <p:attrName>style.visibility</p:attrName>
                                        </p:attrNameLst>
                                      </p:cBhvr>
                                      <p:to>
                                        <p:strVal val="visible"/>
                                      </p:to>
                                    </p:set>
                                    <p:animEffect filter="fade" transition="in">
                                      <p:cBhvr>
                                        <p:cTn dur="1000"/>
                                        <p:tgtEl>
                                          <p:spTgt spid="2992"/>
                                        </p:tgtEl>
                                      </p:cBhvr>
                                    </p:animEffect>
                                  </p:childTnLst>
                                </p:cTn>
                              </p:par>
                              <p:par>
                                <p:cTn fill="hold" nodeType="withEffect" presetClass="entr" presetID="10" presetSubtype="0">
                                  <p:stCondLst>
                                    <p:cond delay="0"/>
                                  </p:stCondLst>
                                  <p:childTnLst>
                                    <p:set>
                                      <p:cBhvr>
                                        <p:cTn dur="1" fill="hold">
                                          <p:stCondLst>
                                            <p:cond delay="0"/>
                                          </p:stCondLst>
                                        </p:cTn>
                                        <p:tgtEl>
                                          <p:spTgt spid="3072"/>
                                        </p:tgtEl>
                                        <p:attrNameLst>
                                          <p:attrName>style.visibility</p:attrName>
                                        </p:attrNameLst>
                                      </p:cBhvr>
                                      <p:to>
                                        <p:strVal val="visible"/>
                                      </p:to>
                                    </p:set>
                                    <p:animEffect filter="fade" transition="in">
                                      <p:cBhvr>
                                        <p:cTn dur="1000"/>
                                        <p:tgtEl>
                                          <p:spTgt spid="3072"/>
                                        </p:tgtEl>
                                      </p:cBhvr>
                                    </p:animEffect>
                                  </p:childTnLst>
                                </p:cTn>
                              </p:par>
                              <p:par>
                                <p:cTn fill="hold" nodeType="withEffect" presetClass="entr" presetID="10" presetSubtype="0">
                                  <p:stCondLst>
                                    <p:cond delay="0"/>
                                  </p:stCondLst>
                                  <p:childTnLst>
                                    <p:set>
                                      <p:cBhvr>
                                        <p:cTn dur="1" fill="hold">
                                          <p:stCondLst>
                                            <p:cond delay="0"/>
                                          </p:stCondLst>
                                        </p:cTn>
                                        <p:tgtEl>
                                          <p:spTgt spid="2995"/>
                                        </p:tgtEl>
                                        <p:attrNameLst>
                                          <p:attrName>style.visibility</p:attrName>
                                        </p:attrNameLst>
                                      </p:cBhvr>
                                      <p:to>
                                        <p:strVal val="visible"/>
                                      </p:to>
                                    </p:set>
                                    <p:animEffect filter="fade" transition="in">
                                      <p:cBhvr>
                                        <p:cTn dur="1000"/>
                                        <p:tgtEl>
                                          <p:spTgt spid="2995"/>
                                        </p:tgtEl>
                                      </p:cBhvr>
                                    </p:animEffect>
                                  </p:childTnLst>
                                </p:cTn>
                              </p:par>
                              <p:par>
                                <p:cTn fill="hold" nodeType="withEffect" presetClass="entr" presetID="10" presetSubtype="0">
                                  <p:stCondLst>
                                    <p:cond delay="0"/>
                                  </p:stCondLst>
                                  <p:childTnLst>
                                    <p:set>
                                      <p:cBhvr>
                                        <p:cTn dur="1" fill="hold">
                                          <p:stCondLst>
                                            <p:cond delay="0"/>
                                          </p:stCondLst>
                                        </p:cTn>
                                        <p:tgtEl>
                                          <p:spTgt spid="3071"/>
                                        </p:tgtEl>
                                        <p:attrNameLst>
                                          <p:attrName>style.visibility</p:attrName>
                                        </p:attrNameLst>
                                      </p:cBhvr>
                                      <p:to>
                                        <p:strVal val="visible"/>
                                      </p:to>
                                    </p:set>
                                    <p:animEffect filter="fade" transition="in">
                                      <p:cBhvr>
                                        <p:cTn dur="1000"/>
                                        <p:tgtEl>
                                          <p:spTgt spid="3071"/>
                                        </p:tgtEl>
                                      </p:cBhvr>
                                    </p:animEffect>
                                  </p:childTnLst>
                                </p:cTn>
                              </p:par>
                              <p:par>
                                <p:cTn fill="hold" nodeType="withEffect" presetClass="entr" presetID="10" presetSubtype="0">
                                  <p:stCondLst>
                                    <p:cond delay="0"/>
                                  </p:stCondLst>
                                  <p:childTnLst>
                                    <p:set>
                                      <p:cBhvr>
                                        <p:cTn dur="1" fill="hold">
                                          <p:stCondLst>
                                            <p:cond delay="0"/>
                                          </p:stCondLst>
                                        </p:cTn>
                                        <p:tgtEl>
                                          <p:spTgt spid="2997"/>
                                        </p:tgtEl>
                                        <p:attrNameLst>
                                          <p:attrName>style.visibility</p:attrName>
                                        </p:attrNameLst>
                                      </p:cBhvr>
                                      <p:to>
                                        <p:strVal val="visible"/>
                                      </p:to>
                                    </p:set>
                                    <p:animEffect filter="fade" transition="in">
                                      <p:cBhvr>
                                        <p:cTn dur="1000"/>
                                        <p:tgtEl>
                                          <p:spTgt spid="2997"/>
                                        </p:tgtEl>
                                      </p:cBhvr>
                                    </p:animEffect>
                                  </p:childTnLst>
                                </p:cTn>
                              </p:par>
                              <p:par>
                                <p:cTn fill="hold" nodeType="withEffect" presetClass="entr" presetID="10" presetSubtype="0">
                                  <p:stCondLst>
                                    <p:cond delay="0"/>
                                  </p:stCondLst>
                                  <p:childTnLst>
                                    <p:set>
                                      <p:cBhvr>
                                        <p:cTn dur="1" fill="hold">
                                          <p:stCondLst>
                                            <p:cond delay="0"/>
                                          </p:stCondLst>
                                        </p:cTn>
                                        <p:tgtEl>
                                          <p:spTgt spid="2994"/>
                                        </p:tgtEl>
                                        <p:attrNameLst>
                                          <p:attrName>style.visibility</p:attrName>
                                        </p:attrNameLst>
                                      </p:cBhvr>
                                      <p:to>
                                        <p:strVal val="visible"/>
                                      </p:to>
                                    </p:set>
                                    <p:animEffect filter="fade" transition="in">
                                      <p:cBhvr>
                                        <p:cTn dur="1000"/>
                                        <p:tgtEl>
                                          <p:spTgt spid="2994"/>
                                        </p:tgtEl>
                                      </p:cBhvr>
                                    </p:animEffect>
                                  </p:childTnLst>
                                </p:cTn>
                              </p:par>
                              <p:par>
                                <p:cTn fill="hold" nodeType="withEffect" presetClass="entr" presetID="10" presetSubtype="0">
                                  <p:stCondLst>
                                    <p:cond delay="0"/>
                                  </p:stCondLst>
                                  <p:childTnLst>
                                    <p:set>
                                      <p:cBhvr>
                                        <p:cTn dur="1" fill="hold">
                                          <p:stCondLst>
                                            <p:cond delay="0"/>
                                          </p:stCondLst>
                                        </p:cTn>
                                        <p:tgtEl>
                                          <p:spTgt spid="3064"/>
                                        </p:tgtEl>
                                        <p:attrNameLst>
                                          <p:attrName>style.visibility</p:attrName>
                                        </p:attrNameLst>
                                      </p:cBhvr>
                                      <p:to>
                                        <p:strVal val="visible"/>
                                      </p:to>
                                    </p:set>
                                    <p:animEffect filter="fade" transition="in">
                                      <p:cBhvr>
                                        <p:cTn dur="1000"/>
                                        <p:tgtEl>
                                          <p:spTgt spid="3064"/>
                                        </p:tgtEl>
                                      </p:cBhvr>
                                    </p:animEffect>
                                  </p:childTnLst>
                                </p:cTn>
                              </p:par>
                              <p:par>
                                <p:cTn fill="hold" nodeType="withEffect" presetClass="entr" presetID="10" presetSubtype="0">
                                  <p:stCondLst>
                                    <p:cond delay="0"/>
                                  </p:stCondLst>
                                  <p:childTnLst>
                                    <p:set>
                                      <p:cBhvr>
                                        <p:cTn dur="1" fill="hold">
                                          <p:stCondLst>
                                            <p:cond delay="0"/>
                                          </p:stCondLst>
                                        </p:cTn>
                                        <p:tgtEl>
                                          <p:spTgt spid="3063"/>
                                        </p:tgtEl>
                                        <p:attrNameLst>
                                          <p:attrName>style.visibility</p:attrName>
                                        </p:attrNameLst>
                                      </p:cBhvr>
                                      <p:to>
                                        <p:strVal val="visible"/>
                                      </p:to>
                                    </p:set>
                                    <p:animEffect filter="fade" transition="in">
                                      <p:cBhvr>
                                        <p:cTn dur="1000"/>
                                        <p:tgtEl>
                                          <p:spTgt spid="3063"/>
                                        </p:tgtEl>
                                      </p:cBhvr>
                                    </p:animEffect>
                                  </p:childTnLst>
                                </p:cTn>
                              </p:par>
                              <p:par>
                                <p:cTn fill="hold" nodeType="withEffect" presetClass="entr" presetID="10" presetSubtype="0">
                                  <p:stCondLst>
                                    <p:cond delay="0"/>
                                  </p:stCondLst>
                                  <p:childTnLst>
                                    <p:set>
                                      <p:cBhvr>
                                        <p:cTn dur="1" fill="hold">
                                          <p:stCondLst>
                                            <p:cond delay="0"/>
                                          </p:stCondLst>
                                        </p:cTn>
                                        <p:tgtEl>
                                          <p:spTgt spid="2996"/>
                                        </p:tgtEl>
                                        <p:attrNameLst>
                                          <p:attrName>style.visibility</p:attrName>
                                        </p:attrNameLst>
                                      </p:cBhvr>
                                      <p:to>
                                        <p:strVal val="visible"/>
                                      </p:to>
                                    </p:set>
                                    <p:animEffect filter="fade" transition="in">
                                      <p:cBhvr>
                                        <p:cTn dur="1000"/>
                                        <p:tgtEl>
                                          <p:spTgt spid="2996"/>
                                        </p:tgtEl>
                                      </p:cBhvr>
                                    </p:animEffect>
                                  </p:childTnLst>
                                </p:cTn>
                              </p:par>
                              <p:par>
                                <p:cTn fill="hold" nodeType="withEffect" presetClass="entr" presetID="10" presetSubtype="0">
                                  <p:stCondLst>
                                    <p:cond delay="0"/>
                                  </p:stCondLst>
                                  <p:childTnLst>
                                    <p:set>
                                      <p:cBhvr>
                                        <p:cTn dur="1" fill="hold">
                                          <p:stCondLst>
                                            <p:cond delay="0"/>
                                          </p:stCondLst>
                                        </p:cTn>
                                        <p:tgtEl>
                                          <p:spTgt spid="3000"/>
                                        </p:tgtEl>
                                        <p:attrNameLst>
                                          <p:attrName>style.visibility</p:attrName>
                                        </p:attrNameLst>
                                      </p:cBhvr>
                                      <p:to>
                                        <p:strVal val="visible"/>
                                      </p:to>
                                    </p:set>
                                    <p:animEffect filter="fade" transition="in">
                                      <p:cBhvr>
                                        <p:cTn dur="1000"/>
                                        <p:tgtEl>
                                          <p:spTgt spid="3000"/>
                                        </p:tgtEl>
                                      </p:cBhvr>
                                    </p:animEffect>
                                  </p:childTnLst>
                                </p:cTn>
                              </p:par>
                              <p:par>
                                <p:cTn fill="hold" nodeType="withEffect" presetClass="entr" presetID="10" presetSubtype="0">
                                  <p:stCondLst>
                                    <p:cond delay="0"/>
                                  </p:stCondLst>
                                  <p:childTnLst>
                                    <p:set>
                                      <p:cBhvr>
                                        <p:cTn dur="1" fill="hold">
                                          <p:stCondLst>
                                            <p:cond delay="0"/>
                                          </p:stCondLst>
                                        </p:cTn>
                                        <p:tgtEl>
                                          <p:spTgt spid="2999"/>
                                        </p:tgtEl>
                                        <p:attrNameLst>
                                          <p:attrName>style.visibility</p:attrName>
                                        </p:attrNameLst>
                                      </p:cBhvr>
                                      <p:to>
                                        <p:strVal val="visible"/>
                                      </p:to>
                                    </p:set>
                                    <p:animEffect filter="fade" transition="in">
                                      <p:cBhvr>
                                        <p:cTn dur="1000"/>
                                        <p:tgtEl>
                                          <p:spTgt spid="2999"/>
                                        </p:tgtEl>
                                      </p:cBhvr>
                                    </p:animEffect>
                                  </p:childTnLst>
                                </p:cTn>
                              </p:par>
                              <p:par>
                                <p:cTn fill="hold" nodeType="withEffect" presetClass="entr" presetID="10" presetSubtype="0">
                                  <p:stCondLst>
                                    <p:cond delay="0"/>
                                  </p:stCondLst>
                                  <p:childTnLst>
                                    <p:set>
                                      <p:cBhvr>
                                        <p:cTn dur="1" fill="hold">
                                          <p:stCondLst>
                                            <p:cond delay="0"/>
                                          </p:stCondLst>
                                        </p:cTn>
                                        <p:tgtEl>
                                          <p:spTgt spid="2998"/>
                                        </p:tgtEl>
                                        <p:attrNameLst>
                                          <p:attrName>style.visibility</p:attrName>
                                        </p:attrNameLst>
                                      </p:cBhvr>
                                      <p:to>
                                        <p:strVal val="visible"/>
                                      </p:to>
                                    </p:set>
                                    <p:animEffect filter="fade" transition="in">
                                      <p:cBhvr>
                                        <p:cTn dur="1000"/>
                                        <p:tgtEl>
                                          <p:spTgt spid="29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6" name="Shape 3096"/>
        <p:cNvGrpSpPr/>
        <p:nvPr/>
      </p:nvGrpSpPr>
      <p:grpSpPr>
        <a:xfrm>
          <a:off x="0" y="0"/>
          <a:ext cx="0" cy="0"/>
          <a:chOff x="0" y="0"/>
          <a:chExt cx="0" cy="0"/>
        </a:xfrm>
      </p:grpSpPr>
      <p:sp>
        <p:nvSpPr>
          <p:cNvPr id="3097" name="Google Shape;3097;p29"/>
          <p:cNvSpPr txBox="1"/>
          <p:nvPr>
            <p:ph type="title"/>
          </p:nvPr>
        </p:nvSpPr>
        <p:spPr>
          <a:xfrm>
            <a:off x="10369" y="130521"/>
            <a:ext cx="7886700" cy="6711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rgbClr val="0000A3"/>
              </a:buClr>
              <a:buSzPts val="3300"/>
              <a:buFont typeface="Arial"/>
              <a:buNone/>
            </a:pPr>
            <a:r>
              <a:rPr lang="en-US" sz="3600"/>
              <a:t>Διάνυσμα απόστασης: επανάληψη</a:t>
            </a:r>
            <a:endParaRPr sz="3600">
              <a:solidFill>
                <a:srgbClr val="0000A8"/>
              </a:solidFill>
            </a:endParaRPr>
          </a:p>
        </p:txBody>
      </p:sp>
      <p:sp>
        <p:nvSpPr>
          <p:cNvPr id="3098" name="Google Shape;3098;p29"/>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cxnSp>
        <p:nvCxnSpPr>
          <p:cNvPr id="3099" name="Google Shape;3099;p29"/>
          <p:cNvCxnSpPr>
            <a:stCxn id="3100" idx="2"/>
            <a:endCxn id="3100" idx="0"/>
          </p:cNvCxnSpPr>
          <p:nvPr/>
        </p:nvCxnSpPr>
        <p:spPr>
          <a:xfrm rot="10800000">
            <a:off x="4897777" y="1596840"/>
            <a:ext cx="0" cy="2897400"/>
          </a:xfrm>
          <a:prstGeom prst="straightConnector1">
            <a:avLst/>
          </a:prstGeom>
          <a:noFill/>
          <a:ln cap="flat" cmpd="sng" w="12700">
            <a:solidFill>
              <a:schemeClr val="dk1"/>
            </a:solidFill>
            <a:prstDash val="solid"/>
            <a:miter lim="800000"/>
            <a:headEnd len="sm" w="sm" type="none"/>
            <a:tailEnd len="sm" w="sm" type="none"/>
          </a:ln>
        </p:spPr>
      </p:cxnSp>
      <p:cxnSp>
        <p:nvCxnSpPr>
          <p:cNvPr id="3101" name="Google Shape;3101;p29"/>
          <p:cNvCxnSpPr>
            <a:stCxn id="3100" idx="1"/>
            <a:endCxn id="3100" idx="3"/>
          </p:cNvCxnSpPr>
          <p:nvPr/>
        </p:nvCxnSpPr>
        <p:spPr>
          <a:xfrm>
            <a:off x="3449077" y="3045540"/>
            <a:ext cx="2897400" cy="0"/>
          </a:xfrm>
          <a:prstGeom prst="straightConnector1">
            <a:avLst/>
          </a:prstGeom>
          <a:noFill/>
          <a:ln cap="flat" cmpd="sng" w="12700">
            <a:solidFill>
              <a:schemeClr val="dk1"/>
            </a:solidFill>
            <a:prstDash val="solid"/>
            <a:miter lim="800000"/>
            <a:headEnd len="sm" w="sm" type="none"/>
            <a:tailEnd len="sm" w="sm" type="none"/>
          </a:ln>
        </p:spPr>
      </p:cxnSp>
      <p:sp>
        <p:nvSpPr>
          <p:cNvPr id="3100" name="Google Shape;3100;p29"/>
          <p:cNvSpPr/>
          <p:nvPr/>
        </p:nvSpPr>
        <p:spPr>
          <a:xfrm>
            <a:off x="3449077" y="1596840"/>
            <a:ext cx="2897400" cy="2897400"/>
          </a:xfrm>
          <a:prstGeom prst="rect">
            <a:avLst/>
          </a:prstGeom>
          <a:no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3102" name="Google Shape;3102;p29"/>
          <p:cNvSpPr/>
          <p:nvPr/>
        </p:nvSpPr>
        <p:spPr>
          <a:xfrm>
            <a:off x="6285253" y="1650352"/>
            <a:ext cx="99300" cy="13914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3103" name="Google Shape;3103;p29"/>
          <p:cNvGrpSpPr/>
          <p:nvPr/>
        </p:nvGrpSpPr>
        <p:grpSpPr>
          <a:xfrm>
            <a:off x="3250339" y="4329160"/>
            <a:ext cx="3307962" cy="341178"/>
            <a:chOff x="4333785" y="5772213"/>
            <a:chExt cx="4410616" cy="454904"/>
          </a:xfrm>
        </p:grpSpPr>
        <p:grpSp>
          <p:nvGrpSpPr>
            <p:cNvPr id="3104" name="Google Shape;3104;p29"/>
            <p:cNvGrpSpPr/>
            <p:nvPr/>
          </p:nvGrpSpPr>
          <p:grpSpPr>
            <a:xfrm>
              <a:off x="4333785" y="5772213"/>
              <a:ext cx="531821" cy="419397"/>
              <a:chOff x="1348328" y="2475647"/>
              <a:chExt cx="603916" cy="476250"/>
            </a:xfrm>
          </p:grpSpPr>
          <p:grpSp>
            <p:nvGrpSpPr>
              <p:cNvPr id="3105" name="Google Shape;3105;p29"/>
              <p:cNvGrpSpPr/>
              <p:nvPr/>
            </p:nvGrpSpPr>
            <p:grpSpPr>
              <a:xfrm>
                <a:off x="1348328" y="2555748"/>
                <a:ext cx="603916" cy="308999"/>
                <a:chOff x="5278570" y="2983486"/>
                <a:chExt cx="501650" cy="233363"/>
              </a:xfrm>
            </p:grpSpPr>
            <p:sp>
              <p:nvSpPr>
                <p:cNvPr id="3106" name="Google Shape;3106;p29"/>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107" name="Google Shape;3107;p29"/>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3108" name="Google Shape;3108;p29"/>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3109" name="Google Shape;3109;p29"/>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110" name="Google Shape;3110;p29"/>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3111" name="Google Shape;3111;p29"/>
              <p:cNvGrpSpPr/>
              <p:nvPr/>
            </p:nvGrpSpPr>
            <p:grpSpPr>
              <a:xfrm>
                <a:off x="1456374" y="2475647"/>
                <a:ext cx="469381" cy="476250"/>
                <a:chOff x="2944" y="2405"/>
                <a:chExt cx="300" cy="300"/>
              </a:xfrm>
            </p:grpSpPr>
            <p:sp>
              <p:nvSpPr>
                <p:cNvPr id="3112" name="Google Shape;3112;p29"/>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113" name="Google Shape;3113;p29"/>
                <p:cNvSpPr txBox="1"/>
                <p:nvPr/>
              </p:nvSpPr>
              <p:spPr>
                <a:xfrm>
                  <a:off x="2944" y="240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g</a:t>
                  </a:r>
                  <a:endParaRPr b="0" i="0" sz="1500" u="none" cap="none" strike="noStrike">
                    <a:solidFill>
                      <a:srgbClr val="000000"/>
                    </a:solidFill>
                    <a:latin typeface="Arial"/>
                    <a:ea typeface="Arial"/>
                    <a:cs typeface="Arial"/>
                    <a:sym typeface="Arial"/>
                  </a:endParaRPr>
                </a:p>
              </p:txBody>
            </p:sp>
          </p:grpSp>
        </p:grpSp>
        <p:grpSp>
          <p:nvGrpSpPr>
            <p:cNvPr id="3114" name="Google Shape;3114;p29"/>
            <p:cNvGrpSpPr/>
            <p:nvPr/>
          </p:nvGrpSpPr>
          <p:grpSpPr>
            <a:xfrm>
              <a:off x="6263949" y="5807720"/>
              <a:ext cx="531821" cy="419397"/>
              <a:chOff x="1348328" y="2507397"/>
              <a:chExt cx="603916" cy="476250"/>
            </a:xfrm>
          </p:grpSpPr>
          <p:grpSp>
            <p:nvGrpSpPr>
              <p:cNvPr id="3115" name="Google Shape;3115;p29"/>
              <p:cNvGrpSpPr/>
              <p:nvPr/>
            </p:nvGrpSpPr>
            <p:grpSpPr>
              <a:xfrm>
                <a:off x="1348328" y="2555748"/>
                <a:ext cx="603916" cy="308999"/>
                <a:chOff x="5278570" y="2983486"/>
                <a:chExt cx="501650" cy="233363"/>
              </a:xfrm>
            </p:grpSpPr>
            <p:sp>
              <p:nvSpPr>
                <p:cNvPr id="3116" name="Google Shape;3116;p29"/>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117" name="Google Shape;3117;p29"/>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3118" name="Google Shape;3118;p29"/>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3119" name="Google Shape;3119;p29"/>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120" name="Google Shape;3120;p29"/>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3121" name="Google Shape;3121;p29"/>
              <p:cNvGrpSpPr/>
              <p:nvPr/>
            </p:nvGrpSpPr>
            <p:grpSpPr>
              <a:xfrm>
                <a:off x="1456374" y="2507397"/>
                <a:ext cx="469381" cy="476250"/>
                <a:chOff x="2944" y="2425"/>
                <a:chExt cx="300" cy="300"/>
              </a:xfrm>
            </p:grpSpPr>
            <p:sp>
              <p:nvSpPr>
                <p:cNvPr id="3122" name="Google Shape;3122;p29"/>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123" name="Google Shape;3123;p29"/>
                <p:cNvSpPr txBox="1"/>
                <p:nvPr/>
              </p:nvSpPr>
              <p:spPr>
                <a:xfrm>
                  <a:off x="2944"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h</a:t>
                  </a:r>
                  <a:endParaRPr b="0" i="0" sz="1500" u="none" cap="none" strike="noStrike">
                    <a:solidFill>
                      <a:srgbClr val="000000"/>
                    </a:solidFill>
                    <a:latin typeface="Arial"/>
                    <a:ea typeface="Arial"/>
                    <a:cs typeface="Arial"/>
                    <a:sym typeface="Arial"/>
                  </a:endParaRPr>
                </a:p>
              </p:txBody>
            </p:sp>
          </p:grpSp>
        </p:grpSp>
        <p:grpSp>
          <p:nvGrpSpPr>
            <p:cNvPr id="3124" name="Google Shape;3124;p29"/>
            <p:cNvGrpSpPr/>
            <p:nvPr/>
          </p:nvGrpSpPr>
          <p:grpSpPr>
            <a:xfrm>
              <a:off x="8197315" y="5805271"/>
              <a:ext cx="547086" cy="419397"/>
              <a:chOff x="1348328" y="2507397"/>
              <a:chExt cx="621251" cy="476250"/>
            </a:xfrm>
          </p:grpSpPr>
          <p:grpSp>
            <p:nvGrpSpPr>
              <p:cNvPr id="3125" name="Google Shape;3125;p29"/>
              <p:cNvGrpSpPr/>
              <p:nvPr/>
            </p:nvGrpSpPr>
            <p:grpSpPr>
              <a:xfrm>
                <a:off x="1348328" y="2555748"/>
                <a:ext cx="603916" cy="308999"/>
                <a:chOff x="5278570" y="2983486"/>
                <a:chExt cx="501650" cy="233363"/>
              </a:xfrm>
            </p:grpSpPr>
            <p:sp>
              <p:nvSpPr>
                <p:cNvPr id="3126" name="Google Shape;3126;p29"/>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127" name="Google Shape;3127;p29"/>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3128" name="Google Shape;3128;p29"/>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3129" name="Google Shape;3129;p29"/>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130" name="Google Shape;3130;p29"/>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3131" name="Google Shape;3131;p29"/>
              <p:cNvGrpSpPr/>
              <p:nvPr/>
            </p:nvGrpSpPr>
            <p:grpSpPr>
              <a:xfrm>
                <a:off x="1500196" y="2507397"/>
                <a:ext cx="469382" cy="476250"/>
                <a:chOff x="2972" y="2425"/>
                <a:chExt cx="300" cy="300"/>
              </a:xfrm>
            </p:grpSpPr>
            <p:sp>
              <p:nvSpPr>
                <p:cNvPr id="3132" name="Google Shape;3132;p29"/>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133" name="Google Shape;3133;p29"/>
                <p:cNvSpPr txBox="1"/>
                <p:nvPr/>
              </p:nvSpPr>
              <p:spPr>
                <a:xfrm>
                  <a:off x="2972"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a:t>
                  </a:r>
                  <a:endParaRPr b="0" i="0" sz="1500" u="none" cap="none" strike="noStrike">
                    <a:solidFill>
                      <a:srgbClr val="000000"/>
                    </a:solidFill>
                    <a:latin typeface="Arial"/>
                    <a:ea typeface="Arial"/>
                    <a:cs typeface="Arial"/>
                    <a:sym typeface="Arial"/>
                  </a:endParaRPr>
                </a:p>
              </p:txBody>
            </p:sp>
          </p:grpSp>
        </p:grpSp>
      </p:grpSp>
      <p:sp>
        <p:nvSpPr>
          <p:cNvPr id="3134" name="Google Shape;3134;p29"/>
          <p:cNvSpPr txBox="1"/>
          <p:nvPr/>
        </p:nvSpPr>
        <p:spPr>
          <a:xfrm>
            <a:off x="3229337" y="2152892"/>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3135" name="Google Shape;3135;p29"/>
          <p:cNvSpPr txBox="1"/>
          <p:nvPr/>
        </p:nvSpPr>
        <p:spPr>
          <a:xfrm>
            <a:off x="4663150" y="2145658"/>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3136" name="Google Shape;3136;p29"/>
          <p:cNvSpPr txBox="1"/>
          <p:nvPr/>
        </p:nvSpPr>
        <p:spPr>
          <a:xfrm>
            <a:off x="3222103" y="3664835"/>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3137" name="Google Shape;3137;p29"/>
          <p:cNvSpPr txBox="1"/>
          <p:nvPr/>
        </p:nvSpPr>
        <p:spPr>
          <a:xfrm>
            <a:off x="4673280" y="3666282"/>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3138" name="Google Shape;3138;p29"/>
          <p:cNvSpPr txBox="1"/>
          <p:nvPr/>
        </p:nvSpPr>
        <p:spPr>
          <a:xfrm>
            <a:off x="6115774" y="3667729"/>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3139" name="Google Shape;3139;p29"/>
          <p:cNvSpPr txBox="1"/>
          <p:nvPr/>
        </p:nvSpPr>
        <p:spPr>
          <a:xfrm>
            <a:off x="4081523" y="3022440"/>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3140" name="Google Shape;3140;p29"/>
          <p:cNvSpPr txBox="1"/>
          <p:nvPr/>
        </p:nvSpPr>
        <p:spPr>
          <a:xfrm>
            <a:off x="5515337" y="3015206"/>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3141" name="Google Shape;3141;p29"/>
          <p:cNvSpPr txBox="1"/>
          <p:nvPr/>
        </p:nvSpPr>
        <p:spPr>
          <a:xfrm>
            <a:off x="4082968" y="4464935"/>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8</a:t>
            </a:r>
            <a:endParaRPr sz="1100"/>
          </a:p>
        </p:txBody>
      </p:sp>
      <p:sp>
        <p:nvSpPr>
          <p:cNvPr id="3142" name="Google Shape;3142;p29"/>
          <p:cNvSpPr txBox="1"/>
          <p:nvPr/>
        </p:nvSpPr>
        <p:spPr>
          <a:xfrm>
            <a:off x="5516783" y="4457701"/>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3143" name="Google Shape;3143;p29"/>
          <p:cNvSpPr txBox="1"/>
          <p:nvPr/>
        </p:nvSpPr>
        <p:spPr>
          <a:xfrm>
            <a:off x="4084414" y="1592967"/>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2</a:t>
            </a:r>
            <a:endParaRPr sz="1100"/>
          </a:p>
        </p:txBody>
      </p:sp>
      <p:sp>
        <p:nvSpPr>
          <p:cNvPr id="3144" name="Google Shape;3144;p29"/>
          <p:cNvSpPr txBox="1"/>
          <p:nvPr/>
        </p:nvSpPr>
        <p:spPr>
          <a:xfrm>
            <a:off x="5518229" y="1585733"/>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grpSp>
        <p:nvGrpSpPr>
          <p:cNvPr id="3145" name="Google Shape;3145;p29"/>
          <p:cNvGrpSpPr/>
          <p:nvPr/>
        </p:nvGrpSpPr>
        <p:grpSpPr>
          <a:xfrm>
            <a:off x="3252343" y="2875342"/>
            <a:ext cx="3302795" cy="341178"/>
            <a:chOff x="4333785" y="5772213"/>
            <a:chExt cx="4403726" cy="454904"/>
          </a:xfrm>
        </p:grpSpPr>
        <p:grpSp>
          <p:nvGrpSpPr>
            <p:cNvPr id="3146" name="Google Shape;3146;p29"/>
            <p:cNvGrpSpPr/>
            <p:nvPr/>
          </p:nvGrpSpPr>
          <p:grpSpPr>
            <a:xfrm>
              <a:off x="4333785" y="5772213"/>
              <a:ext cx="531821" cy="419397"/>
              <a:chOff x="1348328" y="2475647"/>
              <a:chExt cx="603916" cy="476250"/>
            </a:xfrm>
          </p:grpSpPr>
          <p:grpSp>
            <p:nvGrpSpPr>
              <p:cNvPr id="3147" name="Google Shape;3147;p29"/>
              <p:cNvGrpSpPr/>
              <p:nvPr/>
            </p:nvGrpSpPr>
            <p:grpSpPr>
              <a:xfrm>
                <a:off x="1348328" y="2555748"/>
                <a:ext cx="603916" cy="308999"/>
                <a:chOff x="5278570" y="2983486"/>
                <a:chExt cx="501650" cy="233363"/>
              </a:xfrm>
            </p:grpSpPr>
            <p:sp>
              <p:nvSpPr>
                <p:cNvPr id="3148" name="Google Shape;3148;p29"/>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149" name="Google Shape;3149;p29"/>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3150" name="Google Shape;3150;p29"/>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3151" name="Google Shape;3151;p29"/>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152" name="Google Shape;3152;p29"/>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3153" name="Google Shape;3153;p29"/>
              <p:cNvGrpSpPr/>
              <p:nvPr/>
            </p:nvGrpSpPr>
            <p:grpSpPr>
              <a:xfrm>
                <a:off x="1456374" y="2475647"/>
                <a:ext cx="469381" cy="476250"/>
                <a:chOff x="2944" y="2405"/>
                <a:chExt cx="300" cy="300"/>
              </a:xfrm>
            </p:grpSpPr>
            <p:sp>
              <p:nvSpPr>
                <p:cNvPr id="3154" name="Google Shape;3154;p29"/>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155" name="Google Shape;3155;p29"/>
                <p:cNvSpPr txBox="1"/>
                <p:nvPr/>
              </p:nvSpPr>
              <p:spPr>
                <a:xfrm>
                  <a:off x="2944" y="240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a:t>
                  </a:r>
                  <a:endParaRPr b="0" i="0" sz="1500" u="none" cap="none" strike="noStrike">
                    <a:solidFill>
                      <a:srgbClr val="000000"/>
                    </a:solidFill>
                    <a:latin typeface="Arial"/>
                    <a:ea typeface="Arial"/>
                    <a:cs typeface="Arial"/>
                    <a:sym typeface="Arial"/>
                  </a:endParaRPr>
                </a:p>
              </p:txBody>
            </p:sp>
          </p:grpSp>
        </p:grpSp>
        <p:grpSp>
          <p:nvGrpSpPr>
            <p:cNvPr id="3156" name="Google Shape;3156;p29"/>
            <p:cNvGrpSpPr/>
            <p:nvPr/>
          </p:nvGrpSpPr>
          <p:grpSpPr>
            <a:xfrm>
              <a:off x="6263949" y="5807720"/>
              <a:ext cx="531821" cy="419397"/>
              <a:chOff x="1348328" y="2507397"/>
              <a:chExt cx="603916" cy="476250"/>
            </a:xfrm>
          </p:grpSpPr>
          <p:grpSp>
            <p:nvGrpSpPr>
              <p:cNvPr id="3157" name="Google Shape;3157;p29"/>
              <p:cNvGrpSpPr/>
              <p:nvPr/>
            </p:nvGrpSpPr>
            <p:grpSpPr>
              <a:xfrm>
                <a:off x="1348328" y="2555748"/>
                <a:ext cx="603916" cy="308999"/>
                <a:chOff x="5278570" y="2983486"/>
                <a:chExt cx="501650" cy="233363"/>
              </a:xfrm>
            </p:grpSpPr>
            <p:sp>
              <p:nvSpPr>
                <p:cNvPr id="3158" name="Google Shape;3158;p29"/>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159" name="Google Shape;3159;p29"/>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3160" name="Google Shape;3160;p29"/>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3161" name="Google Shape;3161;p29"/>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162" name="Google Shape;3162;p29"/>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3163" name="Google Shape;3163;p29"/>
              <p:cNvGrpSpPr/>
              <p:nvPr/>
            </p:nvGrpSpPr>
            <p:grpSpPr>
              <a:xfrm>
                <a:off x="1456374" y="2507397"/>
                <a:ext cx="469381" cy="476250"/>
                <a:chOff x="2944" y="2425"/>
                <a:chExt cx="300" cy="300"/>
              </a:xfrm>
            </p:grpSpPr>
            <p:sp>
              <p:nvSpPr>
                <p:cNvPr id="3164" name="Google Shape;3164;p29"/>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165" name="Google Shape;3165;p29"/>
                <p:cNvSpPr txBox="1"/>
                <p:nvPr/>
              </p:nvSpPr>
              <p:spPr>
                <a:xfrm>
                  <a:off x="2944"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e</a:t>
                  </a:r>
                  <a:endParaRPr b="0" i="0" sz="1500" u="none" cap="none" strike="noStrike">
                    <a:solidFill>
                      <a:srgbClr val="000000"/>
                    </a:solidFill>
                    <a:latin typeface="Arial"/>
                    <a:ea typeface="Arial"/>
                    <a:cs typeface="Arial"/>
                    <a:sym typeface="Arial"/>
                  </a:endParaRPr>
                </a:p>
              </p:txBody>
            </p:sp>
          </p:grpSp>
        </p:grpSp>
        <p:grpSp>
          <p:nvGrpSpPr>
            <p:cNvPr id="3166" name="Google Shape;3166;p29"/>
            <p:cNvGrpSpPr/>
            <p:nvPr/>
          </p:nvGrpSpPr>
          <p:grpSpPr>
            <a:xfrm>
              <a:off x="8197315" y="5805271"/>
              <a:ext cx="540196" cy="419397"/>
              <a:chOff x="1348328" y="2507397"/>
              <a:chExt cx="613427" cy="476250"/>
            </a:xfrm>
          </p:grpSpPr>
          <p:grpSp>
            <p:nvGrpSpPr>
              <p:cNvPr id="3167" name="Google Shape;3167;p29"/>
              <p:cNvGrpSpPr/>
              <p:nvPr/>
            </p:nvGrpSpPr>
            <p:grpSpPr>
              <a:xfrm>
                <a:off x="1348328" y="2555748"/>
                <a:ext cx="603916" cy="308999"/>
                <a:chOff x="5278570" y="2983486"/>
                <a:chExt cx="501650" cy="233363"/>
              </a:xfrm>
            </p:grpSpPr>
            <p:sp>
              <p:nvSpPr>
                <p:cNvPr id="3168" name="Google Shape;3168;p29"/>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169" name="Google Shape;3169;p29"/>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3170" name="Google Shape;3170;p29"/>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3171" name="Google Shape;3171;p29"/>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172" name="Google Shape;3172;p29"/>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3173" name="Google Shape;3173;p29"/>
              <p:cNvGrpSpPr/>
              <p:nvPr/>
            </p:nvGrpSpPr>
            <p:grpSpPr>
              <a:xfrm>
                <a:off x="1492372" y="2507397"/>
                <a:ext cx="469382" cy="476250"/>
                <a:chOff x="2967" y="2425"/>
                <a:chExt cx="300" cy="300"/>
              </a:xfrm>
            </p:grpSpPr>
            <p:sp>
              <p:nvSpPr>
                <p:cNvPr id="3174" name="Google Shape;3174;p29"/>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175" name="Google Shape;3175;p29"/>
                <p:cNvSpPr txBox="1"/>
                <p:nvPr/>
              </p:nvSpPr>
              <p:spPr>
                <a:xfrm>
                  <a:off x="2967"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f</a:t>
                  </a:r>
                  <a:endParaRPr b="0" i="0" sz="1500" u="none" cap="none" strike="noStrike">
                    <a:solidFill>
                      <a:srgbClr val="000000"/>
                    </a:solidFill>
                    <a:latin typeface="Arial"/>
                    <a:ea typeface="Arial"/>
                    <a:cs typeface="Arial"/>
                    <a:sym typeface="Arial"/>
                  </a:endParaRPr>
                </a:p>
              </p:txBody>
            </p:sp>
          </p:grpSp>
        </p:grpSp>
      </p:grpSp>
      <p:grpSp>
        <p:nvGrpSpPr>
          <p:cNvPr id="3176" name="Google Shape;3176;p29"/>
          <p:cNvGrpSpPr/>
          <p:nvPr/>
        </p:nvGrpSpPr>
        <p:grpSpPr>
          <a:xfrm>
            <a:off x="3250339" y="1429547"/>
            <a:ext cx="3296513" cy="341178"/>
            <a:chOff x="4333785" y="5772213"/>
            <a:chExt cx="4395351" cy="454904"/>
          </a:xfrm>
        </p:grpSpPr>
        <p:grpSp>
          <p:nvGrpSpPr>
            <p:cNvPr id="3177" name="Google Shape;3177;p29"/>
            <p:cNvGrpSpPr/>
            <p:nvPr/>
          </p:nvGrpSpPr>
          <p:grpSpPr>
            <a:xfrm>
              <a:off x="4333785" y="5772213"/>
              <a:ext cx="531821" cy="419397"/>
              <a:chOff x="1348328" y="2475647"/>
              <a:chExt cx="603916" cy="476250"/>
            </a:xfrm>
          </p:grpSpPr>
          <p:grpSp>
            <p:nvGrpSpPr>
              <p:cNvPr id="3178" name="Google Shape;3178;p29"/>
              <p:cNvGrpSpPr/>
              <p:nvPr/>
            </p:nvGrpSpPr>
            <p:grpSpPr>
              <a:xfrm>
                <a:off x="1348328" y="2555748"/>
                <a:ext cx="603916" cy="308999"/>
                <a:chOff x="5278570" y="2983486"/>
                <a:chExt cx="501650" cy="233363"/>
              </a:xfrm>
            </p:grpSpPr>
            <p:sp>
              <p:nvSpPr>
                <p:cNvPr id="3179" name="Google Shape;3179;p29"/>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180" name="Google Shape;3180;p29"/>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3181" name="Google Shape;3181;p29"/>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3182" name="Google Shape;3182;p29"/>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183" name="Google Shape;3183;p29"/>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3184" name="Google Shape;3184;p29"/>
              <p:cNvGrpSpPr/>
              <p:nvPr/>
            </p:nvGrpSpPr>
            <p:grpSpPr>
              <a:xfrm>
                <a:off x="1456374" y="2475647"/>
                <a:ext cx="469381" cy="476250"/>
                <a:chOff x="2944" y="2405"/>
                <a:chExt cx="300" cy="300"/>
              </a:xfrm>
            </p:grpSpPr>
            <p:sp>
              <p:nvSpPr>
                <p:cNvPr id="3185" name="Google Shape;3185;p29"/>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186" name="Google Shape;3186;p29"/>
                <p:cNvSpPr txBox="1"/>
                <p:nvPr/>
              </p:nvSpPr>
              <p:spPr>
                <a:xfrm>
                  <a:off x="2944" y="240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a:t>
                  </a:r>
                  <a:endParaRPr b="0" i="0" sz="1500" u="none" cap="none" strike="noStrike">
                    <a:solidFill>
                      <a:srgbClr val="000000"/>
                    </a:solidFill>
                    <a:latin typeface="Arial"/>
                    <a:ea typeface="Arial"/>
                    <a:cs typeface="Arial"/>
                    <a:sym typeface="Arial"/>
                  </a:endParaRPr>
                </a:p>
              </p:txBody>
            </p:sp>
          </p:grpSp>
        </p:grpSp>
        <p:grpSp>
          <p:nvGrpSpPr>
            <p:cNvPr id="3187" name="Google Shape;3187;p29"/>
            <p:cNvGrpSpPr/>
            <p:nvPr/>
          </p:nvGrpSpPr>
          <p:grpSpPr>
            <a:xfrm>
              <a:off x="6263949" y="5807720"/>
              <a:ext cx="531821" cy="419397"/>
              <a:chOff x="1348328" y="2507397"/>
              <a:chExt cx="603916" cy="476250"/>
            </a:xfrm>
          </p:grpSpPr>
          <p:grpSp>
            <p:nvGrpSpPr>
              <p:cNvPr id="3188" name="Google Shape;3188;p29"/>
              <p:cNvGrpSpPr/>
              <p:nvPr/>
            </p:nvGrpSpPr>
            <p:grpSpPr>
              <a:xfrm>
                <a:off x="1348328" y="2555748"/>
                <a:ext cx="603916" cy="308999"/>
                <a:chOff x="5278570" y="2983486"/>
                <a:chExt cx="501650" cy="233363"/>
              </a:xfrm>
            </p:grpSpPr>
            <p:sp>
              <p:nvSpPr>
                <p:cNvPr id="3189" name="Google Shape;3189;p29"/>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190" name="Google Shape;3190;p29"/>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3191" name="Google Shape;3191;p29"/>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3192" name="Google Shape;3192;p29"/>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193" name="Google Shape;3193;p29"/>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3194" name="Google Shape;3194;p29"/>
              <p:cNvGrpSpPr/>
              <p:nvPr/>
            </p:nvGrpSpPr>
            <p:grpSpPr>
              <a:xfrm>
                <a:off x="1456374" y="2507397"/>
                <a:ext cx="469381" cy="476250"/>
                <a:chOff x="2944" y="2425"/>
                <a:chExt cx="300" cy="300"/>
              </a:xfrm>
            </p:grpSpPr>
            <p:sp>
              <p:nvSpPr>
                <p:cNvPr id="3195" name="Google Shape;3195;p29"/>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196" name="Google Shape;3196;p29"/>
                <p:cNvSpPr txBox="1"/>
                <p:nvPr/>
              </p:nvSpPr>
              <p:spPr>
                <a:xfrm>
                  <a:off x="2944"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b</a:t>
                  </a:r>
                  <a:endParaRPr b="0" i="0" sz="1500" u="none" cap="none" strike="noStrike">
                    <a:solidFill>
                      <a:srgbClr val="000000"/>
                    </a:solidFill>
                    <a:latin typeface="Arial"/>
                    <a:ea typeface="Arial"/>
                    <a:cs typeface="Arial"/>
                    <a:sym typeface="Arial"/>
                  </a:endParaRPr>
                </a:p>
              </p:txBody>
            </p:sp>
          </p:grpSp>
        </p:grpSp>
        <p:grpSp>
          <p:nvGrpSpPr>
            <p:cNvPr id="3197" name="Google Shape;3197;p29"/>
            <p:cNvGrpSpPr/>
            <p:nvPr/>
          </p:nvGrpSpPr>
          <p:grpSpPr>
            <a:xfrm>
              <a:off x="8197315" y="5805271"/>
              <a:ext cx="531821" cy="419397"/>
              <a:chOff x="1348328" y="2507397"/>
              <a:chExt cx="603916" cy="476250"/>
            </a:xfrm>
          </p:grpSpPr>
          <p:grpSp>
            <p:nvGrpSpPr>
              <p:cNvPr id="3198" name="Google Shape;3198;p29"/>
              <p:cNvGrpSpPr/>
              <p:nvPr/>
            </p:nvGrpSpPr>
            <p:grpSpPr>
              <a:xfrm>
                <a:off x="1348328" y="2555748"/>
                <a:ext cx="603916" cy="308999"/>
                <a:chOff x="5278570" y="2983486"/>
                <a:chExt cx="501650" cy="233363"/>
              </a:xfrm>
            </p:grpSpPr>
            <p:sp>
              <p:nvSpPr>
                <p:cNvPr id="3199" name="Google Shape;3199;p29"/>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200" name="Google Shape;3200;p29"/>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3201" name="Google Shape;3201;p29"/>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3202" name="Google Shape;3202;p29"/>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203" name="Google Shape;3203;p29"/>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3204" name="Google Shape;3204;p29"/>
              <p:cNvGrpSpPr/>
              <p:nvPr/>
            </p:nvGrpSpPr>
            <p:grpSpPr>
              <a:xfrm>
                <a:off x="1464202" y="2507397"/>
                <a:ext cx="469382" cy="476250"/>
                <a:chOff x="2949" y="2425"/>
                <a:chExt cx="300" cy="300"/>
              </a:xfrm>
            </p:grpSpPr>
            <p:sp>
              <p:nvSpPr>
                <p:cNvPr id="3205" name="Google Shape;3205;p29"/>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206" name="Google Shape;3206;p29"/>
                <p:cNvSpPr txBox="1"/>
                <p:nvPr/>
              </p:nvSpPr>
              <p:spPr>
                <a:xfrm>
                  <a:off x="2949"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a:t>
                  </a:r>
                  <a:endParaRPr b="0" i="0" sz="1500" u="none" cap="none" strike="noStrike">
                    <a:solidFill>
                      <a:srgbClr val="000000"/>
                    </a:solidFill>
                    <a:latin typeface="Arial"/>
                    <a:ea typeface="Arial"/>
                    <a:cs typeface="Arial"/>
                    <a:sym typeface="Arial"/>
                  </a:endParaRPr>
                </a:p>
              </p:txBody>
            </p:sp>
          </p:grpSp>
        </p:grpSp>
      </p:grpSp>
      <p:sp>
        <p:nvSpPr>
          <p:cNvPr id="3207" name="Google Shape;3207;p29"/>
          <p:cNvSpPr txBox="1"/>
          <p:nvPr/>
        </p:nvSpPr>
        <p:spPr>
          <a:xfrm flipH="1">
            <a:off x="357494" y="2309243"/>
            <a:ext cx="1646700" cy="2590500"/>
          </a:xfrm>
          <a:prstGeom prst="rect">
            <a:avLst/>
          </a:prstGeom>
          <a:noFill/>
          <a:ln>
            <a:noFill/>
          </a:ln>
        </p:spPr>
        <p:txBody>
          <a:bodyPr anchorCtr="0" anchor="t" bIns="34275" lIns="68575" spcFirstLastPara="1" rIns="68575" wrap="square" tIns="34275">
            <a:spAutoFit/>
          </a:bodyPr>
          <a:lstStyle/>
          <a:p>
            <a:pPr indent="0" lvl="0" marL="0" rtl="0" algn="l">
              <a:lnSpc>
                <a:spcPct val="90000"/>
              </a:lnSpc>
              <a:spcBef>
                <a:spcPts val="0"/>
              </a:spcBef>
              <a:spcAft>
                <a:spcPts val="0"/>
              </a:spcAft>
              <a:buNone/>
            </a:pPr>
            <a:r>
              <a:rPr lang="en-US" sz="1400">
                <a:solidFill>
                  <a:schemeClr val="dk1"/>
                </a:solidFill>
              </a:rPr>
              <a:t>όλοι οι κόμβοι:</a:t>
            </a:r>
            <a:endParaRPr sz="1100">
              <a:solidFill>
                <a:schemeClr val="dk1"/>
              </a:solidFill>
            </a:endParaRPr>
          </a:p>
          <a:p>
            <a:pPr indent="-127000" lvl="0" marL="127000" rtl="0" algn="l">
              <a:lnSpc>
                <a:spcPct val="90000"/>
              </a:lnSpc>
              <a:spcBef>
                <a:spcPts val="0"/>
              </a:spcBef>
              <a:spcAft>
                <a:spcPts val="0"/>
              </a:spcAft>
              <a:buClr>
                <a:srgbClr val="BFBFBF"/>
              </a:buClr>
              <a:buSzPts val="1400"/>
              <a:buFont typeface="Noto Sans Symbols"/>
              <a:buChar char="▪"/>
            </a:pPr>
            <a:r>
              <a:rPr lang="en-US" sz="1400">
                <a:solidFill>
                  <a:srgbClr val="BFBFBF"/>
                </a:solidFill>
              </a:rPr>
              <a:t>λαμβάνουν διανύσματα απόστασης από τους γείτονες</a:t>
            </a:r>
            <a:endParaRPr sz="1100">
              <a:solidFill>
                <a:srgbClr val="BFBFBF"/>
              </a:solidFill>
            </a:endParaRPr>
          </a:p>
          <a:p>
            <a:pPr indent="-127000" lvl="0" marL="127000" rtl="0" algn="l">
              <a:lnSpc>
                <a:spcPct val="90000"/>
              </a:lnSpc>
              <a:spcBef>
                <a:spcPts val="0"/>
              </a:spcBef>
              <a:spcAft>
                <a:spcPts val="0"/>
              </a:spcAft>
              <a:buClr>
                <a:schemeClr val="dk1"/>
              </a:buClr>
              <a:buSzPts val="1400"/>
              <a:buFont typeface="Noto Sans Symbols"/>
              <a:buChar char="▪"/>
            </a:pPr>
            <a:r>
              <a:rPr lang="en-US" sz="1400">
                <a:solidFill>
                  <a:schemeClr val="dk1"/>
                </a:solidFill>
              </a:rPr>
              <a:t>υπολογίζουν το νέο τοπικό διάνυσμα απόστασης</a:t>
            </a:r>
            <a:endParaRPr sz="1100">
              <a:solidFill>
                <a:schemeClr val="dk1"/>
              </a:solidFill>
            </a:endParaRPr>
          </a:p>
          <a:p>
            <a:pPr indent="-127000" lvl="0" marL="127000" rtl="0" algn="l">
              <a:lnSpc>
                <a:spcPct val="90000"/>
              </a:lnSpc>
              <a:spcBef>
                <a:spcPts val="0"/>
              </a:spcBef>
              <a:spcAft>
                <a:spcPts val="0"/>
              </a:spcAft>
              <a:buClr>
                <a:srgbClr val="BFBFBF"/>
              </a:buClr>
              <a:buSzPts val="1400"/>
              <a:buFont typeface="Noto Sans Symbols"/>
              <a:buChar char="▪"/>
            </a:pPr>
            <a:r>
              <a:rPr lang="en-US" sz="1400">
                <a:solidFill>
                  <a:srgbClr val="BFBFBF"/>
                </a:solidFill>
              </a:rPr>
              <a:t>στέλνουν το νέο τοπικό διάνυσμα απόστασης στους γείτονες</a:t>
            </a:r>
            <a:endParaRPr sz="1400">
              <a:solidFill>
                <a:schemeClr val="dk1"/>
              </a:solidFill>
            </a:endParaRPr>
          </a:p>
        </p:txBody>
      </p:sp>
      <p:grpSp>
        <p:nvGrpSpPr>
          <p:cNvPr id="3208" name="Google Shape;3208;p29"/>
          <p:cNvGrpSpPr/>
          <p:nvPr/>
        </p:nvGrpSpPr>
        <p:grpSpPr>
          <a:xfrm>
            <a:off x="438284" y="1394357"/>
            <a:ext cx="716400" cy="922355"/>
            <a:chOff x="10030320" y="3444875"/>
            <a:chExt cx="955200" cy="1229807"/>
          </a:xfrm>
        </p:grpSpPr>
        <p:sp>
          <p:nvSpPr>
            <p:cNvPr id="3209" name="Google Shape;3209;p29"/>
            <p:cNvSpPr txBox="1"/>
            <p:nvPr/>
          </p:nvSpPr>
          <p:spPr>
            <a:xfrm>
              <a:off x="10030320" y="4089682"/>
              <a:ext cx="955200" cy="585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t=2</a:t>
              </a:r>
              <a:endParaRPr sz="1100"/>
            </a:p>
          </p:txBody>
        </p:sp>
        <p:grpSp>
          <p:nvGrpSpPr>
            <p:cNvPr id="3210" name="Google Shape;3210;p29"/>
            <p:cNvGrpSpPr/>
            <p:nvPr/>
          </p:nvGrpSpPr>
          <p:grpSpPr>
            <a:xfrm>
              <a:off x="10034588" y="3444875"/>
              <a:ext cx="682627" cy="682625"/>
              <a:chOff x="10034588" y="3444875"/>
              <a:chExt cx="682627" cy="682625"/>
            </a:xfrm>
          </p:grpSpPr>
          <p:sp>
            <p:nvSpPr>
              <p:cNvPr id="3211" name="Google Shape;3211;p29"/>
              <p:cNvSpPr/>
              <p:nvPr/>
            </p:nvSpPr>
            <p:spPr>
              <a:xfrm>
                <a:off x="10039551" y="3449256"/>
                <a:ext cx="671332" cy="671332"/>
              </a:xfrm>
              <a:prstGeom prst="ellipse">
                <a:avLst/>
              </a:prstGeom>
              <a:noFill/>
              <a:ln cap="flat" cmpd="sng" w="34925">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cxnSp>
            <p:nvCxnSpPr>
              <p:cNvPr id="3212" name="Google Shape;3212;p29"/>
              <p:cNvCxnSpPr/>
              <p:nvPr/>
            </p:nvCxnSpPr>
            <p:spPr>
              <a:xfrm>
                <a:off x="10372725" y="3444875"/>
                <a:ext cx="0" cy="60325"/>
              </a:xfrm>
              <a:prstGeom prst="straightConnector1">
                <a:avLst/>
              </a:prstGeom>
              <a:noFill/>
              <a:ln cap="rnd" cmpd="sng" w="25400">
                <a:solidFill>
                  <a:srgbClr val="C00000"/>
                </a:solidFill>
                <a:prstDash val="solid"/>
                <a:miter lim="800000"/>
                <a:headEnd len="sm" w="sm" type="none"/>
                <a:tailEnd len="sm" w="sm" type="none"/>
              </a:ln>
            </p:spPr>
          </p:cxnSp>
          <p:cxnSp>
            <p:nvCxnSpPr>
              <p:cNvPr id="3213" name="Google Shape;3213;p29"/>
              <p:cNvCxnSpPr/>
              <p:nvPr/>
            </p:nvCxnSpPr>
            <p:spPr>
              <a:xfrm>
                <a:off x="10372725" y="4067175"/>
                <a:ext cx="0" cy="60325"/>
              </a:xfrm>
              <a:prstGeom prst="straightConnector1">
                <a:avLst/>
              </a:prstGeom>
              <a:noFill/>
              <a:ln cap="rnd" cmpd="sng" w="25400">
                <a:solidFill>
                  <a:srgbClr val="C00000"/>
                </a:solidFill>
                <a:prstDash val="solid"/>
                <a:miter lim="800000"/>
                <a:headEnd len="sm" w="sm" type="none"/>
                <a:tailEnd len="sm" w="sm" type="none"/>
              </a:ln>
            </p:spPr>
          </p:cxnSp>
          <p:cxnSp>
            <p:nvCxnSpPr>
              <p:cNvPr id="3214" name="Google Shape;3214;p29"/>
              <p:cNvCxnSpPr/>
              <p:nvPr/>
            </p:nvCxnSpPr>
            <p:spPr>
              <a:xfrm rot="10800000">
                <a:off x="10064751" y="3756025"/>
                <a:ext cx="0" cy="60325"/>
              </a:xfrm>
              <a:prstGeom prst="straightConnector1">
                <a:avLst/>
              </a:prstGeom>
              <a:noFill/>
              <a:ln cap="rnd" cmpd="sng" w="25400">
                <a:solidFill>
                  <a:srgbClr val="C00000"/>
                </a:solidFill>
                <a:prstDash val="solid"/>
                <a:miter lim="800000"/>
                <a:headEnd len="sm" w="sm" type="none"/>
                <a:tailEnd len="sm" w="sm" type="none"/>
              </a:ln>
            </p:spPr>
          </p:cxnSp>
          <p:cxnSp>
            <p:nvCxnSpPr>
              <p:cNvPr id="3215" name="Google Shape;3215;p29"/>
              <p:cNvCxnSpPr/>
              <p:nvPr/>
            </p:nvCxnSpPr>
            <p:spPr>
              <a:xfrm rot="10800000">
                <a:off x="10687053" y="3756025"/>
                <a:ext cx="0" cy="60325"/>
              </a:xfrm>
              <a:prstGeom prst="straightConnector1">
                <a:avLst/>
              </a:prstGeom>
              <a:noFill/>
              <a:ln cap="rnd" cmpd="sng" w="25400">
                <a:solidFill>
                  <a:srgbClr val="C00000"/>
                </a:solidFill>
                <a:prstDash val="solid"/>
                <a:miter lim="800000"/>
                <a:headEnd len="sm" w="sm" type="none"/>
                <a:tailEnd len="sm" w="sm" type="none"/>
              </a:ln>
            </p:spPr>
          </p:cxnSp>
          <p:cxnSp>
            <p:nvCxnSpPr>
              <p:cNvPr id="3216" name="Google Shape;3216;p29"/>
              <p:cNvCxnSpPr/>
              <p:nvPr/>
            </p:nvCxnSpPr>
            <p:spPr>
              <a:xfrm>
                <a:off x="10523542" y="4037013"/>
                <a:ext cx="26983" cy="42862"/>
              </a:xfrm>
              <a:prstGeom prst="straightConnector1">
                <a:avLst/>
              </a:prstGeom>
              <a:noFill/>
              <a:ln cap="rnd" cmpd="sng" w="25400">
                <a:solidFill>
                  <a:srgbClr val="C00000"/>
                </a:solidFill>
                <a:prstDash val="solid"/>
                <a:miter lim="800000"/>
                <a:headEnd len="sm" w="sm" type="none"/>
                <a:tailEnd len="sm" w="sm" type="none"/>
              </a:ln>
            </p:spPr>
          </p:cxnSp>
          <p:cxnSp>
            <p:nvCxnSpPr>
              <p:cNvPr id="3217" name="Google Shape;3217;p29"/>
              <p:cNvCxnSpPr/>
              <p:nvPr/>
            </p:nvCxnSpPr>
            <p:spPr>
              <a:xfrm>
                <a:off x="10202867" y="3490913"/>
                <a:ext cx="26983" cy="42862"/>
              </a:xfrm>
              <a:prstGeom prst="straightConnector1">
                <a:avLst/>
              </a:prstGeom>
              <a:noFill/>
              <a:ln cap="rnd" cmpd="sng" w="25400">
                <a:solidFill>
                  <a:srgbClr val="C00000"/>
                </a:solidFill>
                <a:prstDash val="solid"/>
                <a:miter lim="800000"/>
                <a:headEnd len="sm" w="sm" type="none"/>
                <a:tailEnd len="sm" w="sm" type="none"/>
              </a:ln>
            </p:spPr>
          </p:cxnSp>
          <p:cxnSp>
            <p:nvCxnSpPr>
              <p:cNvPr id="3218" name="Google Shape;3218;p29"/>
              <p:cNvCxnSpPr/>
              <p:nvPr/>
            </p:nvCxnSpPr>
            <p:spPr>
              <a:xfrm flipH="1">
                <a:off x="10196517" y="4033838"/>
                <a:ext cx="26983" cy="42862"/>
              </a:xfrm>
              <a:prstGeom prst="straightConnector1">
                <a:avLst/>
              </a:prstGeom>
              <a:noFill/>
              <a:ln cap="rnd" cmpd="sng" w="25400">
                <a:solidFill>
                  <a:srgbClr val="C00000"/>
                </a:solidFill>
                <a:prstDash val="solid"/>
                <a:miter lim="800000"/>
                <a:headEnd len="sm" w="sm" type="none"/>
                <a:tailEnd len="sm" w="sm" type="none"/>
              </a:ln>
            </p:spPr>
          </p:cxnSp>
          <p:cxnSp>
            <p:nvCxnSpPr>
              <p:cNvPr id="3219" name="Google Shape;3219;p29"/>
              <p:cNvCxnSpPr/>
              <p:nvPr/>
            </p:nvCxnSpPr>
            <p:spPr>
              <a:xfrm flipH="1">
                <a:off x="10517192" y="3487738"/>
                <a:ext cx="26983" cy="42862"/>
              </a:xfrm>
              <a:prstGeom prst="straightConnector1">
                <a:avLst/>
              </a:prstGeom>
              <a:noFill/>
              <a:ln cap="rnd" cmpd="sng" w="25400">
                <a:solidFill>
                  <a:srgbClr val="C00000"/>
                </a:solidFill>
                <a:prstDash val="solid"/>
                <a:miter lim="800000"/>
                <a:headEnd len="sm" w="sm" type="none"/>
                <a:tailEnd len="sm" w="sm" type="none"/>
              </a:ln>
            </p:spPr>
          </p:cxnSp>
          <p:cxnSp>
            <p:nvCxnSpPr>
              <p:cNvPr id="3220" name="Google Shape;3220;p29"/>
              <p:cNvCxnSpPr/>
              <p:nvPr/>
            </p:nvCxnSpPr>
            <p:spPr>
              <a:xfrm flipH="1">
                <a:off x="10631493" y="3611565"/>
                <a:ext cx="36507" cy="26985"/>
              </a:xfrm>
              <a:prstGeom prst="straightConnector1">
                <a:avLst/>
              </a:prstGeom>
              <a:noFill/>
              <a:ln cap="rnd" cmpd="sng" w="25400">
                <a:solidFill>
                  <a:srgbClr val="C00000"/>
                </a:solidFill>
                <a:prstDash val="solid"/>
                <a:miter lim="800000"/>
                <a:headEnd len="sm" w="sm" type="none"/>
                <a:tailEnd len="sm" w="sm" type="none"/>
              </a:ln>
            </p:spPr>
          </p:cxnSp>
          <p:cxnSp>
            <p:nvCxnSpPr>
              <p:cNvPr id="3221" name="Google Shape;3221;p29"/>
              <p:cNvCxnSpPr/>
              <p:nvPr/>
            </p:nvCxnSpPr>
            <p:spPr>
              <a:xfrm flipH="1">
                <a:off x="10085393" y="3929065"/>
                <a:ext cx="36507" cy="26985"/>
              </a:xfrm>
              <a:prstGeom prst="straightConnector1">
                <a:avLst/>
              </a:prstGeom>
              <a:noFill/>
              <a:ln cap="rnd" cmpd="sng" w="25400">
                <a:solidFill>
                  <a:srgbClr val="C00000"/>
                </a:solidFill>
                <a:prstDash val="solid"/>
                <a:miter lim="800000"/>
                <a:headEnd len="sm" w="sm" type="none"/>
                <a:tailEnd len="sm" w="sm" type="none"/>
              </a:ln>
            </p:spPr>
          </p:cxnSp>
          <p:cxnSp>
            <p:nvCxnSpPr>
              <p:cNvPr id="3222" name="Google Shape;3222;p29"/>
              <p:cNvCxnSpPr/>
              <p:nvPr/>
            </p:nvCxnSpPr>
            <p:spPr>
              <a:xfrm rot="10800000">
                <a:off x="10094918" y="3614740"/>
                <a:ext cx="36507" cy="26985"/>
              </a:xfrm>
              <a:prstGeom prst="straightConnector1">
                <a:avLst/>
              </a:prstGeom>
              <a:noFill/>
              <a:ln cap="rnd" cmpd="sng" w="25400">
                <a:solidFill>
                  <a:srgbClr val="C00000"/>
                </a:solidFill>
                <a:prstDash val="solid"/>
                <a:miter lim="800000"/>
                <a:headEnd len="sm" w="sm" type="none"/>
                <a:tailEnd len="sm" w="sm" type="none"/>
              </a:ln>
            </p:spPr>
          </p:cxnSp>
          <p:cxnSp>
            <p:nvCxnSpPr>
              <p:cNvPr id="3223" name="Google Shape;3223;p29"/>
              <p:cNvCxnSpPr/>
              <p:nvPr/>
            </p:nvCxnSpPr>
            <p:spPr>
              <a:xfrm rot="10800000">
                <a:off x="10631493" y="3932240"/>
                <a:ext cx="36507" cy="26985"/>
              </a:xfrm>
              <a:prstGeom prst="straightConnector1">
                <a:avLst/>
              </a:prstGeom>
              <a:noFill/>
              <a:ln cap="rnd" cmpd="sng" w="25400">
                <a:solidFill>
                  <a:srgbClr val="C00000"/>
                </a:solidFill>
                <a:prstDash val="solid"/>
                <a:miter lim="800000"/>
                <a:headEnd len="sm" w="sm" type="none"/>
                <a:tailEnd len="sm" w="sm" type="none"/>
              </a:ln>
            </p:spPr>
          </p:cxnSp>
          <p:sp>
            <p:nvSpPr>
              <p:cNvPr id="3224" name="Google Shape;3224;p29"/>
              <p:cNvSpPr/>
              <p:nvPr/>
            </p:nvSpPr>
            <p:spPr>
              <a:xfrm>
                <a:off x="10331450" y="3743325"/>
                <a:ext cx="82550" cy="87136"/>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grpSp>
        <p:nvGrpSpPr>
          <p:cNvPr id="3225" name="Google Shape;3225;p29"/>
          <p:cNvGrpSpPr/>
          <p:nvPr/>
        </p:nvGrpSpPr>
        <p:grpSpPr>
          <a:xfrm>
            <a:off x="3030794" y="1187245"/>
            <a:ext cx="3817219" cy="3716591"/>
            <a:chOff x="3982064" y="1612491"/>
            <a:chExt cx="5089626" cy="4955455"/>
          </a:xfrm>
        </p:grpSpPr>
        <p:grpSp>
          <p:nvGrpSpPr>
            <p:cNvPr id="3226" name="Google Shape;3226;p29"/>
            <p:cNvGrpSpPr/>
            <p:nvPr/>
          </p:nvGrpSpPr>
          <p:grpSpPr>
            <a:xfrm>
              <a:off x="4011560" y="1641985"/>
              <a:ext cx="1196054" cy="1022555"/>
              <a:chOff x="9655277" y="2349909"/>
              <a:chExt cx="1196054" cy="1022555"/>
            </a:xfrm>
          </p:grpSpPr>
          <p:sp>
            <p:nvSpPr>
              <p:cNvPr id="3227" name="Google Shape;3227;p29"/>
              <p:cNvSpPr/>
              <p:nvPr/>
            </p:nvSpPr>
            <p:spPr>
              <a:xfrm>
                <a:off x="9655277" y="2349909"/>
                <a:ext cx="1196054" cy="1022555"/>
              </a:xfrm>
              <a:custGeom>
                <a:rect b="b" l="l" r="r" t="t"/>
                <a:pathLst>
                  <a:path extrusionOk="0" h="2290046" w="2820074">
                    <a:moveTo>
                      <a:pt x="1416106" y="606903"/>
                    </a:moveTo>
                    <a:lnTo>
                      <a:pt x="1096471" y="222531"/>
                    </a:lnTo>
                    <a:lnTo>
                      <a:pt x="954860" y="667593"/>
                    </a:lnTo>
                    <a:lnTo>
                      <a:pt x="89012" y="242761"/>
                    </a:lnTo>
                    <a:lnTo>
                      <a:pt x="610948" y="797066"/>
                    </a:lnTo>
                    <a:lnTo>
                      <a:pt x="0" y="902262"/>
                    </a:lnTo>
                    <a:lnTo>
                      <a:pt x="481476" y="1246174"/>
                    </a:lnTo>
                    <a:lnTo>
                      <a:pt x="36414" y="1533441"/>
                    </a:lnTo>
                    <a:lnTo>
                      <a:pt x="760651" y="1476797"/>
                    </a:lnTo>
                    <a:lnTo>
                      <a:pt x="623086" y="1869260"/>
                    </a:lnTo>
                    <a:lnTo>
                      <a:pt x="1003412" y="1658867"/>
                    </a:lnTo>
                    <a:lnTo>
                      <a:pt x="1104563" y="2290046"/>
                    </a:lnTo>
                    <a:lnTo>
                      <a:pt x="1383738" y="1569855"/>
                    </a:lnTo>
                    <a:lnTo>
                      <a:pt x="1743833" y="2091791"/>
                    </a:lnTo>
                    <a:lnTo>
                      <a:pt x="1836892" y="1529395"/>
                    </a:lnTo>
                    <a:lnTo>
                      <a:pt x="2375012" y="1889491"/>
                    </a:lnTo>
                    <a:lnTo>
                      <a:pt x="2209125" y="1351370"/>
                    </a:lnTo>
                    <a:lnTo>
                      <a:pt x="2820074" y="1399922"/>
                    </a:lnTo>
                    <a:lnTo>
                      <a:pt x="2310276" y="1092425"/>
                    </a:lnTo>
                    <a:lnTo>
                      <a:pt x="2775568" y="837526"/>
                    </a:lnTo>
                    <a:lnTo>
                      <a:pt x="2196987" y="768744"/>
                    </a:lnTo>
                    <a:lnTo>
                      <a:pt x="2427610" y="441016"/>
                    </a:lnTo>
                    <a:lnTo>
                      <a:pt x="1844984" y="546213"/>
                    </a:lnTo>
                    <a:lnTo>
                      <a:pt x="1901628" y="0"/>
                    </a:lnTo>
                    <a:lnTo>
                      <a:pt x="1416106" y="606903"/>
                    </a:lnTo>
                    <a:close/>
                  </a:path>
                </a:pathLst>
              </a:custGeom>
              <a:solidFill>
                <a:srgbClr val="FFFF00">
                  <a:alpha val="72941"/>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228" name="Google Shape;3228;p29"/>
              <p:cNvSpPr txBox="1"/>
              <p:nvPr/>
            </p:nvSpPr>
            <p:spPr>
              <a:xfrm>
                <a:off x="9753600" y="2635045"/>
                <a:ext cx="1020300" cy="66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rgbClr val="C00000"/>
                    </a:solidFill>
                    <a:latin typeface="Arial"/>
                    <a:ea typeface="Arial"/>
                    <a:cs typeface="Arial"/>
                    <a:sym typeface="Arial"/>
                  </a:rPr>
                  <a:t>compute</a:t>
                </a:r>
                <a:endParaRPr sz="1100"/>
              </a:p>
            </p:txBody>
          </p:sp>
        </p:grpSp>
        <p:grpSp>
          <p:nvGrpSpPr>
            <p:cNvPr id="3229" name="Google Shape;3229;p29"/>
            <p:cNvGrpSpPr/>
            <p:nvPr/>
          </p:nvGrpSpPr>
          <p:grpSpPr>
            <a:xfrm>
              <a:off x="5943598" y="1627238"/>
              <a:ext cx="1196054" cy="1022555"/>
              <a:chOff x="9655277" y="2349909"/>
              <a:chExt cx="1196054" cy="1022555"/>
            </a:xfrm>
          </p:grpSpPr>
          <p:sp>
            <p:nvSpPr>
              <p:cNvPr id="3230" name="Google Shape;3230;p29"/>
              <p:cNvSpPr/>
              <p:nvPr/>
            </p:nvSpPr>
            <p:spPr>
              <a:xfrm>
                <a:off x="9655277" y="2349909"/>
                <a:ext cx="1196054" cy="1022555"/>
              </a:xfrm>
              <a:custGeom>
                <a:rect b="b" l="l" r="r" t="t"/>
                <a:pathLst>
                  <a:path extrusionOk="0" h="2290046" w="2820074">
                    <a:moveTo>
                      <a:pt x="1416106" y="606903"/>
                    </a:moveTo>
                    <a:lnTo>
                      <a:pt x="1096471" y="222531"/>
                    </a:lnTo>
                    <a:lnTo>
                      <a:pt x="954860" y="667593"/>
                    </a:lnTo>
                    <a:lnTo>
                      <a:pt x="89012" y="242761"/>
                    </a:lnTo>
                    <a:lnTo>
                      <a:pt x="610948" y="797066"/>
                    </a:lnTo>
                    <a:lnTo>
                      <a:pt x="0" y="902262"/>
                    </a:lnTo>
                    <a:lnTo>
                      <a:pt x="481476" y="1246174"/>
                    </a:lnTo>
                    <a:lnTo>
                      <a:pt x="36414" y="1533441"/>
                    </a:lnTo>
                    <a:lnTo>
                      <a:pt x="760651" y="1476797"/>
                    </a:lnTo>
                    <a:lnTo>
                      <a:pt x="623086" y="1869260"/>
                    </a:lnTo>
                    <a:lnTo>
                      <a:pt x="1003412" y="1658867"/>
                    </a:lnTo>
                    <a:lnTo>
                      <a:pt x="1104563" y="2290046"/>
                    </a:lnTo>
                    <a:lnTo>
                      <a:pt x="1383738" y="1569855"/>
                    </a:lnTo>
                    <a:lnTo>
                      <a:pt x="1743833" y="2091791"/>
                    </a:lnTo>
                    <a:lnTo>
                      <a:pt x="1836892" y="1529395"/>
                    </a:lnTo>
                    <a:lnTo>
                      <a:pt x="2375012" y="1889491"/>
                    </a:lnTo>
                    <a:lnTo>
                      <a:pt x="2209125" y="1351370"/>
                    </a:lnTo>
                    <a:lnTo>
                      <a:pt x="2820074" y="1399922"/>
                    </a:lnTo>
                    <a:lnTo>
                      <a:pt x="2310276" y="1092425"/>
                    </a:lnTo>
                    <a:lnTo>
                      <a:pt x="2775568" y="837526"/>
                    </a:lnTo>
                    <a:lnTo>
                      <a:pt x="2196987" y="768744"/>
                    </a:lnTo>
                    <a:lnTo>
                      <a:pt x="2427610" y="441016"/>
                    </a:lnTo>
                    <a:lnTo>
                      <a:pt x="1844984" y="546213"/>
                    </a:lnTo>
                    <a:lnTo>
                      <a:pt x="1901628" y="0"/>
                    </a:lnTo>
                    <a:lnTo>
                      <a:pt x="1416106" y="606903"/>
                    </a:lnTo>
                    <a:close/>
                  </a:path>
                </a:pathLst>
              </a:custGeom>
              <a:solidFill>
                <a:srgbClr val="FFFF00">
                  <a:alpha val="72941"/>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231" name="Google Shape;3231;p29"/>
              <p:cNvSpPr txBox="1"/>
              <p:nvPr/>
            </p:nvSpPr>
            <p:spPr>
              <a:xfrm>
                <a:off x="9753600" y="2635045"/>
                <a:ext cx="1020300" cy="66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rgbClr val="C00000"/>
                    </a:solidFill>
                    <a:latin typeface="Arial"/>
                    <a:ea typeface="Arial"/>
                    <a:cs typeface="Arial"/>
                    <a:sym typeface="Arial"/>
                  </a:rPr>
                  <a:t>compute</a:t>
                </a:r>
                <a:endParaRPr sz="1100"/>
              </a:p>
            </p:txBody>
          </p:sp>
        </p:grpSp>
        <p:grpSp>
          <p:nvGrpSpPr>
            <p:cNvPr id="3232" name="Google Shape;3232;p29"/>
            <p:cNvGrpSpPr/>
            <p:nvPr/>
          </p:nvGrpSpPr>
          <p:grpSpPr>
            <a:xfrm>
              <a:off x="7875636" y="1612491"/>
              <a:ext cx="1196054" cy="1022555"/>
              <a:chOff x="9655277" y="2349909"/>
              <a:chExt cx="1196054" cy="1022555"/>
            </a:xfrm>
          </p:grpSpPr>
          <p:sp>
            <p:nvSpPr>
              <p:cNvPr id="3233" name="Google Shape;3233;p29"/>
              <p:cNvSpPr/>
              <p:nvPr/>
            </p:nvSpPr>
            <p:spPr>
              <a:xfrm>
                <a:off x="9655277" y="2349909"/>
                <a:ext cx="1196054" cy="1022555"/>
              </a:xfrm>
              <a:custGeom>
                <a:rect b="b" l="l" r="r" t="t"/>
                <a:pathLst>
                  <a:path extrusionOk="0" h="2290046" w="2820074">
                    <a:moveTo>
                      <a:pt x="1416106" y="606903"/>
                    </a:moveTo>
                    <a:lnTo>
                      <a:pt x="1096471" y="222531"/>
                    </a:lnTo>
                    <a:lnTo>
                      <a:pt x="954860" y="667593"/>
                    </a:lnTo>
                    <a:lnTo>
                      <a:pt x="89012" y="242761"/>
                    </a:lnTo>
                    <a:lnTo>
                      <a:pt x="610948" y="797066"/>
                    </a:lnTo>
                    <a:lnTo>
                      <a:pt x="0" y="902262"/>
                    </a:lnTo>
                    <a:lnTo>
                      <a:pt x="481476" y="1246174"/>
                    </a:lnTo>
                    <a:lnTo>
                      <a:pt x="36414" y="1533441"/>
                    </a:lnTo>
                    <a:lnTo>
                      <a:pt x="760651" y="1476797"/>
                    </a:lnTo>
                    <a:lnTo>
                      <a:pt x="623086" y="1869260"/>
                    </a:lnTo>
                    <a:lnTo>
                      <a:pt x="1003412" y="1658867"/>
                    </a:lnTo>
                    <a:lnTo>
                      <a:pt x="1104563" y="2290046"/>
                    </a:lnTo>
                    <a:lnTo>
                      <a:pt x="1383738" y="1569855"/>
                    </a:lnTo>
                    <a:lnTo>
                      <a:pt x="1743833" y="2091791"/>
                    </a:lnTo>
                    <a:lnTo>
                      <a:pt x="1836892" y="1529395"/>
                    </a:lnTo>
                    <a:lnTo>
                      <a:pt x="2375012" y="1889491"/>
                    </a:lnTo>
                    <a:lnTo>
                      <a:pt x="2209125" y="1351370"/>
                    </a:lnTo>
                    <a:lnTo>
                      <a:pt x="2820074" y="1399922"/>
                    </a:lnTo>
                    <a:lnTo>
                      <a:pt x="2310276" y="1092425"/>
                    </a:lnTo>
                    <a:lnTo>
                      <a:pt x="2775568" y="837526"/>
                    </a:lnTo>
                    <a:lnTo>
                      <a:pt x="2196987" y="768744"/>
                    </a:lnTo>
                    <a:lnTo>
                      <a:pt x="2427610" y="441016"/>
                    </a:lnTo>
                    <a:lnTo>
                      <a:pt x="1844984" y="546213"/>
                    </a:lnTo>
                    <a:lnTo>
                      <a:pt x="1901628" y="0"/>
                    </a:lnTo>
                    <a:lnTo>
                      <a:pt x="1416106" y="606903"/>
                    </a:lnTo>
                    <a:close/>
                  </a:path>
                </a:pathLst>
              </a:custGeom>
              <a:solidFill>
                <a:srgbClr val="FFFF00">
                  <a:alpha val="72941"/>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234" name="Google Shape;3234;p29"/>
              <p:cNvSpPr txBox="1"/>
              <p:nvPr/>
            </p:nvSpPr>
            <p:spPr>
              <a:xfrm>
                <a:off x="9753600" y="2635045"/>
                <a:ext cx="1020300" cy="66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rgbClr val="C00000"/>
                    </a:solidFill>
                    <a:latin typeface="Arial"/>
                    <a:ea typeface="Arial"/>
                    <a:cs typeface="Arial"/>
                    <a:sym typeface="Arial"/>
                  </a:rPr>
                  <a:t>compute</a:t>
                </a:r>
                <a:endParaRPr sz="1100"/>
              </a:p>
            </p:txBody>
          </p:sp>
        </p:grpSp>
        <p:grpSp>
          <p:nvGrpSpPr>
            <p:cNvPr id="3235" name="Google Shape;3235;p29"/>
            <p:cNvGrpSpPr/>
            <p:nvPr/>
          </p:nvGrpSpPr>
          <p:grpSpPr>
            <a:xfrm>
              <a:off x="3996813" y="3593688"/>
              <a:ext cx="1196054" cy="1022555"/>
              <a:chOff x="9655277" y="2349909"/>
              <a:chExt cx="1196054" cy="1022555"/>
            </a:xfrm>
          </p:grpSpPr>
          <p:sp>
            <p:nvSpPr>
              <p:cNvPr id="3236" name="Google Shape;3236;p29"/>
              <p:cNvSpPr/>
              <p:nvPr/>
            </p:nvSpPr>
            <p:spPr>
              <a:xfrm>
                <a:off x="9655277" y="2349909"/>
                <a:ext cx="1196054" cy="1022555"/>
              </a:xfrm>
              <a:custGeom>
                <a:rect b="b" l="l" r="r" t="t"/>
                <a:pathLst>
                  <a:path extrusionOk="0" h="2290046" w="2820074">
                    <a:moveTo>
                      <a:pt x="1416106" y="606903"/>
                    </a:moveTo>
                    <a:lnTo>
                      <a:pt x="1096471" y="222531"/>
                    </a:lnTo>
                    <a:lnTo>
                      <a:pt x="954860" y="667593"/>
                    </a:lnTo>
                    <a:lnTo>
                      <a:pt x="89012" y="242761"/>
                    </a:lnTo>
                    <a:lnTo>
                      <a:pt x="610948" y="797066"/>
                    </a:lnTo>
                    <a:lnTo>
                      <a:pt x="0" y="902262"/>
                    </a:lnTo>
                    <a:lnTo>
                      <a:pt x="481476" y="1246174"/>
                    </a:lnTo>
                    <a:lnTo>
                      <a:pt x="36414" y="1533441"/>
                    </a:lnTo>
                    <a:lnTo>
                      <a:pt x="760651" y="1476797"/>
                    </a:lnTo>
                    <a:lnTo>
                      <a:pt x="623086" y="1869260"/>
                    </a:lnTo>
                    <a:lnTo>
                      <a:pt x="1003412" y="1658867"/>
                    </a:lnTo>
                    <a:lnTo>
                      <a:pt x="1104563" y="2290046"/>
                    </a:lnTo>
                    <a:lnTo>
                      <a:pt x="1383738" y="1569855"/>
                    </a:lnTo>
                    <a:lnTo>
                      <a:pt x="1743833" y="2091791"/>
                    </a:lnTo>
                    <a:lnTo>
                      <a:pt x="1836892" y="1529395"/>
                    </a:lnTo>
                    <a:lnTo>
                      <a:pt x="2375012" y="1889491"/>
                    </a:lnTo>
                    <a:lnTo>
                      <a:pt x="2209125" y="1351370"/>
                    </a:lnTo>
                    <a:lnTo>
                      <a:pt x="2820074" y="1399922"/>
                    </a:lnTo>
                    <a:lnTo>
                      <a:pt x="2310276" y="1092425"/>
                    </a:lnTo>
                    <a:lnTo>
                      <a:pt x="2775568" y="837526"/>
                    </a:lnTo>
                    <a:lnTo>
                      <a:pt x="2196987" y="768744"/>
                    </a:lnTo>
                    <a:lnTo>
                      <a:pt x="2427610" y="441016"/>
                    </a:lnTo>
                    <a:lnTo>
                      <a:pt x="1844984" y="546213"/>
                    </a:lnTo>
                    <a:lnTo>
                      <a:pt x="1901628" y="0"/>
                    </a:lnTo>
                    <a:lnTo>
                      <a:pt x="1416106" y="606903"/>
                    </a:lnTo>
                    <a:close/>
                  </a:path>
                </a:pathLst>
              </a:custGeom>
              <a:solidFill>
                <a:srgbClr val="FFFF00">
                  <a:alpha val="72941"/>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237" name="Google Shape;3237;p29"/>
              <p:cNvSpPr txBox="1"/>
              <p:nvPr/>
            </p:nvSpPr>
            <p:spPr>
              <a:xfrm>
                <a:off x="9753600" y="2635045"/>
                <a:ext cx="1020300" cy="66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rgbClr val="C00000"/>
                    </a:solidFill>
                    <a:latin typeface="Arial"/>
                    <a:ea typeface="Arial"/>
                    <a:cs typeface="Arial"/>
                    <a:sym typeface="Arial"/>
                  </a:rPr>
                  <a:t>compute</a:t>
                </a:r>
                <a:endParaRPr sz="1100"/>
              </a:p>
            </p:txBody>
          </p:sp>
        </p:grpSp>
        <p:grpSp>
          <p:nvGrpSpPr>
            <p:cNvPr id="3238" name="Google Shape;3238;p29"/>
            <p:cNvGrpSpPr/>
            <p:nvPr/>
          </p:nvGrpSpPr>
          <p:grpSpPr>
            <a:xfrm>
              <a:off x="5928850" y="3578941"/>
              <a:ext cx="1196054" cy="1022555"/>
              <a:chOff x="9655277" y="2349909"/>
              <a:chExt cx="1196054" cy="1022555"/>
            </a:xfrm>
          </p:grpSpPr>
          <p:sp>
            <p:nvSpPr>
              <p:cNvPr id="3239" name="Google Shape;3239;p29"/>
              <p:cNvSpPr/>
              <p:nvPr/>
            </p:nvSpPr>
            <p:spPr>
              <a:xfrm>
                <a:off x="9655277" y="2349909"/>
                <a:ext cx="1196054" cy="1022555"/>
              </a:xfrm>
              <a:custGeom>
                <a:rect b="b" l="l" r="r" t="t"/>
                <a:pathLst>
                  <a:path extrusionOk="0" h="2290046" w="2820074">
                    <a:moveTo>
                      <a:pt x="1416106" y="606903"/>
                    </a:moveTo>
                    <a:lnTo>
                      <a:pt x="1096471" y="222531"/>
                    </a:lnTo>
                    <a:lnTo>
                      <a:pt x="954860" y="667593"/>
                    </a:lnTo>
                    <a:lnTo>
                      <a:pt x="89012" y="242761"/>
                    </a:lnTo>
                    <a:lnTo>
                      <a:pt x="610948" y="797066"/>
                    </a:lnTo>
                    <a:lnTo>
                      <a:pt x="0" y="902262"/>
                    </a:lnTo>
                    <a:lnTo>
                      <a:pt x="481476" y="1246174"/>
                    </a:lnTo>
                    <a:lnTo>
                      <a:pt x="36414" y="1533441"/>
                    </a:lnTo>
                    <a:lnTo>
                      <a:pt x="760651" y="1476797"/>
                    </a:lnTo>
                    <a:lnTo>
                      <a:pt x="623086" y="1869260"/>
                    </a:lnTo>
                    <a:lnTo>
                      <a:pt x="1003412" y="1658867"/>
                    </a:lnTo>
                    <a:lnTo>
                      <a:pt x="1104563" y="2290046"/>
                    </a:lnTo>
                    <a:lnTo>
                      <a:pt x="1383738" y="1569855"/>
                    </a:lnTo>
                    <a:lnTo>
                      <a:pt x="1743833" y="2091791"/>
                    </a:lnTo>
                    <a:lnTo>
                      <a:pt x="1836892" y="1529395"/>
                    </a:lnTo>
                    <a:lnTo>
                      <a:pt x="2375012" y="1889491"/>
                    </a:lnTo>
                    <a:lnTo>
                      <a:pt x="2209125" y="1351370"/>
                    </a:lnTo>
                    <a:lnTo>
                      <a:pt x="2820074" y="1399922"/>
                    </a:lnTo>
                    <a:lnTo>
                      <a:pt x="2310276" y="1092425"/>
                    </a:lnTo>
                    <a:lnTo>
                      <a:pt x="2775568" y="837526"/>
                    </a:lnTo>
                    <a:lnTo>
                      <a:pt x="2196987" y="768744"/>
                    </a:lnTo>
                    <a:lnTo>
                      <a:pt x="2427610" y="441016"/>
                    </a:lnTo>
                    <a:lnTo>
                      <a:pt x="1844984" y="546213"/>
                    </a:lnTo>
                    <a:lnTo>
                      <a:pt x="1901628" y="0"/>
                    </a:lnTo>
                    <a:lnTo>
                      <a:pt x="1416106" y="606903"/>
                    </a:lnTo>
                    <a:close/>
                  </a:path>
                </a:pathLst>
              </a:custGeom>
              <a:solidFill>
                <a:srgbClr val="FFFF00">
                  <a:alpha val="72941"/>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240" name="Google Shape;3240;p29"/>
              <p:cNvSpPr txBox="1"/>
              <p:nvPr/>
            </p:nvSpPr>
            <p:spPr>
              <a:xfrm>
                <a:off x="9753600" y="2635045"/>
                <a:ext cx="1020300" cy="66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rgbClr val="C00000"/>
                    </a:solidFill>
                    <a:latin typeface="Arial"/>
                    <a:ea typeface="Arial"/>
                    <a:cs typeface="Arial"/>
                    <a:sym typeface="Arial"/>
                  </a:rPr>
                  <a:t>compute</a:t>
                </a:r>
                <a:endParaRPr sz="1100"/>
              </a:p>
            </p:txBody>
          </p:sp>
        </p:grpSp>
        <p:grpSp>
          <p:nvGrpSpPr>
            <p:cNvPr id="3241" name="Google Shape;3241;p29"/>
            <p:cNvGrpSpPr/>
            <p:nvPr/>
          </p:nvGrpSpPr>
          <p:grpSpPr>
            <a:xfrm>
              <a:off x="7860888" y="3564194"/>
              <a:ext cx="1196054" cy="1022555"/>
              <a:chOff x="9655277" y="2349909"/>
              <a:chExt cx="1196054" cy="1022555"/>
            </a:xfrm>
          </p:grpSpPr>
          <p:sp>
            <p:nvSpPr>
              <p:cNvPr id="3242" name="Google Shape;3242;p29"/>
              <p:cNvSpPr/>
              <p:nvPr/>
            </p:nvSpPr>
            <p:spPr>
              <a:xfrm>
                <a:off x="9655277" y="2349909"/>
                <a:ext cx="1196054" cy="1022555"/>
              </a:xfrm>
              <a:custGeom>
                <a:rect b="b" l="l" r="r" t="t"/>
                <a:pathLst>
                  <a:path extrusionOk="0" h="2290046" w="2820074">
                    <a:moveTo>
                      <a:pt x="1416106" y="606903"/>
                    </a:moveTo>
                    <a:lnTo>
                      <a:pt x="1096471" y="222531"/>
                    </a:lnTo>
                    <a:lnTo>
                      <a:pt x="954860" y="667593"/>
                    </a:lnTo>
                    <a:lnTo>
                      <a:pt x="89012" y="242761"/>
                    </a:lnTo>
                    <a:lnTo>
                      <a:pt x="610948" y="797066"/>
                    </a:lnTo>
                    <a:lnTo>
                      <a:pt x="0" y="902262"/>
                    </a:lnTo>
                    <a:lnTo>
                      <a:pt x="481476" y="1246174"/>
                    </a:lnTo>
                    <a:lnTo>
                      <a:pt x="36414" y="1533441"/>
                    </a:lnTo>
                    <a:lnTo>
                      <a:pt x="760651" y="1476797"/>
                    </a:lnTo>
                    <a:lnTo>
                      <a:pt x="623086" y="1869260"/>
                    </a:lnTo>
                    <a:lnTo>
                      <a:pt x="1003412" y="1658867"/>
                    </a:lnTo>
                    <a:lnTo>
                      <a:pt x="1104563" y="2290046"/>
                    </a:lnTo>
                    <a:lnTo>
                      <a:pt x="1383738" y="1569855"/>
                    </a:lnTo>
                    <a:lnTo>
                      <a:pt x="1743833" y="2091791"/>
                    </a:lnTo>
                    <a:lnTo>
                      <a:pt x="1836892" y="1529395"/>
                    </a:lnTo>
                    <a:lnTo>
                      <a:pt x="2375012" y="1889491"/>
                    </a:lnTo>
                    <a:lnTo>
                      <a:pt x="2209125" y="1351370"/>
                    </a:lnTo>
                    <a:lnTo>
                      <a:pt x="2820074" y="1399922"/>
                    </a:lnTo>
                    <a:lnTo>
                      <a:pt x="2310276" y="1092425"/>
                    </a:lnTo>
                    <a:lnTo>
                      <a:pt x="2775568" y="837526"/>
                    </a:lnTo>
                    <a:lnTo>
                      <a:pt x="2196987" y="768744"/>
                    </a:lnTo>
                    <a:lnTo>
                      <a:pt x="2427610" y="441016"/>
                    </a:lnTo>
                    <a:lnTo>
                      <a:pt x="1844984" y="546213"/>
                    </a:lnTo>
                    <a:lnTo>
                      <a:pt x="1901628" y="0"/>
                    </a:lnTo>
                    <a:lnTo>
                      <a:pt x="1416106" y="606903"/>
                    </a:lnTo>
                    <a:close/>
                  </a:path>
                </a:pathLst>
              </a:custGeom>
              <a:solidFill>
                <a:srgbClr val="FFFF00">
                  <a:alpha val="72941"/>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243" name="Google Shape;3243;p29"/>
              <p:cNvSpPr txBox="1"/>
              <p:nvPr/>
            </p:nvSpPr>
            <p:spPr>
              <a:xfrm>
                <a:off x="9753600" y="2635045"/>
                <a:ext cx="1020300" cy="66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rgbClr val="C00000"/>
                    </a:solidFill>
                    <a:latin typeface="Arial"/>
                    <a:ea typeface="Arial"/>
                    <a:cs typeface="Arial"/>
                    <a:sym typeface="Arial"/>
                  </a:rPr>
                  <a:t>compute</a:t>
                </a:r>
                <a:endParaRPr sz="1100"/>
              </a:p>
            </p:txBody>
          </p:sp>
        </p:grpSp>
        <p:grpSp>
          <p:nvGrpSpPr>
            <p:cNvPr id="3244" name="Google Shape;3244;p29"/>
            <p:cNvGrpSpPr/>
            <p:nvPr/>
          </p:nvGrpSpPr>
          <p:grpSpPr>
            <a:xfrm>
              <a:off x="3982064" y="5545391"/>
              <a:ext cx="1196054" cy="1022555"/>
              <a:chOff x="9655277" y="2349909"/>
              <a:chExt cx="1196054" cy="1022555"/>
            </a:xfrm>
          </p:grpSpPr>
          <p:sp>
            <p:nvSpPr>
              <p:cNvPr id="3245" name="Google Shape;3245;p29"/>
              <p:cNvSpPr/>
              <p:nvPr/>
            </p:nvSpPr>
            <p:spPr>
              <a:xfrm>
                <a:off x="9655277" y="2349909"/>
                <a:ext cx="1196054" cy="1022555"/>
              </a:xfrm>
              <a:custGeom>
                <a:rect b="b" l="l" r="r" t="t"/>
                <a:pathLst>
                  <a:path extrusionOk="0" h="2290046" w="2820074">
                    <a:moveTo>
                      <a:pt x="1416106" y="606903"/>
                    </a:moveTo>
                    <a:lnTo>
                      <a:pt x="1096471" y="222531"/>
                    </a:lnTo>
                    <a:lnTo>
                      <a:pt x="954860" y="667593"/>
                    </a:lnTo>
                    <a:lnTo>
                      <a:pt x="89012" y="242761"/>
                    </a:lnTo>
                    <a:lnTo>
                      <a:pt x="610948" y="797066"/>
                    </a:lnTo>
                    <a:lnTo>
                      <a:pt x="0" y="902262"/>
                    </a:lnTo>
                    <a:lnTo>
                      <a:pt x="481476" y="1246174"/>
                    </a:lnTo>
                    <a:lnTo>
                      <a:pt x="36414" y="1533441"/>
                    </a:lnTo>
                    <a:lnTo>
                      <a:pt x="760651" y="1476797"/>
                    </a:lnTo>
                    <a:lnTo>
                      <a:pt x="623086" y="1869260"/>
                    </a:lnTo>
                    <a:lnTo>
                      <a:pt x="1003412" y="1658867"/>
                    </a:lnTo>
                    <a:lnTo>
                      <a:pt x="1104563" y="2290046"/>
                    </a:lnTo>
                    <a:lnTo>
                      <a:pt x="1383738" y="1569855"/>
                    </a:lnTo>
                    <a:lnTo>
                      <a:pt x="1743833" y="2091791"/>
                    </a:lnTo>
                    <a:lnTo>
                      <a:pt x="1836892" y="1529395"/>
                    </a:lnTo>
                    <a:lnTo>
                      <a:pt x="2375012" y="1889491"/>
                    </a:lnTo>
                    <a:lnTo>
                      <a:pt x="2209125" y="1351370"/>
                    </a:lnTo>
                    <a:lnTo>
                      <a:pt x="2820074" y="1399922"/>
                    </a:lnTo>
                    <a:lnTo>
                      <a:pt x="2310276" y="1092425"/>
                    </a:lnTo>
                    <a:lnTo>
                      <a:pt x="2775568" y="837526"/>
                    </a:lnTo>
                    <a:lnTo>
                      <a:pt x="2196987" y="768744"/>
                    </a:lnTo>
                    <a:lnTo>
                      <a:pt x="2427610" y="441016"/>
                    </a:lnTo>
                    <a:lnTo>
                      <a:pt x="1844984" y="546213"/>
                    </a:lnTo>
                    <a:lnTo>
                      <a:pt x="1901628" y="0"/>
                    </a:lnTo>
                    <a:lnTo>
                      <a:pt x="1416106" y="606903"/>
                    </a:lnTo>
                    <a:close/>
                  </a:path>
                </a:pathLst>
              </a:custGeom>
              <a:solidFill>
                <a:srgbClr val="FFFF00">
                  <a:alpha val="72941"/>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246" name="Google Shape;3246;p29"/>
              <p:cNvSpPr txBox="1"/>
              <p:nvPr/>
            </p:nvSpPr>
            <p:spPr>
              <a:xfrm>
                <a:off x="9753600" y="2635045"/>
                <a:ext cx="1020300" cy="66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rgbClr val="C00000"/>
                    </a:solidFill>
                    <a:latin typeface="Arial"/>
                    <a:ea typeface="Arial"/>
                    <a:cs typeface="Arial"/>
                    <a:sym typeface="Arial"/>
                  </a:rPr>
                  <a:t>compute</a:t>
                </a:r>
                <a:endParaRPr sz="1100"/>
              </a:p>
            </p:txBody>
          </p:sp>
        </p:grpSp>
        <p:grpSp>
          <p:nvGrpSpPr>
            <p:cNvPr id="3247" name="Google Shape;3247;p29"/>
            <p:cNvGrpSpPr/>
            <p:nvPr/>
          </p:nvGrpSpPr>
          <p:grpSpPr>
            <a:xfrm>
              <a:off x="5914102" y="5530644"/>
              <a:ext cx="1196054" cy="1022555"/>
              <a:chOff x="9655277" y="2349909"/>
              <a:chExt cx="1196054" cy="1022555"/>
            </a:xfrm>
          </p:grpSpPr>
          <p:sp>
            <p:nvSpPr>
              <p:cNvPr id="3248" name="Google Shape;3248;p29"/>
              <p:cNvSpPr/>
              <p:nvPr/>
            </p:nvSpPr>
            <p:spPr>
              <a:xfrm>
                <a:off x="9655277" y="2349909"/>
                <a:ext cx="1196054" cy="1022555"/>
              </a:xfrm>
              <a:custGeom>
                <a:rect b="b" l="l" r="r" t="t"/>
                <a:pathLst>
                  <a:path extrusionOk="0" h="2290046" w="2820074">
                    <a:moveTo>
                      <a:pt x="1416106" y="606903"/>
                    </a:moveTo>
                    <a:lnTo>
                      <a:pt x="1096471" y="222531"/>
                    </a:lnTo>
                    <a:lnTo>
                      <a:pt x="954860" y="667593"/>
                    </a:lnTo>
                    <a:lnTo>
                      <a:pt x="89012" y="242761"/>
                    </a:lnTo>
                    <a:lnTo>
                      <a:pt x="610948" y="797066"/>
                    </a:lnTo>
                    <a:lnTo>
                      <a:pt x="0" y="902262"/>
                    </a:lnTo>
                    <a:lnTo>
                      <a:pt x="481476" y="1246174"/>
                    </a:lnTo>
                    <a:lnTo>
                      <a:pt x="36414" y="1533441"/>
                    </a:lnTo>
                    <a:lnTo>
                      <a:pt x="760651" y="1476797"/>
                    </a:lnTo>
                    <a:lnTo>
                      <a:pt x="623086" y="1869260"/>
                    </a:lnTo>
                    <a:lnTo>
                      <a:pt x="1003412" y="1658867"/>
                    </a:lnTo>
                    <a:lnTo>
                      <a:pt x="1104563" y="2290046"/>
                    </a:lnTo>
                    <a:lnTo>
                      <a:pt x="1383738" y="1569855"/>
                    </a:lnTo>
                    <a:lnTo>
                      <a:pt x="1743833" y="2091791"/>
                    </a:lnTo>
                    <a:lnTo>
                      <a:pt x="1836892" y="1529395"/>
                    </a:lnTo>
                    <a:lnTo>
                      <a:pt x="2375012" y="1889491"/>
                    </a:lnTo>
                    <a:lnTo>
                      <a:pt x="2209125" y="1351370"/>
                    </a:lnTo>
                    <a:lnTo>
                      <a:pt x="2820074" y="1399922"/>
                    </a:lnTo>
                    <a:lnTo>
                      <a:pt x="2310276" y="1092425"/>
                    </a:lnTo>
                    <a:lnTo>
                      <a:pt x="2775568" y="837526"/>
                    </a:lnTo>
                    <a:lnTo>
                      <a:pt x="2196987" y="768744"/>
                    </a:lnTo>
                    <a:lnTo>
                      <a:pt x="2427610" y="441016"/>
                    </a:lnTo>
                    <a:lnTo>
                      <a:pt x="1844984" y="546213"/>
                    </a:lnTo>
                    <a:lnTo>
                      <a:pt x="1901628" y="0"/>
                    </a:lnTo>
                    <a:lnTo>
                      <a:pt x="1416106" y="606903"/>
                    </a:lnTo>
                    <a:close/>
                  </a:path>
                </a:pathLst>
              </a:custGeom>
              <a:solidFill>
                <a:srgbClr val="FFFF00">
                  <a:alpha val="72941"/>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249" name="Google Shape;3249;p29"/>
              <p:cNvSpPr txBox="1"/>
              <p:nvPr/>
            </p:nvSpPr>
            <p:spPr>
              <a:xfrm>
                <a:off x="9753600" y="2635045"/>
                <a:ext cx="1020300" cy="66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rgbClr val="C00000"/>
                    </a:solidFill>
                    <a:latin typeface="Arial"/>
                    <a:ea typeface="Arial"/>
                    <a:cs typeface="Arial"/>
                    <a:sym typeface="Arial"/>
                  </a:rPr>
                  <a:t>compute</a:t>
                </a:r>
                <a:endParaRPr sz="1100"/>
              </a:p>
            </p:txBody>
          </p:sp>
        </p:grpSp>
        <p:grpSp>
          <p:nvGrpSpPr>
            <p:cNvPr id="3250" name="Google Shape;3250;p29"/>
            <p:cNvGrpSpPr/>
            <p:nvPr/>
          </p:nvGrpSpPr>
          <p:grpSpPr>
            <a:xfrm>
              <a:off x="7846140" y="5515897"/>
              <a:ext cx="1196054" cy="1022555"/>
              <a:chOff x="9655277" y="2349909"/>
              <a:chExt cx="1196054" cy="1022555"/>
            </a:xfrm>
          </p:grpSpPr>
          <p:sp>
            <p:nvSpPr>
              <p:cNvPr id="3251" name="Google Shape;3251;p29"/>
              <p:cNvSpPr/>
              <p:nvPr/>
            </p:nvSpPr>
            <p:spPr>
              <a:xfrm>
                <a:off x="9655277" y="2349909"/>
                <a:ext cx="1196054" cy="1022555"/>
              </a:xfrm>
              <a:custGeom>
                <a:rect b="b" l="l" r="r" t="t"/>
                <a:pathLst>
                  <a:path extrusionOk="0" h="2290046" w="2820074">
                    <a:moveTo>
                      <a:pt x="1416106" y="606903"/>
                    </a:moveTo>
                    <a:lnTo>
                      <a:pt x="1096471" y="222531"/>
                    </a:lnTo>
                    <a:lnTo>
                      <a:pt x="954860" y="667593"/>
                    </a:lnTo>
                    <a:lnTo>
                      <a:pt x="89012" y="242761"/>
                    </a:lnTo>
                    <a:lnTo>
                      <a:pt x="610948" y="797066"/>
                    </a:lnTo>
                    <a:lnTo>
                      <a:pt x="0" y="902262"/>
                    </a:lnTo>
                    <a:lnTo>
                      <a:pt x="481476" y="1246174"/>
                    </a:lnTo>
                    <a:lnTo>
                      <a:pt x="36414" y="1533441"/>
                    </a:lnTo>
                    <a:lnTo>
                      <a:pt x="760651" y="1476797"/>
                    </a:lnTo>
                    <a:lnTo>
                      <a:pt x="623086" y="1869260"/>
                    </a:lnTo>
                    <a:lnTo>
                      <a:pt x="1003412" y="1658867"/>
                    </a:lnTo>
                    <a:lnTo>
                      <a:pt x="1104563" y="2290046"/>
                    </a:lnTo>
                    <a:lnTo>
                      <a:pt x="1383738" y="1569855"/>
                    </a:lnTo>
                    <a:lnTo>
                      <a:pt x="1743833" y="2091791"/>
                    </a:lnTo>
                    <a:lnTo>
                      <a:pt x="1836892" y="1529395"/>
                    </a:lnTo>
                    <a:lnTo>
                      <a:pt x="2375012" y="1889491"/>
                    </a:lnTo>
                    <a:lnTo>
                      <a:pt x="2209125" y="1351370"/>
                    </a:lnTo>
                    <a:lnTo>
                      <a:pt x="2820074" y="1399922"/>
                    </a:lnTo>
                    <a:lnTo>
                      <a:pt x="2310276" y="1092425"/>
                    </a:lnTo>
                    <a:lnTo>
                      <a:pt x="2775568" y="837526"/>
                    </a:lnTo>
                    <a:lnTo>
                      <a:pt x="2196987" y="768744"/>
                    </a:lnTo>
                    <a:lnTo>
                      <a:pt x="2427610" y="441016"/>
                    </a:lnTo>
                    <a:lnTo>
                      <a:pt x="1844984" y="546213"/>
                    </a:lnTo>
                    <a:lnTo>
                      <a:pt x="1901628" y="0"/>
                    </a:lnTo>
                    <a:lnTo>
                      <a:pt x="1416106" y="606903"/>
                    </a:lnTo>
                    <a:close/>
                  </a:path>
                </a:pathLst>
              </a:custGeom>
              <a:solidFill>
                <a:srgbClr val="FFFF00">
                  <a:alpha val="72941"/>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252" name="Google Shape;3252;p29"/>
              <p:cNvSpPr txBox="1"/>
              <p:nvPr/>
            </p:nvSpPr>
            <p:spPr>
              <a:xfrm>
                <a:off x="9753600" y="2635045"/>
                <a:ext cx="1020300" cy="66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rgbClr val="C00000"/>
                    </a:solidFill>
                    <a:latin typeface="Arial"/>
                    <a:ea typeface="Arial"/>
                    <a:cs typeface="Arial"/>
                    <a:sym typeface="Arial"/>
                  </a:rPr>
                  <a:t>compute</a:t>
                </a:r>
                <a:endParaRPr sz="1100"/>
              </a:p>
            </p:txBody>
          </p:sp>
        </p:grpSp>
      </p:grpSp>
      <p:cxnSp>
        <p:nvCxnSpPr>
          <p:cNvPr id="3253" name="Google Shape;3253;p29"/>
          <p:cNvCxnSpPr/>
          <p:nvPr/>
        </p:nvCxnSpPr>
        <p:spPr>
          <a:xfrm flipH="1">
            <a:off x="689526" y="1553215"/>
            <a:ext cx="180600" cy="90900"/>
          </a:xfrm>
          <a:prstGeom prst="straightConnector1">
            <a:avLst/>
          </a:prstGeom>
          <a:noFill/>
          <a:ln cap="flat" cmpd="sng" w="25400">
            <a:solidFill>
              <a:srgbClr val="C00000"/>
            </a:solidFill>
            <a:prstDash val="solid"/>
            <a:miter lim="800000"/>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25"/>
                                        </p:tgtEl>
                                        <p:attrNameLst>
                                          <p:attrName>style.visibility</p:attrName>
                                        </p:attrNameLst>
                                      </p:cBhvr>
                                      <p:to>
                                        <p:strVal val="visible"/>
                                      </p:to>
                                    </p:set>
                                    <p:animEffect filter="fade" transition="in">
                                      <p:cBhvr>
                                        <p:cTn dur="500"/>
                                        <p:tgtEl>
                                          <p:spTgt spid="3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3"/>
          <p:cNvSpPr txBox="1"/>
          <p:nvPr>
            <p:ph type="title"/>
          </p:nvPr>
        </p:nvSpPr>
        <p:spPr>
          <a:xfrm>
            <a:off x="-10582" y="140794"/>
            <a:ext cx="7886700" cy="6711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00A3"/>
              </a:buClr>
              <a:buSzPts val="3300"/>
              <a:buFont typeface="Arial"/>
              <a:buNone/>
            </a:pPr>
            <a:r>
              <a:rPr lang="en-US" sz="3000"/>
              <a:t>Επίπεδο Δικτύου: “</a:t>
            </a:r>
            <a:r>
              <a:rPr lang="en-US" sz="3000"/>
              <a:t>επίπεδο ελέγχου</a:t>
            </a:r>
            <a:r>
              <a:rPr lang="en-US" sz="3000"/>
              <a:t>” roadmap</a:t>
            </a:r>
            <a:endParaRPr sz="3000"/>
          </a:p>
        </p:txBody>
      </p:sp>
      <p:pic>
        <p:nvPicPr>
          <p:cNvPr descr="A train crossing a bridge over a body of water&#10;&#10;Description automatically generated" id="74" name="Google Shape;74;p3"/>
          <p:cNvPicPr preferRelativeResize="0"/>
          <p:nvPr/>
        </p:nvPicPr>
        <p:blipFill rotWithShape="1">
          <a:blip r:embed="rId3">
            <a:alphaModFix/>
          </a:blip>
          <a:srcRect b="0" l="0" r="0" t="0"/>
          <a:stretch/>
        </p:blipFill>
        <p:spPr>
          <a:xfrm>
            <a:off x="5401866" y="1034397"/>
            <a:ext cx="2326736" cy="1745052"/>
          </a:xfrm>
          <a:prstGeom prst="rect">
            <a:avLst/>
          </a:prstGeom>
          <a:noFill/>
          <a:ln>
            <a:noFill/>
          </a:ln>
        </p:spPr>
      </p:pic>
      <p:sp>
        <p:nvSpPr>
          <p:cNvPr id="75" name="Google Shape;75;p3"/>
          <p:cNvSpPr txBox="1"/>
          <p:nvPr/>
        </p:nvSpPr>
        <p:spPr>
          <a:xfrm>
            <a:off x="5071256" y="3108423"/>
            <a:ext cx="3799800" cy="1453200"/>
          </a:xfrm>
          <a:prstGeom prst="rect">
            <a:avLst/>
          </a:prstGeom>
          <a:noFill/>
          <a:ln>
            <a:noFill/>
          </a:ln>
        </p:spPr>
        <p:txBody>
          <a:bodyPr anchorCtr="0" anchor="t" bIns="34275" lIns="68575" spcFirstLastPara="1" rIns="68575" wrap="square" tIns="34275">
            <a:noAutofit/>
          </a:bodyPr>
          <a:lstStyle/>
          <a:p>
            <a:pPr indent="-203200" lvl="0" marL="304800" marR="0" rtl="0" algn="l">
              <a:lnSpc>
                <a:spcPct val="90000"/>
              </a:lnSpc>
              <a:spcBef>
                <a:spcPts val="0"/>
              </a:spcBef>
              <a:spcAft>
                <a:spcPts val="0"/>
              </a:spcAft>
              <a:buClr>
                <a:srgbClr val="0000A3"/>
              </a:buClr>
              <a:buSzPts val="2200"/>
              <a:buFont typeface="Noto Sans Symbols"/>
              <a:buChar char="▪"/>
            </a:pPr>
            <a:r>
              <a:rPr lang="en-US" sz="2200">
                <a:solidFill>
                  <a:schemeClr val="dk1"/>
                </a:solidFill>
              </a:rPr>
              <a:t>Διαχείριση δικτύου, διαμόρφωση</a:t>
            </a:r>
            <a:endParaRPr sz="2200"/>
          </a:p>
          <a:p>
            <a:pPr indent="-177800" lvl="1" marL="520700" marR="0" rtl="0" algn="l">
              <a:lnSpc>
                <a:spcPct val="90000"/>
              </a:lnSpc>
              <a:spcBef>
                <a:spcPts val="400"/>
              </a:spcBef>
              <a:spcAft>
                <a:spcPts val="0"/>
              </a:spcAft>
              <a:buClr>
                <a:srgbClr val="0000A8"/>
              </a:buClr>
              <a:buSzPts val="2200"/>
              <a:buFont typeface="Arial"/>
              <a:buChar char="•"/>
            </a:pPr>
            <a:r>
              <a:rPr b="0" i="0" lang="en-US" sz="2200" u="none" cap="none" strike="noStrike">
                <a:solidFill>
                  <a:schemeClr val="dk1"/>
                </a:solidFill>
                <a:latin typeface="Arial"/>
                <a:ea typeface="Arial"/>
                <a:cs typeface="Arial"/>
                <a:sym typeface="Arial"/>
              </a:rPr>
              <a:t>SNMP</a:t>
            </a:r>
            <a:endParaRPr sz="2200"/>
          </a:p>
          <a:p>
            <a:pPr indent="-177800" lvl="1" marL="520700" marR="0" rtl="0" algn="l">
              <a:lnSpc>
                <a:spcPct val="90000"/>
              </a:lnSpc>
              <a:spcBef>
                <a:spcPts val="400"/>
              </a:spcBef>
              <a:spcAft>
                <a:spcPts val="0"/>
              </a:spcAft>
              <a:buClr>
                <a:srgbClr val="0000A8"/>
              </a:buClr>
              <a:buSzPts val="2200"/>
              <a:buFont typeface="Arial"/>
              <a:buChar char="•"/>
            </a:pPr>
            <a:r>
              <a:rPr b="0" i="0" lang="en-US" sz="2200" u="none" cap="none" strike="noStrike">
                <a:solidFill>
                  <a:schemeClr val="dk1"/>
                </a:solidFill>
                <a:latin typeface="Arial"/>
                <a:ea typeface="Arial"/>
                <a:cs typeface="Arial"/>
                <a:sym typeface="Arial"/>
              </a:rPr>
              <a:t>NETCONF/YANG</a:t>
            </a:r>
            <a:endParaRPr sz="2200"/>
          </a:p>
          <a:p>
            <a:pPr indent="-63500" lvl="1" marL="520700" marR="0" rtl="0" algn="l">
              <a:lnSpc>
                <a:spcPct val="90000"/>
              </a:lnSpc>
              <a:spcBef>
                <a:spcPts val="400"/>
              </a:spcBef>
              <a:spcAft>
                <a:spcPts val="0"/>
              </a:spcAft>
              <a:buClr>
                <a:srgbClr val="0000A8"/>
              </a:buClr>
              <a:buSzPts val="1800"/>
              <a:buFont typeface="Arial"/>
              <a:buNone/>
            </a:pPr>
            <a:r>
              <a:t/>
            </a:r>
            <a:endParaRPr b="0" i="0" sz="2200" u="none" cap="none" strike="noStrike">
              <a:solidFill>
                <a:schemeClr val="dk1"/>
              </a:solidFill>
              <a:latin typeface="Arial"/>
              <a:ea typeface="Arial"/>
              <a:cs typeface="Arial"/>
              <a:sym typeface="Arial"/>
            </a:endParaRPr>
          </a:p>
        </p:txBody>
      </p:sp>
      <p:sp>
        <p:nvSpPr>
          <p:cNvPr id="76" name="Google Shape;76;p3"/>
          <p:cNvSpPr txBox="1"/>
          <p:nvPr/>
        </p:nvSpPr>
        <p:spPr>
          <a:xfrm>
            <a:off x="9637" y="945019"/>
            <a:ext cx="4520100" cy="3779400"/>
          </a:xfrm>
          <a:prstGeom prst="rect">
            <a:avLst/>
          </a:prstGeom>
          <a:noFill/>
          <a:ln>
            <a:noFill/>
          </a:ln>
        </p:spPr>
        <p:txBody>
          <a:bodyPr anchorCtr="0" anchor="t" bIns="34275" lIns="68575" spcFirstLastPara="1" rIns="68575" wrap="square" tIns="34275">
            <a:noAutofit/>
          </a:bodyPr>
          <a:lstStyle/>
          <a:p>
            <a:pPr indent="-177800" lvl="0" marL="215900" marR="0" rtl="0" algn="l">
              <a:lnSpc>
                <a:spcPct val="90000"/>
              </a:lnSpc>
              <a:spcBef>
                <a:spcPts val="0"/>
              </a:spcBef>
              <a:spcAft>
                <a:spcPts val="0"/>
              </a:spcAft>
              <a:buClr>
                <a:srgbClr val="0000A8"/>
              </a:buClr>
              <a:buSzPts val="2200"/>
              <a:buFont typeface="Noto Sans Symbols"/>
              <a:buChar char="▪"/>
            </a:pPr>
            <a:r>
              <a:rPr lang="en-US" sz="2200">
                <a:solidFill>
                  <a:srgbClr val="C00000"/>
                </a:solidFill>
              </a:rPr>
              <a:t>εισαγωγή</a:t>
            </a:r>
            <a:endParaRPr sz="2200"/>
          </a:p>
          <a:p>
            <a:pPr indent="-190500" lvl="0" marL="215900" marR="0" rtl="0" algn="l">
              <a:lnSpc>
                <a:spcPct val="90000"/>
              </a:lnSpc>
              <a:spcBef>
                <a:spcPts val="500"/>
              </a:spcBef>
              <a:spcAft>
                <a:spcPts val="0"/>
              </a:spcAft>
              <a:buClr>
                <a:srgbClr val="0000A8"/>
              </a:buClr>
              <a:buSzPts val="2200"/>
              <a:buFont typeface="Noto Sans Symbols"/>
              <a:buChar char="▪"/>
            </a:pPr>
            <a:r>
              <a:rPr lang="en-US" sz="2200">
                <a:solidFill>
                  <a:schemeClr val="dk1"/>
                </a:solidFill>
              </a:rPr>
              <a:t>αλγόριθμοι δρομολόγησης</a:t>
            </a:r>
            <a:endParaRPr sz="2200"/>
          </a:p>
          <a:p>
            <a:pPr indent="-215900" lvl="1" marL="558800" marR="0" rtl="0" algn="l">
              <a:lnSpc>
                <a:spcPct val="90000"/>
              </a:lnSpc>
              <a:spcBef>
                <a:spcPts val="500"/>
              </a:spcBef>
              <a:spcAft>
                <a:spcPts val="0"/>
              </a:spcAft>
              <a:buClr>
                <a:srgbClr val="0000A8"/>
              </a:buClr>
              <a:buSzPts val="2200"/>
              <a:buFont typeface="Noto Sans Symbols"/>
              <a:buChar char="▪"/>
            </a:pPr>
            <a:r>
              <a:rPr lang="en-US" sz="2200">
                <a:solidFill>
                  <a:schemeClr val="dk1"/>
                </a:solidFill>
              </a:rPr>
              <a:t>κατάσταση ζεύξης</a:t>
            </a:r>
            <a:endParaRPr sz="2200"/>
          </a:p>
          <a:p>
            <a:pPr indent="-215900" lvl="1" marL="558800" marR="0" rtl="0" algn="l">
              <a:lnSpc>
                <a:spcPct val="90000"/>
              </a:lnSpc>
              <a:spcBef>
                <a:spcPts val="500"/>
              </a:spcBef>
              <a:spcAft>
                <a:spcPts val="0"/>
              </a:spcAft>
              <a:buClr>
                <a:srgbClr val="0000A8"/>
              </a:buClr>
              <a:buSzPts val="2200"/>
              <a:buFont typeface="Noto Sans Symbols"/>
              <a:buChar char="▪"/>
            </a:pPr>
            <a:r>
              <a:rPr lang="en-US" sz="2200">
                <a:solidFill>
                  <a:schemeClr val="dk1"/>
                </a:solidFill>
              </a:rPr>
              <a:t>διανύσματος απόστασης</a:t>
            </a:r>
            <a:endParaRPr sz="2200"/>
          </a:p>
          <a:p>
            <a:pPr indent="-203200" lvl="0" marL="215900" marR="0" rtl="0" algn="l">
              <a:lnSpc>
                <a:spcPct val="90000"/>
              </a:lnSpc>
              <a:spcBef>
                <a:spcPts val="500"/>
              </a:spcBef>
              <a:spcAft>
                <a:spcPts val="0"/>
              </a:spcAft>
              <a:buClr>
                <a:srgbClr val="0000A8"/>
              </a:buClr>
              <a:buSzPts val="2200"/>
              <a:buFont typeface="Noto Sans Symbols"/>
              <a:buChar char="▪"/>
            </a:pPr>
            <a:r>
              <a:rPr lang="en-US" sz="2200">
                <a:solidFill>
                  <a:schemeClr val="dk1"/>
                </a:solidFill>
              </a:rPr>
              <a:t>δρομολόγηση ενδο-αυτόνομου συστήματος</a:t>
            </a:r>
            <a:r>
              <a:rPr b="0" i="0" lang="en-US" sz="2200" u="none" cap="none" strike="noStrike">
                <a:solidFill>
                  <a:schemeClr val="dk1"/>
                </a:solidFill>
                <a:latin typeface="Arial"/>
                <a:ea typeface="Arial"/>
                <a:cs typeface="Arial"/>
                <a:sym typeface="Arial"/>
              </a:rPr>
              <a:t>: OSPF</a:t>
            </a:r>
            <a:endParaRPr sz="2200"/>
          </a:p>
          <a:p>
            <a:pPr indent="-203200" lvl="0" marL="215900" marR="0" rtl="0" algn="l">
              <a:lnSpc>
                <a:spcPct val="90000"/>
              </a:lnSpc>
              <a:spcBef>
                <a:spcPts val="500"/>
              </a:spcBef>
              <a:spcAft>
                <a:spcPts val="0"/>
              </a:spcAft>
              <a:buClr>
                <a:srgbClr val="0000A8"/>
              </a:buClr>
              <a:buSzPts val="2200"/>
              <a:buFont typeface="Noto Sans Symbols"/>
              <a:buChar char="▪"/>
            </a:pPr>
            <a:r>
              <a:rPr lang="en-US" sz="2200">
                <a:solidFill>
                  <a:schemeClr val="dk1"/>
                </a:solidFill>
              </a:rPr>
              <a:t>δρομολόγηση ανάμεσα σε </a:t>
            </a:r>
            <a:r>
              <a:rPr b="0" i="0" lang="en-US" sz="2200" u="none" cap="none" strike="noStrike">
                <a:solidFill>
                  <a:schemeClr val="dk1"/>
                </a:solidFill>
                <a:latin typeface="Arial"/>
                <a:ea typeface="Arial"/>
                <a:cs typeface="Arial"/>
                <a:sym typeface="Arial"/>
              </a:rPr>
              <a:t>ISP: BGP</a:t>
            </a:r>
            <a:endParaRPr sz="2200"/>
          </a:p>
          <a:p>
            <a:pPr indent="-203200" lvl="0" marL="215900" marR="0" rtl="0" algn="l">
              <a:lnSpc>
                <a:spcPct val="90000"/>
              </a:lnSpc>
              <a:spcBef>
                <a:spcPts val="500"/>
              </a:spcBef>
              <a:spcAft>
                <a:spcPts val="0"/>
              </a:spcAft>
              <a:buClr>
                <a:srgbClr val="0000A8"/>
              </a:buClr>
              <a:buSzPts val="2200"/>
              <a:buFont typeface="Noto Sans Symbols"/>
              <a:buChar char="▪"/>
            </a:pPr>
            <a:r>
              <a:rPr b="0" i="0" lang="en-US" sz="2200" u="none" cap="none" strike="noStrike">
                <a:solidFill>
                  <a:schemeClr val="dk1"/>
                </a:solidFill>
                <a:latin typeface="Arial"/>
                <a:ea typeface="Arial"/>
                <a:cs typeface="Arial"/>
                <a:sym typeface="Arial"/>
              </a:rPr>
              <a:t>SDN </a:t>
            </a:r>
            <a:r>
              <a:rPr lang="en-US" sz="2200">
                <a:solidFill>
                  <a:schemeClr val="dk1"/>
                </a:solidFill>
              </a:rPr>
              <a:t>επίπεδο ελέγχου</a:t>
            </a:r>
            <a:endParaRPr sz="2200"/>
          </a:p>
          <a:p>
            <a:pPr indent="-203200" lvl="0" marL="215900" marR="0" rtl="0" algn="l">
              <a:lnSpc>
                <a:spcPct val="90000"/>
              </a:lnSpc>
              <a:spcBef>
                <a:spcPts val="500"/>
              </a:spcBef>
              <a:spcAft>
                <a:spcPts val="0"/>
              </a:spcAft>
              <a:buClr>
                <a:srgbClr val="0000A8"/>
              </a:buClr>
              <a:buSzPts val="2200"/>
              <a:buFont typeface="Noto Sans Symbols"/>
              <a:buChar char="▪"/>
            </a:pPr>
            <a:r>
              <a:rPr lang="en-US" sz="2200">
                <a:solidFill>
                  <a:schemeClr val="dk1"/>
                </a:solidFill>
              </a:rPr>
              <a:t>Πρωτόκολλο ελέγχου μηνυμάτων δικτύου: ICMP</a:t>
            </a:r>
            <a:endParaRPr sz="2200"/>
          </a:p>
          <a:p>
            <a:pPr indent="-317500" lvl="0" marL="355600" marR="0" rtl="0" algn="l">
              <a:lnSpc>
                <a:spcPct val="90000"/>
              </a:lnSpc>
              <a:spcBef>
                <a:spcPts val="500"/>
              </a:spcBef>
              <a:spcAft>
                <a:spcPts val="0"/>
              </a:spcAft>
              <a:buClr>
                <a:srgbClr val="0000A3"/>
              </a:buClr>
              <a:buSzPts val="2400"/>
              <a:buFont typeface="Noto Sans Symbols"/>
              <a:buNone/>
            </a:pPr>
            <a:r>
              <a:t/>
            </a:r>
            <a:endParaRPr b="0" i="0" sz="2200" u="none" cap="none" strike="noStrike">
              <a:solidFill>
                <a:schemeClr val="dk1"/>
              </a:solidFill>
              <a:latin typeface="Arial"/>
              <a:ea typeface="Arial"/>
              <a:cs typeface="Arial"/>
              <a:sym typeface="Arial"/>
            </a:endParaRPr>
          </a:p>
        </p:txBody>
      </p:sp>
      <p:sp>
        <p:nvSpPr>
          <p:cNvPr id="77" name="Google Shape;77;p3"/>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0" st="0"/>
                                            </p:txEl>
                                          </p:spTgt>
                                        </p:tgtEl>
                                        <p:attrNameLst>
                                          <p:attrName>style.visibility</p:attrName>
                                        </p:attrNameLst>
                                      </p:cBhvr>
                                      <p:to>
                                        <p:strVal val="visible"/>
                                      </p:to>
                                    </p:set>
                                    <p:animEffect filter="fade" transition="in">
                                      <p:cBhvr>
                                        <p:cTn dur="500"/>
                                        <p:tgtEl>
                                          <p:spTgt spid="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1" st="1"/>
                                            </p:txEl>
                                          </p:spTgt>
                                        </p:tgtEl>
                                        <p:attrNameLst>
                                          <p:attrName>style.visibility</p:attrName>
                                        </p:attrNameLst>
                                      </p:cBhvr>
                                      <p:to>
                                        <p:strVal val="visible"/>
                                      </p:to>
                                    </p:set>
                                    <p:animEffect filter="fade" transition="in">
                                      <p:cBhvr>
                                        <p:cTn dur="500"/>
                                        <p:tgtEl>
                                          <p:spTgt spid="7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2" st="2"/>
                                            </p:txEl>
                                          </p:spTgt>
                                        </p:tgtEl>
                                        <p:attrNameLst>
                                          <p:attrName>style.visibility</p:attrName>
                                        </p:attrNameLst>
                                      </p:cBhvr>
                                      <p:to>
                                        <p:strVal val="visible"/>
                                      </p:to>
                                    </p:set>
                                    <p:animEffect filter="fade" transition="in">
                                      <p:cBhvr>
                                        <p:cTn dur="500"/>
                                        <p:tgtEl>
                                          <p:spTgt spid="7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3" st="3"/>
                                            </p:txEl>
                                          </p:spTgt>
                                        </p:tgtEl>
                                        <p:attrNameLst>
                                          <p:attrName>style.visibility</p:attrName>
                                        </p:attrNameLst>
                                      </p:cBhvr>
                                      <p:to>
                                        <p:strVal val="visible"/>
                                      </p:to>
                                    </p:set>
                                    <p:animEffect filter="fade" transition="in">
                                      <p:cBhvr>
                                        <p:cTn dur="500"/>
                                        <p:tgtEl>
                                          <p:spTgt spid="7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4" st="4"/>
                                            </p:txEl>
                                          </p:spTgt>
                                        </p:tgtEl>
                                        <p:attrNameLst>
                                          <p:attrName>style.visibility</p:attrName>
                                        </p:attrNameLst>
                                      </p:cBhvr>
                                      <p:to>
                                        <p:strVal val="visible"/>
                                      </p:to>
                                    </p:set>
                                    <p:animEffect filter="fade" transition="in">
                                      <p:cBhvr>
                                        <p:cTn dur="500"/>
                                        <p:tgtEl>
                                          <p:spTgt spid="7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5" st="5"/>
                                            </p:txEl>
                                          </p:spTgt>
                                        </p:tgtEl>
                                        <p:attrNameLst>
                                          <p:attrName>style.visibility</p:attrName>
                                        </p:attrNameLst>
                                      </p:cBhvr>
                                      <p:to>
                                        <p:strVal val="visible"/>
                                      </p:to>
                                    </p:set>
                                    <p:animEffect filter="fade" transition="in">
                                      <p:cBhvr>
                                        <p:cTn dur="500"/>
                                        <p:tgtEl>
                                          <p:spTgt spid="7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6" st="6"/>
                                            </p:txEl>
                                          </p:spTgt>
                                        </p:tgtEl>
                                        <p:attrNameLst>
                                          <p:attrName>style.visibility</p:attrName>
                                        </p:attrNameLst>
                                      </p:cBhvr>
                                      <p:to>
                                        <p:strVal val="visible"/>
                                      </p:to>
                                    </p:set>
                                    <p:animEffect filter="fade" transition="in">
                                      <p:cBhvr>
                                        <p:cTn dur="500"/>
                                        <p:tgtEl>
                                          <p:spTgt spid="7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7" st="7"/>
                                            </p:txEl>
                                          </p:spTgt>
                                        </p:tgtEl>
                                        <p:attrNameLst>
                                          <p:attrName>style.visibility</p:attrName>
                                        </p:attrNameLst>
                                      </p:cBhvr>
                                      <p:to>
                                        <p:strVal val="visible"/>
                                      </p:to>
                                    </p:set>
                                    <p:animEffect filter="fade" transition="in">
                                      <p:cBhvr>
                                        <p:cTn dur="500"/>
                                        <p:tgtEl>
                                          <p:spTgt spid="7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8" st="8"/>
                                            </p:txEl>
                                          </p:spTgt>
                                        </p:tgtEl>
                                        <p:attrNameLst>
                                          <p:attrName>style.visibility</p:attrName>
                                        </p:attrNameLst>
                                      </p:cBhvr>
                                      <p:to>
                                        <p:strVal val="visible"/>
                                      </p:to>
                                    </p:set>
                                    <p:animEffect filter="fade" transition="in">
                                      <p:cBhvr>
                                        <p:cTn dur="500"/>
                                        <p:tgtEl>
                                          <p:spTgt spid="76">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500"/>
                                        <p:tgtEl>
                                          <p:spTgt spid="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8" name="Shape 3258"/>
        <p:cNvGrpSpPr/>
        <p:nvPr/>
      </p:nvGrpSpPr>
      <p:grpSpPr>
        <a:xfrm>
          <a:off x="0" y="0"/>
          <a:ext cx="0" cy="0"/>
          <a:chOff x="0" y="0"/>
          <a:chExt cx="0" cy="0"/>
        </a:xfrm>
      </p:grpSpPr>
      <p:sp>
        <p:nvSpPr>
          <p:cNvPr id="3259" name="Google Shape;3259;p30"/>
          <p:cNvSpPr txBox="1"/>
          <p:nvPr>
            <p:ph type="title"/>
          </p:nvPr>
        </p:nvSpPr>
        <p:spPr>
          <a:xfrm>
            <a:off x="10369" y="130521"/>
            <a:ext cx="7886700" cy="6711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rgbClr val="0000A3"/>
              </a:buClr>
              <a:buSzPts val="3300"/>
              <a:buFont typeface="Arial"/>
              <a:buNone/>
            </a:pPr>
            <a:r>
              <a:rPr lang="en-US" sz="3600"/>
              <a:t>Διάνυσμα απόστασης: επανάληψη</a:t>
            </a:r>
            <a:endParaRPr sz="3600"/>
          </a:p>
        </p:txBody>
      </p:sp>
      <p:sp>
        <p:nvSpPr>
          <p:cNvPr id="3260" name="Google Shape;3260;p30"/>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cxnSp>
        <p:nvCxnSpPr>
          <p:cNvPr id="3261" name="Google Shape;3261;p30"/>
          <p:cNvCxnSpPr>
            <a:stCxn id="3262" idx="2"/>
            <a:endCxn id="3262" idx="0"/>
          </p:cNvCxnSpPr>
          <p:nvPr/>
        </p:nvCxnSpPr>
        <p:spPr>
          <a:xfrm rot="10800000">
            <a:off x="4897777" y="1596840"/>
            <a:ext cx="0" cy="2897400"/>
          </a:xfrm>
          <a:prstGeom prst="straightConnector1">
            <a:avLst/>
          </a:prstGeom>
          <a:noFill/>
          <a:ln cap="flat" cmpd="sng" w="12700">
            <a:solidFill>
              <a:schemeClr val="dk1"/>
            </a:solidFill>
            <a:prstDash val="solid"/>
            <a:miter lim="800000"/>
            <a:headEnd len="sm" w="sm" type="none"/>
            <a:tailEnd len="sm" w="sm" type="none"/>
          </a:ln>
        </p:spPr>
      </p:cxnSp>
      <p:cxnSp>
        <p:nvCxnSpPr>
          <p:cNvPr id="3263" name="Google Shape;3263;p30"/>
          <p:cNvCxnSpPr>
            <a:stCxn id="3262" idx="1"/>
            <a:endCxn id="3262" idx="3"/>
          </p:cNvCxnSpPr>
          <p:nvPr/>
        </p:nvCxnSpPr>
        <p:spPr>
          <a:xfrm>
            <a:off x="3449077" y="3045540"/>
            <a:ext cx="2897400" cy="0"/>
          </a:xfrm>
          <a:prstGeom prst="straightConnector1">
            <a:avLst/>
          </a:prstGeom>
          <a:noFill/>
          <a:ln cap="flat" cmpd="sng" w="12700">
            <a:solidFill>
              <a:schemeClr val="dk1"/>
            </a:solidFill>
            <a:prstDash val="solid"/>
            <a:miter lim="800000"/>
            <a:headEnd len="sm" w="sm" type="none"/>
            <a:tailEnd len="sm" w="sm" type="none"/>
          </a:ln>
        </p:spPr>
      </p:cxnSp>
      <p:sp>
        <p:nvSpPr>
          <p:cNvPr id="3262" name="Google Shape;3262;p30"/>
          <p:cNvSpPr/>
          <p:nvPr/>
        </p:nvSpPr>
        <p:spPr>
          <a:xfrm>
            <a:off x="3449077" y="1596840"/>
            <a:ext cx="2897400" cy="2897400"/>
          </a:xfrm>
          <a:prstGeom prst="rect">
            <a:avLst/>
          </a:prstGeom>
          <a:no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3264" name="Google Shape;3264;p30"/>
          <p:cNvSpPr/>
          <p:nvPr/>
        </p:nvSpPr>
        <p:spPr>
          <a:xfrm>
            <a:off x="6285253" y="1650352"/>
            <a:ext cx="99300" cy="13914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3265" name="Google Shape;3265;p30"/>
          <p:cNvGrpSpPr/>
          <p:nvPr/>
        </p:nvGrpSpPr>
        <p:grpSpPr>
          <a:xfrm>
            <a:off x="3250339" y="4329160"/>
            <a:ext cx="3307962" cy="341178"/>
            <a:chOff x="4333785" y="5772213"/>
            <a:chExt cx="4410616" cy="454904"/>
          </a:xfrm>
        </p:grpSpPr>
        <p:grpSp>
          <p:nvGrpSpPr>
            <p:cNvPr id="3266" name="Google Shape;3266;p30"/>
            <p:cNvGrpSpPr/>
            <p:nvPr/>
          </p:nvGrpSpPr>
          <p:grpSpPr>
            <a:xfrm>
              <a:off x="4333785" y="5772213"/>
              <a:ext cx="531821" cy="419397"/>
              <a:chOff x="1348328" y="2475647"/>
              <a:chExt cx="603916" cy="476250"/>
            </a:xfrm>
          </p:grpSpPr>
          <p:grpSp>
            <p:nvGrpSpPr>
              <p:cNvPr id="3267" name="Google Shape;3267;p30"/>
              <p:cNvGrpSpPr/>
              <p:nvPr/>
            </p:nvGrpSpPr>
            <p:grpSpPr>
              <a:xfrm>
                <a:off x="1348328" y="2555748"/>
                <a:ext cx="603916" cy="308999"/>
                <a:chOff x="5278570" y="2983486"/>
                <a:chExt cx="501650" cy="233363"/>
              </a:xfrm>
            </p:grpSpPr>
            <p:sp>
              <p:nvSpPr>
                <p:cNvPr id="3268" name="Google Shape;3268;p30"/>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269" name="Google Shape;3269;p30"/>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3270" name="Google Shape;3270;p30"/>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3271" name="Google Shape;3271;p30"/>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272" name="Google Shape;3272;p30"/>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3273" name="Google Shape;3273;p30"/>
              <p:cNvGrpSpPr/>
              <p:nvPr/>
            </p:nvGrpSpPr>
            <p:grpSpPr>
              <a:xfrm>
                <a:off x="1456374" y="2475647"/>
                <a:ext cx="469381" cy="476250"/>
                <a:chOff x="2944" y="2405"/>
                <a:chExt cx="300" cy="300"/>
              </a:xfrm>
            </p:grpSpPr>
            <p:sp>
              <p:nvSpPr>
                <p:cNvPr id="3274" name="Google Shape;3274;p30"/>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275" name="Google Shape;3275;p30"/>
                <p:cNvSpPr txBox="1"/>
                <p:nvPr/>
              </p:nvSpPr>
              <p:spPr>
                <a:xfrm>
                  <a:off x="2944" y="240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g</a:t>
                  </a:r>
                  <a:endParaRPr b="0" i="0" sz="1500" u="none" cap="none" strike="noStrike">
                    <a:solidFill>
                      <a:srgbClr val="000000"/>
                    </a:solidFill>
                    <a:latin typeface="Arial"/>
                    <a:ea typeface="Arial"/>
                    <a:cs typeface="Arial"/>
                    <a:sym typeface="Arial"/>
                  </a:endParaRPr>
                </a:p>
              </p:txBody>
            </p:sp>
          </p:grpSp>
        </p:grpSp>
        <p:grpSp>
          <p:nvGrpSpPr>
            <p:cNvPr id="3276" name="Google Shape;3276;p30"/>
            <p:cNvGrpSpPr/>
            <p:nvPr/>
          </p:nvGrpSpPr>
          <p:grpSpPr>
            <a:xfrm>
              <a:off x="6263949" y="5807720"/>
              <a:ext cx="531821" cy="419397"/>
              <a:chOff x="1348328" y="2507397"/>
              <a:chExt cx="603916" cy="476250"/>
            </a:xfrm>
          </p:grpSpPr>
          <p:grpSp>
            <p:nvGrpSpPr>
              <p:cNvPr id="3277" name="Google Shape;3277;p30"/>
              <p:cNvGrpSpPr/>
              <p:nvPr/>
            </p:nvGrpSpPr>
            <p:grpSpPr>
              <a:xfrm>
                <a:off x="1348328" y="2555748"/>
                <a:ext cx="603916" cy="308999"/>
                <a:chOff x="5278570" y="2983486"/>
                <a:chExt cx="501650" cy="233363"/>
              </a:xfrm>
            </p:grpSpPr>
            <p:sp>
              <p:nvSpPr>
                <p:cNvPr id="3278" name="Google Shape;3278;p30"/>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279" name="Google Shape;3279;p30"/>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3280" name="Google Shape;3280;p30"/>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3281" name="Google Shape;3281;p30"/>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282" name="Google Shape;3282;p30"/>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3283" name="Google Shape;3283;p30"/>
              <p:cNvGrpSpPr/>
              <p:nvPr/>
            </p:nvGrpSpPr>
            <p:grpSpPr>
              <a:xfrm>
                <a:off x="1456374" y="2507397"/>
                <a:ext cx="469381" cy="476250"/>
                <a:chOff x="2944" y="2425"/>
                <a:chExt cx="300" cy="300"/>
              </a:xfrm>
            </p:grpSpPr>
            <p:sp>
              <p:nvSpPr>
                <p:cNvPr id="3284" name="Google Shape;3284;p30"/>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285" name="Google Shape;3285;p30"/>
                <p:cNvSpPr txBox="1"/>
                <p:nvPr/>
              </p:nvSpPr>
              <p:spPr>
                <a:xfrm>
                  <a:off x="2944"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h</a:t>
                  </a:r>
                  <a:endParaRPr b="0" i="0" sz="1500" u="none" cap="none" strike="noStrike">
                    <a:solidFill>
                      <a:srgbClr val="000000"/>
                    </a:solidFill>
                    <a:latin typeface="Arial"/>
                    <a:ea typeface="Arial"/>
                    <a:cs typeface="Arial"/>
                    <a:sym typeface="Arial"/>
                  </a:endParaRPr>
                </a:p>
              </p:txBody>
            </p:sp>
          </p:grpSp>
        </p:grpSp>
        <p:grpSp>
          <p:nvGrpSpPr>
            <p:cNvPr id="3286" name="Google Shape;3286;p30"/>
            <p:cNvGrpSpPr/>
            <p:nvPr/>
          </p:nvGrpSpPr>
          <p:grpSpPr>
            <a:xfrm>
              <a:off x="8197315" y="5805271"/>
              <a:ext cx="547086" cy="419397"/>
              <a:chOff x="1348328" y="2507397"/>
              <a:chExt cx="621251" cy="476250"/>
            </a:xfrm>
          </p:grpSpPr>
          <p:grpSp>
            <p:nvGrpSpPr>
              <p:cNvPr id="3287" name="Google Shape;3287;p30"/>
              <p:cNvGrpSpPr/>
              <p:nvPr/>
            </p:nvGrpSpPr>
            <p:grpSpPr>
              <a:xfrm>
                <a:off x="1348328" y="2555748"/>
                <a:ext cx="603916" cy="308999"/>
                <a:chOff x="5278570" y="2983486"/>
                <a:chExt cx="501650" cy="233363"/>
              </a:xfrm>
            </p:grpSpPr>
            <p:sp>
              <p:nvSpPr>
                <p:cNvPr id="3288" name="Google Shape;3288;p30"/>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289" name="Google Shape;3289;p30"/>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3290" name="Google Shape;3290;p30"/>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3291" name="Google Shape;3291;p30"/>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292" name="Google Shape;3292;p30"/>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3293" name="Google Shape;3293;p30"/>
              <p:cNvGrpSpPr/>
              <p:nvPr/>
            </p:nvGrpSpPr>
            <p:grpSpPr>
              <a:xfrm>
                <a:off x="1500196" y="2507397"/>
                <a:ext cx="469382" cy="476250"/>
                <a:chOff x="2972" y="2425"/>
                <a:chExt cx="300" cy="300"/>
              </a:xfrm>
            </p:grpSpPr>
            <p:sp>
              <p:nvSpPr>
                <p:cNvPr id="3294" name="Google Shape;3294;p30"/>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295" name="Google Shape;3295;p30"/>
                <p:cNvSpPr txBox="1"/>
                <p:nvPr/>
              </p:nvSpPr>
              <p:spPr>
                <a:xfrm>
                  <a:off x="2972"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a:t>
                  </a:r>
                  <a:endParaRPr b="0" i="0" sz="1500" u="none" cap="none" strike="noStrike">
                    <a:solidFill>
                      <a:srgbClr val="000000"/>
                    </a:solidFill>
                    <a:latin typeface="Arial"/>
                    <a:ea typeface="Arial"/>
                    <a:cs typeface="Arial"/>
                    <a:sym typeface="Arial"/>
                  </a:endParaRPr>
                </a:p>
              </p:txBody>
            </p:sp>
          </p:grpSp>
        </p:grpSp>
      </p:grpSp>
      <p:sp>
        <p:nvSpPr>
          <p:cNvPr id="3296" name="Google Shape;3296;p30"/>
          <p:cNvSpPr txBox="1"/>
          <p:nvPr/>
        </p:nvSpPr>
        <p:spPr>
          <a:xfrm>
            <a:off x="3229337" y="2152892"/>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3297" name="Google Shape;3297;p30"/>
          <p:cNvSpPr txBox="1"/>
          <p:nvPr/>
        </p:nvSpPr>
        <p:spPr>
          <a:xfrm>
            <a:off x="4663150" y="2145658"/>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3298" name="Google Shape;3298;p30"/>
          <p:cNvSpPr txBox="1"/>
          <p:nvPr/>
        </p:nvSpPr>
        <p:spPr>
          <a:xfrm>
            <a:off x="3222103" y="3664835"/>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3299" name="Google Shape;3299;p30"/>
          <p:cNvSpPr txBox="1"/>
          <p:nvPr/>
        </p:nvSpPr>
        <p:spPr>
          <a:xfrm>
            <a:off x="4673280" y="3666282"/>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3300" name="Google Shape;3300;p30"/>
          <p:cNvSpPr txBox="1"/>
          <p:nvPr/>
        </p:nvSpPr>
        <p:spPr>
          <a:xfrm>
            <a:off x="6115774" y="3667729"/>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3301" name="Google Shape;3301;p30"/>
          <p:cNvSpPr txBox="1"/>
          <p:nvPr/>
        </p:nvSpPr>
        <p:spPr>
          <a:xfrm>
            <a:off x="4081523" y="3022440"/>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3302" name="Google Shape;3302;p30"/>
          <p:cNvSpPr txBox="1"/>
          <p:nvPr/>
        </p:nvSpPr>
        <p:spPr>
          <a:xfrm>
            <a:off x="5515337" y="3015206"/>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3303" name="Google Shape;3303;p30"/>
          <p:cNvSpPr txBox="1"/>
          <p:nvPr/>
        </p:nvSpPr>
        <p:spPr>
          <a:xfrm>
            <a:off x="4082968" y="4464935"/>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3304" name="Google Shape;3304;p30"/>
          <p:cNvSpPr txBox="1"/>
          <p:nvPr/>
        </p:nvSpPr>
        <p:spPr>
          <a:xfrm>
            <a:off x="5516783" y="4457701"/>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3305" name="Google Shape;3305;p30"/>
          <p:cNvSpPr txBox="1"/>
          <p:nvPr/>
        </p:nvSpPr>
        <p:spPr>
          <a:xfrm>
            <a:off x="4084414" y="1592967"/>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8</a:t>
            </a:r>
            <a:endParaRPr sz="1100"/>
          </a:p>
        </p:txBody>
      </p:sp>
      <p:sp>
        <p:nvSpPr>
          <p:cNvPr id="3306" name="Google Shape;3306;p30"/>
          <p:cNvSpPr txBox="1"/>
          <p:nvPr/>
        </p:nvSpPr>
        <p:spPr>
          <a:xfrm>
            <a:off x="5518229" y="1585733"/>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3307" name="Google Shape;3307;p30"/>
          <p:cNvSpPr/>
          <p:nvPr/>
        </p:nvSpPr>
        <p:spPr>
          <a:xfrm rot="5400000">
            <a:off x="3299956" y="1921059"/>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308" name="Google Shape;3308;p30"/>
          <p:cNvSpPr/>
          <p:nvPr/>
        </p:nvSpPr>
        <p:spPr>
          <a:xfrm rot="-5400000">
            <a:off x="3296181" y="2603097"/>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309" name="Google Shape;3309;p30"/>
          <p:cNvSpPr/>
          <p:nvPr/>
        </p:nvSpPr>
        <p:spPr>
          <a:xfrm rot="5400000">
            <a:off x="4726862" y="1909999"/>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310" name="Google Shape;3310;p30"/>
          <p:cNvSpPr/>
          <p:nvPr/>
        </p:nvSpPr>
        <p:spPr>
          <a:xfrm rot="-5400000">
            <a:off x="4723087" y="2592037"/>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311" name="Google Shape;3311;p30"/>
          <p:cNvSpPr/>
          <p:nvPr/>
        </p:nvSpPr>
        <p:spPr>
          <a:xfrm rot="5400000">
            <a:off x="3277833" y="3344282"/>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312" name="Google Shape;3312;p30"/>
          <p:cNvSpPr/>
          <p:nvPr/>
        </p:nvSpPr>
        <p:spPr>
          <a:xfrm rot="-5400000">
            <a:off x="3274058" y="4026320"/>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313" name="Google Shape;3313;p30"/>
          <p:cNvSpPr/>
          <p:nvPr/>
        </p:nvSpPr>
        <p:spPr>
          <a:xfrm rot="5400000">
            <a:off x="4734237" y="3340598"/>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314" name="Google Shape;3314;p30"/>
          <p:cNvSpPr/>
          <p:nvPr/>
        </p:nvSpPr>
        <p:spPr>
          <a:xfrm rot="-5400000">
            <a:off x="4730463" y="4022636"/>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315" name="Google Shape;3315;p30"/>
          <p:cNvSpPr/>
          <p:nvPr/>
        </p:nvSpPr>
        <p:spPr>
          <a:xfrm rot="5400000">
            <a:off x="6190642" y="3336914"/>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316" name="Google Shape;3316;p30"/>
          <p:cNvSpPr/>
          <p:nvPr/>
        </p:nvSpPr>
        <p:spPr>
          <a:xfrm rot="-5400000">
            <a:off x="6186867" y="4018952"/>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317" name="Google Shape;3317;p30"/>
          <p:cNvSpPr/>
          <p:nvPr/>
        </p:nvSpPr>
        <p:spPr>
          <a:xfrm rot="10800000">
            <a:off x="5686789" y="4372259"/>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318" name="Google Shape;3318;p30"/>
          <p:cNvSpPr/>
          <p:nvPr/>
        </p:nvSpPr>
        <p:spPr>
          <a:xfrm>
            <a:off x="5114778" y="4375937"/>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3319" name="Google Shape;3319;p30"/>
          <p:cNvGrpSpPr/>
          <p:nvPr/>
        </p:nvGrpSpPr>
        <p:grpSpPr>
          <a:xfrm>
            <a:off x="3252343" y="2875342"/>
            <a:ext cx="3302795" cy="341178"/>
            <a:chOff x="4333785" y="5772213"/>
            <a:chExt cx="4403726" cy="454904"/>
          </a:xfrm>
        </p:grpSpPr>
        <p:grpSp>
          <p:nvGrpSpPr>
            <p:cNvPr id="3320" name="Google Shape;3320;p30"/>
            <p:cNvGrpSpPr/>
            <p:nvPr/>
          </p:nvGrpSpPr>
          <p:grpSpPr>
            <a:xfrm>
              <a:off x="4333785" y="5772213"/>
              <a:ext cx="531821" cy="419397"/>
              <a:chOff x="1348328" y="2475647"/>
              <a:chExt cx="603916" cy="476250"/>
            </a:xfrm>
          </p:grpSpPr>
          <p:grpSp>
            <p:nvGrpSpPr>
              <p:cNvPr id="3321" name="Google Shape;3321;p30"/>
              <p:cNvGrpSpPr/>
              <p:nvPr/>
            </p:nvGrpSpPr>
            <p:grpSpPr>
              <a:xfrm>
                <a:off x="1348328" y="2555748"/>
                <a:ext cx="603916" cy="308999"/>
                <a:chOff x="5278570" y="2983486"/>
                <a:chExt cx="501650" cy="233363"/>
              </a:xfrm>
            </p:grpSpPr>
            <p:sp>
              <p:nvSpPr>
                <p:cNvPr id="3322" name="Google Shape;3322;p30"/>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323" name="Google Shape;3323;p30"/>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3324" name="Google Shape;3324;p30"/>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3325" name="Google Shape;3325;p30"/>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326" name="Google Shape;3326;p30"/>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3327" name="Google Shape;3327;p30"/>
              <p:cNvGrpSpPr/>
              <p:nvPr/>
            </p:nvGrpSpPr>
            <p:grpSpPr>
              <a:xfrm>
                <a:off x="1456374" y="2475647"/>
                <a:ext cx="469381" cy="476250"/>
                <a:chOff x="2944" y="2405"/>
                <a:chExt cx="300" cy="300"/>
              </a:xfrm>
            </p:grpSpPr>
            <p:sp>
              <p:nvSpPr>
                <p:cNvPr id="3328" name="Google Shape;3328;p30"/>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329" name="Google Shape;3329;p30"/>
                <p:cNvSpPr txBox="1"/>
                <p:nvPr/>
              </p:nvSpPr>
              <p:spPr>
                <a:xfrm>
                  <a:off x="2944" y="240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a:t>
                  </a:r>
                  <a:endParaRPr b="0" i="0" sz="1500" u="none" cap="none" strike="noStrike">
                    <a:solidFill>
                      <a:srgbClr val="000000"/>
                    </a:solidFill>
                    <a:latin typeface="Arial"/>
                    <a:ea typeface="Arial"/>
                    <a:cs typeface="Arial"/>
                    <a:sym typeface="Arial"/>
                  </a:endParaRPr>
                </a:p>
              </p:txBody>
            </p:sp>
          </p:grpSp>
        </p:grpSp>
        <p:grpSp>
          <p:nvGrpSpPr>
            <p:cNvPr id="3330" name="Google Shape;3330;p30"/>
            <p:cNvGrpSpPr/>
            <p:nvPr/>
          </p:nvGrpSpPr>
          <p:grpSpPr>
            <a:xfrm>
              <a:off x="6263949" y="5807720"/>
              <a:ext cx="531821" cy="419397"/>
              <a:chOff x="1348328" y="2507397"/>
              <a:chExt cx="603916" cy="476250"/>
            </a:xfrm>
          </p:grpSpPr>
          <p:grpSp>
            <p:nvGrpSpPr>
              <p:cNvPr id="3331" name="Google Shape;3331;p30"/>
              <p:cNvGrpSpPr/>
              <p:nvPr/>
            </p:nvGrpSpPr>
            <p:grpSpPr>
              <a:xfrm>
                <a:off x="1348328" y="2555748"/>
                <a:ext cx="603916" cy="308999"/>
                <a:chOff x="5278570" y="2983486"/>
                <a:chExt cx="501650" cy="233363"/>
              </a:xfrm>
            </p:grpSpPr>
            <p:sp>
              <p:nvSpPr>
                <p:cNvPr id="3332" name="Google Shape;3332;p30"/>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333" name="Google Shape;3333;p30"/>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3334" name="Google Shape;3334;p30"/>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3335" name="Google Shape;3335;p30"/>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336" name="Google Shape;3336;p30"/>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3337" name="Google Shape;3337;p30"/>
              <p:cNvGrpSpPr/>
              <p:nvPr/>
            </p:nvGrpSpPr>
            <p:grpSpPr>
              <a:xfrm>
                <a:off x="1456374" y="2507397"/>
                <a:ext cx="469381" cy="476250"/>
                <a:chOff x="2944" y="2425"/>
                <a:chExt cx="300" cy="300"/>
              </a:xfrm>
            </p:grpSpPr>
            <p:sp>
              <p:nvSpPr>
                <p:cNvPr id="3338" name="Google Shape;3338;p30"/>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339" name="Google Shape;3339;p30"/>
                <p:cNvSpPr txBox="1"/>
                <p:nvPr/>
              </p:nvSpPr>
              <p:spPr>
                <a:xfrm>
                  <a:off x="2944"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e</a:t>
                  </a:r>
                  <a:endParaRPr b="0" i="0" sz="1500" u="none" cap="none" strike="noStrike">
                    <a:solidFill>
                      <a:srgbClr val="000000"/>
                    </a:solidFill>
                    <a:latin typeface="Arial"/>
                    <a:ea typeface="Arial"/>
                    <a:cs typeface="Arial"/>
                    <a:sym typeface="Arial"/>
                  </a:endParaRPr>
                </a:p>
              </p:txBody>
            </p:sp>
          </p:grpSp>
        </p:grpSp>
        <p:grpSp>
          <p:nvGrpSpPr>
            <p:cNvPr id="3340" name="Google Shape;3340;p30"/>
            <p:cNvGrpSpPr/>
            <p:nvPr/>
          </p:nvGrpSpPr>
          <p:grpSpPr>
            <a:xfrm>
              <a:off x="8197315" y="5805271"/>
              <a:ext cx="540196" cy="419397"/>
              <a:chOff x="1348328" y="2507397"/>
              <a:chExt cx="613427" cy="476250"/>
            </a:xfrm>
          </p:grpSpPr>
          <p:grpSp>
            <p:nvGrpSpPr>
              <p:cNvPr id="3341" name="Google Shape;3341;p30"/>
              <p:cNvGrpSpPr/>
              <p:nvPr/>
            </p:nvGrpSpPr>
            <p:grpSpPr>
              <a:xfrm>
                <a:off x="1348328" y="2555748"/>
                <a:ext cx="603916" cy="308999"/>
                <a:chOff x="5278570" y="2983486"/>
                <a:chExt cx="501650" cy="233363"/>
              </a:xfrm>
            </p:grpSpPr>
            <p:sp>
              <p:nvSpPr>
                <p:cNvPr id="3342" name="Google Shape;3342;p30"/>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343" name="Google Shape;3343;p30"/>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3344" name="Google Shape;3344;p30"/>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3345" name="Google Shape;3345;p30"/>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346" name="Google Shape;3346;p30"/>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3347" name="Google Shape;3347;p30"/>
              <p:cNvGrpSpPr/>
              <p:nvPr/>
            </p:nvGrpSpPr>
            <p:grpSpPr>
              <a:xfrm>
                <a:off x="1492372" y="2507397"/>
                <a:ext cx="469382" cy="476250"/>
                <a:chOff x="2967" y="2425"/>
                <a:chExt cx="300" cy="300"/>
              </a:xfrm>
            </p:grpSpPr>
            <p:sp>
              <p:nvSpPr>
                <p:cNvPr id="3348" name="Google Shape;3348;p30"/>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349" name="Google Shape;3349;p30"/>
                <p:cNvSpPr txBox="1"/>
                <p:nvPr/>
              </p:nvSpPr>
              <p:spPr>
                <a:xfrm>
                  <a:off x="2967"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f</a:t>
                  </a:r>
                  <a:endParaRPr b="0" i="0" sz="1500" u="none" cap="none" strike="noStrike">
                    <a:solidFill>
                      <a:srgbClr val="000000"/>
                    </a:solidFill>
                    <a:latin typeface="Arial"/>
                    <a:ea typeface="Arial"/>
                    <a:cs typeface="Arial"/>
                    <a:sym typeface="Arial"/>
                  </a:endParaRPr>
                </a:p>
              </p:txBody>
            </p:sp>
          </p:grpSp>
        </p:grpSp>
      </p:grpSp>
      <p:grpSp>
        <p:nvGrpSpPr>
          <p:cNvPr id="3350" name="Google Shape;3350;p30"/>
          <p:cNvGrpSpPr/>
          <p:nvPr/>
        </p:nvGrpSpPr>
        <p:grpSpPr>
          <a:xfrm>
            <a:off x="3250339" y="1429547"/>
            <a:ext cx="3296513" cy="341178"/>
            <a:chOff x="4333785" y="5772213"/>
            <a:chExt cx="4395351" cy="454904"/>
          </a:xfrm>
        </p:grpSpPr>
        <p:grpSp>
          <p:nvGrpSpPr>
            <p:cNvPr id="3351" name="Google Shape;3351;p30"/>
            <p:cNvGrpSpPr/>
            <p:nvPr/>
          </p:nvGrpSpPr>
          <p:grpSpPr>
            <a:xfrm>
              <a:off x="4333785" y="5772213"/>
              <a:ext cx="531821" cy="419397"/>
              <a:chOff x="1348328" y="2475647"/>
              <a:chExt cx="603916" cy="476250"/>
            </a:xfrm>
          </p:grpSpPr>
          <p:grpSp>
            <p:nvGrpSpPr>
              <p:cNvPr id="3352" name="Google Shape;3352;p30"/>
              <p:cNvGrpSpPr/>
              <p:nvPr/>
            </p:nvGrpSpPr>
            <p:grpSpPr>
              <a:xfrm>
                <a:off x="1348328" y="2555748"/>
                <a:ext cx="603916" cy="308999"/>
                <a:chOff x="5278570" y="2983486"/>
                <a:chExt cx="501650" cy="233363"/>
              </a:xfrm>
            </p:grpSpPr>
            <p:sp>
              <p:nvSpPr>
                <p:cNvPr id="3353" name="Google Shape;3353;p30"/>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354" name="Google Shape;3354;p30"/>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3355" name="Google Shape;3355;p30"/>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3356" name="Google Shape;3356;p30"/>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357" name="Google Shape;3357;p30"/>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3358" name="Google Shape;3358;p30"/>
              <p:cNvGrpSpPr/>
              <p:nvPr/>
            </p:nvGrpSpPr>
            <p:grpSpPr>
              <a:xfrm>
                <a:off x="1456374" y="2475647"/>
                <a:ext cx="469381" cy="476250"/>
                <a:chOff x="2944" y="2405"/>
                <a:chExt cx="300" cy="300"/>
              </a:xfrm>
            </p:grpSpPr>
            <p:sp>
              <p:nvSpPr>
                <p:cNvPr id="3359" name="Google Shape;3359;p30"/>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360" name="Google Shape;3360;p30"/>
                <p:cNvSpPr txBox="1"/>
                <p:nvPr/>
              </p:nvSpPr>
              <p:spPr>
                <a:xfrm>
                  <a:off x="2944" y="240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a:t>
                  </a:r>
                  <a:endParaRPr b="0" i="0" sz="1500" u="none" cap="none" strike="noStrike">
                    <a:solidFill>
                      <a:srgbClr val="000000"/>
                    </a:solidFill>
                    <a:latin typeface="Arial"/>
                    <a:ea typeface="Arial"/>
                    <a:cs typeface="Arial"/>
                    <a:sym typeface="Arial"/>
                  </a:endParaRPr>
                </a:p>
              </p:txBody>
            </p:sp>
          </p:grpSp>
        </p:grpSp>
        <p:grpSp>
          <p:nvGrpSpPr>
            <p:cNvPr id="3361" name="Google Shape;3361;p30"/>
            <p:cNvGrpSpPr/>
            <p:nvPr/>
          </p:nvGrpSpPr>
          <p:grpSpPr>
            <a:xfrm>
              <a:off x="6263949" y="5807720"/>
              <a:ext cx="531821" cy="419397"/>
              <a:chOff x="1348328" y="2507397"/>
              <a:chExt cx="603916" cy="476250"/>
            </a:xfrm>
          </p:grpSpPr>
          <p:grpSp>
            <p:nvGrpSpPr>
              <p:cNvPr id="3362" name="Google Shape;3362;p30"/>
              <p:cNvGrpSpPr/>
              <p:nvPr/>
            </p:nvGrpSpPr>
            <p:grpSpPr>
              <a:xfrm>
                <a:off x="1348328" y="2555748"/>
                <a:ext cx="603916" cy="308999"/>
                <a:chOff x="5278570" y="2983486"/>
                <a:chExt cx="501650" cy="233363"/>
              </a:xfrm>
            </p:grpSpPr>
            <p:sp>
              <p:nvSpPr>
                <p:cNvPr id="3363" name="Google Shape;3363;p30"/>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364" name="Google Shape;3364;p30"/>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3365" name="Google Shape;3365;p30"/>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3366" name="Google Shape;3366;p30"/>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367" name="Google Shape;3367;p30"/>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3368" name="Google Shape;3368;p30"/>
              <p:cNvGrpSpPr/>
              <p:nvPr/>
            </p:nvGrpSpPr>
            <p:grpSpPr>
              <a:xfrm>
                <a:off x="1456374" y="2507397"/>
                <a:ext cx="469381" cy="476250"/>
                <a:chOff x="2944" y="2425"/>
                <a:chExt cx="300" cy="300"/>
              </a:xfrm>
            </p:grpSpPr>
            <p:sp>
              <p:nvSpPr>
                <p:cNvPr id="3369" name="Google Shape;3369;p30"/>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370" name="Google Shape;3370;p30"/>
                <p:cNvSpPr txBox="1"/>
                <p:nvPr/>
              </p:nvSpPr>
              <p:spPr>
                <a:xfrm>
                  <a:off x="2944"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b</a:t>
                  </a:r>
                  <a:endParaRPr b="0" i="0" sz="1500" u="none" cap="none" strike="noStrike">
                    <a:solidFill>
                      <a:srgbClr val="000000"/>
                    </a:solidFill>
                    <a:latin typeface="Arial"/>
                    <a:ea typeface="Arial"/>
                    <a:cs typeface="Arial"/>
                    <a:sym typeface="Arial"/>
                  </a:endParaRPr>
                </a:p>
              </p:txBody>
            </p:sp>
          </p:grpSp>
        </p:grpSp>
        <p:grpSp>
          <p:nvGrpSpPr>
            <p:cNvPr id="3371" name="Google Shape;3371;p30"/>
            <p:cNvGrpSpPr/>
            <p:nvPr/>
          </p:nvGrpSpPr>
          <p:grpSpPr>
            <a:xfrm>
              <a:off x="8197315" y="5805271"/>
              <a:ext cx="531821" cy="419397"/>
              <a:chOff x="1348328" y="2507397"/>
              <a:chExt cx="603916" cy="476250"/>
            </a:xfrm>
          </p:grpSpPr>
          <p:grpSp>
            <p:nvGrpSpPr>
              <p:cNvPr id="3372" name="Google Shape;3372;p30"/>
              <p:cNvGrpSpPr/>
              <p:nvPr/>
            </p:nvGrpSpPr>
            <p:grpSpPr>
              <a:xfrm>
                <a:off x="1348328" y="2555748"/>
                <a:ext cx="603916" cy="308999"/>
                <a:chOff x="5278570" y="2983486"/>
                <a:chExt cx="501650" cy="233363"/>
              </a:xfrm>
            </p:grpSpPr>
            <p:sp>
              <p:nvSpPr>
                <p:cNvPr id="3373" name="Google Shape;3373;p30"/>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374" name="Google Shape;3374;p30"/>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3375" name="Google Shape;3375;p30"/>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3376" name="Google Shape;3376;p30"/>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377" name="Google Shape;3377;p30"/>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3378" name="Google Shape;3378;p30"/>
              <p:cNvGrpSpPr/>
              <p:nvPr/>
            </p:nvGrpSpPr>
            <p:grpSpPr>
              <a:xfrm>
                <a:off x="1464216" y="2507397"/>
                <a:ext cx="469383" cy="476250"/>
                <a:chOff x="2949" y="2425"/>
                <a:chExt cx="300" cy="300"/>
              </a:xfrm>
            </p:grpSpPr>
            <p:sp>
              <p:nvSpPr>
                <p:cNvPr id="3379" name="Google Shape;3379;p30"/>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380" name="Google Shape;3380;p30"/>
                <p:cNvSpPr txBox="1"/>
                <p:nvPr/>
              </p:nvSpPr>
              <p:spPr>
                <a:xfrm>
                  <a:off x="2949"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a:t>
                  </a:r>
                  <a:endParaRPr b="0" i="0" sz="1500" u="none" cap="none" strike="noStrike">
                    <a:solidFill>
                      <a:srgbClr val="000000"/>
                    </a:solidFill>
                    <a:latin typeface="Arial"/>
                    <a:ea typeface="Arial"/>
                    <a:cs typeface="Arial"/>
                    <a:sym typeface="Arial"/>
                  </a:endParaRPr>
                </a:p>
              </p:txBody>
            </p:sp>
          </p:grpSp>
        </p:grpSp>
      </p:grpSp>
      <p:sp>
        <p:nvSpPr>
          <p:cNvPr id="3381" name="Google Shape;3381;p30"/>
          <p:cNvSpPr/>
          <p:nvPr/>
        </p:nvSpPr>
        <p:spPr>
          <a:xfrm rot="10800000">
            <a:off x="4245005" y="4382285"/>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382" name="Google Shape;3382;p30"/>
          <p:cNvSpPr/>
          <p:nvPr/>
        </p:nvSpPr>
        <p:spPr>
          <a:xfrm>
            <a:off x="3672995" y="4385963"/>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383" name="Google Shape;3383;p30"/>
          <p:cNvSpPr/>
          <p:nvPr/>
        </p:nvSpPr>
        <p:spPr>
          <a:xfrm rot="10800000">
            <a:off x="4238991" y="2928469"/>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384" name="Google Shape;3384;p30"/>
          <p:cNvSpPr/>
          <p:nvPr/>
        </p:nvSpPr>
        <p:spPr>
          <a:xfrm>
            <a:off x="3679011" y="2932146"/>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385" name="Google Shape;3385;p30"/>
          <p:cNvSpPr/>
          <p:nvPr/>
        </p:nvSpPr>
        <p:spPr>
          <a:xfrm rot="10800000">
            <a:off x="4245008" y="1474652"/>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386" name="Google Shape;3386;p30"/>
          <p:cNvSpPr/>
          <p:nvPr/>
        </p:nvSpPr>
        <p:spPr>
          <a:xfrm>
            <a:off x="3693048" y="1490360"/>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387" name="Google Shape;3387;p30"/>
          <p:cNvSpPr/>
          <p:nvPr/>
        </p:nvSpPr>
        <p:spPr>
          <a:xfrm rot="10800000">
            <a:off x="5686792" y="1476657"/>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388" name="Google Shape;3388;p30"/>
          <p:cNvSpPr/>
          <p:nvPr/>
        </p:nvSpPr>
        <p:spPr>
          <a:xfrm>
            <a:off x="5114781" y="1480334"/>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389" name="Google Shape;3389;p30"/>
          <p:cNvSpPr/>
          <p:nvPr/>
        </p:nvSpPr>
        <p:spPr>
          <a:xfrm rot="10800000">
            <a:off x="5696820" y="2930473"/>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390" name="Google Shape;3390;p30"/>
          <p:cNvSpPr/>
          <p:nvPr/>
        </p:nvSpPr>
        <p:spPr>
          <a:xfrm>
            <a:off x="5124809" y="2934150"/>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391" name="Google Shape;3391;p30"/>
          <p:cNvSpPr txBox="1"/>
          <p:nvPr/>
        </p:nvSpPr>
        <p:spPr>
          <a:xfrm flipH="1">
            <a:off x="357494" y="2309243"/>
            <a:ext cx="1646700" cy="2590500"/>
          </a:xfrm>
          <a:prstGeom prst="rect">
            <a:avLst/>
          </a:prstGeom>
          <a:noFill/>
          <a:ln>
            <a:noFill/>
          </a:ln>
        </p:spPr>
        <p:txBody>
          <a:bodyPr anchorCtr="0" anchor="t" bIns="34275" lIns="68575" spcFirstLastPara="1" rIns="68575" wrap="square" tIns="34275">
            <a:spAutoFit/>
          </a:bodyPr>
          <a:lstStyle/>
          <a:p>
            <a:pPr indent="0" lvl="0" marL="0" rtl="0" algn="l">
              <a:lnSpc>
                <a:spcPct val="90000"/>
              </a:lnSpc>
              <a:spcBef>
                <a:spcPts val="0"/>
              </a:spcBef>
              <a:spcAft>
                <a:spcPts val="0"/>
              </a:spcAft>
              <a:buNone/>
            </a:pPr>
            <a:r>
              <a:rPr lang="en-US" sz="1400">
                <a:solidFill>
                  <a:schemeClr val="dk1"/>
                </a:solidFill>
              </a:rPr>
              <a:t>όλοι οι κόμβοι:</a:t>
            </a:r>
            <a:endParaRPr sz="1100">
              <a:solidFill>
                <a:schemeClr val="dk1"/>
              </a:solidFill>
            </a:endParaRPr>
          </a:p>
          <a:p>
            <a:pPr indent="-127000" lvl="0" marL="127000" rtl="0" algn="l">
              <a:lnSpc>
                <a:spcPct val="90000"/>
              </a:lnSpc>
              <a:spcBef>
                <a:spcPts val="0"/>
              </a:spcBef>
              <a:spcAft>
                <a:spcPts val="0"/>
              </a:spcAft>
              <a:buClr>
                <a:srgbClr val="BFBFBF"/>
              </a:buClr>
              <a:buSzPts val="1400"/>
              <a:buFont typeface="Noto Sans Symbols"/>
              <a:buChar char="▪"/>
            </a:pPr>
            <a:r>
              <a:rPr lang="en-US" sz="1400">
                <a:solidFill>
                  <a:srgbClr val="BFBFBF"/>
                </a:solidFill>
              </a:rPr>
              <a:t>λαμβάνουν διανύσματα απόστασης από τους γείτονες</a:t>
            </a:r>
            <a:endParaRPr sz="1100">
              <a:solidFill>
                <a:srgbClr val="BFBFBF"/>
              </a:solidFill>
            </a:endParaRPr>
          </a:p>
          <a:p>
            <a:pPr indent="-127000" lvl="0" marL="127000" rtl="0" algn="l">
              <a:lnSpc>
                <a:spcPct val="90000"/>
              </a:lnSpc>
              <a:spcBef>
                <a:spcPts val="0"/>
              </a:spcBef>
              <a:spcAft>
                <a:spcPts val="0"/>
              </a:spcAft>
              <a:buClr>
                <a:srgbClr val="BFBFBF"/>
              </a:buClr>
              <a:buSzPts val="1400"/>
              <a:buFont typeface="Noto Sans Symbols"/>
              <a:buChar char="▪"/>
            </a:pPr>
            <a:r>
              <a:rPr lang="en-US" sz="1400">
                <a:solidFill>
                  <a:srgbClr val="BFBFBF"/>
                </a:solidFill>
              </a:rPr>
              <a:t>υπολογίζουν το νέο τοπικό διάνυσμα απόστασης</a:t>
            </a:r>
            <a:endParaRPr sz="1100">
              <a:solidFill>
                <a:srgbClr val="BFBFBF"/>
              </a:solidFill>
            </a:endParaRPr>
          </a:p>
          <a:p>
            <a:pPr indent="-127000" lvl="0" marL="127000" rtl="0" algn="l">
              <a:lnSpc>
                <a:spcPct val="90000"/>
              </a:lnSpc>
              <a:spcBef>
                <a:spcPts val="0"/>
              </a:spcBef>
              <a:spcAft>
                <a:spcPts val="0"/>
              </a:spcAft>
              <a:buClr>
                <a:schemeClr val="dk1"/>
              </a:buClr>
              <a:buSzPts val="1400"/>
              <a:buFont typeface="Noto Sans Symbols"/>
              <a:buChar char="▪"/>
            </a:pPr>
            <a:r>
              <a:rPr lang="en-US" sz="1400">
                <a:solidFill>
                  <a:schemeClr val="dk1"/>
                </a:solidFill>
              </a:rPr>
              <a:t>στέλνουν το νέο τοπικό διάνυσμα απόστασης στους γείτονες</a:t>
            </a:r>
            <a:endParaRPr sz="1400">
              <a:solidFill>
                <a:schemeClr val="dk1"/>
              </a:solidFill>
            </a:endParaRPr>
          </a:p>
        </p:txBody>
      </p:sp>
      <p:grpSp>
        <p:nvGrpSpPr>
          <p:cNvPr id="3392" name="Google Shape;3392;p30"/>
          <p:cNvGrpSpPr/>
          <p:nvPr/>
        </p:nvGrpSpPr>
        <p:grpSpPr>
          <a:xfrm>
            <a:off x="438479" y="1394394"/>
            <a:ext cx="603758" cy="922354"/>
            <a:chOff x="10030307" y="3444875"/>
            <a:chExt cx="736200" cy="1229806"/>
          </a:xfrm>
        </p:grpSpPr>
        <p:sp>
          <p:nvSpPr>
            <p:cNvPr id="3393" name="Google Shape;3393;p30"/>
            <p:cNvSpPr txBox="1"/>
            <p:nvPr/>
          </p:nvSpPr>
          <p:spPr>
            <a:xfrm>
              <a:off x="10030307" y="4089681"/>
              <a:ext cx="736200" cy="585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t=2</a:t>
              </a:r>
              <a:endParaRPr sz="1100"/>
            </a:p>
          </p:txBody>
        </p:sp>
        <p:grpSp>
          <p:nvGrpSpPr>
            <p:cNvPr id="3394" name="Google Shape;3394;p30"/>
            <p:cNvGrpSpPr/>
            <p:nvPr/>
          </p:nvGrpSpPr>
          <p:grpSpPr>
            <a:xfrm>
              <a:off x="10034588" y="3444875"/>
              <a:ext cx="682627" cy="682625"/>
              <a:chOff x="10034588" y="3444875"/>
              <a:chExt cx="682627" cy="682625"/>
            </a:xfrm>
          </p:grpSpPr>
          <p:sp>
            <p:nvSpPr>
              <p:cNvPr id="3395" name="Google Shape;3395;p30"/>
              <p:cNvSpPr/>
              <p:nvPr/>
            </p:nvSpPr>
            <p:spPr>
              <a:xfrm>
                <a:off x="10039551" y="3449256"/>
                <a:ext cx="671332" cy="671332"/>
              </a:xfrm>
              <a:prstGeom prst="ellipse">
                <a:avLst/>
              </a:prstGeom>
              <a:noFill/>
              <a:ln cap="flat" cmpd="sng" w="34925">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cxnSp>
            <p:nvCxnSpPr>
              <p:cNvPr id="3396" name="Google Shape;3396;p30"/>
              <p:cNvCxnSpPr/>
              <p:nvPr/>
            </p:nvCxnSpPr>
            <p:spPr>
              <a:xfrm>
                <a:off x="10372725" y="3444875"/>
                <a:ext cx="0" cy="60325"/>
              </a:xfrm>
              <a:prstGeom prst="straightConnector1">
                <a:avLst/>
              </a:prstGeom>
              <a:noFill/>
              <a:ln cap="rnd" cmpd="sng" w="25400">
                <a:solidFill>
                  <a:srgbClr val="C00000"/>
                </a:solidFill>
                <a:prstDash val="solid"/>
                <a:miter lim="800000"/>
                <a:headEnd len="sm" w="sm" type="none"/>
                <a:tailEnd len="sm" w="sm" type="none"/>
              </a:ln>
            </p:spPr>
          </p:cxnSp>
          <p:cxnSp>
            <p:nvCxnSpPr>
              <p:cNvPr id="3397" name="Google Shape;3397;p30"/>
              <p:cNvCxnSpPr/>
              <p:nvPr/>
            </p:nvCxnSpPr>
            <p:spPr>
              <a:xfrm>
                <a:off x="10372725" y="4067175"/>
                <a:ext cx="0" cy="60325"/>
              </a:xfrm>
              <a:prstGeom prst="straightConnector1">
                <a:avLst/>
              </a:prstGeom>
              <a:noFill/>
              <a:ln cap="rnd" cmpd="sng" w="25400">
                <a:solidFill>
                  <a:srgbClr val="C00000"/>
                </a:solidFill>
                <a:prstDash val="solid"/>
                <a:miter lim="800000"/>
                <a:headEnd len="sm" w="sm" type="none"/>
                <a:tailEnd len="sm" w="sm" type="none"/>
              </a:ln>
            </p:spPr>
          </p:cxnSp>
          <p:cxnSp>
            <p:nvCxnSpPr>
              <p:cNvPr id="3398" name="Google Shape;3398;p30"/>
              <p:cNvCxnSpPr/>
              <p:nvPr/>
            </p:nvCxnSpPr>
            <p:spPr>
              <a:xfrm rot="10800000">
                <a:off x="10064751" y="3756025"/>
                <a:ext cx="0" cy="60325"/>
              </a:xfrm>
              <a:prstGeom prst="straightConnector1">
                <a:avLst/>
              </a:prstGeom>
              <a:noFill/>
              <a:ln cap="rnd" cmpd="sng" w="25400">
                <a:solidFill>
                  <a:srgbClr val="C00000"/>
                </a:solidFill>
                <a:prstDash val="solid"/>
                <a:miter lim="800000"/>
                <a:headEnd len="sm" w="sm" type="none"/>
                <a:tailEnd len="sm" w="sm" type="none"/>
              </a:ln>
            </p:spPr>
          </p:cxnSp>
          <p:cxnSp>
            <p:nvCxnSpPr>
              <p:cNvPr id="3399" name="Google Shape;3399;p30"/>
              <p:cNvCxnSpPr/>
              <p:nvPr/>
            </p:nvCxnSpPr>
            <p:spPr>
              <a:xfrm rot="10800000">
                <a:off x="10687053" y="3756025"/>
                <a:ext cx="0" cy="60325"/>
              </a:xfrm>
              <a:prstGeom prst="straightConnector1">
                <a:avLst/>
              </a:prstGeom>
              <a:noFill/>
              <a:ln cap="rnd" cmpd="sng" w="25400">
                <a:solidFill>
                  <a:srgbClr val="C00000"/>
                </a:solidFill>
                <a:prstDash val="solid"/>
                <a:miter lim="800000"/>
                <a:headEnd len="sm" w="sm" type="none"/>
                <a:tailEnd len="sm" w="sm" type="none"/>
              </a:ln>
            </p:spPr>
          </p:cxnSp>
          <p:cxnSp>
            <p:nvCxnSpPr>
              <p:cNvPr id="3400" name="Google Shape;3400;p30"/>
              <p:cNvCxnSpPr/>
              <p:nvPr/>
            </p:nvCxnSpPr>
            <p:spPr>
              <a:xfrm>
                <a:off x="10523542" y="4037013"/>
                <a:ext cx="26983" cy="42862"/>
              </a:xfrm>
              <a:prstGeom prst="straightConnector1">
                <a:avLst/>
              </a:prstGeom>
              <a:noFill/>
              <a:ln cap="rnd" cmpd="sng" w="25400">
                <a:solidFill>
                  <a:srgbClr val="C00000"/>
                </a:solidFill>
                <a:prstDash val="solid"/>
                <a:miter lim="800000"/>
                <a:headEnd len="sm" w="sm" type="none"/>
                <a:tailEnd len="sm" w="sm" type="none"/>
              </a:ln>
            </p:spPr>
          </p:cxnSp>
          <p:cxnSp>
            <p:nvCxnSpPr>
              <p:cNvPr id="3401" name="Google Shape;3401;p30"/>
              <p:cNvCxnSpPr/>
              <p:nvPr/>
            </p:nvCxnSpPr>
            <p:spPr>
              <a:xfrm>
                <a:off x="10202867" y="3490913"/>
                <a:ext cx="26983" cy="42862"/>
              </a:xfrm>
              <a:prstGeom prst="straightConnector1">
                <a:avLst/>
              </a:prstGeom>
              <a:noFill/>
              <a:ln cap="rnd" cmpd="sng" w="25400">
                <a:solidFill>
                  <a:srgbClr val="C00000"/>
                </a:solidFill>
                <a:prstDash val="solid"/>
                <a:miter lim="800000"/>
                <a:headEnd len="sm" w="sm" type="none"/>
                <a:tailEnd len="sm" w="sm" type="none"/>
              </a:ln>
            </p:spPr>
          </p:cxnSp>
          <p:cxnSp>
            <p:nvCxnSpPr>
              <p:cNvPr id="3402" name="Google Shape;3402;p30"/>
              <p:cNvCxnSpPr/>
              <p:nvPr/>
            </p:nvCxnSpPr>
            <p:spPr>
              <a:xfrm flipH="1">
                <a:off x="10196517" y="4033838"/>
                <a:ext cx="26983" cy="42862"/>
              </a:xfrm>
              <a:prstGeom prst="straightConnector1">
                <a:avLst/>
              </a:prstGeom>
              <a:noFill/>
              <a:ln cap="rnd" cmpd="sng" w="25400">
                <a:solidFill>
                  <a:srgbClr val="C00000"/>
                </a:solidFill>
                <a:prstDash val="solid"/>
                <a:miter lim="800000"/>
                <a:headEnd len="sm" w="sm" type="none"/>
                <a:tailEnd len="sm" w="sm" type="none"/>
              </a:ln>
            </p:spPr>
          </p:cxnSp>
          <p:cxnSp>
            <p:nvCxnSpPr>
              <p:cNvPr id="3403" name="Google Shape;3403;p30"/>
              <p:cNvCxnSpPr/>
              <p:nvPr/>
            </p:nvCxnSpPr>
            <p:spPr>
              <a:xfrm flipH="1">
                <a:off x="10517192" y="3487738"/>
                <a:ext cx="26983" cy="42862"/>
              </a:xfrm>
              <a:prstGeom prst="straightConnector1">
                <a:avLst/>
              </a:prstGeom>
              <a:noFill/>
              <a:ln cap="rnd" cmpd="sng" w="25400">
                <a:solidFill>
                  <a:srgbClr val="C00000"/>
                </a:solidFill>
                <a:prstDash val="solid"/>
                <a:miter lim="800000"/>
                <a:headEnd len="sm" w="sm" type="none"/>
                <a:tailEnd len="sm" w="sm" type="none"/>
              </a:ln>
            </p:spPr>
          </p:cxnSp>
          <p:cxnSp>
            <p:nvCxnSpPr>
              <p:cNvPr id="3404" name="Google Shape;3404;p30"/>
              <p:cNvCxnSpPr/>
              <p:nvPr/>
            </p:nvCxnSpPr>
            <p:spPr>
              <a:xfrm flipH="1">
                <a:off x="10631493" y="3611565"/>
                <a:ext cx="36507" cy="26985"/>
              </a:xfrm>
              <a:prstGeom prst="straightConnector1">
                <a:avLst/>
              </a:prstGeom>
              <a:noFill/>
              <a:ln cap="rnd" cmpd="sng" w="25400">
                <a:solidFill>
                  <a:srgbClr val="C00000"/>
                </a:solidFill>
                <a:prstDash val="solid"/>
                <a:miter lim="800000"/>
                <a:headEnd len="sm" w="sm" type="none"/>
                <a:tailEnd len="sm" w="sm" type="none"/>
              </a:ln>
            </p:spPr>
          </p:cxnSp>
          <p:cxnSp>
            <p:nvCxnSpPr>
              <p:cNvPr id="3405" name="Google Shape;3405;p30"/>
              <p:cNvCxnSpPr/>
              <p:nvPr/>
            </p:nvCxnSpPr>
            <p:spPr>
              <a:xfrm flipH="1">
                <a:off x="10085393" y="3929065"/>
                <a:ext cx="36507" cy="26985"/>
              </a:xfrm>
              <a:prstGeom prst="straightConnector1">
                <a:avLst/>
              </a:prstGeom>
              <a:noFill/>
              <a:ln cap="rnd" cmpd="sng" w="25400">
                <a:solidFill>
                  <a:srgbClr val="C00000"/>
                </a:solidFill>
                <a:prstDash val="solid"/>
                <a:miter lim="800000"/>
                <a:headEnd len="sm" w="sm" type="none"/>
                <a:tailEnd len="sm" w="sm" type="none"/>
              </a:ln>
            </p:spPr>
          </p:cxnSp>
          <p:cxnSp>
            <p:nvCxnSpPr>
              <p:cNvPr id="3406" name="Google Shape;3406;p30"/>
              <p:cNvCxnSpPr/>
              <p:nvPr/>
            </p:nvCxnSpPr>
            <p:spPr>
              <a:xfrm rot="10800000">
                <a:off x="10094918" y="3614740"/>
                <a:ext cx="36507" cy="26985"/>
              </a:xfrm>
              <a:prstGeom prst="straightConnector1">
                <a:avLst/>
              </a:prstGeom>
              <a:noFill/>
              <a:ln cap="rnd" cmpd="sng" w="25400">
                <a:solidFill>
                  <a:srgbClr val="C00000"/>
                </a:solidFill>
                <a:prstDash val="solid"/>
                <a:miter lim="800000"/>
                <a:headEnd len="sm" w="sm" type="none"/>
                <a:tailEnd len="sm" w="sm" type="none"/>
              </a:ln>
            </p:spPr>
          </p:cxnSp>
          <p:cxnSp>
            <p:nvCxnSpPr>
              <p:cNvPr id="3407" name="Google Shape;3407;p30"/>
              <p:cNvCxnSpPr/>
              <p:nvPr/>
            </p:nvCxnSpPr>
            <p:spPr>
              <a:xfrm rot="10800000">
                <a:off x="10631493" y="3932240"/>
                <a:ext cx="36507" cy="26985"/>
              </a:xfrm>
              <a:prstGeom prst="straightConnector1">
                <a:avLst/>
              </a:prstGeom>
              <a:noFill/>
              <a:ln cap="rnd" cmpd="sng" w="25400">
                <a:solidFill>
                  <a:srgbClr val="C00000"/>
                </a:solidFill>
                <a:prstDash val="solid"/>
                <a:miter lim="800000"/>
                <a:headEnd len="sm" w="sm" type="none"/>
                <a:tailEnd len="sm" w="sm" type="none"/>
              </a:ln>
            </p:spPr>
          </p:cxnSp>
          <p:sp>
            <p:nvSpPr>
              <p:cNvPr id="3408" name="Google Shape;3408;p30"/>
              <p:cNvSpPr/>
              <p:nvPr/>
            </p:nvSpPr>
            <p:spPr>
              <a:xfrm>
                <a:off x="10331450" y="3743325"/>
                <a:ext cx="82550" cy="87136"/>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cxnSp>
        <p:nvCxnSpPr>
          <p:cNvPr id="3409" name="Google Shape;3409;p30"/>
          <p:cNvCxnSpPr/>
          <p:nvPr/>
        </p:nvCxnSpPr>
        <p:spPr>
          <a:xfrm flipH="1">
            <a:off x="689526" y="1553215"/>
            <a:ext cx="180600" cy="90900"/>
          </a:xfrm>
          <a:prstGeom prst="straightConnector1">
            <a:avLst/>
          </a:prstGeom>
          <a:noFill/>
          <a:ln cap="flat" cmpd="sng" w="25400">
            <a:solidFill>
              <a:srgbClr val="C00000"/>
            </a:solidFill>
            <a:prstDash val="solid"/>
            <a:miter lim="800000"/>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07"/>
                                        </p:tgtEl>
                                        <p:attrNameLst>
                                          <p:attrName>style.visibility</p:attrName>
                                        </p:attrNameLst>
                                      </p:cBhvr>
                                      <p:to>
                                        <p:strVal val="visible"/>
                                      </p:to>
                                    </p:set>
                                    <p:animEffect filter="fade" transition="in">
                                      <p:cBhvr>
                                        <p:cTn dur="1000"/>
                                        <p:tgtEl>
                                          <p:spTgt spid="3307"/>
                                        </p:tgtEl>
                                      </p:cBhvr>
                                    </p:animEffect>
                                  </p:childTnLst>
                                </p:cTn>
                              </p:par>
                              <p:par>
                                <p:cTn fill="hold" nodeType="withEffect" presetClass="entr" presetID="10" presetSubtype="0">
                                  <p:stCondLst>
                                    <p:cond delay="0"/>
                                  </p:stCondLst>
                                  <p:childTnLst>
                                    <p:set>
                                      <p:cBhvr>
                                        <p:cTn dur="1" fill="hold">
                                          <p:stCondLst>
                                            <p:cond delay="0"/>
                                          </p:stCondLst>
                                        </p:cTn>
                                        <p:tgtEl>
                                          <p:spTgt spid="3386"/>
                                        </p:tgtEl>
                                        <p:attrNameLst>
                                          <p:attrName>style.visibility</p:attrName>
                                        </p:attrNameLst>
                                      </p:cBhvr>
                                      <p:to>
                                        <p:strVal val="visible"/>
                                      </p:to>
                                    </p:set>
                                    <p:animEffect filter="fade" transition="in">
                                      <p:cBhvr>
                                        <p:cTn dur="1000"/>
                                        <p:tgtEl>
                                          <p:spTgt spid="3386"/>
                                        </p:tgtEl>
                                      </p:cBhvr>
                                    </p:animEffect>
                                  </p:childTnLst>
                                </p:cTn>
                              </p:par>
                              <p:par>
                                <p:cTn fill="hold" nodeType="withEffect" presetClass="entr" presetID="10" presetSubtype="0">
                                  <p:stCondLst>
                                    <p:cond delay="0"/>
                                  </p:stCondLst>
                                  <p:childTnLst>
                                    <p:set>
                                      <p:cBhvr>
                                        <p:cTn dur="1" fill="hold">
                                          <p:stCondLst>
                                            <p:cond delay="0"/>
                                          </p:stCondLst>
                                        </p:cTn>
                                        <p:tgtEl>
                                          <p:spTgt spid="3385"/>
                                        </p:tgtEl>
                                        <p:attrNameLst>
                                          <p:attrName>style.visibility</p:attrName>
                                        </p:attrNameLst>
                                      </p:cBhvr>
                                      <p:to>
                                        <p:strVal val="visible"/>
                                      </p:to>
                                    </p:set>
                                    <p:animEffect filter="fade" transition="in">
                                      <p:cBhvr>
                                        <p:cTn dur="1000"/>
                                        <p:tgtEl>
                                          <p:spTgt spid="3385"/>
                                        </p:tgtEl>
                                      </p:cBhvr>
                                    </p:animEffect>
                                  </p:childTnLst>
                                </p:cTn>
                              </p:par>
                              <p:par>
                                <p:cTn fill="hold" nodeType="withEffect" presetClass="entr" presetID="10" presetSubtype="0">
                                  <p:stCondLst>
                                    <p:cond delay="0"/>
                                  </p:stCondLst>
                                  <p:childTnLst>
                                    <p:set>
                                      <p:cBhvr>
                                        <p:cTn dur="1" fill="hold">
                                          <p:stCondLst>
                                            <p:cond delay="0"/>
                                          </p:stCondLst>
                                        </p:cTn>
                                        <p:tgtEl>
                                          <p:spTgt spid="3309"/>
                                        </p:tgtEl>
                                        <p:attrNameLst>
                                          <p:attrName>style.visibility</p:attrName>
                                        </p:attrNameLst>
                                      </p:cBhvr>
                                      <p:to>
                                        <p:strVal val="visible"/>
                                      </p:to>
                                    </p:set>
                                    <p:animEffect filter="fade" transition="in">
                                      <p:cBhvr>
                                        <p:cTn dur="1000"/>
                                        <p:tgtEl>
                                          <p:spTgt spid="3309"/>
                                        </p:tgtEl>
                                      </p:cBhvr>
                                    </p:animEffect>
                                  </p:childTnLst>
                                </p:cTn>
                              </p:par>
                              <p:par>
                                <p:cTn fill="hold" nodeType="withEffect" presetClass="entr" presetID="10" presetSubtype="0">
                                  <p:stCondLst>
                                    <p:cond delay="0"/>
                                  </p:stCondLst>
                                  <p:childTnLst>
                                    <p:set>
                                      <p:cBhvr>
                                        <p:cTn dur="1" fill="hold">
                                          <p:stCondLst>
                                            <p:cond delay="0"/>
                                          </p:stCondLst>
                                        </p:cTn>
                                        <p:tgtEl>
                                          <p:spTgt spid="3388"/>
                                        </p:tgtEl>
                                        <p:attrNameLst>
                                          <p:attrName>style.visibility</p:attrName>
                                        </p:attrNameLst>
                                      </p:cBhvr>
                                      <p:to>
                                        <p:strVal val="visible"/>
                                      </p:to>
                                    </p:set>
                                    <p:animEffect filter="fade" transition="in">
                                      <p:cBhvr>
                                        <p:cTn dur="1000"/>
                                        <p:tgtEl>
                                          <p:spTgt spid="3388"/>
                                        </p:tgtEl>
                                      </p:cBhvr>
                                    </p:animEffect>
                                  </p:childTnLst>
                                </p:cTn>
                              </p:par>
                              <p:par>
                                <p:cTn fill="hold" nodeType="withEffect" presetClass="entr" presetID="10" presetSubtype="0">
                                  <p:stCondLst>
                                    <p:cond delay="0"/>
                                  </p:stCondLst>
                                  <p:childTnLst>
                                    <p:set>
                                      <p:cBhvr>
                                        <p:cTn dur="1" fill="hold">
                                          <p:stCondLst>
                                            <p:cond delay="0"/>
                                          </p:stCondLst>
                                        </p:cTn>
                                        <p:tgtEl>
                                          <p:spTgt spid="3387"/>
                                        </p:tgtEl>
                                        <p:attrNameLst>
                                          <p:attrName>style.visibility</p:attrName>
                                        </p:attrNameLst>
                                      </p:cBhvr>
                                      <p:to>
                                        <p:strVal val="visible"/>
                                      </p:to>
                                    </p:set>
                                    <p:animEffect filter="fade" transition="in">
                                      <p:cBhvr>
                                        <p:cTn dur="1000"/>
                                        <p:tgtEl>
                                          <p:spTgt spid="3387"/>
                                        </p:tgtEl>
                                      </p:cBhvr>
                                    </p:animEffect>
                                  </p:childTnLst>
                                </p:cTn>
                              </p:par>
                              <p:par>
                                <p:cTn fill="hold" nodeType="withEffect" presetClass="entr" presetID="10" presetSubtype="0">
                                  <p:stCondLst>
                                    <p:cond delay="0"/>
                                  </p:stCondLst>
                                  <p:childTnLst>
                                    <p:set>
                                      <p:cBhvr>
                                        <p:cTn dur="1" fill="hold">
                                          <p:stCondLst>
                                            <p:cond delay="0"/>
                                          </p:stCondLst>
                                        </p:cTn>
                                        <p:tgtEl>
                                          <p:spTgt spid="3308"/>
                                        </p:tgtEl>
                                        <p:attrNameLst>
                                          <p:attrName>style.visibility</p:attrName>
                                        </p:attrNameLst>
                                      </p:cBhvr>
                                      <p:to>
                                        <p:strVal val="visible"/>
                                      </p:to>
                                    </p:set>
                                    <p:animEffect filter="fade" transition="in">
                                      <p:cBhvr>
                                        <p:cTn dur="1000"/>
                                        <p:tgtEl>
                                          <p:spTgt spid="3308"/>
                                        </p:tgtEl>
                                      </p:cBhvr>
                                    </p:animEffect>
                                  </p:childTnLst>
                                </p:cTn>
                              </p:par>
                              <p:par>
                                <p:cTn fill="hold" nodeType="withEffect" presetClass="entr" presetID="10" presetSubtype="0">
                                  <p:stCondLst>
                                    <p:cond delay="0"/>
                                  </p:stCondLst>
                                  <p:childTnLst>
                                    <p:set>
                                      <p:cBhvr>
                                        <p:cTn dur="1" fill="hold">
                                          <p:stCondLst>
                                            <p:cond delay="0"/>
                                          </p:stCondLst>
                                        </p:cTn>
                                        <p:tgtEl>
                                          <p:spTgt spid="3384"/>
                                        </p:tgtEl>
                                        <p:attrNameLst>
                                          <p:attrName>style.visibility</p:attrName>
                                        </p:attrNameLst>
                                      </p:cBhvr>
                                      <p:to>
                                        <p:strVal val="visible"/>
                                      </p:to>
                                    </p:set>
                                    <p:animEffect filter="fade" transition="in">
                                      <p:cBhvr>
                                        <p:cTn dur="1000"/>
                                        <p:tgtEl>
                                          <p:spTgt spid="3384"/>
                                        </p:tgtEl>
                                      </p:cBhvr>
                                    </p:animEffect>
                                  </p:childTnLst>
                                </p:cTn>
                              </p:par>
                              <p:par>
                                <p:cTn fill="hold" nodeType="withEffect" presetClass="entr" presetID="10" presetSubtype="0">
                                  <p:stCondLst>
                                    <p:cond delay="0"/>
                                  </p:stCondLst>
                                  <p:childTnLst>
                                    <p:set>
                                      <p:cBhvr>
                                        <p:cTn dur="1" fill="hold">
                                          <p:stCondLst>
                                            <p:cond delay="0"/>
                                          </p:stCondLst>
                                        </p:cTn>
                                        <p:tgtEl>
                                          <p:spTgt spid="3311"/>
                                        </p:tgtEl>
                                        <p:attrNameLst>
                                          <p:attrName>style.visibility</p:attrName>
                                        </p:attrNameLst>
                                      </p:cBhvr>
                                      <p:to>
                                        <p:strVal val="visible"/>
                                      </p:to>
                                    </p:set>
                                    <p:animEffect filter="fade" transition="in">
                                      <p:cBhvr>
                                        <p:cTn dur="1000"/>
                                        <p:tgtEl>
                                          <p:spTgt spid="3311"/>
                                        </p:tgtEl>
                                      </p:cBhvr>
                                    </p:animEffect>
                                  </p:childTnLst>
                                </p:cTn>
                              </p:par>
                              <p:par>
                                <p:cTn fill="hold" nodeType="withEffect" presetClass="entr" presetID="10" presetSubtype="0">
                                  <p:stCondLst>
                                    <p:cond delay="0"/>
                                  </p:stCondLst>
                                  <p:childTnLst>
                                    <p:set>
                                      <p:cBhvr>
                                        <p:cTn dur="1" fill="hold">
                                          <p:stCondLst>
                                            <p:cond delay="0"/>
                                          </p:stCondLst>
                                        </p:cTn>
                                        <p:tgtEl>
                                          <p:spTgt spid="3383"/>
                                        </p:tgtEl>
                                        <p:attrNameLst>
                                          <p:attrName>style.visibility</p:attrName>
                                        </p:attrNameLst>
                                      </p:cBhvr>
                                      <p:to>
                                        <p:strVal val="visible"/>
                                      </p:to>
                                    </p:set>
                                    <p:animEffect filter="fade" transition="in">
                                      <p:cBhvr>
                                        <p:cTn dur="1000"/>
                                        <p:tgtEl>
                                          <p:spTgt spid="3383"/>
                                        </p:tgtEl>
                                      </p:cBhvr>
                                    </p:animEffect>
                                  </p:childTnLst>
                                </p:cTn>
                              </p:par>
                              <p:par>
                                <p:cTn fill="hold" nodeType="withEffect" presetClass="entr" presetID="10" presetSubtype="0">
                                  <p:stCondLst>
                                    <p:cond delay="0"/>
                                  </p:stCondLst>
                                  <p:childTnLst>
                                    <p:set>
                                      <p:cBhvr>
                                        <p:cTn dur="1" fill="hold">
                                          <p:stCondLst>
                                            <p:cond delay="0"/>
                                          </p:stCondLst>
                                        </p:cTn>
                                        <p:tgtEl>
                                          <p:spTgt spid="3310"/>
                                        </p:tgtEl>
                                        <p:attrNameLst>
                                          <p:attrName>style.visibility</p:attrName>
                                        </p:attrNameLst>
                                      </p:cBhvr>
                                      <p:to>
                                        <p:strVal val="visible"/>
                                      </p:to>
                                    </p:set>
                                    <p:animEffect filter="fade" transition="in">
                                      <p:cBhvr>
                                        <p:cTn dur="1000"/>
                                        <p:tgtEl>
                                          <p:spTgt spid="3310"/>
                                        </p:tgtEl>
                                      </p:cBhvr>
                                    </p:animEffect>
                                  </p:childTnLst>
                                </p:cTn>
                              </p:par>
                              <p:par>
                                <p:cTn fill="hold" nodeType="withEffect" presetClass="entr" presetID="10" presetSubtype="0">
                                  <p:stCondLst>
                                    <p:cond delay="0"/>
                                  </p:stCondLst>
                                  <p:childTnLst>
                                    <p:set>
                                      <p:cBhvr>
                                        <p:cTn dur="1" fill="hold">
                                          <p:stCondLst>
                                            <p:cond delay="0"/>
                                          </p:stCondLst>
                                        </p:cTn>
                                        <p:tgtEl>
                                          <p:spTgt spid="3390"/>
                                        </p:tgtEl>
                                        <p:attrNameLst>
                                          <p:attrName>style.visibility</p:attrName>
                                        </p:attrNameLst>
                                      </p:cBhvr>
                                      <p:to>
                                        <p:strVal val="visible"/>
                                      </p:to>
                                    </p:set>
                                    <p:animEffect filter="fade" transition="in">
                                      <p:cBhvr>
                                        <p:cTn dur="1000"/>
                                        <p:tgtEl>
                                          <p:spTgt spid="3390"/>
                                        </p:tgtEl>
                                      </p:cBhvr>
                                    </p:animEffect>
                                  </p:childTnLst>
                                </p:cTn>
                              </p:par>
                              <p:par>
                                <p:cTn fill="hold" nodeType="withEffect" presetClass="entr" presetID="10" presetSubtype="0">
                                  <p:stCondLst>
                                    <p:cond delay="0"/>
                                  </p:stCondLst>
                                  <p:childTnLst>
                                    <p:set>
                                      <p:cBhvr>
                                        <p:cTn dur="1" fill="hold">
                                          <p:stCondLst>
                                            <p:cond delay="0"/>
                                          </p:stCondLst>
                                        </p:cTn>
                                        <p:tgtEl>
                                          <p:spTgt spid="3313"/>
                                        </p:tgtEl>
                                        <p:attrNameLst>
                                          <p:attrName>style.visibility</p:attrName>
                                        </p:attrNameLst>
                                      </p:cBhvr>
                                      <p:to>
                                        <p:strVal val="visible"/>
                                      </p:to>
                                    </p:set>
                                    <p:animEffect filter="fade" transition="in">
                                      <p:cBhvr>
                                        <p:cTn dur="1000"/>
                                        <p:tgtEl>
                                          <p:spTgt spid="3313"/>
                                        </p:tgtEl>
                                      </p:cBhvr>
                                    </p:animEffect>
                                  </p:childTnLst>
                                </p:cTn>
                              </p:par>
                              <p:par>
                                <p:cTn fill="hold" nodeType="withEffect" presetClass="entr" presetID="10" presetSubtype="0">
                                  <p:stCondLst>
                                    <p:cond delay="0"/>
                                  </p:stCondLst>
                                  <p:childTnLst>
                                    <p:set>
                                      <p:cBhvr>
                                        <p:cTn dur="1" fill="hold">
                                          <p:stCondLst>
                                            <p:cond delay="0"/>
                                          </p:stCondLst>
                                        </p:cTn>
                                        <p:tgtEl>
                                          <p:spTgt spid="3389"/>
                                        </p:tgtEl>
                                        <p:attrNameLst>
                                          <p:attrName>style.visibility</p:attrName>
                                        </p:attrNameLst>
                                      </p:cBhvr>
                                      <p:to>
                                        <p:strVal val="visible"/>
                                      </p:to>
                                    </p:set>
                                    <p:animEffect filter="fade" transition="in">
                                      <p:cBhvr>
                                        <p:cTn dur="1000"/>
                                        <p:tgtEl>
                                          <p:spTgt spid="3389"/>
                                        </p:tgtEl>
                                      </p:cBhvr>
                                    </p:animEffect>
                                  </p:childTnLst>
                                </p:cTn>
                              </p:par>
                              <p:par>
                                <p:cTn fill="hold" nodeType="withEffect" presetClass="entr" presetID="10" presetSubtype="0">
                                  <p:stCondLst>
                                    <p:cond delay="0"/>
                                  </p:stCondLst>
                                  <p:childTnLst>
                                    <p:set>
                                      <p:cBhvr>
                                        <p:cTn dur="1" fill="hold">
                                          <p:stCondLst>
                                            <p:cond delay="0"/>
                                          </p:stCondLst>
                                        </p:cTn>
                                        <p:tgtEl>
                                          <p:spTgt spid="3315"/>
                                        </p:tgtEl>
                                        <p:attrNameLst>
                                          <p:attrName>style.visibility</p:attrName>
                                        </p:attrNameLst>
                                      </p:cBhvr>
                                      <p:to>
                                        <p:strVal val="visible"/>
                                      </p:to>
                                    </p:set>
                                    <p:animEffect filter="fade" transition="in">
                                      <p:cBhvr>
                                        <p:cTn dur="1000"/>
                                        <p:tgtEl>
                                          <p:spTgt spid="3315"/>
                                        </p:tgtEl>
                                      </p:cBhvr>
                                    </p:animEffect>
                                  </p:childTnLst>
                                </p:cTn>
                              </p:par>
                              <p:par>
                                <p:cTn fill="hold" nodeType="withEffect" presetClass="entr" presetID="10" presetSubtype="0">
                                  <p:stCondLst>
                                    <p:cond delay="0"/>
                                  </p:stCondLst>
                                  <p:childTnLst>
                                    <p:set>
                                      <p:cBhvr>
                                        <p:cTn dur="1" fill="hold">
                                          <p:stCondLst>
                                            <p:cond delay="0"/>
                                          </p:stCondLst>
                                        </p:cTn>
                                        <p:tgtEl>
                                          <p:spTgt spid="3312"/>
                                        </p:tgtEl>
                                        <p:attrNameLst>
                                          <p:attrName>style.visibility</p:attrName>
                                        </p:attrNameLst>
                                      </p:cBhvr>
                                      <p:to>
                                        <p:strVal val="visible"/>
                                      </p:to>
                                    </p:set>
                                    <p:animEffect filter="fade" transition="in">
                                      <p:cBhvr>
                                        <p:cTn dur="1000"/>
                                        <p:tgtEl>
                                          <p:spTgt spid="3312"/>
                                        </p:tgtEl>
                                      </p:cBhvr>
                                    </p:animEffect>
                                  </p:childTnLst>
                                </p:cTn>
                              </p:par>
                              <p:par>
                                <p:cTn fill="hold" nodeType="withEffect" presetClass="entr" presetID="10" presetSubtype="0">
                                  <p:stCondLst>
                                    <p:cond delay="0"/>
                                  </p:stCondLst>
                                  <p:childTnLst>
                                    <p:set>
                                      <p:cBhvr>
                                        <p:cTn dur="1" fill="hold">
                                          <p:stCondLst>
                                            <p:cond delay="0"/>
                                          </p:stCondLst>
                                        </p:cTn>
                                        <p:tgtEl>
                                          <p:spTgt spid="3382"/>
                                        </p:tgtEl>
                                        <p:attrNameLst>
                                          <p:attrName>style.visibility</p:attrName>
                                        </p:attrNameLst>
                                      </p:cBhvr>
                                      <p:to>
                                        <p:strVal val="visible"/>
                                      </p:to>
                                    </p:set>
                                    <p:animEffect filter="fade" transition="in">
                                      <p:cBhvr>
                                        <p:cTn dur="1000"/>
                                        <p:tgtEl>
                                          <p:spTgt spid="3382"/>
                                        </p:tgtEl>
                                      </p:cBhvr>
                                    </p:animEffect>
                                  </p:childTnLst>
                                </p:cTn>
                              </p:par>
                              <p:par>
                                <p:cTn fill="hold" nodeType="withEffect" presetClass="entr" presetID="10" presetSubtype="0">
                                  <p:stCondLst>
                                    <p:cond delay="0"/>
                                  </p:stCondLst>
                                  <p:childTnLst>
                                    <p:set>
                                      <p:cBhvr>
                                        <p:cTn dur="1" fill="hold">
                                          <p:stCondLst>
                                            <p:cond delay="0"/>
                                          </p:stCondLst>
                                        </p:cTn>
                                        <p:tgtEl>
                                          <p:spTgt spid="3381"/>
                                        </p:tgtEl>
                                        <p:attrNameLst>
                                          <p:attrName>style.visibility</p:attrName>
                                        </p:attrNameLst>
                                      </p:cBhvr>
                                      <p:to>
                                        <p:strVal val="visible"/>
                                      </p:to>
                                    </p:set>
                                    <p:animEffect filter="fade" transition="in">
                                      <p:cBhvr>
                                        <p:cTn dur="1000"/>
                                        <p:tgtEl>
                                          <p:spTgt spid="3381"/>
                                        </p:tgtEl>
                                      </p:cBhvr>
                                    </p:animEffect>
                                  </p:childTnLst>
                                </p:cTn>
                              </p:par>
                              <p:par>
                                <p:cTn fill="hold" nodeType="withEffect" presetClass="entr" presetID="10" presetSubtype="0">
                                  <p:stCondLst>
                                    <p:cond delay="0"/>
                                  </p:stCondLst>
                                  <p:childTnLst>
                                    <p:set>
                                      <p:cBhvr>
                                        <p:cTn dur="1" fill="hold">
                                          <p:stCondLst>
                                            <p:cond delay="0"/>
                                          </p:stCondLst>
                                        </p:cTn>
                                        <p:tgtEl>
                                          <p:spTgt spid="3314"/>
                                        </p:tgtEl>
                                        <p:attrNameLst>
                                          <p:attrName>style.visibility</p:attrName>
                                        </p:attrNameLst>
                                      </p:cBhvr>
                                      <p:to>
                                        <p:strVal val="visible"/>
                                      </p:to>
                                    </p:set>
                                    <p:animEffect filter="fade" transition="in">
                                      <p:cBhvr>
                                        <p:cTn dur="1000"/>
                                        <p:tgtEl>
                                          <p:spTgt spid="3314"/>
                                        </p:tgtEl>
                                      </p:cBhvr>
                                    </p:animEffect>
                                  </p:childTnLst>
                                </p:cTn>
                              </p:par>
                              <p:par>
                                <p:cTn fill="hold" nodeType="withEffect" presetClass="entr" presetID="10" presetSubtype="0">
                                  <p:stCondLst>
                                    <p:cond delay="0"/>
                                  </p:stCondLst>
                                  <p:childTnLst>
                                    <p:set>
                                      <p:cBhvr>
                                        <p:cTn dur="1" fill="hold">
                                          <p:stCondLst>
                                            <p:cond delay="0"/>
                                          </p:stCondLst>
                                        </p:cTn>
                                        <p:tgtEl>
                                          <p:spTgt spid="3318"/>
                                        </p:tgtEl>
                                        <p:attrNameLst>
                                          <p:attrName>style.visibility</p:attrName>
                                        </p:attrNameLst>
                                      </p:cBhvr>
                                      <p:to>
                                        <p:strVal val="visible"/>
                                      </p:to>
                                    </p:set>
                                    <p:animEffect filter="fade" transition="in">
                                      <p:cBhvr>
                                        <p:cTn dur="1000"/>
                                        <p:tgtEl>
                                          <p:spTgt spid="3318"/>
                                        </p:tgtEl>
                                      </p:cBhvr>
                                    </p:animEffect>
                                  </p:childTnLst>
                                </p:cTn>
                              </p:par>
                              <p:par>
                                <p:cTn fill="hold" nodeType="withEffect" presetClass="entr" presetID="10" presetSubtype="0">
                                  <p:stCondLst>
                                    <p:cond delay="0"/>
                                  </p:stCondLst>
                                  <p:childTnLst>
                                    <p:set>
                                      <p:cBhvr>
                                        <p:cTn dur="1" fill="hold">
                                          <p:stCondLst>
                                            <p:cond delay="0"/>
                                          </p:stCondLst>
                                        </p:cTn>
                                        <p:tgtEl>
                                          <p:spTgt spid="3317"/>
                                        </p:tgtEl>
                                        <p:attrNameLst>
                                          <p:attrName>style.visibility</p:attrName>
                                        </p:attrNameLst>
                                      </p:cBhvr>
                                      <p:to>
                                        <p:strVal val="visible"/>
                                      </p:to>
                                    </p:set>
                                    <p:animEffect filter="fade" transition="in">
                                      <p:cBhvr>
                                        <p:cTn dur="1000"/>
                                        <p:tgtEl>
                                          <p:spTgt spid="3317"/>
                                        </p:tgtEl>
                                      </p:cBhvr>
                                    </p:animEffect>
                                  </p:childTnLst>
                                </p:cTn>
                              </p:par>
                              <p:par>
                                <p:cTn fill="hold" nodeType="withEffect" presetClass="entr" presetID="10" presetSubtype="0">
                                  <p:stCondLst>
                                    <p:cond delay="0"/>
                                  </p:stCondLst>
                                  <p:childTnLst>
                                    <p:set>
                                      <p:cBhvr>
                                        <p:cTn dur="1" fill="hold">
                                          <p:stCondLst>
                                            <p:cond delay="0"/>
                                          </p:stCondLst>
                                        </p:cTn>
                                        <p:tgtEl>
                                          <p:spTgt spid="3316"/>
                                        </p:tgtEl>
                                        <p:attrNameLst>
                                          <p:attrName>style.visibility</p:attrName>
                                        </p:attrNameLst>
                                      </p:cBhvr>
                                      <p:to>
                                        <p:strVal val="visible"/>
                                      </p:to>
                                    </p:set>
                                    <p:animEffect filter="fade" transition="in">
                                      <p:cBhvr>
                                        <p:cTn dur="1000"/>
                                        <p:tgtEl>
                                          <p:spTgt spid="33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4" name="Shape 3414"/>
        <p:cNvGrpSpPr/>
        <p:nvPr/>
      </p:nvGrpSpPr>
      <p:grpSpPr>
        <a:xfrm>
          <a:off x="0" y="0"/>
          <a:ext cx="0" cy="0"/>
          <a:chOff x="0" y="0"/>
          <a:chExt cx="0" cy="0"/>
        </a:xfrm>
      </p:grpSpPr>
      <p:sp>
        <p:nvSpPr>
          <p:cNvPr id="3415" name="Google Shape;3415;p31"/>
          <p:cNvSpPr txBox="1"/>
          <p:nvPr>
            <p:ph type="title"/>
          </p:nvPr>
        </p:nvSpPr>
        <p:spPr>
          <a:xfrm>
            <a:off x="10369" y="130521"/>
            <a:ext cx="7886700" cy="6711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rgbClr val="0000A3"/>
              </a:buClr>
              <a:buSzPts val="3300"/>
              <a:buFont typeface="Arial"/>
              <a:buNone/>
            </a:pPr>
            <a:r>
              <a:rPr lang="en-US" sz="3600"/>
              <a:t>Διάνυσμα απόστασης: επανάληψη</a:t>
            </a:r>
            <a:endParaRPr sz="3600"/>
          </a:p>
        </p:txBody>
      </p:sp>
      <p:sp>
        <p:nvSpPr>
          <p:cNvPr id="3416" name="Google Shape;3416;p31"/>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
        <p:nvSpPr>
          <p:cNvPr id="3417" name="Google Shape;3417;p31"/>
          <p:cNvSpPr txBox="1"/>
          <p:nvPr/>
        </p:nvSpPr>
        <p:spPr>
          <a:xfrm>
            <a:off x="350520" y="1165860"/>
            <a:ext cx="6648600" cy="142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2200">
                <a:solidFill>
                  <a:schemeClr val="dk1"/>
                </a:solidFill>
                <a:latin typeface="Arial"/>
                <a:ea typeface="Arial"/>
                <a:cs typeface="Arial"/>
                <a:sym typeface="Arial"/>
              </a:rPr>
              <a:t>…. </a:t>
            </a:r>
            <a:r>
              <a:rPr lang="en-US" sz="2200">
                <a:solidFill>
                  <a:schemeClr val="dk1"/>
                </a:solidFill>
              </a:rPr>
              <a:t>και ούτω καθεξής</a:t>
            </a:r>
            <a:endParaRPr sz="2200"/>
          </a:p>
          <a:p>
            <a:pPr indent="0" lvl="0" marL="0" marR="0" rtl="0" algn="l">
              <a:spcBef>
                <a:spcPts val="0"/>
              </a:spcBef>
              <a:spcAft>
                <a:spcPts val="0"/>
              </a:spcAft>
              <a:buNone/>
            </a:pPr>
            <a:r>
              <a:t/>
            </a:r>
            <a:endParaRPr sz="2200">
              <a:solidFill>
                <a:schemeClr val="dk1"/>
              </a:solidFill>
              <a:latin typeface="Arial"/>
              <a:ea typeface="Arial"/>
              <a:cs typeface="Arial"/>
              <a:sym typeface="Arial"/>
            </a:endParaRPr>
          </a:p>
          <a:p>
            <a:pPr indent="0" lvl="0" marL="0" marR="0" rtl="0" algn="l">
              <a:spcBef>
                <a:spcPts val="0"/>
              </a:spcBef>
              <a:spcAft>
                <a:spcPts val="0"/>
              </a:spcAft>
              <a:buNone/>
            </a:pPr>
            <a:r>
              <a:rPr lang="en-US" sz="2200">
                <a:solidFill>
                  <a:schemeClr val="dk1"/>
                </a:solidFill>
              </a:rPr>
              <a:t>Ας ρίξουμε τώρα μια </a:t>
            </a:r>
            <a:r>
              <a:rPr lang="en-US" sz="2200">
                <a:solidFill>
                  <a:schemeClr val="dk1"/>
                </a:solidFill>
              </a:rPr>
              <a:t>ματιά</a:t>
            </a:r>
            <a:r>
              <a:rPr lang="en-US" sz="2200">
                <a:solidFill>
                  <a:schemeClr val="dk1"/>
                </a:solidFill>
              </a:rPr>
              <a:t> στους επαναληπτικούς υπολογισμούς στους κόμβους</a:t>
            </a:r>
            <a:endParaRPr sz="22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2" name="Shape 3422"/>
        <p:cNvGrpSpPr/>
        <p:nvPr/>
      </p:nvGrpSpPr>
      <p:grpSpPr>
        <a:xfrm>
          <a:off x="0" y="0"/>
          <a:ext cx="0" cy="0"/>
          <a:chOff x="0" y="0"/>
          <a:chExt cx="0" cy="0"/>
        </a:xfrm>
      </p:grpSpPr>
      <p:grpSp>
        <p:nvGrpSpPr>
          <p:cNvPr id="3423" name="Google Shape;3423;p32"/>
          <p:cNvGrpSpPr/>
          <p:nvPr/>
        </p:nvGrpSpPr>
        <p:grpSpPr>
          <a:xfrm>
            <a:off x="2120974" y="848033"/>
            <a:ext cx="1160543" cy="1965847"/>
            <a:chOff x="3221255" y="1012723"/>
            <a:chExt cx="1547391" cy="2621130"/>
          </a:xfrm>
        </p:grpSpPr>
        <p:sp>
          <p:nvSpPr>
            <p:cNvPr id="3424" name="Google Shape;3424;p32"/>
            <p:cNvSpPr/>
            <p:nvPr/>
          </p:nvSpPr>
          <p:spPr>
            <a:xfrm>
              <a:off x="4316362" y="1042219"/>
              <a:ext cx="452284" cy="2389239"/>
            </a:xfrm>
            <a:custGeom>
              <a:rect b="b" l="l" r="r" t="t"/>
              <a:pathLst>
                <a:path extrusionOk="0" h="2389239" w="452284">
                  <a:moveTo>
                    <a:pt x="0" y="0"/>
                  </a:moveTo>
                  <a:cubicBezTo>
                    <a:pt x="170425" y="625988"/>
                    <a:pt x="242530" y="681703"/>
                    <a:pt x="452284" y="904568"/>
                  </a:cubicBezTo>
                  <a:lnTo>
                    <a:pt x="452284" y="1052052"/>
                  </a:lnTo>
                  <a:cubicBezTo>
                    <a:pt x="206477" y="1507613"/>
                    <a:pt x="137653" y="1825523"/>
                    <a:pt x="9833" y="2389239"/>
                  </a:cubicBezTo>
                  <a:cubicBezTo>
                    <a:pt x="6555" y="1592826"/>
                    <a:pt x="3278" y="796413"/>
                    <a:pt x="0" y="0"/>
                  </a:cubicBezTo>
                  <a:close/>
                </a:path>
              </a:pathLst>
            </a:custGeom>
            <a:gradFill>
              <a:gsLst>
                <a:gs pos="0">
                  <a:srgbClr val="F2F2F2"/>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3425" name="Google Shape;3425;p32"/>
            <p:cNvGrpSpPr/>
            <p:nvPr/>
          </p:nvGrpSpPr>
          <p:grpSpPr>
            <a:xfrm>
              <a:off x="3221255" y="1012723"/>
              <a:ext cx="1172907" cy="2621130"/>
              <a:chOff x="3221255" y="1012723"/>
              <a:chExt cx="1172907" cy="2621130"/>
            </a:xfrm>
          </p:grpSpPr>
          <p:sp>
            <p:nvSpPr>
              <p:cNvPr id="3426" name="Google Shape;3426;p32"/>
              <p:cNvSpPr/>
              <p:nvPr/>
            </p:nvSpPr>
            <p:spPr>
              <a:xfrm>
                <a:off x="3224981" y="1012723"/>
                <a:ext cx="1111045" cy="2418735"/>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3427" name="Google Shape;3427;p32"/>
              <p:cNvGrpSpPr/>
              <p:nvPr/>
            </p:nvGrpSpPr>
            <p:grpSpPr>
              <a:xfrm>
                <a:off x="3221255" y="1017253"/>
                <a:ext cx="1172907" cy="2616600"/>
                <a:chOff x="9477371" y="702026"/>
                <a:chExt cx="1172907" cy="2616600"/>
              </a:xfrm>
            </p:grpSpPr>
            <p:sp>
              <p:nvSpPr>
                <p:cNvPr id="3428" name="Google Shape;3428;p32"/>
                <p:cNvSpPr/>
                <p:nvPr/>
              </p:nvSpPr>
              <p:spPr>
                <a:xfrm>
                  <a:off x="9485428" y="706056"/>
                  <a:ext cx="1116982" cy="37039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429" name="Google Shape;3429;p32"/>
                <p:cNvSpPr txBox="1"/>
                <p:nvPr/>
              </p:nvSpPr>
              <p:spPr>
                <a:xfrm>
                  <a:off x="9533078" y="702026"/>
                  <a:ext cx="1117200" cy="2616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500">
                      <a:solidFill>
                        <a:schemeClr val="lt1"/>
                      </a:solidFill>
                      <a:latin typeface="Arial"/>
                      <a:ea typeface="Arial"/>
                      <a:cs typeface="Arial"/>
                      <a:sym typeface="Arial"/>
                    </a:rPr>
                    <a:t>DV in a: </a:t>
                  </a: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a</a:t>
                  </a:r>
                  <a:r>
                    <a:rPr lang="en-US" sz="1200">
                      <a:solidFill>
                        <a:schemeClr val="dk1"/>
                      </a:solidFill>
                      <a:latin typeface="Arial"/>
                      <a:ea typeface="Arial"/>
                      <a:cs typeface="Arial"/>
                      <a:sym typeface="Arial"/>
                    </a:rPr>
                    <a:t>(a)=0</a:t>
                  </a:r>
                  <a:endParaRPr sz="1100"/>
                </a:p>
                <a:p>
                  <a:pPr indent="0" lvl="0" marL="0" marR="0" rtl="0" algn="l">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a</a:t>
                  </a:r>
                  <a:r>
                    <a:rPr lang="en-US" sz="1200">
                      <a:solidFill>
                        <a:schemeClr val="dk1"/>
                      </a:solidFill>
                      <a:latin typeface="Arial"/>
                      <a:ea typeface="Arial"/>
                      <a:cs typeface="Arial"/>
                      <a:sym typeface="Arial"/>
                    </a:rPr>
                    <a:t>(b) = 8</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a</a:t>
                  </a:r>
                  <a:r>
                    <a:rPr lang="en-US" sz="1200">
                      <a:solidFill>
                        <a:schemeClr val="dk1"/>
                      </a:solidFill>
                      <a:latin typeface="Arial"/>
                      <a:ea typeface="Arial"/>
                      <a:cs typeface="Arial"/>
                      <a:sym typeface="Arial"/>
                    </a:rPr>
                    <a:t>(c) = ∞</a:t>
                  </a:r>
                  <a:endParaRPr sz="1100"/>
                </a:p>
                <a:p>
                  <a:pPr indent="0" lvl="0" marL="0" marR="0" rtl="0" algn="l">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a</a:t>
                  </a:r>
                  <a:r>
                    <a:rPr lang="en-US" sz="1200">
                      <a:solidFill>
                        <a:schemeClr val="dk1"/>
                      </a:solidFill>
                      <a:latin typeface="Arial"/>
                      <a:ea typeface="Arial"/>
                      <a:cs typeface="Arial"/>
                      <a:sym typeface="Arial"/>
                    </a:rPr>
                    <a:t>(d) = 1</a:t>
                  </a:r>
                  <a:endParaRPr sz="1100"/>
                </a:p>
                <a:p>
                  <a:pPr indent="0" lvl="0" marL="0" marR="0" rtl="0" algn="l">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a</a:t>
                  </a:r>
                  <a:r>
                    <a:rPr lang="en-US" sz="1200">
                      <a:solidFill>
                        <a:schemeClr val="dk1"/>
                      </a:solidFill>
                      <a:latin typeface="Arial"/>
                      <a:ea typeface="Arial"/>
                      <a:cs typeface="Arial"/>
                      <a:sym typeface="Arial"/>
                    </a:rPr>
                    <a:t>(e) = ∞</a:t>
                  </a:r>
                  <a:endParaRPr sz="1100"/>
                </a:p>
                <a:p>
                  <a:pPr indent="0" lvl="0" marL="0" marR="0" rtl="0" algn="l">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a</a:t>
                  </a:r>
                  <a:r>
                    <a:rPr lang="en-US" sz="1200">
                      <a:solidFill>
                        <a:schemeClr val="dk1"/>
                      </a:solidFill>
                      <a:latin typeface="Arial"/>
                      <a:ea typeface="Arial"/>
                      <a:cs typeface="Arial"/>
                      <a:sym typeface="Arial"/>
                    </a:rPr>
                    <a:t>(f) = ∞</a:t>
                  </a:r>
                  <a:endParaRPr sz="1100"/>
                </a:p>
                <a:p>
                  <a:pPr indent="0" lvl="0" marL="0" marR="0" rtl="0" algn="l">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a</a:t>
                  </a:r>
                  <a:r>
                    <a:rPr lang="en-US" sz="1200">
                      <a:solidFill>
                        <a:schemeClr val="dk1"/>
                      </a:solidFill>
                      <a:latin typeface="Arial"/>
                      <a:ea typeface="Arial"/>
                      <a:cs typeface="Arial"/>
                      <a:sym typeface="Arial"/>
                    </a:rPr>
                    <a:t>(g) = ∞</a:t>
                  </a:r>
                  <a:endParaRPr sz="1100"/>
                </a:p>
                <a:p>
                  <a:pPr indent="0" lvl="0" marL="0" marR="0" rtl="0" algn="l">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a</a:t>
                  </a:r>
                  <a:r>
                    <a:rPr lang="en-US" sz="1200">
                      <a:solidFill>
                        <a:schemeClr val="dk1"/>
                      </a:solidFill>
                      <a:latin typeface="Arial"/>
                      <a:ea typeface="Arial"/>
                      <a:cs typeface="Arial"/>
                      <a:sym typeface="Arial"/>
                    </a:rPr>
                    <a:t>(h) = ∞</a:t>
                  </a:r>
                  <a:endParaRPr sz="1100"/>
                </a:p>
                <a:p>
                  <a:pPr indent="0" lvl="0" marL="0" marR="0" rtl="0" algn="l">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a</a:t>
                  </a:r>
                  <a:r>
                    <a:rPr lang="en-US" sz="1200">
                      <a:solidFill>
                        <a:schemeClr val="dk1"/>
                      </a:solidFill>
                      <a:latin typeface="Arial"/>
                      <a:ea typeface="Arial"/>
                      <a:cs typeface="Arial"/>
                      <a:sym typeface="Arial"/>
                    </a:rPr>
                    <a:t>(i) = ∞</a:t>
                  </a:r>
                  <a:endParaRPr sz="1200">
                    <a:solidFill>
                      <a:schemeClr val="dk1"/>
                    </a:solidFill>
                    <a:latin typeface="Arial"/>
                    <a:ea typeface="Arial"/>
                    <a:cs typeface="Arial"/>
                    <a:sym typeface="Arial"/>
                  </a:endParaRPr>
                </a:p>
              </p:txBody>
            </p:sp>
            <p:cxnSp>
              <p:nvCxnSpPr>
                <p:cNvPr id="3430" name="Google Shape;3430;p32"/>
                <p:cNvCxnSpPr/>
                <p:nvPr/>
              </p:nvCxnSpPr>
              <p:spPr>
                <a:xfrm>
                  <a:off x="9477371" y="1076444"/>
                  <a:ext cx="1123866" cy="0"/>
                </a:xfrm>
                <a:prstGeom prst="straightConnector1">
                  <a:avLst/>
                </a:prstGeom>
                <a:noFill/>
                <a:ln cap="flat" cmpd="sng" w="12700">
                  <a:solidFill>
                    <a:schemeClr val="dk1"/>
                  </a:solidFill>
                  <a:prstDash val="solid"/>
                  <a:miter lim="800000"/>
                  <a:headEnd len="sm" w="sm" type="none"/>
                  <a:tailEnd len="sm" w="sm" type="none"/>
                </a:ln>
              </p:spPr>
            </p:cxnSp>
            <p:sp>
              <p:nvSpPr>
                <p:cNvPr id="3431" name="Google Shape;3431;p32"/>
                <p:cNvSpPr/>
                <p:nvPr/>
              </p:nvSpPr>
              <p:spPr>
                <a:xfrm>
                  <a:off x="9479666" y="706056"/>
                  <a:ext cx="1122744" cy="2589450"/>
                </a:xfrm>
                <a:prstGeom prst="rect">
                  <a:avLst/>
                </a:prstGeom>
                <a:no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grpSp>
      <p:sp>
        <p:nvSpPr>
          <p:cNvPr id="3432" name="Google Shape;3432;p32"/>
          <p:cNvSpPr txBox="1"/>
          <p:nvPr>
            <p:ph type="title"/>
          </p:nvPr>
        </p:nvSpPr>
        <p:spPr>
          <a:xfrm>
            <a:off x="10369" y="130519"/>
            <a:ext cx="8524200" cy="6711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00A3"/>
              </a:buClr>
              <a:buSzPts val="3000"/>
              <a:buFont typeface="Arial"/>
              <a:buNone/>
            </a:pPr>
            <a:r>
              <a:rPr lang="en-US" sz="3000"/>
              <a:t>Παράδειγμα διανύσματος </a:t>
            </a:r>
            <a:endParaRPr sz="3000"/>
          </a:p>
          <a:p>
            <a:pPr indent="0" lvl="0" marL="0" rtl="0" algn="l">
              <a:lnSpc>
                <a:spcPct val="90000"/>
              </a:lnSpc>
              <a:spcBef>
                <a:spcPts val="0"/>
              </a:spcBef>
              <a:spcAft>
                <a:spcPts val="0"/>
              </a:spcAft>
              <a:buClr>
                <a:srgbClr val="0000A3"/>
              </a:buClr>
              <a:buSzPts val="3000"/>
              <a:buFont typeface="Arial"/>
              <a:buNone/>
            </a:pPr>
            <a:r>
              <a:rPr lang="en-US" sz="3000"/>
              <a:t>απόστασης: υπολογισμός</a:t>
            </a:r>
            <a:endParaRPr sz="3000"/>
          </a:p>
        </p:txBody>
      </p:sp>
      <p:sp>
        <p:nvSpPr>
          <p:cNvPr id="3433" name="Google Shape;3433;p32"/>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cxnSp>
        <p:nvCxnSpPr>
          <p:cNvPr id="3434" name="Google Shape;3434;p32"/>
          <p:cNvCxnSpPr>
            <a:stCxn id="3435" idx="2"/>
            <a:endCxn id="3435" idx="0"/>
          </p:cNvCxnSpPr>
          <p:nvPr/>
        </p:nvCxnSpPr>
        <p:spPr>
          <a:xfrm rot="10800000">
            <a:off x="4897777" y="1596840"/>
            <a:ext cx="0" cy="2897400"/>
          </a:xfrm>
          <a:prstGeom prst="straightConnector1">
            <a:avLst/>
          </a:prstGeom>
          <a:noFill/>
          <a:ln cap="flat" cmpd="sng" w="12700">
            <a:solidFill>
              <a:schemeClr val="dk1"/>
            </a:solidFill>
            <a:prstDash val="solid"/>
            <a:miter lim="800000"/>
            <a:headEnd len="sm" w="sm" type="none"/>
            <a:tailEnd len="sm" w="sm" type="none"/>
          </a:ln>
        </p:spPr>
      </p:cxnSp>
      <p:cxnSp>
        <p:nvCxnSpPr>
          <p:cNvPr id="3436" name="Google Shape;3436;p32"/>
          <p:cNvCxnSpPr>
            <a:stCxn id="3435" idx="1"/>
            <a:endCxn id="3435" idx="3"/>
          </p:cNvCxnSpPr>
          <p:nvPr/>
        </p:nvCxnSpPr>
        <p:spPr>
          <a:xfrm>
            <a:off x="3449077" y="3045540"/>
            <a:ext cx="2897400" cy="0"/>
          </a:xfrm>
          <a:prstGeom prst="straightConnector1">
            <a:avLst/>
          </a:prstGeom>
          <a:noFill/>
          <a:ln cap="flat" cmpd="sng" w="12700">
            <a:solidFill>
              <a:schemeClr val="dk1"/>
            </a:solidFill>
            <a:prstDash val="solid"/>
            <a:miter lim="800000"/>
            <a:headEnd len="sm" w="sm" type="none"/>
            <a:tailEnd len="sm" w="sm" type="none"/>
          </a:ln>
        </p:spPr>
      </p:cxnSp>
      <p:sp>
        <p:nvSpPr>
          <p:cNvPr id="3435" name="Google Shape;3435;p32"/>
          <p:cNvSpPr/>
          <p:nvPr/>
        </p:nvSpPr>
        <p:spPr>
          <a:xfrm>
            <a:off x="3449077" y="1596840"/>
            <a:ext cx="2897400" cy="2897400"/>
          </a:xfrm>
          <a:prstGeom prst="rect">
            <a:avLst/>
          </a:prstGeom>
          <a:no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3437" name="Google Shape;3437;p32"/>
          <p:cNvSpPr/>
          <p:nvPr/>
        </p:nvSpPr>
        <p:spPr>
          <a:xfrm>
            <a:off x="6285253" y="1650352"/>
            <a:ext cx="99300" cy="13914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3438" name="Google Shape;3438;p32"/>
          <p:cNvGrpSpPr/>
          <p:nvPr/>
        </p:nvGrpSpPr>
        <p:grpSpPr>
          <a:xfrm>
            <a:off x="3250339" y="4329160"/>
            <a:ext cx="3307962" cy="341178"/>
            <a:chOff x="4333785" y="5772213"/>
            <a:chExt cx="4410616" cy="454904"/>
          </a:xfrm>
        </p:grpSpPr>
        <p:grpSp>
          <p:nvGrpSpPr>
            <p:cNvPr id="3439" name="Google Shape;3439;p32"/>
            <p:cNvGrpSpPr/>
            <p:nvPr/>
          </p:nvGrpSpPr>
          <p:grpSpPr>
            <a:xfrm>
              <a:off x="4333785" y="5772213"/>
              <a:ext cx="531821" cy="419397"/>
              <a:chOff x="1348328" y="2475647"/>
              <a:chExt cx="603916" cy="476250"/>
            </a:xfrm>
          </p:grpSpPr>
          <p:grpSp>
            <p:nvGrpSpPr>
              <p:cNvPr id="3440" name="Google Shape;3440;p32"/>
              <p:cNvGrpSpPr/>
              <p:nvPr/>
            </p:nvGrpSpPr>
            <p:grpSpPr>
              <a:xfrm>
                <a:off x="1348328" y="2555748"/>
                <a:ext cx="603916" cy="308999"/>
                <a:chOff x="5278570" y="2983486"/>
                <a:chExt cx="501650" cy="233363"/>
              </a:xfrm>
            </p:grpSpPr>
            <p:sp>
              <p:nvSpPr>
                <p:cNvPr id="3441" name="Google Shape;3441;p32"/>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442" name="Google Shape;3442;p32"/>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3443" name="Google Shape;3443;p32"/>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3444" name="Google Shape;3444;p32"/>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445" name="Google Shape;3445;p32"/>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3446" name="Google Shape;3446;p32"/>
              <p:cNvGrpSpPr/>
              <p:nvPr/>
            </p:nvGrpSpPr>
            <p:grpSpPr>
              <a:xfrm>
                <a:off x="1456374" y="2475647"/>
                <a:ext cx="469381" cy="476250"/>
                <a:chOff x="2944" y="2405"/>
                <a:chExt cx="300" cy="300"/>
              </a:xfrm>
            </p:grpSpPr>
            <p:sp>
              <p:nvSpPr>
                <p:cNvPr id="3447" name="Google Shape;3447;p32"/>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448" name="Google Shape;3448;p32"/>
                <p:cNvSpPr txBox="1"/>
                <p:nvPr/>
              </p:nvSpPr>
              <p:spPr>
                <a:xfrm>
                  <a:off x="2944" y="240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g</a:t>
                  </a:r>
                  <a:endParaRPr b="0" i="0" sz="1500" u="none" cap="none" strike="noStrike">
                    <a:solidFill>
                      <a:srgbClr val="000000"/>
                    </a:solidFill>
                    <a:latin typeface="Arial"/>
                    <a:ea typeface="Arial"/>
                    <a:cs typeface="Arial"/>
                    <a:sym typeface="Arial"/>
                  </a:endParaRPr>
                </a:p>
              </p:txBody>
            </p:sp>
          </p:grpSp>
        </p:grpSp>
        <p:grpSp>
          <p:nvGrpSpPr>
            <p:cNvPr id="3449" name="Google Shape;3449;p32"/>
            <p:cNvGrpSpPr/>
            <p:nvPr/>
          </p:nvGrpSpPr>
          <p:grpSpPr>
            <a:xfrm>
              <a:off x="6263949" y="5807720"/>
              <a:ext cx="531821" cy="419397"/>
              <a:chOff x="1348328" y="2507397"/>
              <a:chExt cx="603916" cy="476250"/>
            </a:xfrm>
          </p:grpSpPr>
          <p:grpSp>
            <p:nvGrpSpPr>
              <p:cNvPr id="3450" name="Google Shape;3450;p32"/>
              <p:cNvGrpSpPr/>
              <p:nvPr/>
            </p:nvGrpSpPr>
            <p:grpSpPr>
              <a:xfrm>
                <a:off x="1348328" y="2555748"/>
                <a:ext cx="603916" cy="308999"/>
                <a:chOff x="5278570" y="2983486"/>
                <a:chExt cx="501650" cy="233363"/>
              </a:xfrm>
            </p:grpSpPr>
            <p:sp>
              <p:nvSpPr>
                <p:cNvPr id="3451" name="Google Shape;3451;p32"/>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452" name="Google Shape;3452;p32"/>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3453" name="Google Shape;3453;p32"/>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3454" name="Google Shape;3454;p32"/>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455" name="Google Shape;3455;p32"/>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3456" name="Google Shape;3456;p32"/>
              <p:cNvGrpSpPr/>
              <p:nvPr/>
            </p:nvGrpSpPr>
            <p:grpSpPr>
              <a:xfrm>
                <a:off x="1456374" y="2507397"/>
                <a:ext cx="469381" cy="476250"/>
                <a:chOff x="2944" y="2425"/>
                <a:chExt cx="300" cy="300"/>
              </a:xfrm>
            </p:grpSpPr>
            <p:sp>
              <p:nvSpPr>
                <p:cNvPr id="3457" name="Google Shape;3457;p32"/>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458" name="Google Shape;3458;p32"/>
                <p:cNvSpPr txBox="1"/>
                <p:nvPr/>
              </p:nvSpPr>
              <p:spPr>
                <a:xfrm>
                  <a:off x="2944"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h</a:t>
                  </a:r>
                  <a:endParaRPr b="0" i="0" sz="1500" u="none" cap="none" strike="noStrike">
                    <a:solidFill>
                      <a:srgbClr val="000000"/>
                    </a:solidFill>
                    <a:latin typeface="Arial"/>
                    <a:ea typeface="Arial"/>
                    <a:cs typeface="Arial"/>
                    <a:sym typeface="Arial"/>
                  </a:endParaRPr>
                </a:p>
              </p:txBody>
            </p:sp>
          </p:grpSp>
        </p:grpSp>
        <p:grpSp>
          <p:nvGrpSpPr>
            <p:cNvPr id="3459" name="Google Shape;3459;p32"/>
            <p:cNvGrpSpPr/>
            <p:nvPr/>
          </p:nvGrpSpPr>
          <p:grpSpPr>
            <a:xfrm>
              <a:off x="8197315" y="5805271"/>
              <a:ext cx="547086" cy="419397"/>
              <a:chOff x="1348328" y="2507397"/>
              <a:chExt cx="621251" cy="476250"/>
            </a:xfrm>
          </p:grpSpPr>
          <p:grpSp>
            <p:nvGrpSpPr>
              <p:cNvPr id="3460" name="Google Shape;3460;p32"/>
              <p:cNvGrpSpPr/>
              <p:nvPr/>
            </p:nvGrpSpPr>
            <p:grpSpPr>
              <a:xfrm>
                <a:off x="1348328" y="2555748"/>
                <a:ext cx="603916" cy="308999"/>
                <a:chOff x="5278570" y="2983486"/>
                <a:chExt cx="501650" cy="233363"/>
              </a:xfrm>
            </p:grpSpPr>
            <p:sp>
              <p:nvSpPr>
                <p:cNvPr id="3461" name="Google Shape;3461;p32"/>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462" name="Google Shape;3462;p32"/>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3463" name="Google Shape;3463;p32"/>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3464" name="Google Shape;3464;p32"/>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465" name="Google Shape;3465;p32"/>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3466" name="Google Shape;3466;p32"/>
              <p:cNvGrpSpPr/>
              <p:nvPr/>
            </p:nvGrpSpPr>
            <p:grpSpPr>
              <a:xfrm>
                <a:off x="1500196" y="2507397"/>
                <a:ext cx="469382" cy="476250"/>
                <a:chOff x="2972" y="2425"/>
                <a:chExt cx="300" cy="300"/>
              </a:xfrm>
            </p:grpSpPr>
            <p:sp>
              <p:nvSpPr>
                <p:cNvPr id="3467" name="Google Shape;3467;p32"/>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468" name="Google Shape;3468;p32"/>
                <p:cNvSpPr txBox="1"/>
                <p:nvPr/>
              </p:nvSpPr>
              <p:spPr>
                <a:xfrm>
                  <a:off x="2972"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a:t>
                  </a:r>
                  <a:endParaRPr b="0" i="0" sz="1500" u="none" cap="none" strike="noStrike">
                    <a:solidFill>
                      <a:srgbClr val="000000"/>
                    </a:solidFill>
                    <a:latin typeface="Arial"/>
                    <a:ea typeface="Arial"/>
                    <a:cs typeface="Arial"/>
                    <a:sym typeface="Arial"/>
                  </a:endParaRPr>
                </a:p>
              </p:txBody>
            </p:sp>
          </p:grpSp>
        </p:grpSp>
      </p:grpSp>
      <p:sp>
        <p:nvSpPr>
          <p:cNvPr id="3469" name="Google Shape;3469;p32"/>
          <p:cNvSpPr txBox="1"/>
          <p:nvPr/>
        </p:nvSpPr>
        <p:spPr>
          <a:xfrm>
            <a:off x="3229337" y="2152892"/>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3470" name="Google Shape;3470;p32"/>
          <p:cNvSpPr txBox="1"/>
          <p:nvPr/>
        </p:nvSpPr>
        <p:spPr>
          <a:xfrm>
            <a:off x="4663150" y="2145658"/>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3471" name="Google Shape;3471;p32"/>
          <p:cNvSpPr txBox="1"/>
          <p:nvPr/>
        </p:nvSpPr>
        <p:spPr>
          <a:xfrm>
            <a:off x="3222103" y="3664835"/>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3472" name="Google Shape;3472;p32"/>
          <p:cNvSpPr txBox="1"/>
          <p:nvPr/>
        </p:nvSpPr>
        <p:spPr>
          <a:xfrm>
            <a:off x="4673280" y="3666282"/>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3473" name="Google Shape;3473;p32"/>
          <p:cNvSpPr txBox="1"/>
          <p:nvPr/>
        </p:nvSpPr>
        <p:spPr>
          <a:xfrm>
            <a:off x="6115774" y="3667729"/>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3474" name="Google Shape;3474;p32"/>
          <p:cNvSpPr txBox="1"/>
          <p:nvPr/>
        </p:nvSpPr>
        <p:spPr>
          <a:xfrm>
            <a:off x="4081523" y="3022440"/>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3475" name="Google Shape;3475;p32"/>
          <p:cNvSpPr txBox="1"/>
          <p:nvPr/>
        </p:nvSpPr>
        <p:spPr>
          <a:xfrm>
            <a:off x="5515337" y="3015206"/>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3476" name="Google Shape;3476;p32"/>
          <p:cNvSpPr txBox="1"/>
          <p:nvPr/>
        </p:nvSpPr>
        <p:spPr>
          <a:xfrm>
            <a:off x="4082968" y="4464935"/>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3477" name="Google Shape;3477;p32"/>
          <p:cNvSpPr txBox="1"/>
          <p:nvPr/>
        </p:nvSpPr>
        <p:spPr>
          <a:xfrm>
            <a:off x="5516783" y="4457701"/>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3478" name="Google Shape;3478;p32"/>
          <p:cNvSpPr txBox="1"/>
          <p:nvPr/>
        </p:nvSpPr>
        <p:spPr>
          <a:xfrm>
            <a:off x="4084414" y="1592967"/>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8</a:t>
            </a:r>
            <a:endParaRPr sz="1100"/>
          </a:p>
        </p:txBody>
      </p:sp>
      <p:sp>
        <p:nvSpPr>
          <p:cNvPr id="3479" name="Google Shape;3479;p32"/>
          <p:cNvSpPr txBox="1"/>
          <p:nvPr/>
        </p:nvSpPr>
        <p:spPr>
          <a:xfrm>
            <a:off x="5518229" y="1585733"/>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grpSp>
        <p:nvGrpSpPr>
          <p:cNvPr id="3480" name="Google Shape;3480;p32"/>
          <p:cNvGrpSpPr/>
          <p:nvPr/>
        </p:nvGrpSpPr>
        <p:grpSpPr>
          <a:xfrm>
            <a:off x="438421" y="1394375"/>
            <a:ext cx="650874" cy="922354"/>
            <a:chOff x="10030307" y="3444875"/>
            <a:chExt cx="736200" cy="1229806"/>
          </a:xfrm>
        </p:grpSpPr>
        <p:sp>
          <p:nvSpPr>
            <p:cNvPr id="3481" name="Google Shape;3481;p32"/>
            <p:cNvSpPr txBox="1"/>
            <p:nvPr/>
          </p:nvSpPr>
          <p:spPr>
            <a:xfrm>
              <a:off x="10030307" y="4089681"/>
              <a:ext cx="736200" cy="585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t=1</a:t>
              </a:r>
              <a:endParaRPr sz="1100"/>
            </a:p>
          </p:txBody>
        </p:sp>
        <p:grpSp>
          <p:nvGrpSpPr>
            <p:cNvPr id="3482" name="Google Shape;3482;p32"/>
            <p:cNvGrpSpPr/>
            <p:nvPr/>
          </p:nvGrpSpPr>
          <p:grpSpPr>
            <a:xfrm>
              <a:off x="10034588" y="3444875"/>
              <a:ext cx="682627" cy="682625"/>
              <a:chOff x="10034588" y="3444875"/>
              <a:chExt cx="682627" cy="682625"/>
            </a:xfrm>
          </p:grpSpPr>
          <p:sp>
            <p:nvSpPr>
              <p:cNvPr id="3483" name="Google Shape;3483;p32"/>
              <p:cNvSpPr/>
              <p:nvPr/>
            </p:nvSpPr>
            <p:spPr>
              <a:xfrm>
                <a:off x="10039551" y="3449256"/>
                <a:ext cx="671332" cy="671332"/>
              </a:xfrm>
              <a:prstGeom prst="ellipse">
                <a:avLst/>
              </a:prstGeom>
              <a:noFill/>
              <a:ln cap="flat" cmpd="sng" w="34925">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cxnSp>
            <p:nvCxnSpPr>
              <p:cNvPr id="3484" name="Google Shape;3484;p32"/>
              <p:cNvCxnSpPr/>
              <p:nvPr/>
            </p:nvCxnSpPr>
            <p:spPr>
              <a:xfrm>
                <a:off x="10372725" y="3444875"/>
                <a:ext cx="0" cy="60325"/>
              </a:xfrm>
              <a:prstGeom prst="straightConnector1">
                <a:avLst/>
              </a:prstGeom>
              <a:noFill/>
              <a:ln cap="rnd" cmpd="sng" w="25400">
                <a:solidFill>
                  <a:srgbClr val="C00000"/>
                </a:solidFill>
                <a:prstDash val="solid"/>
                <a:miter lim="800000"/>
                <a:headEnd len="sm" w="sm" type="none"/>
                <a:tailEnd len="sm" w="sm" type="none"/>
              </a:ln>
            </p:spPr>
          </p:cxnSp>
          <p:cxnSp>
            <p:nvCxnSpPr>
              <p:cNvPr id="3485" name="Google Shape;3485;p32"/>
              <p:cNvCxnSpPr/>
              <p:nvPr/>
            </p:nvCxnSpPr>
            <p:spPr>
              <a:xfrm>
                <a:off x="10372725" y="4067175"/>
                <a:ext cx="0" cy="60325"/>
              </a:xfrm>
              <a:prstGeom prst="straightConnector1">
                <a:avLst/>
              </a:prstGeom>
              <a:noFill/>
              <a:ln cap="rnd" cmpd="sng" w="25400">
                <a:solidFill>
                  <a:srgbClr val="C00000"/>
                </a:solidFill>
                <a:prstDash val="solid"/>
                <a:miter lim="800000"/>
                <a:headEnd len="sm" w="sm" type="none"/>
                <a:tailEnd len="sm" w="sm" type="none"/>
              </a:ln>
            </p:spPr>
          </p:cxnSp>
          <p:cxnSp>
            <p:nvCxnSpPr>
              <p:cNvPr id="3486" name="Google Shape;3486;p32"/>
              <p:cNvCxnSpPr/>
              <p:nvPr/>
            </p:nvCxnSpPr>
            <p:spPr>
              <a:xfrm rot="10800000">
                <a:off x="10064751" y="3756025"/>
                <a:ext cx="0" cy="60325"/>
              </a:xfrm>
              <a:prstGeom prst="straightConnector1">
                <a:avLst/>
              </a:prstGeom>
              <a:noFill/>
              <a:ln cap="rnd" cmpd="sng" w="25400">
                <a:solidFill>
                  <a:srgbClr val="C00000"/>
                </a:solidFill>
                <a:prstDash val="solid"/>
                <a:miter lim="800000"/>
                <a:headEnd len="sm" w="sm" type="none"/>
                <a:tailEnd len="sm" w="sm" type="none"/>
              </a:ln>
            </p:spPr>
          </p:cxnSp>
          <p:cxnSp>
            <p:nvCxnSpPr>
              <p:cNvPr id="3487" name="Google Shape;3487;p32"/>
              <p:cNvCxnSpPr/>
              <p:nvPr/>
            </p:nvCxnSpPr>
            <p:spPr>
              <a:xfrm rot="10800000">
                <a:off x="10687053" y="3756025"/>
                <a:ext cx="0" cy="60325"/>
              </a:xfrm>
              <a:prstGeom prst="straightConnector1">
                <a:avLst/>
              </a:prstGeom>
              <a:noFill/>
              <a:ln cap="rnd" cmpd="sng" w="25400">
                <a:solidFill>
                  <a:srgbClr val="C00000"/>
                </a:solidFill>
                <a:prstDash val="solid"/>
                <a:miter lim="800000"/>
                <a:headEnd len="sm" w="sm" type="none"/>
                <a:tailEnd len="sm" w="sm" type="none"/>
              </a:ln>
            </p:spPr>
          </p:cxnSp>
          <p:cxnSp>
            <p:nvCxnSpPr>
              <p:cNvPr id="3488" name="Google Shape;3488;p32"/>
              <p:cNvCxnSpPr/>
              <p:nvPr/>
            </p:nvCxnSpPr>
            <p:spPr>
              <a:xfrm>
                <a:off x="10523542" y="4037013"/>
                <a:ext cx="26983" cy="42862"/>
              </a:xfrm>
              <a:prstGeom prst="straightConnector1">
                <a:avLst/>
              </a:prstGeom>
              <a:noFill/>
              <a:ln cap="rnd" cmpd="sng" w="25400">
                <a:solidFill>
                  <a:srgbClr val="C00000"/>
                </a:solidFill>
                <a:prstDash val="solid"/>
                <a:miter lim="800000"/>
                <a:headEnd len="sm" w="sm" type="none"/>
                <a:tailEnd len="sm" w="sm" type="none"/>
              </a:ln>
            </p:spPr>
          </p:cxnSp>
          <p:cxnSp>
            <p:nvCxnSpPr>
              <p:cNvPr id="3489" name="Google Shape;3489;p32"/>
              <p:cNvCxnSpPr/>
              <p:nvPr/>
            </p:nvCxnSpPr>
            <p:spPr>
              <a:xfrm>
                <a:off x="10202867" y="3490913"/>
                <a:ext cx="26983" cy="42862"/>
              </a:xfrm>
              <a:prstGeom prst="straightConnector1">
                <a:avLst/>
              </a:prstGeom>
              <a:noFill/>
              <a:ln cap="rnd" cmpd="sng" w="25400">
                <a:solidFill>
                  <a:srgbClr val="C00000"/>
                </a:solidFill>
                <a:prstDash val="solid"/>
                <a:miter lim="800000"/>
                <a:headEnd len="sm" w="sm" type="none"/>
                <a:tailEnd len="sm" w="sm" type="none"/>
              </a:ln>
            </p:spPr>
          </p:cxnSp>
          <p:cxnSp>
            <p:nvCxnSpPr>
              <p:cNvPr id="3490" name="Google Shape;3490;p32"/>
              <p:cNvCxnSpPr/>
              <p:nvPr/>
            </p:nvCxnSpPr>
            <p:spPr>
              <a:xfrm flipH="1">
                <a:off x="10196517" y="4033838"/>
                <a:ext cx="26983" cy="42862"/>
              </a:xfrm>
              <a:prstGeom prst="straightConnector1">
                <a:avLst/>
              </a:prstGeom>
              <a:noFill/>
              <a:ln cap="rnd" cmpd="sng" w="25400">
                <a:solidFill>
                  <a:srgbClr val="C00000"/>
                </a:solidFill>
                <a:prstDash val="solid"/>
                <a:miter lim="800000"/>
                <a:headEnd len="sm" w="sm" type="none"/>
                <a:tailEnd len="sm" w="sm" type="none"/>
              </a:ln>
            </p:spPr>
          </p:cxnSp>
          <p:cxnSp>
            <p:nvCxnSpPr>
              <p:cNvPr id="3491" name="Google Shape;3491;p32"/>
              <p:cNvCxnSpPr/>
              <p:nvPr/>
            </p:nvCxnSpPr>
            <p:spPr>
              <a:xfrm flipH="1">
                <a:off x="10517192" y="3487738"/>
                <a:ext cx="26983" cy="42862"/>
              </a:xfrm>
              <a:prstGeom prst="straightConnector1">
                <a:avLst/>
              </a:prstGeom>
              <a:noFill/>
              <a:ln cap="rnd" cmpd="sng" w="25400">
                <a:solidFill>
                  <a:srgbClr val="C00000"/>
                </a:solidFill>
                <a:prstDash val="solid"/>
                <a:miter lim="800000"/>
                <a:headEnd len="sm" w="sm" type="none"/>
                <a:tailEnd len="sm" w="sm" type="none"/>
              </a:ln>
            </p:spPr>
          </p:cxnSp>
          <p:cxnSp>
            <p:nvCxnSpPr>
              <p:cNvPr id="3492" name="Google Shape;3492;p32"/>
              <p:cNvCxnSpPr/>
              <p:nvPr/>
            </p:nvCxnSpPr>
            <p:spPr>
              <a:xfrm flipH="1">
                <a:off x="10631493" y="3611565"/>
                <a:ext cx="36507" cy="26985"/>
              </a:xfrm>
              <a:prstGeom prst="straightConnector1">
                <a:avLst/>
              </a:prstGeom>
              <a:noFill/>
              <a:ln cap="rnd" cmpd="sng" w="25400">
                <a:solidFill>
                  <a:srgbClr val="C00000"/>
                </a:solidFill>
                <a:prstDash val="solid"/>
                <a:miter lim="800000"/>
                <a:headEnd len="sm" w="sm" type="none"/>
                <a:tailEnd len="sm" w="sm" type="none"/>
              </a:ln>
            </p:spPr>
          </p:cxnSp>
          <p:cxnSp>
            <p:nvCxnSpPr>
              <p:cNvPr id="3493" name="Google Shape;3493;p32"/>
              <p:cNvCxnSpPr/>
              <p:nvPr/>
            </p:nvCxnSpPr>
            <p:spPr>
              <a:xfrm flipH="1">
                <a:off x="10085393" y="3929065"/>
                <a:ext cx="36507" cy="26985"/>
              </a:xfrm>
              <a:prstGeom prst="straightConnector1">
                <a:avLst/>
              </a:prstGeom>
              <a:noFill/>
              <a:ln cap="rnd" cmpd="sng" w="25400">
                <a:solidFill>
                  <a:srgbClr val="C00000"/>
                </a:solidFill>
                <a:prstDash val="solid"/>
                <a:miter lim="800000"/>
                <a:headEnd len="sm" w="sm" type="none"/>
                <a:tailEnd len="sm" w="sm" type="none"/>
              </a:ln>
            </p:spPr>
          </p:cxnSp>
          <p:cxnSp>
            <p:nvCxnSpPr>
              <p:cNvPr id="3494" name="Google Shape;3494;p32"/>
              <p:cNvCxnSpPr/>
              <p:nvPr/>
            </p:nvCxnSpPr>
            <p:spPr>
              <a:xfrm rot="10800000">
                <a:off x="10094918" y="3614740"/>
                <a:ext cx="36507" cy="26985"/>
              </a:xfrm>
              <a:prstGeom prst="straightConnector1">
                <a:avLst/>
              </a:prstGeom>
              <a:noFill/>
              <a:ln cap="rnd" cmpd="sng" w="25400">
                <a:solidFill>
                  <a:srgbClr val="C00000"/>
                </a:solidFill>
                <a:prstDash val="solid"/>
                <a:miter lim="800000"/>
                <a:headEnd len="sm" w="sm" type="none"/>
                <a:tailEnd len="sm" w="sm" type="none"/>
              </a:ln>
            </p:spPr>
          </p:cxnSp>
          <p:cxnSp>
            <p:nvCxnSpPr>
              <p:cNvPr id="3495" name="Google Shape;3495;p32"/>
              <p:cNvCxnSpPr/>
              <p:nvPr/>
            </p:nvCxnSpPr>
            <p:spPr>
              <a:xfrm rot="10800000">
                <a:off x="10631493" y="3932240"/>
                <a:ext cx="36507" cy="26985"/>
              </a:xfrm>
              <a:prstGeom prst="straightConnector1">
                <a:avLst/>
              </a:prstGeom>
              <a:noFill/>
              <a:ln cap="rnd" cmpd="sng" w="25400">
                <a:solidFill>
                  <a:srgbClr val="C00000"/>
                </a:solidFill>
                <a:prstDash val="solid"/>
                <a:miter lim="800000"/>
                <a:headEnd len="sm" w="sm" type="none"/>
                <a:tailEnd len="sm" w="sm" type="none"/>
              </a:ln>
            </p:spPr>
          </p:cxnSp>
          <p:sp>
            <p:nvSpPr>
              <p:cNvPr id="3496" name="Google Shape;3496;p32"/>
              <p:cNvSpPr/>
              <p:nvPr/>
            </p:nvSpPr>
            <p:spPr>
              <a:xfrm>
                <a:off x="10331450" y="3743325"/>
                <a:ext cx="82550" cy="87136"/>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cxnSp>
        <p:nvCxnSpPr>
          <p:cNvPr id="3497" name="Google Shape;3497;p32"/>
          <p:cNvCxnSpPr/>
          <p:nvPr/>
        </p:nvCxnSpPr>
        <p:spPr>
          <a:xfrm>
            <a:off x="689667" y="1496961"/>
            <a:ext cx="0" cy="147000"/>
          </a:xfrm>
          <a:prstGeom prst="straightConnector1">
            <a:avLst/>
          </a:prstGeom>
          <a:noFill/>
          <a:ln cap="flat" cmpd="sng" w="25400">
            <a:solidFill>
              <a:srgbClr val="C00000"/>
            </a:solidFill>
            <a:prstDash val="solid"/>
            <a:miter lim="800000"/>
            <a:headEnd len="sm" w="sm" type="none"/>
            <a:tailEnd len="sm" w="sm" type="none"/>
          </a:ln>
        </p:spPr>
      </p:cxnSp>
      <p:sp>
        <p:nvSpPr>
          <p:cNvPr id="3498" name="Google Shape;3498;p32"/>
          <p:cNvSpPr/>
          <p:nvPr/>
        </p:nvSpPr>
        <p:spPr>
          <a:xfrm>
            <a:off x="4970207" y="206477"/>
            <a:ext cx="2278500" cy="4719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3499" name="Google Shape;3499;p32"/>
          <p:cNvGrpSpPr/>
          <p:nvPr/>
        </p:nvGrpSpPr>
        <p:grpSpPr>
          <a:xfrm>
            <a:off x="4992152" y="176981"/>
            <a:ext cx="2057214" cy="1437968"/>
            <a:chOff x="7010400" y="108155"/>
            <a:chExt cx="2492988" cy="1917291"/>
          </a:xfrm>
        </p:grpSpPr>
        <p:sp>
          <p:nvSpPr>
            <p:cNvPr id="3500" name="Google Shape;3500;p32"/>
            <p:cNvSpPr/>
            <p:nvPr/>
          </p:nvSpPr>
          <p:spPr>
            <a:xfrm>
              <a:off x="7010400" y="176982"/>
              <a:ext cx="2340077" cy="1848464"/>
            </a:xfrm>
            <a:custGeom>
              <a:rect b="b" l="l" r="r" t="t"/>
              <a:pathLst>
                <a:path extrusionOk="0" h="1848464" w="2340077">
                  <a:moveTo>
                    <a:pt x="0" y="1691148"/>
                  </a:moveTo>
                  <a:cubicBezTo>
                    <a:pt x="167148" y="1304412"/>
                    <a:pt x="285136" y="770193"/>
                    <a:pt x="383458" y="0"/>
                  </a:cubicBezTo>
                  <a:lnTo>
                    <a:pt x="2340077" y="1386348"/>
                  </a:lnTo>
                  <a:cubicBezTo>
                    <a:pt x="871794" y="1579716"/>
                    <a:pt x="740695" y="1645264"/>
                    <a:pt x="137651" y="1848464"/>
                  </a:cubicBezTo>
                  <a:lnTo>
                    <a:pt x="0" y="1691148"/>
                  </a:lnTo>
                  <a:close/>
                </a:path>
              </a:pathLst>
            </a:custGeom>
            <a:gradFill>
              <a:gsLst>
                <a:gs pos="0">
                  <a:srgbClr val="F2F2F2"/>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3501" name="Google Shape;3501;p32"/>
            <p:cNvGrpSpPr/>
            <p:nvPr/>
          </p:nvGrpSpPr>
          <p:grpSpPr>
            <a:xfrm>
              <a:off x="7323884" y="108155"/>
              <a:ext cx="2179504" cy="1445342"/>
              <a:chOff x="7323884" y="108155"/>
              <a:chExt cx="2179504" cy="1445342"/>
            </a:xfrm>
          </p:grpSpPr>
          <p:sp>
            <p:nvSpPr>
              <p:cNvPr id="3502" name="Google Shape;3502;p32"/>
              <p:cNvSpPr/>
              <p:nvPr/>
            </p:nvSpPr>
            <p:spPr>
              <a:xfrm>
                <a:off x="7413523" y="108155"/>
                <a:ext cx="1936954" cy="143551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3503" name="Google Shape;3503;p32"/>
              <p:cNvGrpSpPr/>
              <p:nvPr/>
            </p:nvGrpSpPr>
            <p:grpSpPr>
              <a:xfrm>
                <a:off x="7323884" y="120836"/>
                <a:ext cx="2179504" cy="1432661"/>
                <a:chOff x="7323884" y="120836"/>
                <a:chExt cx="2179504" cy="1432661"/>
              </a:xfrm>
            </p:grpSpPr>
            <p:sp>
              <p:nvSpPr>
                <p:cNvPr id="3504" name="Google Shape;3504;p32"/>
                <p:cNvSpPr/>
                <p:nvPr/>
              </p:nvSpPr>
              <p:spPr>
                <a:xfrm>
                  <a:off x="7409951" y="124866"/>
                  <a:ext cx="1940525" cy="37039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505" name="Google Shape;3505;p32"/>
                <p:cNvSpPr txBox="1"/>
                <p:nvPr/>
              </p:nvSpPr>
              <p:spPr>
                <a:xfrm>
                  <a:off x="7799764" y="120836"/>
                  <a:ext cx="1117197" cy="40011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US" sz="1500">
                      <a:solidFill>
                        <a:schemeClr val="lt1"/>
                      </a:solidFill>
                      <a:latin typeface="Arial"/>
                      <a:ea typeface="Arial"/>
                      <a:cs typeface="Arial"/>
                      <a:sym typeface="Arial"/>
                    </a:rPr>
                    <a:t>DV in b:</a:t>
                  </a:r>
                  <a:endParaRPr sz="1100"/>
                </a:p>
              </p:txBody>
            </p:sp>
            <p:cxnSp>
              <p:nvCxnSpPr>
                <p:cNvPr id="3506" name="Google Shape;3506;p32"/>
                <p:cNvCxnSpPr/>
                <p:nvPr/>
              </p:nvCxnSpPr>
              <p:spPr>
                <a:xfrm>
                  <a:off x="7401895" y="495254"/>
                  <a:ext cx="1123866" cy="0"/>
                </a:xfrm>
                <a:prstGeom prst="straightConnector1">
                  <a:avLst/>
                </a:prstGeom>
                <a:noFill/>
                <a:ln cap="flat" cmpd="sng" w="12700">
                  <a:solidFill>
                    <a:schemeClr val="dk1"/>
                  </a:solidFill>
                  <a:prstDash val="solid"/>
                  <a:miter lim="800000"/>
                  <a:headEnd len="sm" w="sm" type="none"/>
                  <a:tailEnd len="sm" w="sm" type="none"/>
                </a:ln>
              </p:spPr>
            </p:cxnSp>
            <p:sp>
              <p:nvSpPr>
                <p:cNvPr id="3507" name="Google Shape;3507;p32"/>
                <p:cNvSpPr/>
                <p:nvPr/>
              </p:nvSpPr>
              <p:spPr>
                <a:xfrm>
                  <a:off x="7404189" y="124866"/>
                  <a:ext cx="1936455" cy="1428631"/>
                </a:xfrm>
                <a:prstGeom prst="rect">
                  <a:avLst/>
                </a:prstGeom>
                <a:no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508" name="Google Shape;3508;p32"/>
                <p:cNvSpPr txBox="1"/>
                <p:nvPr/>
              </p:nvSpPr>
              <p:spPr>
                <a:xfrm>
                  <a:off x="8392488" y="560500"/>
                  <a:ext cx="1110900" cy="9789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b</a:t>
                  </a:r>
                  <a:r>
                    <a:rPr lang="en-US" sz="1200">
                      <a:solidFill>
                        <a:schemeClr val="dk1"/>
                      </a:solidFill>
                      <a:latin typeface="Arial"/>
                      <a:ea typeface="Arial"/>
                      <a:cs typeface="Arial"/>
                      <a:sym typeface="Arial"/>
                    </a:rPr>
                    <a:t>(f) = ∞</a:t>
                  </a:r>
                  <a:endParaRPr sz="1100"/>
                </a:p>
                <a:p>
                  <a:pPr indent="0" lvl="0" marL="0" marR="0" rtl="0" algn="l">
                    <a:lnSpc>
                      <a:spcPct val="90000"/>
                    </a:lnSpc>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b</a:t>
                  </a:r>
                  <a:r>
                    <a:rPr lang="en-US" sz="1200">
                      <a:solidFill>
                        <a:schemeClr val="dk1"/>
                      </a:solidFill>
                      <a:latin typeface="Arial"/>
                      <a:ea typeface="Arial"/>
                      <a:cs typeface="Arial"/>
                      <a:sym typeface="Arial"/>
                    </a:rPr>
                    <a:t>(g) = ∞</a:t>
                  </a:r>
                  <a:endParaRPr sz="1100"/>
                </a:p>
                <a:p>
                  <a:pPr indent="0" lvl="0" marL="0" marR="0" rtl="0" algn="l">
                    <a:lnSpc>
                      <a:spcPct val="90000"/>
                    </a:lnSpc>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b</a:t>
                  </a:r>
                  <a:r>
                    <a:rPr lang="en-US" sz="1200">
                      <a:solidFill>
                        <a:schemeClr val="dk1"/>
                      </a:solidFill>
                      <a:latin typeface="Arial"/>
                      <a:ea typeface="Arial"/>
                      <a:cs typeface="Arial"/>
                      <a:sym typeface="Arial"/>
                    </a:rPr>
                    <a:t>(h) = ∞</a:t>
                  </a:r>
                  <a:endParaRPr sz="1100"/>
                </a:p>
                <a:p>
                  <a:pPr indent="0" lvl="0" marL="0" marR="0" rtl="0" algn="l">
                    <a:lnSpc>
                      <a:spcPct val="90000"/>
                    </a:lnSpc>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b</a:t>
                  </a:r>
                  <a:r>
                    <a:rPr lang="en-US" sz="1200">
                      <a:solidFill>
                        <a:schemeClr val="dk1"/>
                      </a:solidFill>
                      <a:latin typeface="Arial"/>
                      <a:ea typeface="Arial"/>
                      <a:cs typeface="Arial"/>
                      <a:sym typeface="Arial"/>
                    </a:rPr>
                    <a:t>(i) = ∞</a:t>
                  </a:r>
                  <a:endParaRPr sz="1200">
                    <a:solidFill>
                      <a:schemeClr val="dk1"/>
                    </a:solidFill>
                    <a:latin typeface="Arial"/>
                    <a:ea typeface="Arial"/>
                    <a:cs typeface="Arial"/>
                    <a:sym typeface="Arial"/>
                  </a:endParaRPr>
                </a:p>
              </p:txBody>
            </p:sp>
            <p:sp>
              <p:nvSpPr>
                <p:cNvPr id="3509" name="Google Shape;3509;p32"/>
                <p:cNvSpPr txBox="1"/>
                <p:nvPr/>
              </p:nvSpPr>
              <p:spPr>
                <a:xfrm>
                  <a:off x="7323884" y="557387"/>
                  <a:ext cx="1117200" cy="978900"/>
                </a:xfrm>
                <a:prstGeom prst="rect">
                  <a:avLst/>
                </a:prstGeom>
                <a:noFill/>
                <a:ln>
                  <a:noFill/>
                </a:ln>
              </p:spPr>
              <p:txBody>
                <a:bodyPr anchorCtr="0" anchor="t" bIns="34275" lIns="68575" spcFirstLastPara="1" rIns="68575" wrap="square" tIns="34275">
                  <a:spAutoFit/>
                </a:bodyPr>
                <a:lstStyle/>
                <a:p>
                  <a:pPr indent="0" lvl="1" marL="88900" marR="0" rtl="0" algn="l">
                    <a:lnSpc>
                      <a:spcPct val="90000"/>
                    </a:lnSpc>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b</a:t>
                  </a:r>
                  <a:r>
                    <a:rPr b="0" i="0" lang="en-US" sz="1200" u="none" cap="none" strike="noStrike">
                      <a:solidFill>
                        <a:schemeClr val="dk1"/>
                      </a:solidFill>
                      <a:latin typeface="Arial"/>
                      <a:ea typeface="Arial"/>
                      <a:cs typeface="Arial"/>
                      <a:sym typeface="Arial"/>
                    </a:rPr>
                    <a:t>(a) = 8</a:t>
                  </a:r>
                  <a:endParaRPr b="0" i="0" sz="1200" u="none" cap="none" strike="noStrike">
                    <a:solidFill>
                      <a:schemeClr val="dk1"/>
                    </a:solidFill>
                    <a:latin typeface="Arial"/>
                    <a:ea typeface="Arial"/>
                    <a:cs typeface="Arial"/>
                    <a:sym typeface="Arial"/>
                  </a:endParaRPr>
                </a:p>
                <a:p>
                  <a:pPr indent="0" lvl="1" marL="88900" marR="0" rtl="0" algn="l">
                    <a:lnSpc>
                      <a:spcPct val="90000"/>
                    </a:lnSpc>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b</a:t>
                  </a:r>
                  <a:r>
                    <a:rPr b="0" i="0" lang="en-US" sz="1200" u="none" cap="none" strike="noStrike">
                      <a:solidFill>
                        <a:schemeClr val="dk1"/>
                      </a:solidFill>
                      <a:latin typeface="Arial"/>
                      <a:ea typeface="Arial"/>
                      <a:cs typeface="Arial"/>
                      <a:sym typeface="Arial"/>
                    </a:rPr>
                    <a:t>(c) = 1</a:t>
                  </a:r>
                  <a:endParaRPr b="0" i="0" sz="1200" u="none" cap="none" strike="noStrike">
                    <a:solidFill>
                      <a:schemeClr val="dk1"/>
                    </a:solidFill>
                    <a:latin typeface="Arial"/>
                    <a:ea typeface="Arial"/>
                    <a:cs typeface="Arial"/>
                    <a:sym typeface="Arial"/>
                  </a:endParaRPr>
                </a:p>
                <a:p>
                  <a:pPr indent="0" lvl="1" marL="88900" marR="0" rtl="0" algn="l">
                    <a:lnSpc>
                      <a:spcPct val="90000"/>
                    </a:lnSpc>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b</a:t>
                  </a:r>
                  <a:r>
                    <a:rPr b="0" i="0" lang="en-US" sz="1200" u="none" cap="none" strike="noStrike">
                      <a:solidFill>
                        <a:schemeClr val="dk1"/>
                      </a:solidFill>
                      <a:latin typeface="Arial"/>
                      <a:ea typeface="Arial"/>
                      <a:cs typeface="Arial"/>
                      <a:sym typeface="Arial"/>
                    </a:rPr>
                    <a:t>(d) = ∞</a:t>
                  </a:r>
                  <a:endParaRPr b="0" i="0" sz="1200" u="none" cap="none" strike="noStrike">
                    <a:solidFill>
                      <a:schemeClr val="dk1"/>
                    </a:solidFill>
                    <a:latin typeface="Arial"/>
                    <a:ea typeface="Arial"/>
                    <a:cs typeface="Arial"/>
                    <a:sym typeface="Arial"/>
                  </a:endParaRPr>
                </a:p>
                <a:p>
                  <a:pPr indent="0" lvl="1" marL="88900" marR="0" rtl="0" algn="l">
                    <a:lnSpc>
                      <a:spcPct val="90000"/>
                    </a:lnSpc>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b</a:t>
                  </a:r>
                  <a:r>
                    <a:rPr b="0" i="0" lang="en-US" sz="1200" u="none" cap="none" strike="noStrike">
                      <a:solidFill>
                        <a:schemeClr val="dk1"/>
                      </a:solidFill>
                      <a:latin typeface="Arial"/>
                      <a:ea typeface="Arial"/>
                      <a:cs typeface="Arial"/>
                      <a:sym typeface="Arial"/>
                    </a:rPr>
                    <a:t>(e) = 1</a:t>
                  </a:r>
                  <a:endParaRPr b="0" i="0" sz="1200" u="none" cap="none" strike="noStrike">
                    <a:solidFill>
                      <a:schemeClr val="dk1"/>
                    </a:solidFill>
                    <a:latin typeface="Arial"/>
                    <a:ea typeface="Arial"/>
                    <a:cs typeface="Arial"/>
                    <a:sym typeface="Arial"/>
                  </a:endParaRPr>
                </a:p>
              </p:txBody>
            </p:sp>
          </p:grpSp>
        </p:grpSp>
      </p:grpSp>
      <p:sp>
        <p:nvSpPr>
          <p:cNvPr id="3510" name="Google Shape;3510;p32"/>
          <p:cNvSpPr txBox="1"/>
          <p:nvPr/>
        </p:nvSpPr>
        <p:spPr>
          <a:xfrm flipH="1">
            <a:off x="261330" y="2309243"/>
            <a:ext cx="1647000" cy="457200"/>
          </a:xfrm>
          <a:prstGeom prst="rect">
            <a:avLst/>
          </a:prstGeom>
          <a:noFill/>
          <a:ln>
            <a:noFill/>
          </a:ln>
        </p:spPr>
        <p:txBody>
          <a:bodyPr anchorCtr="0" anchor="t" bIns="34275" lIns="68575" spcFirstLastPara="1" rIns="68575" wrap="square" tIns="34275">
            <a:spAutoFit/>
          </a:bodyPr>
          <a:lstStyle/>
          <a:p>
            <a:pPr indent="-215900" lvl="0" marL="215900" marR="0" rtl="0" algn="l">
              <a:lnSpc>
                <a:spcPct val="90000"/>
              </a:lnSpc>
              <a:spcBef>
                <a:spcPts val="0"/>
              </a:spcBef>
              <a:spcAft>
                <a:spcPts val="0"/>
              </a:spcAft>
              <a:buClr>
                <a:srgbClr val="0000A8"/>
              </a:buClr>
              <a:buSzPts val="1400"/>
              <a:buFont typeface="Noto Sans Symbols"/>
              <a:buChar char="▪"/>
            </a:pPr>
            <a:r>
              <a:rPr lang="en-US" sz="1400">
                <a:solidFill>
                  <a:schemeClr val="dk1"/>
                </a:solidFill>
                <a:latin typeface="Arial"/>
                <a:ea typeface="Arial"/>
                <a:cs typeface="Arial"/>
                <a:sym typeface="Arial"/>
              </a:rPr>
              <a:t>b receives DVs from a, c, e</a:t>
            </a:r>
            <a:endParaRPr sz="1100"/>
          </a:p>
        </p:txBody>
      </p:sp>
      <p:sp>
        <p:nvSpPr>
          <p:cNvPr id="3511" name="Google Shape;3511;p32"/>
          <p:cNvSpPr/>
          <p:nvPr/>
        </p:nvSpPr>
        <p:spPr>
          <a:xfrm rot="-5400000">
            <a:off x="4759957" y="2555167"/>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512" name="Google Shape;3512;p32"/>
          <p:cNvSpPr/>
          <p:nvPr/>
        </p:nvSpPr>
        <p:spPr>
          <a:xfrm>
            <a:off x="3729918" y="1453490"/>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513" name="Google Shape;3513;p32"/>
          <p:cNvSpPr/>
          <p:nvPr/>
        </p:nvSpPr>
        <p:spPr>
          <a:xfrm rot="10800000">
            <a:off x="5723662" y="1439787"/>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3514" name="Google Shape;3514;p32"/>
          <p:cNvGrpSpPr/>
          <p:nvPr/>
        </p:nvGrpSpPr>
        <p:grpSpPr>
          <a:xfrm>
            <a:off x="3250339" y="1429547"/>
            <a:ext cx="3296513" cy="341178"/>
            <a:chOff x="4333785" y="5772213"/>
            <a:chExt cx="4395351" cy="454904"/>
          </a:xfrm>
        </p:grpSpPr>
        <p:grpSp>
          <p:nvGrpSpPr>
            <p:cNvPr id="3515" name="Google Shape;3515;p32"/>
            <p:cNvGrpSpPr/>
            <p:nvPr/>
          </p:nvGrpSpPr>
          <p:grpSpPr>
            <a:xfrm>
              <a:off x="4333785" y="5772213"/>
              <a:ext cx="531821" cy="419397"/>
              <a:chOff x="1348328" y="2475647"/>
              <a:chExt cx="603916" cy="476250"/>
            </a:xfrm>
          </p:grpSpPr>
          <p:grpSp>
            <p:nvGrpSpPr>
              <p:cNvPr id="3516" name="Google Shape;3516;p32"/>
              <p:cNvGrpSpPr/>
              <p:nvPr/>
            </p:nvGrpSpPr>
            <p:grpSpPr>
              <a:xfrm>
                <a:off x="1348328" y="2555748"/>
                <a:ext cx="603916" cy="308999"/>
                <a:chOff x="5278570" y="2983486"/>
                <a:chExt cx="501650" cy="233363"/>
              </a:xfrm>
            </p:grpSpPr>
            <p:sp>
              <p:nvSpPr>
                <p:cNvPr id="3517" name="Google Shape;3517;p32"/>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518" name="Google Shape;3518;p32"/>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3519" name="Google Shape;3519;p32"/>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3520" name="Google Shape;3520;p32"/>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521" name="Google Shape;3521;p32"/>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3522" name="Google Shape;3522;p32"/>
              <p:cNvGrpSpPr/>
              <p:nvPr/>
            </p:nvGrpSpPr>
            <p:grpSpPr>
              <a:xfrm>
                <a:off x="1456374" y="2475647"/>
                <a:ext cx="469381" cy="476250"/>
                <a:chOff x="2944" y="2405"/>
                <a:chExt cx="300" cy="300"/>
              </a:xfrm>
            </p:grpSpPr>
            <p:sp>
              <p:nvSpPr>
                <p:cNvPr id="3523" name="Google Shape;3523;p32"/>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524" name="Google Shape;3524;p32"/>
                <p:cNvSpPr txBox="1"/>
                <p:nvPr/>
              </p:nvSpPr>
              <p:spPr>
                <a:xfrm>
                  <a:off x="2944" y="240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a:t>
                  </a:r>
                  <a:endParaRPr b="0" i="0" sz="1500" u="none" cap="none" strike="noStrike">
                    <a:solidFill>
                      <a:srgbClr val="000000"/>
                    </a:solidFill>
                    <a:latin typeface="Arial"/>
                    <a:ea typeface="Arial"/>
                    <a:cs typeface="Arial"/>
                    <a:sym typeface="Arial"/>
                  </a:endParaRPr>
                </a:p>
              </p:txBody>
            </p:sp>
          </p:grpSp>
        </p:grpSp>
        <p:grpSp>
          <p:nvGrpSpPr>
            <p:cNvPr id="3525" name="Google Shape;3525;p32"/>
            <p:cNvGrpSpPr/>
            <p:nvPr/>
          </p:nvGrpSpPr>
          <p:grpSpPr>
            <a:xfrm>
              <a:off x="6263949" y="5807720"/>
              <a:ext cx="531821" cy="419397"/>
              <a:chOff x="1348328" y="2507397"/>
              <a:chExt cx="603916" cy="476250"/>
            </a:xfrm>
          </p:grpSpPr>
          <p:grpSp>
            <p:nvGrpSpPr>
              <p:cNvPr id="3526" name="Google Shape;3526;p32"/>
              <p:cNvGrpSpPr/>
              <p:nvPr/>
            </p:nvGrpSpPr>
            <p:grpSpPr>
              <a:xfrm>
                <a:off x="1348328" y="2555748"/>
                <a:ext cx="603916" cy="308999"/>
                <a:chOff x="5278570" y="2983486"/>
                <a:chExt cx="501650" cy="233363"/>
              </a:xfrm>
            </p:grpSpPr>
            <p:sp>
              <p:nvSpPr>
                <p:cNvPr id="3527" name="Google Shape;3527;p32"/>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528" name="Google Shape;3528;p32"/>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3529" name="Google Shape;3529;p32"/>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3530" name="Google Shape;3530;p32"/>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531" name="Google Shape;3531;p32"/>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3532" name="Google Shape;3532;p32"/>
              <p:cNvGrpSpPr/>
              <p:nvPr/>
            </p:nvGrpSpPr>
            <p:grpSpPr>
              <a:xfrm>
                <a:off x="1456374" y="2507397"/>
                <a:ext cx="469381" cy="476250"/>
                <a:chOff x="2944" y="2425"/>
                <a:chExt cx="300" cy="300"/>
              </a:xfrm>
            </p:grpSpPr>
            <p:sp>
              <p:nvSpPr>
                <p:cNvPr id="3533" name="Google Shape;3533;p32"/>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534" name="Google Shape;3534;p32"/>
                <p:cNvSpPr txBox="1"/>
                <p:nvPr/>
              </p:nvSpPr>
              <p:spPr>
                <a:xfrm>
                  <a:off x="2944"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b</a:t>
                  </a:r>
                  <a:endParaRPr b="0" i="0" sz="1500" u="none" cap="none" strike="noStrike">
                    <a:solidFill>
                      <a:srgbClr val="000000"/>
                    </a:solidFill>
                    <a:latin typeface="Arial"/>
                    <a:ea typeface="Arial"/>
                    <a:cs typeface="Arial"/>
                    <a:sym typeface="Arial"/>
                  </a:endParaRPr>
                </a:p>
              </p:txBody>
            </p:sp>
          </p:grpSp>
        </p:grpSp>
        <p:grpSp>
          <p:nvGrpSpPr>
            <p:cNvPr id="3535" name="Google Shape;3535;p32"/>
            <p:cNvGrpSpPr/>
            <p:nvPr/>
          </p:nvGrpSpPr>
          <p:grpSpPr>
            <a:xfrm>
              <a:off x="8197315" y="5805271"/>
              <a:ext cx="531821" cy="419397"/>
              <a:chOff x="1348328" y="2507397"/>
              <a:chExt cx="603916" cy="476250"/>
            </a:xfrm>
          </p:grpSpPr>
          <p:grpSp>
            <p:nvGrpSpPr>
              <p:cNvPr id="3536" name="Google Shape;3536;p32"/>
              <p:cNvGrpSpPr/>
              <p:nvPr/>
            </p:nvGrpSpPr>
            <p:grpSpPr>
              <a:xfrm>
                <a:off x="1348328" y="2555748"/>
                <a:ext cx="603916" cy="308999"/>
                <a:chOff x="5278570" y="2983486"/>
                <a:chExt cx="501650" cy="233363"/>
              </a:xfrm>
            </p:grpSpPr>
            <p:sp>
              <p:nvSpPr>
                <p:cNvPr id="3537" name="Google Shape;3537;p32"/>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538" name="Google Shape;3538;p32"/>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3539" name="Google Shape;3539;p32"/>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3540" name="Google Shape;3540;p32"/>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541" name="Google Shape;3541;p32"/>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3542" name="Google Shape;3542;p32"/>
              <p:cNvGrpSpPr/>
              <p:nvPr/>
            </p:nvGrpSpPr>
            <p:grpSpPr>
              <a:xfrm>
                <a:off x="1464216" y="2507397"/>
                <a:ext cx="469383" cy="476250"/>
                <a:chOff x="2949" y="2425"/>
                <a:chExt cx="300" cy="300"/>
              </a:xfrm>
            </p:grpSpPr>
            <p:sp>
              <p:nvSpPr>
                <p:cNvPr id="3543" name="Google Shape;3543;p32"/>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544" name="Google Shape;3544;p32"/>
                <p:cNvSpPr txBox="1"/>
                <p:nvPr/>
              </p:nvSpPr>
              <p:spPr>
                <a:xfrm>
                  <a:off x="2949"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a:t>
                  </a:r>
                  <a:endParaRPr b="0" i="0" sz="1500" u="none" cap="none" strike="noStrike">
                    <a:solidFill>
                      <a:srgbClr val="000000"/>
                    </a:solidFill>
                    <a:latin typeface="Arial"/>
                    <a:ea typeface="Arial"/>
                    <a:cs typeface="Arial"/>
                    <a:sym typeface="Arial"/>
                  </a:endParaRPr>
                </a:p>
              </p:txBody>
            </p:sp>
          </p:grpSp>
        </p:grpSp>
      </p:grpSp>
      <p:grpSp>
        <p:nvGrpSpPr>
          <p:cNvPr id="3545" name="Google Shape;3545;p32"/>
          <p:cNvGrpSpPr/>
          <p:nvPr/>
        </p:nvGrpSpPr>
        <p:grpSpPr>
          <a:xfrm>
            <a:off x="3252343" y="2875342"/>
            <a:ext cx="3302795" cy="341178"/>
            <a:chOff x="4333785" y="5772213"/>
            <a:chExt cx="4403726" cy="454904"/>
          </a:xfrm>
        </p:grpSpPr>
        <p:grpSp>
          <p:nvGrpSpPr>
            <p:cNvPr id="3546" name="Google Shape;3546;p32"/>
            <p:cNvGrpSpPr/>
            <p:nvPr/>
          </p:nvGrpSpPr>
          <p:grpSpPr>
            <a:xfrm>
              <a:off x="4333785" y="5772213"/>
              <a:ext cx="531821" cy="419397"/>
              <a:chOff x="1348328" y="2475647"/>
              <a:chExt cx="603916" cy="476250"/>
            </a:xfrm>
          </p:grpSpPr>
          <p:grpSp>
            <p:nvGrpSpPr>
              <p:cNvPr id="3547" name="Google Shape;3547;p32"/>
              <p:cNvGrpSpPr/>
              <p:nvPr/>
            </p:nvGrpSpPr>
            <p:grpSpPr>
              <a:xfrm>
                <a:off x="1348328" y="2555748"/>
                <a:ext cx="603916" cy="308999"/>
                <a:chOff x="5278570" y="2983486"/>
                <a:chExt cx="501650" cy="233363"/>
              </a:xfrm>
            </p:grpSpPr>
            <p:sp>
              <p:nvSpPr>
                <p:cNvPr id="3548" name="Google Shape;3548;p32"/>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549" name="Google Shape;3549;p32"/>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3550" name="Google Shape;3550;p32"/>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3551" name="Google Shape;3551;p32"/>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552" name="Google Shape;3552;p32"/>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3553" name="Google Shape;3553;p32"/>
              <p:cNvGrpSpPr/>
              <p:nvPr/>
            </p:nvGrpSpPr>
            <p:grpSpPr>
              <a:xfrm>
                <a:off x="1456374" y="2475647"/>
                <a:ext cx="469381" cy="476250"/>
                <a:chOff x="2944" y="2405"/>
                <a:chExt cx="300" cy="300"/>
              </a:xfrm>
            </p:grpSpPr>
            <p:sp>
              <p:nvSpPr>
                <p:cNvPr id="3554" name="Google Shape;3554;p32"/>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555" name="Google Shape;3555;p32"/>
                <p:cNvSpPr txBox="1"/>
                <p:nvPr/>
              </p:nvSpPr>
              <p:spPr>
                <a:xfrm>
                  <a:off x="2944" y="240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a:t>
                  </a:r>
                  <a:endParaRPr b="0" i="0" sz="1500" u="none" cap="none" strike="noStrike">
                    <a:solidFill>
                      <a:srgbClr val="000000"/>
                    </a:solidFill>
                    <a:latin typeface="Arial"/>
                    <a:ea typeface="Arial"/>
                    <a:cs typeface="Arial"/>
                    <a:sym typeface="Arial"/>
                  </a:endParaRPr>
                </a:p>
              </p:txBody>
            </p:sp>
          </p:grpSp>
        </p:grpSp>
        <p:grpSp>
          <p:nvGrpSpPr>
            <p:cNvPr id="3556" name="Google Shape;3556;p32"/>
            <p:cNvGrpSpPr/>
            <p:nvPr/>
          </p:nvGrpSpPr>
          <p:grpSpPr>
            <a:xfrm>
              <a:off x="6263949" y="5807720"/>
              <a:ext cx="531821" cy="419397"/>
              <a:chOff x="1348328" y="2507397"/>
              <a:chExt cx="603916" cy="476250"/>
            </a:xfrm>
          </p:grpSpPr>
          <p:grpSp>
            <p:nvGrpSpPr>
              <p:cNvPr id="3557" name="Google Shape;3557;p32"/>
              <p:cNvGrpSpPr/>
              <p:nvPr/>
            </p:nvGrpSpPr>
            <p:grpSpPr>
              <a:xfrm>
                <a:off x="1348328" y="2555748"/>
                <a:ext cx="603916" cy="308999"/>
                <a:chOff x="5278570" y="2983486"/>
                <a:chExt cx="501650" cy="233363"/>
              </a:xfrm>
            </p:grpSpPr>
            <p:sp>
              <p:nvSpPr>
                <p:cNvPr id="3558" name="Google Shape;3558;p32"/>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559" name="Google Shape;3559;p32"/>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3560" name="Google Shape;3560;p32"/>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3561" name="Google Shape;3561;p32"/>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562" name="Google Shape;3562;p32"/>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3563" name="Google Shape;3563;p32"/>
              <p:cNvGrpSpPr/>
              <p:nvPr/>
            </p:nvGrpSpPr>
            <p:grpSpPr>
              <a:xfrm>
                <a:off x="1456374" y="2507397"/>
                <a:ext cx="469381" cy="476250"/>
                <a:chOff x="2944" y="2425"/>
                <a:chExt cx="300" cy="300"/>
              </a:xfrm>
            </p:grpSpPr>
            <p:sp>
              <p:nvSpPr>
                <p:cNvPr id="3564" name="Google Shape;3564;p32"/>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565" name="Google Shape;3565;p32"/>
                <p:cNvSpPr txBox="1"/>
                <p:nvPr/>
              </p:nvSpPr>
              <p:spPr>
                <a:xfrm>
                  <a:off x="2944"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e</a:t>
                  </a:r>
                  <a:endParaRPr b="0" i="0" sz="1500" u="none" cap="none" strike="noStrike">
                    <a:solidFill>
                      <a:srgbClr val="000000"/>
                    </a:solidFill>
                    <a:latin typeface="Arial"/>
                    <a:ea typeface="Arial"/>
                    <a:cs typeface="Arial"/>
                    <a:sym typeface="Arial"/>
                  </a:endParaRPr>
                </a:p>
              </p:txBody>
            </p:sp>
          </p:grpSp>
        </p:grpSp>
        <p:grpSp>
          <p:nvGrpSpPr>
            <p:cNvPr id="3566" name="Google Shape;3566;p32"/>
            <p:cNvGrpSpPr/>
            <p:nvPr/>
          </p:nvGrpSpPr>
          <p:grpSpPr>
            <a:xfrm>
              <a:off x="8197315" y="5805271"/>
              <a:ext cx="540196" cy="419397"/>
              <a:chOff x="1348328" y="2507397"/>
              <a:chExt cx="613427" cy="476250"/>
            </a:xfrm>
          </p:grpSpPr>
          <p:grpSp>
            <p:nvGrpSpPr>
              <p:cNvPr id="3567" name="Google Shape;3567;p32"/>
              <p:cNvGrpSpPr/>
              <p:nvPr/>
            </p:nvGrpSpPr>
            <p:grpSpPr>
              <a:xfrm>
                <a:off x="1348328" y="2555748"/>
                <a:ext cx="603916" cy="308999"/>
                <a:chOff x="5278570" y="2983486"/>
                <a:chExt cx="501650" cy="233363"/>
              </a:xfrm>
            </p:grpSpPr>
            <p:sp>
              <p:nvSpPr>
                <p:cNvPr id="3568" name="Google Shape;3568;p32"/>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569" name="Google Shape;3569;p32"/>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3570" name="Google Shape;3570;p32"/>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3571" name="Google Shape;3571;p32"/>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572" name="Google Shape;3572;p32"/>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3573" name="Google Shape;3573;p32"/>
              <p:cNvGrpSpPr/>
              <p:nvPr/>
            </p:nvGrpSpPr>
            <p:grpSpPr>
              <a:xfrm>
                <a:off x="1492372" y="2507397"/>
                <a:ext cx="469382" cy="476250"/>
                <a:chOff x="2967" y="2425"/>
                <a:chExt cx="300" cy="300"/>
              </a:xfrm>
            </p:grpSpPr>
            <p:sp>
              <p:nvSpPr>
                <p:cNvPr id="3574" name="Google Shape;3574;p32"/>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575" name="Google Shape;3575;p32"/>
                <p:cNvSpPr txBox="1"/>
                <p:nvPr/>
              </p:nvSpPr>
              <p:spPr>
                <a:xfrm>
                  <a:off x="2967"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f</a:t>
                  </a:r>
                  <a:endParaRPr b="0" i="0" sz="1500" u="none" cap="none" strike="noStrike">
                    <a:solidFill>
                      <a:srgbClr val="000000"/>
                    </a:solidFill>
                    <a:latin typeface="Arial"/>
                    <a:ea typeface="Arial"/>
                    <a:cs typeface="Arial"/>
                    <a:sym typeface="Arial"/>
                  </a:endParaRPr>
                </a:p>
              </p:txBody>
            </p:sp>
          </p:grpSp>
        </p:grpSp>
      </p:grpSp>
      <p:grpSp>
        <p:nvGrpSpPr>
          <p:cNvPr id="3576" name="Google Shape;3576;p32"/>
          <p:cNvGrpSpPr/>
          <p:nvPr/>
        </p:nvGrpSpPr>
        <p:grpSpPr>
          <a:xfrm>
            <a:off x="6555967" y="165000"/>
            <a:ext cx="1751431" cy="2000925"/>
            <a:chOff x="8740877" y="219997"/>
            <a:chExt cx="2045109" cy="2667900"/>
          </a:xfrm>
        </p:grpSpPr>
        <p:sp>
          <p:nvSpPr>
            <p:cNvPr id="3577" name="Google Shape;3577;p32"/>
            <p:cNvSpPr/>
            <p:nvPr/>
          </p:nvSpPr>
          <p:spPr>
            <a:xfrm>
              <a:off x="8740877" y="247036"/>
              <a:ext cx="924232" cy="2428567"/>
            </a:xfrm>
            <a:custGeom>
              <a:rect b="b" l="l" r="r" t="t"/>
              <a:pathLst>
                <a:path extrusionOk="0" h="2428567" w="1170039">
                  <a:moveTo>
                    <a:pt x="1" y="1809135"/>
                  </a:moveTo>
                  <a:cubicBezTo>
                    <a:pt x="353962" y="1681316"/>
                    <a:pt x="875071" y="865238"/>
                    <a:pt x="1160207" y="0"/>
                  </a:cubicBezTo>
                  <a:cubicBezTo>
                    <a:pt x="1163484" y="809522"/>
                    <a:pt x="1166762" y="1619045"/>
                    <a:pt x="1170039" y="2428567"/>
                  </a:cubicBezTo>
                  <a:cubicBezTo>
                    <a:pt x="819356" y="2058219"/>
                    <a:pt x="714478" y="2090992"/>
                    <a:pt x="0" y="1946786"/>
                  </a:cubicBezTo>
                  <a:cubicBezTo>
                    <a:pt x="0" y="1900902"/>
                    <a:pt x="1" y="1855019"/>
                    <a:pt x="1" y="1809135"/>
                  </a:cubicBezTo>
                  <a:close/>
                </a:path>
              </a:pathLst>
            </a:custGeom>
            <a:gradFill>
              <a:gsLst>
                <a:gs pos="0">
                  <a:srgbClr val="F2F2F2"/>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3578" name="Google Shape;3578;p32"/>
            <p:cNvGrpSpPr/>
            <p:nvPr/>
          </p:nvGrpSpPr>
          <p:grpSpPr>
            <a:xfrm>
              <a:off x="9636528" y="219997"/>
              <a:ext cx="1149458" cy="2667900"/>
              <a:chOff x="9764348" y="1447800"/>
              <a:chExt cx="1149458" cy="2667900"/>
            </a:xfrm>
          </p:grpSpPr>
          <p:sp>
            <p:nvSpPr>
              <p:cNvPr id="3579" name="Google Shape;3579;p32"/>
              <p:cNvSpPr/>
              <p:nvPr/>
            </p:nvSpPr>
            <p:spPr>
              <a:xfrm>
                <a:off x="9783097" y="1447800"/>
                <a:ext cx="1130709" cy="242611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3580" name="Google Shape;3580;p32"/>
              <p:cNvGrpSpPr/>
              <p:nvPr/>
            </p:nvGrpSpPr>
            <p:grpSpPr>
              <a:xfrm>
                <a:off x="9764348" y="1447800"/>
                <a:ext cx="1130291" cy="2667900"/>
                <a:chOff x="9472119" y="702026"/>
                <a:chExt cx="1130291" cy="2667900"/>
              </a:xfrm>
            </p:grpSpPr>
            <p:sp>
              <p:nvSpPr>
                <p:cNvPr id="3581" name="Google Shape;3581;p32"/>
                <p:cNvSpPr/>
                <p:nvPr/>
              </p:nvSpPr>
              <p:spPr>
                <a:xfrm>
                  <a:off x="9485428" y="706056"/>
                  <a:ext cx="1116982" cy="37039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582" name="Google Shape;3582;p32"/>
                <p:cNvSpPr txBox="1"/>
                <p:nvPr/>
              </p:nvSpPr>
              <p:spPr>
                <a:xfrm>
                  <a:off x="9472119" y="702026"/>
                  <a:ext cx="1088100" cy="26679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US" sz="1500">
                      <a:solidFill>
                        <a:schemeClr val="lt1"/>
                      </a:solidFill>
                      <a:latin typeface="Arial"/>
                      <a:ea typeface="Arial"/>
                      <a:cs typeface="Arial"/>
                      <a:sym typeface="Arial"/>
                    </a:rPr>
                    <a:t>DV in c:</a:t>
                  </a:r>
                  <a:endParaRPr sz="1100"/>
                </a:p>
                <a:p>
                  <a:pPr indent="0" lvl="1" marL="88900" marR="0" rtl="0" algn="l">
                    <a:spcBef>
                      <a:spcPts val="30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(a) = ∞</a:t>
                  </a:r>
                  <a:endParaRPr sz="1100"/>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(b) = 1</a:t>
                  </a:r>
                  <a:endParaRPr sz="1100"/>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(c) = 0</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(d) = ∞</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(e) = ∞</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(f) = ∞</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(g) = ∞</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(h) = ∞</a:t>
                  </a:r>
                  <a:endParaRPr b="0" i="0" sz="1200" u="none" cap="none" strike="noStrike">
                    <a:solidFill>
                      <a:schemeClr val="dk1"/>
                    </a:solidFill>
                    <a:latin typeface="Arial"/>
                    <a:ea typeface="Arial"/>
                    <a:cs typeface="Arial"/>
                    <a:sym typeface="Arial"/>
                  </a:endParaRPr>
                </a:p>
                <a:p>
                  <a:pPr indent="0" lvl="0" marL="88900" marR="0" rtl="0" algn="l">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c</a:t>
                  </a:r>
                  <a:r>
                    <a:rPr lang="en-US" sz="1200">
                      <a:solidFill>
                        <a:schemeClr val="dk1"/>
                      </a:solidFill>
                      <a:latin typeface="Arial"/>
                      <a:ea typeface="Arial"/>
                      <a:cs typeface="Arial"/>
                      <a:sym typeface="Arial"/>
                    </a:rPr>
                    <a:t>(i) = ∞</a:t>
                  </a:r>
                  <a:endParaRPr sz="1200">
                    <a:solidFill>
                      <a:schemeClr val="dk1"/>
                    </a:solidFill>
                    <a:latin typeface="Arial"/>
                    <a:ea typeface="Arial"/>
                    <a:cs typeface="Arial"/>
                    <a:sym typeface="Arial"/>
                  </a:endParaRPr>
                </a:p>
              </p:txBody>
            </p:sp>
            <p:cxnSp>
              <p:nvCxnSpPr>
                <p:cNvPr id="3583" name="Google Shape;3583;p32"/>
                <p:cNvCxnSpPr/>
                <p:nvPr/>
              </p:nvCxnSpPr>
              <p:spPr>
                <a:xfrm>
                  <a:off x="9477371" y="1076444"/>
                  <a:ext cx="1123866" cy="0"/>
                </a:xfrm>
                <a:prstGeom prst="straightConnector1">
                  <a:avLst/>
                </a:prstGeom>
                <a:noFill/>
                <a:ln cap="flat" cmpd="sng" w="12700">
                  <a:solidFill>
                    <a:schemeClr val="dk1"/>
                  </a:solidFill>
                  <a:prstDash val="solid"/>
                  <a:miter lim="800000"/>
                  <a:headEnd len="sm" w="sm" type="none"/>
                  <a:tailEnd len="sm" w="sm" type="none"/>
                </a:ln>
              </p:spPr>
            </p:cxnSp>
            <p:sp>
              <p:nvSpPr>
                <p:cNvPr id="3584" name="Google Shape;3584;p32"/>
                <p:cNvSpPr/>
                <p:nvPr/>
              </p:nvSpPr>
              <p:spPr>
                <a:xfrm>
                  <a:off x="9479666" y="706055"/>
                  <a:ext cx="1122744" cy="2620773"/>
                </a:xfrm>
                <a:prstGeom prst="rect">
                  <a:avLst/>
                </a:prstGeom>
                <a:no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grpSp>
      <p:sp>
        <p:nvSpPr>
          <p:cNvPr id="3585" name="Google Shape;3585;p32"/>
          <p:cNvSpPr/>
          <p:nvPr/>
        </p:nvSpPr>
        <p:spPr>
          <a:xfrm>
            <a:off x="5095813" y="2262404"/>
            <a:ext cx="2167276" cy="1975793"/>
          </a:xfrm>
          <a:custGeom>
            <a:rect b="b" l="l" r="r" t="t"/>
            <a:pathLst>
              <a:path extrusionOk="0" h="2634390" w="2889702">
                <a:moveTo>
                  <a:pt x="10817" y="896701"/>
                </a:moveTo>
                <a:cubicBezTo>
                  <a:pt x="1751126" y="516521"/>
                  <a:pt x="1777345" y="533564"/>
                  <a:pt x="2869381" y="0"/>
                </a:cubicBezTo>
                <a:cubicBezTo>
                  <a:pt x="2869381" y="783303"/>
                  <a:pt x="2889702" y="1851087"/>
                  <a:pt x="2889702" y="2634390"/>
                </a:cubicBezTo>
                <a:cubicBezTo>
                  <a:pt x="2630785" y="598784"/>
                  <a:pt x="2043143" y="642374"/>
                  <a:pt x="0" y="1094330"/>
                </a:cubicBezTo>
                <a:lnTo>
                  <a:pt x="10817" y="896701"/>
                </a:lnTo>
                <a:close/>
              </a:path>
            </a:pathLst>
          </a:custGeom>
          <a:gradFill>
            <a:gsLst>
              <a:gs pos="0">
                <a:srgbClr val="F2F2F2"/>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3586" name="Google Shape;3586;p32"/>
          <p:cNvGrpSpPr/>
          <p:nvPr/>
        </p:nvGrpSpPr>
        <p:grpSpPr>
          <a:xfrm>
            <a:off x="7241628" y="2263619"/>
            <a:ext cx="1065958" cy="2006656"/>
            <a:chOff x="9762792" y="4031226"/>
            <a:chExt cx="1131350" cy="2675542"/>
          </a:xfrm>
        </p:grpSpPr>
        <p:sp>
          <p:nvSpPr>
            <p:cNvPr id="3587" name="Google Shape;3587;p32"/>
            <p:cNvSpPr/>
            <p:nvPr/>
          </p:nvSpPr>
          <p:spPr>
            <a:xfrm>
              <a:off x="9792929" y="4031226"/>
              <a:ext cx="1101213" cy="2389239"/>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3588" name="Google Shape;3588;p32"/>
            <p:cNvGrpSpPr/>
            <p:nvPr/>
          </p:nvGrpSpPr>
          <p:grpSpPr>
            <a:xfrm>
              <a:off x="9762792" y="4038868"/>
              <a:ext cx="1130292" cy="2667900"/>
              <a:chOff x="9472118" y="702026"/>
              <a:chExt cx="1130292" cy="2667900"/>
            </a:xfrm>
          </p:grpSpPr>
          <p:sp>
            <p:nvSpPr>
              <p:cNvPr id="3589" name="Google Shape;3589;p32"/>
              <p:cNvSpPr/>
              <p:nvPr/>
            </p:nvSpPr>
            <p:spPr>
              <a:xfrm>
                <a:off x="9485428" y="706056"/>
                <a:ext cx="1116982" cy="37039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590" name="Google Shape;3590;p32"/>
              <p:cNvSpPr txBox="1"/>
              <p:nvPr/>
            </p:nvSpPr>
            <p:spPr>
              <a:xfrm>
                <a:off x="9472118" y="702026"/>
                <a:ext cx="1117200" cy="26679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US" sz="1500">
                    <a:solidFill>
                      <a:schemeClr val="lt1"/>
                    </a:solidFill>
                    <a:latin typeface="Arial"/>
                    <a:ea typeface="Arial"/>
                    <a:cs typeface="Arial"/>
                    <a:sym typeface="Arial"/>
                  </a:rPr>
                  <a:t>DV in e:</a:t>
                </a:r>
                <a:endParaRPr sz="1100"/>
              </a:p>
              <a:p>
                <a:pPr indent="0" lvl="1" marL="88900" marR="0" rtl="0" algn="l">
                  <a:spcBef>
                    <a:spcPts val="30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e</a:t>
                </a:r>
                <a:r>
                  <a:rPr b="0" i="0" lang="en-US" sz="1200" u="none" cap="none" strike="noStrike">
                    <a:solidFill>
                      <a:schemeClr val="dk1"/>
                    </a:solidFill>
                    <a:latin typeface="Arial"/>
                    <a:ea typeface="Arial"/>
                    <a:cs typeface="Arial"/>
                    <a:sym typeface="Arial"/>
                  </a:rPr>
                  <a:t>(a) = ∞</a:t>
                </a:r>
                <a:endParaRPr sz="1100"/>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e</a:t>
                </a:r>
                <a:r>
                  <a:rPr b="0" i="0" lang="en-US" sz="1200" u="none" cap="none" strike="noStrike">
                    <a:solidFill>
                      <a:schemeClr val="dk1"/>
                    </a:solidFill>
                    <a:latin typeface="Arial"/>
                    <a:ea typeface="Arial"/>
                    <a:cs typeface="Arial"/>
                    <a:sym typeface="Arial"/>
                  </a:rPr>
                  <a:t>(b) = 1</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e</a:t>
                </a:r>
                <a:r>
                  <a:rPr b="0" i="0" lang="en-US" sz="1200" u="none" cap="none" strike="noStrike">
                    <a:solidFill>
                      <a:schemeClr val="dk1"/>
                    </a:solidFill>
                    <a:latin typeface="Arial"/>
                    <a:ea typeface="Arial"/>
                    <a:cs typeface="Arial"/>
                    <a:sym typeface="Arial"/>
                  </a:rPr>
                  <a:t>(c) = ∞</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e</a:t>
                </a:r>
                <a:r>
                  <a:rPr b="0" i="0" lang="en-US" sz="1200" u="none" cap="none" strike="noStrike">
                    <a:solidFill>
                      <a:schemeClr val="dk1"/>
                    </a:solidFill>
                    <a:latin typeface="Arial"/>
                    <a:ea typeface="Arial"/>
                    <a:cs typeface="Arial"/>
                    <a:sym typeface="Arial"/>
                  </a:rPr>
                  <a:t>(d) = 1</a:t>
                </a:r>
                <a:endParaRPr sz="1100"/>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e</a:t>
                </a:r>
                <a:r>
                  <a:rPr b="0" i="0" lang="en-US" sz="1200" u="none" cap="none" strike="noStrike">
                    <a:solidFill>
                      <a:schemeClr val="dk1"/>
                    </a:solidFill>
                    <a:latin typeface="Arial"/>
                    <a:ea typeface="Arial"/>
                    <a:cs typeface="Arial"/>
                    <a:sym typeface="Arial"/>
                  </a:rPr>
                  <a:t>(e) = 0</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e</a:t>
                </a:r>
                <a:r>
                  <a:rPr b="0" i="0" lang="en-US" sz="1200" u="none" cap="none" strike="noStrike">
                    <a:solidFill>
                      <a:schemeClr val="dk1"/>
                    </a:solidFill>
                    <a:latin typeface="Arial"/>
                    <a:ea typeface="Arial"/>
                    <a:cs typeface="Arial"/>
                    <a:sym typeface="Arial"/>
                  </a:rPr>
                  <a:t>(f) = 1</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e</a:t>
                </a:r>
                <a:r>
                  <a:rPr b="0" i="0" lang="en-US" sz="1200" u="none" cap="none" strike="noStrike">
                    <a:solidFill>
                      <a:schemeClr val="dk1"/>
                    </a:solidFill>
                    <a:latin typeface="Arial"/>
                    <a:ea typeface="Arial"/>
                    <a:cs typeface="Arial"/>
                    <a:sym typeface="Arial"/>
                  </a:rPr>
                  <a:t>(g) = ∞</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e</a:t>
                </a:r>
                <a:r>
                  <a:rPr b="0" i="0" lang="en-US" sz="1200" u="none" cap="none" strike="noStrike">
                    <a:solidFill>
                      <a:schemeClr val="dk1"/>
                    </a:solidFill>
                    <a:latin typeface="Arial"/>
                    <a:ea typeface="Arial"/>
                    <a:cs typeface="Arial"/>
                    <a:sym typeface="Arial"/>
                  </a:rPr>
                  <a:t>(h) = 1</a:t>
                </a:r>
                <a:endParaRPr b="0" i="0" sz="1200" u="none" cap="none" strike="noStrike">
                  <a:solidFill>
                    <a:schemeClr val="dk1"/>
                  </a:solidFill>
                  <a:latin typeface="Arial"/>
                  <a:ea typeface="Arial"/>
                  <a:cs typeface="Arial"/>
                  <a:sym typeface="Arial"/>
                </a:endParaRPr>
              </a:p>
              <a:p>
                <a:pPr indent="0" lvl="0" marL="88900" marR="0" rtl="0" algn="l">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e</a:t>
                </a:r>
                <a:r>
                  <a:rPr lang="en-US" sz="1200">
                    <a:solidFill>
                      <a:schemeClr val="dk1"/>
                    </a:solidFill>
                    <a:latin typeface="Arial"/>
                    <a:ea typeface="Arial"/>
                    <a:cs typeface="Arial"/>
                    <a:sym typeface="Arial"/>
                  </a:rPr>
                  <a:t>(i) = ∞</a:t>
                </a:r>
                <a:endParaRPr sz="1200">
                  <a:solidFill>
                    <a:schemeClr val="dk1"/>
                  </a:solidFill>
                  <a:latin typeface="Arial"/>
                  <a:ea typeface="Arial"/>
                  <a:cs typeface="Arial"/>
                  <a:sym typeface="Arial"/>
                </a:endParaRPr>
              </a:p>
            </p:txBody>
          </p:sp>
          <p:cxnSp>
            <p:nvCxnSpPr>
              <p:cNvPr id="3591" name="Google Shape;3591;p32"/>
              <p:cNvCxnSpPr/>
              <p:nvPr/>
            </p:nvCxnSpPr>
            <p:spPr>
              <a:xfrm>
                <a:off x="9477371" y="1076444"/>
                <a:ext cx="1123866" cy="0"/>
              </a:xfrm>
              <a:prstGeom prst="straightConnector1">
                <a:avLst/>
              </a:prstGeom>
              <a:noFill/>
              <a:ln cap="flat" cmpd="sng" w="12700">
                <a:solidFill>
                  <a:schemeClr val="dk1"/>
                </a:solidFill>
                <a:prstDash val="solid"/>
                <a:miter lim="800000"/>
                <a:headEnd len="sm" w="sm" type="none"/>
                <a:tailEnd len="sm" w="sm" type="none"/>
              </a:ln>
            </p:spPr>
          </p:cxnSp>
          <p:sp>
            <p:nvSpPr>
              <p:cNvPr id="3592" name="Google Shape;3592;p32"/>
              <p:cNvSpPr/>
              <p:nvPr/>
            </p:nvSpPr>
            <p:spPr>
              <a:xfrm>
                <a:off x="9479666" y="706055"/>
                <a:ext cx="1122744" cy="2619113"/>
              </a:xfrm>
              <a:prstGeom prst="rect">
                <a:avLst/>
              </a:prstGeom>
              <a:no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9"/>
                                        </p:tgtEl>
                                        <p:attrNameLst>
                                          <p:attrName>style.visibility</p:attrName>
                                        </p:attrNameLst>
                                      </p:cBhvr>
                                      <p:to>
                                        <p:strVal val="visible"/>
                                      </p:to>
                                    </p:set>
                                    <p:animEffect filter="fade" transition="in">
                                      <p:cBhvr>
                                        <p:cTn dur="500"/>
                                        <p:tgtEl>
                                          <p:spTgt spid="3499"/>
                                        </p:tgtEl>
                                      </p:cBhvr>
                                    </p:animEffect>
                                  </p:childTnLst>
                                </p:cTn>
                              </p:par>
                              <p:par>
                                <p:cTn fill="hold" nodeType="withEffect" presetClass="entr" presetID="10" presetSubtype="0">
                                  <p:stCondLst>
                                    <p:cond delay="0"/>
                                  </p:stCondLst>
                                  <p:childTnLst>
                                    <p:set>
                                      <p:cBhvr>
                                        <p:cTn dur="1" fill="hold">
                                          <p:stCondLst>
                                            <p:cond delay="0"/>
                                          </p:stCondLst>
                                        </p:cTn>
                                        <p:tgtEl>
                                          <p:spTgt spid="3498"/>
                                        </p:tgtEl>
                                        <p:attrNameLst>
                                          <p:attrName>style.visibility</p:attrName>
                                        </p:attrNameLst>
                                      </p:cBhvr>
                                      <p:to>
                                        <p:strVal val="visible"/>
                                      </p:to>
                                    </p:set>
                                    <p:animEffect filter="fade" transition="in">
                                      <p:cBhvr>
                                        <p:cTn dur="500"/>
                                        <p:tgtEl>
                                          <p:spTgt spid="34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3"/>
                                        </p:tgtEl>
                                        <p:attrNameLst>
                                          <p:attrName>style.visibility</p:attrName>
                                        </p:attrNameLst>
                                      </p:cBhvr>
                                      <p:to>
                                        <p:strVal val="visible"/>
                                      </p:to>
                                    </p:set>
                                    <p:animEffect filter="fade" transition="in">
                                      <p:cBhvr>
                                        <p:cTn dur="500"/>
                                        <p:tgtEl>
                                          <p:spTgt spid="34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6"/>
                                        </p:tgtEl>
                                        <p:attrNameLst>
                                          <p:attrName>style.visibility</p:attrName>
                                        </p:attrNameLst>
                                      </p:cBhvr>
                                      <p:to>
                                        <p:strVal val="visible"/>
                                      </p:to>
                                    </p:set>
                                    <p:animEffect filter="fade" transition="in">
                                      <p:cBhvr>
                                        <p:cTn dur="500"/>
                                        <p:tgtEl>
                                          <p:spTgt spid="35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5"/>
                                        </p:tgtEl>
                                        <p:attrNameLst>
                                          <p:attrName>style.visibility</p:attrName>
                                        </p:attrNameLst>
                                      </p:cBhvr>
                                      <p:to>
                                        <p:strVal val="visible"/>
                                      </p:to>
                                    </p:set>
                                    <p:animEffect filter="fade" transition="in">
                                      <p:cBhvr>
                                        <p:cTn dur="500"/>
                                        <p:tgtEl>
                                          <p:spTgt spid="358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586"/>
                                        </p:tgtEl>
                                        <p:attrNameLst>
                                          <p:attrName>style.visibility</p:attrName>
                                        </p:attrNameLst>
                                      </p:cBhvr>
                                      <p:to>
                                        <p:strVal val="visible"/>
                                      </p:to>
                                    </p:set>
                                    <p:animEffect filter="fade" transition="in">
                                      <p:cBhvr>
                                        <p:cTn dur="500"/>
                                        <p:tgtEl>
                                          <p:spTgt spid="35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3"/>
                                        </p:tgtEl>
                                        <p:attrNameLst>
                                          <p:attrName>style.visibility</p:attrName>
                                        </p:attrNameLst>
                                      </p:cBhvr>
                                      <p:to>
                                        <p:strVal val="visible"/>
                                      </p:to>
                                    </p:set>
                                    <p:animEffect filter="fade" transition="in">
                                      <p:cBhvr>
                                        <p:cTn dur="500"/>
                                        <p:tgtEl>
                                          <p:spTgt spid="3513"/>
                                        </p:tgtEl>
                                      </p:cBhvr>
                                    </p:animEffect>
                                  </p:childTnLst>
                                </p:cTn>
                              </p:par>
                              <p:par>
                                <p:cTn fill="hold" nodeType="withEffect" presetClass="entr" presetID="10" presetSubtype="0">
                                  <p:stCondLst>
                                    <p:cond delay="0"/>
                                  </p:stCondLst>
                                  <p:childTnLst>
                                    <p:set>
                                      <p:cBhvr>
                                        <p:cTn dur="1" fill="hold">
                                          <p:stCondLst>
                                            <p:cond delay="0"/>
                                          </p:stCondLst>
                                        </p:cTn>
                                        <p:tgtEl>
                                          <p:spTgt spid="3512"/>
                                        </p:tgtEl>
                                        <p:attrNameLst>
                                          <p:attrName>style.visibility</p:attrName>
                                        </p:attrNameLst>
                                      </p:cBhvr>
                                      <p:to>
                                        <p:strVal val="visible"/>
                                      </p:to>
                                    </p:set>
                                    <p:animEffect filter="fade" transition="in">
                                      <p:cBhvr>
                                        <p:cTn dur="500"/>
                                        <p:tgtEl>
                                          <p:spTgt spid="3512"/>
                                        </p:tgtEl>
                                      </p:cBhvr>
                                    </p:animEffect>
                                  </p:childTnLst>
                                </p:cTn>
                              </p:par>
                              <p:par>
                                <p:cTn fill="hold" nodeType="withEffect" presetClass="entr" presetID="10" presetSubtype="0">
                                  <p:stCondLst>
                                    <p:cond delay="0"/>
                                  </p:stCondLst>
                                  <p:childTnLst>
                                    <p:set>
                                      <p:cBhvr>
                                        <p:cTn dur="1" fill="hold">
                                          <p:stCondLst>
                                            <p:cond delay="0"/>
                                          </p:stCondLst>
                                        </p:cTn>
                                        <p:tgtEl>
                                          <p:spTgt spid="3511"/>
                                        </p:tgtEl>
                                        <p:attrNameLst>
                                          <p:attrName>style.visibility</p:attrName>
                                        </p:attrNameLst>
                                      </p:cBhvr>
                                      <p:to>
                                        <p:strVal val="visible"/>
                                      </p:to>
                                    </p:set>
                                    <p:animEffect filter="fade" transition="in">
                                      <p:cBhvr>
                                        <p:cTn dur="500"/>
                                        <p:tgtEl>
                                          <p:spTgt spid="35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7" name="Shape 3597"/>
        <p:cNvGrpSpPr/>
        <p:nvPr/>
      </p:nvGrpSpPr>
      <p:grpSpPr>
        <a:xfrm>
          <a:off x="0" y="0"/>
          <a:ext cx="0" cy="0"/>
          <a:chOff x="0" y="0"/>
          <a:chExt cx="0" cy="0"/>
        </a:xfrm>
      </p:grpSpPr>
      <p:sp>
        <p:nvSpPr>
          <p:cNvPr id="3598" name="Google Shape;3598;p33"/>
          <p:cNvSpPr/>
          <p:nvPr/>
        </p:nvSpPr>
        <p:spPr>
          <a:xfrm>
            <a:off x="4970207" y="206477"/>
            <a:ext cx="2278500" cy="4722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3599" name="Google Shape;3599;p33"/>
          <p:cNvGrpSpPr/>
          <p:nvPr/>
        </p:nvGrpSpPr>
        <p:grpSpPr>
          <a:xfrm>
            <a:off x="2120974" y="848033"/>
            <a:ext cx="1160543" cy="1965847"/>
            <a:chOff x="3221255" y="1012723"/>
            <a:chExt cx="1547391" cy="2621130"/>
          </a:xfrm>
        </p:grpSpPr>
        <p:sp>
          <p:nvSpPr>
            <p:cNvPr id="3600" name="Google Shape;3600;p33"/>
            <p:cNvSpPr/>
            <p:nvPr/>
          </p:nvSpPr>
          <p:spPr>
            <a:xfrm>
              <a:off x="4316362" y="1042219"/>
              <a:ext cx="452284" cy="2389239"/>
            </a:xfrm>
            <a:custGeom>
              <a:rect b="b" l="l" r="r" t="t"/>
              <a:pathLst>
                <a:path extrusionOk="0" h="2389239" w="452284">
                  <a:moveTo>
                    <a:pt x="0" y="0"/>
                  </a:moveTo>
                  <a:cubicBezTo>
                    <a:pt x="170425" y="625988"/>
                    <a:pt x="242530" y="681703"/>
                    <a:pt x="452284" y="904568"/>
                  </a:cubicBezTo>
                  <a:lnTo>
                    <a:pt x="452284" y="1052052"/>
                  </a:lnTo>
                  <a:cubicBezTo>
                    <a:pt x="206477" y="1507613"/>
                    <a:pt x="137653" y="1825523"/>
                    <a:pt x="9833" y="2389239"/>
                  </a:cubicBezTo>
                  <a:cubicBezTo>
                    <a:pt x="6555" y="1592826"/>
                    <a:pt x="3278" y="796413"/>
                    <a:pt x="0" y="0"/>
                  </a:cubicBezTo>
                  <a:close/>
                </a:path>
              </a:pathLst>
            </a:custGeom>
            <a:gradFill>
              <a:gsLst>
                <a:gs pos="0">
                  <a:srgbClr val="F2F2F2"/>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3601" name="Google Shape;3601;p33"/>
            <p:cNvGrpSpPr/>
            <p:nvPr/>
          </p:nvGrpSpPr>
          <p:grpSpPr>
            <a:xfrm>
              <a:off x="3221255" y="1012723"/>
              <a:ext cx="1172907" cy="2621130"/>
              <a:chOff x="3221255" y="1012723"/>
              <a:chExt cx="1172907" cy="2621130"/>
            </a:xfrm>
          </p:grpSpPr>
          <p:sp>
            <p:nvSpPr>
              <p:cNvPr id="3602" name="Google Shape;3602;p33"/>
              <p:cNvSpPr/>
              <p:nvPr/>
            </p:nvSpPr>
            <p:spPr>
              <a:xfrm>
                <a:off x="3224981" y="1012723"/>
                <a:ext cx="1111045" cy="2418735"/>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3603" name="Google Shape;3603;p33"/>
              <p:cNvGrpSpPr/>
              <p:nvPr/>
            </p:nvGrpSpPr>
            <p:grpSpPr>
              <a:xfrm>
                <a:off x="3221255" y="1017253"/>
                <a:ext cx="1172907" cy="2616600"/>
                <a:chOff x="9477371" y="702026"/>
                <a:chExt cx="1172907" cy="2616600"/>
              </a:xfrm>
            </p:grpSpPr>
            <p:sp>
              <p:nvSpPr>
                <p:cNvPr id="3604" name="Google Shape;3604;p33"/>
                <p:cNvSpPr/>
                <p:nvPr/>
              </p:nvSpPr>
              <p:spPr>
                <a:xfrm>
                  <a:off x="9485428" y="706056"/>
                  <a:ext cx="1116982" cy="37039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605" name="Google Shape;3605;p33"/>
                <p:cNvSpPr txBox="1"/>
                <p:nvPr/>
              </p:nvSpPr>
              <p:spPr>
                <a:xfrm>
                  <a:off x="9533078" y="702026"/>
                  <a:ext cx="1117200" cy="2616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500">
                      <a:solidFill>
                        <a:schemeClr val="lt1"/>
                      </a:solidFill>
                      <a:latin typeface="Arial"/>
                      <a:ea typeface="Arial"/>
                      <a:cs typeface="Arial"/>
                      <a:sym typeface="Arial"/>
                    </a:rPr>
                    <a:t>DV in a: </a:t>
                  </a: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a</a:t>
                  </a:r>
                  <a:r>
                    <a:rPr lang="en-US" sz="1200">
                      <a:solidFill>
                        <a:schemeClr val="dk1"/>
                      </a:solidFill>
                      <a:latin typeface="Arial"/>
                      <a:ea typeface="Arial"/>
                      <a:cs typeface="Arial"/>
                      <a:sym typeface="Arial"/>
                    </a:rPr>
                    <a:t>(a)=0</a:t>
                  </a:r>
                  <a:endParaRPr sz="1100"/>
                </a:p>
                <a:p>
                  <a:pPr indent="0" lvl="0" marL="0" marR="0" rtl="0" algn="l">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a</a:t>
                  </a:r>
                  <a:r>
                    <a:rPr lang="en-US" sz="1200">
                      <a:solidFill>
                        <a:schemeClr val="dk1"/>
                      </a:solidFill>
                      <a:latin typeface="Arial"/>
                      <a:ea typeface="Arial"/>
                      <a:cs typeface="Arial"/>
                      <a:sym typeface="Arial"/>
                    </a:rPr>
                    <a:t>(b) = 8</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a</a:t>
                  </a:r>
                  <a:r>
                    <a:rPr lang="en-US" sz="1200">
                      <a:solidFill>
                        <a:schemeClr val="dk1"/>
                      </a:solidFill>
                      <a:latin typeface="Arial"/>
                      <a:ea typeface="Arial"/>
                      <a:cs typeface="Arial"/>
                      <a:sym typeface="Arial"/>
                    </a:rPr>
                    <a:t>(c) = ∞</a:t>
                  </a:r>
                  <a:endParaRPr sz="1100"/>
                </a:p>
                <a:p>
                  <a:pPr indent="0" lvl="0" marL="0" marR="0" rtl="0" algn="l">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a</a:t>
                  </a:r>
                  <a:r>
                    <a:rPr lang="en-US" sz="1200">
                      <a:solidFill>
                        <a:schemeClr val="dk1"/>
                      </a:solidFill>
                      <a:latin typeface="Arial"/>
                      <a:ea typeface="Arial"/>
                      <a:cs typeface="Arial"/>
                      <a:sym typeface="Arial"/>
                    </a:rPr>
                    <a:t>(d) = 1</a:t>
                  </a:r>
                  <a:endParaRPr sz="1100"/>
                </a:p>
                <a:p>
                  <a:pPr indent="0" lvl="0" marL="0" marR="0" rtl="0" algn="l">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a</a:t>
                  </a:r>
                  <a:r>
                    <a:rPr lang="en-US" sz="1200">
                      <a:solidFill>
                        <a:schemeClr val="dk1"/>
                      </a:solidFill>
                      <a:latin typeface="Arial"/>
                      <a:ea typeface="Arial"/>
                      <a:cs typeface="Arial"/>
                      <a:sym typeface="Arial"/>
                    </a:rPr>
                    <a:t>(e) = ∞</a:t>
                  </a:r>
                  <a:endParaRPr sz="1100"/>
                </a:p>
                <a:p>
                  <a:pPr indent="0" lvl="0" marL="0" marR="0" rtl="0" algn="l">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a</a:t>
                  </a:r>
                  <a:r>
                    <a:rPr lang="en-US" sz="1200">
                      <a:solidFill>
                        <a:schemeClr val="dk1"/>
                      </a:solidFill>
                      <a:latin typeface="Arial"/>
                      <a:ea typeface="Arial"/>
                      <a:cs typeface="Arial"/>
                      <a:sym typeface="Arial"/>
                    </a:rPr>
                    <a:t>(f) = ∞</a:t>
                  </a:r>
                  <a:endParaRPr sz="1100"/>
                </a:p>
                <a:p>
                  <a:pPr indent="0" lvl="0" marL="0" marR="0" rtl="0" algn="l">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a</a:t>
                  </a:r>
                  <a:r>
                    <a:rPr lang="en-US" sz="1200">
                      <a:solidFill>
                        <a:schemeClr val="dk1"/>
                      </a:solidFill>
                      <a:latin typeface="Arial"/>
                      <a:ea typeface="Arial"/>
                      <a:cs typeface="Arial"/>
                      <a:sym typeface="Arial"/>
                    </a:rPr>
                    <a:t>(g) = ∞</a:t>
                  </a:r>
                  <a:endParaRPr sz="1100"/>
                </a:p>
                <a:p>
                  <a:pPr indent="0" lvl="0" marL="0" marR="0" rtl="0" algn="l">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a</a:t>
                  </a:r>
                  <a:r>
                    <a:rPr lang="en-US" sz="1200">
                      <a:solidFill>
                        <a:schemeClr val="dk1"/>
                      </a:solidFill>
                      <a:latin typeface="Arial"/>
                      <a:ea typeface="Arial"/>
                      <a:cs typeface="Arial"/>
                      <a:sym typeface="Arial"/>
                    </a:rPr>
                    <a:t>(h) = ∞</a:t>
                  </a:r>
                  <a:endParaRPr sz="1100"/>
                </a:p>
                <a:p>
                  <a:pPr indent="0" lvl="0" marL="0" marR="0" rtl="0" algn="l">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a</a:t>
                  </a:r>
                  <a:r>
                    <a:rPr lang="en-US" sz="1200">
                      <a:solidFill>
                        <a:schemeClr val="dk1"/>
                      </a:solidFill>
                      <a:latin typeface="Arial"/>
                      <a:ea typeface="Arial"/>
                      <a:cs typeface="Arial"/>
                      <a:sym typeface="Arial"/>
                    </a:rPr>
                    <a:t>(i) = ∞</a:t>
                  </a:r>
                  <a:endParaRPr sz="1200">
                    <a:solidFill>
                      <a:schemeClr val="dk1"/>
                    </a:solidFill>
                    <a:latin typeface="Arial"/>
                    <a:ea typeface="Arial"/>
                    <a:cs typeface="Arial"/>
                    <a:sym typeface="Arial"/>
                  </a:endParaRPr>
                </a:p>
              </p:txBody>
            </p:sp>
            <p:cxnSp>
              <p:nvCxnSpPr>
                <p:cNvPr id="3606" name="Google Shape;3606;p33"/>
                <p:cNvCxnSpPr/>
                <p:nvPr/>
              </p:nvCxnSpPr>
              <p:spPr>
                <a:xfrm>
                  <a:off x="9477371" y="1076444"/>
                  <a:ext cx="1123866" cy="0"/>
                </a:xfrm>
                <a:prstGeom prst="straightConnector1">
                  <a:avLst/>
                </a:prstGeom>
                <a:noFill/>
                <a:ln cap="flat" cmpd="sng" w="12700">
                  <a:solidFill>
                    <a:schemeClr val="dk1"/>
                  </a:solidFill>
                  <a:prstDash val="solid"/>
                  <a:miter lim="800000"/>
                  <a:headEnd len="sm" w="sm" type="none"/>
                  <a:tailEnd len="sm" w="sm" type="none"/>
                </a:ln>
              </p:spPr>
            </p:cxnSp>
            <p:sp>
              <p:nvSpPr>
                <p:cNvPr id="3607" name="Google Shape;3607;p33"/>
                <p:cNvSpPr/>
                <p:nvPr/>
              </p:nvSpPr>
              <p:spPr>
                <a:xfrm>
                  <a:off x="9479666" y="706056"/>
                  <a:ext cx="1122744" cy="2589450"/>
                </a:xfrm>
                <a:prstGeom prst="rect">
                  <a:avLst/>
                </a:prstGeom>
                <a:no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grpSp>
      <p:grpSp>
        <p:nvGrpSpPr>
          <p:cNvPr id="3608" name="Google Shape;3608;p33"/>
          <p:cNvGrpSpPr/>
          <p:nvPr/>
        </p:nvGrpSpPr>
        <p:grpSpPr>
          <a:xfrm>
            <a:off x="4992328" y="176981"/>
            <a:ext cx="1869741" cy="1437968"/>
            <a:chOff x="7010400" y="108155"/>
            <a:chExt cx="2492988" cy="1917291"/>
          </a:xfrm>
        </p:grpSpPr>
        <p:sp>
          <p:nvSpPr>
            <p:cNvPr id="3609" name="Google Shape;3609;p33"/>
            <p:cNvSpPr/>
            <p:nvPr/>
          </p:nvSpPr>
          <p:spPr>
            <a:xfrm>
              <a:off x="7010400" y="176982"/>
              <a:ext cx="2340077" cy="1848464"/>
            </a:xfrm>
            <a:custGeom>
              <a:rect b="b" l="l" r="r" t="t"/>
              <a:pathLst>
                <a:path extrusionOk="0" h="1848464" w="2340077">
                  <a:moveTo>
                    <a:pt x="0" y="1691148"/>
                  </a:moveTo>
                  <a:cubicBezTo>
                    <a:pt x="167148" y="1304412"/>
                    <a:pt x="285136" y="770193"/>
                    <a:pt x="383458" y="0"/>
                  </a:cubicBezTo>
                  <a:lnTo>
                    <a:pt x="2340077" y="1386348"/>
                  </a:lnTo>
                  <a:cubicBezTo>
                    <a:pt x="871794" y="1579716"/>
                    <a:pt x="740695" y="1645264"/>
                    <a:pt x="137651" y="1848464"/>
                  </a:cubicBezTo>
                  <a:lnTo>
                    <a:pt x="0" y="1691148"/>
                  </a:lnTo>
                  <a:close/>
                </a:path>
              </a:pathLst>
            </a:custGeom>
            <a:gradFill>
              <a:gsLst>
                <a:gs pos="0">
                  <a:srgbClr val="F2F2F2"/>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3610" name="Google Shape;3610;p33"/>
            <p:cNvGrpSpPr/>
            <p:nvPr/>
          </p:nvGrpSpPr>
          <p:grpSpPr>
            <a:xfrm>
              <a:off x="7323887" y="108155"/>
              <a:ext cx="2179501" cy="1445342"/>
              <a:chOff x="7323887" y="108155"/>
              <a:chExt cx="2179501" cy="1445342"/>
            </a:xfrm>
          </p:grpSpPr>
          <p:sp>
            <p:nvSpPr>
              <p:cNvPr id="3611" name="Google Shape;3611;p33"/>
              <p:cNvSpPr/>
              <p:nvPr/>
            </p:nvSpPr>
            <p:spPr>
              <a:xfrm>
                <a:off x="7413523" y="108155"/>
                <a:ext cx="1936954" cy="143551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3612" name="Google Shape;3612;p33"/>
              <p:cNvGrpSpPr/>
              <p:nvPr/>
            </p:nvGrpSpPr>
            <p:grpSpPr>
              <a:xfrm>
                <a:off x="7323887" y="120836"/>
                <a:ext cx="2179501" cy="1432661"/>
                <a:chOff x="7323887" y="120836"/>
                <a:chExt cx="2179501" cy="1432661"/>
              </a:xfrm>
            </p:grpSpPr>
            <p:sp>
              <p:nvSpPr>
                <p:cNvPr id="3613" name="Google Shape;3613;p33"/>
                <p:cNvSpPr/>
                <p:nvPr/>
              </p:nvSpPr>
              <p:spPr>
                <a:xfrm>
                  <a:off x="7409951" y="124866"/>
                  <a:ext cx="1940525" cy="37039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614" name="Google Shape;3614;p33"/>
                <p:cNvSpPr txBox="1"/>
                <p:nvPr/>
              </p:nvSpPr>
              <p:spPr>
                <a:xfrm>
                  <a:off x="7799764" y="120836"/>
                  <a:ext cx="1117197" cy="40011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US" sz="1500">
                      <a:solidFill>
                        <a:schemeClr val="lt1"/>
                      </a:solidFill>
                      <a:latin typeface="Arial"/>
                      <a:ea typeface="Arial"/>
                      <a:cs typeface="Arial"/>
                      <a:sym typeface="Arial"/>
                    </a:rPr>
                    <a:t>DV in b:</a:t>
                  </a:r>
                  <a:endParaRPr sz="1100"/>
                </a:p>
              </p:txBody>
            </p:sp>
            <p:cxnSp>
              <p:nvCxnSpPr>
                <p:cNvPr id="3615" name="Google Shape;3615;p33"/>
                <p:cNvCxnSpPr/>
                <p:nvPr/>
              </p:nvCxnSpPr>
              <p:spPr>
                <a:xfrm>
                  <a:off x="7401895" y="495254"/>
                  <a:ext cx="1123866" cy="0"/>
                </a:xfrm>
                <a:prstGeom prst="straightConnector1">
                  <a:avLst/>
                </a:prstGeom>
                <a:noFill/>
                <a:ln cap="flat" cmpd="sng" w="12700">
                  <a:solidFill>
                    <a:schemeClr val="dk1"/>
                  </a:solidFill>
                  <a:prstDash val="solid"/>
                  <a:miter lim="800000"/>
                  <a:headEnd len="sm" w="sm" type="none"/>
                  <a:tailEnd len="sm" w="sm" type="none"/>
                </a:ln>
              </p:spPr>
            </p:cxnSp>
            <p:sp>
              <p:nvSpPr>
                <p:cNvPr id="3616" name="Google Shape;3616;p33"/>
                <p:cNvSpPr/>
                <p:nvPr/>
              </p:nvSpPr>
              <p:spPr>
                <a:xfrm>
                  <a:off x="7404189" y="124866"/>
                  <a:ext cx="1936455" cy="1428631"/>
                </a:xfrm>
                <a:prstGeom prst="rect">
                  <a:avLst/>
                </a:prstGeom>
                <a:no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617" name="Google Shape;3617;p33"/>
                <p:cNvSpPr txBox="1"/>
                <p:nvPr/>
              </p:nvSpPr>
              <p:spPr>
                <a:xfrm>
                  <a:off x="8392488" y="560500"/>
                  <a:ext cx="1110900" cy="9786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b</a:t>
                  </a:r>
                  <a:r>
                    <a:rPr lang="en-US" sz="1200">
                      <a:solidFill>
                        <a:schemeClr val="dk1"/>
                      </a:solidFill>
                      <a:latin typeface="Arial"/>
                      <a:ea typeface="Arial"/>
                      <a:cs typeface="Arial"/>
                      <a:sym typeface="Arial"/>
                    </a:rPr>
                    <a:t>(f) = ∞</a:t>
                  </a:r>
                  <a:endParaRPr sz="1100"/>
                </a:p>
                <a:p>
                  <a:pPr indent="0" lvl="0" marL="0" marR="0" rtl="0" algn="l">
                    <a:lnSpc>
                      <a:spcPct val="90000"/>
                    </a:lnSpc>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b</a:t>
                  </a:r>
                  <a:r>
                    <a:rPr lang="en-US" sz="1200">
                      <a:solidFill>
                        <a:schemeClr val="dk1"/>
                      </a:solidFill>
                      <a:latin typeface="Arial"/>
                      <a:ea typeface="Arial"/>
                      <a:cs typeface="Arial"/>
                      <a:sym typeface="Arial"/>
                    </a:rPr>
                    <a:t>(g) = ∞</a:t>
                  </a:r>
                  <a:endParaRPr sz="1100"/>
                </a:p>
                <a:p>
                  <a:pPr indent="0" lvl="0" marL="0" marR="0" rtl="0" algn="l">
                    <a:lnSpc>
                      <a:spcPct val="90000"/>
                    </a:lnSpc>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b</a:t>
                  </a:r>
                  <a:r>
                    <a:rPr lang="en-US" sz="1200">
                      <a:solidFill>
                        <a:schemeClr val="dk1"/>
                      </a:solidFill>
                      <a:latin typeface="Arial"/>
                      <a:ea typeface="Arial"/>
                      <a:cs typeface="Arial"/>
                      <a:sym typeface="Arial"/>
                    </a:rPr>
                    <a:t>(h) = ∞</a:t>
                  </a:r>
                  <a:endParaRPr sz="1100"/>
                </a:p>
                <a:p>
                  <a:pPr indent="0" lvl="0" marL="0" marR="0" rtl="0" algn="l">
                    <a:lnSpc>
                      <a:spcPct val="90000"/>
                    </a:lnSpc>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b</a:t>
                  </a:r>
                  <a:r>
                    <a:rPr lang="en-US" sz="1200">
                      <a:solidFill>
                        <a:schemeClr val="dk1"/>
                      </a:solidFill>
                      <a:latin typeface="Arial"/>
                      <a:ea typeface="Arial"/>
                      <a:cs typeface="Arial"/>
                      <a:sym typeface="Arial"/>
                    </a:rPr>
                    <a:t>(i) = ∞</a:t>
                  </a:r>
                  <a:endParaRPr sz="1200">
                    <a:solidFill>
                      <a:schemeClr val="dk1"/>
                    </a:solidFill>
                    <a:latin typeface="Arial"/>
                    <a:ea typeface="Arial"/>
                    <a:cs typeface="Arial"/>
                    <a:sym typeface="Arial"/>
                  </a:endParaRPr>
                </a:p>
              </p:txBody>
            </p:sp>
            <p:sp>
              <p:nvSpPr>
                <p:cNvPr id="3618" name="Google Shape;3618;p33"/>
                <p:cNvSpPr txBox="1"/>
                <p:nvPr/>
              </p:nvSpPr>
              <p:spPr>
                <a:xfrm>
                  <a:off x="7323887" y="557381"/>
                  <a:ext cx="1196100" cy="978900"/>
                </a:xfrm>
                <a:prstGeom prst="rect">
                  <a:avLst/>
                </a:prstGeom>
                <a:noFill/>
                <a:ln>
                  <a:noFill/>
                </a:ln>
              </p:spPr>
              <p:txBody>
                <a:bodyPr anchorCtr="0" anchor="t" bIns="34275" lIns="68575" spcFirstLastPara="1" rIns="68575" wrap="square" tIns="34275">
                  <a:spAutoFit/>
                </a:bodyPr>
                <a:lstStyle/>
                <a:p>
                  <a:pPr indent="0" lvl="1" marL="88900" marR="0" rtl="0" algn="l">
                    <a:lnSpc>
                      <a:spcPct val="90000"/>
                    </a:lnSpc>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b</a:t>
                  </a:r>
                  <a:r>
                    <a:rPr b="0" i="0" lang="en-US" sz="1200" u="none" cap="none" strike="noStrike">
                      <a:solidFill>
                        <a:schemeClr val="dk1"/>
                      </a:solidFill>
                      <a:latin typeface="Arial"/>
                      <a:ea typeface="Arial"/>
                      <a:cs typeface="Arial"/>
                      <a:sym typeface="Arial"/>
                    </a:rPr>
                    <a:t>(a) = 8</a:t>
                  </a:r>
                  <a:endParaRPr b="0" i="0" sz="1200" u="none" cap="none" strike="noStrike">
                    <a:solidFill>
                      <a:schemeClr val="dk1"/>
                    </a:solidFill>
                    <a:latin typeface="Arial"/>
                    <a:ea typeface="Arial"/>
                    <a:cs typeface="Arial"/>
                    <a:sym typeface="Arial"/>
                  </a:endParaRPr>
                </a:p>
                <a:p>
                  <a:pPr indent="0" lvl="1" marL="88900" marR="0" rtl="0" algn="l">
                    <a:lnSpc>
                      <a:spcPct val="90000"/>
                    </a:lnSpc>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b</a:t>
                  </a:r>
                  <a:r>
                    <a:rPr b="0" i="0" lang="en-US" sz="1200" u="none" cap="none" strike="noStrike">
                      <a:solidFill>
                        <a:schemeClr val="dk1"/>
                      </a:solidFill>
                      <a:latin typeface="Arial"/>
                      <a:ea typeface="Arial"/>
                      <a:cs typeface="Arial"/>
                      <a:sym typeface="Arial"/>
                    </a:rPr>
                    <a:t>(c) = 1</a:t>
                  </a:r>
                  <a:endParaRPr b="0" i="0" sz="1200" u="none" cap="none" strike="noStrike">
                    <a:solidFill>
                      <a:schemeClr val="dk1"/>
                    </a:solidFill>
                    <a:latin typeface="Arial"/>
                    <a:ea typeface="Arial"/>
                    <a:cs typeface="Arial"/>
                    <a:sym typeface="Arial"/>
                  </a:endParaRPr>
                </a:p>
                <a:p>
                  <a:pPr indent="0" lvl="1" marL="88900" marR="0" rtl="0" algn="l">
                    <a:lnSpc>
                      <a:spcPct val="90000"/>
                    </a:lnSpc>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b</a:t>
                  </a:r>
                  <a:r>
                    <a:rPr b="0" i="0" lang="en-US" sz="1200" u="none" cap="none" strike="noStrike">
                      <a:solidFill>
                        <a:schemeClr val="dk1"/>
                      </a:solidFill>
                      <a:latin typeface="Arial"/>
                      <a:ea typeface="Arial"/>
                      <a:cs typeface="Arial"/>
                      <a:sym typeface="Arial"/>
                    </a:rPr>
                    <a:t>(d) = ∞</a:t>
                  </a:r>
                  <a:endParaRPr b="0" i="0" sz="1200" u="none" cap="none" strike="noStrike">
                    <a:solidFill>
                      <a:schemeClr val="dk1"/>
                    </a:solidFill>
                    <a:latin typeface="Arial"/>
                    <a:ea typeface="Arial"/>
                    <a:cs typeface="Arial"/>
                    <a:sym typeface="Arial"/>
                  </a:endParaRPr>
                </a:p>
                <a:p>
                  <a:pPr indent="0" lvl="1" marL="88900" marR="0" rtl="0" algn="l">
                    <a:lnSpc>
                      <a:spcPct val="90000"/>
                    </a:lnSpc>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b</a:t>
                  </a:r>
                  <a:r>
                    <a:rPr b="0" i="0" lang="en-US" sz="1200" u="none" cap="none" strike="noStrike">
                      <a:solidFill>
                        <a:schemeClr val="dk1"/>
                      </a:solidFill>
                      <a:latin typeface="Arial"/>
                      <a:ea typeface="Arial"/>
                      <a:cs typeface="Arial"/>
                      <a:sym typeface="Arial"/>
                    </a:rPr>
                    <a:t>(e) = 1</a:t>
                  </a:r>
                  <a:endParaRPr b="0" i="0" sz="1200" u="none" cap="none" strike="noStrike">
                    <a:solidFill>
                      <a:schemeClr val="dk1"/>
                    </a:solidFill>
                    <a:latin typeface="Arial"/>
                    <a:ea typeface="Arial"/>
                    <a:cs typeface="Arial"/>
                    <a:sym typeface="Arial"/>
                  </a:endParaRPr>
                </a:p>
              </p:txBody>
            </p:sp>
          </p:grpSp>
        </p:grpSp>
      </p:grpSp>
      <p:grpSp>
        <p:nvGrpSpPr>
          <p:cNvPr id="3619" name="Google Shape;3619;p33"/>
          <p:cNvGrpSpPr/>
          <p:nvPr/>
        </p:nvGrpSpPr>
        <p:grpSpPr>
          <a:xfrm>
            <a:off x="6556325" y="164989"/>
            <a:ext cx="1817079" cy="2006157"/>
            <a:chOff x="8740877" y="219997"/>
            <a:chExt cx="2045109" cy="2624829"/>
          </a:xfrm>
        </p:grpSpPr>
        <p:sp>
          <p:nvSpPr>
            <p:cNvPr id="3620" name="Google Shape;3620;p33"/>
            <p:cNvSpPr/>
            <p:nvPr/>
          </p:nvSpPr>
          <p:spPr>
            <a:xfrm>
              <a:off x="8740877" y="247036"/>
              <a:ext cx="924232" cy="2428567"/>
            </a:xfrm>
            <a:custGeom>
              <a:rect b="b" l="l" r="r" t="t"/>
              <a:pathLst>
                <a:path extrusionOk="0" h="2428567" w="1170039">
                  <a:moveTo>
                    <a:pt x="1" y="1809135"/>
                  </a:moveTo>
                  <a:cubicBezTo>
                    <a:pt x="353962" y="1681316"/>
                    <a:pt x="875071" y="865238"/>
                    <a:pt x="1160207" y="0"/>
                  </a:cubicBezTo>
                  <a:cubicBezTo>
                    <a:pt x="1163484" y="809522"/>
                    <a:pt x="1166762" y="1619045"/>
                    <a:pt x="1170039" y="2428567"/>
                  </a:cubicBezTo>
                  <a:cubicBezTo>
                    <a:pt x="819356" y="2058219"/>
                    <a:pt x="714478" y="2090992"/>
                    <a:pt x="0" y="1946786"/>
                  </a:cubicBezTo>
                  <a:cubicBezTo>
                    <a:pt x="0" y="1900902"/>
                    <a:pt x="1" y="1855019"/>
                    <a:pt x="1" y="1809135"/>
                  </a:cubicBezTo>
                  <a:close/>
                </a:path>
              </a:pathLst>
            </a:custGeom>
            <a:gradFill>
              <a:gsLst>
                <a:gs pos="0">
                  <a:srgbClr val="F2F2F2"/>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3621" name="Google Shape;3621;p33"/>
            <p:cNvGrpSpPr/>
            <p:nvPr/>
          </p:nvGrpSpPr>
          <p:grpSpPr>
            <a:xfrm>
              <a:off x="9636528" y="219997"/>
              <a:ext cx="1149458" cy="2624829"/>
              <a:chOff x="9764348" y="1447800"/>
              <a:chExt cx="1149458" cy="2624829"/>
            </a:xfrm>
          </p:grpSpPr>
          <p:sp>
            <p:nvSpPr>
              <p:cNvPr id="3622" name="Google Shape;3622;p33"/>
              <p:cNvSpPr/>
              <p:nvPr/>
            </p:nvSpPr>
            <p:spPr>
              <a:xfrm>
                <a:off x="9783097" y="1447800"/>
                <a:ext cx="1130709" cy="242611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3623" name="Google Shape;3623;p33"/>
              <p:cNvGrpSpPr/>
              <p:nvPr/>
            </p:nvGrpSpPr>
            <p:grpSpPr>
              <a:xfrm>
                <a:off x="9764348" y="1447800"/>
                <a:ext cx="1130291" cy="2624829"/>
                <a:chOff x="9472119" y="702026"/>
                <a:chExt cx="1130291" cy="2624829"/>
              </a:xfrm>
            </p:grpSpPr>
            <p:sp>
              <p:nvSpPr>
                <p:cNvPr id="3624" name="Google Shape;3624;p33"/>
                <p:cNvSpPr/>
                <p:nvPr/>
              </p:nvSpPr>
              <p:spPr>
                <a:xfrm>
                  <a:off x="9485428" y="706056"/>
                  <a:ext cx="1116982" cy="37039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625" name="Google Shape;3625;p33"/>
                <p:cNvSpPr txBox="1"/>
                <p:nvPr/>
              </p:nvSpPr>
              <p:spPr>
                <a:xfrm>
                  <a:off x="9472119" y="702026"/>
                  <a:ext cx="1088100" cy="261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US" sz="1500">
                      <a:solidFill>
                        <a:schemeClr val="lt1"/>
                      </a:solidFill>
                      <a:latin typeface="Arial"/>
                      <a:ea typeface="Arial"/>
                      <a:cs typeface="Arial"/>
                      <a:sym typeface="Arial"/>
                    </a:rPr>
                    <a:t>DV in c:</a:t>
                  </a:r>
                  <a:endParaRPr sz="1100"/>
                </a:p>
                <a:p>
                  <a:pPr indent="0" lvl="1" marL="88900" marR="0" rtl="0" algn="l">
                    <a:spcBef>
                      <a:spcPts val="30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(a) = ∞</a:t>
                  </a:r>
                  <a:endParaRPr sz="1100"/>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(b) = 1</a:t>
                  </a:r>
                  <a:endParaRPr sz="1100"/>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(c) = 0</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(d) = ∞</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(e) = ∞</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(f) = ∞</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(g) = ∞</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(h) = ∞</a:t>
                  </a:r>
                  <a:endParaRPr b="0" i="0" sz="1200" u="none" cap="none" strike="noStrike">
                    <a:solidFill>
                      <a:schemeClr val="dk1"/>
                    </a:solidFill>
                    <a:latin typeface="Arial"/>
                    <a:ea typeface="Arial"/>
                    <a:cs typeface="Arial"/>
                    <a:sym typeface="Arial"/>
                  </a:endParaRPr>
                </a:p>
                <a:p>
                  <a:pPr indent="0" lvl="0" marL="88900" marR="0" rtl="0" algn="l">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c</a:t>
                  </a:r>
                  <a:r>
                    <a:rPr lang="en-US" sz="1200">
                      <a:solidFill>
                        <a:schemeClr val="dk1"/>
                      </a:solidFill>
                      <a:latin typeface="Arial"/>
                      <a:ea typeface="Arial"/>
                      <a:cs typeface="Arial"/>
                      <a:sym typeface="Arial"/>
                    </a:rPr>
                    <a:t>(i) = ∞</a:t>
                  </a:r>
                  <a:endParaRPr sz="1200">
                    <a:solidFill>
                      <a:schemeClr val="dk1"/>
                    </a:solidFill>
                    <a:latin typeface="Arial"/>
                    <a:ea typeface="Arial"/>
                    <a:cs typeface="Arial"/>
                    <a:sym typeface="Arial"/>
                  </a:endParaRPr>
                </a:p>
              </p:txBody>
            </p:sp>
            <p:cxnSp>
              <p:nvCxnSpPr>
                <p:cNvPr id="3626" name="Google Shape;3626;p33"/>
                <p:cNvCxnSpPr/>
                <p:nvPr/>
              </p:nvCxnSpPr>
              <p:spPr>
                <a:xfrm>
                  <a:off x="9477371" y="1076444"/>
                  <a:ext cx="1123866" cy="0"/>
                </a:xfrm>
                <a:prstGeom prst="straightConnector1">
                  <a:avLst/>
                </a:prstGeom>
                <a:noFill/>
                <a:ln cap="flat" cmpd="sng" w="12700">
                  <a:solidFill>
                    <a:schemeClr val="dk1"/>
                  </a:solidFill>
                  <a:prstDash val="solid"/>
                  <a:miter lim="800000"/>
                  <a:headEnd len="sm" w="sm" type="none"/>
                  <a:tailEnd len="sm" w="sm" type="none"/>
                </a:ln>
              </p:spPr>
            </p:cxnSp>
            <p:sp>
              <p:nvSpPr>
                <p:cNvPr id="3627" name="Google Shape;3627;p33"/>
                <p:cNvSpPr/>
                <p:nvPr/>
              </p:nvSpPr>
              <p:spPr>
                <a:xfrm>
                  <a:off x="9479666" y="706055"/>
                  <a:ext cx="1122600" cy="2620800"/>
                </a:xfrm>
                <a:prstGeom prst="rect">
                  <a:avLst/>
                </a:prstGeom>
                <a:no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grpSp>
      <p:grpSp>
        <p:nvGrpSpPr>
          <p:cNvPr id="3628" name="Google Shape;3628;p33"/>
          <p:cNvGrpSpPr/>
          <p:nvPr/>
        </p:nvGrpSpPr>
        <p:grpSpPr>
          <a:xfrm>
            <a:off x="7241458" y="2263505"/>
            <a:ext cx="1019007" cy="2031228"/>
            <a:chOff x="9762792" y="4031226"/>
            <a:chExt cx="1131350" cy="2630784"/>
          </a:xfrm>
        </p:grpSpPr>
        <p:sp>
          <p:nvSpPr>
            <p:cNvPr id="3629" name="Google Shape;3629;p33"/>
            <p:cNvSpPr/>
            <p:nvPr/>
          </p:nvSpPr>
          <p:spPr>
            <a:xfrm>
              <a:off x="9792929" y="4031226"/>
              <a:ext cx="1101213" cy="2389239"/>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3630" name="Google Shape;3630;p33"/>
            <p:cNvGrpSpPr/>
            <p:nvPr/>
          </p:nvGrpSpPr>
          <p:grpSpPr>
            <a:xfrm>
              <a:off x="9762792" y="4038868"/>
              <a:ext cx="1130292" cy="2623142"/>
              <a:chOff x="9472118" y="702026"/>
              <a:chExt cx="1130292" cy="2623142"/>
            </a:xfrm>
          </p:grpSpPr>
          <p:sp>
            <p:nvSpPr>
              <p:cNvPr id="3631" name="Google Shape;3631;p33"/>
              <p:cNvSpPr/>
              <p:nvPr/>
            </p:nvSpPr>
            <p:spPr>
              <a:xfrm>
                <a:off x="9485428" y="706056"/>
                <a:ext cx="1116982" cy="37039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632" name="Google Shape;3632;p33"/>
              <p:cNvSpPr txBox="1"/>
              <p:nvPr/>
            </p:nvSpPr>
            <p:spPr>
              <a:xfrm>
                <a:off x="9472118" y="702026"/>
                <a:ext cx="1117200" cy="2591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US" sz="1500">
                    <a:solidFill>
                      <a:schemeClr val="lt1"/>
                    </a:solidFill>
                    <a:latin typeface="Arial"/>
                    <a:ea typeface="Arial"/>
                    <a:cs typeface="Arial"/>
                    <a:sym typeface="Arial"/>
                  </a:rPr>
                  <a:t>DV in e:</a:t>
                </a:r>
                <a:endParaRPr sz="1100"/>
              </a:p>
              <a:p>
                <a:pPr indent="0" lvl="1" marL="88900" marR="0" rtl="0" algn="l">
                  <a:spcBef>
                    <a:spcPts val="30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e</a:t>
                </a:r>
                <a:r>
                  <a:rPr b="0" i="0" lang="en-US" sz="1200" u="none" cap="none" strike="noStrike">
                    <a:solidFill>
                      <a:schemeClr val="dk1"/>
                    </a:solidFill>
                    <a:latin typeface="Arial"/>
                    <a:ea typeface="Arial"/>
                    <a:cs typeface="Arial"/>
                    <a:sym typeface="Arial"/>
                  </a:rPr>
                  <a:t>(a) = ∞</a:t>
                </a:r>
                <a:endParaRPr sz="1100"/>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e</a:t>
                </a:r>
                <a:r>
                  <a:rPr b="0" i="0" lang="en-US" sz="1200" u="none" cap="none" strike="noStrike">
                    <a:solidFill>
                      <a:schemeClr val="dk1"/>
                    </a:solidFill>
                    <a:latin typeface="Arial"/>
                    <a:ea typeface="Arial"/>
                    <a:cs typeface="Arial"/>
                    <a:sym typeface="Arial"/>
                  </a:rPr>
                  <a:t>(b) = 1</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e</a:t>
                </a:r>
                <a:r>
                  <a:rPr b="0" i="0" lang="en-US" sz="1200" u="none" cap="none" strike="noStrike">
                    <a:solidFill>
                      <a:schemeClr val="dk1"/>
                    </a:solidFill>
                    <a:latin typeface="Arial"/>
                    <a:ea typeface="Arial"/>
                    <a:cs typeface="Arial"/>
                    <a:sym typeface="Arial"/>
                  </a:rPr>
                  <a:t>(c) = ∞</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e</a:t>
                </a:r>
                <a:r>
                  <a:rPr b="0" i="0" lang="en-US" sz="1200" u="none" cap="none" strike="noStrike">
                    <a:solidFill>
                      <a:schemeClr val="dk1"/>
                    </a:solidFill>
                    <a:latin typeface="Arial"/>
                    <a:ea typeface="Arial"/>
                    <a:cs typeface="Arial"/>
                    <a:sym typeface="Arial"/>
                  </a:rPr>
                  <a:t>(d) = 1</a:t>
                </a:r>
                <a:endParaRPr sz="1100"/>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e</a:t>
                </a:r>
                <a:r>
                  <a:rPr b="0" i="0" lang="en-US" sz="1200" u="none" cap="none" strike="noStrike">
                    <a:solidFill>
                      <a:schemeClr val="dk1"/>
                    </a:solidFill>
                    <a:latin typeface="Arial"/>
                    <a:ea typeface="Arial"/>
                    <a:cs typeface="Arial"/>
                    <a:sym typeface="Arial"/>
                  </a:rPr>
                  <a:t>(e) = 0</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e</a:t>
                </a:r>
                <a:r>
                  <a:rPr b="0" i="0" lang="en-US" sz="1200" u="none" cap="none" strike="noStrike">
                    <a:solidFill>
                      <a:schemeClr val="dk1"/>
                    </a:solidFill>
                    <a:latin typeface="Arial"/>
                    <a:ea typeface="Arial"/>
                    <a:cs typeface="Arial"/>
                    <a:sym typeface="Arial"/>
                  </a:rPr>
                  <a:t>(f) = 1</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e</a:t>
                </a:r>
                <a:r>
                  <a:rPr b="0" i="0" lang="en-US" sz="1200" u="none" cap="none" strike="noStrike">
                    <a:solidFill>
                      <a:schemeClr val="dk1"/>
                    </a:solidFill>
                    <a:latin typeface="Arial"/>
                    <a:ea typeface="Arial"/>
                    <a:cs typeface="Arial"/>
                    <a:sym typeface="Arial"/>
                  </a:rPr>
                  <a:t>(g) = ∞</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e</a:t>
                </a:r>
                <a:r>
                  <a:rPr b="0" i="0" lang="en-US" sz="1200" u="none" cap="none" strike="noStrike">
                    <a:solidFill>
                      <a:schemeClr val="dk1"/>
                    </a:solidFill>
                    <a:latin typeface="Arial"/>
                    <a:ea typeface="Arial"/>
                    <a:cs typeface="Arial"/>
                    <a:sym typeface="Arial"/>
                  </a:rPr>
                  <a:t>(h) = 1</a:t>
                </a:r>
                <a:endParaRPr b="0" i="0" sz="1200" u="none" cap="none" strike="noStrike">
                  <a:solidFill>
                    <a:schemeClr val="dk1"/>
                  </a:solidFill>
                  <a:latin typeface="Arial"/>
                  <a:ea typeface="Arial"/>
                  <a:cs typeface="Arial"/>
                  <a:sym typeface="Arial"/>
                </a:endParaRPr>
              </a:p>
              <a:p>
                <a:pPr indent="0" lvl="0" marL="88900" marR="0" rtl="0" algn="l">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e</a:t>
                </a:r>
                <a:r>
                  <a:rPr lang="en-US" sz="1200">
                    <a:solidFill>
                      <a:schemeClr val="dk1"/>
                    </a:solidFill>
                    <a:latin typeface="Arial"/>
                    <a:ea typeface="Arial"/>
                    <a:cs typeface="Arial"/>
                    <a:sym typeface="Arial"/>
                  </a:rPr>
                  <a:t>(i) = ∞</a:t>
                </a:r>
                <a:endParaRPr sz="1200">
                  <a:solidFill>
                    <a:schemeClr val="dk1"/>
                  </a:solidFill>
                  <a:latin typeface="Arial"/>
                  <a:ea typeface="Arial"/>
                  <a:cs typeface="Arial"/>
                  <a:sym typeface="Arial"/>
                </a:endParaRPr>
              </a:p>
            </p:txBody>
          </p:sp>
          <p:cxnSp>
            <p:nvCxnSpPr>
              <p:cNvPr id="3633" name="Google Shape;3633;p33"/>
              <p:cNvCxnSpPr/>
              <p:nvPr/>
            </p:nvCxnSpPr>
            <p:spPr>
              <a:xfrm>
                <a:off x="9477371" y="1076444"/>
                <a:ext cx="1123866" cy="0"/>
              </a:xfrm>
              <a:prstGeom prst="straightConnector1">
                <a:avLst/>
              </a:prstGeom>
              <a:noFill/>
              <a:ln cap="flat" cmpd="sng" w="12700">
                <a:solidFill>
                  <a:schemeClr val="dk1"/>
                </a:solidFill>
                <a:prstDash val="solid"/>
                <a:miter lim="800000"/>
                <a:headEnd len="sm" w="sm" type="none"/>
                <a:tailEnd len="sm" w="sm" type="none"/>
              </a:ln>
            </p:spPr>
          </p:cxnSp>
          <p:sp>
            <p:nvSpPr>
              <p:cNvPr id="3634" name="Google Shape;3634;p33"/>
              <p:cNvSpPr/>
              <p:nvPr/>
            </p:nvSpPr>
            <p:spPr>
              <a:xfrm>
                <a:off x="9479666" y="706055"/>
                <a:ext cx="1122744" cy="2619113"/>
              </a:xfrm>
              <a:prstGeom prst="rect">
                <a:avLst/>
              </a:prstGeom>
              <a:no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sp>
        <p:nvSpPr>
          <p:cNvPr id="3635" name="Google Shape;3635;p33"/>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cxnSp>
        <p:nvCxnSpPr>
          <p:cNvPr id="3636" name="Google Shape;3636;p33"/>
          <p:cNvCxnSpPr>
            <a:stCxn id="3637" idx="2"/>
            <a:endCxn id="3637" idx="0"/>
          </p:cNvCxnSpPr>
          <p:nvPr/>
        </p:nvCxnSpPr>
        <p:spPr>
          <a:xfrm rot="10800000">
            <a:off x="4897777" y="1596840"/>
            <a:ext cx="0" cy="2897400"/>
          </a:xfrm>
          <a:prstGeom prst="straightConnector1">
            <a:avLst/>
          </a:prstGeom>
          <a:noFill/>
          <a:ln cap="flat" cmpd="sng" w="12700">
            <a:solidFill>
              <a:schemeClr val="dk1"/>
            </a:solidFill>
            <a:prstDash val="solid"/>
            <a:miter lim="800000"/>
            <a:headEnd len="sm" w="sm" type="none"/>
            <a:tailEnd len="sm" w="sm" type="none"/>
          </a:ln>
        </p:spPr>
      </p:cxnSp>
      <p:cxnSp>
        <p:nvCxnSpPr>
          <p:cNvPr id="3638" name="Google Shape;3638;p33"/>
          <p:cNvCxnSpPr>
            <a:stCxn id="3637" idx="1"/>
            <a:endCxn id="3637" idx="3"/>
          </p:cNvCxnSpPr>
          <p:nvPr/>
        </p:nvCxnSpPr>
        <p:spPr>
          <a:xfrm>
            <a:off x="3449077" y="3045540"/>
            <a:ext cx="2897400" cy="0"/>
          </a:xfrm>
          <a:prstGeom prst="straightConnector1">
            <a:avLst/>
          </a:prstGeom>
          <a:noFill/>
          <a:ln cap="flat" cmpd="sng" w="12700">
            <a:solidFill>
              <a:schemeClr val="dk1"/>
            </a:solidFill>
            <a:prstDash val="solid"/>
            <a:miter lim="800000"/>
            <a:headEnd len="sm" w="sm" type="none"/>
            <a:tailEnd len="sm" w="sm" type="none"/>
          </a:ln>
        </p:spPr>
      </p:cxnSp>
      <p:sp>
        <p:nvSpPr>
          <p:cNvPr id="3637" name="Google Shape;3637;p33"/>
          <p:cNvSpPr/>
          <p:nvPr/>
        </p:nvSpPr>
        <p:spPr>
          <a:xfrm>
            <a:off x="3449077" y="1596840"/>
            <a:ext cx="2897400" cy="2897400"/>
          </a:xfrm>
          <a:prstGeom prst="rect">
            <a:avLst/>
          </a:prstGeom>
          <a:no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3639" name="Google Shape;3639;p33"/>
          <p:cNvSpPr/>
          <p:nvPr/>
        </p:nvSpPr>
        <p:spPr>
          <a:xfrm>
            <a:off x="6285253" y="1650352"/>
            <a:ext cx="99300" cy="13914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3640" name="Google Shape;3640;p33"/>
          <p:cNvGrpSpPr/>
          <p:nvPr/>
        </p:nvGrpSpPr>
        <p:grpSpPr>
          <a:xfrm>
            <a:off x="3250339" y="4329160"/>
            <a:ext cx="3307962" cy="341178"/>
            <a:chOff x="4333785" y="5772213"/>
            <a:chExt cx="4410616" cy="454904"/>
          </a:xfrm>
        </p:grpSpPr>
        <p:grpSp>
          <p:nvGrpSpPr>
            <p:cNvPr id="3641" name="Google Shape;3641;p33"/>
            <p:cNvGrpSpPr/>
            <p:nvPr/>
          </p:nvGrpSpPr>
          <p:grpSpPr>
            <a:xfrm>
              <a:off x="4333785" y="5772213"/>
              <a:ext cx="531821" cy="419397"/>
              <a:chOff x="1348328" y="2475647"/>
              <a:chExt cx="603916" cy="476250"/>
            </a:xfrm>
          </p:grpSpPr>
          <p:grpSp>
            <p:nvGrpSpPr>
              <p:cNvPr id="3642" name="Google Shape;3642;p33"/>
              <p:cNvGrpSpPr/>
              <p:nvPr/>
            </p:nvGrpSpPr>
            <p:grpSpPr>
              <a:xfrm>
                <a:off x="1348328" y="2555748"/>
                <a:ext cx="603916" cy="308999"/>
                <a:chOff x="5278570" y="2983486"/>
                <a:chExt cx="501650" cy="233363"/>
              </a:xfrm>
            </p:grpSpPr>
            <p:sp>
              <p:nvSpPr>
                <p:cNvPr id="3643" name="Google Shape;3643;p33"/>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644" name="Google Shape;3644;p33"/>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3645" name="Google Shape;3645;p33"/>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3646" name="Google Shape;3646;p33"/>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647" name="Google Shape;3647;p33"/>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3648" name="Google Shape;3648;p33"/>
              <p:cNvGrpSpPr/>
              <p:nvPr/>
            </p:nvGrpSpPr>
            <p:grpSpPr>
              <a:xfrm>
                <a:off x="1456374" y="2475647"/>
                <a:ext cx="469381" cy="476250"/>
                <a:chOff x="2944" y="2405"/>
                <a:chExt cx="300" cy="300"/>
              </a:xfrm>
            </p:grpSpPr>
            <p:sp>
              <p:nvSpPr>
                <p:cNvPr id="3649" name="Google Shape;3649;p33"/>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650" name="Google Shape;3650;p33"/>
                <p:cNvSpPr txBox="1"/>
                <p:nvPr/>
              </p:nvSpPr>
              <p:spPr>
                <a:xfrm>
                  <a:off x="2944" y="240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g</a:t>
                  </a:r>
                  <a:endParaRPr b="0" i="0" sz="1500" u="none" cap="none" strike="noStrike">
                    <a:solidFill>
                      <a:srgbClr val="000000"/>
                    </a:solidFill>
                    <a:latin typeface="Arial"/>
                    <a:ea typeface="Arial"/>
                    <a:cs typeface="Arial"/>
                    <a:sym typeface="Arial"/>
                  </a:endParaRPr>
                </a:p>
              </p:txBody>
            </p:sp>
          </p:grpSp>
        </p:grpSp>
        <p:grpSp>
          <p:nvGrpSpPr>
            <p:cNvPr id="3651" name="Google Shape;3651;p33"/>
            <p:cNvGrpSpPr/>
            <p:nvPr/>
          </p:nvGrpSpPr>
          <p:grpSpPr>
            <a:xfrm>
              <a:off x="6263949" y="5807720"/>
              <a:ext cx="531821" cy="419397"/>
              <a:chOff x="1348328" y="2507397"/>
              <a:chExt cx="603916" cy="476250"/>
            </a:xfrm>
          </p:grpSpPr>
          <p:grpSp>
            <p:nvGrpSpPr>
              <p:cNvPr id="3652" name="Google Shape;3652;p33"/>
              <p:cNvGrpSpPr/>
              <p:nvPr/>
            </p:nvGrpSpPr>
            <p:grpSpPr>
              <a:xfrm>
                <a:off x="1348328" y="2555748"/>
                <a:ext cx="603916" cy="308999"/>
                <a:chOff x="5278570" y="2983486"/>
                <a:chExt cx="501650" cy="233363"/>
              </a:xfrm>
            </p:grpSpPr>
            <p:sp>
              <p:nvSpPr>
                <p:cNvPr id="3653" name="Google Shape;3653;p33"/>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654" name="Google Shape;3654;p33"/>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3655" name="Google Shape;3655;p33"/>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3656" name="Google Shape;3656;p33"/>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657" name="Google Shape;3657;p33"/>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3658" name="Google Shape;3658;p33"/>
              <p:cNvGrpSpPr/>
              <p:nvPr/>
            </p:nvGrpSpPr>
            <p:grpSpPr>
              <a:xfrm>
                <a:off x="1456374" y="2507397"/>
                <a:ext cx="469381" cy="476250"/>
                <a:chOff x="2944" y="2425"/>
                <a:chExt cx="300" cy="300"/>
              </a:xfrm>
            </p:grpSpPr>
            <p:sp>
              <p:nvSpPr>
                <p:cNvPr id="3659" name="Google Shape;3659;p33"/>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660" name="Google Shape;3660;p33"/>
                <p:cNvSpPr txBox="1"/>
                <p:nvPr/>
              </p:nvSpPr>
              <p:spPr>
                <a:xfrm>
                  <a:off x="2944"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h</a:t>
                  </a:r>
                  <a:endParaRPr b="0" i="0" sz="1500" u="none" cap="none" strike="noStrike">
                    <a:solidFill>
                      <a:srgbClr val="000000"/>
                    </a:solidFill>
                    <a:latin typeface="Arial"/>
                    <a:ea typeface="Arial"/>
                    <a:cs typeface="Arial"/>
                    <a:sym typeface="Arial"/>
                  </a:endParaRPr>
                </a:p>
              </p:txBody>
            </p:sp>
          </p:grpSp>
        </p:grpSp>
        <p:grpSp>
          <p:nvGrpSpPr>
            <p:cNvPr id="3661" name="Google Shape;3661;p33"/>
            <p:cNvGrpSpPr/>
            <p:nvPr/>
          </p:nvGrpSpPr>
          <p:grpSpPr>
            <a:xfrm>
              <a:off x="8197315" y="5805271"/>
              <a:ext cx="547086" cy="419397"/>
              <a:chOff x="1348328" y="2507397"/>
              <a:chExt cx="621251" cy="476250"/>
            </a:xfrm>
          </p:grpSpPr>
          <p:grpSp>
            <p:nvGrpSpPr>
              <p:cNvPr id="3662" name="Google Shape;3662;p33"/>
              <p:cNvGrpSpPr/>
              <p:nvPr/>
            </p:nvGrpSpPr>
            <p:grpSpPr>
              <a:xfrm>
                <a:off x="1348328" y="2555748"/>
                <a:ext cx="603916" cy="308999"/>
                <a:chOff x="5278570" y="2983486"/>
                <a:chExt cx="501650" cy="233363"/>
              </a:xfrm>
            </p:grpSpPr>
            <p:sp>
              <p:nvSpPr>
                <p:cNvPr id="3663" name="Google Shape;3663;p33"/>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664" name="Google Shape;3664;p33"/>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3665" name="Google Shape;3665;p33"/>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3666" name="Google Shape;3666;p33"/>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667" name="Google Shape;3667;p33"/>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3668" name="Google Shape;3668;p33"/>
              <p:cNvGrpSpPr/>
              <p:nvPr/>
            </p:nvGrpSpPr>
            <p:grpSpPr>
              <a:xfrm>
                <a:off x="1500196" y="2507397"/>
                <a:ext cx="469382" cy="476250"/>
                <a:chOff x="2972" y="2425"/>
                <a:chExt cx="300" cy="300"/>
              </a:xfrm>
            </p:grpSpPr>
            <p:sp>
              <p:nvSpPr>
                <p:cNvPr id="3669" name="Google Shape;3669;p33"/>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670" name="Google Shape;3670;p33"/>
                <p:cNvSpPr txBox="1"/>
                <p:nvPr/>
              </p:nvSpPr>
              <p:spPr>
                <a:xfrm>
                  <a:off x="2972"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a:t>
                  </a:r>
                  <a:endParaRPr b="0" i="0" sz="1500" u="none" cap="none" strike="noStrike">
                    <a:solidFill>
                      <a:srgbClr val="000000"/>
                    </a:solidFill>
                    <a:latin typeface="Arial"/>
                    <a:ea typeface="Arial"/>
                    <a:cs typeface="Arial"/>
                    <a:sym typeface="Arial"/>
                  </a:endParaRPr>
                </a:p>
              </p:txBody>
            </p:sp>
          </p:grpSp>
        </p:grpSp>
      </p:grpSp>
      <p:sp>
        <p:nvSpPr>
          <p:cNvPr id="3671" name="Google Shape;3671;p33"/>
          <p:cNvSpPr txBox="1"/>
          <p:nvPr/>
        </p:nvSpPr>
        <p:spPr>
          <a:xfrm>
            <a:off x="3229337" y="2152892"/>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3672" name="Google Shape;3672;p33"/>
          <p:cNvSpPr txBox="1"/>
          <p:nvPr/>
        </p:nvSpPr>
        <p:spPr>
          <a:xfrm>
            <a:off x="4663150" y="2145658"/>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3673" name="Google Shape;3673;p33"/>
          <p:cNvSpPr txBox="1"/>
          <p:nvPr/>
        </p:nvSpPr>
        <p:spPr>
          <a:xfrm>
            <a:off x="2940163" y="3641975"/>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3674" name="Google Shape;3674;p33"/>
          <p:cNvSpPr txBox="1"/>
          <p:nvPr/>
        </p:nvSpPr>
        <p:spPr>
          <a:xfrm>
            <a:off x="4391340" y="3643422"/>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3675" name="Google Shape;3675;p33"/>
          <p:cNvSpPr txBox="1"/>
          <p:nvPr/>
        </p:nvSpPr>
        <p:spPr>
          <a:xfrm>
            <a:off x="6115774" y="3667729"/>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3676" name="Google Shape;3676;p33"/>
          <p:cNvSpPr txBox="1"/>
          <p:nvPr/>
        </p:nvSpPr>
        <p:spPr>
          <a:xfrm>
            <a:off x="3799583" y="2999580"/>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3677" name="Google Shape;3677;p33"/>
          <p:cNvSpPr txBox="1"/>
          <p:nvPr/>
        </p:nvSpPr>
        <p:spPr>
          <a:xfrm>
            <a:off x="5515337" y="3015206"/>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3678" name="Google Shape;3678;p33"/>
          <p:cNvSpPr txBox="1"/>
          <p:nvPr/>
        </p:nvSpPr>
        <p:spPr>
          <a:xfrm>
            <a:off x="3801028" y="4442075"/>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3679" name="Google Shape;3679;p33"/>
          <p:cNvSpPr txBox="1"/>
          <p:nvPr/>
        </p:nvSpPr>
        <p:spPr>
          <a:xfrm>
            <a:off x="5311042" y="4427222"/>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3680" name="Google Shape;3680;p33"/>
          <p:cNvSpPr txBox="1"/>
          <p:nvPr/>
        </p:nvSpPr>
        <p:spPr>
          <a:xfrm>
            <a:off x="4084414" y="1592967"/>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8</a:t>
            </a:r>
            <a:endParaRPr sz="1100"/>
          </a:p>
        </p:txBody>
      </p:sp>
      <p:sp>
        <p:nvSpPr>
          <p:cNvPr id="3681" name="Google Shape;3681;p33"/>
          <p:cNvSpPr txBox="1"/>
          <p:nvPr/>
        </p:nvSpPr>
        <p:spPr>
          <a:xfrm>
            <a:off x="5518229" y="1585733"/>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grpSp>
        <p:nvGrpSpPr>
          <p:cNvPr id="3682" name="Google Shape;3682;p33"/>
          <p:cNvGrpSpPr/>
          <p:nvPr/>
        </p:nvGrpSpPr>
        <p:grpSpPr>
          <a:xfrm>
            <a:off x="438283" y="1394357"/>
            <a:ext cx="650700" cy="922355"/>
            <a:chOff x="10030319" y="3444875"/>
            <a:chExt cx="867600" cy="1229807"/>
          </a:xfrm>
        </p:grpSpPr>
        <p:sp>
          <p:nvSpPr>
            <p:cNvPr id="3683" name="Google Shape;3683;p33"/>
            <p:cNvSpPr txBox="1"/>
            <p:nvPr/>
          </p:nvSpPr>
          <p:spPr>
            <a:xfrm>
              <a:off x="10030319" y="4089682"/>
              <a:ext cx="867600" cy="585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t=1</a:t>
              </a:r>
              <a:endParaRPr sz="1100"/>
            </a:p>
          </p:txBody>
        </p:sp>
        <p:grpSp>
          <p:nvGrpSpPr>
            <p:cNvPr id="3684" name="Google Shape;3684;p33"/>
            <p:cNvGrpSpPr/>
            <p:nvPr/>
          </p:nvGrpSpPr>
          <p:grpSpPr>
            <a:xfrm>
              <a:off x="10034588" y="3444875"/>
              <a:ext cx="682627" cy="682625"/>
              <a:chOff x="10034588" y="3444875"/>
              <a:chExt cx="682627" cy="682625"/>
            </a:xfrm>
          </p:grpSpPr>
          <p:sp>
            <p:nvSpPr>
              <p:cNvPr id="3685" name="Google Shape;3685;p33"/>
              <p:cNvSpPr/>
              <p:nvPr/>
            </p:nvSpPr>
            <p:spPr>
              <a:xfrm>
                <a:off x="10039551" y="3449256"/>
                <a:ext cx="671332" cy="671332"/>
              </a:xfrm>
              <a:prstGeom prst="ellipse">
                <a:avLst/>
              </a:prstGeom>
              <a:noFill/>
              <a:ln cap="flat" cmpd="sng" w="34925">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cxnSp>
            <p:nvCxnSpPr>
              <p:cNvPr id="3686" name="Google Shape;3686;p33"/>
              <p:cNvCxnSpPr/>
              <p:nvPr/>
            </p:nvCxnSpPr>
            <p:spPr>
              <a:xfrm>
                <a:off x="10372725" y="3444875"/>
                <a:ext cx="0" cy="60325"/>
              </a:xfrm>
              <a:prstGeom prst="straightConnector1">
                <a:avLst/>
              </a:prstGeom>
              <a:noFill/>
              <a:ln cap="rnd" cmpd="sng" w="25400">
                <a:solidFill>
                  <a:srgbClr val="C00000"/>
                </a:solidFill>
                <a:prstDash val="solid"/>
                <a:miter lim="800000"/>
                <a:headEnd len="sm" w="sm" type="none"/>
                <a:tailEnd len="sm" w="sm" type="none"/>
              </a:ln>
            </p:spPr>
          </p:cxnSp>
          <p:cxnSp>
            <p:nvCxnSpPr>
              <p:cNvPr id="3687" name="Google Shape;3687;p33"/>
              <p:cNvCxnSpPr/>
              <p:nvPr/>
            </p:nvCxnSpPr>
            <p:spPr>
              <a:xfrm>
                <a:off x="10372725" y="4067175"/>
                <a:ext cx="0" cy="60325"/>
              </a:xfrm>
              <a:prstGeom prst="straightConnector1">
                <a:avLst/>
              </a:prstGeom>
              <a:noFill/>
              <a:ln cap="rnd" cmpd="sng" w="25400">
                <a:solidFill>
                  <a:srgbClr val="C00000"/>
                </a:solidFill>
                <a:prstDash val="solid"/>
                <a:miter lim="800000"/>
                <a:headEnd len="sm" w="sm" type="none"/>
                <a:tailEnd len="sm" w="sm" type="none"/>
              </a:ln>
            </p:spPr>
          </p:cxnSp>
          <p:cxnSp>
            <p:nvCxnSpPr>
              <p:cNvPr id="3688" name="Google Shape;3688;p33"/>
              <p:cNvCxnSpPr/>
              <p:nvPr/>
            </p:nvCxnSpPr>
            <p:spPr>
              <a:xfrm rot="10800000">
                <a:off x="10064751" y="3756025"/>
                <a:ext cx="0" cy="60325"/>
              </a:xfrm>
              <a:prstGeom prst="straightConnector1">
                <a:avLst/>
              </a:prstGeom>
              <a:noFill/>
              <a:ln cap="rnd" cmpd="sng" w="25400">
                <a:solidFill>
                  <a:srgbClr val="C00000"/>
                </a:solidFill>
                <a:prstDash val="solid"/>
                <a:miter lim="800000"/>
                <a:headEnd len="sm" w="sm" type="none"/>
                <a:tailEnd len="sm" w="sm" type="none"/>
              </a:ln>
            </p:spPr>
          </p:cxnSp>
          <p:cxnSp>
            <p:nvCxnSpPr>
              <p:cNvPr id="3689" name="Google Shape;3689;p33"/>
              <p:cNvCxnSpPr/>
              <p:nvPr/>
            </p:nvCxnSpPr>
            <p:spPr>
              <a:xfrm rot="10800000">
                <a:off x="10687053" y="3756025"/>
                <a:ext cx="0" cy="60325"/>
              </a:xfrm>
              <a:prstGeom prst="straightConnector1">
                <a:avLst/>
              </a:prstGeom>
              <a:noFill/>
              <a:ln cap="rnd" cmpd="sng" w="25400">
                <a:solidFill>
                  <a:srgbClr val="C00000"/>
                </a:solidFill>
                <a:prstDash val="solid"/>
                <a:miter lim="800000"/>
                <a:headEnd len="sm" w="sm" type="none"/>
                <a:tailEnd len="sm" w="sm" type="none"/>
              </a:ln>
            </p:spPr>
          </p:cxnSp>
          <p:cxnSp>
            <p:nvCxnSpPr>
              <p:cNvPr id="3690" name="Google Shape;3690;p33"/>
              <p:cNvCxnSpPr/>
              <p:nvPr/>
            </p:nvCxnSpPr>
            <p:spPr>
              <a:xfrm>
                <a:off x="10523542" y="4037013"/>
                <a:ext cx="26983" cy="42862"/>
              </a:xfrm>
              <a:prstGeom prst="straightConnector1">
                <a:avLst/>
              </a:prstGeom>
              <a:noFill/>
              <a:ln cap="rnd" cmpd="sng" w="25400">
                <a:solidFill>
                  <a:srgbClr val="C00000"/>
                </a:solidFill>
                <a:prstDash val="solid"/>
                <a:miter lim="800000"/>
                <a:headEnd len="sm" w="sm" type="none"/>
                <a:tailEnd len="sm" w="sm" type="none"/>
              </a:ln>
            </p:spPr>
          </p:cxnSp>
          <p:cxnSp>
            <p:nvCxnSpPr>
              <p:cNvPr id="3691" name="Google Shape;3691;p33"/>
              <p:cNvCxnSpPr/>
              <p:nvPr/>
            </p:nvCxnSpPr>
            <p:spPr>
              <a:xfrm>
                <a:off x="10202867" y="3490913"/>
                <a:ext cx="26983" cy="42862"/>
              </a:xfrm>
              <a:prstGeom prst="straightConnector1">
                <a:avLst/>
              </a:prstGeom>
              <a:noFill/>
              <a:ln cap="rnd" cmpd="sng" w="25400">
                <a:solidFill>
                  <a:srgbClr val="C00000"/>
                </a:solidFill>
                <a:prstDash val="solid"/>
                <a:miter lim="800000"/>
                <a:headEnd len="sm" w="sm" type="none"/>
                <a:tailEnd len="sm" w="sm" type="none"/>
              </a:ln>
            </p:spPr>
          </p:cxnSp>
          <p:cxnSp>
            <p:nvCxnSpPr>
              <p:cNvPr id="3692" name="Google Shape;3692;p33"/>
              <p:cNvCxnSpPr/>
              <p:nvPr/>
            </p:nvCxnSpPr>
            <p:spPr>
              <a:xfrm flipH="1">
                <a:off x="10196517" y="4033838"/>
                <a:ext cx="26983" cy="42862"/>
              </a:xfrm>
              <a:prstGeom prst="straightConnector1">
                <a:avLst/>
              </a:prstGeom>
              <a:noFill/>
              <a:ln cap="rnd" cmpd="sng" w="25400">
                <a:solidFill>
                  <a:srgbClr val="C00000"/>
                </a:solidFill>
                <a:prstDash val="solid"/>
                <a:miter lim="800000"/>
                <a:headEnd len="sm" w="sm" type="none"/>
                <a:tailEnd len="sm" w="sm" type="none"/>
              </a:ln>
            </p:spPr>
          </p:cxnSp>
          <p:cxnSp>
            <p:nvCxnSpPr>
              <p:cNvPr id="3693" name="Google Shape;3693;p33"/>
              <p:cNvCxnSpPr/>
              <p:nvPr/>
            </p:nvCxnSpPr>
            <p:spPr>
              <a:xfrm flipH="1">
                <a:off x="10517192" y="3487738"/>
                <a:ext cx="26983" cy="42862"/>
              </a:xfrm>
              <a:prstGeom prst="straightConnector1">
                <a:avLst/>
              </a:prstGeom>
              <a:noFill/>
              <a:ln cap="rnd" cmpd="sng" w="25400">
                <a:solidFill>
                  <a:srgbClr val="C00000"/>
                </a:solidFill>
                <a:prstDash val="solid"/>
                <a:miter lim="800000"/>
                <a:headEnd len="sm" w="sm" type="none"/>
                <a:tailEnd len="sm" w="sm" type="none"/>
              </a:ln>
            </p:spPr>
          </p:cxnSp>
          <p:cxnSp>
            <p:nvCxnSpPr>
              <p:cNvPr id="3694" name="Google Shape;3694;p33"/>
              <p:cNvCxnSpPr/>
              <p:nvPr/>
            </p:nvCxnSpPr>
            <p:spPr>
              <a:xfrm flipH="1">
                <a:off x="10631493" y="3611565"/>
                <a:ext cx="36507" cy="26985"/>
              </a:xfrm>
              <a:prstGeom prst="straightConnector1">
                <a:avLst/>
              </a:prstGeom>
              <a:noFill/>
              <a:ln cap="rnd" cmpd="sng" w="25400">
                <a:solidFill>
                  <a:srgbClr val="C00000"/>
                </a:solidFill>
                <a:prstDash val="solid"/>
                <a:miter lim="800000"/>
                <a:headEnd len="sm" w="sm" type="none"/>
                <a:tailEnd len="sm" w="sm" type="none"/>
              </a:ln>
            </p:spPr>
          </p:cxnSp>
          <p:cxnSp>
            <p:nvCxnSpPr>
              <p:cNvPr id="3695" name="Google Shape;3695;p33"/>
              <p:cNvCxnSpPr/>
              <p:nvPr/>
            </p:nvCxnSpPr>
            <p:spPr>
              <a:xfrm flipH="1">
                <a:off x="10085393" y="3929065"/>
                <a:ext cx="36507" cy="26985"/>
              </a:xfrm>
              <a:prstGeom prst="straightConnector1">
                <a:avLst/>
              </a:prstGeom>
              <a:noFill/>
              <a:ln cap="rnd" cmpd="sng" w="25400">
                <a:solidFill>
                  <a:srgbClr val="C00000"/>
                </a:solidFill>
                <a:prstDash val="solid"/>
                <a:miter lim="800000"/>
                <a:headEnd len="sm" w="sm" type="none"/>
                <a:tailEnd len="sm" w="sm" type="none"/>
              </a:ln>
            </p:spPr>
          </p:cxnSp>
          <p:cxnSp>
            <p:nvCxnSpPr>
              <p:cNvPr id="3696" name="Google Shape;3696;p33"/>
              <p:cNvCxnSpPr/>
              <p:nvPr/>
            </p:nvCxnSpPr>
            <p:spPr>
              <a:xfrm rot="10800000">
                <a:off x="10094918" y="3614740"/>
                <a:ext cx="36507" cy="26985"/>
              </a:xfrm>
              <a:prstGeom prst="straightConnector1">
                <a:avLst/>
              </a:prstGeom>
              <a:noFill/>
              <a:ln cap="rnd" cmpd="sng" w="25400">
                <a:solidFill>
                  <a:srgbClr val="C00000"/>
                </a:solidFill>
                <a:prstDash val="solid"/>
                <a:miter lim="800000"/>
                <a:headEnd len="sm" w="sm" type="none"/>
                <a:tailEnd len="sm" w="sm" type="none"/>
              </a:ln>
            </p:spPr>
          </p:cxnSp>
          <p:cxnSp>
            <p:nvCxnSpPr>
              <p:cNvPr id="3697" name="Google Shape;3697;p33"/>
              <p:cNvCxnSpPr/>
              <p:nvPr/>
            </p:nvCxnSpPr>
            <p:spPr>
              <a:xfrm rot="10800000">
                <a:off x="10631493" y="3932240"/>
                <a:ext cx="36507" cy="26985"/>
              </a:xfrm>
              <a:prstGeom prst="straightConnector1">
                <a:avLst/>
              </a:prstGeom>
              <a:noFill/>
              <a:ln cap="rnd" cmpd="sng" w="25400">
                <a:solidFill>
                  <a:srgbClr val="C00000"/>
                </a:solidFill>
                <a:prstDash val="solid"/>
                <a:miter lim="800000"/>
                <a:headEnd len="sm" w="sm" type="none"/>
                <a:tailEnd len="sm" w="sm" type="none"/>
              </a:ln>
            </p:spPr>
          </p:cxnSp>
          <p:sp>
            <p:nvSpPr>
              <p:cNvPr id="3698" name="Google Shape;3698;p33"/>
              <p:cNvSpPr/>
              <p:nvPr/>
            </p:nvSpPr>
            <p:spPr>
              <a:xfrm>
                <a:off x="10331450" y="3743325"/>
                <a:ext cx="82550" cy="87136"/>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cxnSp>
        <p:nvCxnSpPr>
          <p:cNvPr id="3699" name="Google Shape;3699;p33"/>
          <p:cNvCxnSpPr/>
          <p:nvPr/>
        </p:nvCxnSpPr>
        <p:spPr>
          <a:xfrm>
            <a:off x="689667" y="1496961"/>
            <a:ext cx="0" cy="147000"/>
          </a:xfrm>
          <a:prstGeom prst="straightConnector1">
            <a:avLst/>
          </a:prstGeom>
          <a:noFill/>
          <a:ln cap="flat" cmpd="sng" w="25400">
            <a:solidFill>
              <a:srgbClr val="C00000"/>
            </a:solidFill>
            <a:prstDash val="solid"/>
            <a:miter lim="800000"/>
            <a:headEnd len="sm" w="sm" type="none"/>
            <a:tailEnd len="sm" w="sm" type="none"/>
          </a:ln>
        </p:spPr>
      </p:cxnSp>
      <p:sp>
        <p:nvSpPr>
          <p:cNvPr id="3700" name="Google Shape;3700;p33"/>
          <p:cNvSpPr txBox="1"/>
          <p:nvPr/>
        </p:nvSpPr>
        <p:spPr>
          <a:xfrm flipH="1">
            <a:off x="261330" y="2309243"/>
            <a:ext cx="1647000" cy="651000"/>
          </a:xfrm>
          <a:prstGeom prst="rect">
            <a:avLst/>
          </a:prstGeom>
          <a:noFill/>
          <a:ln>
            <a:noFill/>
          </a:ln>
        </p:spPr>
        <p:txBody>
          <a:bodyPr anchorCtr="0" anchor="t" bIns="34275" lIns="68575" spcFirstLastPara="1" rIns="68575" wrap="square" tIns="34275">
            <a:spAutoFit/>
          </a:bodyPr>
          <a:lstStyle/>
          <a:p>
            <a:pPr indent="-215900" lvl="0" marL="215900" marR="0" rtl="0" algn="l">
              <a:lnSpc>
                <a:spcPct val="90000"/>
              </a:lnSpc>
              <a:spcBef>
                <a:spcPts val="0"/>
              </a:spcBef>
              <a:spcAft>
                <a:spcPts val="0"/>
              </a:spcAft>
              <a:buClr>
                <a:srgbClr val="0000A8"/>
              </a:buClr>
              <a:buSzPts val="1400"/>
              <a:buFont typeface="Noto Sans Symbols"/>
              <a:buChar char="▪"/>
            </a:pPr>
            <a:r>
              <a:rPr lang="en-US" sz="1400">
                <a:solidFill>
                  <a:schemeClr val="dk1"/>
                </a:solidFill>
                <a:latin typeface="Arial"/>
                <a:ea typeface="Arial"/>
                <a:cs typeface="Arial"/>
                <a:sym typeface="Arial"/>
              </a:rPr>
              <a:t>b receives DVs from a, c, e, computes:</a:t>
            </a:r>
            <a:endParaRPr sz="1100"/>
          </a:p>
        </p:txBody>
      </p:sp>
      <p:sp>
        <p:nvSpPr>
          <p:cNvPr id="3701" name="Google Shape;3701;p33"/>
          <p:cNvSpPr/>
          <p:nvPr/>
        </p:nvSpPr>
        <p:spPr>
          <a:xfrm>
            <a:off x="3729918" y="1453490"/>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702" name="Google Shape;3702;p33"/>
          <p:cNvSpPr/>
          <p:nvPr/>
        </p:nvSpPr>
        <p:spPr>
          <a:xfrm rot="10800000">
            <a:off x="5723662" y="1439787"/>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3703" name="Google Shape;3703;p33"/>
          <p:cNvGrpSpPr/>
          <p:nvPr/>
        </p:nvGrpSpPr>
        <p:grpSpPr>
          <a:xfrm>
            <a:off x="3250339" y="1429547"/>
            <a:ext cx="3296513" cy="341178"/>
            <a:chOff x="4333785" y="5772213"/>
            <a:chExt cx="4395351" cy="454904"/>
          </a:xfrm>
        </p:grpSpPr>
        <p:grpSp>
          <p:nvGrpSpPr>
            <p:cNvPr id="3704" name="Google Shape;3704;p33"/>
            <p:cNvGrpSpPr/>
            <p:nvPr/>
          </p:nvGrpSpPr>
          <p:grpSpPr>
            <a:xfrm>
              <a:off x="4333785" y="5772213"/>
              <a:ext cx="531821" cy="419397"/>
              <a:chOff x="1348328" y="2475647"/>
              <a:chExt cx="603916" cy="476250"/>
            </a:xfrm>
          </p:grpSpPr>
          <p:grpSp>
            <p:nvGrpSpPr>
              <p:cNvPr id="3705" name="Google Shape;3705;p33"/>
              <p:cNvGrpSpPr/>
              <p:nvPr/>
            </p:nvGrpSpPr>
            <p:grpSpPr>
              <a:xfrm>
                <a:off x="1348328" y="2555748"/>
                <a:ext cx="603916" cy="308999"/>
                <a:chOff x="5278570" y="2983486"/>
                <a:chExt cx="501650" cy="233363"/>
              </a:xfrm>
            </p:grpSpPr>
            <p:sp>
              <p:nvSpPr>
                <p:cNvPr id="3706" name="Google Shape;3706;p33"/>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707" name="Google Shape;3707;p33"/>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3708" name="Google Shape;3708;p33"/>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3709" name="Google Shape;3709;p33"/>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710" name="Google Shape;3710;p33"/>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3711" name="Google Shape;3711;p33"/>
              <p:cNvGrpSpPr/>
              <p:nvPr/>
            </p:nvGrpSpPr>
            <p:grpSpPr>
              <a:xfrm>
                <a:off x="1456374" y="2475647"/>
                <a:ext cx="469381" cy="476250"/>
                <a:chOff x="2944" y="2405"/>
                <a:chExt cx="300" cy="300"/>
              </a:xfrm>
            </p:grpSpPr>
            <p:sp>
              <p:nvSpPr>
                <p:cNvPr id="3712" name="Google Shape;3712;p33"/>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713" name="Google Shape;3713;p33"/>
                <p:cNvSpPr txBox="1"/>
                <p:nvPr/>
              </p:nvSpPr>
              <p:spPr>
                <a:xfrm>
                  <a:off x="2944" y="240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a:t>
                  </a:r>
                  <a:endParaRPr b="0" i="0" sz="1500" u="none" cap="none" strike="noStrike">
                    <a:solidFill>
                      <a:srgbClr val="000000"/>
                    </a:solidFill>
                    <a:latin typeface="Arial"/>
                    <a:ea typeface="Arial"/>
                    <a:cs typeface="Arial"/>
                    <a:sym typeface="Arial"/>
                  </a:endParaRPr>
                </a:p>
              </p:txBody>
            </p:sp>
          </p:grpSp>
        </p:grpSp>
        <p:grpSp>
          <p:nvGrpSpPr>
            <p:cNvPr id="3714" name="Google Shape;3714;p33"/>
            <p:cNvGrpSpPr/>
            <p:nvPr/>
          </p:nvGrpSpPr>
          <p:grpSpPr>
            <a:xfrm>
              <a:off x="6263949" y="5807720"/>
              <a:ext cx="531821" cy="419397"/>
              <a:chOff x="1348328" y="2507397"/>
              <a:chExt cx="603916" cy="476250"/>
            </a:xfrm>
          </p:grpSpPr>
          <p:grpSp>
            <p:nvGrpSpPr>
              <p:cNvPr id="3715" name="Google Shape;3715;p33"/>
              <p:cNvGrpSpPr/>
              <p:nvPr/>
            </p:nvGrpSpPr>
            <p:grpSpPr>
              <a:xfrm>
                <a:off x="1348328" y="2555748"/>
                <a:ext cx="603916" cy="308999"/>
                <a:chOff x="5278570" y="2983486"/>
                <a:chExt cx="501650" cy="233363"/>
              </a:xfrm>
            </p:grpSpPr>
            <p:sp>
              <p:nvSpPr>
                <p:cNvPr id="3716" name="Google Shape;3716;p33"/>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717" name="Google Shape;3717;p33"/>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3718" name="Google Shape;3718;p33"/>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3719" name="Google Shape;3719;p33"/>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720" name="Google Shape;3720;p33"/>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3721" name="Google Shape;3721;p33"/>
              <p:cNvGrpSpPr/>
              <p:nvPr/>
            </p:nvGrpSpPr>
            <p:grpSpPr>
              <a:xfrm>
                <a:off x="1456374" y="2507397"/>
                <a:ext cx="469381" cy="476250"/>
                <a:chOff x="2944" y="2425"/>
                <a:chExt cx="300" cy="300"/>
              </a:xfrm>
            </p:grpSpPr>
            <p:sp>
              <p:nvSpPr>
                <p:cNvPr id="3722" name="Google Shape;3722;p33"/>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723" name="Google Shape;3723;p33"/>
                <p:cNvSpPr txBox="1"/>
                <p:nvPr/>
              </p:nvSpPr>
              <p:spPr>
                <a:xfrm>
                  <a:off x="2944"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b</a:t>
                  </a:r>
                  <a:endParaRPr b="0" i="0" sz="1500" u="none" cap="none" strike="noStrike">
                    <a:solidFill>
                      <a:srgbClr val="000000"/>
                    </a:solidFill>
                    <a:latin typeface="Arial"/>
                    <a:ea typeface="Arial"/>
                    <a:cs typeface="Arial"/>
                    <a:sym typeface="Arial"/>
                  </a:endParaRPr>
                </a:p>
              </p:txBody>
            </p:sp>
          </p:grpSp>
        </p:grpSp>
        <p:grpSp>
          <p:nvGrpSpPr>
            <p:cNvPr id="3724" name="Google Shape;3724;p33"/>
            <p:cNvGrpSpPr/>
            <p:nvPr/>
          </p:nvGrpSpPr>
          <p:grpSpPr>
            <a:xfrm>
              <a:off x="8197315" y="5805271"/>
              <a:ext cx="531821" cy="419397"/>
              <a:chOff x="1348328" y="2507397"/>
              <a:chExt cx="603916" cy="476250"/>
            </a:xfrm>
          </p:grpSpPr>
          <p:grpSp>
            <p:nvGrpSpPr>
              <p:cNvPr id="3725" name="Google Shape;3725;p33"/>
              <p:cNvGrpSpPr/>
              <p:nvPr/>
            </p:nvGrpSpPr>
            <p:grpSpPr>
              <a:xfrm>
                <a:off x="1348328" y="2555748"/>
                <a:ext cx="603916" cy="308999"/>
                <a:chOff x="5278570" y="2983486"/>
                <a:chExt cx="501650" cy="233363"/>
              </a:xfrm>
            </p:grpSpPr>
            <p:sp>
              <p:nvSpPr>
                <p:cNvPr id="3726" name="Google Shape;3726;p33"/>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727" name="Google Shape;3727;p33"/>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3728" name="Google Shape;3728;p33"/>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3729" name="Google Shape;3729;p33"/>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730" name="Google Shape;3730;p33"/>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3731" name="Google Shape;3731;p33"/>
              <p:cNvGrpSpPr/>
              <p:nvPr/>
            </p:nvGrpSpPr>
            <p:grpSpPr>
              <a:xfrm>
                <a:off x="1464216" y="2507397"/>
                <a:ext cx="469383" cy="476250"/>
                <a:chOff x="2949" y="2425"/>
                <a:chExt cx="300" cy="300"/>
              </a:xfrm>
            </p:grpSpPr>
            <p:sp>
              <p:nvSpPr>
                <p:cNvPr id="3732" name="Google Shape;3732;p33"/>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733" name="Google Shape;3733;p33"/>
                <p:cNvSpPr txBox="1"/>
                <p:nvPr/>
              </p:nvSpPr>
              <p:spPr>
                <a:xfrm>
                  <a:off x="2949"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a:t>
                  </a:r>
                  <a:endParaRPr b="0" i="0" sz="1500" u="none" cap="none" strike="noStrike">
                    <a:solidFill>
                      <a:srgbClr val="000000"/>
                    </a:solidFill>
                    <a:latin typeface="Arial"/>
                    <a:ea typeface="Arial"/>
                    <a:cs typeface="Arial"/>
                    <a:sym typeface="Arial"/>
                  </a:endParaRPr>
                </a:p>
              </p:txBody>
            </p:sp>
          </p:grpSp>
        </p:grpSp>
      </p:grpSp>
      <p:grpSp>
        <p:nvGrpSpPr>
          <p:cNvPr id="3734" name="Google Shape;3734;p33"/>
          <p:cNvGrpSpPr/>
          <p:nvPr/>
        </p:nvGrpSpPr>
        <p:grpSpPr>
          <a:xfrm>
            <a:off x="3252343" y="2875342"/>
            <a:ext cx="3302795" cy="341178"/>
            <a:chOff x="4333785" y="5772213"/>
            <a:chExt cx="4403726" cy="454904"/>
          </a:xfrm>
        </p:grpSpPr>
        <p:grpSp>
          <p:nvGrpSpPr>
            <p:cNvPr id="3735" name="Google Shape;3735;p33"/>
            <p:cNvGrpSpPr/>
            <p:nvPr/>
          </p:nvGrpSpPr>
          <p:grpSpPr>
            <a:xfrm>
              <a:off x="4333785" y="5772213"/>
              <a:ext cx="531821" cy="419397"/>
              <a:chOff x="1348328" y="2475647"/>
              <a:chExt cx="603916" cy="476250"/>
            </a:xfrm>
          </p:grpSpPr>
          <p:grpSp>
            <p:nvGrpSpPr>
              <p:cNvPr id="3736" name="Google Shape;3736;p33"/>
              <p:cNvGrpSpPr/>
              <p:nvPr/>
            </p:nvGrpSpPr>
            <p:grpSpPr>
              <a:xfrm>
                <a:off x="1348328" y="2555748"/>
                <a:ext cx="603916" cy="308999"/>
                <a:chOff x="5278570" y="2983486"/>
                <a:chExt cx="501650" cy="233363"/>
              </a:xfrm>
            </p:grpSpPr>
            <p:sp>
              <p:nvSpPr>
                <p:cNvPr id="3737" name="Google Shape;3737;p33"/>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738" name="Google Shape;3738;p33"/>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3739" name="Google Shape;3739;p33"/>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3740" name="Google Shape;3740;p33"/>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741" name="Google Shape;3741;p33"/>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3742" name="Google Shape;3742;p33"/>
              <p:cNvGrpSpPr/>
              <p:nvPr/>
            </p:nvGrpSpPr>
            <p:grpSpPr>
              <a:xfrm>
                <a:off x="1456374" y="2475647"/>
                <a:ext cx="469381" cy="476250"/>
                <a:chOff x="2944" y="2405"/>
                <a:chExt cx="300" cy="300"/>
              </a:xfrm>
            </p:grpSpPr>
            <p:sp>
              <p:nvSpPr>
                <p:cNvPr id="3743" name="Google Shape;3743;p33"/>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744" name="Google Shape;3744;p33"/>
                <p:cNvSpPr txBox="1"/>
                <p:nvPr/>
              </p:nvSpPr>
              <p:spPr>
                <a:xfrm>
                  <a:off x="2944" y="240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a:t>
                  </a:r>
                  <a:endParaRPr b="0" i="0" sz="1500" u="none" cap="none" strike="noStrike">
                    <a:solidFill>
                      <a:srgbClr val="000000"/>
                    </a:solidFill>
                    <a:latin typeface="Arial"/>
                    <a:ea typeface="Arial"/>
                    <a:cs typeface="Arial"/>
                    <a:sym typeface="Arial"/>
                  </a:endParaRPr>
                </a:p>
              </p:txBody>
            </p:sp>
          </p:grpSp>
        </p:grpSp>
        <p:grpSp>
          <p:nvGrpSpPr>
            <p:cNvPr id="3745" name="Google Shape;3745;p33"/>
            <p:cNvGrpSpPr/>
            <p:nvPr/>
          </p:nvGrpSpPr>
          <p:grpSpPr>
            <a:xfrm>
              <a:off x="6263949" y="5807720"/>
              <a:ext cx="531821" cy="419397"/>
              <a:chOff x="1348328" y="2507397"/>
              <a:chExt cx="603916" cy="476250"/>
            </a:xfrm>
          </p:grpSpPr>
          <p:grpSp>
            <p:nvGrpSpPr>
              <p:cNvPr id="3746" name="Google Shape;3746;p33"/>
              <p:cNvGrpSpPr/>
              <p:nvPr/>
            </p:nvGrpSpPr>
            <p:grpSpPr>
              <a:xfrm>
                <a:off x="1348328" y="2555748"/>
                <a:ext cx="603916" cy="308999"/>
                <a:chOff x="5278570" y="2983486"/>
                <a:chExt cx="501650" cy="233363"/>
              </a:xfrm>
            </p:grpSpPr>
            <p:sp>
              <p:nvSpPr>
                <p:cNvPr id="3747" name="Google Shape;3747;p33"/>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748" name="Google Shape;3748;p33"/>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3749" name="Google Shape;3749;p33"/>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3750" name="Google Shape;3750;p33"/>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751" name="Google Shape;3751;p33"/>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3752" name="Google Shape;3752;p33"/>
              <p:cNvGrpSpPr/>
              <p:nvPr/>
            </p:nvGrpSpPr>
            <p:grpSpPr>
              <a:xfrm>
                <a:off x="1456374" y="2507397"/>
                <a:ext cx="469381" cy="476250"/>
                <a:chOff x="2944" y="2425"/>
                <a:chExt cx="300" cy="300"/>
              </a:xfrm>
            </p:grpSpPr>
            <p:sp>
              <p:nvSpPr>
                <p:cNvPr id="3753" name="Google Shape;3753;p33"/>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754" name="Google Shape;3754;p33"/>
                <p:cNvSpPr txBox="1"/>
                <p:nvPr/>
              </p:nvSpPr>
              <p:spPr>
                <a:xfrm>
                  <a:off x="2944"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e</a:t>
                  </a:r>
                  <a:endParaRPr b="0" i="0" sz="1500" u="none" cap="none" strike="noStrike">
                    <a:solidFill>
                      <a:srgbClr val="000000"/>
                    </a:solidFill>
                    <a:latin typeface="Arial"/>
                    <a:ea typeface="Arial"/>
                    <a:cs typeface="Arial"/>
                    <a:sym typeface="Arial"/>
                  </a:endParaRPr>
                </a:p>
              </p:txBody>
            </p:sp>
          </p:grpSp>
        </p:grpSp>
        <p:grpSp>
          <p:nvGrpSpPr>
            <p:cNvPr id="3755" name="Google Shape;3755;p33"/>
            <p:cNvGrpSpPr/>
            <p:nvPr/>
          </p:nvGrpSpPr>
          <p:grpSpPr>
            <a:xfrm>
              <a:off x="8197315" y="5805271"/>
              <a:ext cx="540196" cy="419397"/>
              <a:chOff x="1348328" y="2507397"/>
              <a:chExt cx="613427" cy="476250"/>
            </a:xfrm>
          </p:grpSpPr>
          <p:grpSp>
            <p:nvGrpSpPr>
              <p:cNvPr id="3756" name="Google Shape;3756;p33"/>
              <p:cNvGrpSpPr/>
              <p:nvPr/>
            </p:nvGrpSpPr>
            <p:grpSpPr>
              <a:xfrm>
                <a:off x="1348328" y="2555748"/>
                <a:ext cx="603916" cy="308999"/>
                <a:chOff x="5278570" y="2983486"/>
                <a:chExt cx="501650" cy="233363"/>
              </a:xfrm>
            </p:grpSpPr>
            <p:sp>
              <p:nvSpPr>
                <p:cNvPr id="3757" name="Google Shape;3757;p33"/>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758" name="Google Shape;3758;p33"/>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3759" name="Google Shape;3759;p33"/>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3760" name="Google Shape;3760;p33"/>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761" name="Google Shape;3761;p33"/>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3762" name="Google Shape;3762;p33"/>
              <p:cNvGrpSpPr/>
              <p:nvPr/>
            </p:nvGrpSpPr>
            <p:grpSpPr>
              <a:xfrm>
                <a:off x="1492372" y="2507397"/>
                <a:ext cx="469382" cy="476250"/>
                <a:chOff x="2967" y="2425"/>
                <a:chExt cx="300" cy="300"/>
              </a:xfrm>
            </p:grpSpPr>
            <p:sp>
              <p:nvSpPr>
                <p:cNvPr id="3763" name="Google Shape;3763;p33"/>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764" name="Google Shape;3764;p33"/>
                <p:cNvSpPr txBox="1"/>
                <p:nvPr/>
              </p:nvSpPr>
              <p:spPr>
                <a:xfrm>
                  <a:off x="2967"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f</a:t>
                  </a:r>
                  <a:endParaRPr b="0" i="0" sz="1500" u="none" cap="none" strike="noStrike">
                    <a:solidFill>
                      <a:srgbClr val="000000"/>
                    </a:solidFill>
                    <a:latin typeface="Arial"/>
                    <a:ea typeface="Arial"/>
                    <a:cs typeface="Arial"/>
                    <a:sym typeface="Arial"/>
                  </a:endParaRPr>
                </a:p>
              </p:txBody>
            </p:sp>
          </p:grpSp>
        </p:grpSp>
      </p:grpSp>
      <p:sp>
        <p:nvSpPr>
          <p:cNvPr id="3765" name="Google Shape;3765;p33"/>
          <p:cNvSpPr/>
          <p:nvPr/>
        </p:nvSpPr>
        <p:spPr>
          <a:xfrm>
            <a:off x="2308858" y="2164080"/>
            <a:ext cx="4435969" cy="2865120"/>
          </a:xfrm>
          <a:custGeom>
            <a:rect b="b" l="l" r="r" t="t"/>
            <a:pathLst>
              <a:path extrusionOk="0" h="3820160" w="5760999">
                <a:moveTo>
                  <a:pt x="1239799" y="0"/>
                </a:moveTo>
                <a:lnTo>
                  <a:pt x="2987319" y="0"/>
                </a:lnTo>
                <a:lnTo>
                  <a:pt x="2987319" y="955040"/>
                </a:lnTo>
                <a:lnTo>
                  <a:pt x="5730519" y="782320"/>
                </a:lnTo>
                <a:lnTo>
                  <a:pt x="5760999" y="3820160"/>
                </a:lnTo>
                <a:lnTo>
                  <a:pt x="0" y="3810000"/>
                </a:lnTo>
                <a:lnTo>
                  <a:pt x="69172" y="955040"/>
                </a:lnTo>
                <a:lnTo>
                  <a:pt x="917184" y="904240"/>
                </a:lnTo>
                <a:lnTo>
                  <a:pt x="1239799" y="0"/>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3766" name="Google Shape;3766;p33"/>
          <p:cNvGrpSpPr/>
          <p:nvPr/>
        </p:nvGrpSpPr>
        <p:grpSpPr>
          <a:xfrm>
            <a:off x="5257921" y="3849821"/>
            <a:ext cx="1596637" cy="1084006"/>
            <a:chOff x="7344204" y="108155"/>
            <a:chExt cx="2128849" cy="1445342"/>
          </a:xfrm>
        </p:grpSpPr>
        <p:sp>
          <p:nvSpPr>
            <p:cNvPr id="3767" name="Google Shape;3767;p33"/>
            <p:cNvSpPr/>
            <p:nvPr/>
          </p:nvSpPr>
          <p:spPr>
            <a:xfrm>
              <a:off x="7413523" y="108155"/>
              <a:ext cx="1936954" cy="143551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3768" name="Google Shape;3768;p33"/>
            <p:cNvGrpSpPr/>
            <p:nvPr/>
          </p:nvGrpSpPr>
          <p:grpSpPr>
            <a:xfrm>
              <a:off x="7344204" y="120836"/>
              <a:ext cx="2128849" cy="1432661"/>
              <a:chOff x="7344204" y="120836"/>
              <a:chExt cx="2128849" cy="1432661"/>
            </a:xfrm>
          </p:grpSpPr>
          <p:sp>
            <p:nvSpPr>
              <p:cNvPr id="3769" name="Google Shape;3769;p33"/>
              <p:cNvSpPr/>
              <p:nvPr/>
            </p:nvSpPr>
            <p:spPr>
              <a:xfrm>
                <a:off x="7409951" y="124866"/>
                <a:ext cx="1940525" cy="37039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770" name="Google Shape;3770;p33"/>
              <p:cNvSpPr txBox="1"/>
              <p:nvPr/>
            </p:nvSpPr>
            <p:spPr>
              <a:xfrm>
                <a:off x="7799764" y="120836"/>
                <a:ext cx="1117197" cy="40011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US" sz="1500">
                    <a:solidFill>
                      <a:schemeClr val="lt1"/>
                    </a:solidFill>
                    <a:latin typeface="Arial"/>
                    <a:ea typeface="Arial"/>
                    <a:cs typeface="Arial"/>
                    <a:sym typeface="Arial"/>
                  </a:rPr>
                  <a:t>DV in b:</a:t>
                </a:r>
                <a:endParaRPr sz="1100"/>
              </a:p>
            </p:txBody>
          </p:sp>
          <p:cxnSp>
            <p:nvCxnSpPr>
              <p:cNvPr id="3771" name="Google Shape;3771;p33"/>
              <p:cNvCxnSpPr/>
              <p:nvPr/>
            </p:nvCxnSpPr>
            <p:spPr>
              <a:xfrm>
                <a:off x="7401895" y="495254"/>
                <a:ext cx="1123866" cy="0"/>
              </a:xfrm>
              <a:prstGeom prst="straightConnector1">
                <a:avLst/>
              </a:prstGeom>
              <a:noFill/>
              <a:ln cap="flat" cmpd="sng" w="12700">
                <a:solidFill>
                  <a:schemeClr val="dk1"/>
                </a:solidFill>
                <a:prstDash val="solid"/>
                <a:miter lim="800000"/>
                <a:headEnd len="sm" w="sm" type="none"/>
                <a:tailEnd len="sm" w="sm" type="none"/>
              </a:ln>
            </p:spPr>
          </p:cxnSp>
          <p:sp>
            <p:nvSpPr>
              <p:cNvPr id="3772" name="Google Shape;3772;p33"/>
              <p:cNvSpPr/>
              <p:nvPr/>
            </p:nvSpPr>
            <p:spPr>
              <a:xfrm>
                <a:off x="7404189" y="124866"/>
                <a:ext cx="1936455" cy="1428631"/>
              </a:xfrm>
              <a:prstGeom prst="rect">
                <a:avLst/>
              </a:prstGeom>
              <a:no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773" name="Google Shape;3773;p33"/>
              <p:cNvSpPr txBox="1"/>
              <p:nvPr/>
            </p:nvSpPr>
            <p:spPr>
              <a:xfrm>
                <a:off x="8362008" y="560500"/>
                <a:ext cx="1111045" cy="978729"/>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b</a:t>
                </a:r>
                <a:r>
                  <a:rPr lang="en-US" sz="1200">
                    <a:solidFill>
                      <a:schemeClr val="dk1"/>
                    </a:solidFill>
                    <a:latin typeface="Arial"/>
                    <a:ea typeface="Arial"/>
                    <a:cs typeface="Arial"/>
                    <a:sym typeface="Arial"/>
                  </a:rPr>
                  <a:t>(f) =2</a:t>
                </a:r>
                <a:endParaRPr sz="1100"/>
              </a:p>
              <a:p>
                <a:pPr indent="0" lvl="0" marL="0" marR="0" rtl="0" algn="l">
                  <a:lnSpc>
                    <a:spcPct val="90000"/>
                  </a:lnSpc>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b</a:t>
                </a:r>
                <a:r>
                  <a:rPr lang="en-US" sz="1200">
                    <a:solidFill>
                      <a:schemeClr val="dk1"/>
                    </a:solidFill>
                    <a:latin typeface="Arial"/>
                    <a:ea typeface="Arial"/>
                    <a:cs typeface="Arial"/>
                    <a:sym typeface="Arial"/>
                  </a:rPr>
                  <a:t>(g) = ∞</a:t>
                </a:r>
                <a:endParaRPr sz="1100"/>
              </a:p>
              <a:p>
                <a:pPr indent="0" lvl="0" marL="0" marR="0" rtl="0" algn="l">
                  <a:lnSpc>
                    <a:spcPct val="90000"/>
                  </a:lnSpc>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b</a:t>
                </a:r>
                <a:r>
                  <a:rPr lang="en-US" sz="1200">
                    <a:solidFill>
                      <a:schemeClr val="dk1"/>
                    </a:solidFill>
                    <a:latin typeface="Arial"/>
                    <a:ea typeface="Arial"/>
                    <a:cs typeface="Arial"/>
                    <a:sym typeface="Arial"/>
                  </a:rPr>
                  <a:t>(h) = 2</a:t>
                </a:r>
                <a:endParaRPr sz="1100"/>
              </a:p>
              <a:p>
                <a:pPr indent="0" lvl="0" marL="0" marR="0" rtl="0" algn="l">
                  <a:lnSpc>
                    <a:spcPct val="90000"/>
                  </a:lnSpc>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b</a:t>
                </a:r>
                <a:r>
                  <a:rPr lang="en-US" sz="1200">
                    <a:solidFill>
                      <a:schemeClr val="dk1"/>
                    </a:solidFill>
                    <a:latin typeface="Arial"/>
                    <a:ea typeface="Arial"/>
                    <a:cs typeface="Arial"/>
                    <a:sym typeface="Arial"/>
                  </a:rPr>
                  <a:t>(i) = ∞</a:t>
                </a:r>
                <a:endParaRPr sz="1200">
                  <a:solidFill>
                    <a:schemeClr val="dk1"/>
                  </a:solidFill>
                  <a:latin typeface="Arial"/>
                  <a:ea typeface="Arial"/>
                  <a:cs typeface="Arial"/>
                  <a:sym typeface="Arial"/>
                </a:endParaRPr>
              </a:p>
            </p:txBody>
          </p:sp>
          <p:sp>
            <p:nvSpPr>
              <p:cNvPr id="3774" name="Google Shape;3774;p33"/>
              <p:cNvSpPr txBox="1"/>
              <p:nvPr/>
            </p:nvSpPr>
            <p:spPr>
              <a:xfrm>
                <a:off x="7344204" y="557387"/>
                <a:ext cx="1117197" cy="978729"/>
              </a:xfrm>
              <a:prstGeom prst="rect">
                <a:avLst/>
              </a:prstGeom>
              <a:noFill/>
              <a:ln>
                <a:noFill/>
              </a:ln>
            </p:spPr>
            <p:txBody>
              <a:bodyPr anchorCtr="0" anchor="t" bIns="34275" lIns="68575" spcFirstLastPara="1" rIns="68575" wrap="square" tIns="34275">
                <a:spAutoFit/>
              </a:bodyPr>
              <a:lstStyle/>
              <a:p>
                <a:pPr indent="0" lvl="1" marL="88900" marR="0" rtl="0" algn="l">
                  <a:lnSpc>
                    <a:spcPct val="90000"/>
                  </a:lnSpc>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b</a:t>
                </a:r>
                <a:r>
                  <a:rPr b="0" i="0" lang="en-US" sz="1200" u="none" cap="none" strike="noStrike">
                    <a:solidFill>
                      <a:schemeClr val="dk1"/>
                    </a:solidFill>
                    <a:latin typeface="Arial"/>
                    <a:ea typeface="Arial"/>
                    <a:cs typeface="Arial"/>
                    <a:sym typeface="Arial"/>
                  </a:rPr>
                  <a:t>(a) = 8</a:t>
                </a:r>
                <a:endParaRPr b="0" i="0" sz="1200" u="none" cap="none" strike="noStrike">
                  <a:solidFill>
                    <a:schemeClr val="dk1"/>
                  </a:solidFill>
                  <a:latin typeface="Arial"/>
                  <a:ea typeface="Arial"/>
                  <a:cs typeface="Arial"/>
                  <a:sym typeface="Arial"/>
                </a:endParaRPr>
              </a:p>
              <a:p>
                <a:pPr indent="0" lvl="1" marL="88900" marR="0" rtl="0" algn="l">
                  <a:lnSpc>
                    <a:spcPct val="90000"/>
                  </a:lnSpc>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b</a:t>
                </a:r>
                <a:r>
                  <a:rPr b="0" i="0" lang="en-US" sz="1200" u="none" cap="none" strike="noStrike">
                    <a:solidFill>
                      <a:schemeClr val="dk1"/>
                    </a:solidFill>
                    <a:latin typeface="Arial"/>
                    <a:ea typeface="Arial"/>
                    <a:cs typeface="Arial"/>
                    <a:sym typeface="Arial"/>
                  </a:rPr>
                  <a:t>(c) = 1</a:t>
                </a:r>
                <a:endParaRPr b="0" i="0" sz="1200" u="none" cap="none" strike="noStrike">
                  <a:solidFill>
                    <a:schemeClr val="dk1"/>
                  </a:solidFill>
                  <a:latin typeface="Arial"/>
                  <a:ea typeface="Arial"/>
                  <a:cs typeface="Arial"/>
                  <a:sym typeface="Arial"/>
                </a:endParaRPr>
              </a:p>
              <a:p>
                <a:pPr indent="0" lvl="1" marL="88900" marR="0" rtl="0" algn="l">
                  <a:lnSpc>
                    <a:spcPct val="90000"/>
                  </a:lnSpc>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b</a:t>
                </a:r>
                <a:r>
                  <a:rPr b="0" i="0" lang="en-US" sz="1200" u="none" cap="none" strike="noStrike">
                    <a:solidFill>
                      <a:schemeClr val="dk1"/>
                    </a:solidFill>
                    <a:latin typeface="Arial"/>
                    <a:ea typeface="Arial"/>
                    <a:cs typeface="Arial"/>
                    <a:sym typeface="Arial"/>
                  </a:rPr>
                  <a:t>(d) = 2</a:t>
                </a:r>
                <a:endParaRPr b="0" i="0" sz="1200" u="none" cap="none" strike="noStrike">
                  <a:solidFill>
                    <a:schemeClr val="dk1"/>
                  </a:solidFill>
                  <a:latin typeface="Arial"/>
                  <a:ea typeface="Arial"/>
                  <a:cs typeface="Arial"/>
                  <a:sym typeface="Arial"/>
                </a:endParaRPr>
              </a:p>
              <a:p>
                <a:pPr indent="0" lvl="1" marL="88900" marR="0" rtl="0" algn="l">
                  <a:lnSpc>
                    <a:spcPct val="90000"/>
                  </a:lnSpc>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b</a:t>
                </a:r>
                <a:r>
                  <a:rPr b="0" i="0" lang="en-US" sz="1200" u="none" cap="none" strike="noStrike">
                    <a:solidFill>
                      <a:schemeClr val="dk1"/>
                    </a:solidFill>
                    <a:latin typeface="Arial"/>
                    <a:ea typeface="Arial"/>
                    <a:cs typeface="Arial"/>
                    <a:sym typeface="Arial"/>
                  </a:rPr>
                  <a:t>(e) = 1</a:t>
                </a:r>
                <a:endParaRPr b="0" i="0" sz="1200" u="none" cap="none" strike="noStrike">
                  <a:solidFill>
                    <a:schemeClr val="dk1"/>
                  </a:solidFill>
                  <a:latin typeface="Arial"/>
                  <a:ea typeface="Arial"/>
                  <a:cs typeface="Arial"/>
                  <a:sym typeface="Arial"/>
                </a:endParaRPr>
              </a:p>
            </p:txBody>
          </p:sp>
        </p:grpSp>
      </p:grpSp>
      <p:grpSp>
        <p:nvGrpSpPr>
          <p:cNvPr id="3775" name="Google Shape;3775;p33"/>
          <p:cNvGrpSpPr/>
          <p:nvPr/>
        </p:nvGrpSpPr>
        <p:grpSpPr>
          <a:xfrm>
            <a:off x="4692639" y="2581871"/>
            <a:ext cx="398887" cy="314563"/>
            <a:chOff x="1348328" y="2507397"/>
            <a:chExt cx="603916" cy="476250"/>
          </a:xfrm>
        </p:grpSpPr>
        <p:grpSp>
          <p:nvGrpSpPr>
            <p:cNvPr id="3776" name="Google Shape;3776;p33"/>
            <p:cNvGrpSpPr/>
            <p:nvPr/>
          </p:nvGrpSpPr>
          <p:grpSpPr>
            <a:xfrm>
              <a:off x="1348328" y="2555748"/>
              <a:ext cx="603916" cy="308999"/>
              <a:chOff x="5278570" y="2983486"/>
              <a:chExt cx="501650" cy="233363"/>
            </a:xfrm>
          </p:grpSpPr>
          <p:sp>
            <p:nvSpPr>
              <p:cNvPr id="3777" name="Google Shape;3777;p33"/>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778" name="Google Shape;3778;p33"/>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3779" name="Google Shape;3779;p33"/>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3780" name="Google Shape;3780;p33"/>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781" name="Google Shape;3781;p33"/>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3782" name="Google Shape;3782;p33"/>
            <p:cNvGrpSpPr/>
            <p:nvPr/>
          </p:nvGrpSpPr>
          <p:grpSpPr>
            <a:xfrm>
              <a:off x="1456374" y="2507397"/>
              <a:ext cx="469381" cy="476250"/>
              <a:chOff x="2944" y="2425"/>
              <a:chExt cx="300" cy="300"/>
            </a:xfrm>
          </p:grpSpPr>
          <p:sp>
            <p:nvSpPr>
              <p:cNvPr id="3783" name="Google Shape;3783;p33"/>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784" name="Google Shape;3784;p33"/>
              <p:cNvSpPr txBox="1"/>
              <p:nvPr/>
            </p:nvSpPr>
            <p:spPr>
              <a:xfrm>
                <a:off x="2944"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e</a:t>
                </a:r>
                <a:endParaRPr b="0" i="0" sz="1500" u="none" cap="none" strike="noStrike">
                  <a:solidFill>
                    <a:srgbClr val="000000"/>
                  </a:solidFill>
                  <a:latin typeface="Arial"/>
                  <a:ea typeface="Arial"/>
                  <a:cs typeface="Arial"/>
                  <a:sym typeface="Arial"/>
                </a:endParaRPr>
              </a:p>
            </p:txBody>
          </p:sp>
        </p:grpSp>
      </p:grpSp>
      <p:sp>
        <p:nvSpPr>
          <p:cNvPr id="3785" name="Google Shape;3785;p33"/>
          <p:cNvSpPr/>
          <p:nvPr/>
        </p:nvSpPr>
        <p:spPr>
          <a:xfrm rot="-5400000">
            <a:off x="4730463" y="2273227"/>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786" name="Google Shape;3786;p33"/>
          <p:cNvSpPr/>
          <p:nvPr/>
        </p:nvSpPr>
        <p:spPr>
          <a:xfrm>
            <a:off x="5088192" y="2262404"/>
            <a:ext cx="2174896" cy="1975793"/>
          </a:xfrm>
          <a:custGeom>
            <a:rect b="b" l="l" r="r" t="t"/>
            <a:pathLst>
              <a:path extrusionOk="0" h="2634390" w="2899862">
                <a:moveTo>
                  <a:pt x="657" y="541101"/>
                </a:moveTo>
                <a:cubicBezTo>
                  <a:pt x="1842566" y="465721"/>
                  <a:pt x="1787505" y="533564"/>
                  <a:pt x="2879541" y="0"/>
                </a:cubicBezTo>
                <a:cubicBezTo>
                  <a:pt x="2879541" y="783303"/>
                  <a:pt x="2899862" y="1851087"/>
                  <a:pt x="2899862" y="2634390"/>
                </a:cubicBezTo>
                <a:cubicBezTo>
                  <a:pt x="2640945" y="598784"/>
                  <a:pt x="2154903" y="642374"/>
                  <a:pt x="0" y="708250"/>
                </a:cubicBezTo>
                <a:lnTo>
                  <a:pt x="657" y="541101"/>
                </a:lnTo>
                <a:close/>
              </a:path>
            </a:pathLst>
          </a:custGeom>
          <a:gradFill>
            <a:gsLst>
              <a:gs pos="0">
                <a:srgbClr val="F2F2F2"/>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787" name="Google Shape;3787;p33"/>
          <p:cNvSpPr/>
          <p:nvPr/>
        </p:nvSpPr>
        <p:spPr>
          <a:xfrm rot="-5400000">
            <a:off x="4959750" y="4057909"/>
            <a:ext cx="254700" cy="420600"/>
          </a:xfrm>
          <a:prstGeom prst="downArrow">
            <a:avLst>
              <a:gd fmla="val 50000" name="adj1"/>
              <a:gd fmla="val 50000" name="adj2"/>
            </a:avLst>
          </a:prstGeom>
          <a:gradFill>
            <a:gsLst>
              <a:gs pos="0">
                <a:schemeClr val="lt1"/>
              </a:gs>
              <a:gs pos="100000">
                <a:srgbClr val="BBD6EE"/>
              </a:gs>
            </a:gsLst>
            <a:lin ang="54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3788" name="Google Shape;3788;p33"/>
          <p:cNvGrpSpPr/>
          <p:nvPr/>
        </p:nvGrpSpPr>
        <p:grpSpPr>
          <a:xfrm>
            <a:off x="434620" y="1584955"/>
            <a:ext cx="4640356" cy="3406140"/>
            <a:chOff x="751840" y="2113280"/>
            <a:chExt cx="6014720" cy="4541520"/>
          </a:xfrm>
        </p:grpSpPr>
        <p:sp>
          <p:nvSpPr>
            <p:cNvPr id="3789" name="Google Shape;3789;p33"/>
            <p:cNvSpPr/>
            <p:nvPr/>
          </p:nvSpPr>
          <p:spPr>
            <a:xfrm>
              <a:off x="782320" y="3942080"/>
              <a:ext cx="5659120" cy="2712720"/>
            </a:xfrm>
            <a:prstGeom prst="rect">
              <a:avLst/>
            </a:prstGeom>
            <a:solidFill>
              <a:srgbClr val="DDEAF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790" name="Google Shape;3790;p33"/>
            <p:cNvSpPr/>
            <p:nvPr/>
          </p:nvSpPr>
          <p:spPr>
            <a:xfrm>
              <a:off x="751840" y="2113280"/>
              <a:ext cx="6014720" cy="1838960"/>
            </a:xfrm>
            <a:custGeom>
              <a:rect b="b" l="l" r="r" t="t"/>
              <a:pathLst>
                <a:path extrusionOk="0" h="1838960" w="6014720">
                  <a:moveTo>
                    <a:pt x="6014720" y="0"/>
                  </a:moveTo>
                  <a:cubicBezTo>
                    <a:pt x="4937760" y="795867"/>
                    <a:pt x="5008880" y="1479973"/>
                    <a:pt x="5659120" y="1838960"/>
                  </a:cubicBezTo>
                  <a:lnTo>
                    <a:pt x="0" y="1838960"/>
                  </a:lnTo>
                  <a:cubicBezTo>
                    <a:pt x="3772747" y="1642533"/>
                    <a:pt x="3776133" y="1578187"/>
                    <a:pt x="5496560" y="0"/>
                  </a:cubicBezTo>
                  <a:lnTo>
                    <a:pt x="6014720" y="0"/>
                  </a:lnTo>
                  <a:close/>
                </a:path>
              </a:pathLst>
            </a:custGeom>
            <a:gradFill>
              <a:gsLst>
                <a:gs pos="0">
                  <a:schemeClr val="lt1"/>
                </a:gs>
                <a:gs pos="100000">
                  <a:srgbClr val="DDEAF6"/>
                </a:gs>
              </a:gsLst>
              <a:lin ang="54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nvGrpSpPr>
          <p:cNvPr id="3791" name="Google Shape;3791;p33"/>
          <p:cNvGrpSpPr/>
          <p:nvPr/>
        </p:nvGrpSpPr>
        <p:grpSpPr>
          <a:xfrm>
            <a:off x="4389335" y="1319242"/>
            <a:ext cx="897041" cy="766916"/>
            <a:chOff x="9655277" y="2349909"/>
            <a:chExt cx="1196054" cy="1022555"/>
          </a:xfrm>
        </p:grpSpPr>
        <p:sp>
          <p:nvSpPr>
            <p:cNvPr id="3792" name="Google Shape;3792;p33"/>
            <p:cNvSpPr/>
            <p:nvPr/>
          </p:nvSpPr>
          <p:spPr>
            <a:xfrm>
              <a:off x="9655277" y="2349909"/>
              <a:ext cx="1196054" cy="1022555"/>
            </a:xfrm>
            <a:custGeom>
              <a:rect b="b" l="l" r="r" t="t"/>
              <a:pathLst>
                <a:path extrusionOk="0" h="2290046" w="2820074">
                  <a:moveTo>
                    <a:pt x="1416106" y="606903"/>
                  </a:moveTo>
                  <a:lnTo>
                    <a:pt x="1096471" y="222531"/>
                  </a:lnTo>
                  <a:lnTo>
                    <a:pt x="954860" y="667593"/>
                  </a:lnTo>
                  <a:lnTo>
                    <a:pt x="89012" y="242761"/>
                  </a:lnTo>
                  <a:lnTo>
                    <a:pt x="610948" y="797066"/>
                  </a:lnTo>
                  <a:lnTo>
                    <a:pt x="0" y="902262"/>
                  </a:lnTo>
                  <a:lnTo>
                    <a:pt x="481476" y="1246174"/>
                  </a:lnTo>
                  <a:lnTo>
                    <a:pt x="36414" y="1533441"/>
                  </a:lnTo>
                  <a:lnTo>
                    <a:pt x="760651" y="1476797"/>
                  </a:lnTo>
                  <a:lnTo>
                    <a:pt x="623086" y="1869260"/>
                  </a:lnTo>
                  <a:lnTo>
                    <a:pt x="1003412" y="1658867"/>
                  </a:lnTo>
                  <a:lnTo>
                    <a:pt x="1104563" y="2290046"/>
                  </a:lnTo>
                  <a:lnTo>
                    <a:pt x="1383738" y="1569855"/>
                  </a:lnTo>
                  <a:lnTo>
                    <a:pt x="1743833" y="2091791"/>
                  </a:lnTo>
                  <a:lnTo>
                    <a:pt x="1836892" y="1529395"/>
                  </a:lnTo>
                  <a:lnTo>
                    <a:pt x="2375012" y="1889491"/>
                  </a:lnTo>
                  <a:lnTo>
                    <a:pt x="2209125" y="1351370"/>
                  </a:lnTo>
                  <a:lnTo>
                    <a:pt x="2820074" y="1399922"/>
                  </a:lnTo>
                  <a:lnTo>
                    <a:pt x="2310276" y="1092425"/>
                  </a:lnTo>
                  <a:lnTo>
                    <a:pt x="2775568" y="837526"/>
                  </a:lnTo>
                  <a:lnTo>
                    <a:pt x="2196987" y="768744"/>
                  </a:lnTo>
                  <a:lnTo>
                    <a:pt x="2427610" y="441016"/>
                  </a:lnTo>
                  <a:lnTo>
                    <a:pt x="1844984" y="546213"/>
                  </a:lnTo>
                  <a:lnTo>
                    <a:pt x="1901628" y="0"/>
                  </a:lnTo>
                  <a:lnTo>
                    <a:pt x="1416106" y="606903"/>
                  </a:lnTo>
                  <a:close/>
                </a:path>
              </a:pathLst>
            </a:custGeom>
            <a:solidFill>
              <a:srgbClr val="FFFF00">
                <a:alpha val="72941"/>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793" name="Google Shape;3793;p33"/>
            <p:cNvSpPr txBox="1"/>
            <p:nvPr/>
          </p:nvSpPr>
          <p:spPr>
            <a:xfrm>
              <a:off x="9753600" y="2635045"/>
              <a:ext cx="1020300" cy="66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rgbClr val="C00000"/>
                  </a:solidFill>
                  <a:latin typeface="Arial"/>
                  <a:ea typeface="Arial"/>
                  <a:cs typeface="Arial"/>
                  <a:sym typeface="Arial"/>
                </a:rPr>
                <a:t>compute</a:t>
              </a:r>
              <a:endParaRPr sz="1100"/>
            </a:p>
          </p:txBody>
        </p:sp>
      </p:grpSp>
      <p:sp>
        <p:nvSpPr>
          <p:cNvPr id="3794" name="Google Shape;3794;p33"/>
          <p:cNvSpPr txBox="1"/>
          <p:nvPr/>
        </p:nvSpPr>
        <p:spPr>
          <a:xfrm>
            <a:off x="4766572" y="1445803"/>
            <a:ext cx="239400" cy="300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500">
                <a:solidFill>
                  <a:schemeClr val="dk1"/>
                </a:solidFill>
                <a:latin typeface="Arial"/>
                <a:ea typeface="Arial"/>
                <a:cs typeface="Arial"/>
                <a:sym typeface="Arial"/>
              </a:rPr>
              <a:t>b</a:t>
            </a:r>
            <a:endParaRPr sz="1100"/>
          </a:p>
        </p:txBody>
      </p:sp>
      <p:sp>
        <p:nvSpPr>
          <p:cNvPr id="3795" name="Google Shape;3795;p33"/>
          <p:cNvSpPr txBox="1"/>
          <p:nvPr/>
        </p:nvSpPr>
        <p:spPr>
          <a:xfrm>
            <a:off x="441956" y="3016181"/>
            <a:ext cx="45873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b</a:t>
            </a:r>
            <a:r>
              <a:rPr lang="en-US" sz="1200">
                <a:solidFill>
                  <a:schemeClr val="dk1"/>
                </a:solidFill>
                <a:latin typeface="Arial"/>
                <a:ea typeface="Arial"/>
                <a:cs typeface="Arial"/>
                <a:sym typeface="Arial"/>
              </a:rPr>
              <a:t>(a) = min{c</a:t>
            </a:r>
            <a:r>
              <a:rPr baseline="-25000" lang="en-US" sz="1200">
                <a:solidFill>
                  <a:schemeClr val="dk1"/>
                </a:solidFill>
                <a:latin typeface="Arial"/>
                <a:ea typeface="Arial"/>
                <a:cs typeface="Arial"/>
                <a:sym typeface="Arial"/>
              </a:rPr>
              <a:t>b,a</a:t>
            </a: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a</a:t>
            </a:r>
            <a:r>
              <a:rPr lang="en-US" sz="1200">
                <a:solidFill>
                  <a:schemeClr val="dk1"/>
                </a:solidFill>
                <a:latin typeface="Arial"/>
                <a:ea typeface="Arial"/>
                <a:cs typeface="Arial"/>
                <a:sym typeface="Arial"/>
              </a:rPr>
              <a:t>(a), c</a:t>
            </a:r>
            <a:r>
              <a:rPr baseline="-25000" lang="en-US" sz="1200">
                <a:solidFill>
                  <a:schemeClr val="dk1"/>
                </a:solidFill>
                <a:latin typeface="Arial"/>
                <a:ea typeface="Arial"/>
                <a:cs typeface="Arial"/>
                <a:sym typeface="Arial"/>
              </a:rPr>
              <a:t>b,c </a:t>
            </a: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c</a:t>
            </a:r>
            <a:r>
              <a:rPr lang="en-US" sz="1200">
                <a:solidFill>
                  <a:schemeClr val="dk1"/>
                </a:solidFill>
                <a:latin typeface="Arial"/>
                <a:ea typeface="Arial"/>
                <a:cs typeface="Arial"/>
                <a:sym typeface="Arial"/>
              </a:rPr>
              <a:t>(a), c</a:t>
            </a:r>
            <a:r>
              <a:rPr baseline="-25000" lang="en-US" sz="1200">
                <a:solidFill>
                  <a:schemeClr val="dk1"/>
                </a:solidFill>
                <a:latin typeface="Arial"/>
                <a:ea typeface="Arial"/>
                <a:cs typeface="Arial"/>
                <a:sym typeface="Arial"/>
              </a:rPr>
              <a:t>b,e</a:t>
            </a: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e</a:t>
            </a:r>
            <a:r>
              <a:rPr lang="en-US" sz="1200">
                <a:solidFill>
                  <a:schemeClr val="dk1"/>
                </a:solidFill>
                <a:latin typeface="Arial"/>
                <a:ea typeface="Arial"/>
                <a:cs typeface="Arial"/>
                <a:sym typeface="Arial"/>
              </a:rPr>
              <a:t>(a)}  = min{8,∞,∞} = 8 </a:t>
            </a:r>
            <a:endParaRPr sz="1100"/>
          </a:p>
        </p:txBody>
      </p:sp>
      <p:sp>
        <p:nvSpPr>
          <p:cNvPr id="3796" name="Google Shape;3796;p33"/>
          <p:cNvSpPr txBox="1"/>
          <p:nvPr/>
        </p:nvSpPr>
        <p:spPr>
          <a:xfrm>
            <a:off x="441956" y="3260025"/>
            <a:ext cx="45111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b</a:t>
            </a:r>
            <a:r>
              <a:rPr lang="en-US" sz="1200">
                <a:solidFill>
                  <a:schemeClr val="dk1"/>
                </a:solidFill>
                <a:latin typeface="Arial"/>
                <a:ea typeface="Arial"/>
                <a:cs typeface="Arial"/>
                <a:sym typeface="Arial"/>
              </a:rPr>
              <a:t>(c) = min{c</a:t>
            </a:r>
            <a:r>
              <a:rPr baseline="-25000" lang="en-US" sz="1200">
                <a:solidFill>
                  <a:schemeClr val="dk1"/>
                </a:solidFill>
                <a:latin typeface="Arial"/>
                <a:ea typeface="Arial"/>
                <a:cs typeface="Arial"/>
                <a:sym typeface="Arial"/>
              </a:rPr>
              <a:t>b,a</a:t>
            </a: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a</a:t>
            </a:r>
            <a:r>
              <a:rPr lang="en-US" sz="1200">
                <a:solidFill>
                  <a:schemeClr val="dk1"/>
                </a:solidFill>
                <a:latin typeface="Arial"/>
                <a:ea typeface="Arial"/>
                <a:cs typeface="Arial"/>
                <a:sym typeface="Arial"/>
              </a:rPr>
              <a:t>(c), c</a:t>
            </a:r>
            <a:r>
              <a:rPr baseline="-25000" lang="en-US" sz="1200">
                <a:solidFill>
                  <a:schemeClr val="dk1"/>
                </a:solidFill>
                <a:latin typeface="Arial"/>
                <a:ea typeface="Arial"/>
                <a:cs typeface="Arial"/>
                <a:sym typeface="Arial"/>
              </a:rPr>
              <a:t>b,c </a:t>
            </a: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c</a:t>
            </a:r>
            <a:r>
              <a:rPr lang="en-US" sz="1200">
                <a:solidFill>
                  <a:schemeClr val="dk1"/>
                </a:solidFill>
                <a:latin typeface="Arial"/>
                <a:ea typeface="Arial"/>
                <a:cs typeface="Arial"/>
                <a:sym typeface="Arial"/>
              </a:rPr>
              <a:t>(c), c</a:t>
            </a:r>
            <a:r>
              <a:rPr baseline="-25000" lang="en-US" sz="1200">
                <a:solidFill>
                  <a:schemeClr val="dk1"/>
                </a:solidFill>
                <a:latin typeface="Arial"/>
                <a:ea typeface="Arial"/>
                <a:cs typeface="Arial"/>
                <a:sym typeface="Arial"/>
              </a:rPr>
              <a:t> b,e </a:t>
            </a: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e</a:t>
            </a:r>
            <a:r>
              <a:rPr lang="en-US" sz="1200">
                <a:solidFill>
                  <a:schemeClr val="dk1"/>
                </a:solidFill>
                <a:latin typeface="Arial"/>
                <a:ea typeface="Arial"/>
                <a:cs typeface="Arial"/>
                <a:sym typeface="Arial"/>
              </a:rPr>
              <a:t>(c)}  = min{∞,1,∞} = 1 </a:t>
            </a:r>
            <a:endParaRPr sz="1200">
              <a:solidFill>
                <a:schemeClr val="dk1"/>
              </a:solidFill>
              <a:latin typeface="Arial"/>
              <a:ea typeface="Arial"/>
              <a:cs typeface="Arial"/>
              <a:sym typeface="Arial"/>
            </a:endParaRPr>
          </a:p>
        </p:txBody>
      </p:sp>
      <p:sp>
        <p:nvSpPr>
          <p:cNvPr id="3797" name="Google Shape;3797;p33"/>
          <p:cNvSpPr txBox="1"/>
          <p:nvPr/>
        </p:nvSpPr>
        <p:spPr>
          <a:xfrm>
            <a:off x="434344" y="3503869"/>
            <a:ext cx="44424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b</a:t>
            </a:r>
            <a:r>
              <a:rPr lang="en-US" sz="1200">
                <a:solidFill>
                  <a:schemeClr val="dk1"/>
                </a:solidFill>
                <a:latin typeface="Arial"/>
                <a:ea typeface="Arial"/>
                <a:cs typeface="Arial"/>
                <a:sym typeface="Arial"/>
              </a:rPr>
              <a:t>(d) = min{c</a:t>
            </a:r>
            <a:r>
              <a:rPr baseline="-25000" lang="en-US" sz="1200">
                <a:solidFill>
                  <a:schemeClr val="dk1"/>
                </a:solidFill>
                <a:latin typeface="Arial"/>
                <a:ea typeface="Arial"/>
                <a:cs typeface="Arial"/>
                <a:sym typeface="Arial"/>
              </a:rPr>
              <a:t>b,a</a:t>
            </a: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a</a:t>
            </a:r>
            <a:r>
              <a:rPr lang="en-US" sz="1200">
                <a:solidFill>
                  <a:schemeClr val="dk1"/>
                </a:solidFill>
                <a:latin typeface="Arial"/>
                <a:ea typeface="Arial"/>
                <a:cs typeface="Arial"/>
                <a:sym typeface="Arial"/>
              </a:rPr>
              <a:t>(d), c</a:t>
            </a:r>
            <a:r>
              <a:rPr baseline="-25000" lang="en-US" sz="1200">
                <a:solidFill>
                  <a:schemeClr val="dk1"/>
                </a:solidFill>
                <a:latin typeface="Arial"/>
                <a:ea typeface="Arial"/>
                <a:cs typeface="Arial"/>
                <a:sym typeface="Arial"/>
              </a:rPr>
              <a:t>b,c </a:t>
            </a: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c</a:t>
            </a:r>
            <a:r>
              <a:rPr lang="en-US" sz="1200">
                <a:solidFill>
                  <a:schemeClr val="dk1"/>
                </a:solidFill>
                <a:latin typeface="Arial"/>
                <a:ea typeface="Arial"/>
                <a:cs typeface="Arial"/>
                <a:sym typeface="Arial"/>
              </a:rPr>
              <a:t>(d), c</a:t>
            </a:r>
            <a:r>
              <a:rPr baseline="-25000" lang="en-US" sz="1200">
                <a:solidFill>
                  <a:schemeClr val="dk1"/>
                </a:solidFill>
                <a:latin typeface="Arial"/>
                <a:ea typeface="Arial"/>
                <a:cs typeface="Arial"/>
                <a:sym typeface="Arial"/>
              </a:rPr>
              <a:t> b,e </a:t>
            </a: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e</a:t>
            </a:r>
            <a:r>
              <a:rPr lang="en-US" sz="1200">
                <a:solidFill>
                  <a:schemeClr val="dk1"/>
                </a:solidFill>
                <a:latin typeface="Arial"/>
                <a:ea typeface="Arial"/>
                <a:cs typeface="Arial"/>
                <a:sym typeface="Arial"/>
              </a:rPr>
              <a:t>(d)}  = min{9,2,∞} = 2 </a:t>
            </a:r>
            <a:endParaRPr sz="1200">
              <a:solidFill>
                <a:schemeClr val="dk1"/>
              </a:solidFill>
              <a:latin typeface="Arial"/>
              <a:ea typeface="Arial"/>
              <a:cs typeface="Arial"/>
              <a:sym typeface="Arial"/>
            </a:endParaRPr>
          </a:p>
        </p:txBody>
      </p:sp>
      <p:sp>
        <p:nvSpPr>
          <p:cNvPr id="3798" name="Google Shape;3798;p33"/>
          <p:cNvSpPr txBox="1"/>
          <p:nvPr/>
        </p:nvSpPr>
        <p:spPr>
          <a:xfrm>
            <a:off x="434344" y="3976294"/>
            <a:ext cx="45111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b</a:t>
            </a:r>
            <a:r>
              <a:rPr lang="en-US" sz="1200">
                <a:solidFill>
                  <a:schemeClr val="dk1"/>
                </a:solidFill>
                <a:latin typeface="Arial"/>
                <a:ea typeface="Arial"/>
                <a:cs typeface="Arial"/>
                <a:sym typeface="Arial"/>
              </a:rPr>
              <a:t>(f) = min{c</a:t>
            </a:r>
            <a:r>
              <a:rPr baseline="-25000" lang="en-US" sz="1200">
                <a:solidFill>
                  <a:schemeClr val="dk1"/>
                </a:solidFill>
                <a:latin typeface="Arial"/>
                <a:ea typeface="Arial"/>
                <a:cs typeface="Arial"/>
                <a:sym typeface="Arial"/>
              </a:rPr>
              <a:t>b,a</a:t>
            </a: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a</a:t>
            </a:r>
            <a:r>
              <a:rPr lang="en-US" sz="1200">
                <a:solidFill>
                  <a:schemeClr val="dk1"/>
                </a:solidFill>
                <a:latin typeface="Arial"/>
                <a:ea typeface="Arial"/>
                <a:cs typeface="Arial"/>
                <a:sym typeface="Arial"/>
              </a:rPr>
              <a:t>(f), c</a:t>
            </a:r>
            <a:r>
              <a:rPr baseline="-25000" lang="en-US" sz="1200">
                <a:solidFill>
                  <a:schemeClr val="dk1"/>
                </a:solidFill>
                <a:latin typeface="Arial"/>
                <a:ea typeface="Arial"/>
                <a:cs typeface="Arial"/>
                <a:sym typeface="Arial"/>
              </a:rPr>
              <a:t>b,c </a:t>
            </a: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c</a:t>
            </a:r>
            <a:r>
              <a:rPr lang="en-US" sz="1200">
                <a:solidFill>
                  <a:schemeClr val="dk1"/>
                </a:solidFill>
                <a:latin typeface="Arial"/>
                <a:ea typeface="Arial"/>
                <a:cs typeface="Arial"/>
                <a:sym typeface="Arial"/>
              </a:rPr>
              <a:t>(f), c</a:t>
            </a:r>
            <a:r>
              <a:rPr baseline="-25000" lang="en-US" sz="1200">
                <a:solidFill>
                  <a:schemeClr val="dk1"/>
                </a:solidFill>
                <a:latin typeface="Arial"/>
                <a:ea typeface="Arial"/>
                <a:cs typeface="Arial"/>
                <a:sym typeface="Arial"/>
              </a:rPr>
              <a:t> b,e </a:t>
            </a: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e</a:t>
            </a:r>
            <a:r>
              <a:rPr lang="en-US" sz="1200">
                <a:solidFill>
                  <a:schemeClr val="dk1"/>
                </a:solidFill>
                <a:latin typeface="Arial"/>
                <a:ea typeface="Arial"/>
                <a:cs typeface="Arial"/>
                <a:sym typeface="Arial"/>
              </a:rPr>
              <a:t>(f)}  = min{∞,∞,2} = 2 </a:t>
            </a:r>
            <a:endParaRPr sz="1200">
              <a:solidFill>
                <a:schemeClr val="dk1"/>
              </a:solidFill>
              <a:latin typeface="Arial"/>
              <a:ea typeface="Arial"/>
              <a:cs typeface="Arial"/>
              <a:sym typeface="Arial"/>
            </a:endParaRPr>
          </a:p>
        </p:txBody>
      </p:sp>
      <p:sp>
        <p:nvSpPr>
          <p:cNvPr id="3799" name="Google Shape;3799;p33"/>
          <p:cNvSpPr txBox="1"/>
          <p:nvPr/>
        </p:nvSpPr>
        <p:spPr>
          <a:xfrm>
            <a:off x="499106" y="4683619"/>
            <a:ext cx="44424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b</a:t>
            </a:r>
            <a:r>
              <a:rPr lang="en-US" sz="1200">
                <a:solidFill>
                  <a:schemeClr val="dk1"/>
                </a:solidFill>
                <a:latin typeface="Arial"/>
                <a:ea typeface="Arial"/>
                <a:cs typeface="Arial"/>
                <a:sym typeface="Arial"/>
              </a:rPr>
              <a:t>(i) = min{c</a:t>
            </a:r>
            <a:r>
              <a:rPr baseline="-25000" lang="en-US" sz="1200">
                <a:solidFill>
                  <a:schemeClr val="dk1"/>
                </a:solidFill>
                <a:latin typeface="Arial"/>
                <a:ea typeface="Arial"/>
                <a:cs typeface="Arial"/>
                <a:sym typeface="Arial"/>
              </a:rPr>
              <a:t>b,a</a:t>
            </a: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a</a:t>
            </a:r>
            <a:r>
              <a:rPr lang="en-US" sz="1200">
                <a:solidFill>
                  <a:schemeClr val="dk1"/>
                </a:solidFill>
                <a:latin typeface="Arial"/>
                <a:ea typeface="Arial"/>
                <a:cs typeface="Arial"/>
                <a:sym typeface="Arial"/>
              </a:rPr>
              <a:t>(i), c</a:t>
            </a:r>
            <a:r>
              <a:rPr baseline="-25000" lang="en-US" sz="1200">
                <a:solidFill>
                  <a:schemeClr val="dk1"/>
                </a:solidFill>
                <a:latin typeface="Arial"/>
                <a:ea typeface="Arial"/>
                <a:cs typeface="Arial"/>
                <a:sym typeface="Arial"/>
              </a:rPr>
              <a:t>b,c </a:t>
            </a: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c</a:t>
            </a:r>
            <a:r>
              <a:rPr lang="en-US" sz="1200">
                <a:solidFill>
                  <a:schemeClr val="dk1"/>
                </a:solidFill>
                <a:latin typeface="Arial"/>
                <a:ea typeface="Arial"/>
                <a:cs typeface="Arial"/>
                <a:sym typeface="Arial"/>
              </a:rPr>
              <a:t>(i), c</a:t>
            </a:r>
            <a:r>
              <a:rPr baseline="-25000" lang="en-US" sz="1200">
                <a:solidFill>
                  <a:schemeClr val="dk1"/>
                </a:solidFill>
                <a:latin typeface="Arial"/>
                <a:ea typeface="Arial"/>
                <a:cs typeface="Arial"/>
                <a:sym typeface="Arial"/>
              </a:rPr>
              <a:t> b,e</a:t>
            </a: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e</a:t>
            </a:r>
            <a:r>
              <a:rPr lang="en-US" sz="1200">
                <a:solidFill>
                  <a:schemeClr val="dk1"/>
                </a:solidFill>
                <a:latin typeface="Arial"/>
                <a:ea typeface="Arial"/>
                <a:cs typeface="Arial"/>
                <a:sym typeface="Arial"/>
              </a:rPr>
              <a:t>(i)}  = min{∞,</a:t>
            </a:r>
            <a:r>
              <a:rPr baseline="-25000" lang="en-US" sz="1200">
                <a:solidFill>
                  <a:schemeClr val="dk1"/>
                </a:solidFill>
                <a:latin typeface="Arial"/>
                <a:ea typeface="Arial"/>
                <a:cs typeface="Arial"/>
                <a:sym typeface="Arial"/>
              </a:rPr>
              <a:t> </a:t>
            </a:r>
            <a:r>
              <a:rPr lang="en-US" sz="1200">
                <a:solidFill>
                  <a:schemeClr val="dk1"/>
                </a:solidFill>
                <a:latin typeface="Arial"/>
                <a:ea typeface="Arial"/>
                <a:cs typeface="Arial"/>
                <a:sym typeface="Arial"/>
              </a:rPr>
              <a:t>∞, ∞} = ∞ </a:t>
            </a:r>
            <a:endParaRPr sz="1200">
              <a:solidFill>
                <a:schemeClr val="dk1"/>
              </a:solidFill>
              <a:latin typeface="Arial"/>
              <a:ea typeface="Arial"/>
              <a:cs typeface="Arial"/>
              <a:sym typeface="Arial"/>
            </a:endParaRPr>
          </a:p>
        </p:txBody>
      </p:sp>
      <p:sp>
        <p:nvSpPr>
          <p:cNvPr id="3800" name="Google Shape;3800;p33"/>
          <p:cNvSpPr txBox="1"/>
          <p:nvPr/>
        </p:nvSpPr>
        <p:spPr>
          <a:xfrm>
            <a:off x="434344" y="4455019"/>
            <a:ext cx="44424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b</a:t>
            </a:r>
            <a:r>
              <a:rPr lang="en-US" sz="1200">
                <a:solidFill>
                  <a:schemeClr val="dk1"/>
                </a:solidFill>
                <a:latin typeface="Arial"/>
                <a:ea typeface="Arial"/>
                <a:cs typeface="Arial"/>
                <a:sym typeface="Arial"/>
              </a:rPr>
              <a:t>(h) = min{c</a:t>
            </a:r>
            <a:r>
              <a:rPr baseline="-25000" lang="en-US" sz="1200">
                <a:solidFill>
                  <a:schemeClr val="dk1"/>
                </a:solidFill>
                <a:latin typeface="Arial"/>
                <a:ea typeface="Arial"/>
                <a:cs typeface="Arial"/>
                <a:sym typeface="Arial"/>
              </a:rPr>
              <a:t>b,a</a:t>
            </a: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a</a:t>
            </a:r>
            <a:r>
              <a:rPr lang="en-US" sz="1200">
                <a:solidFill>
                  <a:schemeClr val="dk1"/>
                </a:solidFill>
                <a:latin typeface="Arial"/>
                <a:ea typeface="Arial"/>
                <a:cs typeface="Arial"/>
                <a:sym typeface="Arial"/>
              </a:rPr>
              <a:t>(h), c</a:t>
            </a:r>
            <a:r>
              <a:rPr baseline="-25000" lang="en-US" sz="1200">
                <a:solidFill>
                  <a:schemeClr val="dk1"/>
                </a:solidFill>
                <a:latin typeface="Arial"/>
                <a:ea typeface="Arial"/>
                <a:cs typeface="Arial"/>
                <a:sym typeface="Arial"/>
              </a:rPr>
              <a:t>b,c </a:t>
            </a: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c</a:t>
            </a:r>
            <a:r>
              <a:rPr lang="en-US" sz="1200">
                <a:solidFill>
                  <a:schemeClr val="dk1"/>
                </a:solidFill>
                <a:latin typeface="Arial"/>
                <a:ea typeface="Arial"/>
                <a:cs typeface="Arial"/>
                <a:sym typeface="Arial"/>
              </a:rPr>
              <a:t>(h), c</a:t>
            </a:r>
            <a:r>
              <a:rPr baseline="-25000" lang="en-US" sz="1200">
                <a:solidFill>
                  <a:schemeClr val="dk1"/>
                </a:solidFill>
                <a:latin typeface="Arial"/>
                <a:ea typeface="Arial"/>
                <a:cs typeface="Arial"/>
                <a:sym typeface="Arial"/>
              </a:rPr>
              <a:t> b,e</a:t>
            </a: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e</a:t>
            </a:r>
            <a:r>
              <a:rPr lang="en-US" sz="1200">
                <a:solidFill>
                  <a:schemeClr val="dk1"/>
                </a:solidFill>
                <a:latin typeface="Arial"/>
                <a:ea typeface="Arial"/>
                <a:cs typeface="Arial"/>
                <a:sym typeface="Arial"/>
              </a:rPr>
              <a:t>(h)}  = min{∞,</a:t>
            </a:r>
            <a:r>
              <a:rPr baseline="-25000" lang="en-US" sz="1200">
                <a:solidFill>
                  <a:schemeClr val="dk1"/>
                </a:solidFill>
                <a:latin typeface="Arial"/>
                <a:ea typeface="Arial"/>
                <a:cs typeface="Arial"/>
                <a:sym typeface="Arial"/>
              </a:rPr>
              <a:t> </a:t>
            </a:r>
            <a:r>
              <a:rPr lang="en-US" sz="1200">
                <a:solidFill>
                  <a:schemeClr val="dk1"/>
                </a:solidFill>
                <a:latin typeface="Arial"/>
                <a:ea typeface="Arial"/>
                <a:cs typeface="Arial"/>
                <a:sym typeface="Arial"/>
              </a:rPr>
              <a:t>∞, 2} = 2 </a:t>
            </a:r>
            <a:endParaRPr sz="1200">
              <a:solidFill>
                <a:schemeClr val="dk1"/>
              </a:solidFill>
              <a:latin typeface="Arial"/>
              <a:ea typeface="Arial"/>
              <a:cs typeface="Arial"/>
              <a:sym typeface="Arial"/>
            </a:endParaRPr>
          </a:p>
        </p:txBody>
      </p:sp>
      <p:sp>
        <p:nvSpPr>
          <p:cNvPr id="3801" name="Google Shape;3801;p33"/>
          <p:cNvSpPr txBox="1"/>
          <p:nvPr/>
        </p:nvSpPr>
        <p:spPr>
          <a:xfrm>
            <a:off x="441956" y="3732469"/>
            <a:ext cx="46404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b</a:t>
            </a:r>
            <a:r>
              <a:rPr lang="en-US" sz="1200">
                <a:solidFill>
                  <a:schemeClr val="dk1"/>
                </a:solidFill>
                <a:latin typeface="Arial"/>
                <a:ea typeface="Arial"/>
                <a:cs typeface="Arial"/>
                <a:sym typeface="Arial"/>
              </a:rPr>
              <a:t>(e) = min{c</a:t>
            </a:r>
            <a:r>
              <a:rPr baseline="-25000" lang="en-US" sz="1200">
                <a:solidFill>
                  <a:schemeClr val="dk1"/>
                </a:solidFill>
                <a:latin typeface="Arial"/>
                <a:ea typeface="Arial"/>
                <a:cs typeface="Arial"/>
                <a:sym typeface="Arial"/>
              </a:rPr>
              <a:t>b,a</a:t>
            </a: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a</a:t>
            </a:r>
            <a:r>
              <a:rPr lang="en-US" sz="1200">
                <a:solidFill>
                  <a:schemeClr val="dk1"/>
                </a:solidFill>
                <a:latin typeface="Arial"/>
                <a:ea typeface="Arial"/>
                <a:cs typeface="Arial"/>
                <a:sym typeface="Arial"/>
              </a:rPr>
              <a:t>(e), c</a:t>
            </a:r>
            <a:r>
              <a:rPr baseline="-25000" lang="en-US" sz="1200">
                <a:solidFill>
                  <a:schemeClr val="dk1"/>
                </a:solidFill>
                <a:latin typeface="Arial"/>
                <a:ea typeface="Arial"/>
                <a:cs typeface="Arial"/>
                <a:sym typeface="Arial"/>
              </a:rPr>
              <a:t>b,c </a:t>
            </a: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c</a:t>
            </a:r>
            <a:r>
              <a:rPr lang="en-US" sz="1200">
                <a:solidFill>
                  <a:schemeClr val="dk1"/>
                </a:solidFill>
                <a:latin typeface="Arial"/>
                <a:ea typeface="Arial"/>
                <a:cs typeface="Arial"/>
                <a:sym typeface="Arial"/>
              </a:rPr>
              <a:t>(e), c</a:t>
            </a:r>
            <a:r>
              <a:rPr baseline="-25000" lang="en-US" sz="1200">
                <a:solidFill>
                  <a:schemeClr val="dk1"/>
                </a:solidFill>
                <a:latin typeface="Arial"/>
                <a:ea typeface="Arial"/>
                <a:cs typeface="Arial"/>
                <a:sym typeface="Arial"/>
              </a:rPr>
              <a:t> b,e </a:t>
            </a: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e</a:t>
            </a:r>
            <a:r>
              <a:rPr lang="en-US" sz="1200">
                <a:solidFill>
                  <a:schemeClr val="dk1"/>
                </a:solidFill>
                <a:latin typeface="Arial"/>
                <a:ea typeface="Arial"/>
                <a:cs typeface="Arial"/>
                <a:sym typeface="Arial"/>
              </a:rPr>
              <a:t>(e)}  = min{∞,∞,1} = 1 </a:t>
            </a:r>
            <a:endParaRPr sz="1200">
              <a:solidFill>
                <a:schemeClr val="dk1"/>
              </a:solidFill>
              <a:latin typeface="Arial"/>
              <a:ea typeface="Arial"/>
              <a:cs typeface="Arial"/>
              <a:sym typeface="Arial"/>
            </a:endParaRPr>
          </a:p>
        </p:txBody>
      </p:sp>
      <p:sp>
        <p:nvSpPr>
          <p:cNvPr id="3802" name="Google Shape;3802;p33"/>
          <p:cNvSpPr txBox="1"/>
          <p:nvPr/>
        </p:nvSpPr>
        <p:spPr>
          <a:xfrm>
            <a:off x="441956" y="4212525"/>
            <a:ext cx="45111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b</a:t>
            </a:r>
            <a:r>
              <a:rPr lang="en-US" sz="1200">
                <a:solidFill>
                  <a:schemeClr val="dk1"/>
                </a:solidFill>
                <a:latin typeface="Arial"/>
                <a:ea typeface="Arial"/>
                <a:cs typeface="Arial"/>
                <a:sym typeface="Arial"/>
              </a:rPr>
              <a:t>(g) = min{c</a:t>
            </a:r>
            <a:r>
              <a:rPr baseline="-25000" lang="en-US" sz="1200">
                <a:solidFill>
                  <a:schemeClr val="dk1"/>
                </a:solidFill>
                <a:latin typeface="Arial"/>
                <a:ea typeface="Arial"/>
                <a:cs typeface="Arial"/>
                <a:sym typeface="Arial"/>
              </a:rPr>
              <a:t>b,a</a:t>
            </a: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a</a:t>
            </a:r>
            <a:r>
              <a:rPr lang="en-US" sz="1200">
                <a:solidFill>
                  <a:schemeClr val="dk1"/>
                </a:solidFill>
                <a:latin typeface="Arial"/>
                <a:ea typeface="Arial"/>
                <a:cs typeface="Arial"/>
                <a:sym typeface="Arial"/>
              </a:rPr>
              <a:t>(g), c</a:t>
            </a:r>
            <a:r>
              <a:rPr baseline="-25000" lang="en-US" sz="1200">
                <a:solidFill>
                  <a:schemeClr val="dk1"/>
                </a:solidFill>
                <a:latin typeface="Arial"/>
                <a:ea typeface="Arial"/>
                <a:cs typeface="Arial"/>
                <a:sym typeface="Arial"/>
              </a:rPr>
              <a:t>b,c </a:t>
            </a: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c</a:t>
            </a:r>
            <a:r>
              <a:rPr lang="en-US" sz="1200">
                <a:solidFill>
                  <a:schemeClr val="dk1"/>
                </a:solidFill>
                <a:latin typeface="Arial"/>
                <a:ea typeface="Arial"/>
                <a:cs typeface="Arial"/>
                <a:sym typeface="Arial"/>
              </a:rPr>
              <a:t>(g), c</a:t>
            </a:r>
            <a:r>
              <a:rPr baseline="-25000" lang="en-US" sz="1200">
                <a:solidFill>
                  <a:schemeClr val="dk1"/>
                </a:solidFill>
                <a:latin typeface="Arial"/>
                <a:ea typeface="Arial"/>
                <a:cs typeface="Arial"/>
                <a:sym typeface="Arial"/>
              </a:rPr>
              <a:t> b,e</a:t>
            </a: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e</a:t>
            </a:r>
            <a:r>
              <a:rPr lang="en-US" sz="1200">
                <a:solidFill>
                  <a:schemeClr val="dk1"/>
                </a:solidFill>
                <a:latin typeface="Arial"/>
                <a:ea typeface="Arial"/>
                <a:cs typeface="Arial"/>
                <a:sym typeface="Arial"/>
              </a:rPr>
              <a:t>(g)}  = min{∞,</a:t>
            </a:r>
            <a:r>
              <a:rPr baseline="-25000" lang="en-US" sz="1200">
                <a:solidFill>
                  <a:schemeClr val="dk1"/>
                </a:solidFill>
                <a:latin typeface="Arial"/>
                <a:ea typeface="Arial"/>
                <a:cs typeface="Arial"/>
                <a:sym typeface="Arial"/>
              </a:rPr>
              <a:t> </a:t>
            </a:r>
            <a:r>
              <a:rPr lang="en-US" sz="1200">
                <a:solidFill>
                  <a:schemeClr val="dk1"/>
                </a:solidFill>
                <a:latin typeface="Arial"/>
                <a:ea typeface="Arial"/>
                <a:cs typeface="Arial"/>
                <a:sym typeface="Arial"/>
              </a:rPr>
              <a:t>∞, ∞} = ∞ </a:t>
            </a:r>
            <a:endParaRPr sz="1200">
              <a:solidFill>
                <a:schemeClr val="dk1"/>
              </a:solidFill>
              <a:latin typeface="Arial"/>
              <a:ea typeface="Arial"/>
              <a:cs typeface="Arial"/>
              <a:sym typeface="Arial"/>
            </a:endParaRPr>
          </a:p>
        </p:txBody>
      </p:sp>
      <p:sp>
        <p:nvSpPr>
          <p:cNvPr id="3803" name="Google Shape;3803;p33"/>
          <p:cNvSpPr txBox="1"/>
          <p:nvPr>
            <p:ph type="title"/>
          </p:nvPr>
        </p:nvSpPr>
        <p:spPr>
          <a:xfrm>
            <a:off x="10369" y="54319"/>
            <a:ext cx="8524200" cy="6711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0000A3"/>
              </a:buClr>
              <a:buSzPts val="3000"/>
              <a:buFont typeface="Arial"/>
              <a:buNone/>
            </a:pPr>
            <a:r>
              <a:rPr lang="en-US" sz="3000"/>
              <a:t>Παράδειγμα διανύσματος </a:t>
            </a:r>
            <a:endParaRPr sz="3000"/>
          </a:p>
          <a:p>
            <a:pPr indent="0" lvl="0" marL="0" rtl="0" algn="l">
              <a:spcBef>
                <a:spcPts val="0"/>
              </a:spcBef>
              <a:spcAft>
                <a:spcPts val="0"/>
              </a:spcAft>
              <a:buClr>
                <a:srgbClr val="0000A3"/>
              </a:buClr>
              <a:buSzPts val="3000"/>
              <a:buFont typeface="Arial"/>
              <a:buNone/>
            </a:pPr>
            <a:r>
              <a:rPr lang="en-US" sz="3000"/>
              <a:t>απόστασης: υπολογισμός</a:t>
            </a:r>
            <a:endParaRPr sz="3000"/>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65"/>
                                        </p:tgtEl>
                                        <p:attrNameLst>
                                          <p:attrName>style.visibility</p:attrName>
                                        </p:attrNameLst>
                                      </p:cBhvr>
                                      <p:to>
                                        <p:strVal val="visible"/>
                                      </p:to>
                                    </p:set>
                                    <p:animEffect filter="fade" transition="in">
                                      <p:cBhvr>
                                        <p:cTn dur="500"/>
                                        <p:tgtEl>
                                          <p:spTgt spid="37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8"/>
                                        </p:tgtEl>
                                        <p:attrNameLst>
                                          <p:attrName>style.visibility</p:attrName>
                                        </p:attrNameLst>
                                      </p:cBhvr>
                                      <p:to>
                                        <p:strVal val="visible"/>
                                      </p:to>
                                    </p:set>
                                    <p:animEffect filter="fade" transition="in">
                                      <p:cBhvr>
                                        <p:cTn dur="500"/>
                                        <p:tgtEl>
                                          <p:spTgt spid="37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5"/>
                                        </p:tgtEl>
                                        <p:attrNameLst>
                                          <p:attrName>style.visibility</p:attrName>
                                        </p:attrNameLst>
                                      </p:cBhvr>
                                      <p:to>
                                        <p:strVal val="visible"/>
                                      </p:to>
                                    </p:set>
                                    <p:animEffect filter="fade" transition="in">
                                      <p:cBhvr>
                                        <p:cTn dur="500"/>
                                        <p:tgtEl>
                                          <p:spTgt spid="37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6"/>
                                        </p:tgtEl>
                                        <p:attrNameLst>
                                          <p:attrName>style.visibility</p:attrName>
                                        </p:attrNameLst>
                                      </p:cBhvr>
                                      <p:to>
                                        <p:strVal val="visible"/>
                                      </p:to>
                                    </p:set>
                                    <p:animEffect filter="fade" transition="in">
                                      <p:cBhvr>
                                        <p:cTn dur="500"/>
                                        <p:tgtEl>
                                          <p:spTgt spid="37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7"/>
                                        </p:tgtEl>
                                        <p:attrNameLst>
                                          <p:attrName>style.visibility</p:attrName>
                                        </p:attrNameLst>
                                      </p:cBhvr>
                                      <p:to>
                                        <p:strVal val="visible"/>
                                      </p:to>
                                    </p:set>
                                    <p:animEffect filter="fade" transition="in">
                                      <p:cBhvr>
                                        <p:cTn dur="500"/>
                                        <p:tgtEl>
                                          <p:spTgt spid="37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1"/>
                                        </p:tgtEl>
                                        <p:attrNameLst>
                                          <p:attrName>style.visibility</p:attrName>
                                        </p:attrNameLst>
                                      </p:cBhvr>
                                      <p:to>
                                        <p:strVal val="visible"/>
                                      </p:to>
                                    </p:set>
                                    <p:animEffect filter="fade" transition="in">
                                      <p:cBhvr>
                                        <p:cTn dur="500"/>
                                        <p:tgtEl>
                                          <p:spTgt spid="38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8"/>
                                        </p:tgtEl>
                                        <p:attrNameLst>
                                          <p:attrName>style.visibility</p:attrName>
                                        </p:attrNameLst>
                                      </p:cBhvr>
                                      <p:to>
                                        <p:strVal val="visible"/>
                                      </p:to>
                                    </p:set>
                                    <p:animEffect filter="fade" transition="in">
                                      <p:cBhvr>
                                        <p:cTn dur="500"/>
                                        <p:tgtEl>
                                          <p:spTgt spid="37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2"/>
                                        </p:tgtEl>
                                        <p:attrNameLst>
                                          <p:attrName>style.visibility</p:attrName>
                                        </p:attrNameLst>
                                      </p:cBhvr>
                                      <p:to>
                                        <p:strVal val="visible"/>
                                      </p:to>
                                    </p:set>
                                    <p:animEffect filter="fade" transition="in">
                                      <p:cBhvr>
                                        <p:cTn dur="500"/>
                                        <p:tgtEl>
                                          <p:spTgt spid="38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0"/>
                                        </p:tgtEl>
                                        <p:attrNameLst>
                                          <p:attrName>style.visibility</p:attrName>
                                        </p:attrNameLst>
                                      </p:cBhvr>
                                      <p:to>
                                        <p:strVal val="visible"/>
                                      </p:to>
                                    </p:set>
                                    <p:animEffect filter="fade" transition="in">
                                      <p:cBhvr>
                                        <p:cTn dur="500"/>
                                        <p:tgtEl>
                                          <p:spTgt spid="38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9"/>
                                        </p:tgtEl>
                                        <p:attrNameLst>
                                          <p:attrName>style.visibility</p:attrName>
                                        </p:attrNameLst>
                                      </p:cBhvr>
                                      <p:to>
                                        <p:strVal val="visible"/>
                                      </p:to>
                                    </p:set>
                                    <p:animEffect filter="fade" transition="in">
                                      <p:cBhvr>
                                        <p:cTn dur="500"/>
                                        <p:tgtEl>
                                          <p:spTgt spid="37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7"/>
                                        </p:tgtEl>
                                        <p:attrNameLst>
                                          <p:attrName>style.visibility</p:attrName>
                                        </p:attrNameLst>
                                      </p:cBhvr>
                                      <p:to>
                                        <p:strVal val="visible"/>
                                      </p:to>
                                    </p:set>
                                    <p:animEffect filter="fade" transition="in">
                                      <p:cBhvr>
                                        <p:cTn dur="500"/>
                                        <p:tgtEl>
                                          <p:spTgt spid="378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766"/>
                                        </p:tgtEl>
                                        <p:attrNameLst>
                                          <p:attrName>style.visibility</p:attrName>
                                        </p:attrNameLst>
                                      </p:cBhvr>
                                      <p:to>
                                        <p:strVal val="visible"/>
                                      </p:to>
                                    </p:set>
                                    <p:animEffect filter="fade" transition="in">
                                      <p:cBhvr>
                                        <p:cTn dur="500"/>
                                        <p:tgtEl>
                                          <p:spTgt spid="37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8" name="Shape 3808"/>
        <p:cNvGrpSpPr/>
        <p:nvPr/>
      </p:nvGrpSpPr>
      <p:grpSpPr>
        <a:xfrm>
          <a:off x="0" y="0"/>
          <a:ext cx="0" cy="0"/>
          <a:chOff x="0" y="0"/>
          <a:chExt cx="0" cy="0"/>
        </a:xfrm>
      </p:grpSpPr>
      <p:grpSp>
        <p:nvGrpSpPr>
          <p:cNvPr id="3809" name="Google Shape;3809;p34"/>
          <p:cNvGrpSpPr/>
          <p:nvPr/>
        </p:nvGrpSpPr>
        <p:grpSpPr>
          <a:xfrm>
            <a:off x="2120974" y="848033"/>
            <a:ext cx="1160543" cy="1965847"/>
            <a:chOff x="3221255" y="1012723"/>
            <a:chExt cx="1547391" cy="2621130"/>
          </a:xfrm>
        </p:grpSpPr>
        <p:sp>
          <p:nvSpPr>
            <p:cNvPr id="3810" name="Google Shape;3810;p34"/>
            <p:cNvSpPr/>
            <p:nvPr/>
          </p:nvSpPr>
          <p:spPr>
            <a:xfrm>
              <a:off x="4316362" y="1042219"/>
              <a:ext cx="452284" cy="2389239"/>
            </a:xfrm>
            <a:custGeom>
              <a:rect b="b" l="l" r="r" t="t"/>
              <a:pathLst>
                <a:path extrusionOk="0" h="2389239" w="452284">
                  <a:moveTo>
                    <a:pt x="0" y="0"/>
                  </a:moveTo>
                  <a:cubicBezTo>
                    <a:pt x="170425" y="625988"/>
                    <a:pt x="242530" y="681703"/>
                    <a:pt x="452284" y="904568"/>
                  </a:cubicBezTo>
                  <a:lnTo>
                    <a:pt x="452284" y="1052052"/>
                  </a:lnTo>
                  <a:cubicBezTo>
                    <a:pt x="206477" y="1507613"/>
                    <a:pt x="137653" y="1825523"/>
                    <a:pt x="9833" y="2389239"/>
                  </a:cubicBezTo>
                  <a:cubicBezTo>
                    <a:pt x="6555" y="1592826"/>
                    <a:pt x="3278" y="796413"/>
                    <a:pt x="0" y="0"/>
                  </a:cubicBezTo>
                  <a:close/>
                </a:path>
              </a:pathLst>
            </a:custGeom>
            <a:gradFill>
              <a:gsLst>
                <a:gs pos="0">
                  <a:srgbClr val="F2F2F2"/>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3811" name="Google Shape;3811;p34"/>
            <p:cNvGrpSpPr/>
            <p:nvPr/>
          </p:nvGrpSpPr>
          <p:grpSpPr>
            <a:xfrm>
              <a:off x="3221255" y="1012723"/>
              <a:ext cx="1172907" cy="2621130"/>
              <a:chOff x="3221255" y="1012723"/>
              <a:chExt cx="1172907" cy="2621130"/>
            </a:xfrm>
          </p:grpSpPr>
          <p:sp>
            <p:nvSpPr>
              <p:cNvPr id="3812" name="Google Shape;3812;p34"/>
              <p:cNvSpPr/>
              <p:nvPr/>
            </p:nvSpPr>
            <p:spPr>
              <a:xfrm>
                <a:off x="3224981" y="1012723"/>
                <a:ext cx="1111045" cy="2418735"/>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3813" name="Google Shape;3813;p34"/>
              <p:cNvGrpSpPr/>
              <p:nvPr/>
            </p:nvGrpSpPr>
            <p:grpSpPr>
              <a:xfrm>
                <a:off x="3221255" y="1017253"/>
                <a:ext cx="1172907" cy="2616600"/>
                <a:chOff x="9477371" y="702026"/>
                <a:chExt cx="1172907" cy="2616600"/>
              </a:xfrm>
            </p:grpSpPr>
            <p:sp>
              <p:nvSpPr>
                <p:cNvPr id="3814" name="Google Shape;3814;p34"/>
                <p:cNvSpPr/>
                <p:nvPr/>
              </p:nvSpPr>
              <p:spPr>
                <a:xfrm>
                  <a:off x="9485428" y="706056"/>
                  <a:ext cx="1116982" cy="37039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815" name="Google Shape;3815;p34"/>
                <p:cNvSpPr txBox="1"/>
                <p:nvPr/>
              </p:nvSpPr>
              <p:spPr>
                <a:xfrm>
                  <a:off x="9533078" y="702026"/>
                  <a:ext cx="1117200" cy="2616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500">
                      <a:solidFill>
                        <a:schemeClr val="lt1"/>
                      </a:solidFill>
                      <a:latin typeface="Arial"/>
                      <a:ea typeface="Arial"/>
                      <a:cs typeface="Arial"/>
                      <a:sym typeface="Arial"/>
                    </a:rPr>
                    <a:t>DV in a: </a:t>
                  </a: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a</a:t>
                  </a:r>
                  <a:r>
                    <a:rPr lang="en-US" sz="1200">
                      <a:solidFill>
                        <a:schemeClr val="dk1"/>
                      </a:solidFill>
                      <a:latin typeface="Arial"/>
                      <a:ea typeface="Arial"/>
                      <a:cs typeface="Arial"/>
                      <a:sym typeface="Arial"/>
                    </a:rPr>
                    <a:t>(a)=0</a:t>
                  </a:r>
                  <a:endParaRPr sz="1100"/>
                </a:p>
                <a:p>
                  <a:pPr indent="0" lvl="0" marL="0" marR="0" rtl="0" algn="l">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a</a:t>
                  </a:r>
                  <a:r>
                    <a:rPr lang="en-US" sz="1200">
                      <a:solidFill>
                        <a:schemeClr val="dk1"/>
                      </a:solidFill>
                      <a:latin typeface="Arial"/>
                      <a:ea typeface="Arial"/>
                      <a:cs typeface="Arial"/>
                      <a:sym typeface="Arial"/>
                    </a:rPr>
                    <a:t>(b) = 8</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a</a:t>
                  </a:r>
                  <a:r>
                    <a:rPr lang="en-US" sz="1200">
                      <a:solidFill>
                        <a:schemeClr val="dk1"/>
                      </a:solidFill>
                      <a:latin typeface="Arial"/>
                      <a:ea typeface="Arial"/>
                      <a:cs typeface="Arial"/>
                      <a:sym typeface="Arial"/>
                    </a:rPr>
                    <a:t>(c) = ∞</a:t>
                  </a:r>
                  <a:endParaRPr sz="1100"/>
                </a:p>
                <a:p>
                  <a:pPr indent="0" lvl="0" marL="0" marR="0" rtl="0" algn="l">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a</a:t>
                  </a:r>
                  <a:r>
                    <a:rPr lang="en-US" sz="1200">
                      <a:solidFill>
                        <a:schemeClr val="dk1"/>
                      </a:solidFill>
                      <a:latin typeface="Arial"/>
                      <a:ea typeface="Arial"/>
                      <a:cs typeface="Arial"/>
                      <a:sym typeface="Arial"/>
                    </a:rPr>
                    <a:t>(d) = 1</a:t>
                  </a:r>
                  <a:endParaRPr sz="1100"/>
                </a:p>
                <a:p>
                  <a:pPr indent="0" lvl="0" marL="0" marR="0" rtl="0" algn="l">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a</a:t>
                  </a:r>
                  <a:r>
                    <a:rPr lang="en-US" sz="1200">
                      <a:solidFill>
                        <a:schemeClr val="dk1"/>
                      </a:solidFill>
                      <a:latin typeface="Arial"/>
                      <a:ea typeface="Arial"/>
                      <a:cs typeface="Arial"/>
                      <a:sym typeface="Arial"/>
                    </a:rPr>
                    <a:t>(e) = ∞</a:t>
                  </a:r>
                  <a:endParaRPr sz="1100"/>
                </a:p>
                <a:p>
                  <a:pPr indent="0" lvl="0" marL="0" marR="0" rtl="0" algn="l">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a</a:t>
                  </a:r>
                  <a:r>
                    <a:rPr lang="en-US" sz="1200">
                      <a:solidFill>
                        <a:schemeClr val="dk1"/>
                      </a:solidFill>
                      <a:latin typeface="Arial"/>
                      <a:ea typeface="Arial"/>
                      <a:cs typeface="Arial"/>
                      <a:sym typeface="Arial"/>
                    </a:rPr>
                    <a:t>(f) = ∞</a:t>
                  </a:r>
                  <a:endParaRPr sz="1100"/>
                </a:p>
                <a:p>
                  <a:pPr indent="0" lvl="0" marL="0" marR="0" rtl="0" algn="l">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a</a:t>
                  </a:r>
                  <a:r>
                    <a:rPr lang="en-US" sz="1200">
                      <a:solidFill>
                        <a:schemeClr val="dk1"/>
                      </a:solidFill>
                      <a:latin typeface="Arial"/>
                      <a:ea typeface="Arial"/>
                      <a:cs typeface="Arial"/>
                      <a:sym typeface="Arial"/>
                    </a:rPr>
                    <a:t>(g) = ∞</a:t>
                  </a:r>
                  <a:endParaRPr sz="1100"/>
                </a:p>
                <a:p>
                  <a:pPr indent="0" lvl="0" marL="0" marR="0" rtl="0" algn="l">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a</a:t>
                  </a:r>
                  <a:r>
                    <a:rPr lang="en-US" sz="1200">
                      <a:solidFill>
                        <a:schemeClr val="dk1"/>
                      </a:solidFill>
                      <a:latin typeface="Arial"/>
                      <a:ea typeface="Arial"/>
                      <a:cs typeface="Arial"/>
                      <a:sym typeface="Arial"/>
                    </a:rPr>
                    <a:t>(h) = ∞</a:t>
                  </a:r>
                  <a:endParaRPr sz="1100"/>
                </a:p>
                <a:p>
                  <a:pPr indent="0" lvl="0" marL="0" marR="0" rtl="0" algn="l">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a</a:t>
                  </a:r>
                  <a:r>
                    <a:rPr lang="en-US" sz="1200">
                      <a:solidFill>
                        <a:schemeClr val="dk1"/>
                      </a:solidFill>
                      <a:latin typeface="Arial"/>
                      <a:ea typeface="Arial"/>
                      <a:cs typeface="Arial"/>
                      <a:sym typeface="Arial"/>
                    </a:rPr>
                    <a:t>(i) = ∞</a:t>
                  </a:r>
                  <a:endParaRPr sz="1200">
                    <a:solidFill>
                      <a:schemeClr val="dk1"/>
                    </a:solidFill>
                    <a:latin typeface="Arial"/>
                    <a:ea typeface="Arial"/>
                    <a:cs typeface="Arial"/>
                    <a:sym typeface="Arial"/>
                  </a:endParaRPr>
                </a:p>
              </p:txBody>
            </p:sp>
            <p:cxnSp>
              <p:nvCxnSpPr>
                <p:cNvPr id="3816" name="Google Shape;3816;p34"/>
                <p:cNvCxnSpPr/>
                <p:nvPr/>
              </p:nvCxnSpPr>
              <p:spPr>
                <a:xfrm>
                  <a:off x="9477371" y="1076444"/>
                  <a:ext cx="1123866" cy="0"/>
                </a:xfrm>
                <a:prstGeom prst="straightConnector1">
                  <a:avLst/>
                </a:prstGeom>
                <a:noFill/>
                <a:ln cap="flat" cmpd="sng" w="12700">
                  <a:solidFill>
                    <a:schemeClr val="dk1"/>
                  </a:solidFill>
                  <a:prstDash val="solid"/>
                  <a:miter lim="800000"/>
                  <a:headEnd len="sm" w="sm" type="none"/>
                  <a:tailEnd len="sm" w="sm" type="none"/>
                </a:ln>
              </p:spPr>
            </p:cxnSp>
            <p:sp>
              <p:nvSpPr>
                <p:cNvPr id="3817" name="Google Shape;3817;p34"/>
                <p:cNvSpPr/>
                <p:nvPr/>
              </p:nvSpPr>
              <p:spPr>
                <a:xfrm>
                  <a:off x="9479666" y="706056"/>
                  <a:ext cx="1122744" cy="2589450"/>
                </a:xfrm>
                <a:prstGeom prst="rect">
                  <a:avLst/>
                </a:prstGeom>
                <a:no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grpSp>
      <p:sp>
        <p:nvSpPr>
          <p:cNvPr id="3818" name="Google Shape;3818;p34"/>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cxnSp>
        <p:nvCxnSpPr>
          <p:cNvPr id="3819" name="Google Shape;3819;p34"/>
          <p:cNvCxnSpPr>
            <a:stCxn id="3820" idx="2"/>
            <a:endCxn id="3820" idx="0"/>
          </p:cNvCxnSpPr>
          <p:nvPr/>
        </p:nvCxnSpPr>
        <p:spPr>
          <a:xfrm rot="10800000">
            <a:off x="4897777" y="1596840"/>
            <a:ext cx="0" cy="2897400"/>
          </a:xfrm>
          <a:prstGeom prst="straightConnector1">
            <a:avLst/>
          </a:prstGeom>
          <a:noFill/>
          <a:ln cap="flat" cmpd="sng" w="12700">
            <a:solidFill>
              <a:schemeClr val="dk1"/>
            </a:solidFill>
            <a:prstDash val="solid"/>
            <a:miter lim="800000"/>
            <a:headEnd len="sm" w="sm" type="none"/>
            <a:tailEnd len="sm" w="sm" type="none"/>
          </a:ln>
        </p:spPr>
      </p:cxnSp>
      <p:cxnSp>
        <p:nvCxnSpPr>
          <p:cNvPr id="3821" name="Google Shape;3821;p34"/>
          <p:cNvCxnSpPr>
            <a:stCxn id="3820" idx="1"/>
            <a:endCxn id="3820" idx="3"/>
          </p:cNvCxnSpPr>
          <p:nvPr/>
        </p:nvCxnSpPr>
        <p:spPr>
          <a:xfrm>
            <a:off x="3449077" y="3045540"/>
            <a:ext cx="2897400" cy="0"/>
          </a:xfrm>
          <a:prstGeom prst="straightConnector1">
            <a:avLst/>
          </a:prstGeom>
          <a:noFill/>
          <a:ln cap="flat" cmpd="sng" w="12700">
            <a:solidFill>
              <a:schemeClr val="dk1"/>
            </a:solidFill>
            <a:prstDash val="solid"/>
            <a:miter lim="800000"/>
            <a:headEnd len="sm" w="sm" type="none"/>
            <a:tailEnd len="sm" w="sm" type="none"/>
          </a:ln>
        </p:spPr>
      </p:cxnSp>
      <p:sp>
        <p:nvSpPr>
          <p:cNvPr id="3820" name="Google Shape;3820;p34"/>
          <p:cNvSpPr/>
          <p:nvPr/>
        </p:nvSpPr>
        <p:spPr>
          <a:xfrm>
            <a:off x="3449077" y="1596840"/>
            <a:ext cx="2897400" cy="2897400"/>
          </a:xfrm>
          <a:prstGeom prst="rect">
            <a:avLst/>
          </a:prstGeom>
          <a:no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3822" name="Google Shape;3822;p34"/>
          <p:cNvSpPr/>
          <p:nvPr/>
        </p:nvSpPr>
        <p:spPr>
          <a:xfrm>
            <a:off x="6285253" y="1650352"/>
            <a:ext cx="99300" cy="13914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3823" name="Google Shape;3823;p34"/>
          <p:cNvGrpSpPr/>
          <p:nvPr/>
        </p:nvGrpSpPr>
        <p:grpSpPr>
          <a:xfrm>
            <a:off x="3250339" y="4329160"/>
            <a:ext cx="3307962" cy="341178"/>
            <a:chOff x="4333785" y="5772213"/>
            <a:chExt cx="4410616" cy="454904"/>
          </a:xfrm>
        </p:grpSpPr>
        <p:grpSp>
          <p:nvGrpSpPr>
            <p:cNvPr id="3824" name="Google Shape;3824;p34"/>
            <p:cNvGrpSpPr/>
            <p:nvPr/>
          </p:nvGrpSpPr>
          <p:grpSpPr>
            <a:xfrm>
              <a:off x="4333785" y="5772213"/>
              <a:ext cx="531821" cy="419397"/>
              <a:chOff x="1348328" y="2475647"/>
              <a:chExt cx="603916" cy="476250"/>
            </a:xfrm>
          </p:grpSpPr>
          <p:grpSp>
            <p:nvGrpSpPr>
              <p:cNvPr id="3825" name="Google Shape;3825;p34"/>
              <p:cNvGrpSpPr/>
              <p:nvPr/>
            </p:nvGrpSpPr>
            <p:grpSpPr>
              <a:xfrm>
                <a:off x="1348328" y="2555748"/>
                <a:ext cx="603916" cy="308999"/>
                <a:chOff x="5278570" y="2983486"/>
                <a:chExt cx="501650" cy="233363"/>
              </a:xfrm>
            </p:grpSpPr>
            <p:sp>
              <p:nvSpPr>
                <p:cNvPr id="3826" name="Google Shape;3826;p34"/>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827" name="Google Shape;3827;p34"/>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3828" name="Google Shape;3828;p34"/>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3829" name="Google Shape;3829;p34"/>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830" name="Google Shape;3830;p34"/>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3831" name="Google Shape;3831;p34"/>
              <p:cNvGrpSpPr/>
              <p:nvPr/>
            </p:nvGrpSpPr>
            <p:grpSpPr>
              <a:xfrm>
                <a:off x="1456374" y="2475647"/>
                <a:ext cx="469381" cy="476250"/>
                <a:chOff x="2944" y="2405"/>
                <a:chExt cx="300" cy="300"/>
              </a:xfrm>
            </p:grpSpPr>
            <p:sp>
              <p:nvSpPr>
                <p:cNvPr id="3832" name="Google Shape;3832;p34"/>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833" name="Google Shape;3833;p34"/>
                <p:cNvSpPr txBox="1"/>
                <p:nvPr/>
              </p:nvSpPr>
              <p:spPr>
                <a:xfrm>
                  <a:off x="2944" y="240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g</a:t>
                  </a:r>
                  <a:endParaRPr b="0" i="0" sz="1500" u="none" cap="none" strike="noStrike">
                    <a:solidFill>
                      <a:srgbClr val="000000"/>
                    </a:solidFill>
                    <a:latin typeface="Arial"/>
                    <a:ea typeface="Arial"/>
                    <a:cs typeface="Arial"/>
                    <a:sym typeface="Arial"/>
                  </a:endParaRPr>
                </a:p>
              </p:txBody>
            </p:sp>
          </p:grpSp>
        </p:grpSp>
        <p:grpSp>
          <p:nvGrpSpPr>
            <p:cNvPr id="3834" name="Google Shape;3834;p34"/>
            <p:cNvGrpSpPr/>
            <p:nvPr/>
          </p:nvGrpSpPr>
          <p:grpSpPr>
            <a:xfrm>
              <a:off x="6263949" y="5807720"/>
              <a:ext cx="531821" cy="419397"/>
              <a:chOff x="1348328" y="2507397"/>
              <a:chExt cx="603916" cy="476250"/>
            </a:xfrm>
          </p:grpSpPr>
          <p:grpSp>
            <p:nvGrpSpPr>
              <p:cNvPr id="3835" name="Google Shape;3835;p34"/>
              <p:cNvGrpSpPr/>
              <p:nvPr/>
            </p:nvGrpSpPr>
            <p:grpSpPr>
              <a:xfrm>
                <a:off x="1348328" y="2555748"/>
                <a:ext cx="603916" cy="308999"/>
                <a:chOff x="5278570" y="2983486"/>
                <a:chExt cx="501650" cy="233363"/>
              </a:xfrm>
            </p:grpSpPr>
            <p:sp>
              <p:nvSpPr>
                <p:cNvPr id="3836" name="Google Shape;3836;p34"/>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837" name="Google Shape;3837;p34"/>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3838" name="Google Shape;3838;p34"/>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3839" name="Google Shape;3839;p34"/>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840" name="Google Shape;3840;p34"/>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3841" name="Google Shape;3841;p34"/>
              <p:cNvGrpSpPr/>
              <p:nvPr/>
            </p:nvGrpSpPr>
            <p:grpSpPr>
              <a:xfrm>
                <a:off x="1456374" y="2507397"/>
                <a:ext cx="469381" cy="476250"/>
                <a:chOff x="2944" y="2425"/>
                <a:chExt cx="300" cy="300"/>
              </a:xfrm>
            </p:grpSpPr>
            <p:sp>
              <p:nvSpPr>
                <p:cNvPr id="3842" name="Google Shape;3842;p34"/>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843" name="Google Shape;3843;p34"/>
                <p:cNvSpPr txBox="1"/>
                <p:nvPr/>
              </p:nvSpPr>
              <p:spPr>
                <a:xfrm>
                  <a:off x="2944"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h</a:t>
                  </a:r>
                  <a:endParaRPr b="0" i="0" sz="1500" u="none" cap="none" strike="noStrike">
                    <a:solidFill>
                      <a:srgbClr val="000000"/>
                    </a:solidFill>
                    <a:latin typeface="Arial"/>
                    <a:ea typeface="Arial"/>
                    <a:cs typeface="Arial"/>
                    <a:sym typeface="Arial"/>
                  </a:endParaRPr>
                </a:p>
              </p:txBody>
            </p:sp>
          </p:grpSp>
        </p:grpSp>
        <p:grpSp>
          <p:nvGrpSpPr>
            <p:cNvPr id="3844" name="Google Shape;3844;p34"/>
            <p:cNvGrpSpPr/>
            <p:nvPr/>
          </p:nvGrpSpPr>
          <p:grpSpPr>
            <a:xfrm>
              <a:off x="8197315" y="5805271"/>
              <a:ext cx="547086" cy="419397"/>
              <a:chOff x="1348328" y="2507397"/>
              <a:chExt cx="621251" cy="476250"/>
            </a:xfrm>
          </p:grpSpPr>
          <p:grpSp>
            <p:nvGrpSpPr>
              <p:cNvPr id="3845" name="Google Shape;3845;p34"/>
              <p:cNvGrpSpPr/>
              <p:nvPr/>
            </p:nvGrpSpPr>
            <p:grpSpPr>
              <a:xfrm>
                <a:off x="1348328" y="2555748"/>
                <a:ext cx="603916" cy="308999"/>
                <a:chOff x="5278570" y="2983486"/>
                <a:chExt cx="501650" cy="233363"/>
              </a:xfrm>
            </p:grpSpPr>
            <p:sp>
              <p:nvSpPr>
                <p:cNvPr id="3846" name="Google Shape;3846;p34"/>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847" name="Google Shape;3847;p34"/>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3848" name="Google Shape;3848;p34"/>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3849" name="Google Shape;3849;p34"/>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850" name="Google Shape;3850;p34"/>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3851" name="Google Shape;3851;p34"/>
              <p:cNvGrpSpPr/>
              <p:nvPr/>
            </p:nvGrpSpPr>
            <p:grpSpPr>
              <a:xfrm>
                <a:off x="1500196" y="2507397"/>
                <a:ext cx="469382" cy="476250"/>
                <a:chOff x="2972" y="2425"/>
                <a:chExt cx="300" cy="300"/>
              </a:xfrm>
            </p:grpSpPr>
            <p:sp>
              <p:nvSpPr>
                <p:cNvPr id="3852" name="Google Shape;3852;p34"/>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853" name="Google Shape;3853;p34"/>
                <p:cNvSpPr txBox="1"/>
                <p:nvPr/>
              </p:nvSpPr>
              <p:spPr>
                <a:xfrm>
                  <a:off x="2972"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a:t>
                  </a:r>
                  <a:endParaRPr b="0" i="0" sz="1500" u="none" cap="none" strike="noStrike">
                    <a:solidFill>
                      <a:srgbClr val="000000"/>
                    </a:solidFill>
                    <a:latin typeface="Arial"/>
                    <a:ea typeface="Arial"/>
                    <a:cs typeface="Arial"/>
                    <a:sym typeface="Arial"/>
                  </a:endParaRPr>
                </a:p>
              </p:txBody>
            </p:sp>
          </p:grpSp>
        </p:grpSp>
      </p:grpSp>
      <p:sp>
        <p:nvSpPr>
          <p:cNvPr id="3854" name="Google Shape;3854;p34"/>
          <p:cNvSpPr txBox="1"/>
          <p:nvPr/>
        </p:nvSpPr>
        <p:spPr>
          <a:xfrm>
            <a:off x="3229337" y="2152892"/>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3855" name="Google Shape;3855;p34"/>
          <p:cNvSpPr txBox="1"/>
          <p:nvPr/>
        </p:nvSpPr>
        <p:spPr>
          <a:xfrm>
            <a:off x="4663150" y="2145658"/>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3856" name="Google Shape;3856;p34"/>
          <p:cNvSpPr txBox="1"/>
          <p:nvPr/>
        </p:nvSpPr>
        <p:spPr>
          <a:xfrm>
            <a:off x="3222103" y="3664835"/>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3857" name="Google Shape;3857;p34"/>
          <p:cNvSpPr txBox="1"/>
          <p:nvPr/>
        </p:nvSpPr>
        <p:spPr>
          <a:xfrm>
            <a:off x="4673280" y="3666282"/>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3858" name="Google Shape;3858;p34"/>
          <p:cNvSpPr txBox="1"/>
          <p:nvPr/>
        </p:nvSpPr>
        <p:spPr>
          <a:xfrm>
            <a:off x="6115774" y="3667729"/>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3859" name="Google Shape;3859;p34"/>
          <p:cNvSpPr txBox="1"/>
          <p:nvPr/>
        </p:nvSpPr>
        <p:spPr>
          <a:xfrm>
            <a:off x="4081523" y="3022440"/>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3860" name="Google Shape;3860;p34"/>
          <p:cNvSpPr txBox="1"/>
          <p:nvPr/>
        </p:nvSpPr>
        <p:spPr>
          <a:xfrm>
            <a:off x="5515337" y="3015206"/>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3861" name="Google Shape;3861;p34"/>
          <p:cNvSpPr txBox="1"/>
          <p:nvPr/>
        </p:nvSpPr>
        <p:spPr>
          <a:xfrm>
            <a:off x="4082968" y="4464935"/>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3862" name="Google Shape;3862;p34"/>
          <p:cNvSpPr txBox="1"/>
          <p:nvPr/>
        </p:nvSpPr>
        <p:spPr>
          <a:xfrm>
            <a:off x="5516783" y="4457701"/>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3863" name="Google Shape;3863;p34"/>
          <p:cNvSpPr txBox="1"/>
          <p:nvPr/>
        </p:nvSpPr>
        <p:spPr>
          <a:xfrm>
            <a:off x="4084414" y="1592967"/>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8</a:t>
            </a:r>
            <a:endParaRPr sz="1100"/>
          </a:p>
        </p:txBody>
      </p:sp>
      <p:sp>
        <p:nvSpPr>
          <p:cNvPr id="3864" name="Google Shape;3864;p34"/>
          <p:cNvSpPr txBox="1"/>
          <p:nvPr/>
        </p:nvSpPr>
        <p:spPr>
          <a:xfrm>
            <a:off x="5518229" y="1585733"/>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grpSp>
        <p:nvGrpSpPr>
          <p:cNvPr id="3865" name="Google Shape;3865;p34"/>
          <p:cNvGrpSpPr/>
          <p:nvPr/>
        </p:nvGrpSpPr>
        <p:grpSpPr>
          <a:xfrm>
            <a:off x="438284" y="1394357"/>
            <a:ext cx="725850" cy="922355"/>
            <a:chOff x="10030320" y="3444875"/>
            <a:chExt cx="967800" cy="1229807"/>
          </a:xfrm>
        </p:grpSpPr>
        <p:sp>
          <p:nvSpPr>
            <p:cNvPr id="3866" name="Google Shape;3866;p34"/>
            <p:cNvSpPr txBox="1"/>
            <p:nvPr/>
          </p:nvSpPr>
          <p:spPr>
            <a:xfrm>
              <a:off x="10030320" y="4089682"/>
              <a:ext cx="967800" cy="585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t=1</a:t>
              </a:r>
              <a:endParaRPr sz="1100"/>
            </a:p>
          </p:txBody>
        </p:sp>
        <p:grpSp>
          <p:nvGrpSpPr>
            <p:cNvPr id="3867" name="Google Shape;3867;p34"/>
            <p:cNvGrpSpPr/>
            <p:nvPr/>
          </p:nvGrpSpPr>
          <p:grpSpPr>
            <a:xfrm>
              <a:off x="10034588" y="3444875"/>
              <a:ext cx="682627" cy="682625"/>
              <a:chOff x="10034588" y="3444875"/>
              <a:chExt cx="682627" cy="682625"/>
            </a:xfrm>
          </p:grpSpPr>
          <p:sp>
            <p:nvSpPr>
              <p:cNvPr id="3868" name="Google Shape;3868;p34"/>
              <p:cNvSpPr/>
              <p:nvPr/>
            </p:nvSpPr>
            <p:spPr>
              <a:xfrm>
                <a:off x="10039551" y="3449256"/>
                <a:ext cx="671332" cy="671332"/>
              </a:xfrm>
              <a:prstGeom prst="ellipse">
                <a:avLst/>
              </a:prstGeom>
              <a:noFill/>
              <a:ln cap="flat" cmpd="sng" w="34925">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cxnSp>
            <p:nvCxnSpPr>
              <p:cNvPr id="3869" name="Google Shape;3869;p34"/>
              <p:cNvCxnSpPr/>
              <p:nvPr/>
            </p:nvCxnSpPr>
            <p:spPr>
              <a:xfrm>
                <a:off x="10372725" y="3444875"/>
                <a:ext cx="0" cy="60325"/>
              </a:xfrm>
              <a:prstGeom prst="straightConnector1">
                <a:avLst/>
              </a:prstGeom>
              <a:noFill/>
              <a:ln cap="rnd" cmpd="sng" w="25400">
                <a:solidFill>
                  <a:srgbClr val="C00000"/>
                </a:solidFill>
                <a:prstDash val="solid"/>
                <a:miter lim="800000"/>
                <a:headEnd len="sm" w="sm" type="none"/>
                <a:tailEnd len="sm" w="sm" type="none"/>
              </a:ln>
            </p:spPr>
          </p:cxnSp>
          <p:cxnSp>
            <p:nvCxnSpPr>
              <p:cNvPr id="3870" name="Google Shape;3870;p34"/>
              <p:cNvCxnSpPr/>
              <p:nvPr/>
            </p:nvCxnSpPr>
            <p:spPr>
              <a:xfrm>
                <a:off x="10372725" y="4067175"/>
                <a:ext cx="0" cy="60325"/>
              </a:xfrm>
              <a:prstGeom prst="straightConnector1">
                <a:avLst/>
              </a:prstGeom>
              <a:noFill/>
              <a:ln cap="rnd" cmpd="sng" w="25400">
                <a:solidFill>
                  <a:srgbClr val="C00000"/>
                </a:solidFill>
                <a:prstDash val="solid"/>
                <a:miter lim="800000"/>
                <a:headEnd len="sm" w="sm" type="none"/>
                <a:tailEnd len="sm" w="sm" type="none"/>
              </a:ln>
            </p:spPr>
          </p:cxnSp>
          <p:cxnSp>
            <p:nvCxnSpPr>
              <p:cNvPr id="3871" name="Google Shape;3871;p34"/>
              <p:cNvCxnSpPr/>
              <p:nvPr/>
            </p:nvCxnSpPr>
            <p:spPr>
              <a:xfrm rot="10800000">
                <a:off x="10064751" y="3756025"/>
                <a:ext cx="0" cy="60325"/>
              </a:xfrm>
              <a:prstGeom prst="straightConnector1">
                <a:avLst/>
              </a:prstGeom>
              <a:noFill/>
              <a:ln cap="rnd" cmpd="sng" w="25400">
                <a:solidFill>
                  <a:srgbClr val="C00000"/>
                </a:solidFill>
                <a:prstDash val="solid"/>
                <a:miter lim="800000"/>
                <a:headEnd len="sm" w="sm" type="none"/>
                <a:tailEnd len="sm" w="sm" type="none"/>
              </a:ln>
            </p:spPr>
          </p:cxnSp>
          <p:cxnSp>
            <p:nvCxnSpPr>
              <p:cNvPr id="3872" name="Google Shape;3872;p34"/>
              <p:cNvCxnSpPr/>
              <p:nvPr/>
            </p:nvCxnSpPr>
            <p:spPr>
              <a:xfrm rot="10800000">
                <a:off x="10687053" y="3756025"/>
                <a:ext cx="0" cy="60325"/>
              </a:xfrm>
              <a:prstGeom prst="straightConnector1">
                <a:avLst/>
              </a:prstGeom>
              <a:noFill/>
              <a:ln cap="rnd" cmpd="sng" w="25400">
                <a:solidFill>
                  <a:srgbClr val="C00000"/>
                </a:solidFill>
                <a:prstDash val="solid"/>
                <a:miter lim="800000"/>
                <a:headEnd len="sm" w="sm" type="none"/>
                <a:tailEnd len="sm" w="sm" type="none"/>
              </a:ln>
            </p:spPr>
          </p:cxnSp>
          <p:cxnSp>
            <p:nvCxnSpPr>
              <p:cNvPr id="3873" name="Google Shape;3873;p34"/>
              <p:cNvCxnSpPr/>
              <p:nvPr/>
            </p:nvCxnSpPr>
            <p:spPr>
              <a:xfrm>
                <a:off x="10523542" y="4037013"/>
                <a:ext cx="26983" cy="42862"/>
              </a:xfrm>
              <a:prstGeom prst="straightConnector1">
                <a:avLst/>
              </a:prstGeom>
              <a:noFill/>
              <a:ln cap="rnd" cmpd="sng" w="25400">
                <a:solidFill>
                  <a:srgbClr val="C00000"/>
                </a:solidFill>
                <a:prstDash val="solid"/>
                <a:miter lim="800000"/>
                <a:headEnd len="sm" w="sm" type="none"/>
                <a:tailEnd len="sm" w="sm" type="none"/>
              </a:ln>
            </p:spPr>
          </p:cxnSp>
          <p:cxnSp>
            <p:nvCxnSpPr>
              <p:cNvPr id="3874" name="Google Shape;3874;p34"/>
              <p:cNvCxnSpPr/>
              <p:nvPr/>
            </p:nvCxnSpPr>
            <p:spPr>
              <a:xfrm>
                <a:off x="10202867" y="3490913"/>
                <a:ext cx="26983" cy="42862"/>
              </a:xfrm>
              <a:prstGeom prst="straightConnector1">
                <a:avLst/>
              </a:prstGeom>
              <a:noFill/>
              <a:ln cap="rnd" cmpd="sng" w="25400">
                <a:solidFill>
                  <a:srgbClr val="C00000"/>
                </a:solidFill>
                <a:prstDash val="solid"/>
                <a:miter lim="800000"/>
                <a:headEnd len="sm" w="sm" type="none"/>
                <a:tailEnd len="sm" w="sm" type="none"/>
              </a:ln>
            </p:spPr>
          </p:cxnSp>
          <p:cxnSp>
            <p:nvCxnSpPr>
              <p:cNvPr id="3875" name="Google Shape;3875;p34"/>
              <p:cNvCxnSpPr/>
              <p:nvPr/>
            </p:nvCxnSpPr>
            <p:spPr>
              <a:xfrm flipH="1">
                <a:off x="10196517" y="4033838"/>
                <a:ext cx="26983" cy="42862"/>
              </a:xfrm>
              <a:prstGeom prst="straightConnector1">
                <a:avLst/>
              </a:prstGeom>
              <a:noFill/>
              <a:ln cap="rnd" cmpd="sng" w="25400">
                <a:solidFill>
                  <a:srgbClr val="C00000"/>
                </a:solidFill>
                <a:prstDash val="solid"/>
                <a:miter lim="800000"/>
                <a:headEnd len="sm" w="sm" type="none"/>
                <a:tailEnd len="sm" w="sm" type="none"/>
              </a:ln>
            </p:spPr>
          </p:cxnSp>
          <p:cxnSp>
            <p:nvCxnSpPr>
              <p:cNvPr id="3876" name="Google Shape;3876;p34"/>
              <p:cNvCxnSpPr/>
              <p:nvPr/>
            </p:nvCxnSpPr>
            <p:spPr>
              <a:xfrm flipH="1">
                <a:off x="10517192" y="3487738"/>
                <a:ext cx="26983" cy="42862"/>
              </a:xfrm>
              <a:prstGeom prst="straightConnector1">
                <a:avLst/>
              </a:prstGeom>
              <a:noFill/>
              <a:ln cap="rnd" cmpd="sng" w="25400">
                <a:solidFill>
                  <a:srgbClr val="C00000"/>
                </a:solidFill>
                <a:prstDash val="solid"/>
                <a:miter lim="800000"/>
                <a:headEnd len="sm" w="sm" type="none"/>
                <a:tailEnd len="sm" w="sm" type="none"/>
              </a:ln>
            </p:spPr>
          </p:cxnSp>
          <p:cxnSp>
            <p:nvCxnSpPr>
              <p:cNvPr id="3877" name="Google Shape;3877;p34"/>
              <p:cNvCxnSpPr/>
              <p:nvPr/>
            </p:nvCxnSpPr>
            <p:spPr>
              <a:xfrm flipH="1">
                <a:off x="10631493" y="3611565"/>
                <a:ext cx="36507" cy="26985"/>
              </a:xfrm>
              <a:prstGeom prst="straightConnector1">
                <a:avLst/>
              </a:prstGeom>
              <a:noFill/>
              <a:ln cap="rnd" cmpd="sng" w="25400">
                <a:solidFill>
                  <a:srgbClr val="C00000"/>
                </a:solidFill>
                <a:prstDash val="solid"/>
                <a:miter lim="800000"/>
                <a:headEnd len="sm" w="sm" type="none"/>
                <a:tailEnd len="sm" w="sm" type="none"/>
              </a:ln>
            </p:spPr>
          </p:cxnSp>
          <p:cxnSp>
            <p:nvCxnSpPr>
              <p:cNvPr id="3878" name="Google Shape;3878;p34"/>
              <p:cNvCxnSpPr/>
              <p:nvPr/>
            </p:nvCxnSpPr>
            <p:spPr>
              <a:xfrm flipH="1">
                <a:off x="10085393" y="3929065"/>
                <a:ext cx="36507" cy="26985"/>
              </a:xfrm>
              <a:prstGeom prst="straightConnector1">
                <a:avLst/>
              </a:prstGeom>
              <a:noFill/>
              <a:ln cap="rnd" cmpd="sng" w="25400">
                <a:solidFill>
                  <a:srgbClr val="C00000"/>
                </a:solidFill>
                <a:prstDash val="solid"/>
                <a:miter lim="800000"/>
                <a:headEnd len="sm" w="sm" type="none"/>
                <a:tailEnd len="sm" w="sm" type="none"/>
              </a:ln>
            </p:spPr>
          </p:cxnSp>
          <p:cxnSp>
            <p:nvCxnSpPr>
              <p:cNvPr id="3879" name="Google Shape;3879;p34"/>
              <p:cNvCxnSpPr/>
              <p:nvPr/>
            </p:nvCxnSpPr>
            <p:spPr>
              <a:xfrm rot="10800000">
                <a:off x="10094918" y="3614740"/>
                <a:ext cx="36507" cy="26985"/>
              </a:xfrm>
              <a:prstGeom prst="straightConnector1">
                <a:avLst/>
              </a:prstGeom>
              <a:noFill/>
              <a:ln cap="rnd" cmpd="sng" w="25400">
                <a:solidFill>
                  <a:srgbClr val="C00000"/>
                </a:solidFill>
                <a:prstDash val="solid"/>
                <a:miter lim="800000"/>
                <a:headEnd len="sm" w="sm" type="none"/>
                <a:tailEnd len="sm" w="sm" type="none"/>
              </a:ln>
            </p:spPr>
          </p:cxnSp>
          <p:cxnSp>
            <p:nvCxnSpPr>
              <p:cNvPr id="3880" name="Google Shape;3880;p34"/>
              <p:cNvCxnSpPr/>
              <p:nvPr/>
            </p:nvCxnSpPr>
            <p:spPr>
              <a:xfrm rot="10800000">
                <a:off x="10631493" y="3932240"/>
                <a:ext cx="36507" cy="26985"/>
              </a:xfrm>
              <a:prstGeom prst="straightConnector1">
                <a:avLst/>
              </a:prstGeom>
              <a:noFill/>
              <a:ln cap="rnd" cmpd="sng" w="25400">
                <a:solidFill>
                  <a:srgbClr val="C00000"/>
                </a:solidFill>
                <a:prstDash val="solid"/>
                <a:miter lim="800000"/>
                <a:headEnd len="sm" w="sm" type="none"/>
                <a:tailEnd len="sm" w="sm" type="none"/>
              </a:ln>
            </p:spPr>
          </p:cxnSp>
          <p:sp>
            <p:nvSpPr>
              <p:cNvPr id="3881" name="Google Shape;3881;p34"/>
              <p:cNvSpPr/>
              <p:nvPr/>
            </p:nvSpPr>
            <p:spPr>
              <a:xfrm>
                <a:off x="10331450" y="3743325"/>
                <a:ext cx="82550" cy="87136"/>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cxnSp>
        <p:nvCxnSpPr>
          <p:cNvPr id="3882" name="Google Shape;3882;p34"/>
          <p:cNvCxnSpPr/>
          <p:nvPr/>
        </p:nvCxnSpPr>
        <p:spPr>
          <a:xfrm>
            <a:off x="689667" y="1496961"/>
            <a:ext cx="0" cy="147000"/>
          </a:xfrm>
          <a:prstGeom prst="straightConnector1">
            <a:avLst/>
          </a:prstGeom>
          <a:noFill/>
          <a:ln cap="flat" cmpd="sng" w="25400">
            <a:solidFill>
              <a:srgbClr val="C00000"/>
            </a:solidFill>
            <a:prstDash val="solid"/>
            <a:miter lim="800000"/>
            <a:headEnd len="sm" w="sm" type="none"/>
            <a:tailEnd len="sm" w="sm" type="none"/>
          </a:ln>
        </p:spPr>
      </p:cxnSp>
      <p:sp>
        <p:nvSpPr>
          <p:cNvPr id="3883" name="Google Shape;3883;p34"/>
          <p:cNvSpPr/>
          <p:nvPr/>
        </p:nvSpPr>
        <p:spPr>
          <a:xfrm>
            <a:off x="4970207" y="206477"/>
            <a:ext cx="2278500" cy="4719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3884" name="Google Shape;3884;p34"/>
          <p:cNvGrpSpPr/>
          <p:nvPr/>
        </p:nvGrpSpPr>
        <p:grpSpPr>
          <a:xfrm>
            <a:off x="4992932" y="176981"/>
            <a:ext cx="1922593" cy="1437968"/>
            <a:chOff x="7010400" y="108155"/>
            <a:chExt cx="2492988" cy="1917291"/>
          </a:xfrm>
        </p:grpSpPr>
        <p:sp>
          <p:nvSpPr>
            <p:cNvPr id="3885" name="Google Shape;3885;p34"/>
            <p:cNvSpPr/>
            <p:nvPr/>
          </p:nvSpPr>
          <p:spPr>
            <a:xfrm>
              <a:off x="7010400" y="176982"/>
              <a:ext cx="2340077" cy="1848464"/>
            </a:xfrm>
            <a:custGeom>
              <a:rect b="b" l="l" r="r" t="t"/>
              <a:pathLst>
                <a:path extrusionOk="0" h="1848464" w="2340077">
                  <a:moveTo>
                    <a:pt x="0" y="1691148"/>
                  </a:moveTo>
                  <a:cubicBezTo>
                    <a:pt x="167148" y="1304412"/>
                    <a:pt x="285136" y="770193"/>
                    <a:pt x="383458" y="0"/>
                  </a:cubicBezTo>
                  <a:lnTo>
                    <a:pt x="2340077" y="1386348"/>
                  </a:lnTo>
                  <a:cubicBezTo>
                    <a:pt x="871794" y="1579716"/>
                    <a:pt x="740695" y="1645264"/>
                    <a:pt x="137651" y="1848464"/>
                  </a:cubicBezTo>
                  <a:lnTo>
                    <a:pt x="0" y="1691148"/>
                  </a:lnTo>
                  <a:close/>
                </a:path>
              </a:pathLst>
            </a:custGeom>
            <a:gradFill>
              <a:gsLst>
                <a:gs pos="0">
                  <a:srgbClr val="F2F2F2"/>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3886" name="Google Shape;3886;p34"/>
            <p:cNvGrpSpPr/>
            <p:nvPr/>
          </p:nvGrpSpPr>
          <p:grpSpPr>
            <a:xfrm>
              <a:off x="7323884" y="108155"/>
              <a:ext cx="2179504" cy="1445342"/>
              <a:chOff x="7323884" y="108155"/>
              <a:chExt cx="2179504" cy="1445342"/>
            </a:xfrm>
          </p:grpSpPr>
          <p:sp>
            <p:nvSpPr>
              <p:cNvPr id="3887" name="Google Shape;3887;p34"/>
              <p:cNvSpPr/>
              <p:nvPr/>
            </p:nvSpPr>
            <p:spPr>
              <a:xfrm>
                <a:off x="7413523" y="108155"/>
                <a:ext cx="1936954" cy="143551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3888" name="Google Shape;3888;p34"/>
              <p:cNvGrpSpPr/>
              <p:nvPr/>
            </p:nvGrpSpPr>
            <p:grpSpPr>
              <a:xfrm>
                <a:off x="7323884" y="120836"/>
                <a:ext cx="2179504" cy="1432661"/>
                <a:chOff x="7323884" y="120836"/>
                <a:chExt cx="2179504" cy="1432661"/>
              </a:xfrm>
            </p:grpSpPr>
            <p:sp>
              <p:nvSpPr>
                <p:cNvPr id="3889" name="Google Shape;3889;p34"/>
                <p:cNvSpPr/>
                <p:nvPr/>
              </p:nvSpPr>
              <p:spPr>
                <a:xfrm>
                  <a:off x="7409951" y="124866"/>
                  <a:ext cx="1940525" cy="37039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890" name="Google Shape;3890;p34"/>
                <p:cNvSpPr txBox="1"/>
                <p:nvPr/>
              </p:nvSpPr>
              <p:spPr>
                <a:xfrm>
                  <a:off x="7799764" y="120836"/>
                  <a:ext cx="1117197" cy="40011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US" sz="1500">
                      <a:solidFill>
                        <a:schemeClr val="lt1"/>
                      </a:solidFill>
                      <a:latin typeface="Arial"/>
                      <a:ea typeface="Arial"/>
                      <a:cs typeface="Arial"/>
                      <a:sym typeface="Arial"/>
                    </a:rPr>
                    <a:t>DV in b:</a:t>
                  </a:r>
                  <a:endParaRPr sz="1100"/>
                </a:p>
              </p:txBody>
            </p:sp>
            <p:cxnSp>
              <p:nvCxnSpPr>
                <p:cNvPr id="3891" name="Google Shape;3891;p34"/>
                <p:cNvCxnSpPr/>
                <p:nvPr/>
              </p:nvCxnSpPr>
              <p:spPr>
                <a:xfrm>
                  <a:off x="7401895" y="495254"/>
                  <a:ext cx="1123866" cy="0"/>
                </a:xfrm>
                <a:prstGeom prst="straightConnector1">
                  <a:avLst/>
                </a:prstGeom>
                <a:noFill/>
                <a:ln cap="flat" cmpd="sng" w="12700">
                  <a:solidFill>
                    <a:schemeClr val="dk1"/>
                  </a:solidFill>
                  <a:prstDash val="solid"/>
                  <a:miter lim="800000"/>
                  <a:headEnd len="sm" w="sm" type="none"/>
                  <a:tailEnd len="sm" w="sm" type="none"/>
                </a:ln>
              </p:spPr>
            </p:cxnSp>
            <p:sp>
              <p:nvSpPr>
                <p:cNvPr id="3892" name="Google Shape;3892;p34"/>
                <p:cNvSpPr/>
                <p:nvPr/>
              </p:nvSpPr>
              <p:spPr>
                <a:xfrm>
                  <a:off x="7404189" y="124866"/>
                  <a:ext cx="1936455" cy="1428631"/>
                </a:xfrm>
                <a:prstGeom prst="rect">
                  <a:avLst/>
                </a:prstGeom>
                <a:no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893" name="Google Shape;3893;p34"/>
                <p:cNvSpPr txBox="1"/>
                <p:nvPr/>
              </p:nvSpPr>
              <p:spPr>
                <a:xfrm>
                  <a:off x="8392488" y="560500"/>
                  <a:ext cx="1110900" cy="9789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b</a:t>
                  </a:r>
                  <a:r>
                    <a:rPr lang="en-US" sz="1200">
                      <a:solidFill>
                        <a:schemeClr val="dk1"/>
                      </a:solidFill>
                      <a:latin typeface="Arial"/>
                      <a:ea typeface="Arial"/>
                      <a:cs typeface="Arial"/>
                      <a:sym typeface="Arial"/>
                    </a:rPr>
                    <a:t>(f) = ∞</a:t>
                  </a:r>
                  <a:endParaRPr sz="1100"/>
                </a:p>
                <a:p>
                  <a:pPr indent="0" lvl="0" marL="0" marR="0" rtl="0" algn="l">
                    <a:lnSpc>
                      <a:spcPct val="90000"/>
                    </a:lnSpc>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b</a:t>
                  </a:r>
                  <a:r>
                    <a:rPr lang="en-US" sz="1200">
                      <a:solidFill>
                        <a:schemeClr val="dk1"/>
                      </a:solidFill>
                      <a:latin typeface="Arial"/>
                      <a:ea typeface="Arial"/>
                      <a:cs typeface="Arial"/>
                      <a:sym typeface="Arial"/>
                    </a:rPr>
                    <a:t>(g) = ∞</a:t>
                  </a:r>
                  <a:endParaRPr sz="1100"/>
                </a:p>
                <a:p>
                  <a:pPr indent="0" lvl="0" marL="0" marR="0" rtl="0" algn="l">
                    <a:lnSpc>
                      <a:spcPct val="90000"/>
                    </a:lnSpc>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b</a:t>
                  </a:r>
                  <a:r>
                    <a:rPr lang="en-US" sz="1200">
                      <a:solidFill>
                        <a:schemeClr val="dk1"/>
                      </a:solidFill>
                      <a:latin typeface="Arial"/>
                      <a:ea typeface="Arial"/>
                      <a:cs typeface="Arial"/>
                      <a:sym typeface="Arial"/>
                    </a:rPr>
                    <a:t>(h) = ∞</a:t>
                  </a:r>
                  <a:endParaRPr sz="1100"/>
                </a:p>
                <a:p>
                  <a:pPr indent="0" lvl="0" marL="0" marR="0" rtl="0" algn="l">
                    <a:lnSpc>
                      <a:spcPct val="90000"/>
                    </a:lnSpc>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b</a:t>
                  </a:r>
                  <a:r>
                    <a:rPr lang="en-US" sz="1200">
                      <a:solidFill>
                        <a:schemeClr val="dk1"/>
                      </a:solidFill>
                      <a:latin typeface="Arial"/>
                      <a:ea typeface="Arial"/>
                      <a:cs typeface="Arial"/>
                      <a:sym typeface="Arial"/>
                    </a:rPr>
                    <a:t>(i) = ∞</a:t>
                  </a:r>
                  <a:endParaRPr sz="1200">
                    <a:solidFill>
                      <a:schemeClr val="dk1"/>
                    </a:solidFill>
                    <a:latin typeface="Arial"/>
                    <a:ea typeface="Arial"/>
                    <a:cs typeface="Arial"/>
                    <a:sym typeface="Arial"/>
                  </a:endParaRPr>
                </a:p>
              </p:txBody>
            </p:sp>
            <p:sp>
              <p:nvSpPr>
                <p:cNvPr id="3894" name="Google Shape;3894;p34"/>
                <p:cNvSpPr txBox="1"/>
                <p:nvPr/>
              </p:nvSpPr>
              <p:spPr>
                <a:xfrm>
                  <a:off x="7323884" y="557387"/>
                  <a:ext cx="1117200" cy="978900"/>
                </a:xfrm>
                <a:prstGeom prst="rect">
                  <a:avLst/>
                </a:prstGeom>
                <a:noFill/>
                <a:ln>
                  <a:noFill/>
                </a:ln>
              </p:spPr>
              <p:txBody>
                <a:bodyPr anchorCtr="0" anchor="t" bIns="34275" lIns="68575" spcFirstLastPara="1" rIns="68575" wrap="square" tIns="34275">
                  <a:spAutoFit/>
                </a:bodyPr>
                <a:lstStyle/>
                <a:p>
                  <a:pPr indent="0" lvl="1" marL="88900" marR="0" rtl="0" algn="l">
                    <a:lnSpc>
                      <a:spcPct val="90000"/>
                    </a:lnSpc>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b</a:t>
                  </a:r>
                  <a:r>
                    <a:rPr b="0" i="0" lang="en-US" sz="1200" u="none" cap="none" strike="noStrike">
                      <a:solidFill>
                        <a:schemeClr val="dk1"/>
                      </a:solidFill>
                      <a:latin typeface="Arial"/>
                      <a:ea typeface="Arial"/>
                      <a:cs typeface="Arial"/>
                      <a:sym typeface="Arial"/>
                    </a:rPr>
                    <a:t>(a) = 8</a:t>
                  </a:r>
                  <a:endParaRPr b="0" i="0" sz="1200" u="none" cap="none" strike="noStrike">
                    <a:solidFill>
                      <a:schemeClr val="dk1"/>
                    </a:solidFill>
                    <a:latin typeface="Arial"/>
                    <a:ea typeface="Arial"/>
                    <a:cs typeface="Arial"/>
                    <a:sym typeface="Arial"/>
                  </a:endParaRPr>
                </a:p>
                <a:p>
                  <a:pPr indent="0" lvl="1" marL="88900" marR="0" rtl="0" algn="l">
                    <a:lnSpc>
                      <a:spcPct val="90000"/>
                    </a:lnSpc>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b</a:t>
                  </a:r>
                  <a:r>
                    <a:rPr b="0" i="0" lang="en-US" sz="1200" u="none" cap="none" strike="noStrike">
                      <a:solidFill>
                        <a:schemeClr val="dk1"/>
                      </a:solidFill>
                      <a:latin typeface="Arial"/>
                      <a:ea typeface="Arial"/>
                      <a:cs typeface="Arial"/>
                      <a:sym typeface="Arial"/>
                    </a:rPr>
                    <a:t>(c) = 1</a:t>
                  </a:r>
                  <a:endParaRPr b="0" i="0" sz="1200" u="none" cap="none" strike="noStrike">
                    <a:solidFill>
                      <a:schemeClr val="dk1"/>
                    </a:solidFill>
                    <a:latin typeface="Arial"/>
                    <a:ea typeface="Arial"/>
                    <a:cs typeface="Arial"/>
                    <a:sym typeface="Arial"/>
                  </a:endParaRPr>
                </a:p>
                <a:p>
                  <a:pPr indent="0" lvl="1" marL="88900" marR="0" rtl="0" algn="l">
                    <a:lnSpc>
                      <a:spcPct val="90000"/>
                    </a:lnSpc>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b</a:t>
                  </a:r>
                  <a:r>
                    <a:rPr b="0" i="0" lang="en-US" sz="1200" u="none" cap="none" strike="noStrike">
                      <a:solidFill>
                        <a:schemeClr val="dk1"/>
                      </a:solidFill>
                      <a:latin typeface="Arial"/>
                      <a:ea typeface="Arial"/>
                      <a:cs typeface="Arial"/>
                      <a:sym typeface="Arial"/>
                    </a:rPr>
                    <a:t>(d) = ∞</a:t>
                  </a:r>
                  <a:endParaRPr b="0" i="0" sz="1200" u="none" cap="none" strike="noStrike">
                    <a:solidFill>
                      <a:schemeClr val="dk1"/>
                    </a:solidFill>
                    <a:latin typeface="Arial"/>
                    <a:ea typeface="Arial"/>
                    <a:cs typeface="Arial"/>
                    <a:sym typeface="Arial"/>
                  </a:endParaRPr>
                </a:p>
                <a:p>
                  <a:pPr indent="0" lvl="1" marL="88900" marR="0" rtl="0" algn="l">
                    <a:lnSpc>
                      <a:spcPct val="90000"/>
                    </a:lnSpc>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b</a:t>
                  </a:r>
                  <a:r>
                    <a:rPr b="0" i="0" lang="en-US" sz="1200" u="none" cap="none" strike="noStrike">
                      <a:solidFill>
                        <a:schemeClr val="dk1"/>
                      </a:solidFill>
                      <a:latin typeface="Arial"/>
                      <a:ea typeface="Arial"/>
                      <a:cs typeface="Arial"/>
                      <a:sym typeface="Arial"/>
                    </a:rPr>
                    <a:t>(e) = 1</a:t>
                  </a:r>
                  <a:endParaRPr b="0" i="0" sz="1200" u="none" cap="none" strike="noStrike">
                    <a:solidFill>
                      <a:schemeClr val="dk1"/>
                    </a:solidFill>
                    <a:latin typeface="Arial"/>
                    <a:ea typeface="Arial"/>
                    <a:cs typeface="Arial"/>
                    <a:sym typeface="Arial"/>
                  </a:endParaRPr>
                </a:p>
              </p:txBody>
            </p:sp>
          </p:grpSp>
        </p:grpSp>
      </p:grpSp>
      <p:sp>
        <p:nvSpPr>
          <p:cNvPr id="3895" name="Google Shape;3895;p34"/>
          <p:cNvSpPr txBox="1"/>
          <p:nvPr/>
        </p:nvSpPr>
        <p:spPr>
          <a:xfrm flipH="1">
            <a:off x="261330" y="2309243"/>
            <a:ext cx="1647000" cy="457200"/>
          </a:xfrm>
          <a:prstGeom prst="rect">
            <a:avLst/>
          </a:prstGeom>
          <a:noFill/>
          <a:ln>
            <a:noFill/>
          </a:ln>
        </p:spPr>
        <p:txBody>
          <a:bodyPr anchorCtr="0" anchor="t" bIns="34275" lIns="68575" spcFirstLastPara="1" rIns="68575" wrap="square" tIns="34275">
            <a:spAutoFit/>
          </a:bodyPr>
          <a:lstStyle/>
          <a:p>
            <a:pPr indent="-215900" lvl="0" marL="215900" marR="0" rtl="0" algn="l">
              <a:lnSpc>
                <a:spcPct val="90000"/>
              </a:lnSpc>
              <a:spcBef>
                <a:spcPts val="0"/>
              </a:spcBef>
              <a:spcAft>
                <a:spcPts val="0"/>
              </a:spcAft>
              <a:buClr>
                <a:srgbClr val="0000A8"/>
              </a:buClr>
              <a:buSzPts val="1400"/>
              <a:buFont typeface="Noto Sans Symbols"/>
              <a:buChar char="▪"/>
            </a:pPr>
            <a:r>
              <a:rPr lang="en-US" sz="1400">
                <a:solidFill>
                  <a:schemeClr val="dk1"/>
                </a:solidFill>
                <a:latin typeface="Arial"/>
                <a:ea typeface="Arial"/>
                <a:cs typeface="Arial"/>
                <a:sym typeface="Arial"/>
              </a:rPr>
              <a:t>c receives DVs from b</a:t>
            </a:r>
            <a:endParaRPr sz="1100"/>
          </a:p>
        </p:txBody>
      </p:sp>
      <p:sp>
        <p:nvSpPr>
          <p:cNvPr id="3896" name="Google Shape;3896;p34"/>
          <p:cNvSpPr/>
          <p:nvPr/>
        </p:nvSpPr>
        <p:spPr>
          <a:xfrm rot="-5400000">
            <a:off x="4759957" y="2555167"/>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897" name="Google Shape;3897;p34"/>
          <p:cNvSpPr/>
          <p:nvPr/>
        </p:nvSpPr>
        <p:spPr>
          <a:xfrm>
            <a:off x="3729918" y="1453490"/>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898" name="Google Shape;3898;p34"/>
          <p:cNvSpPr/>
          <p:nvPr/>
        </p:nvSpPr>
        <p:spPr>
          <a:xfrm rot="10800000">
            <a:off x="5723662" y="1439787"/>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3899" name="Google Shape;3899;p34"/>
          <p:cNvGrpSpPr/>
          <p:nvPr/>
        </p:nvGrpSpPr>
        <p:grpSpPr>
          <a:xfrm>
            <a:off x="3250339" y="1429547"/>
            <a:ext cx="3296513" cy="341178"/>
            <a:chOff x="4333785" y="5772213"/>
            <a:chExt cx="4395351" cy="454904"/>
          </a:xfrm>
        </p:grpSpPr>
        <p:grpSp>
          <p:nvGrpSpPr>
            <p:cNvPr id="3900" name="Google Shape;3900;p34"/>
            <p:cNvGrpSpPr/>
            <p:nvPr/>
          </p:nvGrpSpPr>
          <p:grpSpPr>
            <a:xfrm>
              <a:off x="4333785" y="5772213"/>
              <a:ext cx="531821" cy="419397"/>
              <a:chOff x="1348328" y="2475647"/>
              <a:chExt cx="603916" cy="476250"/>
            </a:xfrm>
          </p:grpSpPr>
          <p:grpSp>
            <p:nvGrpSpPr>
              <p:cNvPr id="3901" name="Google Shape;3901;p34"/>
              <p:cNvGrpSpPr/>
              <p:nvPr/>
            </p:nvGrpSpPr>
            <p:grpSpPr>
              <a:xfrm>
                <a:off x="1348328" y="2555748"/>
                <a:ext cx="603916" cy="308999"/>
                <a:chOff x="5278570" y="2983486"/>
                <a:chExt cx="501650" cy="233363"/>
              </a:xfrm>
            </p:grpSpPr>
            <p:sp>
              <p:nvSpPr>
                <p:cNvPr id="3902" name="Google Shape;3902;p34"/>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903" name="Google Shape;3903;p34"/>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3904" name="Google Shape;3904;p34"/>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3905" name="Google Shape;3905;p34"/>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906" name="Google Shape;3906;p34"/>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3907" name="Google Shape;3907;p34"/>
              <p:cNvGrpSpPr/>
              <p:nvPr/>
            </p:nvGrpSpPr>
            <p:grpSpPr>
              <a:xfrm>
                <a:off x="1456374" y="2475647"/>
                <a:ext cx="469381" cy="476250"/>
                <a:chOff x="2944" y="2405"/>
                <a:chExt cx="300" cy="300"/>
              </a:xfrm>
            </p:grpSpPr>
            <p:sp>
              <p:nvSpPr>
                <p:cNvPr id="3908" name="Google Shape;3908;p34"/>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909" name="Google Shape;3909;p34"/>
                <p:cNvSpPr txBox="1"/>
                <p:nvPr/>
              </p:nvSpPr>
              <p:spPr>
                <a:xfrm>
                  <a:off x="2944" y="240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a:t>
                  </a:r>
                  <a:endParaRPr b="0" i="0" sz="1500" u="none" cap="none" strike="noStrike">
                    <a:solidFill>
                      <a:srgbClr val="000000"/>
                    </a:solidFill>
                    <a:latin typeface="Arial"/>
                    <a:ea typeface="Arial"/>
                    <a:cs typeface="Arial"/>
                    <a:sym typeface="Arial"/>
                  </a:endParaRPr>
                </a:p>
              </p:txBody>
            </p:sp>
          </p:grpSp>
        </p:grpSp>
        <p:grpSp>
          <p:nvGrpSpPr>
            <p:cNvPr id="3910" name="Google Shape;3910;p34"/>
            <p:cNvGrpSpPr/>
            <p:nvPr/>
          </p:nvGrpSpPr>
          <p:grpSpPr>
            <a:xfrm>
              <a:off x="6263949" y="5807720"/>
              <a:ext cx="531821" cy="419397"/>
              <a:chOff x="1348328" y="2507397"/>
              <a:chExt cx="603916" cy="476250"/>
            </a:xfrm>
          </p:grpSpPr>
          <p:grpSp>
            <p:nvGrpSpPr>
              <p:cNvPr id="3911" name="Google Shape;3911;p34"/>
              <p:cNvGrpSpPr/>
              <p:nvPr/>
            </p:nvGrpSpPr>
            <p:grpSpPr>
              <a:xfrm>
                <a:off x="1348328" y="2555748"/>
                <a:ext cx="603916" cy="308999"/>
                <a:chOff x="5278570" y="2983486"/>
                <a:chExt cx="501650" cy="233363"/>
              </a:xfrm>
            </p:grpSpPr>
            <p:sp>
              <p:nvSpPr>
                <p:cNvPr id="3912" name="Google Shape;3912;p34"/>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913" name="Google Shape;3913;p34"/>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3914" name="Google Shape;3914;p34"/>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3915" name="Google Shape;3915;p34"/>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916" name="Google Shape;3916;p34"/>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3917" name="Google Shape;3917;p34"/>
              <p:cNvGrpSpPr/>
              <p:nvPr/>
            </p:nvGrpSpPr>
            <p:grpSpPr>
              <a:xfrm>
                <a:off x="1456374" y="2507397"/>
                <a:ext cx="469381" cy="476250"/>
                <a:chOff x="2944" y="2425"/>
                <a:chExt cx="300" cy="300"/>
              </a:xfrm>
            </p:grpSpPr>
            <p:sp>
              <p:nvSpPr>
                <p:cNvPr id="3918" name="Google Shape;3918;p34"/>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919" name="Google Shape;3919;p34"/>
                <p:cNvSpPr txBox="1"/>
                <p:nvPr/>
              </p:nvSpPr>
              <p:spPr>
                <a:xfrm>
                  <a:off x="2944"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b</a:t>
                  </a:r>
                  <a:endParaRPr b="0" i="0" sz="1500" u="none" cap="none" strike="noStrike">
                    <a:solidFill>
                      <a:srgbClr val="000000"/>
                    </a:solidFill>
                    <a:latin typeface="Arial"/>
                    <a:ea typeface="Arial"/>
                    <a:cs typeface="Arial"/>
                    <a:sym typeface="Arial"/>
                  </a:endParaRPr>
                </a:p>
              </p:txBody>
            </p:sp>
          </p:grpSp>
        </p:grpSp>
        <p:grpSp>
          <p:nvGrpSpPr>
            <p:cNvPr id="3920" name="Google Shape;3920;p34"/>
            <p:cNvGrpSpPr/>
            <p:nvPr/>
          </p:nvGrpSpPr>
          <p:grpSpPr>
            <a:xfrm>
              <a:off x="8197315" y="5805271"/>
              <a:ext cx="531821" cy="419397"/>
              <a:chOff x="1348328" y="2507397"/>
              <a:chExt cx="603916" cy="476250"/>
            </a:xfrm>
          </p:grpSpPr>
          <p:grpSp>
            <p:nvGrpSpPr>
              <p:cNvPr id="3921" name="Google Shape;3921;p34"/>
              <p:cNvGrpSpPr/>
              <p:nvPr/>
            </p:nvGrpSpPr>
            <p:grpSpPr>
              <a:xfrm>
                <a:off x="1348328" y="2555748"/>
                <a:ext cx="603916" cy="308999"/>
                <a:chOff x="5278570" y="2983486"/>
                <a:chExt cx="501650" cy="233363"/>
              </a:xfrm>
            </p:grpSpPr>
            <p:sp>
              <p:nvSpPr>
                <p:cNvPr id="3922" name="Google Shape;3922;p34"/>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923" name="Google Shape;3923;p34"/>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3924" name="Google Shape;3924;p34"/>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3925" name="Google Shape;3925;p34"/>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926" name="Google Shape;3926;p34"/>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3927" name="Google Shape;3927;p34"/>
              <p:cNvGrpSpPr/>
              <p:nvPr/>
            </p:nvGrpSpPr>
            <p:grpSpPr>
              <a:xfrm>
                <a:off x="1464216" y="2507397"/>
                <a:ext cx="469383" cy="476250"/>
                <a:chOff x="2949" y="2425"/>
                <a:chExt cx="300" cy="300"/>
              </a:xfrm>
            </p:grpSpPr>
            <p:sp>
              <p:nvSpPr>
                <p:cNvPr id="3928" name="Google Shape;3928;p34"/>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929" name="Google Shape;3929;p34"/>
                <p:cNvSpPr txBox="1"/>
                <p:nvPr/>
              </p:nvSpPr>
              <p:spPr>
                <a:xfrm>
                  <a:off x="2949"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a:t>
                  </a:r>
                  <a:endParaRPr b="0" i="0" sz="1500" u="none" cap="none" strike="noStrike">
                    <a:solidFill>
                      <a:srgbClr val="000000"/>
                    </a:solidFill>
                    <a:latin typeface="Arial"/>
                    <a:ea typeface="Arial"/>
                    <a:cs typeface="Arial"/>
                    <a:sym typeface="Arial"/>
                  </a:endParaRPr>
                </a:p>
              </p:txBody>
            </p:sp>
          </p:grpSp>
        </p:grpSp>
      </p:grpSp>
      <p:grpSp>
        <p:nvGrpSpPr>
          <p:cNvPr id="3930" name="Google Shape;3930;p34"/>
          <p:cNvGrpSpPr/>
          <p:nvPr/>
        </p:nvGrpSpPr>
        <p:grpSpPr>
          <a:xfrm>
            <a:off x="3252343" y="2875342"/>
            <a:ext cx="3302795" cy="341178"/>
            <a:chOff x="4333785" y="5772213"/>
            <a:chExt cx="4403726" cy="454904"/>
          </a:xfrm>
        </p:grpSpPr>
        <p:grpSp>
          <p:nvGrpSpPr>
            <p:cNvPr id="3931" name="Google Shape;3931;p34"/>
            <p:cNvGrpSpPr/>
            <p:nvPr/>
          </p:nvGrpSpPr>
          <p:grpSpPr>
            <a:xfrm>
              <a:off x="4333785" y="5772213"/>
              <a:ext cx="531821" cy="419397"/>
              <a:chOff x="1348328" y="2475647"/>
              <a:chExt cx="603916" cy="476250"/>
            </a:xfrm>
          </p:grpSpPr>
          <p:grpSp>
            <p:nvGrpSpPr>
              <p:cNvPr id="3932" name="Google Shape;3932;p34"/>
              <p:cNvGrpSpPr/>
              <p:nvPr/>
            </p:nvGrpSpPr>
            <p:grpSpPr>
              <a:xfrm>
                <a:off x="1348328" y="2555748"/>
                <a:ext cx="603916" cy="308999"/>
                <a:chOff x="5278570" y="2983486"/>
                <a:chExt cx="501650" cy="233363"/>
              </a:xfrm>
            </p:grpSpPr>
            <p:sp>
              <p:nvSpPr>
                <p:cNvPr id="3933" name="Google Shape;3933;p34"/>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934" name="Google Shape;3934;p34"/>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3935" name="Google Shape;3935;p34"/>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3936" name="Google Shape;3936;p34"/>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937" name="Google Shape;3937;p34"/>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3938" name="Google Shape;3938;p34"/>
              <p:cNvGrpSpPr/>
              <p:nvPr/>
            </p:nvGrpSpPr>
            <p:grpSpPr>
              <a:xfrm>
                <a:off x="1456374" y="2475647"/>
                <a:ext cx="469381" cy="476250"/>
                <a:chOff x="2944" y="2405"/>
                <a:chExt cx="300" cy="300"/>
              </a:xfrm>
            </p:grpSpPr>
            <p:sp>
              <p:nvSpPr>
                <p:cNvPr id="3939" name="Google Shape;3939;p34"/>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940" name="Google Shape;3940;p34"/>
                <p:cNvSpPr txBox="1"/>
                <p:nvPr/>
              </p:nvSpPr>
              <p:spPr>
                <a:xfrm>
                  <a:off x="2944" y="240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a:t>
                  </a:r>
                  <a:endParaRPr b="0" i="0" sz="1500" u="none" cap="none" strike="noStrike">
                    <a:solidFill>
                      <a:srgbClr val="000000"/>
                    </a:solidFill>
                    <a:latin typeface="Arial"/>
                    <a:ea typeface="Arial"/>
                    <a:cs typeface="Arial"/>
                    <a:sym typeface="Arial"/>
                  </a:endParaRPr>
                </a:p>
              </p:txBody>
            </p:sp>
          </p:grpSp>
        </p:grpSp>
        <p:grpSp>
          <p:nvGrpSpPr>
            <p:cNvPr id="3941" name="Google Shape;3941;p34"/>
            <p:cNvGrpSpPr/>
            <p:nvPr/>
          </p:nvGrpSpPr>
          <p:grpSpPr>
            <a:xfrm>
              <a:off x="6263949" y="5807720"/>
              <a:ext cx="531821" cy="419397"/>
              <a:chOff x="1348328" y="2507397"/>
              <a:chExt cx="603916" cy="476250"/>
            </a:xfrm>
          </p:grpSpPr>
          <p:grpSp>
            <p:nvGrpSpPr>
              <p:cNvPr id="3942" name="Google Shape;3942;p34"/>
              <p:cNvGrpSpPr/>
              <p:nvPr/>
            </p:nvGrpSpPr>
            <p:grpSpPr>
              <a:xfrm>
                <a:off x="1348328" y="2555748"/>
                <a:ext cx="603916" cy="308999"/>
                <a:chOff x="5278570" y="2983486"/>
                <a:chExt cx="501650" cy="233363"/>
              </a:xfrm>
            </p:grpSpPr>
            <p:sp>
              <p:nvSpPr>
                <p:cNvPr id="3943" name="Google Shape;3943;p34"/>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944" name="Google Shape;3944;p34"/>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3945" name="Google Shape;3945;p34"/>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3946" name="Google Shape;3946;p34"/>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947" name="Google Shape;3947;p34"/>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3948" name="Google Shape;3948;p34"/>
              <p:cNvGrpSpPr/>
              <p:nvPr/>
            </p:nvGrpSpPr>
            <p:grpSpPr>
              <a:xfrm>
                <a:off x="1456374" y="2507397"/>
                <a:ext cx="469381" cy="476250"/>
                <a:chOff x="2944" y="2425"/>
                <a:chExt cx="300" cy="300"/>
              </a:xfrm>
            </p:grpSpPr>
            <p:sp>
              <p:nvSpPr>
                <p:cNvPr id="3949" name="Google Shape;3949;p34"/>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950" name="Google Shape;3950;p34"/>
                <p:cNvSpPr txBox="1"/>
                <p:nvPr/>
              </p:nvSpPr>
              <p:spPr>
                <a:xfrm>
                  <a:off x="2944"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e</a:t>
                  </a:r>
                  <a:endParaRPr b="0" i="0" sz="1500" u="none" cap="none" strike="noStrike">
                    <a:solidFill>
                      <a:srgbClr val="000000"/>
                    </a:solidFill>
                    <a:latin typeface="Arial"/>
                    <a:ea typeface="Arial"/>
                    <a:cs typeface="Arial"/>
                    <a:sym typeface="Arial"/>
                  </a:endParaRPr>
                </a:p>
              </p:txBody>
            </p:sp>
          </p:grpSp>
        </p:grpSp>
        <p:grpSp>
          <p:nvGrpSpPr>
            <p:cNvPr id="3951" name="Google Shape;3951;p34"/>
            <p:cNvGrpSpPr/>
            <p:nvPr/>
          </p:nvGrpSpPr>
          <p:grpSpPr>
            <a:xfrm>
              <a:off x="8197315" y="5805271"/>
              <a:ext cx="540196" cy="419397"/>
              <a:chOff x="1348328" y="2507397"/>
              <a:chExt cx="613427" cy="476250"/>
            </a:xfrm>
          </p:grpSpPr>
          <p:grpSp>
            <p:nvGrpSpPr>
              <p:cNvPr id="3952" name="Google Shape;3952;p34"/>
              <p:cNvGrpSpPr/>
              <p:nvPr/>
            </p:nvGrpSpPr>
            <p:grpSpPr>
              <a:xfrm>
                <a:off x="1348328" y="2555748"/>
                <a:ext cx="603916" cy="308999"/>
                <a:chOff x="5278570" y="2983486"/>
                <a:chExt cx="501650" cy="233363"/>
              </a:xfrm>
            </p:grpSpPr>
            <p:sp>
              <p:nvSpPr>
                <p:cNvPr id="3953" name="Google Shape;3953;p34"/>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954" name="Google Shape;3954;p34"/>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3955" name="Google Shape;3955;p34"/>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3956" name="Google Shape;3956;p34"/>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957" name="Google Shape;3957;p34"/>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3958" name="Google Shape;3958;p34"/>
              <p:cNvGrpSpPr/>
              <p:nvPr/>
            </p:nvGrpSpPr>
            <p:grpSpPr>
              <a:xfrm>
                <a:off x="1492372" y="2507397"/>
                <a:ext cx="469382" cy="476250"/>
                <a:chOff x="2967" y="2425"/>
                <a:chExt cx="300" cy="300"/>
              </a:xfrm>
            </p:grpSpPr>
            <p:sp>
              <p:nvSpPr>
                <p:cNvPr id="3959" name="Google Shape;3959;p34"/>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960" name="Google Shape;3960;p34"/>
                <p:cNvSpPr txBox="1"/>
                <p:nvPr/>
              </p:nvSpPr>
              <p:spPr>
                <a:xfrm>
                  <a:off x="2967"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f</a:t>
                  </a:r>
                  <a:endParaRPr b="0" i="0" sz="1500" u="none" cap="none" strike="noStrike">
                    <a:solidFill>
                      <a:srgbClr val="000000"/>
                    </a:solidFill>
                    <a:latin typeface="Arial"/>
                    <a:ea typeface="Arial"/>
                    <a:cs typeface="Arial"/>
                    <a:sym typeface="Arial"/>
                  </a:endParaRPr>
                </a:p>
              </p:txBody>
            </p:sp>
          </p:grpSp>
        </p:grpSp>
      </p:grpSp>
      <p:grpSp>
        <p:nvGrpSpPr>
          <p:cNvPr id="3961" name="Google Shape;3961;p34"/>
          <p:cNvGrpSpPr/>
          <p:nvPr/>
        </p:nvGrpSpPr>
        <p:grpSpPr>
          <a:xfrm>
            <a:off x="6555796" y="164997"/>
            <a:ext cx="1751226" cy="2063882"/>
            <a:chOff x="8740877" y="219997"/>
            <a:chExt cx="2045109" cy="2624802"/>
          </a:xfrm>
        </p:grpSpPr>
        <p:sp>
          <p:nvSpPr>
            <p:cNvPr id="3962" name="Google Shape;3962;p34"/>
            <p:cNvSpPr/>
            <p:nvPr/>
          </p:nvSpPr>
          <p:spPr>
            <a:xfrm>
              <a:off x="8740877" y="247036"/>
              <a:ext cx="924232" cy="2428567"/>
            </a:xfrm>
            <a:custGeom>
              <a:rect b="b" l="l" r="r" t="t"/>
              <a:pathLst>
                <a:path extrusionOk="0" h="2428567" w="1170039">
                  <a:moveTo>
                    <a:pt x="1" y="1809135"/>
                  </a:moveTo>
                  <a:cubicBezTo>
                    <a:pt x="353962" y="1681316"/>
                    <a:pt x="875071" y="865238"/>
                    <a:pt x="1160207" y="0"/>
                  </a:cubicBezTo>
                  <a:cubicBezTo>
                    <a:pt x="1163484" y="809522"/>
                    <a:pt x="1166762" y="1619045"/>
                    <a:pt x="1170039" y="2428567"/>
                  </a:cubicBezTo>
                  <a:cubicBezTo>
                    <a:pt x="819356" y="2058219"/>
                    <a:pt x="714478" y="2090992"/>
                    <a:pt x="0" y="1946786"/>
                  </a:cubicBezTo>
                  <a:cubicBezTo>
                    <a:pt x="0" y="1900902"/>
                    <a:pt x="1" y="1855019"/>
                    <a:pt x="1" y="1809135"/>
                  </a:cubicBezTo>
                  <a:close/>
                </a:path>
              </a:pathLst>
            </a:custGeom>
            <a:gradFill>
              <a:gsLst>
                <a:gs pos="0">
                  <a:srgbClr val="F2F2F2"/>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3963" name="Google Shape;3963;p34"/>
            <p:cNvGrpSpPr/>
            <p:nvPr/>
          </p:nvGrpSpPr>
          <p:grpSpPr>
            <a:xfrm>
              <a:off x="9636528" y="219997"/>
              <a:ext cx="1149458" cy="2624802"/>
              <a:chOff x="9764348" y="1447800"/>
              <a:chExt cx="1149458" cy="2624802"/>
            </a:xfrm>
          </p:grpSpPr>
          <p:sp>
            <p:nvSpPr>
              <p:cNvPr id="3964" name="Google Shape;3964;p34"/>
              <p:cNvSpPr/>
              <p:nvPr/>
            </p:nvSpPr>
            <p:spPr>
              <a:xfrm>
                <a:off x="9783097" y="1447800"/>
                <a:ext cx="1130709" cy="242611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3965" name="Google Shape;3965;p34"/>
              <p:cNvGrpSpPr/>
              <p:nvPr/>
            </p:nvGrpSpPr>
            <p:grpSpPr>
              <a:xfrm>
                <a:off x="9764348" y="1447800"/>
                <a:ext cx="1130291" cy="2624802"/>
                <a:chOff x="9472119" y="702026"/>
                <a:chExt cx="1130291" cy="2624802"/>
              </a:xfrm>
            </p:grpSpPr>
            <p:sp>
              <p:nvSpPr>
                <p:cNvPr id="3966" name="Google Shape;3966;p34"/>
                <p:cNvSpPr/>
                <p:nvPr/>
              </p:nvSpPr>
              <p:spPr>
                <a:xfrm>
                  <a:off x="9485428" y="706056"/>
                  <a:ext cx="1116982" cy="37039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967" name="Google Shape;3967;p34"/>
                <p:cNvSpPr txBox="1"/>
                <p:nvPr/>
              </p:nvSpPr>
              <p:spPr>
                <a:xfrm>
                  <a:off x="9472119" y="702026"/>
                  <a:ext cx="1088100" cy="25449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US" sz="1500">
                      <a:solidFill>
                        <a:schemeClr val="lt1"/>
                      </a:solidFill>
                      <a:latin typeface="Arial"/>
                      <a:ea typeface="Arial"/>
                      <a:cs typeface="Arial"/>
                      <a:sym typeface="Arial"/>
                    </a:rPr>
                    <a:t>DV in c:</a:t>
                  </a:r>
                  <a:endParaRPr sz="1100"/>
                </a:p>
                <a:p>
                  <a:pPr indent="0" lvl="1" marL="88900" marR="0" rtl="0" algn="l">
                    <a:spcBef>
                      <a:spcPts val="30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(a) = ∞</a:t>
                  </a:r>
                  <a:endParaRPr sz="1100"/>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(b) = 1</a:t>
                  </a:r>
                  <a:endParaRPr sz="1100"/>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(c) = 0</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(d) = ∞</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(e) = ∞</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(f) = ∞</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(g) = ∞</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(h) = ∞</a:t>
                  </a:r>
                  <a:endParaRPr b="0" i="0" sz="1200" u="none" cap="none" strike="noStrike">
                    <a:solidFill>
                      <a:schemeClr val="dk1"/>
                    </a:solidFill>
                    <a:latin typeface="Arial"/>
                    <a:ea typeface="Arial"/>
                    <a:cs typeface="Arial"/>
                    <a:sym typeface="Arial"/>
                  </a:endParaRPr>
                </a:p>
                <a:p>
                  <a:pPr indent="0" lvl="0" marL="88900" marR="0" rtl="0" algn="l">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c</a:t>
                  </a:r>
                  <a:r>
                    <a:rPr lang="en-US" sz="1200">
                      <a:solidFill>
                        <a:schemeClr val="dk1"/>
                      </a:solidFill>
                      <a:latin typeface="Arial"/>
                      <a:ea typeface="Arial"/>
                      <a:cs typeface="Arial"/>
                      <a:sym typeface="Arial"/>
                    </a:rPr>
                    <a:t>(i) = ∞</a:t>
                  </a:r>
                  <a:endParaRPr sz="1200">
                    <a:solidFill>
                      <a:schemeClr val="dk1"/>
                    </a:solidFill>
                    <a:latin typeface="Arial"/>
                    <a:ea typeface="Arial"/>
                    <a:cs typeface="Arial"/>
                    <a:sym typeface="Arial"/>
                  </a:endParaRPr>
                </a:p>
              </p:txBody>
            </p:sp>
            <p:cxnSp>
              <p:nvCxnSpPr>
                <p:cNvPr id="3968" name="Google Shape;3968;p34"/>
                <p:cNvCxnSpPr/>
                <p:nvPr/>
              </p:nvCxnSpPr>
              <p:spPr>
                <a:xfrm>
                  <a:off x="9477371" y="1076444"/>
                  <a:ext cx="1123866" cy="0"/>
                </a:xfrm>
                <a:prstGeom prst="straightConnector1">
                  <a:avLst/>
                </a:prstGeom>
                <a:noFill/>
                <a:ln cap="flat" cmpd="sng" w="12700">
                  <a:solidFill>
                    <a:schemeClr val="dk1"/>
                  </a:solidFill>
                  <a:prstDash val="solid"/>
                  <a:miter lim="800000"/>
                  <a:headEnd len="sm" w="sm" type="none"/>
                  <a:tailEnd len="sm" w="sm" type="none"/>
                </a:ln>
              </p:spPr>
            </p:cxnSp>
            <p:sp>
              <p:nvSpPr>
                <p:cNvPr id="3969" name="Google Shape;3969;p34"/>
                <p:cNvSpPr/>
                <p:nvPr/>
              </p:nvSpPr>
              <p:spPr>
                <a:xfrm>
                  <a:off x="9479666" y="706055"/>
                  <a:ext cx="1122744" cy="2620773"/>
                </a:xfrm>
                <a:prstGeom prst="rect">
                  <a:avLst/>
                </a:prstGeom>
                <a:no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grpSp>
      <p:sp>
        <p:nvSpPr>
          <p:cNvPr id="3970" name="Google Shape;3970;p34"/>
          <p:cNvSpPr/>
          <p:nvPr/>
        </p:nvSpPr>
        <p:spPr>
          <a:xfrm>
            <a:off x="5095813" y="2262404"/>
            <a:ext cx="2167276" cy="1975793"/>
          </a:xfrm>
          <a:custGeom>
            <a:rect b="b" l="l" r="r" t="t"/>
            <a:pathLst>
              <a:path extrusionOk="0" h="2634390" w="2889702">
                <a:moveTo>
                  <a:pt x="10817" y="896701"/>
                </a:moveTo>
                <a:cubicBezTo>
                  <a:pt x="1751126" y="516521"/>
                  <a:pt x="1777345" y="533564"/>
                  <a:pt x="2869381" y="0"/>
                </a:cubicBezTo>
                <a:cubicBezTo>
                  <a:pt x="2869381" y="783303"/>
                  <a:pt x="2889702" y="1851087"/>
                  <a:pt x="2889702" y="2634390"/>
                </a:cubicBezTo>
                <a:cubicBezTo>
                  <a:pt x="2630785" y="598784"/>
                  <a:pt x="2043143" y="642374"/>
                  <a:pt x="0" y="1094330"/>
                </a:cubicBezTo>
                <a:lnTo>
                  <a:pt x="10817" y="896701"/>
                </a:lnTo>
                <a:close/>
              </a:path>
            </a:pathLst>
          </a:custGeom>
          <a:gradFill>
            <a:gsLst>
              <a:gs pos="0">
                <a:srgbClr val="F2F2F2"/>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3971" name="Google Shape;3971;p34"/>
          <p:cNvGrpSpPr/>
          <p:nvPr/>
        </p:nvGrpSpPr>
        <p:grpSpPr>
          <a:xfrm>
            <a:off x="7240966" y="2263632"/>
            <a:ext cx="1065825" cy="2006662"/>
            <a:chOff x="9762777" y="4031226"/>
            <a:chExt cx="1421100" cy="2675549"/>
          </a:xfrm>
        </p:grpSpPr>
        <p:sp>
          <p:nvSpPr>
            <p:cNvPr id="3972" name="Google Shape;3972;p34"/>
            <p:cNvSpPr/>
            <p:nvPr/>
          </p:nvSpPr>
          <p:spPr>
            <a:xfrm>
              <a:off x="9792929" y="4031226"/>
              <a:ext cx="1101213" cy="2389239"/>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3973" name="Google Shape;3973;p34"/>
            <p:cNvGrpSpPr/>
            <p:nvPr/>
          </p:nvGrpSpPr>
          <p:grpSpPr>
            <a:xfrm>
              <a:off x="9762777" y="4038875"/>
              <a:ext cx="1421100" cy="2667900"/>
              <a:chOff x="9472103" y="702033"/>
              <a:chExt cx="1421100" cy="2667900"/>
            </a:xfrm>
          </p:grpSpPr>
          <p:sp>
            <p:nvSpPr>
              <p:cNvPr id="3974" name="Google Shape;3974;p34"/>
              <p:cNvSpPr/>
              <p:nvPr/>
            </p:nvSpPr>
            <p:spPr>
              <a:xfrm>
                <a:off x="9485428" y="706056"/>
                <a:ext cx="1116982" cy="37039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975" name="Google Shape;3975;p34"/>
              <p:cNvSpPr txBox="1"/>
              <p:nvPr/>
            </p:nvSpPr>
            <p:spPr>
              <a:xfrm>
                <a:off x="9472103" y="702033"/>
                <a:ext cx="1421100" cy="26679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US" sz="1500">
                    <a:solidFill>
                      <a:schemeClr val="lt1"/>
                    </a:solidFill>
                    <a:latin typeface="Arial"/>
                    <a:ea typeface="Arial"/>
                    <a:cs typeface="Arial"/>
                    <a:sym typeface="Arial"/>
                  </a:rPr>
                  <a:t>DV in e:</a:t>
                </a:r>
                <a:endParaRPr sz="1100"/>
              </a:p>
              <a:p>
                <a:pPr indent="0" lvl="1" marL="88900" marR="0" rtl="0" algn="l">
                  <a:spcBef>
                    <a:spcPts val="30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e</a:t>
                </a:r>
                <a:r>
                  <a:rPr b="0" i="0" lang="en-US" sz="1200" u="none" cap="none" strike="noStrike">
                    <a:solidFill>
                      <a:schemeClr val="dk1"/>
                    </a:solidFill>
                    <a:latin typeface="Arial"/>
                    <a:ea typeface="Arial"/>
                    <a:cs typeface="Arial"/>
                    <a:sym typeface="Arial"/>
                  </a:rPr>
                  <a:t>(a) = ∞</a:t>
                </a:r>
                <a:endParaRPr sz="1100"/>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e</a:t>
                </a:r>
                <a:r>
                  <a:rPr b="0" i="0" lang="en-US" sz="1200" u="none" cap="none" strike="noStrike">
                    <a:solidFill>
                      <a:schemeClr val="dk1"/>
                    </a:solidFill>
                    <a:latin typeface="Arial"/>
                    <a:ea typeface="Arial"/>
                    <a:cs typeface="Arial"/>
                    <a:sym typeface="Arial"/>
                  </a:rPr>
                  <a:t>(b) = 1</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e</a:t>
                </a:r>
                <a:r>
                  <a:rPr b="0" i="0" lang="en-US" sz="1200" u="none" cap="none" strike="noStrike">
                    <a:solidFill>
                      <a:schemeClr val="dk1"/>
                    </a:solidFill>
                    <a:latin typeface="Arial"/>
                    <a:ea typeface="Arial"/>
                    <a:cs typeface="Arial"/>
                    <a:sym typeface="Arial"/>
                  </a:rPr>
                  <a:t>(c) = ∞</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e</a:t>
                </a:r>
                <a:r>
                  <a:rPr b="0" i="0" lang="en-US" sz="1200" u="none" cap="none" strike="noStrike">
                    <a:solidFill>
                      <a:schemeClr val="dk1"/>
                    </a:solidFill>
                    <a:latin typeface="Arial"/>
                    <a:ea typeface="Arial"/>
                    <a:cs typeface="Arial"/>
                    <a:sym typeface="Arial"/>
                  </a:rPr>
                  <a:t>(d) = 1</a:t>
                </a:r>
                <a:endParaRPr sz="1100"/>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e</a:t>
                </a:r>
                <a:r>
                  <a:rPr b="0" i="0" lang="en-US" sz="1200" u="none" cap="none" strike="noStrike">
                    <a:solidFill>
                      <a:schemeClr val="dk1"/>
                    </a:solidFill>
                    <a:latin typeface="Arial"/>
                    <a:ea typeface="Arial"/>
                    <a:cs typeface="Arial"/>
                    <a:sym typeface="Arial"/>
                  </a:rPr>
                  <a:t>(e) = 0</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e</a:t>
                </a:r>
                <a:r>
                  <a:rPr b="0" i="0" lang="en-US" sz="1200" u="none" cap="none" strike="noStrike">
                    <a:solidFill>
                      <a:schemeClr val="dk1"/>
                    </a:solidFill>
                    <a:latin typeface="Arial"/>
                    <a:ea typeface="Arial"/>
                    <a:cs typeface="Arial"/>
                    <a:sym typeface="Arial"/>
                  </a:rPr>
                  <a:t>(f) = 1</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e</a:t>
                </a:r>
                <a:r>
                  <a:rPr b="0" i="0" lang="en-US" sz="1200" u="none" cap="none" strike="noStrike">
                    <a:solidFill>
                      <a:schemeClr val="dk1"/>
                    </a:solidFill>
                    <a:latin typeface="Arial"/>
                    <a:ea typeface="Arial"/>
                    <a:cs typeface="Arial"/>
                    <a:sym typeface="Arial"/>
                  </a:rPr>
                  <a:t>(g) = ∞</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e</a:t>
                </a:r>
                <a:r>
                  <a:rPr b="0" i="0" lang="en-US" sz="1200" u="none" cap="none" strike="noStrike">
                    <a:solidFill>
                      <a:schemeClr val="dk1"/>
                    </a:solidFill>
                    <a:latin typeface="Arial"/>
                    <a:ea typeface="Arial"/>
                    <a:cs typeface="Arial"/>
                    <a:sym typeface="Arial"/>
                  </a:rPr>
                  <a:t>(h) = 1</a:t>
                </a:r>
                <a:endParaRPr b="0" i="0" sz="1200" u="none" cap="none" strike="noStrike">
                  <a:solidFill>
                    <a:schemeClr val="dk1"/>
                  </a:solidFill>
                  <a:latin typeface="Arial"/>
                  <a:ea typeface="Arial"/>
                  <a:cs typeface="Arial"/>
                  <a:sym typeface="Arial"/>
                </a:endParaRPr>
              </a:p>
              <a:p>
                <a:pPr indent="0" lvl="0" marL="88900" marR="0" rtl="0" algn="l">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e</a:t>
                </a:r>
                <a:r>
                  <a:rPr lang="en-US" sz="1200">
                    <a:solidFill>
                      <a:schemeClr val="dk1"/>
                    </a:solidFill>
                    <a:latin typeface="Arial"/>
                    <a:ea typeface="Arial"/>
                    <a:cs typeface="Arial"/>
                    <a:sym typeface="Arial"/>
                  </a:rPr>
                  <a:t>(i) = ∞</a:t>
                </a:r>
                <a:endParaRPr sz="1200">
                  <a:solidFill>
                    <a:schemeClr val="dk1"/>
                  </a:solidFill>
                  <a:latin typeface="Arial"/>
                  <a:ea typeface="Arial"/>
                  <a:cs typeface="Arial"/>
                  <a:sym typeface="Arial"/>
                </a:endParaRPr>
              </a:p>
            </p:txBody>
          </p:sp>
          <p:cxnSp>
            <p:nvCxnSpPr>
              <p:cNvPr id="3976" name="Google Shape;3976;p34"/>
              <p:cNvCxnSpPr/>
              <p:nvPr/>
            </p:nvCxnSpPr>
            <p:spPr>
              <a:xfrm>
                <a:off x="9477371" y="1076444"/>
                <a:ext cx="1123866" cy="0"/>
              </a:xfrm>
              <a:prstGeom prst="straightConnector1">
                <a:avLst/>
              </a:prstGeom>
              <a:noFill/>
              <a:ln cap="flat" cmpd="sng" w="12700">
                <a:solidFill>
                  <a:schemeClr val="dk1"/>
                </a:solidFill>
                <a:prstDash val="solid"/>
                <a:miter lim="800000"/>
                <a:headEnd len="sm" w="sm" type="none"/>
                <a:tailEnd len="sm" w="sm" type="none"/>
              </a:ln>
            </p:spPr>
          </p:cxnSp>
          <p:sp>
            <p:nvSpPr>
              <p:cNvPr id="3977" name="Google Shape;3977;p34"/>
              <p:cNvSpPr/>
              <p:nvPr/>
            </p:nvSpPr>
            <p:spPr>
              <a:xfrm>
                <a:off x="9479666" y="706055"/>
                <a:ext cx="1122744" cy="2619113"/>
              </a:xfrm>
              <a:prstGeom prst="rect">
                <a:avLst/>
              </a:prstGeom>
              <a:no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sp>
        <p:nvSpPr>
          <p:cNvPr id="3978" name="Google Shape;3978;p34"/>
          <p:cNvSpPr/>
          <p:nvPr/>
        </p:nvSpPr>
        <p:spPr>
          <a:xfrm>
            <a:off x="5233035" y="1445870"/>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979" name="Google Shape;3979;p34"/>
          <p:cNvSpPr txBox="1"/>
          <p:nvPr>
            <p:ph type="title"/>
          </p:nvPr>
        </p:nvSpPr>
        <p:spPr>
          <a:xfrm>
            <a:off x="10369" y="130519"/>
            <a:ext cx="8524200" cy="6711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0000A3"/>
              </a:buClr>
              <a:buSzPts val="3000"/>
              <a:buFont typeface="Arial"/>
              <a:buNone/>
            </a:pPr>
            <a:r>
              <a:rPr lang="en-US" sz="3000"/>
              <a:t>Παράδειγμα διανύσματος </a:t>
            </a:r>
            <a:endParaRPr sz="3000"/>
          </a:p>
          <a:p>
            <a:pPr indent="0" lvl="0" marL="0" rtl="0" algn="l">
              <a:spcBef>
                <a:spcPts val="0"/>
              </a:spcBef>
              <a:spcAft>
                <a:spcPts val="0"/>
              </a:spcAft>
              <a:buClr>
                <a:srgbClr val="0000A3"/>
              </a:buClr>
              <a:buSzPts val="3000"/>
              <a:buFont typeface="Arial"/>
              <a:buNone/>
            </a:pPr>
            <a:r>
              <a:rPr lang="en-US" sz="3000"/>
              <a:t>απόστασης: υπολογισμός</a:t>
            </a:r>
            <a:endParaRPr sz="3000"/>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95"/>
                                        </p:tgtEl>
                                        <p:attrNameLst>
                                          <p:attrName>style.visibility</p:attrName>
                                        </p:attrNameLst>
                                      </p:cBhvr>
                                      <p:to>
                                        <p:strVal val="visible"/>
                                      </p:to>
                                    </p:set>
                                    <p:animEffect filter="fade" transition="in">
                                      <p:cBhvr>
                                        <p:cTn dur="500"/>
                                        <p:tgtEl>
                                          <p:spTgt spid="3895"/>
                                        </p:tgtEl>
                                      </p:cBhvr>
                                    </p:animEffect>
                                  </p:childTnLst>
                                </p:cTn>
                              </p:par>
                              <p:par>
                                <p:cTn fill="hold" nodeType="withEffect" presetClass="exit" presetID="10" presetSubtype="0">
                                  <p:stCondLst>
                                    <p:cond delay="0"/>
                                  </p:stCondLst>
                                  <p:childTnLst>
                                    <p:animEffect filter="fade" transition="out">
                                      <p:cBhvr>
                                        <p:cTn dur="500"/>
                                        <p:tgtEl>
                                          <p:spTgt spid="3897"/>
                                        </p:tgtEl>
                                      </p:cBhvr>
                                    </p:animEffect>
                                    <p:set>
                                      <p:cBhvr>
                                        <p:cTn dur="1" fill="hold">
                                          <p:stCondLst>
                                            <p:cond delay="500"/>
                                          </p:stCondLst>
                                        </p:cTn>
                                        <p:tgtEl>
                                          <p:spTgt spid="389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809"/>
                                        </p:tgtEl>
                                      </p:cBhvr>
                                    </p:animEffect>
                                    <p:set>
                                      <p:cBhvr>
                                        <p:cTn dur="1" fill="hold">
                                          <p:stCondLst>
                                            <p:cond delay="500"/>
                                          </p:stCondLst>
                                        </p:cTn>
                                        <p:tgtEl>
                                          <p:spTgt spid="380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971"/>
                                        </p:tgtEl>
                                      </p:cBhvr>
                                    </p:animEffect>
                                    <p:set>
                                      <p:cBhvr>
                                        <p:cTn dur="1" fill="hold">
                                          <p:stCondLst>
                                            <p:cond delay="500"/>
                                          </p:stCondLst>
                                        </p:cTn>
                                        <p:tgtEl>
                                          <p:spTgt spid="397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896"/>
                                        </p:tgtEl>
                                      </p:cBhvr>
                                    </p:animEffect>
                                    <p:set>
                                      <p:cBhvr>
                                        <p:cTn dur="1" fill="hold">
                                          <p:stCondLst>
                                            <p:cond delay="500"/>
                                          </p:stCondLst>
                                        </p:cTn>
                                        <p:tgtEl>
                                          <p:spTgt spid="389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898"/>
                                        </p:tgtEl>
                                      </p:cBhvr>
                                    </p:animEffect>
                                    <p:set>
                                      <p:cBhvr>
                                        <p:cTn dur="1" fill="hold">
                                          <p:stCondLst>
                                            <p:cond delay="500"/>
                                          </p:stCondLst>
                                        </p:cTn>
                                        <p:tgtEl>
                                          <p:spTgt spid="389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978"/>
                                        </p:tgtEl>
                                        <p:attrNameLst>
                                          <p:attrName>style.visibility</p:attrName>
                                        </p:attrNameLst>
                                      </p:cBhvr>
                                      <p:to>
                                        <p:strVal val="visible"/>
                                      </p:to>
                                    </p:set>
                                    <p:animEffect filter="fade" transition="in">
                                      <p:cBhvr>
                                        <p:cTn dur="500"/>
                                        <p:tgtEl>
                                          <p:spTgt spid="3978"/>
                                        </p:tgtEl>
                                      </p:cBhvr>
                                    </p:animEffect>
                                  </p:childTnLst>
                                </p:cTn>
                              </p:par>
                              <p:par>
                                <p:cTn fill="hold" nodeType="withEffect" presetClass="exit" presetID="10" presetSubtype="0">
                                  <p:stCondLst>
                                    <p:cond delay="0"/>
                                  </p:stCondLst>
                                  <p:childTnLst>
                                    <p:animEffect filter="fade" transition="out">
                                      <p:cBhvr>
                                        <p:cTn dur="500"/>
                                        <p:tgtEl>
                                          <p:spTgt spid="3970"/>
                                        </p:tgtEl>
                                      </p:cBhvr>
                                    </p:animEffect>
                                    <p:set>
                                      <p:cBhvr>
                                        <p:cTn dur="1" fill="hold">
                                          <p:stCondLst>
                                            <p:cond delay="500"/>
                                          </p:stCondLst>
                                        </p:cTn>
                                        <p:tgtEl>
                                          <p:spTgt spid="397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4" name="Shape 3984"/>
        <p:cNvGrpSpPr/>
        <p:nvPr/>
      </p:nvGrpSpPr>
      <p:grpSpPr>
        <a:xfrm>
          <a:off x="0" y="0"/>
          <a:ext cx="0" cy="0"/>
          <a:chOff x="0" y="0"/>
          <a:chExt cx="0" cy="0"/>
        </a:xfrm>
      </p:grpSpPr>
      <p:sp>
        <p:nvSpPr>
          <p:cNvPr id="3985" name="Google Shape;3985;p35"/>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cxnSp>
        <p:nvCxnSpPr>
          <p:cNvPr id="3986" name="Google Shape;3986;p35"/>
          <p:cNvCxnSpPr>
            <a:stCxn id="3987" idx="2"/>
            <a:endCxn id="3987" idx="0"/>
          </p:cNvCxnSpPr>
          <p:nvPr/>
        </p:nvCxnSpPr>
        <p:spPr>
          <a:xfrm rot="10800000">
            <a:off x="4897777" y="1596840"/>
            <a:ext cx="0" cy="2897400"/>
          </a:xfrm>
          <a:prstGeom prst="straightConnector1">
            <a:avLst/>
          </a:prstGeom>
          <a:noFill/>
          <a:ln cap="flat" cmpd="sng" w="12700">
            <a:solidFill>
              <a:schemeClr val="dk1"/>
            </a:solidFill>
            <a:prstDash val="solid"/>
            <a:miter lim="800000"/>
            <a:headEnd len="sm" w="sm" type="none"/>
            <a:tailEnd len="sm" w="sm" type="none"/>
          </a:ln>
        </p:spPr>
      </p:cxnSp>
      <p:cxnSp>
        <p:nvCxnSpPr>
          <p:cNvPr id="3988" name="Google Shape;3988;p35"/>
          <p:cNvCxnSpPr>
            <a:stCxn id="3987" idx="1"/>
            <a:endCxn id="3987" idx="3"/>
          </p:cNvCxnSpPr>
          <p:nvPr/>
        </p:nvCxnSpPr>
        <p:spPr>
          <a:xfrm>
            <a:off x="3449077" y="3045540"/>
            <a:ext cx="2897400" cy="0"/>
          </a:xfrm>
          <a:prstGeom prst="straightConnector1">
            <a:avLst/>
          </a:prstGeom>
          <a:noFill/>
          <a:ln cap="flat" cmpd="sng" w="12700">
            <a:solidFill>
              <a:schemeClr val="dk1"/>
            </a:solidFill>
            <a:prstDash val="solid"/>
            <a:miter lim="800000"/>
            <a:headEnd len="sm" w="sm" type="none"/>
            <a:tailEnd len="sm" w="sm" type="none"/>
          </a:ln>
        </p:spPr>
      </p:cxnSp>
      <p:sp>
        <p:nvSpPr>
          <p:cNvPr id="3987" name="Google Shape;3987;p35"/>
          <p:cNvSpPr/>
          <p:nvPr/>
        </p:nvSpPr>
        <p:spPr>
          <a:xfrm>
            <a:off x="3449077" y="1596840"/>
            <a:ext cx="2897400" cy="2897400"/>
          </a:xfrm>
          <a:prstGeom prst="rect">
            <a:avLst/>
          </a:prstGeom>
          <a:no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3989" name="Google Shape;3989;p35"/>
          <p:cNvSpPr/>
          <p:nvPr/>
        </p:nvSpPr>
        <p:spPr>
          <a:xfrm>
            <a:off x="6285253" y="1665593"/>
            <a:ext cx="99300" cy="13914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3990" name="Google Shape;3990;p35"/>
          <p:cNvGrpSpPr/>
          <p:nvPr/>
        </p:nvGrpSpPr>
        <p:grpSpPr>
          <a:xfrm>
            <a:off x="3250339" y="4329160"/>
            <a:ext cx="3307962" cy="341178"/>
            <a:chOff x="4333785" y="5772213"/>
            <a:chExt cx="4410616" cy="454904"/>
          </a:xfrm>
        </p:grpSpPr>
        <p:grpSp>
          <p:nvGrpSpPr>
            <p:cNvPr id="3991" name="Google Shape;3991;p35"/>
            <p:cNvGrpSpPr/>
            <p:nvPr/>
          </p:nvGrpSpPr>
          <p:grpSpPr>
            <a:xfrm>
              <a:off x="4333785" y="5772213"/>
              <a:ext cx="531821" cy="419397"/>
              <a:chOff x="1348328" y="2475647"/>
              <a:chExt cx="603916" cy="476250"/>
            </a:xfrm>
          </p:grpSpPr>
          <p:grpSp>
            <p:nvGrpSpPr>
              <p:cNvPr id="3992" name="Google Shape;3992;p35"/>
              <p:cNvGrpSpPr/>
              <p:nvPr/>
            </p:nvGrpSpPr>
            <p:grpSpPr>
              <a:xfrm>
                <a:off x="1348328" y="2555748"/>
                <a:ext cx="603916" cy="308999"/>
                <a:chOff x="5278570" y="2983486"/>
                <a:chExt cx="501650" cy="233363"/>
              </a:xfrm>
            </p:grpSpPr>
            <p:sp>
              <p:nvSpPr>
                <p:cNvPr id="3993" name="Google Shape;3993;p35"/>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3994" name="Google Shape;3994;p35"/>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3995" name="Google Shape;3995;p35"/>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3996" name="Google Shape;3996;p35"/>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997" name="Google Shape;3997;p35"/>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3998" name="Google Shape;3998;p35"/>
              <p:cNvGrpSpPr/>
              <p:nvPr/>
            </p:nvGrpSpPr>
            <p:grpSpPr>
              <a:xfrm>
                <a:off x="1456374" y="2475647"/>
                <a:ext cx="469381" cy="476250"/>
                <a:chOff x="2944" y="2405"/>
                <a:chExt cx="300" cy="300"/>
              </a:xfrm>
            </p:grpSpPr>
            <p:sp>
              <p:nvSpPr>
                <p:cNvPr id="3999" name="Google Shape;3999;p35"/>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000" name="Google Shape;4000;p35"/>
                <p:cNvSpPr txBox="1"/>
                <p:nvPr/>
              </p:nvSpPr>
              <p:spPr>
                <a:xfrm>
                  <a:off x="2944" y="240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g</a:t>
                  </a:r>
                  <a:endParaRPr b="0" i="0" sz="1500" u="none" cap="none" strike="noStrike">
                    <a:solidFill>
                      <a:srgbClr val="000000"/>
                    </a:solidFill>
                    <a:latin typeface="Arial"/>
                    <a:ea typeface="Arial"/>
                    <a:cs typeface="Arial"/>
                    <a:sym typeface="Arial"/>
                  </a:endParaRPr>
                </a:p>
              </p:txBody>
            </p:sp>
          </p:grpSp>
        </p:grpSp>
        <p:grpSp>
          <p:nvGrpSpPr>
            <p:cNvPr id="4001" name="Google Shape;4001;p35"/>
            <p:cNvGrpSpPr/>
            <p:nvPr/>
          </p:nvGrpSpPr>
          <p:grpSpPr>
            <a:xfrm>
              <a:off x="6263949" y="5807720"/>
              <a:ext cx="531821" cy="419397"/>
              <a:chOff x="1348328" y="2507397"/>
              <a:chExt cx="603916" cy="476250"/>
            </a:xfrm>
          </p:grpSpPr>
          <p:grpSp>
            <p:nvGrpSpPr>
              <p:cNvPr id="4002" name="Google Shape;4002;p35"/>
              <p:cNvGrpSpPr/>
              <p:nvPr/>
            </p:nvGrpSpPr>
            <p:grpSpPr>
              <a:xfrm>
                <a:off x="1348328" y="2555748"/>
                <a:ext cx="603916" cy="308999"/>
                <a:chOff x="5278570" y="2983486"/>
                <a:chExt cx="501650" cy="233363"/>
              </a:xfrm>
            </p:grpSpPr>
            <p:sp>
              <p:nvSpPr>
                <p:cNvPr id="4003" name="Google Shape;4003;p35"/>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4004" name="Google Shape;4004;p35"/>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4005" name="Google Shape;4005;p35"/>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4006" name="Google Shape;4006;p35"/>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007" name="Google Shape;4007;p35"/>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4008" name="Google Shape;4008;p35"/>
              <p:cNvGrpSpPr/>
              <p:nvPr/>
            </p:nvGrpSpPr>
            <p:grpSpPr>
              <a:xfrm>
                <a:off x="1456374" y="2507397"/>
                <a:ext cx="469381" cy="476250"/>
                <a:chOff x="2944" y="2425"/>
                <a:chExt cx="300" cy="300"/>
              </a:xfrm>
            </p:grpSpPr>
            <p:sp>
              <p:nvSpPr>
                <p:cNvPr id="4009" name="Google Shape;4009;p35"/>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010" name="Google Shape;4010;p35"/>
                <p:cNvSpPr txBox="1"/>
                <p:nvPr/>
              </p:nvSpPr>
              <p:spPr>
                <a:xfrm>
                  <a:off x="2944"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h</a:t>
                  </a:r>
                  <a:endParaRPr b="0" i="0" sz="1500" u="none" cap="none" strike="noStrike">
                    <a:solidFill>
                      <a:srgbClr val="000000"/>
                    </a:solidFill>
                    <a:latin typeface="Arial"/>
                    <a:ea typeface="Arial"/>
                    <a:cs typeface="Arial"/>
                    <a:sym typeface="Arial"/>
                  </a:endParaRPr>
                </a:p>
              </p:txBody>
            </p:sp>
          </p:grpSp>
        </p:grpSp>
        <p:grpSp>
          <p:nvGrpSpPr>
            <p:cNvPr id="4011" name="Google Shape;4011;p35"/>
            <p:cNvGrpSpPr/>
            <p:nvPr/>
          </p:nvGrpSpPr>
          <p:grpSpPr>
            <a:xfrm>
              <a:off x="8197315" y="5805271"/>
              <a:ext cx="547086" cy="419397"/>
              <a:chOff x="1348328" y="2507397"/>
              <a:chExt cx="621251" cy="476250"/>
            </a:xfrm>
          </p:grpSpPr>
          <p:grpSp>
            <p:nvGrpSpPr>
              <p:cNvPr id="4012" name="Google Shape;4012;p35"/>
              <p:cNvGrpSpPr/>
              <p:nvPr/>
            </p:nvGrpSpPr>
            <p:grpSpPr>
              <a:xfrm>
                <a:off x="1348328" y="2555748"/>
                <a:ext cx="603916" cy="308999"/>
                <a:chOff x="5278570" y="2983486"/>
                <a:chExt cx="501650" cy="233363"/>
              </a:xfrm>
            </p:grpSpPr>
            <p:sp>
              <p:nvSpPr>
                <p:cNvPr id="4013" name="Google Shape;4013;p35"/>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4014" name="Google Shape;4014;p35"/>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4015" name="Google Shape;4015;p35"/>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4016" name="Google Shape;4016;p35"/>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017" name="Google Shape;4017;p35"/>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4018" name="Google Shape;4018;p35"/>
              <p:cNvGrpSpPr/>
              <p:nvPr/>
            </p:nvGrpSpPr>
            <p:grpSpPr>
              <a:xfrm>
                <a:off x="1500196" y="2507397"/>
                <a:ext cx="469382" cy="476250"/>
                <a:chOff x="2972" y="2425"/>
                <a:chExt cx="300" cy="300"/>
              </a:xfrm>
            </p:grpSpPr>
            <p:sp>
              <p:nvSpPr>
                <p:cNvPr id="4019" name="Google Shape;4019;p35"/>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020" name="Google Shape;4020;p35"/>
                <p:cNvSpPr txBox="1"/>
                <p:nvPr/>
              </p:nvSpPr>
              <p:spPr>
                <a:xfrm>
                  <a:off x="2972"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a:t>
                  </a:r>
                  <a:endParaRPr b="0" i="0" sz="1500" u="none" cap="none" strike="noStrike">
                    <a:solidFill>
                      <a:srgbClr val="000000"/>
                    </a:solidFill>
                    <a:latin typeface="Arial"/>
                    <a:ea typeface="Arial"/>
                    <a:cs typeface="Arial"/>
                    <a:sym typeface="Arial"/>
                  </a:endParaRPr>
                </a:p>
              </p:txBody>
            </p:sp>
          </p:grpSp>
        </p:grpSp>
      </p:grpSp>
      <p:sp>
        <p:nvSpPr>
          <p:cNvPr id="4021" name="Google Shape;4021;p35"/>
          <p:cNvSpPr txBox="1"/>
          <p:nvPr/>
        </p:nvSpPr>
        <p:spPr>
          <a:xfrm>
            <a:off x="3229337" y="2152892"/>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4022" name="Google Shape;4022;p35"/>
          <p:cNvSpPr txBox="1"/>
          <p:nvPr/>
        </p:nvSpPr>
        <p:spPr>
          <a:xfrm>
            <a:off x="4663150" y="2145658"/>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4023" name="Google Shape;4023;p35"/>
          <p:cNvSpPr txBox="1"/>
          <p:nvPr/>
        </p:nvSpPr>
        <p:spPr>
          <a:xfrm>
            <a:off x="4084414" y="1592967"/>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8</a:t>
            </a:r>
            <a:endParaRPr sz="1100"/>
          </a:p>
        </p:txBody>
      </p:sp>
      <p:sp>
        <p:nvSpPr>
          <p:cNvPr id="4024" name="Google Shape;4024;p35"/>
          <p:cNvSpPr txBox="1"/>
          <p:nvPr/>
        </p:nvSpPr>
        <p:spPr>
          <a:xfrm>
            <a:off x="5518229" y="1585733"/>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grpSp>
        <p:nvGrpSpPr>
          <p:cNvPr id="4025" name="Google Shape;4025;p35"/>
          <p:cNvGrpSpPr/>
          <p:nvPr/>
        </p:nvGrpSpPr>
        <p:grpSpPr>
          <a:xfrm>
            <a:off x="438283" y="1394357"/>
            <a:ext cx="697725" cy="922355"/>
            <a:chOff x="10030320" y="3444875"/>
            <a:chExt cx="930300" cy="1229807"/>
          </a:xfrm>
        </p:grpSpPr>
        <p:sp>
          <p:nvSpPr>
            <p:cNvPr id="4026" name="Google Shape;4026;p35"/>
            <p:cNvSpPr txBox="1"/>
            <p:nvPr/>
          </p:nvSpPr>
          <p:spPr>
            <a:xfrm>
              <a:off x="10030320" y="4089682"/>
              <a:ext cx="930300" cy="585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t=1</a:t>
              </a:r>
              <a:endParaRPr sz="1100"/>
            </a:p>
          </p:txBody>
        </p:sp>
        <p:grpSp>
          <p:nvGrpSpPr>
            <p:cNvPr id="4027" name="Google Shape;4027;p35"/>
            <p:cNvGrpSpPr/>
            <p:nvPr/>
          </p:nvGrpSpPr>
          <p:grpSpPr>
            <a:xfrm>
              <a:off x="10034588" y="3444875"/>
              <a:ext cx="682627" cy="682625"/>
              <a:chOff x="10034588" y="3444875"/>
              <a:chExt cx="682627" cy="682625"/>
            </a:xfrm>
          </p:grpSpPr>
          <p:sp>
            <p:nvSpPr>
              <p:cNvPr id="4028" name="Google Shape;4028;p35"/>
              <p:cNvSpPr/>
              <p:nvPr/>
            </p:nvSpPr>
            <p:spPr>
              <a:xfrm>
                <a:off x="10039551" y="3449256"/>
                <a:ext cx="671332" cy="671332"/>
              </a:xfrm>
              <a:prstGeom prst="ellipse">
                <a:avLst/>
              </a:prstGeom>
              <a:noFill/>
              <a:ln cap="flat" cmpd="sng" w="34925">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cxnSp>
            <p:nvCxnSpPr>
              <p:cNvPr id="4029" name="Google Shape;4029;p35"/>
              <p:cNvCxnSpPr/>
              <p:nvPr/>
            </p:nvCxnSpPr>
            <p:spPr>
              <a:xfrm>
                <a:off x="10372725" y="3444875"/>
                <a:ext cx="0" cy="60325"/>
              </a:xfrm>
              <a:prstGeom prst="straightConnector1">
                <a:avLst/>
              </a:prstGeom>
              <a:noFill/>
              <a:ln cap="rnd" cmpd="sng" w="25400">
                <a:solidFill>
                  <a:srgbClr val="C00000"/>
                </a:solidFill>
                <a:prstDash val="solid"/>
                <a:miter lim="800000"/>
                <a:headEnd len="sm" w="sm" type="none"/>
                <a:tailEnd len="sm" w="sm" type="none"/>
              </a:ln>
            </p:spPr>
          </p:cxnSp>
          <p:cxnSp>
            <p:nvCxnSpPr>
              <p:cNvPr id="4030" name="Google Shape;4030;p35"/>
              <p:cNvCxnSpPr/>
              <p:nvPr/>
            </p:nvCxnSpPr>
            <p:spPr>
              <a:xfrm>
                <a:off x="10372725" y="4067175"/>
                <a:ext cx="0" cy="60325"/>
              </a:xfrm>
              <a:prstGeom prst="straightConnector1">
                <a:avLst/>
              </a:prstGeom>
              <a:noFill/>
              <a:ln cap="rnd" cmpd="sng" w="25400">
                <a:solidFill>
                  <a:srgbClr val="C00000"/>
                </a:solidFill>
                <a:prstDash val="solid"/>
                <a:miter lim="800000"/>
                <a:headEnd len="sm" w="sm" type="none"/>
                <a:tailEnd len="sm" w="sm" type="none"/>
              </a:ln>
            </p:spPr>
          </p:cxnSp>
          <p:cxnSp>
            <p:nvCxnSpPr>
              <p:cNvPr id="4031" name="Google Shape;4031;p35"/>
              <p:cNvCxnSpPr/>
              <p:nvPr/>
            </p:nvCxnSpPr>
            <p:spPr>
              <a:xfrm rot="10800000">
                <a:off x="10064751" y="3756025"/>
                <a:ext cx="0" cy="60325"/>
              </a:xfrm>
              <a:prstGeom prst="straightConnector1">
                <a:avLst/>
              </a:prstGeom>
              <a:noFill/>
              <a:ln cap="rnd" cmpd="sng" w="25400">
                <a:solidFill>
                  <a:srgbClr val="C00000"/>
                </a:solidFill>
                <a:prstDash val="solid"/>
                <a:miter lim="800000"/>
                <a:headEnd len="sm" w="sm" type="none"/>
                <a:tailEnd len="sm" w="sm" type="none"/>
              </a:ln>
            </p:spPr>
          </p:cxnSp>
          <p:cxnSp>
            <p:nvCxnSpPr>
              <p:cNvPr id="4032" name="Google Shape;4032;p35"/>
              <p:cNvCxnSpPr/>
              <p:nvPr/>
            </p:nvCxnSpPr>
            <p:spPr>
              <a:xfrm rot="10800000">
                <a:off x="10687053" y="3756025"/>
                <a:ext cx="0" cy="60325"/>
              </a:xfrm>
              <a:prstGeom prst="straightConnector1">
                <a:avLst/>
              </a:prstGeom>
              <a:noFill/>
              <a:ln cap="rnd" cmpd="sng" w="25400">
                <a:solidFill>
                  <a:srgbClr val="C00000"/>
                </a:solidFill>
                <a:prstDash val="solid"/>
                <a:miter lim="800000"/>
                <a:headEnd len="sm" w="sm" type="none"/>
                <a:tailEnd len="sm" w="sm" type="none"/>
              </a:ln>
            </p:spPr>
          </p:cxnSp>
          <p:cxnSp>
            <p:nvCxnSpPr>
              <p:cNvPr id="4033" name="Google Shape;4033;p35"/>
              <p:cNvCxnSpPr/>
              <p:nvPr/>
            </p:nvCxnSpPr>
            <p:spPr>
              <a:xfrm>
                <a:off x="10523542" y="4037013"/>
                <a:ext cx="26983" cy="42862"/>
              </a:xfrm>
              <a:prstGeom prst="straightConnector1">
                <a:avLst/>
              </a:prstGeom>
              <a:noFill/>
              <a:ln cap="rnd" cmpd="sng" w="25400">
                <a:solidFill>
                  <a:srgbClr val="C00000"/>
                </a:solidFill>
                <a:prstDash val="solid"/>
                <a:miter lim="800000"/>
                <a:headEnd len="sm" w="sm" type="none"/>
                <a:tailEnd len="sm" w="sm" type="none"/>
              </a:ln>
            </p:spPr>
          </p:cxnSp>
          <p:cxnSp>
            <p:nvCxnSpPr>
              <p:cNvPr id="4034" name="Google Shape;4034;p35"/>
              <p:cNvCxnSpPr/>
              <p:nvPr/>
            </p:nvCxnSpPr>
            <p:spPr>
              <a:xfrm>
                <a:off x="10202867" y="3490913"/>
                <a:ext cx="26983" cy="42862"/>
              </a:xfrm>
              <a:prstGeom prst="straightConnector1">
                <a:avLst/>
              </a:prstGeom>
              <a:noFill/>
              <a:ln cap="rnd" cmpd="sng" w="25400">
                <a:solidFill>
                  <a:srgbClr val="C00000"/>
                </a:solidFill>
                <a:prstDash val="solid"/>
                <a:miter lim="800000"/>
                <a:headEnd len="sm" w="sm" type="none"/>
                <a:tailEnd len="sm" w="sm" type="none"/>
              </a:ln>
            </p:spPr>
          </p:cxnSp>
          <p:cxnSp>
            <p:nvCxnSpPr>
              <p:cNvPr id="4035" name="Google Shape;4035;p35"/>
              <p:cNvCxnSpPr/>
              <p:nvPr/>
            </p:nvCxnSpPr>
            <p:spPr>
              <a:xfrm flipH="1">
                <a:off x="10196517" y="4033838"/>
                <a:ext cx="26983" cy="42862"/>
              </a:xfrm>
              <a:prstGeom prst="straightConnector1">
                <a:avLst/>
              </a:prstGeom>
              <a:noFill/>
              <a:ln cap="rnd" cmpd="sng" w="25400">
                <a:solidFill>
                  <a:srgbClr val="C00000"/>
                </a:solidFill>
                <a:prstDash val="solid"/>
                <a:miter lim="800000"/>
                <a:headEnd len="sm" w="sm" type="none"/>
                <a:tailEnd len="sm" w="sm" type="none"/>
              </a:ln>
            </p:spPr>
          </p:cxnSp>
          <p:cxnSp>
            <p:nvCxnSpPr>
              <p:cNvPr id="4036" name="Google Shape;4036;p35"/>
              <p:cNvCxnSpPr/>
              <p:nvPr/>
            </p:nvCxnSpPr>
            <p:spPr>
              <a:xfrm flipH="1">
                <a:off x="10517192" y="3487738"/>
                <a:ext cx="26983" cy="42862"/>
              </a:xfrm>
              <a:prstGeom prst="straightConnector1">
                <a:avLst/>
              </a:prstGeom>
              <a:noFill/>
              <a:ln cap="rnd" cmpd="sng" w="25400">
                <a:solidFill>
                  <a:srgbClr val="C00000"/>
                </a:solidFill>
                <a:prstDash val="solid"/>
                <a:miter lim="800000"/>
                <a:headEnd len="sm" w="sm" type="none"/>
                <a:tailEnd len="sm" w="sm" type="none"/>
              </a:ln>
            </p:spPr>
          </p:cxnSp>
          <p:cxnSp>
            <p:nvCxnSpPr>
              <p:cNvPr id="4037" name="Google Shape;4037;p35"/>
              <p:cNvCxnSpPr/>
              <p:nvPr/>
            </p:nvCxnSpPr>
            <p:spPr>
              <a:xfrm flipH="1">
                <a:off x="10631493" y="3611565"/>
                <a:ext cx="36507" cy="26985"/>
              </a:xfrm>
              <a:prstGeom prst="straightConnector1">
                <a:avLst/>
              </a:prstGeom>
              <a:noFill/>
              <a:ln cap="rnd" cmpd="sng" w="25400">
                <a:solidFill>
                  <a:srgbClr val="C00000"/>
                </a:solidFill>
                <a:prstDash val="solid"/>
                <a:miter lim="800000"/>
                <a:headEnd len="sm" w="sm" type="none"/>
                <a:tailEnd len="sm" w="sm" type="none"/>
              </a:ln>
            </p:spPr>
          </p:cxnSp>
          <p:cxnSp>
            <p:nvCxnSpPr>
              <p:cNvPr id="4038" name="Google Shape;4038;p35"/>
              <p:cNvCxnSpPr/>
              <p:nvPr/>
            </p:nvCxnSpPr>
            <p:spPr>
              <a:xfrm flipH="1">
                <a:off x="10085393" y="3929065"/>
                <a:ext cx="36507" cy="26985"/>
              </a:xfrm>
              <a:prstGeom prst="straightConnector1">
                <a:avLst/>
              </a:prstGeom>
              <a:noFill/>
              <a:ln cap="rnd" cmpd="sng" w="25400">
                <a:solidFill>
                  <a:srgbClr val="C00000"/>
                </a:solidFill>
                <a:prstDash val="solid"/>
                <a:miter lim="800000"/>
                <a:headEnd len="sm" w="sm" type="none"/>
                <a:tailEnd len="sm" w="sm" type="none"/>
              </a:ln>
            </p:spPr>
          </p:cxnSp>
          <p:cxnSp>
            <p:nvCxnSpPr>
              <p:cNvPr id="4039" name="Google Shape;4039;p35"/>
              <p:cNvCxnSpPr/>
              <p:nvPr/>
            </p:nvCxnSpPr>
            <p:spPr>
              <a:xfrm rot="10800000">
                <a:off x="10094918" y="3614740"/>
                <a:ext cx="36507" cy="26985"/>
              </a:xfrm>
              <a:prstGeom prst="straightConnector1">
                <a:avLst/>
              </a:prstGeom>
              <a:noFill/>
              <a:ln cap="rnd" cmpd="sng" w="25400">
                <a:solidFill>
                  <a:srgbClr val="C00000"/>
                </a:solidFill>
                <a:prstDash val="solid"/>
                <a:miter lim="800000"/>
                <a:headEnd len="sm" w="sm" type="none"/>
                <a:tailEnd len="sm" w="sm" type="none"/>
              </a:ln>
            </p:spPr>
          </p:cxnSp>
          <p:cxnSp>
            <p:nvCxnSpPr>
              <p:cNvPr id="4040" name="Google Shape;4040;p35"/>
              <p:cNvCxnSpPr/>
              <p:nvPr/>
            </p:nvCxnSpPr>
            <p:spPr>
              <a:xfrm rot="10800000">
                <a:off x="10631493" y="3932240"/>
                <a:ext cx="36507" cy="26985"/>
              </a:xfrm>
              <a:prstGeom prst="straightConnector1">
                <a:avLst/>
              </a:prstGeom>
              <a:noFill/>
              <a:ln cap="rnd" cmpd="sng" w="25400">
                <a:solidFill>
                  <a:srgbClr val="C00000"/>
                </a:solidFill>
                <a:prstDash val="solid"/>
                <a:miter lim="800000"/>
                <a:headEnd len="sm" w="sm" type="none"/>
                <a:tailEnd len="sm" w="sm" type="none"/>
              </a:ln>
            </p:spPr>
          </p:cxnSp>
          <p:sp>
            <p:nvSpPr>
              <p:cNvPr id="4041" name="Google Shape;4041;p35"/>
              <p:cNvSpPr/>
              <p:nvPr/>
            </p:nvSpPr>
            <p:spPr>
              <a:xfrm>
                <a:off x="10331450" y="3743325"/>
                <a:ext cx="82550" cy="87136"/>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cxnSp>
        <p:nvCxnSpPr>
          <p:cNvPr id="4042" name="Google Shape;4042;p35"/>
          <p:cNvCxnSpPr/>
          <p:nvPr/>
        </p:nvCxnSpPr>
        <p:spPr>
          <a:xfrm>
            <a:off x="689667" y="1496961"/>
            <a:ext cx="0" cy="147000"/>
          </a:xfrm>
          <a:prstGeom prst="straightConnector1">
            <a:avLst/>
          </a:prstGeom>
          <a:noFill/>
          <a:ln cap="flat" cmpd="sng" w="25400">
            <a:solidFill>
              <a:srgbClr val="C00000"/>
            </a:solidFill>
            <a:prstDash val="solid"/>
            <a:miter lim="800000"/>
            <a:headEnd len="sm" w="sm" type="none"/>
            <a:tailEnd len="sm" w="sm" type="none"/>
          </a:ln>
        </p:spPr>
      </p:cxnSp>
      <p:sp>
        <p:nvSpPr>
          <p:cNvPr id="4043" name="Google Shape;4043;p35"/>
          <p:cNvSpPr/>
          <p:nvPr/>
        </p:nvSpPr>
        <p:spPr>
          <a:xfrm>
            <a:off x="4970207" y="206477"/>
            <a:ext cx="2278500" cy="4719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4044" name="Google Shape;4044;p35"/>
          <p:cNvGrpSpPr/>
          <p:nvPr/>
        </p:nvGrpSpPr>
        <p:grpSpPr>
          <a:xfrm>
            <a:off x="4992155" y="176981"/>
            <a:ext cx="1990900" cy="1437968"/>
            <a:chOff x="7010400" y="108155"/>
            <a:chExt cx="2492988" cy="1917291"/>
          </a:xfrm>
        </p:grpSpPr>
        <p:sp>
          <p:nvSpPr>
            <p:cNvPr id="4045" name="Google Shape;4045;p35"/>
            <p:cNvSpPr/>
            <p:nvPr/>
          </p:nvSpPr>
          <p:spPr>
            <a:xfrm>
              <a:off x="7010400" y="176982"/>
              <a:ext cx="2340077" cy="1848464"/>
            </a:xfrm>
            <a:custGeom>
              <a:rect b="b" l="l" r="r" t="t"/>
              <a:pathLst>
                <a:path extrusionOk="0" h="1848464" w="2340077">
                  <a:moveTo>
                    <a:pt x="0" y="1691148"/>
                  </a:moveTo>
                  <a:cubicBezTo>
                    <a:pt x="167148" y="1304412"/>
                    <a:pt x="285136" y="770193"/>
                    <a:pt x="383458" y="0"/>
                  </a:cubicBezTo>
                  <a:lnTo>
                    <a:pt x="2340077" y="1386348"/>
                  </a:lnTo>
                  <a:cubicBezTo>
                    <a:pt x="871794" y="1579716"/>
                    <a:pt x="740695" y="1645264"/>
                    <a:pt x="137651" y="1848464"/>
                  </a:cubicBezTo>
                  <a:lnTo>
                    <a:pt x="0" y="1691148"/>
                  </a:lnTo>
                  <a:close/>
                </a:path>
              </a:pathLst>
            </a:custGeom>
            <a:gradFill>
              <a:gsLst>
                <a:gs pos="0">
                  <a:srgbClr val="F2F2F2"/>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4046" name="Google Shape;4046;p35"/>
            <p:cNvGrpSpPr/>
            <p:nvPr/>
          </p:nvGrpSpPr>
          <p:grpSpPr>
            <a:xfrm>
              <a:off x="7323884" y="108155"/>
              <a:ext cx="2179504" cy="1445342"/>
              <a:chOff x="7323884" y="108155"/>
              <a:chExt cx="2179504" cy="1445342"/>
            </a:xfrm>
          </p:grpSpPr>
          <p:sp>
            <p:nvSpPr>
              <p:cNvPr id="4047" name="Google Shape;4047;p35"/>
              <p:cNvSpPr/>
              <p:nvPr/>
            </p:nvSpPr>
            <p:spPr>
              <a:xfrm>
                <a:off x="7413523" y="108155"/>
                <a:ext cx="1936954" cy="143551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4048" name="Google Shape;4048;p35"/>
              <p:cNvGrpSpPr/>
              <p:nvPr/>
            </p:nvGrpSpPr>
            <p:grpSpPr>
              <a:xfrm>
                <a:off x="7323884" y="120836"/>
                <a:ext cx="2179504" cy="1432661"/>
                <a:chOff x="7323884" y="120836"/>
                <a:chExt cx="2179504" cy="1432661"/>
              </a:xfrm>
            </p:grpSpPr>
            <p:sp>
              <p:nvSpPr>
                <p:cNvPr id="4049" name="Google Shape;4049;p35"/>
                <p:cNvSpPr/>
                <p:nvPr/>
              </p:nvSpPr>
              <p:spPr>
                <a:xfrm>
                  <a:off x="7409951" y="124866"/>
                  <a:ext cx="1940525" cy="37039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050" name="Google Shape;4050;p35"/>
                <p:cNvSpPr txBox="1"/>
                <p:nvPr/>
              </p:nvSpPr>
              <p:spPr>
                <a:xfrm>
                  <a:off x="7799764" y="120836"/>
                  <a:ext cx="1117197" cy="40011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US" sz="1500">
                      <a:solidFill>
                        <a:schemeClr val="lt1"/>
                      </a:solidFill>
                      <a:latin typeface="Arial"/>
                      <a:ea typeface="Arial"/>
                      <a:cs typeface="Arial"/>
                      <a:sym typeface="Arial"/>
                    </a:rPr>
                    <a:t>DV in b:</a:t>
                  </a:r>
                  <a:endParaRPr sz="1100"/>
                </a:p>
              </p:txBody>
            </p:sp>
            <p:cxnSp>
              <p:nvCxnSpPr>
                <p:cNvPr id="4051" name="Google Shape;4051;p35"/>
                <p:cNvCxnSpPr/>
                <p:nvPr/>
              </p:nvCxnSpPr>
              <p:spPr>
                <a:xfrm>
                  <a:off x="7401895" y="495254"/>
                  <a:ext cx="1123866" cy="0"/>
                </a:xfrm>
                <a:prstGeom prst="straightConnector1">
                  <a:avLst/>
                </a:prstGeom>
                <a:noFill/>
                <a:ln cap="flat" cmpd="sng" w="12700">
                  <a:solidFill>
                    <a:schemeClr val="dk1"/>
                  </a:solidFill>
                  <a:prstDash val="solid"/>
                  <a:miter lim="800000"/>
                  <a:headEnd len="sm" w="sm" type="none"/>
                  <a:tailEnd len="sm" w="sm" type="none"/>
                </a:ln>
              </p:spPr>
            </p:cxnSp>
            <p:sp>
              <p:nvSpPr>
                <p:cNvPr id="4052" name="Google Shape;4052;p35"/>
                <p:cNvSpPr/>
                <p:nvPr/>
              </p:nvSpPr>
              <p:spPr>
                <a:xfrm>
                  <a:off x="7404189" y="124866"/>
                  <a:ext cx="1936455" cy="1428631"/>
                </a:xfrm>
                <a:prstGeom prst="rect">
                  <a:avLst/>
                </a:prstGeom>
                <a:no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053" name="Google Shape;4053;p35"/>
                <p:cNvSpPr txBox="1"/>
                <p:nvPr/>
              </p:nvSpPr>
              <p:spPr>
                <a:xfrm>
                  <a:off x="8392488" y="560500"/>
                  <a:ext cx="1110900" cy="9789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b</a:t>
                  </a:r>
                  <a:r>
                    <a:rPr lang="en-US" sz="1200">
                      <a:solidFill>
                        <a:schemeClr val="dk1"/>
                      </a:solidFill>
                      <a:latin typeface="Arial"/>
                      <a:ea typeface="Arial"/>
                      <a:cs typeface="Arial"/>
                      <a:sym typeface="Arial"/>
                    </a:rPr>
                    <a:t>(f) = ∞</a:t>
                  </a:r>
                  <a:endParaRPr sz="1100"/>
                </a:p>
                <a:p>
                  <a:pPr indent="0" lvl="0" marL="0" marR="0" rtl="0" algn="l">
                    <a:lnSpc>
                      <a:spcPct val="90000"/>
                    </a:lnSpc>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b</a:t>
                  </a:r>
                  <a:r>
                    <a:rPr lang="en-US" sz="1200">
                      <a:solidFill>
                        <a:schemeClr val="dk1"/>
                      </a:solidFill>
                      <a:latin typeface="Arial"/>
                      <a:ea typeface="Arial"/>
                      <a:cs typeface="Arial"/>
                      <a:sym typeface="Arial"/>
                    </a:rPr>
                    <a:t>(g) = ∞</a:t>
                  </a:r>
                  <a:endParaRPr sz="1100"/>
                </a:p>
                <a:p>
                  <a:pPr indent="0" lvl="0" marL="0" marR="0" rtl="0" algn="l">
                    <a:lnSpc>
                      <a:spcPct val="90000"/>
                    </a:lnSpc>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b</a:t>
                  </a:r>
                  <a:r>
                    <a:rPr lang="en-US" sz="1200">
                      <a:solidFill>
                        <a:schemeClr val="dk1"/>
                      </a:solidFill>
                      <a:latin typeface="Arial"/>
                      <a:ea typeface="Arial"/>
                      <a:cs typeface="Arial"/>
                      <a:sym typeface="Arial"/>
                    </a:rPr>
                    <a:t>(h) = ∞</a:t>
                  </a:r>
                  <a:endParaRPr sz="1100"/>
                </a:p>
                <a:p>
                  <a:pPr indent="0" lvl="0" marL="0" marR="0" rtl="0" algn="l">
                    <a:lnSpc>
                      <a:spcPct val="90000"/>
                    </a:lnSpc>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b</a:t>
                  </a:r>
                  <a:r>
                    <a:rPr lang="en-US" sz="1200">
                      <a:solidFill>
                        <a:schemeClr val="dk1"/>
                      </a:solidFill>
                      <a:latin typeface="Arial"/>
                      <a:ea typeface="Arial"/>
                      <a:cs typeface="Arial"/>
                      <a:sym typeface="Arial"/>
                    </a:rPr>
                    <a:t>(i) = ∞</a:t>
                  </a:r>
                  <a:endParaRPr sz="1200">
                    <a:solidFill>
                      <a:schemeClr val="dk1"/>
                    </a:solidFill>
                    <a:latin typeface="Arial"/>
                    <a:ea typeface="Arial"/>
                    <a:cs typeface="Arial"/>
                    <a:sym typeface="Arial"/>
                  </a:endParaRPr>
                </a:p>
              </p:txBody>
            </p:sp>
            <p:sp>
              <p:nvSpPr>
                <p:cNvPr id="4054" name="Google Shape;4054;p35"/>
                <p:cNvSpPr txBox="1"/>
                <p:nvPr/>
              </p:nvSpPr>
              <p:spPr>
                <a:xfrm>
                  <a:off x="7323884" y="557387"/>
                  <a:ext cx="1117200" cy="978900"/>
                </a:xfrm>
                <a:prstGeom prst="rect">
                  <a:avLst/>
                </a:prstGeom>
                <a:noFill/>
                <a:ln>
                  <a:noFill/>
                </a:ln>
              </p:spPr>
              <p:txBody>
                <a:bodyPr anchorCtr="0" anchor="t" bIns="34275" lIns="68575" spcFirstLastPara="1" rIns="68575" wrap="square" tIns="34275">
                  <a:spAutoFit/>
                </a:bodyPr>
                <a:lstStyle/>
                <a:p>
                  <a:pPr indent="0" lvl="1" marL="88900" marR="0" rtl="0" algn="l">
                    <a:lnSpc>
                      <a:spcPct val="90000"/>
                    </a:lnSpc>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b</a:t>
                  </a:r>
                  <a:r>
                    <a:rPr b="0" i="0" lang="en-US" sz="1200" u="none" cap="none" strike="noStrike">
                      <a:solidFill>
                        <a:schemeClr val="dk1"/>
                      </a:solidFill>
                      <a:latin typeface="Arial"/>
                      <a:ea typeface="Arial"/>
                      <a:cs typeface="Arial"/>
                      <a:sym typeface="Arial"/>
                    </a:rPr>
                    <a:t>(a) = 8</a:t>
                  </a:r>
                  <a:endParaRPr b="0" i="0" sz="1200" u="none" cap="none" strike="noStrike">
                    <a:solidFill>
                      <a:schemeClr val="dk1"/>
                    </a:solidFill>
                    <a:latin typeface="Arial"/>
                    <a:ea typeface="Arial"/>
                    <a:cs typeface="Arial"/>
                    <a:sym typeface="Arial"/>
                  </a:endParaRPr>
                </a:p>
                <a:p>
                  <a:pPr indent="0" lvl="1" marL="88900" marR="0" rtl="0" algn="l">
                    <a:lnSpc>
                      <a:spcPct val="90000"/>
                    </a:lnSpc>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b</a:t>
                  </a:r>
                  <a:r>
                    <a:rPr b="0" i="0" lang="en-US" sz="1200" u="none" cap="none" strike="noStrike">
                      <a:solidFill>
                        <a:schemeClr val="dk1"/>
                      </a:solidFill>
                      <a:latin typeface="Arial"/>
                      <a:ea typeface="Arial"/>
                      <a:cs typeface="Arial"/>
                      <a:sym typeface="Arial"/>
                    </a:rPr>
                    <a:t>(c) = 1</a:t>
                  </a:r>
                  <a:endParaRPr b="0" i="0" sz="1200" u="none" cap="none" strike="noStrike">
                    <a:solidFill>
                      <a:schemeClr val="dk1"/>
                    </a:solidFill>
                    <a:latin typeface="Arial"/>
                    <a:ea typeface="Arial"/>
                    <a:cs typeface="Arial"/>
                    <a:sym typeface="Arial"/>
                  </a:endParaRPr>
                </a:p>
                <a:p>
                  <a:pPr indent="0" lvl="1" marL="88900" marR="0" rtl="0" algn="l">
                    <a:lnSpc>
                      <a:spcPct val="90000"/>
                    </a:lnSpc>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b</a:t>
                  </a:r>
                  <a:r>
                    <a:rPr b="0" i="0" lang="en-US" sz="1200" u="none" cap="none" strike="noStrike">
                      <a:solidFill>
                        <a:schemeClr val="dk1"/>
                      </a:solidFill>
                      <a:latin typeface="Arial"/>
                      <a:ea typeface="Arial"/>
                      <a:cs typeface="Arial"/>
                      <a:sym typeface="Arial"/>
                    </a:rPr>
                    <a:t>(d) = ∞</a:t>
                  </a:r>
                  <a:endParaRPr b="0" i="0" sz="1200" u="none" cap="none" strike="noStrike">
                    <a:solidFill>
                      <a:schemeClr val="dk1"/>
                    </a:solidFill>
                    <a:latin typeface="Arial"/>
                    <a:ea typeface="Arial"/>
                    <a:cs typeface="Arial"/>
                    <a:sym typeface="Arial"/>
                  </a:endParaRPr>
                </a:p>
                <a:p>
                  <a:pPr indent="0" lvl="1" marL="88900" marR="0" rtl="0" algn="l">
                    <a:lnSpc>
                      <a:spcPct val="90000"/>
                    </a:lnSpc>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b</a:t>
                  </a:r>
                  <a:r>
                    <a:rPr b="0" i="0" lang="en-US" sz="1200" u="none" cap="none" strike="noStrike">
                      <a:solidFill>
                        <a:schemeClr val="dk1"/>
                      </a:solidFill>
                      <a:latin typeface="Arial"/>
                      <a:ea typeface="Arial"/>
                      <a:cs typeface="Arial"/>
                      <a:sym typeface="Arial"/>
                    </a:rPr>
                    <a:t>(e) = 1</a:t>
                  </a:r>
                  <a:endParaRPr b="0" i="0" sz="1200" u="none" cap="none" strike="noStrike">
                    <a:solidFill>
                      <a:schemeClr val="dk1"/>
                    </a:solidFill>
                    <a:latin typeface="Arial"/>
                    <a:ea typeface="Arial"/>
                    <a:cs typeface="Arial"/>
                    <a:sym typeface="Arial"/>
                  </a:endParaRPr>
                </a:p>
              </p:txBody>
            </p:sp>
          </p:grpSp>
        </p:grpSp>
      </p:grpSp>
      <p:sp>
        <p:nvSpPr>
          <p:cNvPr id="4055" name="Google Shape;4055;p35"/>
          <p:cNvSpPr txBox="1"/>
          <p:nvPr/>
        </p:nvSpPr>
        <p:spPr>
          <a:xfrm flipH="1">
            <a:off x="261330" y="2309243"/>
            <a:ext cx="1647000" cy="651000"/>
          </a:xfrm>
          <a:prstGeom prst="rect">
            <a:avLst/>
          </a:prstGeom>
          <a:noFill/>
          <a:ln>
            <a:noFill/>
          </a:ln>
        </p:spPr>
        <p:txBody>
          <a:bodyPr anchorCtr="0" anchor="t" bIns="34275" lIns="68575" spcFirstLastPara="1" rIns="68575" wrap="square" tIns="34275">
            <a:spAutoFit/>
          </a:bodyPr>
          <a:lstStyle/>
          <a:p>
            <a:pPr indent="-215900" lvl="0" marL="215900" marR="0" rtl="0" algn="l">
              <a:lnSpc>
                <a:spcPct val="90000"/>
              </a:lnSpc>
              <a:spcBef>
                <a:spcPts val="0"/>
              </a:spcBef>
              <a:spcAft>
                <a:spcPts val="0"/>
              </a:spcAft>
              <a:buClr>
                <a:srgbClr val="0000A8"/>
              </a:buClr>
              <a:buSzPts val="1400"/>
              <a:buFont typeface="Noto Sans Symbols"/>
              <a:buChar char="▪"/>
            </a:pPr>
            <a:r>
              <a:rPr lang="en-US" sz="1400">
                <a:solidFill>
                  <a:schemeClr val="dk1"/>
                </a:solidFill>
                <a:latin typeface="Arial"/>
                <a:ea typeface="Arial"/>
                <a:cs typeface="Arial"/>
                <a:sym typeface="Arial"/>
              </a:rPr>
              <a:t>c receives DVs from b computes:</a:t>
            </a:r>
            <a:endParaRPr sz="1100"/>
          </a:p>
        </p:txBody>
      </p:sp>
      <p:grpSp>
        <p:nvGrpSpPr>
          <p:cNvPr id="4056" name="Google Shape;4056;p35"/>
          <p:cNvGrpSpPr/>
          <p:nvPr/>
        </p:nvGrpSpPr>
        <p:grpSpPr>
          <a:xfrm>
            <a:off x="3250339" y="1429547"/>
            <a:ext cx="3296513" cy="341178"/>
            <a:chOff x="4333785" y="5772213"/>
            <a:chExt cx="4395351" cy="454904"/>
          </a:xfrm>
        </p:grpSpPr>
        <p:grpSp>
          <p:nvGrpSpPr>
            <p:cNvPr id="4057" name="Google Shape;4057;p35"/>
            <p:cNvGrpSpPr/>
            <p:nvPr/>
          </p:nvGrpSpPr>
          <p:grpSpPr>
            <a:xfrm>
              <a:off x="4333785" y="5772213"/>
              <a:ext cx="531821" cy="419397"/>
              <a:chOff x="1348328" y="2475647"/>
              <a:chExt cx="603916" cy="476250"/>
            </a:xfrm>
          </p:grpSpPr>
          <p:grpSp>
            <p:nvGrpSpPr>
              <p:cNvPr id="4058" name="Google Shape;4058;p35"/>
              <p:cNvGrpSpPr/>
              <p:nvPr/>
            </p:nvGrpSpPr>
            <p:grpSpPr>
              <a:xfrm>
                <a:off x="1348328" y="2555748"/>
                <a:ext cx="603916" cy="308999"/>
                <a:chOff x="5278570" y="2983486"/>
                <a:chExt cx="501650" cy="233363"/>
              </a:xfrm>
            </p:grpSpPr>
            <p:sp>
              <p:nvSpPr>
                <p:cNvPr id="4059" name="Google Shape;4059;p35"/>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4060" name="Google Shape;4060;p35"/>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4061" name="Google Shape;4061;p35"/>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4062" name="Google Shape;4062;p35"/>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063" name="Google Shape;4063;p35"/>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4064" name="Google Shape;4064;p35"/>
              <p:cNvGrpSpPr/>
              <p:nvPr/>
            </p:nvGrpSpPr>
            <p:grpSpPr>
              <a:xfrm>
                <a:off x="1456374" y="2475647"/>
                <a:ext cx="469381" cy="476250"/>
                <a:chOff x="2944" y="2405"/>
                <a:chExt cx="300" cy="300"/>
              </a:xfrm>
            </p:grpSpPr>
            <p:sp>
              <p:nvSpPr>
                <p:cNvPr id="4065" name="Google Shape;4065;p35"/>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066" name="Google Shape;4066;p35"/>
                <p:cNvSpPr txBox="1"/>
                <p:nvPr/>
              </p:nvSpPr>
              <p:spPr>
                <a:xfrm>
                  <a:off x="2944" y="240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a:t>
                  </a:r>
                  <a:endParaRPr b="0" i="0" sz="1500" u="none" cap="none" strike="noStrike">
                    <a:solidFill>
                      <a:srgbClr val="000000"/>
                    </a:solidFill>
                    <a:latin typeface="Arial"/>
                    <a:ea typeface="Arial"/>
                    <a:cs typeface="Arial"/>
                    <a:sym typeface="Arial"/>
                  </a:endParaRPr>
                </a:p>
              </p:txBody>
            </p:sp>
          </p:grpSp>
        </p:grpSp>
        <p:grpSp>
          <p:nvGrpSpPr>
            <p:cNvPr id="4067" name="Google Shape;4067;p35"/>
            <p:cNvGrpSpPr/>
            <p:nvPr/>
          </p:nvGrpSpPr>
          <p:grpSpPr>
            <a:xfrm>
              <a:off x="6263949" y="5807720"/>
              <a:ext cx="531821" cy="419397"/>
              <a:chOff x="1348328" y="2507397"/>
              <a:chExt cx="603916" cy="476250"/>
            </a:xfrm>
          </p:grpSpPr>
          <p:grpSp>
            <p:nvGrpSpPr>
              <p:cNvPr id="4068" name="Google Shape;4068;p35"/>
              <p:cNvGrpSpPr/>
              <p:nvPr/>
            </p:nvGrpSpPr>
            <p:grpSpPr>
              <a:xfrm>
                <a:off x="1348328" y="2555748"/>
                <a:ext cx="603916" cy="308999"/>
                <a:chOff x="5278570" y="2983486"/>
                <a:chExt cx="501650" cy="233363"/>
              </a:xfrm>
            </p:grpSpPr>
            <p:sp>
              <p:nvSpPr>
                <p:cNvPr id="4069" name="Google Shape;4069;p35"/>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4070" name="Google Shape;4070;p35"/>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4071" name="Google Shape;4071;p35"/>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4072" name="Google Shape;4072;p35"/>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073" name="Google Shape;4073;p35"/>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4074" name="Google Shape;4074;p35"/>
              <p:cNvGrpSpPr/>
              <p:nvPr/>
            </p:nvGrpSpPr>
            <p:grpSpPr>
              <a:xfrm>
                <a:off x="1456374" y="2507397"/>
                <a:ext cx="469381" cy="476250"/>
                <a:chOff x="2944" y="2425"/>
                <a:chExt cx="300" cy="300"/>
              </a:xfrm>
            </p:grpSpPr>
            <p:sp>
              <p:nvSpPr>
                <p:cNvPr id="4075" name="Google Shape;4075;p35"/>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076" name="Google Shape;4076;p35"/>
                <p:cNvSpPr txBox="1"/>
                <p:nvPr/>
              </p:nvSpPr>
              <p:spPr>
                <a:xfrm>
                  <a:off x="2944"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b</a:t>
                  </a:r>
                  <a:endParaRPr b="0" i="0" sz="1500" u="none" cap="none" strike="noStrike">
                    <a:solidFill>
                      <a:srgbClr val="000000"/>
                    </a:solidFill>
                    <a:latin typeface="Arial"/>
                    <a:ea typeface="Arial"/>
                    <a:cs typeface="Arial"/>
                    <a:sym typeface="Arial"/>
                  </a:endParaRPr>
                </a:p>
              </p:txBody>
            </p:sp>
          </p:grpSp>
        </p:grpSp>
        <p:grpSp>
          <p:nvGrpSpPr>
            <p:cNvPr id="4077" name="Google Shape;4077;p35"/>
            <p:cNvGrpSpPr/>
            <p:nvPr/>
          </p:nvGrpSpPr>
          <p:grpSpPr>
            <a:xfrm>
              <a:off x="8197315" y="5805271"/>
              <a:ext cx="531821" cy="419397"/>
              <a:chOff x="1348328" y="2507397"/>
              <a:chExt cx="603916" cy="476250"/>
            </a:xfrm>
          </p:grpSpPr>
          <p:grpSp>
            <p:nvGrpSpPr>
              <p:cNvPr id="4078" name="Google Shape;4078;p35"/>
              <p:cNvGrpSpPr/>
              <p:nvPr/>
            </p:nvGrpSpPr>
            <p:grpSpPr>
              <a:xfrm>
                <a:off x="1348328" y="2555748"/>
                <a:ext cx="603916" cy="308999"/>
                <a:chOff x="5278570" y="2983486"/>
                <a:chExt cx="501650" cy="233363"/>
              </a:xfrm>
            </p:grpSpPr>
            <p:sp>
              <p:nvSpPr>
                <p:cNvPr id="4079" name="Google Shape;4079;p35"/>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4080" name="Google Shape;4080;p35"/>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4081" name="Google Shape;4081;p35"/>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4082" name="Google Shape;4082;p35"/>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083" name="Google Shape;4083;p35"/>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4084" name="Google Shape;4084;p35"/>
              <p:cNvGrpSpPr/>
              <p:nvPr/>
            </p:nvGrpSpPr>
            <p:grpSpPr>
              <a:xfrm>
                <a:off x="1464216" y="2507397"/>
                <a:ext cx="469383" cy="476250"/>
                <a:chOff x="2949" y="2425"/>
                <a:chExt cx="300" cy="300"/>
              </a:xfrm>
            </p:grpSpPr>
            <p:sp>
              <p:nvSpPr>
                <p:cNvPr id="4085" name="Google Shape;4085;p35"/>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086" name="Google Shape;4086;p35"/>
                <p:cNvSpPr txBox="1"/>
                <p:nvPr/>
              </p:nvSpPr>
              <p:spPr>
                <a:xfrm>
                  <a:off x="2949"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a:t>
                  </a:r>
                  <a:endParaRPr b="0" i="0" sz="1500" u="none" cap="none" strike="noStrike">
                    <a:solidFill>
                      <a:srgbClr val="000000"/>
                    </a:solidFill>
                    <a:latin typeface="Arial"/>
                    <a:ea typeface="Arial"/>
                    <a:cs typeface="Arial"/>
                    <a:sym typeface="Arial"/>
                  </a:endParaRPr>
                </a:p>
              </p:txBody>
            </p:sp>
          </p:grpSp>
        </p:grpSp>
      </p:grpSp>
      <p:grpSp>
        <p:nvGrpSpPr>
          <p:cNvPr id="4087" name="Google Shape;4087;p35"/>
          <p:cNvGrpSpPr/>
          <p:nvPr/>
        </p:nvGrpSpPr>
        <p:grpSpPr>
          <a:xfrm>
            <a:off x="3252343" y="2875342"/>
            <a:ext cx="3302795" cy="341178"/>
            <a:chOff x="4333785" y="5772213"/>
            <a:chExt cx="4403726" cy="454904"/>
          </a:xfrm>
        </p:grpSpPr>
        <p:grpSp>
          <p:nvGrpSpPr>
            <p:cNvPr id="4088" name="Google Shape;4088;p35"/>
            <p:cNvGrpSpPr/>
            <p:nvPr/>
          </p:nvGrpSpPr>
          <p:grpSpPr>
            <a:xfrm>
              <a:off x="4333785" y="5772213"/>
              <a:ext cx="531821" cy="419397"/>
              <a:chOff x="1348328" y="2475647"/>
              <a:chExt cx="603916" cy="476250"/>
            </a:xfrm>
          </p:grpSpPr>
          <p:grpSp>
            <p:nvGrpSpPr>
              <p:cNvPr id="4089" name="Google Shape;4089;p35"/>
              <p:cNvGrpSpPr/>
              <p:nvPr/>
            </p:nvGrpSpPr>
            <p:grpSpPr>
              <a:xfrm>
                <a:off x="1348328" y="2555748"/>
                <a:ext cx="603916" cy="308999"/>
                <a:chOff x="5278570" y="2983486"/>
                <a:chExt cx="501650" cy="233363"/>
              </a:xfrm>
            </p:grpSpPr>
            <p:sp>
              <p:nvSpPr>
                <p:cNvPr id="4090" name="Google Shape;4090;p35"/>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4091" name="Google Shape;4091;p35"/>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4092" name="Google Shape;4092;p35"/>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4093" name="Google Shape;4093;p35"/>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094" name="Google Shape;4094;p35"/>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4095" name="Google Shape;4095;p35"/>
              <p:cNvGrpSpPr/>
              <p:nvPr/>
            </p:nvGrpSpPr>
            <p:grpSpPr>
              <a:xfrm>
                <a:off x="1456374" y="2475647"/>
                <a:ext cx="469381" cy="476250"/>
                <a:chOff x="2944" y="2405"/>
                <a:chExt cx="300" cy="300"/>
              </a:xfrm>
            </p:grpSpPr>
            <p:sp>
              <p:nvSpPr>
                <p:cNvPr id="4096" name="Google Shape;4096;p35"/>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097" name="Google Shape;4097;p35"/>
                <p:cNvSpPr txBox="1"/>
                <p:nvPr/>
              </p:nvSpPr>
              <p:spPr>
                <a:xfrm>
                  <a:off x="2944" y="240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a:t>
                  </a:r>
                  <a:endParaRPr b="0" i="0" sz="1500" u="none" cap="none" strike="noStrike">
                    <a:solidFill>
                      <a:srgbClr val="000000"/>
                    </a:solidFill>
                    <a:latin typeface="Arial"/>
                    <a:ea typeface="Arial"/>
                    <a:cs typeface="Arial"/>
                    <a:sym typeface="Arial"/>
                  </a:endParaRPr>
                </a:p>
              </p:txBody>
            </p:sp>
          </p:grpSp>
        </p:grpSp>
        <p:grpSp>
          <p:nvGrpSpPr>
            <p:cNvPr id="4098" name="Google Shape;4098;p35"/>
            <p:cNvGrpSpPr/>
            <p:nvPr/>
          </p:nvGrpSpPr>
          <p:grpSpPr>
            <a:xfrm>
              <a:off x="6263949" y="5807720"/>
              <a:ext cx="531821" cy="419397"/>
              <a:chOff x="1348328" y="2507397"/>
              <a:chExt cx="603916" cy="476250"/>
            </a:xfrm>
          </p:grpSpPr>
          <p:grpSp>
            <p:nvGrpSpPr>
              <p:cNvPr id="4099" name="Google Shape;4099;p35"/>
              <p:cNvGrpSpPr/>
              <p:nvPr/>
            </p:nvGrpSpPr>
            <p:grpSpPr>
              <a:xfrm>
                <a:off x="1348328" y="2555748"/>
                <a:ext cx="603916" cy="308999"/>
                <a:chOff x="5278570" y="2983486"/>
                <a:chExt cx="501650" cy="233363"/>
              </a:xfrm>
            </p:grpSpPr>
            <p:sp>
              <p:nvSpPr>
                <p:cNvPr id="4100" name="Google Shape;4100;p35"/>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4101" name="Google Shape;4101;p35"/>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4102" name="Google Shape;4102;p35"/>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4103" name="Google Shape;4103;p35"/>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104" name="Google Shape;4104;p35"/>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4105" name="Google Shape;4105;p35"/>
              <p:cNvGrpSpPr/>
              <p:nvPr/>
            </p:nvGrpSpPr>
            <p:grpSpPr>
              <a:xfrm>
                <a:off x="1456374" y="2507397"/>
                <a:ext cx="469381" cy="476250"/>
                <a:chOff x="2944" y="2425"/>
                <a:chExt cx="300" cy="300"/>
              </a:xfrm>
            </p:grpSpPr>
            <p:sp>
              <p:nvSpPr>
                <p:cNvPr id="4106" name="Google Shape;4106;p35"/>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107" name="Google Shape;4107;p35"/>
                <p:cNvSpPr txBox="1"/>
                <p:nvPr/>
              </p:nvSpPr>
              <p:spPr>
                <a:xfrm>
                  <a:off x="2944"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e</a:t>
                  </a:r>
                  <a:endParaRPr b="0" i="0" sz="1500" u="none" cap="none" strike="noStrike">
                    <a:solidFill>
                      <a:srgbClr val="000000"/>
                    </a:solidFill>
                    <a:latin typeface="Arial"/>
                    <a:ea typeface="Arial"/>
                    <a:cs typeface="Arial"/>
                    <a:sym typeface="Arial"/>
                  </a:endParaRPr>
                </a:p>
              </p:txBody>
            </p:sp>
          </p:grpSp>
        </p:grpSp>
        <p:grpSp>
          <p:nvGrpSpPr>
            <p:cNvPr id="4108" name="Google Shape;4108;p35"/>
            <p:cNvGrpSpPr/>
            <p:nvPr/>
          </p:nvGrpSpPr>
          <p:grpSpPr>
            <a:xfrm>
              <a:off x="8197315" y="5805271"/>
              <a:ext cx="540196" cy="419397"/>
              <a:chOff x="1348328" y="2507397"/>
              <a:chExt cx="613427" cy="476250"/>
            </a:xfrm>
          </p:grpSpPr>
          <p:grpSp>
            <p:nvGrpSpPr>
              <p:cNvPr id="4109" name="Google Shape;4109;p35"/>
              <p:cNvGrpSpPr/>
              <p:nvPr/>
            </p:nvGrpSpPr>
            <p:grpSpPr>
              <a:xfrm>
                <a:off x="1348328" y="2555748"/>
                <a:ext cx="603916" cy="308999"/>
                <a:chOff x="5278570" y="2983486"/>
                <a:chExt cx="501650" cy="233363"/>
              </a:xfrm>
            </p:grpSpPr>
            <p:sp>
              <p:nvSpPr>
                <p:cNvPr id="4110" name="Google Shape;4110;p35"/>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4111" name="Google Shape;4111;p35"/>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4112" name="Google Shape;4112;p35"/>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4113" name="Google Shape;4113;p35"/>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114" name="Google Shape;4114;p35"/>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4115" name="Google Shape;4115;p35"/>
              <p:cNvGrpSpPr/>
              <p:nvPr/>
            </p:nvGrpSpPr>
            <p:grpSpPr>
              <a:xfrm>
                <a:off x="1492372" y="2507397"/>
                <a:ext cx="469382" cy="476250"/>
                <a:chOff x="2967" y="2425"/>
                <a:chExt cx="300" cy="300"/>
              </a:xfrm>
            </p:grpSpPr>
            <p:sp>
              <p:nvSpPr>
                <p:cNvPr id="4116" name="Google Shape;4116;p35"/>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117" name="Google Shape;4117;p35"/>
                <p:cNvSpPr txBox="1"/>
                <p:nvPr/>
              </p:nvSpPr>
              <p:spPr>
                <a:xfrm>
                  <a:off x="2967"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f</a:t>
                  </a:r>
                  <a:endParaRPr b="0" i="0" sz="1500" u="none" cap="none" strike="noStrike">
                    <a:solidFill>
                      <a:srgbClr val="000000"/>
                    </a:solidFill>
                    <a:latin typeface="Arial"/>
                    <a:ea typeface="Arial"/>
                    <a:cs typeface="Arial"/>
                    <a:sym typeface="Arial"/>
                  </a:endParaRPr>
                </a:p>
              </p:txBody>
            </p:sp>
          </p:grpSp>
        </p:grpSp>
      </p:grpSp>
      <p:grpSp>
        <p:nvGrpSpPr>
          <p:cNvPr id="4118" name="Google Shape;4118;p35"/>
          <p:cNvGrpSpPr/>
          <p:nvPr/>
        </p:nvGrpSpPr>
        <p:grpSpPr>
          <a:xfrm>
            <a:off x="6555659" y="165006"/>
            <a:ext cx="1990913" cy="2110078"/>
            <a:chOff x="8740877" y="219997"/>
            <a:chExt cx="2045109" cy="2624802"/>
          </a:xfrm>
        </p:grpSpPr>
        <p:sp>
          <p:nvSpPr>
            <p:cNvPr id="4119" name="Google Shape;4119;p35"/>
            <p:cNvSpPr/>
            <p:nvPr/>
          </p:nvSpPr>
          <p:spPr>
            <a:xfrm>
              <a:off x="8740877" y="247036"/>
              <a:ext cx="924232" cy="2428567"/>
            </a:xfrm>
            <a:custGeom>
              <a:rect b="b" l="l" r="r" t="t"/>
              <a:pathLst>
                <a:path extrusionOk="0" h="2428567" w="1170039">
                  <a:moveTo>
                    <a:pt x="1" y="1809135"/>
                  </a:moveTo>
                  <a:cubicBezTo>
                    <a:pt x="353962" y="1681316"/>
                    <a:pt x="875071" y="865238"/>
                    <a:pt x="1160207" y="0"/>
                  </a:cubicBezTo>
                  <a:cubicBezTo>
                    <a:pt x="1163484" y="809522"/>
                    <a:pt x="1166762" y="1619045"/>
                    <a:pt x="1170039" y="2428567"/>
                  </a:cubicBezTo>
                  <a:cubicBezTo>
                    <a:pt x="819356" y="2058219"/>
                    <a:pt x="714478" y="2090992"/>
                    <a:pt x="0" y="1946786"/>
                  </a:cubicBezTo>
                  <a:cubicBezTo>
                    <a:pt x="0" y="1900902"/>
                    <a:pt x="1" y="1855019"/>
                    <a:pt x="1" y="1809135"/>
                  </a:cubicBezTo>
                  <a:close/>
                </a:path>
              </a:pathLst>
            </a:custGeom>
            <a:gradFill>
              <a:gsLst>
                <a:gs pos="0">
                  <a:srgbClr val="F2F2F2"/>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4120" name="Google Shape;4120;p35"/>
            <p:cNvGrpSpPr/>
            <p:nvPr/>
          </p:nvGrpSpPr>
          <p:grpSpPr>
            <a:xfrm>
              <a:off x="9636528" y="219997"/>
              <a:ext cx="1149458" cy="2624802"/>
              <a:chOff x="9764348" y="1447800"/>
              <a:chExt cx="1149458" cy="2624802"/>
            </a:xfrm>
          </p:grpSpPr>
          <p:sp>
            <p:nvSpPr>
              <p:cNvPr id="4121" name="Google Shape;4121;p35"/>
              <p:cNvSpPr/>
              <p:nvPr/>
            </p:nvSpPr>
            <p:spPr>
              <a:xfrm>
                <a:off x="9783097" y="1447800"/>
                <a:ext cx="1130709" cy="242611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4122" name="Google Shape;4122;p35"/>
              <p:cNvGrpSpPr/>
              <p:nvPr/>
            </p:nvGrpSpPr>
            <p:grpSpPr>
              <a:xfrm>
                <a:off x="9764348" y="1447800"/>
                <a:ext cx="1130291" cy="2624802"/>
                <a:chOff x="9472119" y="702026"/>
                <a:chExt cx="1130291" cy="2624802"/>
              </a:xfrm>
            </p:grpSpPr>
            <p:sp>
              <p:nvSpPr>
                <p:cNvPr id="4123" name="Google Shape;4123;p35"/>
                <p:cNvSpPr/>
                <p:nvPr/>
              </p:nvSpPr>
              <p:spPr>
                <a:xfrm>
                  <a:off x="9485428" y="706056"/>
                  <a:ext cx="1116982" cy="37039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124" name="Google Shape;4124;p35"/>
                <p:cNvSpPr txBox="1"/>
                <p:nvPr/>
              </p:nvSpPr>
              <p:spPr>
                <a:xfrm>
                  <a:off x="9472119" y="702026"/>
                  <a:ext cx="1088100" cy="2489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US" sz="1500">
                      <a:solidFill>
                        <a:schemeClr val="lt1"/>
                      </a:solidFill>
                      <a:latin typeface="Arial"/>
                      <a:ea typeface="Arial"/>
                      <a:cs typeface="Arial"/>
                      <a:sym typeface="Arial"/>
                    </a:rPr>
                    <a:t>DV in c:</a:t>
                  </a:r>
                  <a:endParaRPr sz="1100"/>
                </a:p>
                <a:p>
                  <a:pPr indent="0" lvl="1" marL="88900" marR="0" rtl="0" algn="l">
                    <a:spcBef>
                      <a:spcPts val="30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(a) = ∞</a:t>
                  </a:r>
                  <a:endParaRPr sz="1100"/>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(b) = 1</a:t>
                  </a:r>
                  <a:endParaRPr sz="1100"/>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(c) = 0</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(d) = ∞</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(e) = ∞</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(f) = ∞</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(g) = ∞</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(h) = ∞</a:t>
                  </a:r>
                  <a:endParaRPr b="0" i="0" sz="1200" u="none" cap="none" strike="noStrike">
                    <a:solidFill>
                      <a:schemeClr val="dk1"/>
                    </a:solidFill>
                    <a:latin typeface="Arial"/>
                    <a:ea typeface="Arial"/>
                    <a:cs typeface="Arial"/>
                    <a:sym typeface="Arial"/>
                  </a:endParaRPr>
                </a:p>
                <a:p>
                  <a:pPr indent="0" lvl="0" marL="88900" marR="0" rtl="0" algn="l">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c</a:t>
                  </a:r>
                  <a:r>
                    <a:rPr lang="en-US" sz="1200">
                      <a:solidFill>
                        <a:schemeClr val="dk1"/>
                      </a:solidFill>
                      <a:latin typeface="Arial"/>
                      <a:ea typeface="Arial"/>
                      <a:cs typeface="Arial"/>
                      <a:sym typeface="Arial"/>
                    </a:rPr>
                    <a:t>(i) = ∞</a:t>
                  </a:r>
                  <a:endParaRPr sz="1200">
                    <a:solidFill>
                      <a:schemeClr val="dk1"/>
                    </a:solidFill>
                    <a:latin typeface="Arial"/>
                    <a:ea typeface="Arial"/>
                    <a:cs typeface="Arial"/>
                    <a:sym typeface="Arial"/>
                  </a:endParaRPr>
                </a:p>
              </p:txBody>
            </p:sp>
            <p:cxnSp>
              <p:nvCxnSpPr>
                <p:cNvPr id="4125" name="Google Shape;4125;p35"/>
                <p:cNvCxnSpPr/>
                <p:nvPr/>
              </p:nvCxnSpPr>
              <p:spPr>
                <a:xfrm>
                  <a:off x="9477371" y="1076444"/>
                  <a:ext cx="1123866" cy="0"/>
                </a:xfrm>
                <a:prstGeom prst="straightConnector1">
                  <a:avLst/>
                </a:prstGeom>
                <a:noFill/>
                <a:ln cap="flat" cmpd="sng" w="12700">
                  <a:solidFill>
                    <a:schemeClr val="dk1"/>
                  </a:solidFill>
                  <a:prstDash val="solid"/>
                  <a:miter lim="800000"/>
                  <a:headEnd len="sm" w="sm" type="none"/>
                  <a:tailEnd len="sm" w="sm" type="none"/>
                </a:ln>
              </p:spPr>
            </p:cxnSp>
            <p:sp>
              <p:nvSpPr>
                <p:cNvPr id="4126" name="Google Shape;4126;p35"/>
                <p:cNvSpPr/>
                <p:nvPr/>
              </p:nvSpPr>
              <p:spPr>
                <a:xfrm>
                  <a:off x="9479666" y="706055"/>
                  <a:ext cx="1122744" cy="2620773"/>
                </a:xfrm>
                <a:prstGeom prst="rect">
                  <a:avLst/>
                </a:prstGeom>
                <a:no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grpSp>
      <p:sp>
        <p:nvSpPr>
          <p:cNvPr id="4127" name="Google Shape;4127;p35"/>
          <p:cNvSpPr/>
          <p:nvPr/>
        </p:nvSpPr>
        <p:spPr>
          <a:xfrm>
            <a:off x="5233035" y="1445870"/>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128" name="Google Shape;4128;p35"/>
          <p:cNvSpPr/>
          <p:nvPr/>
        </p:nvSpPr>
        <p:spPr>
          <a:xfrm>
            <a:off x="2461259" y="1310640"/>
            <a:ext cx="4435969" cy="3741420"/>
          </a:xfrm>
          <a:custGeom>
            <a:rect b="b" l="l" r="r" t="t"/>
            <a:pathLst>
              <a:path extrusionOk="0" h="4988560" w="5760999">
                <a:moveTo>
                  <a:pt x="2524413" y="30480"/>
                </a:moveTo>
                <a:lnTo>
                  <a:pt x="2829213" y="568960"/>
                </a:lnTo>
                <a:lnTo>
                  <a:pt x="3570336" y="782320"/>
                </a:lnTo>
                <a:lnTo>
                  <a:pt x="5730519" y="1950720"/>
                </a:lnTo>
                <a:lnTo>
                  <a:pt x="5760999" y="4988560"/>
                </a:lnTo>
                <a:lnTo>
                  <a:pt x="0" y="4978400"/>
                </a:lnTo>
                <a:lnTo>
                  <a:pt x="138344" y="20320"/>
                </a:lnTo>
                <a:lnTo>
                  <a:pt x="936947" y="0"/>
                </a:lnTo>
                <a:lnTo>
                  <a:pt x="2524413" y="30480"/>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129" name="Google Shape;4129;p35"/>
          <p:cNvSpPr/>
          <p:nvPr/>
        </p:nvSpPr>
        <p:spPr>
          <a:xfrm>
            <a:off x="2301240" y="2857500"/>
            <a:ext cx="2651700" cy="2034600"/>
          </a:xfrm>
          <a:prstGeom prst="rect">
            <a:avLst/>
          </a:prstGeom>
          <a:solidFill>
            <a:srgbClr val="DDEAF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130" name="Google Shape;4130;p35"/>
          <p:cNvSpPr txBox="1"/>
          <p:nvPr/>
        </p:nvSpPr>
        <p:spPr>
          <a:xfrm>
            <a:off x="2385060" y="2917121"/>
            <a:ext cx="2514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c</a:t>
            </a:r>
            <a:r>
              <a:rPr lang="en-US" sz="1200">
                <a:solidFill>
                  <a:schemeClr val="dk1"/>
                </a:solidFill>
                <a:latin typeface="Arial"/>
                <a:ea typeface="Arial"/>
                <a:cs typeface="Arial"/>
                <a:sym typeface="Arial"/>
              </a:rPr>
              <a:t>(a) = min{c</a:t>
            </a:r>
            <a:r>
              <a:rPr baseline="-25000" lang="en-US" sz="1200">
                <a:solidFill>
                  <a:schemeClr val="dk1"/>
                </a:solidFill>
                <a:latin typeface="Arial"/>
                <a:ea typeface="Arial"/>
                <a:cs typeface="Arial"/>
                <a:sym typeface="Arial"/>
              </a:rPr>
              <a:t>c,b</a:t>
            </a: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b</a:t>
            </a:r>
            <a:r>
              <a:rPr lang="en-US" sz="1200">
                <a:solidFill>
                  <a:schemeClr val="dk1"/>
                </a:solidFill>
                <a:latin typeface="Arial"/>
                <a:ea typeface="Arial"/>
                <a:cs typeface="Arial"/>
                <a:sym typeface="Arial"/>
              </a:rPr>
              <a:t>(a}} = 1 + 8 = 9 </a:t>
            </a:r>
            <a:endParaRPr sz="1100"/>
          </a:p>
        </p:txBody>
      </p:sp>
      <p:sp>
        <p:nvSpPr>
          <p:cNvPr id="4131" name="Google Shape;4131;p35"/>
          <p:cNvSpPr txBox="1"/>
          <p:nvPr/>
        </p:nvSpPr>
        <p:spPr>
          <a:xfrm>
            <a:off x="2385060" y="3160961"/>
            <a:ext cx="2514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c</a:t>
            </a:r>
            <a:r>
              <a:rPr lang="en-US" sz="1200">
                <a:solidFill>
                  <a:schemeClr val="dk1"/>
                </a:solidFill>
                <a:latin typeface="Arial"/>
                <a:ea typeface="Arial"/>
                <a:cs typeface="Arial"/>
                <a:sym typeface="Arial"/>
              </a:rPr>
              <a:t>(b) = min{c</a:t>
            </a:r>
            <a:r>
              <a:rPr baseline="-25000" lang="en-US" sz="1200">
                <a:solidFill>
                  <a:schemeClr val="dk1"/>
                </a:solidFill>
                <a:latin typeface="Arial"/>
                <a:ea typeface="Arial"/>
                <a:cs typeface="Arial"/>
                <a:sym typeface="Arial"/>
              </a:rPr>
              <a:t>c,b</a:t>
            </a: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b</a:t>
            </a:r>
            <a:r>
              <a:rPr lang="en-US" sz="1200">
                <a:solidFill>
                  <a:schemeClr val="dk1"/>
                </a:solidFill>
                <a:latin typeface="Arial"/>
                <a:ea typeface="Arial"/>
                <a:cs typeface="Arial"/>
                <a:sym typeface="Arial"/>
              </a:rPr>
              <a:t>(b)} = 1 + 0 = 1</a:t>
            </a:r>
            <a:endParaRPr sz="1100"/>
          </a:p>
        </p:txBody>
      </p:sp>
      <p:sp>
        <p:nvSpPr>
          <p:cNvPr id="4132" name="Google Shape;4132;p35"/>
          <p:cNvSpPr txBox="1"/>
          <p:nvPr/>
        </p:nvSpPr>
        <p:spPr>
          <a:xfrm>
            <a:off x="2377440" y="3404800"/>
            <a:ext cx="25833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c</a:t>
            </a:r>
            <a:r>
              <a:rPr lang="en-US" sz="1200">
                <a:solidFill>
                  <a:schemeClr val="dk1"/>
                </a:solidFill>
                <a:latin typeface="Arial"/>
                <a:ea typeface="Arial"/>
                <a:cs typeface="Arial"/>
                <a:sym typeface="Arial"/>
              </a:rPr>
              <a:t>(d) = min{c</a:t>
            </a:r>
            <a:r>
              <a:rPr baseline="-25000" lang="en-US" sz="1200">
                <a:solidFill>
                  <a:schemeClr val="dk1"/>
                </a:solidFill>
                <a:latin typeface="Arial"/>
                <a:ea typeface="Arial"/>
                <a:cs typeface="Arial"/>
                <a:sym typeface="Arial"/>
              </a:rPr>
              <a:t>c,b</a:t>
            </a: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b</a:t>
            </a:r>
            <a:r>
              <a:rPr lang="en-US" sz="1200">
                <a:solidFill>
                  <a:schemeClr val="dk1"/>
                </a:solidFill>
                <a:latin typeface="Arial"/>
                <a:ea typeface="Arial"/>
                <a:cs typeface="Arial"/>
                <a:sym typeface="Arial"/>
              </a:rPr>
              <a:t>(d)} = 1+ ∞ = ∞ </a:t>
            </a:r>
            <a:endParaRPr sz="1200">
              <a:solidFill>
                <a:schemeClr val="dk1"/>
              </a:solidFill>
              <a:latin typeface="Arial"/>
              <a:ea typeface="Arial"/>
              <a:cs typeface="Arial"/>
              <a:sym typeface="Arial"/>
            </a:endParaRPr>
          </a:p>
        </p:txBody>
      </p:sp>
      <p:sp>
        <p:nvSpPr>
          <p:cNvPr id="4133" name="Google Shape;4133;p35"/>
          <p:cNvSpPr txBox="1"/>
          <p:nvPr/>
        </p:nvSpPr>
        <p:spPr>
          <a:xfrm>
            <a:off x="2385060" y="3633400"/>
            <a:ext cx="24537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c</a:t>
            </a:r>
            <a:r>
              <a:rPr lang="en-US" sz="1200">
                <a:solidFill>
                  <a:schemeClr val="dk1"/>
                </a:solidFill>
                <a:latin typeface="Arial"/>
                <a:ea typeface="Arial"/>
                <a:cs typeface="Arial"/>
                <a:sym typeface="Arial"/>
              </a:rPr>
              <a:t>(e) = min{c</a:t>
            </a:r>
            <a:r>
              <a:rPr baseline="-25000" lang="en-US" sz="1200">
                <a:solidFill>
                  <a:schemeClr val="dk1"/>
                </a:solidFill>
                <a:latin typeface="Arial"/>
                <a:ea typeface="Arial"/>
                <a:cs typeface="Arial"/>
                <a:sym typeface="Arial"/>
              </a:rPr>
              <a:t>c,b</a:t>
            </a: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b</a:t>
            </a:r>
            <a:r>
              <a:rPr lang="en-US" sz="1200">
                <a:solidFill>
                  <a:schemeClr val="dk1"/>
                </a:solidFill>
                <a:latin typeface="Arial"/>
                <a:ea typeface="Arial"/>
                <a:cs typeface="Arial"/>
                <a:sym typeface="Arial"/>
              </a:rPr>
              <a:t>(e)} = 1 + 1 = 2</a:t>
            </a:r>
            <a:endParaRPr sz="1100"/>
          </a:p>
        </p:txBody>
      </p:sp>
      <p:sp>
        <p:nvSpPr>
          <p:cNvPr id="4134" name="Google Shape;4134;p35"/>
          <p:cNvSpPr txBox="1"/>
          <p:nvPr/>
        </p:nvSpPr>
        <p:spPr>
          <a:xfrm>
            <a:off x="2377440" y="3877240"/>
            <a:ext cx="25221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c</a:t>
            </a:r>
            <a:r>
              <a:rPr lang="en-US" sz="1200">
                <a:solidFill>
                  <a:schemeClr val="dk1"/>
                </a:solidFill>
                <a:latin typeface="Arial"/>
                <a:ea typeface="Arial"/>
                <a:cs typeface="Arial"/>
                <a:sym typeface="Arial"/>
              </a:rPr>
              <a:t>(f) = min{c</a:t>
            </a:r>
            <a:r>
              <a:rPr baseline="-25000" lang="en-US" sz="1200">
                <a:solidFill>
                  <a:schemeClr val="dk1"/>
                </a:solidFill>
                <a:latin typeface="Arial"/>
                <a:ea typeface="Arial"/>
                <a:cs typeface="Arial"/>
                <a:sym typeface="Arial"/>
              </a:rPr>
              <a:t>c,b</a:t>
            </a: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b</a:t>
            </a:r>
            <a:r>
              <a:rPr lang="en-US" sz="1200">
                <a:solidFill>
                  <a:schemeClr val="dk1"/>
                </a:solidFill>
                <a:latin typeface="Arial"/>
                <a:ea typeface="Arial"/>
                <a:cs typeface="Arial"/>
                <a:sym typeface="Arial"/>
              </a:rPr>
              <a:t>(f)} = 1+ ∞ = ∞ </a:t>
            </a:r>
            <a:endParaRPr sz="1200">
              <a:solidFill>
                <a:schemeClr val="dk1"/>
              </a:solidFill>
              <a:latin typeface="Arial"/>
              <a:ea typeface="Arial"/>
              <a:cs typeface="Arial"/>
              <a:sym typeface="Arial"/>
            </a:endParaRPr>
          </a:p>
        </p:txBody>
      </p:sp>
      <p:sp>
        <p:nvSpPr>
          <p:cNvPr id="4135" name="Google Shape;4135;p35"/>
          <p:cNvSpPr txBox="1"/>
          <p:nvPr/>
        </p:nvSpPr>
        <p:spPr>
          <a:xfrm>
            <a:off x="2385060" y="4113461"/>
            <a:ext cx="2415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c</a:t>
            </a:r>
            <a:r>
              <a:rPr lang="en-US" sz="1200">
                <a:solidFill>
                  <a:schemeClr val="dk1"/>
                </a:solidFill>
                <a:latin typeface="Arial"/>
                <a:ea typeface="Arial"/>
                <a:cs typeface="Arial"/>
                <a:sym typeface="Arial"/>
              </a:rPr>
              <a:t>(g) = min{c</a:t>
            </a:r>
            <a:r>
              <a:rPr baseline="-25000" lang="en-US" sz="1200">
                <a:solidFill>
                  <a:schemeClr val="dk1"/>
                </a:solidFill>
                <a:latin typeface="Arial"/>
                <a:ea typeface="Arial"/>
                <a:cs typeface="Arial"/>
                <a:sym typeface="Arial"/>
              </a:rPr>
              <a:t>c,b</a:t>
            </a: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b</a:t>
            </a:r>
            <a:r>
              <a:rPr lang="en-US" sz="1200">
                <a:solidFill>
                  <a:schemeClr val="dk1"/>
                </a:solidFill>
                <a:latin typeface="Arial"/>
                <a:ea typeface="Arial"/>
                <a:cs typeface="Arial"/>
                <a:sym typeface="Arial"/>
              </a:rPr>
              <a:t>(g)} = 1+ ∞ = ∞ </a:t>
            </a:r>
            <a:endParaRPr sz="1200">
              <a:solidFill>
                <a:schemeClr val="dk1"/>
              </a:solidFill>
              <a:latin typeface="Arial"/>
              <a:ea typeface="Arial"/>
              <a:cs typeface="Arial"/>
              <a:sym typeface="Arial"/>
            </a:endParaRPr>
          </a:p>
        </p:txBody>
      </p:sp>
      <p:sp>
        <p:nvSpPr>
          <p:cNvPr id="4136" name="Google Shape;4136;p35"/>
          <p:cNvSpPr txBox="1"/>
          <p:nvPr/>
        </p:nvSpPr>
        <p:spPr>
          <a:xfrm>
            <a:off x="2385060" y="4584561"/>
            <a:ext cx="25299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c</a:t>
            </a:r>
            <a:r>
              <a:rPr lang="en-US" sz="1200">
                <a:solidFill>
                  <a:schemeClr val="dk1"/>
                </a:solidFill>
                <a:latin typeface="Arial"/>
                <a:ea typeface="Arial"/>
                <a:cs typeface="Arial"/>
                <a:sym typeface="Arial"/>
              </a:rPr>
              <a:t>(i) = min{c</a:t>
            </a:r>
            <a:r>
              <a:rPr baseline="-25000" lang="en-US" sz="1200">
                <a:solidFill>
                  <a:schemeClr val="dk1"/>
                </a:solidFill>
                <a:latin typeface="Arial"/>
                <a:ea typeface="Arial"/>
                <a:cs typeface="Arial"/>
                <a:sym typeface="Arial"/>
              </a:rPr>
              <a:t>c,b</a:t>
            </a: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b</a:t>
            </a:r>
            <a:r>
              <a:rPr lang="en-US" sz="1200">
                <a:solidFill>
                  <a:schemeClr val="dk1"/>
                </a:solidFill>
                <a:latin typeface="Arial"/>
                <a:ea typeface="Arial"/>
                <a:cs typeface="Arial"/>
                <a:sym typeface="Arial"/>
              </a:rPr>
              <a:t>(i)} = 1+ ∞ = ∞ </a:t>
            </a:r>
            <a:endParaRPr sz="1200">
              <a:solidFill>
                <a:schemeClr val="dk1"/>
              </a:solidFill>
              <a:latin typeface="Arial"/>
              <a:ea typeface="Arial"/>
              <a:cs typeface="Arial"/>
              <a:sym typeface="Arial"/>
            </a:endParaRPr>
          </a:p>
        </p:txBody>
      </p:sp>
      <p:sp>
        <p:nvSpPr>
          <p:cNvPr id="4137" name="Google Shape;4137;p35"/>
          <p:cNvSpPr txBox="1"/>
          <p:nvPr/>
        </p:nvSpPr>
        <p:spPr>
          <a:xfrm>
            <a:off x="2377440" y="4355961"/>
            <a:ext cx="25374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c</a:t>
            </a:r>
            <a:r>
              <a:rPr lang="en-US" sz="1200">
                <a:solidFill>
                  <a:schemeClr val="dk1"/>
                </a:solidFill>
                <a:latin typeface="Arial"/>
                <a:ea typeface="Arial"/>
                <a:cs typeface="Arial"/>
                <a:sym typeface="Arial"/>
              </a:rPr>
              <a:t>(h) = min{c</a:t>
            </a:r>
            <a:r>
              <a:rPr baseline="-25000" lang="en-US" sz="1200">
                <a:solidFill>
                  <a:schemeClr val="dk1"/>
                </a:solidFill>
                <a:latin typeface="Arial"/>
                <a:ea typeface="Arial"/>
                <a:cs typeface="Arial"/>
                <a:sym typeface="Arial"/>
              </a:rPr>
              <a:t>bc,b</a:t>
            </a: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b</a:t>
            </a:r>
            <a:r>
              <a:rPr lang="en-US" sz="1200">
                <a:solidFill>
                  <a:schemeClr val="dk1"/>
                </a:solidFill>
                <a:latin typeface="Arial"/>
                <a:ea typeface="Arial"/>
                <a:cs typeface="Arial"/>
                <a:sym typeface="Arial"/>
              </a:rPr>
              <a:t>(h)} = 1+ ∞ = ∞ </a:t>
            </a:r>
            <a:endParaRPr sz="1200">
              <a:solidFill>
                <a:schemeClr val="dk1"/>
              </a:solidFill>
              <a:latin typeface="Arial"/>
              <a:ea typeface="Arial"/>
              <a:cs typeface="Arial"/>
              <a:sym typeface="Arial"/>
            </a:endParaRPr>
          </a:p>
        </p:txBody>
      </p:sp>
      <p:sp>
        <p:nvSpPr>
          <p:cNvPr id="4138" name="Google Shape;4138;p35"/>
          <p:cNvSpPr/>
          <p:nvPr/>
        </p:nvSpPr>
        <p:spPr>
          <a:xfrm rot="-5400000">
            <a:off x="5028330" y="4057909"/>
            <a:ext cx="254700" cy="420600"/>
          </a:xfrm>
          <a:prstGeom prst="downArrow">
            <a:avLst>
              <a:gd fmla="val 50000" name="adj1"/>
              <a:gd fmla="val 50000" name="adj2"/>
            </a:avLst>
          </a:prstGeom>
          <a:gradFill>
            <a:gsLst>
              <a:gs pos="0">
                <a:schemeClr val="lt1"/>
              </a:gs>
              <a:gs pos="100000">
                <a:srgbClr val="BBD6EE"/>
              </a:gs>
            </a:gsLst>
            <a:lin ang="54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4139" name="Google Shape;4139;p35"/>
          <p:cNvGrpSpPr/>
          <p:nvPr/>
        </p:nvGrpSpPr>
        <p:grpSpPr>
          <a:xfrm>
            <a:off x="5360350" y="2976754"/>
            <a:ext cx="1089686" cy="2076218"/>
            <a:chOff x="9764348" y="1447800"/>
            <a:chExt cx="1149458" cy="2624802"/>
          </a:xfrm>
        </p:grpSpPr>
        <p:sp>
          <p:nvSpPr>
            <p:cNvPr id="4140" name="Google Shape;4140;p35"/>
            <p:cNvSpPr/>
            <p:nvPr/>
          </p:nvSpPr>
          <p:spPr>
            <a:xfrm>
              <a:off x="9783097" y="1447800"/>
              <a:ext cx="1130709" cy="242611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4141" name="Google Shape;4141;p35"/>
            <p:cNvGrpSpPr/>
            <p:nvPr/>
          </p:nvGrpSpPr>
          <p:grpSpPr>
            <a:xfrm>
              <a:off x="9764348" y="1447800"/>
              <a:ext cx="1130291" cy="2624802"/>
              <a:chOff x="9472119" y="702026"/>
              <a:chExt cx="1130291" cy="2624802"/>
            </a:xfrm>
          </p:grpSpPr>
          <p:sp>
            <p:nvSpPr>
              <p:cNvPr id="4142" name="Google Shape;4142;p35"/>
              <p:cNvSpPr/>
              <p:nvPr/>
            </p:nvSpPr>
            <p:spPr>
              <a:xfrm>
                <a:off x="9485428" y="706056"/>
                <a:ext cx="1116982" cy="37039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143" name="Google Shape;4143;p35"/>
              <p:cNvSpPr txBox="1"/>
              <p:nvPr/>
            </p:nvSpPr>
            <p:spPr>
              <a:xfrm>
                <a:off x="9472119" y="702026"/>
                <a:ext cx="1088100" cy="25296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US" sz="1500">
                    <a:solidFill>
                      <a:schemeClr val="lt1"/>
                    </a:solidFill>
                    <a:latin typeface="Arial"/>
                    <a:ea typeface="Arial"/>
                    <a:cs typeface="Arial"/>
                    <a:sym typeface="Arial"/>
                  </a:rPr>
                  <a:t>DV in c:</a:t>
                </a:r>
                <a:endParaRPr sz="1100"/>
              </a:p>
              <a:p>
                <a:pPr indent="0" lvl="1" marL="88900" marR="0" rtl="0" algn="l">
                  <a:spcBef>
                    <a:spcPts val="30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(a) = 9</a:t>
                </a:r>
                <a:endParaRPr sz="1100"/>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(b) = 1</a:t>
                </a:r>
                <a:endParaRPr sz="1100"/>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(c) = 0</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(d) = 2</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(e) = ∞</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(f) = ∞</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(g) = ∞</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(h) = ∞</a:t>
                </a:r>
                <a:endParaRPr b="0" i="0" sz="1200" u="none" cap="none" strike="noStrike">
                  <a:solidFill>
                    <a:schemeClr val="dk1"/>
                  </a:solidFill>
                  <a:latin typeface="Arial"/>
                  <a:ea typeface="Arial"/>
                  <a:cs typeface="Arial"/>
                  <a:sym typeface="Arial"/>
                </a:endParaRPr>
              </a:p>
              <a:p>
                <a:pPr indent="0" lvl="0" marL="88900" marR="0" rtl="0" algn="l">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c</a:t>
                </a:r>
                <a:r>
                  <a:rPr lang="en-US" sz="1200">
                    <a:solidFill>
                      <a:schemeClr val="dk1"/>
                    </a:solidFill>
                    <a:latin typeface="Arial"/>
                    <a:ea typeface="Arial"/>
                    <a:cs typeface="Arial"/>
                    <a:sym typeface="Arial"/>
                  </a:rPr>
                  <a:t>(i) = ∞</a:t>
                </a:r>
                <a:endParaRPr sz="1200">
                  <a:solidFill>
                    <a:schemeClr val="dk1"/>
                  </a:solidFill>
                  <a:latin typeface="Arial"/>
                  <a:ea typeface="Arial"/>
                  <a:cs typeface="Arial"/>
                  <a:sym typeface="Arial"/>
                </a:endParaRPr>
              </a:p>
            </p:txBody>
          </p:sp>
          <p:cxnSp>
            <p:nvCxnSpPr>
              <p:cNvPr id="4144" name="Google Shape;4144;p35"/>
              <p:cNvCxnSpPr/>
              <p:nvPr/>
            </p:nvCxnSpPr>
            <p:spPr>
              <a:xfrm>
                <a:off x="9477371" y="1076444"/>
                <a:ext cx="1123866" cy="0"/>
              </a:xfrm>
              <a:prstGeom prst="straightConnector1">
                <a:avLst/>
              </a:prstGeom>
              <a:noFill/>
              <a:ln cap="flat" cmpd="sng" w="12700">
                <a:solidFill>
                  <a:schemeClr val="dk1"/>
                </a:solidFill>
                <a:prstDash val="solid"/>
                <a:miter lim="800000"/>
                <a:headEnd len="sm" w="sm" type="none"/>
                <a:tailEnd len="sm" w="sm" type="none"/>
              </a:ln>
            </p:spPr>
          </p:cxnSp>
          <p:sp>
            <p:nvSpPr>
              <p:cNvPr id="4145" name="Google Shape;4145;p35"/>
              <p:cNvSpPr/>
              <p:nvPr/>
            </p:nvSpPr>
            <p:spPr>
              <a:xfrm>
                <a:off x="9479666" y="706055"/>
                <a:ext cx="1122744" cy="2620773"/>
              </a:xfrm>
              <a:prstGeom prst="rect">
                <a:avLst/>
              </a:prstGeom>
              <a:no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sp>
        <p:nvSpPr>
          <p:cNvPr id="4146" name="Google Shape;4146;p35"/>
          <p:cNvSpPr/>
          <p:nvPr/>
        </p:nvSpPr>
        <p:spPr>
          <a:xfrm>
            <a:off x="2301240" y="1645920"/>
            <a:ext cx="4198620" cy="1219200"/>
          </a:xfrm>
          <a:custGeom>
            <a:rect b="b" l="l" r="r" t="t"/>
            <a:pathLst>
              <a:path extrusionOk="0" h="1625600" w="5598160">
                <a:moveTo>
                  <a:pt x="5120640" y="0"/>
                </a:moveTo>
                <a:cubicBezTo>
                  <a:pt x="3495040" y="812800"/>
                  <a:pt x="2540000" y="1127760"/>
                  <a:pt x="0" y="1615440"/>
                </a:cubicBezTo>
                <a:lnTo>
                  <a:pt x="3535680" y="1625600"/>
                </a:lnTo>
                <a:cubicBezTo>
                  <a:pt x="4087707" y="988907"/>
                  <a:pt x="4243493" y="890693"/>
                  <a:pt x="5598160" y="50800"/>
                </a:cubicBezTo>
                <a:cubicBezTo>
                  <a:pt x="5317067" y="98213"/>
                  <a:pt x="5259493" y="115147"/>
                  <a:pt x="5120640" y="0"/>
                </a:cubicBezTo>
                <a:close/>
              </a:path>
            </a:pathLst>
          </a:custGeom>
          <a:gradFill>
            <a:gsLst>
              <a:gs pos="0">
                <a:schemeClr val="lt1"/>
              </a:gs>
              <a:gs pos="100000">
                <a:srgbClr val="DDEAF6"/>
              </a:gs>
            </a:gsLst>
            <a:lin ang="54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4147" name="Google Shape;4147;p35"/>
          <p:cNvGrpSpPr/>
          <p:nvPr/>
        </p:nvGrpSpPr>
        <p:grpSpPr>
          <a:xfrm>
            <a:off x="5901321" y="1273522"/>
            <a:ext cx="897041" cy="766916"/>
            <a:chOff x="9655277" y="2349909"/>
            <a:chExt cx="1196054" cy="1022555"/>
          </a:xfrm>
        </p:grpSpPr>
        <p:sp>
          <p:nvSpPr>
            <p:cNvPr id="4148" name="Google Shape;4148;p35"/>
            <p:cNvSpPr/>
            <p:nvPr/>
          </p:nvSpPr>
          <p:spPr>
            <a:xfrm>
              <a:off x="9655277" y="2349909"/>
              <a:ext cx="1196054" cy="1022555"/>
            </a:xfrm>
            <a:custGeom>
              <a:rect b="b" l="l" r="r" t="t"/>
              <a:pathLst>
                <a:path extrusionOk="0" h="2290046" w="2820074">
                  <a:moveTo>
                    <a:pt x="1416106" y="606903"/>
                  </a:moveTo>
                  <a:lnTo>
                    <a:pt x="1096471" y="222531"/>
                  </a:lnTo>
                  <a:lnTo>
                    <a:pt x="954860" y="667593"/>
                  </a:lnTo>
                  <a:lnTo>
                    <a:pt x="89012" y="242761"/>
                  </a:lnTo>
                  <a:lnTo>
                    <a:pt x="610948" y="797066"/>
                  </a:lnTo>
                  <a:lnTo>
                    <a:pt x="0" y="902262"/>
                  </a:lnTo>
                  <a:lnTo>
                    <a:pt x="481476" y="1246174"/>
                  </a:lnTo>
                  <a:lnTo>
                    <a:pt x="36414" y="1533441"/>
                  </a:lnTo>
                  <a:lnTo>
                    <a:pt x="760651" y="1476797"/>
                  </a:lnTo>
                  <a:lnTo>
                    <a:pt x="623086" y="1869260"/>
                  </a:lnTo>
                  <a:lnTo>
                    <a:pt x="1003412" y="1658867"/>
                  </a:lnTo>
                  <a:lnTo>
                    <a:pt x="1104563" y="2290046"/>
                  </a:lnTo>
                  <a:lnTo>
                    <a:pt x="1383738" y="1569855"/>
                  </a:lnTo>
                  <a:lnTo>
                    <a:pt x="1743833" y="2091791"/>
                  </a:lnTo>
                  <a:lnTo>
                    <a:pt x="1836892" y="1529395"/>
                  </a:lnTo>
                  <a:lnTo>
                    <a:pt x="2375012" y="1889491"/>
                  </a:lnTo>
                  <a:lnTo>
                    <a:pt x="2209125" y="1351370"/>
                  </a:lnTo>
                  <a:lnTo>
                    <a:pt x="2820074" y="1399922"/>
                  </a:lnTo>
                  <a:lnTo>
                    <a:pt x="2310276" y="1092425"/>
                  </a:lnTo>
                  <a:lnTo>
                    <a:pt x="2775568" y="837526"/>
                  </a:lnTo>
                  <a:lnTo>
                    <a:pt x="2196987" y="768744"/>
                  </a:lnTo>
                  <a:lnTo>
                    <a:pt x="2427610" y="441016"/>
                  </a:lnTo>
                  <a:lnTo>
                    <a:pt x="1844984" y="546213"/>
                  </a:lnTo>
                  <a:lnTo>
                    <a:pt x="1901628" y="0"/>
                  </a:lnTo>
                  <a:lnTo>
                    <a:pt x="1416106" y="606903"/>
                  </a:lnTo>
                  <a:close/>
                </a:path>
              </a:pathLst>
            </a:custGeom>
            <a:solidFill>
              <a:srgbClr val="FFFF00">
                <a:alpha val="72941"/>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149" name="Google Shape;4149;p35"/>
            <p:cNvSpPr txBox="1"/>
            <p:nvPr/>
          </p:nvSpPr>
          <p:spPr>
            <a:xfrm>
              <a:off x="9753600" y="2635045"/>
              <a:ext cx="1020300" cy="66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rgbClr val="C00000"/>
                  </a:solidFill>
                  <a:latin typeface="Arial"/>
                  <a:ea typeface="Arial"/>
                  <a:cs typeface="Arial"/>
                  <a:sym typeface="Arial"/>
                </a:rPr>
                <a:t>compute</a:t>
              </a:r>
              <a:endParaRPr sz="1100"/>
            </a:p>
          </p:txBody>
        </p:sp>
      </p:grpSp>
      <p:sp>
        <p:nvSpPr>
          <p:cNvPr id="4150" name="Google Shape;4150;p35"/>
          <p:cNvSpPr txBox="1"/>
          <p:nvPr/>
        </p:nvSpPr>
        <p:spPr>
          <a:xfrm>
            <a:off x="6407063" y="4075152"/>
            <a:ext cx="2658300" cy="577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100">
                <a:solidFill>
                  <a:schemeClr val="dk1"/>
                </a:solidFill>
                <a:latin typeface="Arial"/>
                <a:ea typeface="Arial"/>
                <a:cs typeface="Arial"/>
                <a:sym typeface="Arial"/>
              </a:rPr>
              <a:t>* Check out the online interactive exercises for more examples: h</a:t>
            </a:r>
            <a:r>
              <a:rPr lang="en-US" sz="900">
                <a:solidFill>
                  <a:schemeClr val="dk1"/>
                </a:solidFill>
                <a:latin typeface="Arial"/>
                <a:ea typeface="Arial"/>
                <a:cs typeface="Arial"/>
                <a:sym typeface="Arial"/>
              </a:rPr>
              <a:t>ttp://gaia.cs.umass.edu/kurose_ross/interactive/</a:t>
            </a:r>
            <a:endParaRPr sz="1100"/>
          </a:p>
        </p:txBody>
      </p:sp>
      <p:sp>
        <p:nvSpPr>
          <p:cNvPr id="4151" name="Google Shape;4151;p35"/>
          <p:cNvSpPr txBox="1"/>
          <p:nvPr>
            <p:ph type="title"/>
          </p:nvPr>
        </p:nvSpPr>
        <p:spPr>
          <a:xfrm>
            <a:off x="10369" y="130519"/>
            <a:ext cx="8524200" cy="6711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0000A3"/>
              </a:buClr>
              <a:buSzPts val="3000"/>
              <a:buFont typeface="Arial"/>
              <a:buNone/>
            </a:pPr>
            <a:r>
              <a:rPr lang="en-US" sz="3000"/>
              <a:t>Παράδειγμα διανύσματος </a:t>
            </a:r>
            <a:endParaRPr sz="3000"/>
          </a:p>
          <a:p>
            <a:pPr indent="0" lvl="0" marL="0" rtl="0" algn="l">
              <a:spcBef>
                <a:spcPts val="0"/>
              </a:spcBef>
              <a:spcAft>
                <a:spcPts val="0"/>
              </a:spcAft>
              <a:buClr>
                <a:srgbClr val="0000A3"/>
              </a:buClr>
              <a:buSzPts val="3000"/>
              <a:buFont typeface="Arial"/>
              <a:buNone/>
            </a:pPr>
            <a:r>
              <a:rPr lang="en-US" sz="3000"/>
              <a:t>απόστασης: υπολογισμός</a:t>
            </a:r>
            <a:endParaRPr sz="3000"/>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128"/>
                                        </p:tgtEl>
                                        <p:attrNameLst>
                                          <p:attrName>style.visibility</p:attrName>
                                        </p:attrNameLst>
                                      </p:cBhvr>
                                      <p:to>
                                        <p:strVal val="visible"/>
                                      </p:to>
                                    </p:set>
                                    <p:animEffect filter="fade" transition="in">
                                      <p:cBhvr>
                                        <p:cTn dur="1000"/>
                                        <p:tgtEl>
                                          <p:spTgt spid="4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6"/>
                                        </p:tgtEl>
                                        <p:attrNameLst>
                                          <p:attrName>style.visibility</p:attrName>
                                        </p:attrNameLst>
                                      </p:cBhvr>
                                      <p:to>
                                        <p:strVal val="visible"/>
                                      </p:to>
                                    </p:set>
                                    <p:animEffect filter="fade" transition="in">
                                      <p:cBhvr>
                                        <p:cTn dur="500"/>
                                        <p:tgtEl>
                                          <p:spTgt spid="414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129"/>
                                        </p:tgtEl>
                                        <p:attrNameLst>
                                          <p:attrName>style.visibility</p:attrName>
                                        </p:attrNameLst>
                                      </p:cBhvr>
                                      <p:to>
                                        <p:strVal val="visible"/>
                                      </p:to>
                                    </p:set>
                                    <p:animEffect filter="fade" transition="in">
                                      <p:cBhvr>
                                        <p:cTn dur="500"/>
                                        <p:tgtEl>
                                          <p:spTgt spid="41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0"/>
                                        </p:tgtEl>
                                        <p:attrNameLst>
                                          <p:attrName>style.visibility</p:attrName>
                                        </p:attrNameLst>
                                      </p:cBhvr>
                                      <p:to>
                                        <p:strVal val="visible"/>
                                      </p:to>
                                    </p:set>
                                    <p:animEffect filter="fade" transition="in">
                                      <p:cBhvr>
                                        <p:cTn dur="500"/>
                                        <p:tgtEl>
                                          <p:spTgt spid="4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1"/>
                                        </p:tgtEl>
                                        <p:attrNameLst>
                                          <p:attrName>style.visibility</p:attrName>
                                        </p:attrNameLst>
                                      </p:cBhvr>
                                      <p:to>
                                        <p:strVal val="visible"/>
                                      </p:to>
                                    </p:set>
                                    <p:animEffect filter="fade" transition="in">
                                      <p:cBhvr>
                                        <p:cTn dur="500"/>
                                        <p:tgtEl>
                                          <p:spTgt spid="4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2"/>
                                        </p:tgtEl>
                                        <p:attrNameLst>
                                          <p:attrName>style.visibility</p:attrName>
                                        </p:attrNameLst>
                                      </p:cBhvr>
                                      <p:to>
                                        <p:strVal val="visible"/>
                                      </p:to>
                                    </p:set>
                                    <p:animEffect filter="fade" transition="in">
                                      <p:cBhvr>
                                        <p:cTn dur="500"/>
                                        <p:tgtEl>
                                          <p:spTgt spid="4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3"/>
                                        </p:tgtEl>
                                        <p:attrNameLst>
                                          <p:attrName>style.visibility</p:attrName>
                                        </p:attrNameLst>
                                      </p:cBhvr>
                                      <p:to>
                                        <p:strVal val="visible"/>
                                      </p:to>
                                    </p:set>
                                    <p:animEffect filter="fade" transition="in">
                                      <p:cBhvr>
                                        <p:cTn dur="500"/>
                                        <p:tgtEl>
                                          <p:spTgt spid="4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4"/>
                                        </p:tgtEl>
                                        <p:attrNameLst>
                                          <p:attrName>style.visibility</p:attrName>
                                        </p:attrNameLst>
                                      </p:cBhvr>
                                      <p:to>
                                        <p:strVal val="visible"/>
                                      </p:to>
                                    </p:set>
                                    <p:animEffect filter="fade" transition="in">
                                      <p:cBhvr>
                                        <p:cTn dur="500"/>
                                        <p:tgtEl>
                                          <p:spTgt spid="4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5"/>
                                        </p:tgtEl>
                                        <p:attrNameLst>
                                          <p:attrName>style.visibility</p:attrName>
                                        </p:attrNameLst>
                                      </p:cBhvr>
                                      <p:to>
                                        <p:strVal val="visible"/>
                                      </p:to>
                                    </p:set>
                                    <p:animEffect filter="fade" transition="in">
                                      <p:cBhvr>
                                        <p:cTn dur="500"/>
                                        <p:tgtEl>
                                          <p:spTgt spid="4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7"/>
                                        </p:tgtEl>
                                        <p:attrNameLst>
                                          <p:attrName>style.visibility</p:attrName>
                                        </p:attrNameLst>
                                      </p:cBhvr>
                                      <p:to>
                                        <p:strVal val="visible"/>
                                      </p:to>
                                    </p:set>
                                    <p:animEffect filter="fade" transition="in">
                                      <p:cBhvr>
                                        <p:cTn dur="500"/>
                                        <p:tgtEl>
                                          <p:spTgt spid="4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6"/>
                                        </p:tgtEl>
                                        <p:attrNameLst>
                                          <p:attrName>style.visibility</p:attrName>
                                        </p:attrNameLst>
                                      </p:cBhvr>
                                      <p:to>
                                        <p:strVal val="visible"/>
                                      </p:to>
                                    </p:set>
                                    <p:animEffect filter="fade" transition="in">
                                      <p:cBhvr>
                                        <p:cTn dur="500"/>
                                        <p:tgtEl>
                                          <p:spTgt spid="4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8"/>
                                        </p:tgtEl>
                                        <p:attrNameLst>
                                          <p:attrName>style.visibility</p:attrName>
                                        </p:attrNameLst>
                                      </p:cBhvr>
                                      <p:to>
                                        <p:strVal val="visible"/>
                                      </p:to>
                                    </p:set>
                                    <p:animEffect filter="fade" transition="in">
                                      <p:cBhvr>
                                        <p:cTn dur="500"/>
                                        <p:tgtEl>
                                          <p:spTgt spid="413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139"/>
                                        </p:tgtEl>
                                        <p:attrNameLst>
                                          <p:attrName>style.visibility</p:attrName>
                                        </p:attrNameLst>
                                      </p:cBhvr>
                                      <p:to>
                                        <p:strVal val="visible"/>
                                      </p:to>
                                    </p:set>
                                    <p:animEffect filter="fade" transition="in">
                                      <p:cBhvr>
                                        <p:cTn dur="500"/>
                                        <p:tgtEl>
                                          <p:spTgt spid="4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6" name="Shape 4156"/>
        <p:cNvGrpSpPr/>
        <p:nvPr/>
      </p:nvGrpSpPr>
      <p:grpSpPr>
        <a:xfrm>
          <a:off x="0" y="0"/>
          <a:ext cx="0" cy="0"/>
          <a:chOff x="0" y="0"/>
          <a:chExt cx="0" cy="0"/>
        </a:xfrm>
      </p:grpSpPr>
      <p:sp>
        <p:nvSpPr>
          <p:cNvPr id="4157" name="Google Shape;4157;p36"/>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cxnSp>
        <p:nvCxnSpPr>
          <p:cNvPr id="4158" name="Google Shape;4158;p36"/>
          <p:cNvCxnSpPr>
            <a:stCxn id="4159" idx="2"/>
            <a:endCxn id="4159" idx="0"/>
          </p:cNvCxnSpPr>
          <p:nvPr/>
        </p:nvCxnSpPr>
        <p:spPr>
          <a:xfrm rot="10800000">
            <a:off x="4897777" y="1596840"/>
            <a:ext cx="0" cy="2897400"/>
          </a:xfrm>
          <a:prstGeom prst="straightConnector1">
            <a:avLst/>
          </a:prstGeom>
          <a:noFill/>
          <a:ln cap="flat" cmpd="sng" w="12700">
            <a:solidFill>
              <a:schemeClr val="dk1"/>
            </a:solidFill>
            <a:prstDash val="solid"/>
            <a:miter lim="800000"/>
            <a:headEnd len="sm" w="sm" type="none"/>
            <a:tailEnd len="sm" w="sm" type="none"/>
          </a:ln>
        </p:spPr>
      </p:cxnSp>
      <p:cxnSp>
        <p:nvCxnSpPr>
          <p:cNvPr id="4160" name="Google Shape;4160;p36"/>
          <p:cNvCxnSpPr>
            <a:stCxn id="4159" idx="1"/>
            <a:endCxn id="4159" idx="3"/>
          </p:cNvCxnSpPr>
          <p:nvPr/>
        </p:nvCxnSpPr>
        <p:spPr>
          <a:xfrm>
            <a:off x="3449077" y="3045540"/>
            <a:ext cx="2897400" cy="0"/>
          </a:xfrm>
          <a:prstGeom prst="straightConnector1">
            <a:avLst/>
          </a:prstGeom>
          <a:noFill/>
          <a:ln cap="flat" cmpd="sng" w="12700">
            <a:solidFill>
              <a:schemeClr val="dk1"/>
            </a:solidFill>
            <a:prstDash val="solid"/>
            <a:miter lim="800000"/>
            <a:headEnd len="sm" w="sm" type="none"/>
            <a:tailEnd len="sm" w="sm" type="none"/>
          </a:ln>
        </p:spPr>
      </p:cxnSp>
      <p:sp>
        <p:nvSpPr>
          <p:cNvPr id="4159" name="Google Shape;4159;p36"/>
          <p:cNvSpPr/>
          <p:nvPr/>
        </p:nvSpPr>
        <p:spPr>
          <a:xfrm>
            <a:off x="3449077" y="1596840"/>
            <a:ext cx="2897400" cy="2897400"/>
          </a:xfrm>
          <a:prstGeom prst="rect">
            <a:avLst/>
          </a:prstGeom>
          <a:no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4161" name="Google Shape;4161;p36"/>
          <p:cNvSpPr/>
          <p:nvPr/>
        </p:nvSpPr>
        <p:spPr>
          <a:xfrm>
            <a:off x="6285253" y="1650352"/>
            <a:ext cx="99300" cy="13914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4162" name="Google Shape;4162;p36"/>
          <p:cNvSpPr txBox="1"/>
          <p:nvPr/>
        </p:nvSpPr>
        <p:spPr>
          <a:xfrm>
            <a:off x="3229337" y="2152892"/>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4163" name="Google Shape;4163;p36"/>
          <p:cNvSpPr txBox="1"/>
          <p:nvPr/>
        </p:nvSpPr>
        <p:spPr>
          <a:xfrm>
            <a:off x="4663150" y="2145658"/>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4164" name="Google Shape;4164;p36"/>
          <p:cNvSpPr txBox="1"/>
          <p:nvPr/>
        </p:nvSpPr>
        <p:spPr>
          <a:xfrm>
            <a:off x="3222103" y="3664835"/>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4165" name="Google Shape;4165;p36"/>
          <p:cNvSpPr txBox="1"/>
          <p:nvPr/>
        </p:nvSpPr>
        <p:spPr>
          <a:xfrm>
            <a:off x="4673280" y="3666282"/>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4166" name="Google Shape;4166;p36"/>
          <p:cNvSpPr txBox="1"/>
          <p:nvPr/>
        </p:nvSpPr>
        <p:spPr>
          <a:xfrm>
            <a:off x="6115774" y="3667729"/>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4167" name="Google Shape;4167;p36"/>
          <p:cNvSpPr txBox="1"/>
          <p:nvPr/>
        </p:nvSpPr>
        <p:spPr>
          <a:xfrm>
            <a:off x="4081523" y="3022440"/>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4168" name="Google Shape;4168;p36"/>
          <p:cNvSpPr txBox="1"/>
          <p:nvPr/>
        </p:nvSpPr>
        <p:spPr>
          <a:xfrm>
            <a:off x="5515337" y="3015206"/>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4169" name="Google Shape;4169;p36"/>
          <p:cNvSpPr txBox="1"/>
          <p:nvPr/>
        </p:nvSpPr>
        <p:spPr>
          <a:xfrm>
            <a:off x="4082968" y="4464935"/>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4170" name="Google Shape;4170;p36"/>
          <p:cNvSpPr txBox="1"/>
          <p:nvPr/>
        </p:nvSpPr>
        <p:spPr>
          <a:xfrm>
            <a:off x="5516783" y="4457701"/>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4171" name="Google Shape;4171;p36"/>
          <p:cNvSpPr txBox="1"/>
          <p:nvPr/>
        </p:nvSpPr>
        <p:spPr>
          <a:xfrm>
            <a:off x="4084414" y="1592967"/>
            <a:ext cx="226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8</a:t>
            </a:r>
            <a:endParaRPr sz="1100"/>
          </a:p>
        </p:txBody>
      </p:sp>
      <p:sp>
        <p:nvSpPr>
          <p:cNvPr id="4172" name="Google Shape;4172;p36"/>
          <p:cNvSpPr txBox="1"/>
          <p:nvPr/>
        </p:nvSpPr>
        <p:spPr>
          <a:xfrm>
            <a:off x="5518229" y="1585733"/>
            <a:ext cx="216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grpSp>
        <p:nvGrpSpPr>
          <p:cNvPr id="4173" name="Google Shape;4173;p36"/>
          <p:cNvGrpSpPr/>
          <p:nvPr/>
        </p:nvGrpSpPr>
        <p:grpSpPr>
          <a:xfrm>
            <a:off x="438284" y="1394357"/>
            <a:ext cx="725850" cy="922355"/>
            <a:chOff x="10030320" y="3444875"/>
            <a:chExt cx="967800" cy="1229807"/>
          </a:xfrm>
        </p:grpSpPr>
        <p:sp>
          <p:nvSpPr>
            <p:cNvPr id="4174" name="Google Shape;4174;p36"/>
            <p:cNvSpPr txBox="1"/>
            <p:nvPr/>
          </p:nvSpPr>
          <p:spPr>
            <a:xfrm>
              <a:off x="10030320" y="4089682"/>
              <a:ext cx="967800" cy="585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t=1</a:t>
              </a:r>
              <a:endParaRPr sz="1100"/>
            </a:p>
          </p:txBody>
        </p:sp>
        <p:grpSp>
          <p:nvGrpSpPr>
            <p:cNvPr id="4175" name="Google Shape;4175;p36"/>
            <p:cNvGrpSpPr/>
            <p:nvPr/>
          </p:nvGrpSpPr>
          <p:grpSpPr>
            <a:xfrm>
              <a:off x="10034588" y="3444875"/>
              <a:ext cx="682627" cy="682625"/>
              <a:chOff x="10034588" y="3444875"/>
              <a:chExt cx="682627" cy="682625"/>
            </a:xfrm>
          </p:grpSpPr>
          <p:sp>
            <p:nvSpPr>
              <p:cNvPr id="4176" name="Google Shape;4176;p36"/>
              <p:cNvSpPr/>
              <p:nvPr/>
            </p:nvSpPr>
            <p:spPr>
              <a:xfrm>
                <a:off x="10039551" y="3449256"/>
                <a:ext cx="671332" cy="671332"/>
              </a:xfrm>
              <a:prstGeom prst="ellipse">
                <a:avLst/>
              </a:prstGeom>
              <a:noFill/>
              <a:ln cap="flat" cmpd="sng" w="34925">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cxnSp>
            <p:nvCxnSpPr>
              <p:cNvPr id="4177" name="Google Shape;4177;p36"/>
              <p:cNvCxnSpPr/>
              <p:nvPr/>
            </p:nvCxnSpPr>
            <p:spPr>
              <a:xfrm>
                <a:off x="10372725" y="3444875"/>
                <a:ext cx="0" cy="60325"/>
              </a:xfrm>
              <a:prstGeom prst="straightConnector1">
                <a:avLst/>
              </a:prstGeom>
              <a:noFill/>
              <a:ln cap="rnd" cmpd="sng" w="25400">
                <a:solidFill>
                  <a:srgbClr val="C00000"/>
                </a:solidFill>
                <a:prstDash val="solid"/>
                <a:miter lim="800000"/>
                <a:headEnd len="sm" w="sm" type="none"/>
                <a:tailEnd len="sm" w="sm" type="none"/>
              </a:ln>
            </p:spPr>
          </p:cxnSp>
          <p:cxnSp>
            <p:nvCxnSpPr>
              <p:cNvPr id="4178" name="Google Shape;4178;p36"/>
              <p:cNvCxnSpPr/>
              <p:nvPr/>
            </p:nvCxnSpPr>
            <p:spPr>
              <a:xfrm>
                <a:off x="10372725" y="4067175"/>
                <a:ext cx="0" cy="60325"/>
              </a:xfrm>
              <a:prstGeom prst="straightConnector1">
                <a:avLst/>
              </a:prstGeom>
              <a:noFill/>
              <a:ln cap="rnd" cmpd="sng" w="25400">
                <a:solidFill>
                  <a:srgbClr val="C00000"/>
                </a:solidFill>
                <a:prstDash val="solid"/>
                <a:miter lim="800000"/>
                <a:headEnd len="sm" w="sm" type="none"/>
                <a:tailEnd len="sm" w="sm" type="none"/>
              </a:ln>
            </p:spPr>
          </p:cxnSp>
          <p:cxnSp>
            <p:nvCxnSpPr>
              <p:cNvPr id="4179" name="Google Shape;4179;p36"/>
              <p:cNvCxnSpPr/>
              <p:nvPr/>
            </p:nvCxnSpPr>
            <p:spPr>
              <a:xfrm rot="10800000">
                <a:off x="10064751" y="3756025"/>
                <a:ext cx="0" cy="60325"/>
              </a:xfrm>
              <a:prstGeom prst="straightConnector1">
                <a:avLst/>
              </a:prstGeom>
              <a:noFill/>
              <a:ln cap="rnd" cmpd="sng" w="25400">
                <a:solidFill>
                  <a:srgbClr val="C00000"/>
                </a:solidFill>
                <a:prstDash val="solid"/>
                <a:miter lim="800000"/>
                <a:headEnd len="sm" w="sm" type="none"/>
                <a:tailEnd len="sm" w="sm" type="none"/>
              </a:ln>
            </p:spPr>
          </p:cxnSp>
          <p:cxnSp>
            <p:nvCxnSpPr>
              <p:cNvPr id="4180" name="Google Shape;4180;p36"/>
              <p:cNvCxnSpPr/>
              <p:nvPr/>
            </p:nvCxnSpPr>
            <p:spPr>
              <a:xfrm rot="10800000">
                <a:off x="10687053" y="3756025"/>
                <a:ext cx="0" cy="60325"/>
              </a:xfrm>
              <a:prstGeom prst="straightConnector1">
                <a:avLst/>
              </a:prstGeom>
              <a:noFill/>
              <a:ln cap="rnd" cmpd="sng" w="25400">
                <a:solidFill>
                  <a:srgbClr val="C00000"/>
                </a:solidFill>
                <a:prstDash val="solid"/>
                <a:miter lim="800000"/>
                <a:headEnd len="sm" w="sm" type="none"/>
                <a:tailEnd len="sm" w="sm" type="none"/>
              </a:ln>
            </p:spPr>
          </p:cxnSp>
          <p:cxnSp>
            <p:nvCxnSpPr>
              <p:cNvPr id="4181" name="Google Shape;4181;p36"/>
              <p:cNvCxnSpPr/>
              <p:nvPr/>
            </p:nvCxnSpPr>
            <p:spPr>
              <a:xfrm>
                <a:off x="10523542" y="4037013"/>
                <a:ext cx="26983" cy="42862"/>
              </a:xfrm>
              <a:prstGeom prst="straightConnector1">
                <a:avLst/>
              </a:prstGeom>
              <a:noFill/>
              <a:ln cap="rnd" cmpd="sng" w="25400">
                <a:solidFill>
                  <a:srgbClr val="C00000"/>
                </a:solidFill>
                <a:prstDash val="solid"/>
                <a:miter lim="800000"/>
                <a:headEnd len="sm" w="sm" type="none"/>
                <a:tailEnd len="sm" w="sm" type="none"/>
              </a:ln>
            </p:spPr>
          </p:cxnSp>
          <p:cxnSp>
            <p:nvCxnSpPr>
              <p:cNvPr id="4182" name="Google Shape;4182;p36"/>
              <p:cNvCxnSpPr/>
              <p:nvPr/>
            </p:nvCxnSpPr>
            <p:spPr>
              <a:xfrm>
                <a:off x="10202867" y="3490913"/>
                <a:ext cx="26983" cy="42862"/>
              </a:xfrm>
              <a:prstGeom prst="straightConnector1">
                <a:avLst/>
              </a:prstGeom>
              <a:noFill/>
              <a:ln cap="rnd" cmpd="sng" w="25400">
                <a:solidFill>
                  <a:srgbClr val="C00000"/>
                </a:solidFill>
                <a:prstDash val="solid"/>
                <a:miter lim="800000"/>
                <a:headEnd len="sm" w="sm" type="none"/>
                <a:tailEnd len="sm" w="sm" type="none"/>
              </a:ln>
            </p:spPr>
          </p:cxnSp>
          <p:cxnSp>
            <p:nvCxnSpPr>
              <p:cNvPr id="4183" name="Google Shape;4183;p36"/>
              <p:cNvCxnSpPr/>
              <p:nvPr/>
            </p:nvCxnSpPr>
            <p:spPr>
              <a:xfrm flipH="1">
                <a:off x="10196517" y="4033838"/>
                <a:ext cx="26983" cy="42862"/>
              </a:xfrm>
              <a:prstGeom prst="straightConnector1">
                <a:avLst/>
              </a:prstGeom>
              <a:noFill/>
              <a:ln cap="rnd" cmpd="sng" w="25400">
                <a:solidFill>
                  <a:srgbClr val="C00000"/>
                </a:solidFill>
                <a:prstDash val="solid"/>
                <a:miter lim="800000"/>
                <a:headEnd len="sm" w="sm" type="none"/>
                <a:tailEnd len="sm" w="sm" type="none"/>
              </a:ln>
            </p:spPr>
          </p:cxnSp>
          <p:cxnSp>
            <p:nvCxnSpPr>
              <p:cNvPr id="4184" name="Google Shape;4184;p36"/>
              <p:cNvCxnSpPr/>
              <p:nvPr/>
            </p:nvCxnSpPr>
            <p:spPr>
              <a:xfrm flipH="1">
                <a:off x="10517192" y="3487738"/>
                <a:ext cx="26983" cy="42862"/>
              </a:xfrm>
              <a:prstGeom prst="straightConnector1">
                <a:avLst/>
              </a:prstGeom>
              <a:noFill/>
              <a:ln cap="rnd" cmpd="sng" w="25400">
                <a:solidFill>
                  <a:srgbClr val="C00000"/>
                </a:solidFill>
                <a:prstDash val="solid"/>
                <a:miter lim="800000"/>
                <a:headEnd len="sm" w="sm" type="none"/>
                <a:tailEnd len="sm" w="sm" type="none"/>
              </a:ln>
            </p:spPr>
          </p:cxnSp>
          <p:cxnSp>
            <p:nvCxnSpPr>
              <p:cNvPr id="4185" name="Google Shape;4185;p36"/>
              <p:cNvCxnSpPr/>
              <p:nvPr/>
            </p:nvCxnSpPr>
            <p:spPr>
              <a:xfrm flipH="1">
                <a:off x="10631493" y="3611565"/>
                <a:ext cx="36507" cy="26985"/>
              </a:xfrm>
              <a:prstGeom prst="straightConnector1">
                <a:avLst/>
              </a:prstGeom>
              <a:noFill/>
              <a:ln cap="rnd" cmpd="sng" w="25400">
                <a:solidFill>
                  <a:srgbClr val="C00000"/>
                </a:solidFill>
                <a:prstDash val="solid"/>
                <a:miter lim="800000"/>
                <a:headEnd len="sm" w="sm" type="none"/>
                <a:tailEnd len="sm" w="sm" type="none"/>
              </a:ln>
            </p:spPr>
          </p:cxnSp>
          <p:cxnSp>
            <p:nvCxnSpPr>
              <p:cNvPr id="4186" name="Google Shape;4186;p36"/>
              <p:cNvCxnSpPr/>
              <p:nvPr/>
            </p:nvCxnSpPr>
            <p:spPr>
              <a:xfrm flipH="1">
                <a:off x="10085393" y="3929065"/>
                <a:ext cx="36507" cy="26985"/>
              </a:xfrm>
              <a:prstGeom prst="straightConnector1">
                <a:avLst/>
              </a:prstGeom>
              <a:noFill/>
              <a:ln cap="rnd" cmpd="sng" w="25400">
                <a:solidFill>
                  <a:srgbClr val="C00000"/>
                </a:solidFill>
                <a:prstDash val="solid"/>
                <a:miter lim="800000"/>
                <a:headEnd len="sm" w="sm" type="none"/>
                <a:tailEnd len="sm" w="sm" type="none"/>
              </a:ln>
            </p:spPr>
          </p:cxnSp>
          <p:cxnSp>
            <p:nvCxnSpPr>
              <p:cNvPr id="4187" name="Google Shape;4187;p36"/>
              <p:cNvCxnSpPr/>
              <p:nvPr/>
            </p:nvCxnSpPr>
            <p:spPr>
              <a:xfrm rot="10800000">
                <a:off x="10094918" y="3614740"/>
                <a:ext cx="36507" cy="26985"/>
              </a:xfrm>
              <a:prstGeom prst="straightConnector1">
                <a:avLst/>
              </a:prstGeom>
              <a:noFill/>
              <a:ln cap="rnd" cmpd="sng" w="25400">
                <a:solidFill>
                  <a:srgbClr val="C00000"/>
                </a:solidFill>
                <a:prstDash val="solid"/>
                <a:miter lim="800000"/>
                <a:headEnd len="sm" w="sm" type="none"/>
                <a:tailEnd len="sm" w="sm" type="none"/>
              </a:ln>
            </p:spPr>
          </p:cxnSp>
          <p:cxnSp>
            <p:nvCxnSpPr>
              <p:cNvPr id="4188" name="Google Shape;4188;p36"/>
              <p:cNvCxnSpPr/>
              <p:nvPr/>
            </p:nvCxnSpPr>
            <p:spPr>
              <a:xfrm rot="10800000">
                <a:off x="10631493" y="3932240"/>
                <a:ext cx="36507" cy="26985"/>
              </a:xfrm>
              <a:prstGeom prst="straightConnector1">
                <a:avLst/>
              </a:prstGeom>
              <a:noFill/>
              <a:ln cap="rnd" cmpd="sng" w="25400">
                <a:solidFill>
                  <a:srgbClr val="C00000"/>
                </a:solidFill>
                <a:prstDash val="solid"/>
                <a:miter lim="800000"/>
                <a:headEnd len="sm" w="sm" type="none"/>
                <a:tailEnd len="sm" w="sm" type="none"/>
              </a:ln>
            </p:spPr>
          </p:cxnSp>
          <p:sp>
            <p:nvSpPr>
              <p:cNvPr id="4189" name="Google Shape;4189;p36"/>
              <p:cNvSpPr/>
              <p:nvPr/>
            </p:nvSpPr>
            <p:spPr>
              <a:xfrm>
                <a:off x="10331450" y="3743325"/>
                <a:ext cx="82550" cy="87136"/>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cxnSp>
        <p:nvCxnSpPr>
          <p:cNvPr id="4190" name="Google Shape;4190;p36"/>
          <p:cNvCxnSpPr/>
          <p:nvPr/>
        </p:nvCxnSpPr>
        <p:spPr>
          <a:xfrm>
            <a:off x="689667" y="1496961"/>
            <a:ext cx="0" cy="147000"/>
          </a:xfrm>
          <a:prstGeom prst="straightConnector1">
            <a:avLst/>
          </a:prstGeom>
          <a:noFill/>
          <a:ln cap="flat" cmpd="sng" w="25400">
            <a:solidFill>
              <a:srgbClr val="C00000"/>
            </a:solidFill>
            <a:prstDash val="solid"/>
            <a:miter lim="800000"/>
            <a:headEnd len="sm" w="sm" type="none"/>
            <a:tailEnd len="sm" w="sm" type="none"/>
          </a:ln>
        </p:spPr>
      </p:cxnSp>
      <p:sp>
        <p:nvSpPr>
          <p:cNvPr id="4191" name="Google Shape;4191;p36"/>
          <p:cNvSpPr/>
          <p:nvPr/>
        </p:nvSpPr>
        <p:spPr>
          <a:xfrm>
            <a:off x="4970207" y="206477"/>
            <a:ext cx="2278500" cy="4719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4192" name="Google Shape;4192;p36"/>
          <p:cNvGrpSpPr/>
          <p:nvPr/>
        </p:nvGrpSpPr>
        <p:grpSpPr>
          <a:xfrm>
            <a:off x="4992152" y="176981"/>
            <a:ext cx="2057214" cy="1437968"/>
            <a:chOff x="7010400" y="108155"/>
            <a:chExt cx="2492988" cy="1917291"/>
          </a:xfrm>
        </p:grpSpPr>
        <p:sp>
          <p:nvSpPr>
            <p:cNvPr id="4193" name="Google Shape;4193;p36"/>
            <p:cNvSpPr/>
            <p:nvPr/>
          </p:nvSpPr>
          <p:spPr>
            <a:xfrm>
              <a:off x="7010400" y="176982"/>
              <a:ext cx="2340077" cy="1848464"/>
            </a:xfrm>
            <a:custGeom>
              <a:rect b="b" l="l" r="r" t="t"/>
              <a:pathLst>
                <a:path extrusionOk="0" h="1848464" w="2340077">
                  <a:moveTo>
                    <a:pt x="0" y="1691148"/>
                  </a:moveTo>
                  <a:cubicBezTo>
                    <a:pt x="167148" y="1304412"/>
                    <a:pt x="285136" y="770193"/>
                    <a:pt x="383458" y="0"/>
                  </a:cubicBezTo>
                  <a:lnTo>
                    <a:pt x="2340077" y="1386348"/>
                  </a:lnTo>
                  <a:cubicBezTo>
                    <a:pt x="871794" y="1579716"/>
                    <a:pt x="740695" y="1645264"/>
                    <a:pt x="137651" y="1848464"/>
                  </a:cubicBezTo>
                  <a:lnTo>
                    <a:pt x="0" y="1691148"/>
                  </a:lnTo>
                  <a:close/>
                </a:path>
              </a:pathLst>
            </a:custGeom>
            <a:gradFill>
              <a:gsLst>
                <a:gs pos="0">
                  <a:srgbClr val="F2F2F2"/>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4194" name="Google Shape;4194;p36"/>
            <p:cNvGrpSpPr/>
            <p:nvPr/>
          </p:nvGrpSpPr>
          <p:grpSpPr>
            <a:xfrm>
              <a:off x="7323884" y="108155"/>
              <a:ext cx="2179504" cy="1445342"/>
              <a:chOff x="7323884" y="108155"/>
              <a:chExt cx="2179504" cy="1445342"/>
            </a:xfrm>
          </p:grpSpPr>
          <p:sp>
            <p:nvSpPr>
              <p:cNvPr id="4195" name="Google Shape;4195;p36"/>
              <p:cNvSpPr/>
              <p:nvPr/>
            </p:nvSpPr>
            <p:spPr>
              <a:xfrm>
                <a:off x="7413523" y="108155"/>
                <a:ext cx="1936954" cy="143551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4196" name="Google Shape;4196;p36"/>
              <p:cNvGrpSpPr/>
              <p:nvPr/>
            </p:nvGrpSpPr>
            <p:grpSpPr>
              <a:xfrm>
                <a:off x="7323884" y="120836"/>
                <a:ext cx="2179504" cy="1432661"/>
                <a:chOff x="7323884" y="120836"/>
                <a:chExt cx="2179504" cy="1432661"/>
              </a:xfrm>
            </p:grpSpPr>
            <p:sp>
              <p:nvSpPr>
                <p:cNvPr id="4197" name="Google Shape;4197;p36"/>
                <p:cNvSpPr/>
                <p:nvPr/>
              </p:nvSpPr>
              <p:spPr>
                <a:xfrm>
                  <a:off x="7409951" y="124866"/>
                  <a:ext cx="1940525" cy="37039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198" name="Google Shape;4198;p36"/>
                <p:cNvSpPr txBox="1"/>
                <p:nvPr/>
              </p:nvSpPr>
              <p:spPr>
                <a:xfrm>
                  <a:off x="7799764" y="120836"/>
                  <a:ext cx="1117197" cy="40011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US" sz="1500">
                      <a:solidFill>
                        <a:schemeClr val="lt1"/>
                      </a:solidFill>
                      <a:latin typeface="Arial"/>
                      <a:ea typeface="Arial"/>
                      <a:cs typeface="Arial"/>
                      <a:sym typeface="Arial"/>
                    </a:rPr>
                    <a:t>DV in b:</a:t>
                  </a:r>
                  <a:endParaRPr sz="1100"/>
                </a:p>
              </p:txBody>
            </p:sp>
            <p:cxnSp>
              <p:nvCxnSpPr>
                <p:cNvPr id="4199" name="Google Shape;4199;p36"/>
                <p:cNvCxnSpPr/>
                <p:nvPr/>
              </p:nvCxnSpPr>
              <p:spPr>
                <a:xfrm>
                  <a:off x="7401895" y="495254"/>
                  <a:ext cx="1123866" cy="0"/>
                </a:xfrm>
                <a:prstGeom prst="straightConnector1">
                  <a:avLst/>
                </a:prstGeom>
                <a:noFill/>
                <a:ln cap="flat" cmpd="sng" w="12700">
                  <a:solidFill>
                    <a:schemeClr val="dk1"/>
                  </a:solidFill>
                  <a:prstDash val="solid"/>
                  <a:miter lim="800000"/>
                  <a:headEnd len="sm" w="sm" type="none"/>
                  <a:tailEnd len="sm" w="sm" type="none"/>
                </a:ln>
              </p:spPr>
            </p:cxnSp>
            <p:sp>
              <p:nvSpPr>
                <p:cNvPr id="4200" name="Google Shape;4200;p36"/>
                <p:cNvSpPr/>
                <p:nvPr/>
              </p:nvSpPr>
              <p:spPr>
                <a:xfrm>
                  <a:off x="7404189" y="124866"/>
                  <a:ext cx="1936455" cy="1428631"/>
                </a:xfrm>
                <a:prstGeom prst="rect">
                  <a:avLst/>
                </a:prstGeom>
                <a:no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201" name="Google Shape;4201;p36"/>
                <p:cNvSpPr txBox="1"/>
                <p:nvPr/>
              </p:nvSpPr>
              <p:spPr>
                <a:xfrm>
                  <a:off x="8392488" y="560500"/>
                  <a:ext cx="1110900" cy="9789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b</a:t>
                  </a:r>
                  <a:r>
                    <a:rPr lang="en-US" sz="1200">
                      <a:solidFill>
                        <a:schemeClr val="dk1"/>
                      </a:solidFill>
                      <a:latin typeface="Arial"/>
                      <a:ea typeface="Arial"/>
                      <a:cs typeface="Arial"/>
                      <a:sym typeface="Arial"/>
                    </a:rPr>
                    <a:t>(f) = ∞</a:t>
                  </a:r>
                  <a:endParaRPr sz="1100"/>
                </a:p>
                <a:p>
                  <a:pPr indent="0" lvl="0" marL="0" marR="0" rtl="0" algn="l">
                    <a:lnSpc>
                      <a:spcPct val="90000"/>
                    </a:lnSpc>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b</a:t>
                  </a:r>
                  <a:r>
                    <a:rPr lang="en-US" sz="1200">
                      <a:solidFill>
                        <a:schemeClr val="dk1"/>
                      </a:solidFill>
                      <a:latin typeface="Arial"/>
                      <a:ea typeface="Arial"/>
                      <a:cs typeface="Arial"/>
                      <a:sym typeface="Arial"/>
                    </a:rPr>
                    <a:t>(g) = ∞</a:t>
                  </a:r>
                  <a:endParaRPr sz="1100"/>
                </a:p>
                <a:p>
                  <a:pPr indent="0" lvl="0" marL="0" marR="0" rtl="0" algn="l">
                    <a:lnSpc>
                      <a:spcPct val="90000"/>
                    </a:lnSpc>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b</a:t>
                  </a:r>
                  <a:r>
                    <a:rPr lang="en-US" sz="1200">
                      <a:solidFill>
                        <a:schemeClr val="dk1"/>
                      </a:solidFill>
                      <a:latin typeface="Arial"/>
                      <a:ea typeface="Arial"/>
                      <a:cs typeface="Arial"/>
                      <a:sym typeface="Arial"/>
                    </a:rPr>
                    <a:t>(h) = ∞</a:t>
                  </a:r>
                  <a:endParaRPr sz="1100"/>
                </a:p>
                <a:p>
                  <a:pPr indent="0" lvl="0" marL="0" marR="0" rtl="0" algn="l">
                    <a:lnSpc>
                      <a:spcPct val="90000"/>
                    </a:lnSpc>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b</a:t>
                  </a:r>
                  <a:r>
                    <a:rPr lang="en-US" sz="1200">
                      <a:solidFill>
                        <a:schemeClr val="dk1"/>
                      </a:solidFill>
                      <a:latin typeface="Arial"/>
                      <a:ea typeface="Arial"/>
                      <a:cs typeface="Arial"/>
                      <a:sym typeface="Arial"/>
                    </a:rPr>
                    <a:t>(i) = ∞</a:t>
                  </a:r>
                  <a:endParaRPr sz="1200">
                    <a:solidFill>
                      <a:schemeClr val="dk1"/>
                    </a:solidFill>
                    <a:latin typeface="Arial"/>
                    <a:ea typeface="Arial"/>
                    <a:cs typeface="Arial"/>
                    <a:sym typeface="Arial"/>
                  </a:endParaRPr>
                </a:p>
              </p:txBody>
            </p:sp>
            <p:sp>
              <p:nvSpPr>
                <p:cNvPr id="4202" name="Google Shape;4202;p36"/>
                <p:cNvSpPr txBox="1"/>
                <p:nvPr/>
              </p:nvSpPr>
              <p:spPr>
                <a:xfrm>
                  <a:off x="7323884" y="557387"/>
                  <a:ext cx="1117200" cy="978900"/>
                </a:xfrm>
                <a:prstGeom prst="rect">
                  <a:avLst/>
                </a:prstGeom>
                <a:noFill/>
                <a:ln>
                  <a:noFill/>
                </a:ln>
              </p:spPr>
              <p:txBody>
                <a:bodyPr anchorCtr="0" anchor="t" bIns="34275" lIns="68575" spcFirstLastPara="1" rIns="68575" wrap="square" tIns="34275">
                  <a:spAutoFit/>
                </a:bodyPr>
                <a:lstStyle/>
                <a:p>
                  <a:pPr indent="0" lvl="1" marL="88900" marR="0" rtl="0" algn="l">
                    <a:lnSpc>
                      <a:spcPct val="90000"/>
                    </a:lnSpc>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b</a:t>
                  </a:r>
                  <a:r>
                    <a:rPr b="0" i="0" lang="en-US" sz="1200" u="none" cap="none" strike="noStrike">
                      <a:solidFill>
                        <a:schemeClr val="dk1"/>
                      </a:solidFill>
                      <a:latin typeface="Arial"/>
                      <a:ea typeface="Arial"/>
                      <a:cs typeface="Arial"/>
                      <a:sym typeface="Arial"/>
                    </a:rPr>
                    <a:t>(a) = 8</a:t>
                  </a:r>
                  <a:endParaRPr b="0" i="0" sz="1200" u="none" cap="none" strike="noStrike">
                    <a:solidFill>
                      <a:schemeClr val="dk1"/>
                    </a:solidFill>
                    <a:latin typeface="Arial"/>
                    <a:ea typeface="Arial"/>
                    <a:cs typeface="Arial"/>
                    <a:sym typeface="Arial"/>
                  </a:endParaRPr>
                </a:p>
                <a:p>
                  <a:pPr indent="0" lvl="1" marL="88900" marR="0" rtl="0" algn="l">
                    <a:lnSpc>
                      <a:spcPct val="90000"/>
                    </a:lnSpc>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b</a:t>
                  </a:r>
                  <a:r>
                    <a:rPr b="0" i="0" lang="en-US" sz="1200" u="none" cap="none" strike="noStrike">
                      <a:solidFill>
                        <a:schemeClr val="dk1"/>
                      </a:solidFill>
                      <a:latin typeface="Arial"/>
                      <a:ea typeface="Arial"/>
                      <a:cs typeface="Arial"/>
                      <a:sym typeface="Arial"/>
                    </a:rPr>
                    <a:t>(c) = 1</a:t>
                  </a:r>
                  <a:endParaRPr b="0" i="0" sz="1200" u="none" cap="none" strike="noStrike">
                    <a:solidFill>
                      <a:schemeClr val="dk1"/>
                    </a:solidFill>
                    <a:latin typeface="Arial"/>
                    <a:ea typeface="Arial"/>
                    <a:cs typeface="Arial"/>
                    <a:sym typeface="Arial"/>
                  </a:endParaRPr>
                </a:p>
                <a:p>
                  <a:pPr indent="0" lvl="1" marL="88900" marR="0" rtl="0" algn="l">
                    <a:lnSpc>
                      <a:spcPct val="90000"/>
                    </a:lnSpc>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b</a:t>
                  </a:r>
                  <a:r>
                    <a:rPr b="0" i="0" lang="en-US" sz="1200" u="none" cap="none" strike="noStrike">
                      <a:solidFill>
                        <a:schemeClr val="dk1"/>
                      </a:solidFill>
                      <a:latin typeface="Arial"/>
                      <a:ea typeface="Arial"/>
                      <a:cs typeface="Arial"/>
                      <a:sym typeface="Arial"/>
                    </a:rPr>
                    <a:t>(d) = ∞</a:t>
                  </a:r>
                  <a:endParaRPr b="0" i="0" sz="1200" u="none" cap="none" strike="noStrike">
                    <a:solidFill>
                      <a:schemeClr val="dk1"/>
                    </a:solidFill>
                    <a:latin typeface="Arial"/>
                    <a:ea typeface="Arial"/>
                    <a:cs typeface="Arial"/>
                    <a:sym typeface="Arial"/>
                  </a:endParaRPr>
                </a:p>
                <a:p>
                  <a:pPr indent="0" lvl="1" marL="88900" marR="0" rtl="0" algn="l">
                    <a:lnSpc>
                      <a:spcPct val="90000"/>
                    </a:lnSpc>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b</a:t>
                  </a:r>
                  <a:r>
                    <a:rPr b="0" i="0" lang="en-US" sz="1200" u="none" cap="none" strike="noStrike">
                      <a:solidFill>
                        <a:schemeClr val="dk1"/>
                      </a:solidFill>
                      <a:latin typeface="Arial"/>
                      <a:ea typeface="Arial"/>
                      <a:cs typeface="Arial"/>
                      <a:sym typeface="Arial"/>
                    </a:rPr>
                    <a:t>(e) = 1</a:t>
                  </a:r>
                  <a:endParaRPr b="0" i="0" sz="1200" u="none" cap="none" strike="noStrike">
                    <a:solidFill>
                      <a:schemeClr val="dk1"/>
                    </a:solidFill>
                    <a:latin typeface="Arial"/>
                    <a:ea typeface="Arial"/>
                    <a:cs typeface="Arial"/>
                    <a:sym typeface="Arial"/>
                  </a:endParaRPr>
                </a:p>
              </p:txBody>
            </p:sp>
          </p:grpSp>
        </p:grpSp>
      </p:grpSp>
      <p:sp>
        <p:nvSpPr>
          <p:cNvPr id="4203" name="Google Shape;4203;p36"/>
          <p:cNvSpPr txBox="1"/>
          <p:nvPr/>
        </p:nvSpPr>
        <p:spPr>
          <a:xfrm flipH="1">
            <a:off x="261330" y="2309243"/>
            <a:ext cx="1647000" cy="457200"/>
          </a:xfrm>
          <a:prstGeom prst="rect">
            <a:avLst/>
          </a:prstGeom>
          <a:noFill/>
          <a:ln>
            <a:noFill/>
          </a:ln>
        </p:spPr>
        <p:txBody>
          <a:bodyPr anchorCtr="0" anchor="t" bIns="34275" lIns="68575" spcFirstLastPara="1" rIns="68575" wrap="square" tIns="34275">
            <a:spAutoFit/>
          </a:bodyPr>
          <a:lstStyle/>
          <a:p>
            <a:pPr indent="-215900" lvl="0" marL="215900" marR="0" rtl="0" algn="l">
              <a:lnSpc>
                <a:spcPct val="90000"/>
              </a:lnSpc>
              <a:spcBef>
                <a:spcPts val="0"/>
              </a:spcBef>
              <a:spcAft>
                <a:spcPts val="0"/>
              </a:spcAft>
              <a:buClr>
                <a:srgbClr val="0000A8"/>
              </a:buClr>
              <a:buSzPts val="1400"/>
              <a:buFont typeface="Noto Sans Symbols"/>
              <a:buChar char="▪"/>
            </a:pPr>
            <a:r>
              <a:rPr lang="en-US" sz="1400">
                <a:solidFill>
                  <a:schemeClr val="dk1"/>
                </a:solidFill>
                <a:latin typeface="Arial"/>
                <a:ea typeface="Arial"/>
                <a:cs typeface="Arial"/>
                <a:sym typeface="Arial"/>
              </a:rPr>
              <a:t>e receives DVs from b, d, f, h</a:t>
            </a:r>
            <a:endParaRPr sz="1100"/>
          </a:p>
        </p:txBody>
      </p:sp>
      <p:grpSp>
        <p:nvGrpSpPr>
          <p:cNvPr id="4204" name="Google Shape;4204;p36"/>
          <p:cNvGrpSpPr/>
          <p:nvPr/>
        </p:nvGrpSpPr>
        <p:grpSpPr>
          <a:xfrm>
            <a:off x="3250339" y="1429547"/>
            <a:ext cx="3296513" cy="341178"/>
            <a:chOff x="4333785" y="5772213"/>
            <a:chExt cx="4395351" cy="454904"/>
          </a:xfrm>
        </p:grpSpPr>
        <p:grpSp>
          <p:nvGrpSpPr>
            <p:cNvPr id="4205" name="Google Shape;4205;p36"/>
            <p:cNvGrpSpPr/>
            <p:nvPr/>
          </p:nvGrpSpPr>
          <p:grpSpPr>
            <a:xfrm>
              <a:off x="4333785" y="5772213"/>
              <a:ext cx="531821" cy="419397"/>
              <a:chOff x="1348328" y="2475647"/>
              <a:chExt cx="603916" cy="476250"/>
            </a:xfrm>
          </p:grpSpPr>
          <p:grpSp>
            <p:nvGrpSpPr>
              <p:cNvPr id="4206" name="Google Shape;4206;p36"/>
              <p:cNvGrpSpPr/>
              <p:nvPr/>
            </p:nvGrpSpPr>
            <p:grpSpPr>
              <a:xfrm>
                <a:off x="1348328" y="2555748"/>
                <a:ext cx="603916" cy="308999"/>
                <a:chOff x="5278570" y="2983486"/>
                <a:chExt cx="501650" cy="233363"/>
              </a:xfrm>
            </p:grpSpPr>
            <p:sp>
              <p:nvSpPr>
                <p:cNvPr id="4207" name="Google Shape;4207;p36"/>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4208" name="Google Shape;4208;p36"/>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4209" name="Google Shape;4209;p36"/>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4210" name="Google Shape;4210;p36"/>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211" name="Google Shape;4211;p36"/>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4212" name="Google Shape;4212;p36"/>
              <p:cNvGrpSpPr/>
              <p:nvPr/>
            </p:nvGrpSpPr>
            <p:grpSpPr>
              <a:xfrm>
                <a:off x="1456374" y="2475647"/>
                <a:ext cx="469381" cy="476250"/>
                <a:chOff x="2944" y="2405"/>
                <a:chExt cx="300" cy="300"/>
              </a:xfrm>
            </p:grpSpPr>
            <p:sp>
              <p:nvSpPr>
                <p:cNvPr id="4213" name="Google Shape;4213;p36"/>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214" name="Google Shape;4214;p36"/>
                <p:cNvSpPr txBox="1"/>
                <p:nvPr/>
              </p:nvSpPr>
              <p:spPr>
                <a:xfrm>
                  <a:off x="2944" y="240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a:t>
                  </a:r>
                  <a:endParaRPr b="0" i="0" sz="1500" u="none" cap="none" strike="noStrike">
                    <a:solidFill>
                      <a:srgbClr val="000000"/>
                    </a:solidFill>
                    <a:latin typeface="Arial"/>
                    <a:ea typeface="Arial"/>
                    <a:cs typeface="Arial"/>
                    <a:sym typeface="Arial"/>
                  </a:endParaRPr>
                </a:p>
              </p:txBody>
            </p:sp>
          </p:grpSp>
        </p:grpSp>
        <p:grpSp>
          <p:nvGrpSpPr>
            <p:cNvPr id="4215" name="Google Shape;4215;p36"/>
            <p:cNvGrpSpPr/>
            <p:nvPr/>
          </p:nvGrpSpPr>
          <p:grpSpPr>
            <a:xfrm>
              <a:off x="6263949" y="5807720"/>
              <a:ext cx="531821" cy="419397"/>
              <a:chOff x="1348328" y="2507397"/>
              <a:chExt cx="603916" cy="476250"/>
            </a:xfrm>
          </p:grpSpPr>
          <p:grpSp>
            <p:nvGrpSpPr>
              <p:cNvPr id="4216" name="Google Shape;4216;p36"/>
              <p:cNvGrpSpPr/>
              <p:nvPr/>
            </p:nvGrpSpPr>
            <p:grpSpPr>
              <a:xfrm>
                <a:off x="1348328" y="2555748"/>
                <a:ext cx="603916" cy="308999"/>
                <a:chOff x="5278570" y="2983486"/>
                <a:chExt cx="501650" cy="233363"/>
              </a:xfrm>
            </p:grpSpPr>
            <p:sp>
              <p:nvSpPr>
                <p:cNvPr id="4217" name="Google Shape;4217;p36"/>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4218" name="Google Shape;4218;p36"/>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4219" name="Google Shape;4219;p36"/>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4220" name="Google Shape;4220;p36"/>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221" name="Google Shape;4221;p36"/>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4222" name="Google Shape;4222;p36"/>
              <p:cNvGrpSpPr/>
              <p:nvPr/>
            </p:nvGrpSpPr>
            <p:grpSpPr>
              <a:xfrm>
                <a:off x="1456374" y="2507397"/>
                <a:ext cx="469381" cy="476250"/>
                <a:chOff x="2944" y="2425"/>
                <a:chExt cx="300" cy="300"/>
              </a:xfrm>
            </p:grpSpPr>
            <p:sp>
              <p:nvSpPr>
                <p:cNvPr id="4223" name="Google Shape;4223;p36"/>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224" name="Google Shape;4224;p36"/>
                <p:cNvSpPr txBox="1"/>
                <p:nvPr/>
              </p:nvSpPr>
              <p:spPr>
                <a:xfrm>
                  <a:off x="2944"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b</a:t>
                  </a:r>
                  <a:endParaRPr b="0" i="0" sz="1500" u="none" cap="none" strike="noStrike">
                    <a:solidFill>
                      <a:srgbClr val="000000"/>
                    </a:solidFill>
                    <a:latin typeface="Arial"/>
                    <a:ea typeface="Arial"/>
                    <a:cs typeface="Arial"/>
                    <a:sym typeface="Arial"/>
                  </a:endParaRPr>
                </a:p>
              </p:txBody>
            </p:sp>
          </p:grpSp>
        </p:grpSp>
        <p:grpSp>
          <p:nvGrpSpPr>
            <p:cNvPr id="4225" name="Google Shape;4225;p36"/>
            <p:cNvGrpSpPr/>
            <p:nvPr/>
          </p:nvGrpSpPr>
          <p:grpSpPr>
            <a:xfrm>
              <a:off x="8197315" y="5805271"/>
              <a:ext cx="531821" cy="419397"/>
              <a:chOff x="1348328" y="2507397"/>
              <a:chExt cx="603916" cy="476250"/>
            </a:xfrm>
          </p:grpSpPr>
          <p:grpSp>
            <p:nvGrpSpPr>
              <p:cNvPr id="4226" name="Google Shape;4226;p36"/>
              <p:cNvGrpSpPr/>
              <p:nvPr/>
            </p:nvGrpSpPr>
            <p:grpSpPr>
              <a:xfrm>
                <a:off x="1348328" y="2555748"/>
                <a:ext cx="603916" cy="308999"/>
                <a:chOff x="5278570" y="2983486"/>
                <a:chExt cx="501650" cy="233363"/>
              </a:xfrm>
            </p:grpSpPr>
            <p:sp>
              <p:nvSpPr>
                <p:cNvPr id="4227" name="Google Shape;4227;p36"/>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4228" name="Google Shape;4228;p36"/>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4229" name="Google Shape;4229;p36"/>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4230" name="Google Shape;4230;p36"/>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231" name="Google Shape;4231;p36"/>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4232" name="Google Shape;4232;p36"/>
              <p:cNvGrpSpPr/>
              <p:nvPr/>
            </p:nvGrpSpPr>
            <p:grpSpPr>
              <a:xfrm>
                <a:off x="1464216" y="2507397"/>
                <a:ext cx="469383" cy="476250"/>
                <a:chOff x="2949" y="2425"/>
                <a:chExt cx="300" cy="300"/>
              </a:xfrm>
            </p:grpSpPr>
            <p:sp>
              <p:nvSpPr>
                <p:cNvPr id="4233" name="Google Shape;4233;p36"/>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234" name="Google Shape;4234;p36"/>
                <p:cNvSpPr txBox="1"/>
                <p:nvPr/>
              </p:nvSpPr>
              <p:spPr>
                <a:xfrm>
                  <a:off x="2949"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a:t>
                  </a:r>
                  <a:endParaRPr b="0" i="0" sz="1500" u="none" cap="none" strike="noStrike">
                    <a:solidFill>
                      <a:srgbClr val="000000"/>
                    </a:solidFill>
                    <a:latin typeface="Arial"/>
                    <a:ea typeface="Arial"/>
                    <a:cs typeface="Arial"/>
                    <a:sym typeface="Arial"/>
                  </a:endParaRPr>
                </a:p>
              </p:txBody>
            </p:sp>
          </p:grpSp>
        </p:grpSp>
      </p:grpSp>
      <p:sp>
        <p:nvSpPr>
          <p:cNvPr id="4235" name="Google Shape;4235;p36"/>
          <p:cNvSpPr/>
          <p:nvPr/>
        </p:nvSpPr>
        <p:spPr>
          <a:xfrm>
            <a:off x="5081066" y="829844"/>
            <a:ext cx="2225819" cy="2260927"/>
          </a:xfrm>
          <a:custGeom>
            <a:rect b="b" l="l" r="r" t="t"/>
            <a:pathLst>
              <a:path extrusionOk="0" h="3014570" w="2967758">
                <a:moveTo>
                  <a:pt x="0" y="2877901"/>
                </a:moveTo>
                <a:cubicBezTo>
                  <a:pt x="1740309" y="2497721"/>
                  <a:pt x="2305008" y="1488604"/>
                  <a:pt x="2919524" y="0"/>
                </a:cubicBezTo>
                <a:cubicBezTo>
                  <a:pt x="2919524" y="783303"/>
                  <a:pt x="2990645" y="1719007"/>
                  <a:pt x="2960165" y="2583590"/>
                </a:cubicBezTo>
                <a:cubicBezTo>
                  <a:pt x="2152608" y="2386944"/>
                  <a:pt x="1676726" y="2623574"/>
                  <a:pt x="50143" y="3014570"/>
                </a:cubicBezTo>
                <a:lnTo>
                  <a:pt x="0" y="2877901"/>
                </a:lnTo>
                <a:close/>
              </a:path>
            </a:pathLst>
          </a:custGeom>
          <a:gradFill>
            <a:gsLst>
              <a:gs pos="0">
                <a:srgbClr val="F2F2F2"/>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236" name="Google Shape;4236;p36"/>
          <p:cNvSpPr/>
          <p:nvPr/>
        </p:nvSpPr>
        <p:spPr>
          <a:xfrm>
            <a:off x="6334677" y="2905617"/>
            <a:ext cx="929493" cy="1821425"/>
          </a:xfrm>
          <a:custGeom>
            <a:rect b="b" l="l" r="r" t="t"/>
            <a:pathLst>
              <a:path extrusionOk="0" h="2428567" w="1568765">
                <a:moveTo>
                  <a:pt x="360141" y="224175"/>
                </a:moveTo>
                <a:cubicBezTo>
                  <a:pt x="978394" y="281530"/>
                  <a:pt x="1236509" y="288085"/>
                  <a:pt x="1558933" y="0"/>
                </a:cubicBezTo>
                <a:cubicBezTo>
                  <a:pt x="1562210" y="809522"/>
                  <a:pt x="1565488" y="1619045"/>
                  <a:pt x="1568765" y="2428567"/>
                </a:cubicBezTo>
                <a:cubicBezTo>
                  <a:pt x="1218082" y="2058219"/>
                  <a:pt x="714478" y="485712"/>
                  <a:pt x="0" y="341506"/>
                </a:cubicBezTo>
                <a:cubicBezTo>
                  <a:pt x="0" y="295622"/>
                  <a:pt x="360141" y="270059"/>
                  <a:pt x="360141" y="224175"/>
                </a:cubicBezTo>
                <a:close/>
              </a:path>
            </a:pathLst>
          </a:custGeom>
          <a:gradFill>
            <a:gsLst>
              <a:gs pos="0">
                <a:srgbClr val="F2F2F2"/>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4237" name="Google Shape;4237;p36"/>
          <p:cNvGrpSpPr/>
          <p:nvPr/>
        </p:nvGrpSpPr>
        <p:grpSpPr>
          <a:xfrm>
            <a:off x="7242662" y="2885353"/>
            <a:ext cx="1402109" cy="2001016"/>
            <a:chOff x="9764348" y="1447800"/>
            <a:chExt cx="1149458" cy="2649300"/>
          </a:xfrm>
        </p:grpSpPr>
        <p:sp>
          <p:nvSpPr>
            <p:cNvPr id="4238" name="Google Shape;4238;p36"/>
            <p:cNvSpPr/>
            <p:nvPr/>
          </p:nvSpPr>
          <p:spPr>
            <a:xfrm>
              <a:off x="9783097" y="1447800"/>
              <a:ext cx="1130709" cy="242611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4239" name="Google Shape;4239;p36"/>
            <p:cNvGrpSpPr/>
            <p:nvPr/>
          </p:nvGrpSpPr>
          <p:grpSpPr>
            <a:xfrm>
              <a:off x="9764348" y="1447800"/>
              <a:ext cx="1130291" cy="2649300"/>
              <a:chOff x="9472119" y="702026"/>
              <a:chExt cx="1130291" cy="2649300"/>
            </a:xfrm>
          </p:grpSpPr>
          <p:sp>
            <p:nvSpPr>
              <p:cNvPr id="4240" name="Google Shape;4240;p36"/>
              <p:cNvSpPr/>
              <p:nvPr/>
            </p:nvSpPr>
            <p:spPr>
              <a:xfrm>
                <a:off x="9485428" y="706056"/>
                <a:ext cx="1116982" cy="37039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241" name="Google Shape;4241;p36"/>
              <p:cNvSpPr txBox="1"/>
              <p:nvPr/>
            </p:nvSpPr>
            <p:spPr>
              <a:xfrm>
                <a:off x="9472119" y="702026"/>
                <a:ext cx="1088100" cy="26493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US" sz="1500">
                    <a:solidFill>
                      <a:schemeClr val="lt1"/>
                    </a:solidFill>
                    <a:latin typeface="Arial"/>
                    <a:ea typeface="Arial"/>
                    <a:cs typeface="Arial"/>
                    <a:sym typeface="Arial"/>
                  </a:rPr>
                  <a:t>DV in f:</a:t>
                </a:r>
                <a:endParaRPr sz="1100"/>
              </a:p>
              <a:p>
                <a:pPr indent="0" lvl="1" marL="88900" marR="0" rtl="0" algn="l">
                  <a:spcBef>
                    <a:spcPts val="30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(a) = ∞</a:t>
                </a:r>
                <a:endParaRPr sz="1100"/>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(b) = ∞</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(c) = ∞</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(d) = ∞</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(e) = 1</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(f) = 0</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(g) = ∞</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(h) = ∞</a:t>
                </a:r>
                <a:endParaRPr b="0" i="0" sz="1200" u="none" cap="none" strike="noStrike">
                  <a:solidFill>
                    <a:schemeClr val="dk1"/>
                  </a:solidFill>
                  <a:latin typeface="Arial"/>
                  <a:ea typeface="Arial"/>
                  <a:cs typeface="Arial"/>
                  <a:sym typeface="Arial"/>
                </a:endParaRPr>
              </a:p>
              <a:p>
                <a:pPr indent="0" lvl="0" marL="88900" marR="0" rtl="0" algn="l">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c</a:t>
                </a:r>
                <a:r>
                  <a:rPr lang="en-US" sz="1200">
                    <a:solidFill>
                      <a:schemeClr val="dk1"/>
                    </a:solidFill>
                    <a:latin typeface="Arial"/>
                    <a:ea typeface="Arial"/>
                    <a:cs typeface="Arial"/>
                    <a:sym typeface="Arial"/>
                  </a:rPr>
                  <a:t>(i) = 1</a:t>
                </a:r>
                <a:endParaRPr sz="1200">
                  <a:solidFill>
                    <a:schemeClr val="dk1"/>
                  </a:solidFill>
                  <a:latin typeface="Arial"/>
                  <a:ea typeface="Arial"/>
                  <a:cs typeface="Arial"/>
                  <a:sym typeface="Arial"/>
                </a:endParaRPr>
              </a:p>
            </p:txBody>
          </p:sp>
          <p:cxnSp>
            <p:nvCxnSpPr>
              <p:cNvPr id="4242" name="Google Shape;4242;p36"/>
              <p:cNvCxnSpPr/>
              <p:nvPr/>
            </p:nvCxnSpPr>
            <p:spPr>
              <a:xfrm>
                <a:off x="9477371" y="1076444"/>
                <a:ext cx="1123866" cy="0"/>
              </a:xfrm>
              <a:prstGeom prst="straightConnector1">
                <a:avLst/>
              </a:prstGeom>
              <a:noFill/>
              <a:ln cap="flat" cmpd="sng" w="12700">
                <a:solidFill>
                  <a:schemeClr val="dk1"/>
                </a:solidFill>
                <a:prstDash val="solid"/>
                <a:miter lim="800000"/>
                <a:headEnd len="sm" w="sm" type="none"/>
                <a:tailEnd len="sm" w="sm" type="none"/>
              </a:ln>
            </p:spPr>
          </p:cxnSp>
          <p:sp>
            <p:nvSpPr>
              <p:cNvPr id="4243" name="Google Shape;4243;p36"/>
              <p:cNvSpPr/>
              <p:nvPr/>
            </p:nvSpPr>
            <p:spPr>
              <a:xfrm>
                <a:off x="9479666" y="706055"/>
                <a:ext cx="1122744" cy="2620773"/>
              </a:xfrm>
              <a:prstGeom prst="rect">
                <a:avLst/>
              </a:prstGeom>
              <a:no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grpSp>
        <p:nvGrpSpPr>
          <p:cNvPr id="4244" name="Google Shape;4244;p36"/>
          <p:cNvGrpSpPr/>
          <p:nvPr/>
        </p:nvGrpSpPr>
        <p:grpSpPr>
          <a:xfrm>
            <a:off x="7263901" y="800617"/>
            <a:ext cx="1268275" cy="2085422"/>
            <a:chOff x="10325197" y="813456"/>
            <a:chExt cx="1155603" cy="2630783"/>
          </a:xfrm>
        </p:grpSpPr>
        <p:sp>
          <p:nvSpPr>
            <p:cNvPr id="4245" name="Google Shape;4245;p36"/>
            <p:cNvSpPr/>
            <p:nvPr/>
          </p:nvSpPr>
          <p:spPr>
            <a:xfrm>
              <a:off x="10355334" y="813456"/>
              <a:ext cx="1125466" cy="2630783"/>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246" name="Google Shape;4246;p36"/>
            <p:cNvSpPr/>
            <p:nvPr/>
          </p:nvSpPr>
          <p:spPr>
            <a:xfrm>
              <a:off x="10338507" y="825123"/>
              <a:ext cx="1141582" cy="40783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247" name="Google Shape;4247;p36"/>
            <p:cNvSpPr txBox="1"/>
            <p:nvPr/>
          </p:nvSpPr>
          <p:spPr>
            <a:xfrm>
              <a:off x="10325197" y="821098"/>
              <a:ext cx="1117200" cy="25242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US" sz="1500">
                  <a:solidFill>
                    <a:schemeClr val="lt1"/>
                  </a:solidFill>
                  <a:latin typeface="Arial"/>
                  <a:ea typeface="Arial"/>
                  <a:cs typeface="Arial"/>
                  <a:sym typeface="Arial"/>
                </a:rPr>
                <a:t>DV in e:</a:t>
              </a:r>
              <a:endParaRPr sz="1100"/>
            </a:p>
            <a:p>
              <a:pPr indent="0" lvl="1" marL="88900" marR="0" rtl="0" algn="l">
                <a:spcBef>
                  <a:spcPts val="30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e</a:t>
              </a:r>
              <a:r>
                <a:rPr b="0" i="0" lang="en-US" sz="1200" u="none" cap="none" strike="noStrike">
                  <a:solidFill>
                    <a:schemeClr val="dk1"/>
                  </a:solidFill>
                  <a:latin typeface="Arial"/>
                  <a:ea typeface="Arial"/>
                  <a:cs typeface="Arial"/>
                  <a:sym typeface="Arial"/>
                </a:rPr>
                <a:t>(a) = ∞</a:t>
              </a:r>
              <a:endParaRPr sz="1100"/>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e</a:t>
              </a:r>
              <a:r>
                <a:rPr b="0" i="0" lang="en-US" sz="1200" u="none" cap="none" strike="noStrike">
                  <a:solidFill>
                    <a:schemeClr val="dk1"/>
                  </a:solidFill>
                  <a:latin typeface="Arial"/>
                  <a:ea typeface="Arial"/>
                  <a:cs typeface="Arial"/>
                  <a:sym typeface="Arial"/>
                </a:rPr>
                <a:t>(b) = 1</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e</a:t>
              </a:r>
              <a:r>
                <a:rPr b="0" i="0" lang="en-US" sz="1200" u="none" cap="none" strike="noStrike">
                  <a:solidFill>
                    <a:schemeClr val="dk1"/>
                  </a:solidFill>
                  <a:latin typeface="Arial"/>
                  <a:ea typeface="Arial"/>
                  <a:cs typeface="Arial"/>
                  <a:sym typeface="Arial"/>
                </a:rPr>
                <a:t>(c) = ∞</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e</a:t>
              </a:r>
              <a:r>
                <a:rPr b="0" i="0" lang="en-US" sz="1200" u="none" cap="none" strike="noStrike">
                  <a:solidFill>
                    <a:schemeClr val="dk1"/>
                  </a:solidFill>
                  <a:latin typeface="Arial"/>
                  <a:ea typeface="Arial"/>
                  <a:cs typeface="Arial"/>
                  <a:sym typeface="Arial"/>
                </a:rPr>
                <a:t>(d) = 1</a:t>
              </a:r>
              <a:endParaRPr sz="1100"/>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e</a:t>
              </a:r>
              <a:r>
                <a:rPr b="0" i="0" lang="en-US" sz="1200" u="none" cap="none" strike="noStrike">
                  <a:solidFill>
                    <a:schemeClr val="dk1"/>
                  </a:solidFill>
                  <a:latin typeface="Arial"/>
                  <a:ea typeface="Arial"/>
                  <a:cs typeface="Arial"/>
                  <a:sym typeface="Arial"/>
                </a:rPr>
                <a:t>(e) = 0</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e</a:t>
              </a:r>
              <a:r>
                <a:rPr b="0" i="0" lang="en-US" sz="1200" u="none" cap="none" strike="noStrike">
                  <a:solidFill>
                    <a:schemeClr val="dk1"/>
                  </a:solidFill>
                  <a:latin typeface="Arial"/>
                  <a:ea typeface="Arial"/>
                  <a:cs typeface="Arial"/>
                  <a:sym typeface="Arial"/>
                </a:rPr>
                <a:t>(f) = 1</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e</a:t>
              </a:r>
              <a:r>
                <a:rPr b="0" i="0" lang="en-US" sz="1200" u="none" cap="none" strike="noStrike">
                  <a:solidFill>
                    <a:schemeClr val="dk1"/>
                  </a:solidFill>
                  <a:latin typeface="Arial"/>
                  <a:ea typeface="Arial"/>
                  <a:cs typeface="Arial"/>
                  <a:sym typeface="Arial"/>
                </a:rPr>
                <a:t>(g) = ∞</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e</a:t>
              </a:r>
              <a:r>
                <a:rPr b="0" i="0" lang="en-US" sz="1200" u="none" cap="none" strike="noStrike">
                  <a:solidFill>
                    <a:schemeClr val="dk1"/>
                  </a:solidFill>
                  <a:latin typeface="Arial"/>
                  <a:ea typeface="Arial"/>
                  <a:cs typeface="Arial"/>
                  <a:sym typeface="Arial"/>
                </a:rPr>
                <a:t>(h) = 1</a:t>
              </a:r>
              <a:endParaRPr b="0" i="0" sz="1200" u="none" cap="none" strike="noStrike">
                <a:solidFill>
                  <a:schemeClr val="dk1"/>
                </a:solidFill>
                <a:latin typeface="Arial"/>
                <a:ea typeface="Arial"/>
                <a:cs typeface="Arial"/>
                <a:sym typeface="Arial"/>
              </a:endParaRPr>
            </a:p>
            <a:p>
              <a:pPr indent="0" lvl="0" marL="88900" marR="0" rtl="0" algn="l">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e</a:t>
              </a:r>
              <a:r>
                <a:rPr lang="en-US" sz="1200">
                  <a:solidFill>
                    <a:schemeClr val="dk1"/>
                  </a:solidFill>
                  <a:latin typeface="Arial"/>
                  <a:ea typeface="Arial"/>
                  <a:cs typeface="Arial"/>
                  <a:sym typeface="Arial"/>
                </a:rPr>
                <a:t>(i) = ∞</a:t>
              </a:r>
              <a:endParaRPr sz="1200">
                <a:solidFill>
                  <a:schemeClr val="dk1"/>
                </a:solidFill>
                <a:latin typeface="Arial"/>
                <a:ea typeface="Arial"/>
                <a:cs typeface="Arial"/>
                <a:sym typeface="Arial"/>
              </a:endParaRPr>
            </a:p>
          </p:txBody>
        </p:sp>
        <p:cxnSp>
          <p:nvCxnSpPr>
            <p:cNvPr id="4248" name="Google Shape;4248;p36"/>
            <p:cNvCxnSpPr/>
            <p:nvPr/>
          </p:nvCxnSpPr>
          <p:spPr>
            <a:xfrm>
              <a:off x="10330450" y="1225636"/>
              <a:ext cx="1148618" cy="0"/>
            </a:xfrm>
            <a:prstGeom prst="straightConnector1">
              <a:avLst/>
            </a:prstGeom>
            <a:noFill/>
            <a:ln cap="flat" cmpd="sng" w="12700">
              <a:solidFill>
                <a:schemeClr val="dk1"/>
              </a:solidFill>
              <a:prstDash val="solid"/>
              <a:miter lim="800000"/>
              <a:headEnd len="sm" w="sm" type="none"/>
              <a:tailEnd len="sm" w="sm" type="none"/>
            </a:ln>
          </p:spPr>
        </p:cxnSp>
        <p:sp>
          <p:nvSpPr>
            <p:cNvPr id="4249" name="Google Shape;4249;p36"/>
            <p:cNvSpPr/>
            <p:nvPr/>
          </p:nvSpPr>
          <p:spPr>
            <a:xfrm>
              <a:off x="10332745" y="825123"/>
              <a:ext cx="1122744" cy="2616597"/>
            </a:xfrm>
            <a:prstGeom prst="rect">
              <a:avLst/>
            </a:prstGeom>
            <a:no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nvGrpSpPr>
          <p:cNvPr id="4250" name="Google Shape;4250;p36"/>
          <p:cNvGrpSpPr/>
          <p:nvPr/>
        </p:nvGrpSpPr>
        <p:grpSpPr>
          <a:xfrm>
            <a:off x="1800163" y="3038965"/>
            <a:ext cx="1188540" cy="2014798"/>
            <a:chOff x="9764348" y="1447800"/>
            <a:chExt cx="1149458" cy="2624802"/>
          </a:xfrm>
        </p:grpSpPr>
        <p:sp>
          <p:nvSpPr>
            <p:cNvPr id="4251" name="Google Shape;4251;p36"/>
            <p:cNvSpPr/>
            <p:nvPr/>
          </p:nvSpPr>
          <p:spPr>
            <a:xfrm>
              <a:off x="9783097" y="1447800"/>
              <a:ext cx="1130709" cy="242611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4252" name="Google Shape;4252;p36"/>
            <p:cNvGrpSpPr/>
            <p:nvPr/>
          </p:nvGrpSpPr>
          <p:grpSpPr>
            <a:xfrm>
              <a:off x="9764348" y="1447800"/>
              <a:ext cx="1130291" cy="2624802"/>
              <a:chOff x="9472119" y="702026"/>
              <a:chExt cx="1130291" cy="2624802"/>
            </a:xfrm>
          </p:grpSpPr>
          <p:sp>
            <p:nvSpPr>
              <p:cNvPr id="4253" name="Google Shape;4253;p36"/>
              <p:cNvSpPr/>
              <p:nvPr/>
            </p:nvSpPr>
            <p:spPr>
              <a:xfrm>
                <a:off x="9485428" y="706056"/>
                <a:ext cx="1116982" cy="37039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254" name="Google Shape;4254;p36"/>
              <p:cNvSpPr txBox="1"/>
              <p:nvPr/>
            </p:nvSpPr>
            <p:spPr>
              <a:xfrm>
                <a:off x="9472119" y="702026"/>
                <a:ext cx="1088100" cy="2607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US" sz="1500">
                    <a:solidFill>
                      <a:schemeClr val="lt1"/>
                    </a:solidFill>
                    <a:latin typeface="Arial"/>
                    <a:ea typeface="Arial"/>
                    <a:cs typeface="Arial"/>
                    <a:sym typeface="Arial"/>
                  </a:rPr>
                  <a:t>DV in h:</a:t>
                </a:r>
                <a:endParaRPr sz="1100"/>
              </a:p>
              <a:p>
                <a:pPr indent="0" lvl="1" marL="88900" marR="0" rtl="0" algn="l">
                  <a:spcBef>
                    <a:spcPts val="30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(a) = ∞</a:t>
                </a:r>
                <a:endParaRPr sz="1100"/>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(b) = ∞</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(c) = ∞</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(d) = ∞</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(e) = 1</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(f) = ∞</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(g) = 1</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(h) = 0</a:t>
                </a:r>
                <a:endParaRPr b="0" i="0" sz="1200" u="none" cap="none" strike="noStrike">
                  <a:solidFill>
                    <a:schemeClr val="dk1"/>
                  </a:solidFill>
                  <a:latin typeface="Arial"/>
                  <a:ea typeface="Arial"/>
                  <a:cs typeface="Arial"/>
                  <a:sym typeface="Arial"/>
                </a:endParaRPr>
              </a:p>
              <a:p>
                <a:pPr indent="0" lvl="0" marL="88900" marR="0" rtl="0" algn="l">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c</a:t>
                </a:r>
                <a:r>
                  <a:rPr lang="en-US" sz="1200">
                    <a:solidFill>
                      <a:schemeClr val="dk1"/>
                    </a:solidFill>
                    <a:latin typeface="Arial"/>
                    <a:ea typeface="Arial"/>
                    <a:cs typeface="Arial"/>
                    <a:sym typeface="Arial"/>
                  </a:rPr>
                  <a:t>(i) = 1</a:t>
                </a:r>
                <a:endParaRPr sz="1200">
                  <a:solidFill>
                    <a:schemeClr val="dk1"/>
                  </a:solidFill>
                  <a:latin typeface="Arial"/>
                  <a:ea typeface="Arial"/>
                  <a:cs typeface="Arial"/>
                  <a:sym typeface="Arial"/>
                </a:endParaRPr>
              </a:p>
            </p:txBody>
          </p:sp>
          <p:cxnSp>
            <p:nvCxnSpPr>
              <p:cNvPr id="4255" name="Google Shape;4255;p36"/>
              <p:cNvCxnSpPr/>
              <p:nvPr/>
            </p:nvCxnSpPr>
            <p:spPr>
              <a:xfrm>
                <a:off x="9477371" y="1076444"/>
                <a:ext cx="1123866" cy="0"/>
              </a:xfrm>
              <a:prstGeom prst="straightConnector1">
                <a:avLst/>
              </a:prstGeom>
              <a:noFill/>
              <a:ln cap="flat" cmpd="sng" w="12700">
                <a:solidFill>
                  <a:schemeClr val="dk1"/>
                </a:solidFill>
                <a:prstDash val="solid"/>
                <a:miter lim="800000"/>
                <a:headEnd len="sm" w="sm" type="none"/>
                <a:tailEnd len="sm" w="sm" type="none"/>
              </a:ln>
            </p:spPr>
          </p:cxnSp>
          <p:sp>
            <p:nvSpPr>
              <p:cNvPr id="4256" name="Google Shape;4256;p36"/>
              <p:cNvSpPr/>
              <p:nvPr/>
            </p:nvSpPr>
            <p:spPr>
              <a:xfrm>
                <a:off x="9479666" y="706055"/>
                <a:ext cx="1122744" cy="2620773"/>
              </a:xfrm>
              <a:prstGeom prst="rect">
                <a:avLst/>
              </a:prstGeom>
              <a:no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grpSp>
        <p:nvGrpSpPr>
          <p:cNvPr id="4257" name="Google Shape;4257;p36"/>
          <p:cNvGrpSpPr/>
          <p:nvPr/>
        </p:nvGrpSpPr>
        <p:grpSpPr>
          <a:xfrm>
            <a:off x="1908619" y="934599"/>
            <a:ext cx="1079801" cy="2047346"/>
            <a:chOff x="9764348" y="1447800"/>
            <a:chExt cx="1149458" cy="2624802"/>
          </a:xfrm>
        </p:grpSpPr>
        <p:sp>
          <p:nvSpPr>
            <p:cNvPr id="4258" name="Google Shape;4258;p36"/>
            <p:cNvSpPr/>
            <p:nvPr/>
          </p:nvSpPr>
          <p:spPr>
            <a:xfrm>
              <a:off x="9783097" y="1447800"/>
              <a:ext cx="1130709" cy="242611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4259" name="Google Shape;4259;p36"/>
            <p:cNvGrpSpPr/>
            <p:nvPr/>
          </p:nvGrpSpPr>
          <p:grpSpPr>
            <a:xfrm>
              <a:off x="9764348" y="1447800"/>
              <a:ext cx="1130291" cy="2624802"/>
              <a:chOff x="9472119" y="702026"/>
              <a:chExt cx="1130291" cy="2624802"/>
            </a:xfrm>
          </p:grpSpPr>
          <p:sp>
            <p:nvSpPr>
              <p:cNvPr id="4260" name="Google Shape;4260;p36"/>
              <p:cNvSpPr/>
              <p:nvPr/>
            </p:nvSpPr>
            <p:spPr>
              <a:xfrm>
                <a:off x="9485428" y="706056"/>
                <a:ext cx="1116982" cy="37039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261" name="Google Shape;4261;p36"/>
              <p:cNvSpPr txBox="1"/>
              <p:nvPr/>
            </p:nvSpPr>
            <p:spPr>
              <a:xfrm>
                <a:off x="9472119" y="702026"/>
                <a:ext cx="1088100" cy="25653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US" sz="1500">
                    <a:solidFill>
                      <a:schemeClr val="lt1"/>
                    </a:solidFill>
                    <a:latin typeface="Arial"/>
                    <a:ea typeface="Arial"/>
                    <a:cs typeface="Arial"/>
                    <a:sym typeface="Arial"/>
                  </a:rPr>
                  <a:t>DV in d:</a:t>
                </a:r>
                <a:endParaRPr sz="1100"/>
              </a:p>
              <a:p>
                <a:pPr indent="0" lvl="1" marL="88900" marR="0" rtl="0" algn="l">
                  <a:spcBef>
                    <a:spcPts val="30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(a) = 1</a:t>
                </a:r>
                <a:endParaRPr sz="1100"/>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(b) = ∞</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(c) = ∞</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(d) = 0</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(e) = 1</a:t>
                </a:r>
                <a:endParaRPr b="0" i="0" sz="1200" u="none" cap="none" strike="noStrike">
                  <a:solidFill>
                    <a:schemeClr val="dk1"/>
                  </a:solidFill>
                  <a:latin typeface="Arial"/>
                  <a:ea typeface="Arial"/>
                  <a:cs typeface="Arial"/>
                  <a:sym typeface="Arial"/>
                </a:endParaRPr>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(f) = ∞ 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(g) = 1</a:t>
                </a:r>
                <a:endParaRPr sz="1100"/>
              </a:p>
              <a:p>
                <a:pPr indent="0" lvl="1" marL="88900" marR="0" rtl="0" algn="l">
                  <a:spcBef>
                    <a:spcPts val="0"/>
                  </a:spcBef>
                  <a:spcAft>
                    <a:spcPts val="0"/>
                  </a:spcAft>
                  <a:buNone/>
                </a:pPr>
                <a:r>
                  <a:rPr b="0" i="0" lang="en-US" sz="1200" u="none" cap="none" strike="noStrike">
                    <a:solidFill>
                      <a:schemeClr val="dk1"/>
                    </a:solidFill>
                    <a:latin typeface="Arial"/>
                    <a:ea typeface="Arial"/>
                    <a:cs typeface="Arial"/>
                    <a:sym typeface="Arial"/>
                  </a:rPr>
                  <a:t>D</a:t>
                </a:r>
                <a:r>
                  <a:rPr b="0" baseline="-25000" i="0" lang="en-US" sz="1200" u="none" cap="none" strike="noStrike">
                    <a:solidFill>
                      <a:schemeClr val="dk1"/>
                    </a:solidFill>
                    <a:latin typeface="Arial"/>
                    <a:ea typeface="Arial"/>
                    <a:cs typeface="Arial"/>
                    <a:sym typeface="Arial"/>
                  </a:rPr>
                  <a:t>c</a:t>
                </a:r>
                <a:r>
                  <a:rPr b="0" i="0" lang="en-US" sz="1200" u="none" cap="none" strike="noStrike">
                    <a:solidFill>
                      <a:schemeClr val="dk1"/>
                    </a:solidFill>
                    <a:latin typeface="Arial"/>
                    <a:ea typeface="Arial"/>
                    <a:cs typeface="Arial"/>
                    <a:sym typeface="Arial"/>
                  </a:rPr>
                  <a:t>(h) = ∞</a:t>
                </a:r>
                <a:endParaRPr b="0" i="0" sz="1200" u="none" cap="none" strike="noStrike">
                  <a:solidFill>
                    <a:schemeClr val="dk1"/>
                  </a:solidFill>
                  <a:latin typeface="Arial"/>
                  <a:ea typeface="Arial"/>
                  <a:cs typeface="Arial"/>
                  <a:sym typeface="Arial"/>
                </a:endParaRPr>
              </a:p>
              <a:p>
                <a:pPr indent="0" lvl="0" marL="88900" marR="0" rtl="0" algn="l">
                  <a:spcBef>
                    <a:spcPts val="0"/>
                  </a:spcBef>
                  <a:spcAft>
                    <a:spcPts val="0"/>
                  </a:spcAft>
                  <a:buNone/>
                </a:pPr>
                <a:r>
                  <a:rPr lang="en-US" sz="1200">
                    <a:solidFill>
                      <a:schemeClr val="dk1"/>
                    </a:solidFill>
                    <a:latin typeface="Arial"/>
                    <a:ea typeface="Arial"/>
                    <a:cs typeface="Arial"/>
                    <a:sym typeface="Arial"/>
                  </a:rPr>
                  <a:t>D</a:t>
                </a:r>
                <a:r>
                  <a:rPr baseline="-25000" lang="en-US" sz="1200">
                    <a:solidFill>
                      <a:schemeClr val="dk1"/>
                    </a:solidFill>
                    <a:latin typeface="Arial"/>
                    <a:ea typeface="Arial"/>
                    <a:cs typeface="Arial"/>
                    <a:sym typeface="Arial"/>
                  </a:rPr>
                  <a:t>c</a:t>
                </a:r>
                <a:r>
                  <a:rPr lang="en-US" sz="1200">
                    <a:solidFill>
                      <a:schemeClr val="dk1"/>
                    </a:solidFill>
                    <a:latin typeface="Arial"/>
                    <a:ea typeface="Arial"/>
                    <a:cs typeface="Arial"/>
                    <a:sym typeface="Arial"/>
                  </a:rPr>
                  <a:t>(i) = ∞</a:t>
                </a:r>
                <a:endParaRPr sz="1200">
                  <a:solidFill>
                    <a:schemeClr val="dk1"/>
                  </a:solidFill>
                  <a:latin typeface="Arial"/>
                  <a:ea typeface="Arial"/>
                  <a:cs typeface="Arial"/>
                  <a:sym typeface="Arial"/>
                </a:endParaRPr>
              </a:p>
            </p:txBody>
          </p:sp>
          <p:cxnSp>
            <p:nvCxnSpPr>
              <p:cNvPr id="4262" name="Google Shape;4262;p36"/>
              <p:cNvCxnSpPr/>
              <p:nvPr/>
            </p:nvCxnSpPr>
            <p:spPr>
              <a:xfrm>
                <a:off x="9477371" y="1076444"/>
                <a:ext cx="1123866" cy="0"/>
              </a:xfrm>
              <a:prstGeom prst="straightConnector1">
                <a:avLst/>
              </a:prstGeom>
              <a:noFill/>
              <a:ln cap="flat" cmpd="sng" w="12700">
                <a:solidFill>
                  <a:schemeClr val="dk1"/>
                </a:solidFill>
                <a:prstDash val="solid"/>
                <a:miter lim="800000"/>
                <a:headEnd len="sm" w="sm" type="none"/>
                <a:tailEnd len="sm" w="sm" type="none"/>
              </a:ln>
            </p:spPr>
          </p:cxnSp>
          <p:sp>
            <p:nvSpPr>
              <p:cNvPr id="4263" name="Google Shape;4263;p36"/>
              <p:cNvSpPr/>
              <p:nvPr/>
            </p:nvSpPr>
            <p:spPr>
              <a:xfrm>
                <a:off x="9479666" y="706055"/>
                <a:ext cx="1122744" cy="2620773"/>
              </a:xfrm>
              <a:prstGeom prst="rect">
                <a:avLst/>
              </a:prstGeom>
              <a:no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sp>
        <p:nvSpPr>
          <p:cNvPr id="4264" name="Google Shape;4264;p36"/>
          <p:cNvSpPr/>
          <p:nvPr/>
        </p:nvSpPr>
        <p:spPr>
          <a:xfrm>
            <a:off x="2758440" y="960120"/>
            <a:ext cx="640080" cy="2118360"/>
          </a:xfrm>
          <a:custGeom>
            <a:rect b="b" l="l" r="r" t="t"/>
            <a:pathLst>
              <a:path extrusionOk="0" h="2824480" w="853440">
                <a:moveTo>
                  <a:pt x="680720" y="2824480"/>
                </a:moveTo>
                <a:cubicBezTo>
                  <a:pt x="443653" y="2705947"/>
                  <a:pt x="328507" y="2658533"/>
                  <a:pt x="0" y="2590800"/>
                </a:cubicBezTo>
                <a:lnTo>
                  <a:pt x="0" y="0"/>
                </a:lnTo>
                <a:cubicBezTo>
                  <a:pt x="254000" y="1222587"/>
                  <a:pt x="447040" y="1835573"/>
                  <a:pt x="853440" y="2631440"/>
                </a:cubicBezTo>
                <a:lnTo>
                  <a:pt x="680720" y="2824480"/>
                </a:lnTo>
                <a:close/>
              </a:path>
            </a:pathLst>
          </a:custGeom>
          <a:gradFill>
            <a:gsLst>
              <a:gs pos="0">
                <a:srgbClr val="F2F2F2"/>
              </a:gs>
              <a:gs pos="100000">
                <a:srgbClr val="BFBFBF"/>
              </a:gs>
            </a:gsLst>
            <a:lin ang="10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4265" name="Google Shape;4265;p36"/>
          <p:cNvGrpSpPr/>
          <p:nvPr/>
        </p:nvGrpSpPr>
        <p:grpSpPr>
          <a:xfrm>
            <a:off x="3252343" y="2875342"/>
            <a:ext cx="3302795" cy="341178"/>
            <a:chOff x="4333785" y="5772213"/>
            <a:chExt cx="4403726" cy="454904"/>
          </a:xfrm>
        </p:grpSpPr>
        <p:grpSp>
          <p:nvGrpSpPr>
            <p:cNvPr id="4266" name="Google Shape;4266;p36"/>
            <p:cNvGrpSpPr/>
            <p:nvPr/>
          </p:nvGrpSpPr>
          <p:grpSpPr>
            <a:xfrm>
              <a:off x="4333785" y="5772213"/>
              <a:ext cx="531821" cy="419397"/>
              <a:chOff x="1348328" y="2475647"/>
              <a:chExt cx="603916" cy="476250"/>
            </a:xfrm>
          </p:grpSpPr>
          <p:grpSp>
            <p:nvGrpSpPr>
              <p:cNvPr id="4267" name="Google Shape;4267;p36"/>
              <p:cNvGrpSpPr/>
              <p:nvPr/>
            </p:nvGrpSpPr>
            <p:grpSpPr>
              <a:xfrm>
                <a:off x="1348328" y="2555748"/>
                <a:ext cx="603916" cy="308999"/>
                <a:chOff x="5278570" y="2983486"/>
                <a:chExt cx="501650" cy="233363"/>
              </a:xfrm>
            </p:grpSpPr>
            <p:sp>
              <p:nvSpPr>
                <p:cNvPr id="4268" name="Google Shape;4268;p36"/>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4269" name="Google Shape;4269;p36"/>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4270" name="Google Shape;4270;p36"/>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4271" name="Google Shape;4271;p36"/>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272" name="Google Shape;4272;p36"/>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4273" name="Google Shape;4273;p36"/>
              <p:cNvGrpSpPr/>
              <p:nvPr/>
            </p:nvGrpSpPr>
            <p:grpSpPr>
              <a:xfrm>
                <a:off x="1456374" y="2475647"/>
                <a:ext cx="469381" cy="476250"/>
                <a:chOff x="2944" y="2405"/>
                <a:chExt cx="300" cy="300"/>
              </a:xfrm>
            </p:grpSpPr>
            <p:sp>
              <p:nvSpPr>
                <p:cNvPr id="4274" name="Google Shape;4274;p36"/>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275" name="Google Shape;4275;p36"/>
                <p:cNvSpPr txBox="1"/>
                <p:nvPr/>
              </p:nvSpPr>
              <p:spPr>
                <a:xfrm>
                  <a:off x="2944" y="240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a:t>
                  </a:r>
                  <a:endParaRPr b="0" i="0" sz="1500" u="none" cap="none" strike="noStrike">
                    <a:solidFill>
                      <a:srgbClr val="000000"/>
                    </a:solidFill>
                    <a:latin typeface="Arial"/>
                    <a:ea typeface="Arial"/>
                    <a:cs typeface="Arial"/>
                    <a:sym typeface="Arial"/>
                  </a:endParaRPr>
                </a:p>
              </p:txBody>
            </p:sp>
          </p:grpSp>
        </p:grpSp>
        <p:grpSp>
          <p:nvGrpSpPr>
            <p:cNvPr id="4276" name="Google Shape;4276;p36"/>
            <p:cNvGrpSpPr/>
            <p:nvPr/>
          </p:nvGrpSpPr>
          <p:grpSpPr>
            <a:xfrm>
              <a:off x="6263949" y="5807720"/>
              <a:ext cx="531821" cy="419397"/>
              <a:chOff x="1348328" y="2507397"/>
              <a:chExt cx="603916" cy="476250"/>
            </a:xfrm>
          </p:grpSpPr>
          <p:grpSp>
            <p:nvGrpSpPr>
              <p:cNvPr id="4277" name="Google Shape;4277;p36"/>
              <p:cNvGrpSpPr/>
              <p:nvPr/>
            </p:nvGrpSpPr>
            <p:grpSpPr>
              <a:xfrm>
                <a:off x="1348328" y="2555748"/>
                <a:ext cx="603916" cy="308999"/>
                <a:chOff x="5278570" y="2983486"/>
                <a:chExt cx="501650" cy="233363"/>
              </a:xfrm>
            </p:grpSpPr>
            <p:sp>
              <p:nvSpPr>
                <p:cNvPr id="4278" name="Google Shape;4278;p36"/>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4279" name="Google Shape;4279;p36"/>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4280" name="Google Shape;4280;p36"/>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4281" name="Google Shape;4281;p36"/>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282" name="Google Shape;4282;p36"/>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4283" name="Google Shape;4283;p36"/>
              <p:cNvGrpSpPr/>
              <p:nvPr/>
            </p:nvGrpSpPr>
            <p:grpSpPr>
              <a:xfrm>
                <a:off x="1456374" y="2507397"/>
                <a:ext cx="469381" cy="476250"/>
                <a:chOff x="2944" y="2425"/>
                <a:chExt cx="300" cy="300"/>
              </a:xfrm>
            </p:grpSpPr>
            <p:sp>
              <p:nvSpPr>
                <p:cNvPr id="4284" name="Google Shape;4284;p36"/>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285" name="Google Shape;4285;p36"/>
                <p:cNvSpPr txBox="1"/>
                <p:nvPr/>
              </p:nvSpPr>
              <p:spPr>
                <a:xfrm>
                  <a:off x="2944"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e</a:t>
                  </a:r>
                  <a:endParaRPr b="0" i="0" sz="1500" u="none" cap="none" strike="noStrike">
                    <a:solidFill>
                      <a:srgbClr val="000000"/>
                    </a:solidFill>
                    <a:latin typeface="Arial"/>
                    <a:ea typeface="Arial"/>
                    <a:cs typeface="Arial"/>
                    <a:sym typeface="Arial"/>
                  </a:endParaRPr>
                </a:p>
              </p:txBody>
            </p:sp>
          </p:grpSp>
        </p:grpSp>
        <p:grpSp>
          <p:nvGrpSpPr>
            <p:cNvPr id="4286" name="Google Shape;4286;p36"/>
            <p:cNvGrpSpPr/>
            <p:nvPr/>
          </p:nvGrpSpPr>
          <p:grpSpPr>
            <a:xfrm>
              <a:off x="8197315" y="5805271"/>
              <a:ext cx="540196" cy="419397"/>
              <a:chOff x="1348328" y="2507397"/>
              <a:chExt cx="613427" cy="476250"/>
            </a:xfrm>
          </p:grpSpPr>
          <p:grpSp>
            <p:nvGrpSpPr>
              <p:cNvPr id="4287" name="Google Shape;4287;p36"/>
              <p:cNvGrpSpPr/>
              <p:nvPr/>
            </p:nvGrpSpPr>
            <p:grpSpPr>
              <a:xfrm>
                <a:off x="1348328" y="2555748"/>
                <a:ext cx="603916" cy="308999"/>
                <a:chOff x="5278570" y="2983486"/>
                <a:chExt cx="501650" cy="233363"/>
              </a:xfrm>
            </p:grpSpPr>
            <p:sp>
              <p:nvSpPr>
                <p:cNvPr id="4288" name="Google Shape;4288;p36"/>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4289" name="Google Shape;4289;p36"/>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4290" name="Google Shape;4290;p36"/>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4291" name="Google Shape;4291;p36"/>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292" name="Google Shape;4292;p36"/>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4293" name="Google Shape;4293;p36"/>
              <p:cNvGrpSpPr/>
              <p:nvPr/>
            </p:nvGrpSpPr>
            <p:grpSpPr>
              <a:xfrm>
                <a:off x="1492372" y="2507397"/>
                <a:ext cx="469382" cy="476250"/>
                <a:chOff x="2967" y="2425"/>
                <a:chExt cx="300" cy="300"/>
              </a:xfrm>
            </p:grpSpPr>
            <p:sp>
              <p:nvSpPr>
                <p:cNvPr id="4294" name="Google Shape;4294;p36"/>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295" name="Google Shape;4295;p36"/>
                <p:cNvSpPr txBox="1"/>
                <p:nvPr/>
              </p:nvSpPr>
              <p:spPr>
                <a:xfrm>
                  <a:off x="2967"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f</a:t>
                  </a:r>
                  <a:endParaRPr b="0" i="0" sz="1500" u="none" cap="none" strike="noStrike">
                    <a:solidFill>
                      <a:srgbClr val="000000"/>
                    </a:solidFill>
                    <a:latin typeface="Arial"/>
                    <a:ea typeface="Arial"/>
                    <a:cs typeface="Arial"/>
                    <a:sym typeface="Arial"/>
                  </a:endParaRPr>
                </a:p>
              </p:txBody>
            </p:sp>
          </p:grpSp>
        </p:grpSp>
      </p:grpSp>
      <p:sp>
        <p:nvSpPr>
          <p:cNvPr id="4296" name="Google Shape;4296;p36"/>
          <p:cNvSpPr/>
          <p:nvPr/>
        </p:nvSpPr>
        <p:spPr>
          <a:xfrm>
            <a:off x="2796540" y="3086100"/>
            <a:ext cx="2042160" cy="1920240"/>
          </a:xfrm>
          <a:custGeom>
            <a:rect b="b" l="l" r="r" t="t"/>
            <a:pathLst>
              <a:path extrusionOk="0" h="2560320" w="2722880">
                <a:moveTo>
                  <a:pt x="2550160" y="1950720"/>
                </a:moveTo>
                <a:cubicBezTo>
                  <a:pt x="931333" y="1507067"/>
                  <a:pt x="399627" y="1347893"/>
                  <a:pt x="20320" y="2560320"/>
                </a:cubicBezTo>
                <a:lnTo>
                  <a:pt x="0" y="0"/>
                </a:lnTo>
                <a:cubicBezTo>
                  <a:pt x="1148080" y="887307"/>
                  <a:pt x="1513840" y="1297093"/>
                  <a:pt x="2722880" y="1757680"/>
                </a:cubicBezTo>
                <a:lnTo>
                  <a:pt x="2550160" y="1950720"/>
                </a:lnTo>
                <a:close/>
              </a:path>
            </a:pathLst>
          </a:custGeom>
          <a:gradFill>
            <a:gsLst>
              <a:gs pos="0">
                <a:srgbClr val="F2F2F2"/>
              </a:gs>
              <a:gs pos="100000">
                <a:srgbClr val="BFBFBF"/>
              </a:gs>
            </a:gsLst>
            <a:lin ang="10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4297" name="Google Shape;4297;p36"/>
          <p:cNvGrpSpPr/>
          <p:nvPr/>
        </p:nvGrpSpPr>
        <p:grpSpPr>
          <a:xfrm>
            <a:off x="3250339" y="4329160"/>
            <a:ext cx="3307962" cy="341178"/>
            <a:chOff x="4333785" y="5772213"/>
            <a:chExt cx="4410616" cy="454904"/>
          </a:xfrm>
        </p:grpSpPr>
        <p:grpSp>
          <p:nvGrpSpPr>
            <p:cNvPr id="4298" name="Google Shape;4298;p36"/>
            <p:cNvGrpSpPr/>
            <p:nvPr/>
          </p:nvGrpSpPr>
          <p:grpSpPr>
            <a:xfrm>
              <a:off x="4333785" y="5772213"/>
              <a:ext cx="531821" cy="419397"/>
              <a:chOff x="1348328" y="2475647"/>
              <a:chExt cx="603916" cy="476250"/>
            </a:xfrm>
          </p:grpSpPr>
          <p:grpSp>
            <p:nvGrpSpPr>
              <p:cNvPr id="4299" name="Google Shape;4299;p36"/>
              <p:cNvGrpSpPr/>
              <p:nvPr/>
            </p:nvGrpSpPr>
            <p:grpSpPr>
              <a:xfrm>
                <a:off x="1348328" y="2555748"/>
                <a:ext cx="603916" cy="308999"/>
                <a:chOff x="5278570" y="2983486"/>
                <a:chExt cx="501650" cy="233363"/>
              </a:xfrm>
            </p:grpSpPr>
            <p:sp>
              <p:nvSpPr>
                <p:cNvPr id="4300" name="Google Shape;4300;p36"/>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4301" name="Google Shape;4301;p36"/>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4302" name="Google Shape;4302;p36"/>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4303" name="Google Shape;4303;p36"/>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304" name="Google Shape;4304;p36"/>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4305" name="Google Shape;4305;p36"/>
              <p:cNvGrpSpPr/>
              <p:nvPr/>
            </p:nvGrpSpPr>
            <p:grpSpPr>
              <a:xfrm>
                <a:off x="1456374" y="2475647"/>
                <a:ext cx="469381" cy="476250"/>
                <a:chOff x="2944" y="2405"/>
                <a:chExt cx="300" cy="300"/>
              </a:xfrm>
            </p:grpSpPr>
            <p:sp>
              <p:nvSpPr>
                <p:cNvPr id="4306" name="Google Shape;4306;p36"/>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307" name="Google Shape;4307;p36"/>
                <p:cNvSpPr txBox="1"/>
                <p:nvPr/>
              </p:nvSpPr>
              <p:spPr>
                <a:xfrm>
                  <a:off x="2944" y="240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g</a:t>
                  </a:r>
                  <a:endParaRPr b="0" i="0" sz="1500" u="none" cap="none" strike="noStrike">
                    <a:solidFill>
                      <a:srgbClr val="000000"/>
                    </a:solidFill>
                    <a:latin typeface="Arial"/>
                    <a:ea typeface="Arial"/>
                    <a:cs typeface="Arial"/>
                    <a:sym typeface="Arial"/>
                  </a:endParaRPr>
                </a:p>
              </p:txBody>
            </p:sp>
          </p:grpSp>
        </p:grpSp>
        <p:grpSp>
          <p:nvGrpSpPr>
            <p:cNvPr id="4308" name="Google Shape;4308;p36"/>
            <p:cNvGrpSpPr/>
            <p:nvPr/>
          </p:nvGrpSpPr>
          <p:grpSpPr>
            <a:xfrm>
              <a:off x="6263949" y="5807720"/>
              <a:ext cx="531821" cy="419397"/>
              <a:chOff x="1348328" y="2507397"/>
              <a:chExt cx="603916" cy="476250"/>
            </a:xfrm>
          </p:grpSpPr>
          <p:grpSp>
            <p:nvGrpSpPr>
              <p:cNvPr id="4309" name="Google Shape;4309;p36"/>
              <p:cNvGrpSpPr/>
              <p:nvPr/>
            </p:nvGrpSpPr>
            <p:grpSpPr>
              <a:xfrm>
                <a:off x="1348328" y="2555748"/>
                <a:ext cx="603916" cy="308999"/>
                <a:chOff x="5278570" y="2983486"/>
                <a:chExt cx="501650" cy="233363"/>
              </a:xfrm>
            </p:grpSpPr>
            <p:sp>
              <p:nvSpPr>
                <p:cNvPr id="4310" name="Google Shape;4310;p36"/>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4311" name="Google Shape;4311;p36"/>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4312" name="Google Shape;4312;p36"/>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4313" name="Google Shape;4313;p36"/>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314" name="Google Shape;4314;p36"/>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4315" name="Google Shape;4315;p36"/>
              <p:cNvGrpSpPr/>
              <p:nvPr/>
            </p:nvGrpSpPr>
            <p:grpSpPr>
              <a:xfrm>
                <a:off x="1456374" y="2507397"/>
                <a:ext cx="469381" cy="476250"/>
                <a:chOff x="2944" y="2425"/>
                <a:chExt cx="300" cy="300"/>
              </a:xfrm>
            </p:grpSpPr>
            <p:sp>
              <p:nvSpPr>
                <p:cNvPr id="4316" name="Google Shape;4316;p36"/>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317" name="Google Shape;4317;p36"/>
                <p:cNvSpPr txBox="1"/>
                <p:nvPr/>
              </p:nvSpPr>
              <p:spPr>
                <a:xfrm>
                  <a:off x="2944"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h</a:t>
                  </a:r>
                  <a:endParaRPr b="0" i="0" sz="1500" u="none" cap="none" strike="noStrike">
                    <a:solidFill>
                      <a:srgbClr val="000000"/>
                    </a:solidFill>
                    <a:latin typeface="Arial"/>
                    <a:ea typeface="Arial"/>
                    <a:cs typeface="Arial"/>
                    <a:sym typeface="Arial"/>
                  </a:endParaRPr>
                </a:p>
              </p:txBody>
            </p:sp>
          </p:grpSp>
        </p:grpSp>
        <p:grpSp>
          <p:nvGrpSpPr>
            <p:cNvPr id="4318" name="Google Shape;4318;p36"/>
            <p:cNvGrpSpPr/>
            <p:nvPr/>
          </p:nvGrpSpPr>
          <p:grpSpPr>
            <a:xfrm>
              <a:off x="8197315" y="5805271"/>
              <a:ext cx="547086" cy="419397"/>
              <a:chOff x="1348328" y="2507397"/>
              <a:chExt cx="621251" cy="476250"/>
            </a:xfrm>
          </p:grpSpPr>
          <p:grpSp>
            <p:nvGrpSpPr>
              <p:cNvPr id="4319" name="Google Shape;4319;p36"/>
              <p:cNvGrpSpPr/>
              <p:nvPr/>
            </p:nvGrpSpPr>
            <p:grpSpPr>
              <a:xfrm>
                <a:off x="1348328" y="2555748"/>
                <a:ext cx="603916" cy="308999"/>
                <a:chOff x="5278570" y="2983486"/>
                <a:chExt cx="501650" cy="233363"/>
              </a:xfrm>
            </p:grpSpPr>
            <p:sp>
              <p:nvSpPr>
                <p:cNvPr id="4320" name="Google Shape;4320;p36"/>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4321" name="Google Shape;4321;p36"/>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4322" name="Google Shape;4322;p36"/>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4323" name="Google Shape;4323;p36"/>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324" name="Google Shape;4324;p36"/>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4325" name="Google Shape;4325;p36"/>
              <p:cNvGrpSpPr/>
              <p:nvPr/>
            </p:nvGrpSpPr>
            <p:grpSpPr>
              <a:xfrm>
                <a:off x="1500196" y="2507397"/>
                <a:ext cx="469382" cy="476250"/>
                <a:chOff x="2972" y="2425"/>
                <a:chExt cx="300" cy="300"/>
              </a:xfrm>
            </p:grpSpPr>
            <p:sp>
              <p:nvSpPr>
                <p:cNvPr id="4326" name="Google Shape;4326;p36"/>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327" name="Google Shape;4327;p36"/>
                <p:cNvSpPr txBox="1"/>
                <p:nvPr/>
              </p:nvSpPr>
              <p:spPr>
                <a:xfrm>
                  <a:off x="2972"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a:t>
                  </a:r>
                  <a:endParaRPr b="0" i="0" sz="1500" u="none" cap="none" strike="noStrike">
                    <a:solidFill>
                      <a:srgbClr val="000000"/>
                    </a:solidFill>
                    <a:latin typeface="Arial"/>
                    <a:ea typeface="Arial"/>
                    <a:cs typeface="Arial"/>
                    <a:sym typeface="Arial"/>
                  </a:endParaRPr>
                </a:p>
              </p:txBody>
            </p:sp>
          </p:grpSp>
        </p:grpSp>
      </p:grpSp>
      <p:sp>
        <p:nvSpPr>
          <p:cNvPr id="4328" name="Google Shape;4328;p36"/>
          <p:cNvSpPr/>
          <p:nvPr/>
        </p:nvSpPr>
        <p:spPr>
          <a:xfrm>
            <a:off x="3573780" y="1958340"/>
            <a:ext cx="2651700" cy="480000"/>
          </a:xfrm>
          <a:prstGeom prst="rect">
            <a:avLst/>
          </a:prstGeom>
          <a:solidFill>
            <a:srgbClr val="DDEAF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Q: what is new DV computed in e at </a:t>
            </a:r>
            <a:r>
              <a:rPr i="1" lang="en-US" sz="1400">
                <a:solidFill>
                  <a:schemeClr val="dk1"/>
                </a:solidFill>
                <a:latin typeface="Arial"/>
                <a:ea typeface="Arial"/>
                <a:cs typeface="Arial"/>
                <a:sym typeface="Arial"/>
              </a:rPr>
              <a:t>t=1</a:t>
            </a:r>
            <a:r>
              <a:rPr lang="en-US" sz="1400">
                <a:solidFill>
                  <a:schemeClr val="dk1"/>
                </a:solidFill>
                <a:latin typeface="Arial"/>
                <a:ea typeface="Arial"/>
                <a:cs typeface="Arial"/>
                <a:sym typeface="Arial"/>
              </a:rPr>
              <a:t>?</a:t>
            </a:r>
            <a:endParaRPr sz="1100"/>
          </a:p>
        </p:txBody>
      </p:sp>
      <p:sp>
        <p:nvSpPr>
          <p:cNvPr id="4329" name="Google Shape;4329;p36"/>
          <p:cNvSpPr/>
          <p:nvPr/>
        </p:nvSpPr>
        <p:spPr>
          <a:xfrm flipH="1" rot="-5400000">
            <a:off x="4723087" y="2592112"/>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330" name="Google Shape;4330;p36"/>
          <p:cNvSpPr/>
          <p:nvPr/>
        </p:nvSpPr>
        <p:spPr>
          <a:xfrm flipH="1" rot="5400000">
            <a:off x="4734237" y="3340523"/>
            <a:ext cx="479400" cy="1179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331" name="Google Shape;4331;p36"/>
          <p:cNvSpPr/>
          <p:nvPr/>
        </p:nvSpPr>
        <p:spPr>
          <a:xfrm flipH="1" rot="10800000">
            <a:off x="4238999" y="2928469"/>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332" name="Google Shape;4332;p36"/>
          <p:cNvSpPr/>
          <p:nvPr/>
        </p:nvSpPr>
        <p:spPr>
          <a:xfrm flipH="1">
            <a:off x="5124801" y="2934150"/>
            <a:ext cx="431400" cy="114300"/>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4333" name="Google Shape;4333;p36"/>
          <p:cNvGrpSpPr/>
          <p:nvPr/>
        </p:nvGrpSpPr>
        <p:grpSpPr>
          <a:xfrm>
            <a:off x="4529721" y="2675602"/>
            <a:ext cx="897041" cy="766916"/>
            <a:chOff x="9655277" y="2349909"/>
            <a:chExt cx="1196054" cy="1022555"/>
          </a:xfrm>
        </p:grpSpPr>
        <p:sp>
          <p:nvSpPr>
            <p:cNvPr id="4334" name="Google Shape;4334;p36"/>
            <p:cNvSpPr/>
            <p:nvPr/>
          </p:nvSpPr>
          <p:spPr>
            <a:xfrm>
              <a:off x="9655277" y="2349909"/>
              <a:ext cx="1196054" cy="1022555"/>
            </a:xfrm>
            <a:custGeom>
              <a:rect b="b" l="l" r="r" t="t"/>
              <a:pathLst>
                <a:path extrusionOk="0" h="2290046" w="2820074">
                  <a:moveTo>
                    <a:pt x="1416106" y="606903"/>
                  </a:moveTo>
                  <a:lnTo>
                    <a:pt x="1096471" y="222531"/>
                  </a:lnTo>
                  <a:lnTo>
                    <a:pt x="954860" y="667593"/>
                  </a:lnTo>
                  <a:lnTo>
                    <a:pt x="89012" y="242761"/>
                  </a:lnTo>
                  <a:lnTo>
                    <a:pt x="610948" y="797066"/>
                  </a:lnTo>
                  <a:lnTo>
                    <a:pt x="0" y="902262"/>
                  </a:lnTo>
                  <a:lnTo>
                    <a:pt x="481476" y="1246174"/>
                  </a:lnTo>
                  <a:lnTo>
                    <a:pt x="36414" y="1533441"/>
                  </a:lnTo>
                  <a:lnTo>
                    <a:pt x="760651" y="1476797"/>
                  </a:lnTo>
                  <a:lnTo>
                    <a:pt x="623086" y="1869260"/>
                  </a:lnTo>
                  <a:lnTo>
                    <a:pt x="1003412" y="1658867"/>
                  </a:lnTo>
                  <a:lnTo>
                    <a:pt x="1104563" y="2290046"/>
                  </a:lnTo>
                  <a:lnTo>
                    <a:pt x="1383738" y="1569855"/>
                  </a:lnTo>
                  <a:lnTo>
                    <a:pt x="1743833" y="2091791"/>
                  </a:lnTo>
                  <a:lnTo>
                    <a:pt x="1836892" y="1529395"/>
                  </a:lnTo>
                  <a:lnTo>
                    <a:pt x="2375012" y="1889491"/>
                  </a:lnTo>
                  <a:lnTo>
                    <a:pt x="2209125" y="1351370"/>
                  </a:lnTo>
                  <a:lnTo>
                    <a:pt x="2820074" y="1399922"/>
                  </a:lnTo>
                  <a:lnTo>
                    <a:pt x="2310276" y="1092425"/>
                  </a:lnTo>
                  <a:lnTo>
                    <a:pt x="2775568" y="837526"/>
                  </a:lnTo>
                  <a:lnTo>
                    <a:pt x="2196987" y="768744"/>
                  </a:lnTo>
                  <a:lnTo>
                    <a:pt x="2427610" y="441016"/>
                  </a:lnTo>
                  <a:lnTo>
                    <a:pt x="1844984" y="546213"/>
                  </a:lnTo>
                  <a:lnTo>
                    <a:pt x="1901628" y="0"/>
                  </a:lnTo>
                  <a:lnTo>
                    <a:pt x="1416106" y="606903"/>
                  </a:lnTo>
                  <a:close/>
                </a:path>
              </a:pathLst>
            </a:custGeom>
            <a:solidFill>
              <a:srgbClr val="FFFF00">
                <a:alpha val="72941"/>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335" name="Google Shape;4335;p36"/>
            <p:cNvSpPr txBox="1"/>
            <p:nvPr/>
          </p:nvSpPr>
          <p:spPr>
            <a:xfrm>
              <a:off x="9753600" y="2635045"/>
              <a:ext cx="1020300" cy="66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rgbClr val="C00000"/>
                  </a:solidFill>
                  <a:latin typeface="Arial"/>
                  <a:ea typeface="Arial"/>
                  <a:cs typeface="Arial"/>
                  <a:sym typeface="Arial"/>
                </a:rPr>
                <a:t>compute</a:t>
              </a:r>
              <a:endParaRPr sz="1100"/>
            </a:p>
          </p:txBody>
        </p:sp>
      </p:grpSp>
      <p:sp>
        <p:nvSpPr>
          <p:cNvPr id="4336" name="Google Shape;4336;p36"/>
          <p:cNvSpPr txBox="1"/>
          <p:nvPr>
            <p:ph type="title"/>
          </p:nvPr>
        </p:nvSpPr>
        <p:spPr>
          <a:xfrm>
            <a:off x="10369" y="130519"/>
            <a:ext cx="8524200" cy="6711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0000A3"/>
              </a:buClr>
              <a:buSzPts val="3000"/>
              <a:buFont typeface="Arial"/>
              <a:buNone/>
            </a:pPr>
            <a:r>
              <a:rPr lang="en-US" sz="3000"/>
              <a:t>Παράδειγμα διανύσματος </a:t>
            </a:r>
            <a:endParaRPr sz="3000"/>
          </a:p>
          <a:p>
            <a:pPr indent="0" lvl="0" marL="0" rtl="0" algn="l">
              <a:spcBef>
                <a:spcPts val="0"/>
              </a:spcBef>
              <a:spcAft>
                <a:spcPts val="0"/>
              </a:spcAft>
              <a:buClr>
                <a:srgbClr val="0000A3"/>
              </a:buClr>
              <a:buSzPts val="3000"/>
              <a:buFont typeface="Arial"/>
              <a:buNone/>
            </a:pPr>
            <a:r>
              <a:rPr lang="en-US" sz="3000"/>
              <a:t>απόστασης: υπολογισμός</a:t>
            </a:r>
            <a:endParaRPr sz="3000"/>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3"/>
                                        </p:tgtEl>
                                        <p:attrNameLst>
                                          <p:attrName>style.visibility</p:attrName>
                                        </p:attrNameLst>
                                      </p:cBhvr>
                                      <p:to>
                                        <p:strVal val="visible"/>
                                      </p:to>
                                    </p:set>
                                    <p:animEffect filter="fade" transition="in">
                                      <p:cBhvr>
                                        <p:cTn dur="500"/>
                                        <p:tgtEl>
                                          <p:spTgt spid="4203"/>
                                        </p:tgtEl>
                                      </p:cBhvr>
                                    </p:animEffect>
                                  </p:childTnLst>
                                </p:cTn>
                              </p:par>
                              <p:par>
                                <p:cTn fill="hold" nodeType="withEffect" presetClass="entr" presetID="10" presetSubtype="0">
                                  <p:stCondLst>
                                    <p:cond delay="0"/>
                                  </p:stCondLst>
                                  <p:childTnLst>
                                    <p:set>
                                      <p:cBhvr>
                                        <p:cTn dur="1" fill="hold">
                                          <p:stCondLst>
                                            <p:cond delay="0"/>
                                          </p:stCondLst>
                                        </p:cTn>
                                        <p:tgtEl>
                                          <p:spTgt spid="4331"/>
                                        </p:tgtEl>
                                        <p:attrNameLst>
                                          <p:attrName>style.visibility</p:attrName>
                                        </p:attrNameLst>
                                      </p:cBhvr>
                                      <p:to>
                                        <p:strVal val="visible"/>
                                      </p:to>
                                    </p:set>
                                    <p:animEffect filter="fade" transition="in">
                                      <p:cBhvr>
                                        <p:cTn dur="1000"/>
                                        <p:tgtEl>
                                          <p:spTgt spid="4331"/>
                                        </p:tgtEl>
                                      </p:cBhvr>
                                    </p:animEffect>
                                  </p:childTnLst>
                                </p:cTn>
                              </p:par>
                              <p:par>
                                <p:cTn fill="hold" nodeType="withEffect" presetClass="entr" presetID="10" presetSubtype="0">
                                  <p:stCondLst>
                                    <p:cond delay="0"/>
                                  </p:stCondLst>
                                  <p:childTnLst>
                                    <p:set>
                                      <p:cBhvr>
                                        <p:cTn dur="1" fill="hold">
                                          <p:stCondLst>
                                            <p:cond delay="0"/>
                                          </p:stCondLst>
                                        </p:cTn>
                                        <p:tgtEl>
                                          <p:spTgt spid="4329"/>
                                        </p:tgtEl>
                                        <p:attrNameLst>
                                          <p:attrName>style.visibility</p:attrName>
                                        </p:attrNameLst>
                                      </p:cBhvr>
                                      <p:to>
                                        <p:strVal val="visible"/>
                                      </p:to>
                                    </p:set>
                                    <p:animEffect filter="fade" transition="in">
                                      <p:cBhvr>
                                        <p:cTn dur="1000"/>
                                        <p:tgtEl>
                                          <p:spTgt spid="4329"/>
                                        </p:tgtEl>
                                      </p:cBhvr>
                                    </p:animEffect>
                                  </p:childTnLst>
                                </p:cTn>
                              </p:par>
                              <p:par>
                                <p:cTn fill="hold" nodeType="withEffect" presetClass="entr" presetID="10" presetSubtype="0">
                                  <p:stCondLst>
                                    <p:cond delay="0"/>
                                  </p:stCondLst>
                                  <p:childTnLst>
                                    <p:set>
                                      <p:cBhvr>
                                        <p:cTn dur="1" fill="hold">
                                          <p:stCondLst>
                                            <p:cond delay="0"/>
                                          </p:stCondLst>
                                        </p:cTn>
                                        <p:tgtEl>
                                          <p:spTgt spid="4332"/>
                                        </p:tgtEl>
                                        <p:attrNameLst>
                                          <p:attrName>style.visibility</p:attrName>
                                        </p:attrNameLst>
                                      </p:cBhvr>
                                      <p:to>
                                        <p:strVal val="visible"/>
                                      </p:to>
                                    </p:set>
                                    <p:animEffect filter="fade" transition="in">
                                      <p:cBhvr>
                                        <p:cTn dur="1000"/>
                                        <p:tgtEl>
                                          <p:spTgt spid="4332"/>
                                        </p:tgtEl>
                                      </p:cBhvr>
                                    </p:animEffect>
                                  </p:childTnLst>
                                </p:cTn>
                              </p:par>
                              <p:par>
                                <p:cTn fill="hold" nodeType="withEffect" presetClass="entr" presetID="10" presetSubtype="0">
                                  <p:stCondLst>
                                    <p:cond delay="0"/>
                                  </p:stCondLst>
                                  <p:childTnLst>
                                    <p:set>
                                      <p:cBhvr>
                                        <p:cTn dur="1" fill="hold">
                                          <p:stCondLst>
                                            <p:cond delay="0"/>
                                          </p:stCondLst>
                                        </p:cTn>
                                        <p:tgtEl>
                                          <p:spTgt spid="4330"/>
                                        </p:tgtEl>
                                        <p:attrNameLst>
                                          <p:attrName>style.visibility</p:attrName>
                                        </p:attrNameLst>
                                      </p:cBhvr>
                                      <p:to>
                                        <p:strVal val="visible"/>
                                      </p:to>
                                    </p:set>
                                    <p:animEffect filter="fade" transition="in">
                                      <p:cBhvr>
                                        <p:cTn dur="1000"/>
                                        <p:tgtEl>
                                          <p:spTgt spid="433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333"/>
                                        </p:tgtEl>
                                        <p:attrNameLst>
                                          <p:attrName>style.visibility</p:attrName>
                                        </p:attrNameLst>
                                      </p:cBhvr>
                                      <p:to>
                                        <p:strVal val="visible"/>
                                      </p:to>
                                    </p:set>
                                    <p:animEffect filter="fade" transition="in">
                                      <p:cBhvr>
                                        <p:cTn dur="500"/>
                                        <p:tgtEl>
                                          <p:spTgt spid="43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28"/>
                                        </p:tgtEl>
                                        <p:attrNameLst>
                                          <p:attrName>style.visibility</p:attrName>
                                        </p:attrNameLst>
                                      </p:cBhvr>
                                      <p:to>
                                        <p:strVal val="visible"/>
                                      </p:to>
                                    </p:set>
                                    <p:animEffect filter="fade" transition="in">
                                      <p:cBhvr>
                                        <p:cTn dur="500"/>
                                        <p:tgtEl>
                                          <p:spTgt spid="43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1" name="Shape 4341"/>
        <p:cNvGrpSpPr/>
        <p:nvPr/>
      </p:nvGrpSpPr>
      <p:grpSpPr>
        <a:xfrm>
          <a:off x="0" y="0"/>
          <a:ext cx="0" cy="0"/>
          <a:chOff x="0" y="0"/>
          <a:chExt cx="0" cy="0"/>
        </a:xfrm>
      </p:grpSpPr>
      <p:sp>
        <p:nvSpPr>
          <p:cNvPr id="4342" name="Google Shape;4342;p37"/>
          <p:cNvSpPr txBox="1"/>
          <p:nvPr>
            <p:ph type="title"/>
          </p:nvPr>
        </p:nvSpPr>
        <p:spPr>
          <a:xfrm>
            <a:off x="10369" y="54319"/>
            <a:ext cx="8182800" cy="6711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00A3"/>
              </a:buClr>
              <a:buSzPts val="3300"/>
              <a:buFont typeface="Arial"/>
              <a:buNone/>
            </a:pPr>
            <a:r>
              <a:rPr lang="en-US" sz="3000"/>
              <a:t>Διάνυσμα απόστασης: </a:t>
            </a:r>
            <a:r>
              <a:rPr lang="en-US" sz="3000"/>
              <a:t>κατάσταση </a:t>
            </a:r>
            <a:r>
              <a:rPr lang="en-US" sz="3000"/>
              <a:t>διάδοσης</a:t>
            </a:r>
            <a:r>
              <a:rPr lang="en-US" sz="3000"/>
              <a:t> πληροφοριών</a:t>
            </a:r>
            <a:endParaRPr sz="3000"/>
          </a:p>
        </p:txBody>
      </p:sp>
      <p:grpSp>
        <p:nvGrpSpPr>
          <p:cNvPr id="4343" name="Google Shape;4343;p37"/>
          <p:cNvGrpSpPr/>
          <p:nvPr/>
        </p:nvGrpSpPr>
        <p:grpSpPr>
          <a:xfrm>
            <a:off x="493397" y="1457440"/>
            <a:ext cx="3327245" cy="286085"/>
            <a:chOff x="661263" y="1925960"/>
            <a:chExt cx="4436326" cy="381446"/>
          </a:xfrm>
        </p:grpSpPr>
        <p:grpSp>
          <p:nvGrpSpPr>
            <p:cNvPr id="4344" name="Google Shape;4344;p37"/>
            <p:cNvGrpSpPr/>
            <p:nvPr/>
          </p:nvGrpSpPr>
          <p:grpSpPr>
            <a:xfrm>
              <a:off x="661263" y="1927187"/>
              <a:ext cx="1091084" cy="380219"/>
              <a:chOff x="1097284" y="2174236"/>
              <a:chExt cx="1091084" cy="380219"/>
            </a:xfrm>
          </p:grpSpPr>
          <p:sp>
            <p:nvSpPr>
              <p:cNvPr id="4345" name="Google Shape;4345;p37"/>
              <p:cNvSpPr txBox="1"/>
              <p:nvPr/>
            </p:nvSpPr>
            <p:spPr>
              <a:xfrm>
                <a:off x="1521468" y="2174955"/>
                <a:ext cx="666900" cy="379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t=0</a:t>
                </a:r>
                <a:endParaRPr sz="1100"/>
              </a:p>
            </p:txBody>
          </p:sp>
          <p:grpSp>
            <p:nvGrpSpPr>
              <p:cNvPr id="4346" name="Google Shape;4346;p37"/>
              <p:cNvGrpSpPr/>
              <p:nvPr/>
            </p:nvGrpSpPr>
            <p:grpSpPr>
              <a:xfrm>
                <a:off x="1097284" y="2174236"/>
                <a:ext cx="392849" cy="364140"/>
                <a:chOff x="1097284" y="2174236"/>
                <a:chExt cx="438579" cy="364140"/>
              </a:xfrm>
            </p:grpSpPr>
            <p:sp>
              <p:nvSpPr>
                <p:cNvPr id="4347" name="Google Shape;4347;p37"/>
                <p:cNvSpPr/>
                <p:nvPr/>
              </p:nvSpPr>
              <p:spPr>
                <a:xfrm>
                  <a:off x="1100473" y="2176595"/>
                  <a:ext cx="431322" cy="361447"/>
                </a:xfrm>
                <a:prstGeom prst="ellipse">
                  <a:avLst/>
                </a:prstGeom>
                <a:noFill/>
                <a:ln cap="flat" cmpd="sng" w="1905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cxnSp>
              <p:nvCxnSpPr>
                <p:cNvPr id="4348" name="Google Shape;4348;p37"/>
                <p:cNvCxnSpPr/>
                <p:nvPr/>
              </p:nvCxnSpPr>
              <p:spPr>
                <a:xfrm>
                  <a:off x="1314533" y="2174236"/>
                  <a:ext cx="0" cy="32479"/>
                </a:xfrm>
                <a:prstGeom prst="straightConnector1">
                  <a:avLst/>
                </a:prstGeom>
                <a:noFill/>
                <a:ln cap="rnd" cmpd="sng" w="12700">
                  <a:solidFill>
                    <a:srgbClr val="C00000"/>
                  </a:solidFill>
                  <a:prstDash val="solid"/>
                  <a:miter lim="800000"/>
                  <a:headEnd len="sm" w="sm" type="none"/>
                  <a:tailEnd len="sm" w="sm" type="none"/>
                </a:ln>
              </p:spPr>
            </p:cxnSp>
            <p:cxnSp>
              <p:nvCxnSpPr>
                <p:cNvPr id="4349" name="Google Shape;4349;p37"/>
                <p:cNvCxnSpPr/>
                <p:nvPr/>
              </p:nvCxnSpPr>
              <p:spPr>
                <a:xfrm>
                  <a:off x="1314533" y="2505897"/>
                  <a:ext cx="0" cy="32479"/>
                </a:xfrm>
                <a:prstGeom prst="straightConnector1">
                  <a:avLst/>
                </a:prstGeom>
                <a:noFill/>
                <a:ln cap="rnd" cmpd="sng" w="12700">
                  <a:solidFill>
                    <a:srgbClr val="C00000"/>
                  </a:solidFill>
                  <a:prstDash val="solid"/>
                  <a:miter lim="800000"/>
                  <a:headEnd len="sm" w="sm" type="none"/>
                  <a:tailEnd len="sm" w="sm" type="none"/>
                </a:ln>
              </p:spPr>
            </p:cxnSp>
            <p:cxnSp>
              <p:nvCxnSpPr>
                <p:cNvPr id="4350" name="Google Shape;4350;p37"/>
                <p:cNvCxnSpPr/>
                <p:nvPr/>
              </p:nvCxnSpPr>
              <p:spPr>
                <a:xfrm rot="10800000">
                  <a:off x="1116663" y="2338620"/>
                  <a:ext cx="0" cy="38758"/>
                </a:xfrm>
                <a:prstGeom prst="straightConnector1">
                  <a:avLst/>
                </a:prstGeom>
                <a:noFill/>
                <a:ln cap="rnd" cmpd="sng" w="12700">
                  <a:solidFill>
                    <a:srgbClr val="C00000"/>
                  </a:solidFill>
                  <a:prstDash val="solid"/>
                  <a:miter lim="800000"/>
                  <a:headEnd len="sm" w="sm" type="none"/>
                  <a:tailEnd len="sm" w="sm" type="none"/>
                </a:ln>
              </p:spPr>
            </p:cxnSp>
            <p:cxnSp>
              <p:nvCxnSpPr>
                <p:cNvPr id="4351" name="Google Shape;4351;p37"/>
                <p:cNvCxnSpPr/>
                <p:nvPr/>
              </p:nvCxnSpPr>
              <p:spPr>
                <a:xfrm rot="10800000">
                  <a:off x="1516484" y="2338620"/>
                  <a:ext cx="0" cy="38758"/>
                </a:xfrm>
                <a:prstGeom prst="straightConnector1">
                  <a:avLst/>
                </a:prstGeom>
                <a:noFill/>
                <a:ln cap="rnd" cmpd="sng" w="12700">
                  <a:solidFill>
                    <a:srgbClr val="C00000"/>
                  </a:solidFill>
                  <a:prstDash val="solid"/>
                  <a:miter lim="800000"/>
                  <a:headEnd len="sm" w="sm" type="none"/>
                  <a:tailEnd len="sm" w="sm" type="none"/>
                </a:ln>
              </p:spPr>
            </p:cxnSp>
            <p:cxnSp>
              <p:nvCxnSpPr>
                <p:cNvPr id="4352" name="Google Shape;4352;p37"/>
                <p:cNvCxnSpPr/>
                <p:nvPr/>
              </p:nvCxnSpPr>
              <p:spPr>
                <a:xfrm>
                  <a:off x="1411431" y="2493045"/>
                  <a:ext cx="17336" cy="23077"/>
                </a:xfrm>
                <a:prstGeom prst="straightConnector1">
                  <a:avLst/>
                </a:prstGeom>
                <a:noFill/>
                <a:ln cap="rnd" cmpd="sng" w="12700">
                  <a:solidFill>
                    <a:srgbClr val="C00000"/>
                  </a:solidFill>
                  <a:prstDash val="solid"/>
                  <a:miter lim="800000"/>
                  <a:headEnd len="sm" w="sm" type="none"/>
                  <a:tailEnd len="sm" w="sm" type="none"/>
                </a:ln>
              </p:spPr>
            </p:cxnSp>
            <p:cxnSp>
              <p:nvCxnSpPr>
                <p:cNvPr id="4353" name="Google Shape;4353;p37"/>
                <p:cNvCxnSpPr/>
                <p:nvPr/>
              </p:nvCxnSpPr>
              <p:spPr>
                <a:xfrm>
                  <a:off x="1205401" y="2199023"/>
                  <a:ext cx="17336" cy="23077"/>
                </a:xfrm>
                <a:prstGeom prst="straightConnector1">
                  <a:avLst/>
                </a:prstGeom>
                <a:noFill/>
                <a:ln cap="rnd" cmpd="sng" w="12700">
                  <a:solidFill>
                    <a:srgbClr val="C00000"/>
                  </a:solidFill>
                  <a:prstDash val="solid"/>
                  <a:miter lim="800000"/>
                  <a:headEnd len="sm" w="sm" type="none"/>
                  <a:tailEnd len="sm" w="sm" type="none"/>
                </a:ln>
              </p:spPr>
            </p:cxnSp>
            <p:cxnSp>
              <p:nvCxnSpPr>
                <p:cNvPr id="4354" name="Google Shape;4354;p37"/>
                <p:cNvCxnSpPr/>
                <p:nvPr/>
              </p:nvCxnSpPr>
              <p:spPr>
                <a:xfrm flipH="1">
                  <a:off x="1201321" y="2491335"/>
                  <a:ext cx="17336" cy="23077"/>
                </a:xfrm>
                <a:prstGeom prst="straightConnector1">
                  <a:avLst/>
                </a:prstGeom>
                <a:noFill/>
                <a:ln cap="rnd" cmpd="sng" w="12700">
                  <a:solidFill>
                    <a:srgbClr val="C00000"/>
                  </a:solidFill>
                  <a:prstDash val="solid"/>
                  <a:miter lim="800000"/>
                  <a:headEnd len="sm" w="sm" type="none"/>
                  <a:tailEnd len="sm" w="sm" type="none"/>
                </a:ln>
              </p:spPr>
            </p:cxnSp>
            <p:cxnSp>
              <p:nvCxnSpPr>
                <p:cNvPr id="4355" name="Google Shape;4355;p37"/>
                <p:cNvCxnSpPr/>
                <p:nvPr/>
              </p:nvCxnSpPr>
              <p:spPr>
                <a:xfrm flipH="1">
                  <a:off x="1407351" y="2197314"/>
                  <a:ext cx="17336" cy="23077"/>
                </a:xfrm>
                <a:prstGeom prst="straightConnector1">
                  <a:avLst/>
                </a:prstGeom>
                <a:noFill/>
                <a:ln cap="rnd" cmpd="sng" w="12700">
                  <a:solidFill>
                    <a:srgbClr val="C00000"/>
                  </a:solidFill>
                  <a:prstDash val="solid"/>
                  <a:miter lim="800000"/>
                  <a:headEnd len="sm" w="sm" type="none"/>
                  <a:tailEnd len="sm" w="sm" type="none"/>
                </a:ln>
              </p:spPr>
            </p:cxnSp>
            <p:cxnSp>
              <p:nvCxnSpPr>
                <p:cNvPr id="4356" name="Google Shape;4356;p37"/>
                <p:cNvCxnSpPr/>
                <p:nvPr/>
              </p:nvCxnSpPr>
              <p:spPr>
                <a:xfrm flipH="1">
                  <a:off x="1480788" y="2263982"/>
                  <a:ext cx="23455" cy="14529"/>
                </a:xfrm>
                <a:prstGeom prst="straightConnector1">
                  <a:avLst/>
                </a:prstGeom>
                <a:noFill/>
                <a:ln cap="rnd" cmpd="sng" w="12700">
                  <a:solidFill>
                    <a:srgbClr val="C00000"/>
                  </a:solidFill>
                  <a:prstDash val="solid"/>
                  <a:miter lim="800000"/>
                  <a:headEnd len="sm" w="sm" type="none"/>
                  <a:tailEnd len="sm" w="sm" type="none"/>
                </a:ln>
              </p:spPr>
            </p:cxnSp>
            <p:cxnSp>
              <p:nvCxnSpPr>
                <p:cNvPr id="4357" name="Google Shape;4357;p37"/>
                <p:cNvCxnSpPr/>
                <p:nvPr/>
              </p:nvCxnSpPr>
              <p:spPr>
                <a:xfrm flipH="1">
                  <a:off x="1129926" y="2434925"/>
                  <a:ext cx="23455" cy="14529"/>
                </a:xfrm>
                <a:prstGeom prst="straightConnector1">
                  <a:avLst/>
                </a:prstGeom>
                <a:noFill/>
                <a:ln cap="rnd" cmpd="sng" w="12700">
                  <a:solidFill>
                    <a:srgbClr val="C00000"/>
                  </a:solidFill>
                  <a:prstDash val="solid"/>
                  <a:miter lim="800000"/>
                  <a:headEnd len="sm" w="sm" type="none"/>
                  <a:tailEnd len="sm" w="sm" type="none"/>
                </a:ln>
              </p:spPr>
            </p:cxnSp>
            <p:cxnSp>
              <p:nvCxnSpPr>
                <p:cNvPr id="4358" name="Google Shape;4358;p37"/>
                <p:cNvCxnSpPr/>
                <p:nvPr/>
              </p:nvCxnSpPr>
              <p:spPr>
                <a:xfrm rot="10800000">
                  <a:off x="1136045" y="2265692"/>
                  <a:ext cx="23455" cy="14529"/>
                </a:xfrm>
                <a:prstGeom prst="straightConnector1">
                  <a:avLst/>
                </a:prstGeom>
                <a:noFill/>
                <a:ln cap="rnd" cmpd="sng" w="12700">
                  <a:solidFill>
                    <a:srgbClr val="C00000"/>
                  </a:solidFill>
                  <a:prstDash val="solid"/>
                  <a:miter lim="800000"/>
                  <a:headEnd len="sm" w="sm" type="none"/>
                  <a:tailEnd len="sm" w="sm" type="none"/>
                </a:ln>
              </p:spPr>
            </p:cxnSp>
            <p:cxnSp>
              <p:nvCxnSpPr>
                <p:cNvPr id="4359" name="Google Shape;4359;p37"/>
                <p:cNvCxnSpPr/>
                <p:nvPr/>
              </p:nvCxnSpPr>
              <p:spPr>
                <a:xfrm rot="10800000">
                  <a:off x="1480788" y="2436635"/>
                  <a:ext cx="23455" cy="14529"/>
                </a:xfrm>
                <a:prstGeom prst="straightConnector1">
                  <a:avLst/>
                </a:prstGeom>
                <a:noFill/>
                <a:ln cap="rnd" cmpd="sng" w="12700">
                  <a:solidFill>
                    <a:srgbClr val="C00000"/>
                  </a:solidFill>
                  <a:prstDash val="solid"/>
                  <a:miter lim="800000"/>
                  <a:headEnd len="sm" w="sm" type="none"/>
                  <a:tailEnd len="sm" w="sm" type="none"/>
                </a:ln>
              </p:spPr>
            </p:cxnSp>
            <p:sp>
              <p:nvSpPr>
                <p:cNvPr id="4360" name="Google Shape;4360;p37"/>
                <p:cNvSpPr/>
                <p:nvPr/>
              </p:nvSpPr>
              <p:spPr>
                <a:xfrm>
                  <a:off x="1288014" y="2334922"/>
                  <a:ext cx="53037" cy="46914"/>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cxnSp>
              <p:nvCxnSpPr>
                <p:cNvPr id="4361" name="Google Shape;4361;p37"/>
                <p:cNvCxnSpPr/>
                <p:nvPr/>
              </p:nvCxnSpPr>
              <p:spPr>
                <a:xfrm>
                  <a:off x="1314533" y="2230033"/>
                  <a:ext cx="0" cy="111727"/>
                </a:xfrm>
                <a:prstGeom prst="straightConnector1">
                  <a:avLst/>
                </a:prstGeom>
                <a:noFill/>
                <a:ln cap="flat" cmpd="sng" w="25400">
                  <a:solidFill>
                    <a:srgbClr val="C00000"/>
                  </a:solidFill>
                  <a:prstDash val="solid"/>
                  <a:miter lim="800000"/>
                  <a:headEnd len="sm" w="sm" type="none"/>
                  <a:tailEnd len="sm" w="sm" type="none"/>
                </a:ln>
              </p:spPr>
            </p:cxnSp>
          </p:grpSp>
        </p:grpSp>
        <p:sp>
          <p:nvSpPr>
            <p:cNvPr id="4362" name="Google Shape;4362;p37"/>
            <p:cNvSpPr txBox="1"/>
            <p:nvPr/>
          </p:nvSpPr>
          <p:spPr>
            <a:xfrm flipH="1">
              <a:off x="1653913" y="1925960"/>
              <a:ext cx="3443676" cy="369332"/>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None/>
              </a:pPr>
              <a:r>
                <a:rPr lang="en-US" sz="1500">
                  <a:solidFill>
                    <a:schemeClr val="dk1"/>
                  </a:solidFill>
                  <a:latin typeface="Arial"/>
                  <a:ea typeface="Arial"/>
                  <a:cs typeface="Arial"/>
                  <a:sym typeface="Arial"/>
                </a:rPr>
                <a:t>c’s state at t=0 is at c only</a:t>
              </a:r>
              <a:endParaRPr sz="1100"/>
            </a:p>
          </p:txBody>
        </p:sp>
      </p:grpSp>
      <p:grpSp>
        <p:nvGrpSpPr>
          <p:cNvPr id="4363" name="Google Shape;4363;p37"/>
          <p:cNvGrpSpPr/>
          <p:nvPr/>
        </p:nvGrpSpPr>
        <p:grpSpPr>
          <a:xfrm>
            <a:off x="5378563" y="1505747"/>
            <a:ext cx="3336197" cy="3289303"/>
            <a:chOff x="6907258" y="1814623"/>
            <a:chExt cx="4448263" cy="4385738"/>
          </a:xfrm>
        </p:grpSpPr>
        <p:cxnSp>
          <p:nvCxnSpPr>
            <p:cNvPr id="4364" name="Google Shape;4364;p37"/>
            <p:cNvCxnSpPr>
              <a:stCxn id="4365" idx="2"/>
              <a:endCxn id="4365" idx="0"/>
            </p:cNvCxnSpPr>
            <p:nvPr/>
          </p:nvCxnSpPr>
          <p:spPr>
            <a:xfrm rot="10800000">
              <a:off x="9141445" y="2037691"/>
              <a:ext cx="0" cy="3863100"/>
            </a:xfrm>
            <a:prstGeom prst="straightConnector1">
              <a:avLst/>
            </a:prstGeom>
            <a:noFill/>
            <a:ln cap="flat" cmpd="sng" w="12700">
              <a:solidFill>
                <a:schemeClr val="dk1"/>
              </a:solidFill>
              <a:prstDash val="solid"/>
              <a:miter lim="800000"/>
              <a:headEnd len="sm" w="sm" type="none"/>
              <a:tailEnd len="sm" w="sm" type="none"/>
            </a:ln>
          </p:spPr>
        </p:cxnSp>
        <p:cxnSp>
          <p:nvCxnSpPr>
            <p:cNvPr id="4366" name="Google Shape;4366;p37"/>
            <p:cNvCxnSpPr>
              <a:stCxn id="4365" idx="1"/>
              <a:endCxn id="4365" idx="3"/>
            </p:cNvCxnSpPr>
            <p:nvPr/>
          </p:nvCxnSpPr>
          <p:spPr>
            <a:xfrm>
              <a:off x="7209890" y="3969236"/>
              <a:ext cx="3863100" cy="0"/>
            </a:xfrm>
            <a:prstGeom prst="straightConnector1">
              <a:avLst/>
            </a:prstGeom>
            <a:noFill/>
            <a:ln cap="flat" cmpd="sng" w="12700">
              <a:solidFill>
                <a:schemeClr val="dk1"/>
              </a:solidFill>
              <a:prstDash val="solid"/>
              <a:miter lim="800000"/>
              <a:headEnd len="sm" w="sm" type="none"/>
              <a:tailEnd len="sm" w="sm" type="none"/>
            </a:ln>
          </p:spPr>
        </p:cxnSp>
        <p:sp>
          <p:nvSpPr>
            <p:cNvPr id="4365" name="Google Shape;4365;p37"/>
            <p:cNvSpPr/>
            <p:nvPr/>
          </p:nvSpPr>
          <p:spPr>
            <a:xfrm>
              <a:off x="7209890" y="2037680"/>
              <a:ext cx="3863111" cy="3863111"/>
            </a:xfrm>
            <a:prstGeom prst="rect">
              <a:avLst/>
            </a:prstGeom>
            <a:no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4367" name="Google Shape;4367;p37"/>
            <p:cNvSpPr/>
            <p:nvPr/>
          </p:nvSpPr>
          <p:spPr>
            <a:xfrm>
              <a:off x="10991457" y="2109030"/>
              <a:ext cx="132508" cy="1855109"/>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4368" name="Google Shape;4368;p37"/>
            <p:cNvGrpSpPr/>
            <p:nvPr/>
          </p:nvGrpSpPr>
          <p:grpSpPr>
            <a:xfrm>
              <a:off x="6944905" y="5680773"/>
              <a:ext cx="4410616" cy="454904"/>
              <a:chOff x="4333785" y="5772213"/>
              <a:chExt cx="4410616" cy="454904"/>
            </a:xfrm>
          </p:grpSpPr>
          <p:grpSp>
            <p:nvGrpSpPr>
              <p:cNvPr id="4369" name="Google Shape;4369;p37"/>
              <p:cNvGrpSpPr/>
              <p:nvPr/>
            </p:nvGrpSpPr>
            <p:grpSpPr>
              <a:xfrm>
                <a:off x="4333785" y="5772213"/>
                <a:ext cx="531821" cy="419397"/>
                <a:chOff x="1348328" y="2475647"/>
                <a:chExt cx="603916" cy="476250"/>
              </a:xfrm>
            </p:grpSpPr>
            <p:grpSp>
              <p:nvGrpSpPr>
                <p:cNvPr id="4370" name="Google Shape;4370;p37"/>
                <p:cNvGrpSpPr/>
                <p:nvPr/>
              </p:nvGrpSpPr>
              <p:grpSpPr>
                <a:xfrm>
                  <a:off x="1348328" y="2555748"/>
                  <a:ext cx="603916" cy="308999"/>
                  <a:chOff x="5278570" y="2983486"/>
                  <a:chExt cx="501650" cy="233363"/>
                </a:xfrm>
              </p:grpSpPr>
              <p:sp>
                <p:nvSpPr>
                  <p:cNvPr id="4371" name="Google Shape;4371;p37"/>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4372" name="Google Shape;4372;p37"/>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4373" name="Google Shape;4373;p37"/>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4374" name="Google Shape;4374;p37"/>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375" name="Google Shape;4375;p37"/>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4376" name="Google Shape;4376;p37"/>
                <p:cNvGrpSpPr/>
                <p:nvPr/>
              </p:nvGrpSpPr>
              <p:grpSpPr>
                <a:xfrm>
                  <a:off x="1456374" y="2475647"/>
                  <a:ext cx="469381" cy="476250"/>
                  <a:chOff x="2944" y="2405"/>
                  <a:chExt cx="300" cy="300"/>
                </a:xfrm>
              </p:grpSpPr>
              <p:sp>
                <p:nvSpPr>
                  <p:cNvPr id="4377" name="Google Shape;4377;p37"/>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378" name="Google Shape;4378;p37"/>
                  <p:cNvSpPr txBox="1"/>
                  <p:nvPr/>
                </p:nvSpPr>
                <p:spPr>
                  <a:xfrm>
                    <a:off x="2944" y="240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g</a:t>
                    </a:r>
                    <a:endParaRPr b="0" i="0" sz="1500" u="none" cap="none" strike="noStrike">
                      <a:solidFill>
                        <a:srgbClr val="000000"/>
                      </a:solidFill>
                      <a:latin typeface="Arial"/>
                      <a:ea typeface="Arial"/>
                      <a:cs typeface="Arial"/>
                      <a:sym typeface="Arial"/>
                    </a:endParaRPr>
                  </a:p>
                </p:txBody>
              </p:sp>
            </p:grpSp>
          </p:grpSp>
          <p:grpSp>
            <p:nvGrpSpPr>
              <p:cNvPr id="4379" name="Google Shape;4379;p37"/>
              <p:cNvGrpSpPr/>
              <p:nvPr/>
            </p:nvGrpSpPr>
            <p:grpSpPr>
              <a:xfrm>
                <a:off x="6263949" y="5807720"/>
                <a:ext cx="531821" cy="419397"/>
                <a:chOff x="1348328" y="2507397"/>
                <a:chExt cx="603916" cy="476250"/>
              </a:xfrm>
            </p:grpSpPr>
            <p:grpSp>
              <p:nvGrpSpPr>
                <p:cNvPr id="4380" name="Google Shape;4380;p37"/>
                <p:cNvGrpSpPr/>
                <p:nvPr/>
              </p:nvGrpSpPr>
              <p:grpSpPr>
                <a:xfrm>
                  <a:off x="1348328" y="2555748"/>
                  <a:ext cx="603916" cy="308999"/>
                  <a:chOff x="5278570" y="2983486"/>
                  <a:chExt cx="501650" cy="233363"/>
                </a:xfrm>
              </p:grpSpPr>
              <p:sp>
                <p:nvSpPr>
                  <p:cNvPr id="4381" name="Google Shape;4381;p37"/>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4382" name="Google Shape;4382;p37"/>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4383" name="Google Shape;4383;p37"/>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4384" name="Google Shape;4384;p37"/>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385" name="Google Shape;4385;p37"/>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4386" name="Google Shape;4386;p37"/>
                <p:cNvGrpSpPr/>
                <p:nvPr/>
              </p:nvGrpSpPr>
              <p:grpSpPr>
                <a:xfrm>
                  <a:off x="1456374" y="2507397"/>
                  <a:ext cx="469381" cy="476250"/>
                  <a:chOff x="2944" y="2425"/>
                  <a:chExt cx="300" cy="300"/>
                </a:xfrm>
              </p:grpSpPr>
              <p:sp>
                <p:nvSpPr>
                  <p:cNvPr id="4387" name="Google Shape;4387;p37"/>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388" name="Google Shape;4388;p37"/>
                  <p:cNvSpPr txBox="1"/>
                  <p:nvPr/>
                </p:nvSpPr>
                <p:spPr>
                  <a:xfrm>
                    <a:off x="2944"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h</a:t>
                    </a:r>
                    <a:endParaRPr b="0" i="0" sz="1500" u="none" cap="none" strike="noStrike">
                      <a:solidFill>
                        <a:srgbClr val="000000"/>
                      </a:solidFill>
                      <a:latin typeface="Arial"/>
                      <a:ea typeface="Arial"/>
                      <a:cs typeface="Arial"/>
                      <a:sym typeface="Arial"/>
                    </a:endParaRPr>
                  </a:p>
                </p:txBody>
              </p:sp>
            </p:grpSp>
          </p:grpSp>
          <p:grpSp>
            <p:nvGrpSpPr>
              <p:cNvPr id="4389" name="Google Shape;4389;p37"/>
              <p:cNvGrpSpPr/>
              <p:nvPr/>
            </p:nvGrpSpPr>
            <p:grpSpPr>
              <a:xfrm>
                <a:off x="8197315" y="5805271"/>
                <a:ext cx="547086" cy="419397"/>
                <a:chOff x="1348328" y="2507397"/>
                <a:chExt cx="621251" cy="476250"/>
              </a:xfrm>
            </p:grpSpPr>
            <p:grpSp>
              <p:nvGrpSpPr>
                <p:cNvPr id="4390" name="Google Shape;4390;p37"/>
                <p:cNvGrpSpPr/>
                <p:nvPr/>
              </p:nvGrpSpPr>
              <p:grpSpPr>
                <a:xfrm>
                  <a:off x="1348328" y="2555748"/>
                  <a:ext cx="603916" cy="308999"/>
                  <a:chOff x="5278570" y="2983486"/>
                  <a:chExt cx="501650" cy="233363"/>
                </a:xfrm>
              </p:grpSpPr>
              <p:sp>
                <p:nvSpPr>
                  <p:cNvPr id="4391" name="Google Shape;4391;p37"/>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4392" name="Google Shape;4392;p37"/>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4393" name="Google Shape;4393;p37"/>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4394" name="Google Shape;4394;p37"/>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395" name="Google Shape;4395;p37"/>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4396" name="Google Shape;4396;p37"/>
                <p:cNvGrpSpPr/>
                <p:nvPr/>
              </p:nvGrpSpPr>
              <p:grpSpPr>
                <a:xfrm>
                  <a:off x="1500196" y="2507397"/>
                  <a:ext cx="469382" cy="476250"/>
                  <a:chOff x="2972" y="2425"/>
                  <a:chExt cx="300" cy="300"/>
                </a:xfrm>
              </p:grpSpPr>
              <p:sp>
                <p:nvSpPr>
                  <p:cNvPr id="4397" name="Google Shape;4397;p37"/>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398" name="Google Shape;4398;p37"/>
                  <p:cNvSpPr txBox="1"/>
                  <p:nvPr/>
                </p:nvSpPr>
                <p:spPr>
                  <a:xfrm>
                    <a:off x="2972"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a:t>
                    </a:r>
                    <a:endParaRPr b="0" i="0" sz="1500" u="none" cap="none" strike="noStrike">
                      <a:solidFill>
                        <a:srgbClr val="000000"/>
                      </a:solidFill>
                      <a:latin typeface="Arial"/>
                      <a:ea typeface="Arial"/>
                      <a:cs typeface="Arial"/>
                      <a:sym typeface="Arial"/>
                    </a:endParaRPr>
                  </a:p>
                </p:txBody>
              </p:sp>
            </p:grpSp>
          </p:grpSp>
        </p:grpSp>
        <p:sp>
          <p:nvSpPr>
            <p:cNvPr id="4399" name="Google Shape;4399;p37"/>
            <p:cNvSpPr txBox="1"/>
            <p:nvPr/>
          </p:nvSpPr>
          <p:spPr>
            <a:xfrm>
              <a:off x="6916902" y="2779082"/>
              <a:ext cx="301686" cy="338554"/>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4400" name="Google Shape;4400;p37"/>
            <p:cNvSpPr txBox="1"/>
            <p:nvPr/>
          </p:nvSpPr>
          <p:spPr>
            <a:xfrm>
              <a:off x="8828654" y="2769437"/>
              <a:ext cx="288862" cy="338554"/>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4401" name="Google Shape;4401;p37"/>
            <p:cNvSpPr txBox="1"/>
            <p:nvPr/>
          </p:nvSpPr>
          <p:spPr>
            <a:xfrm>
              <a:off x="6907258" y="4795006"/>
              <a:ext cx="301686" cy="338554"/>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4402" name="Google Shape;4402;p37"/>
            <p:cNvSpPr txBox="1"/>
            <p:nvPr/>
          </p:nvSpPr>
          <p:spPr>
            <a:xfrm>
              <a:off x="8842160" y="4796936"/>
              <a:ext cx="288862" cy="338554"/>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4403" name="Google Shape;4403;p37"/>
            <p:cNvSpPr txBox="1"/>
            <p:nvPr/>
          </p:nvSpPr>
          <p:spPr>
            <a:xfrm>
              <a:off x="10765485" y="4798866"/>
              <a:ext cx="288862" cy="338554"/>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4404" name="Google Shape;4404;p37"/>
            <p:cNvSpPr txBox="1"/>
            <p:nvPr/>
          </p:nvSpPr>
          <p:spPr>
            <a:xfrm>
              <a:off x="8053150" y="3938480"/>
              <a:ext cx="301686" cy="338554"/>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4405" name="Google Shape;4405;p37"/>
            <p:cNvSpPr txBox="1"/>
            <p:nvPr/>
          </p:nvSpPr>
          <p:spPr>
            <a:xfrm>
              <a:off x="9964902" y="3928835"/>
              <a:ext cx="288862" cy="338554"/>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4406" name="Google Shape;4406;p37"/>
            <p:cNvSpPr txBox="1"/>
            <p:nvPr/>
          </p:nvSpPr>
          <p:spPr>
            <a:xfrm>
              <a:off x="8055078" y="5861807"/>
              <a:ext cx="301686" cy="338554"/>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4407" name="Google Shape;4407;p37"/>
            <p:cNvSpPr txBox="1"/>
            <p:nvPr/>
          </p:nvSpPr>
          <p:spPr>
            <a:xfrm>
              <a:off x="9966830" y="5852162"/>
              <a:ext cx="288862" cy="338554"/>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4408" name="Google Shape;4408;p37"/>
            <p:cNvSpPr txBox="1"/>
            <p:nvPr/>
          </p:nvSpPr>
          <p:spPr>
            <a:xfrm>
              <a:off x="8057006" y="2032516"/>
              <a:ext cx="301686" cy="338554"/>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8</a:t>
              </a:r>
              <a:endParaRPr sz="1100"/>
            </a:p>
          </p:txBody>
        </p:sp>
        <p:sp>
          <p:nvSpPr>
            <p:cNvPr id="4409" name="Google Shape;4409;p37"/>
            <p:cNvSpPr txBox="1"/>
            <p:nvPr/>
          </p:nvSpPr>
          <p:spPr>
            <a:xfrm>
              <a:off x="9968758" y="2022871"/>
              <a:ext cx="288862" cy="338554"/>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sz="1100"/>
            </a:p>
          </p:txBody>
        </p:sp>
        <p:sp>
          <p:nvSpPr>
            <p:cNvPr id="4410" name="Google Shape;4410;p37"/>
            <p:cNvSpPr/>
            <p:nvPr/>
          </p:nvSpPr>
          <p:spPr>
            <a:xfrm rot="5400000">
              <a:off x="7011053" y="2469864"/>
              <a:ext cx="639100" cy="157317"/>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411" name="Google Shape;4411;p37"/>
            <p:cNvSpPr/>
            <p:nvPr/>
          </p:nvSpPr>
          <p:spPr>
            <a:xfrm rot="-5400000">
              <a:off x="7006137" y="3379348"/>
              <a:ext cx="639100" cy="157317"/>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412" name="Google Shape;4412;p37"/>
            <p:cNvSpPr/>
            <p:nvPr/>
          </p:nvSpPr>
          <p:spPr>
            <a:xfrm rot="5400000">
              <a:off x="8913594" y="2455117"/>
              <a:ext cx="639100" cy="157317"/>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413" name="Google Shape;4413;p37"/>
            <p:cNvSpPr/>
            <p:nvPr/>
          </p:nvSpPr>
          <p:spPr>
            <a:xfrm rot="-5400000">
              <a:off x="8908678" y="3364601"/>
              <a:ext cx="639100" cy="157317"/>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414" name="Google Shape;4414;p37"/>
            <p:cNvSpPr/>
            <p:nvPr/>
          </p:nvSpPr>
          <p:spPr>
            <a:xfrm rot="5400000">
              <a:off x="6981555" y="4367494"/>
              <a:ext cx="639100" cy="157317"/>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415" name="Google Shape;4415;p37"/>
            <p:cNvSpPr/>
            <p:nvPr/>
          </p:nvSpPr>
          <p:spPr>
            <a:xfrm rot="-5400000">
              <a:off x="6976639" y="5276978"/>
              <a:ext cx="639100" cy="157317"/>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416" name="Google Shape;4416;p37"/>
            <p:cNvSpPr/>
            <p:nvPr/>
          </p:nvSpPr>
          <p:spPr>
            <a:xfrm rot="5400000">
              <a:off x="8923428" y="4362582"/>
              <a:ext cx="639100" cy="157317"/>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417" name="Google Shape;4417;p37"/>
            <p:cNvSpPr/>
            <p:nvPr/>
          </p:nvSpPr>
          <p:spPr>
            <a:xfrm rot="-5400000">
              <a:off x="8918512" y="5272066"/>
              <a:ext cx="639100" cy="157317"/>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418" name="Google Shape;4418;p37"/>
            <p:cNvSpPr/>
            <p:nvPr/>
          </p:nvSpPr>
          <p:spPr>
            <a:xfrm rot="5400000">
              <a:off x="10865301" y="4357670"/>
              <a:ext cx="639100" cy="157317"/>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419" name="Google Shape;4419;p37"/>
            <p:cNvSpPr/>
            <p:nvPr/>
          </p:nvSpPr>
          <p:spPr>
            <a:xfrm rot="-5400000">
              <a:off x="10860385" y="5267154"/>
              <a:ext cx="639100" cy="157317"/>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420" name="Google Shape;4420;p37"/>
            <p:cNvSpPr/>
            <p:nvPr/>
          </p:nvSpPr>
          <p:spPr>
            <a:xfrm rot="10800000">
              <a:off x="10193515" y="5738225"/>
              <a:ext cx="575190" cy="152414"/>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421" name="Google Shape;4421;p37"/>
            <p:cNvSpPr/>
            <p:nvPr/>
          </p:nvSpPr>
          <p:spPr>
            <a:xfrm>
              <a:off x="9430824" y="5743142"/>
              <a:ext cx="575190" cy="152414"/>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4422" name="Google Shape;4422;p37"/>
            <p:cNvGrpSpPr/>
            <p:nvPr/>
          </p:nvGrpSpPr>
          <p:grpSpPr>
            <a:xfrm>
              <a:off x="6947578" y="3742350"/>
              <a:ext cx="4403726" cy="454904"/>
              <a:chOff x="4333785" y="5772213"/>
              <a:chExt cx="4403726" cy="454904"/>
            </a:xfrm>
          </p:grpSpPr>
          <p:grpSp>
            <p:nvGrpSpPr>
              <p:cNvPr id="4423" name="Google Shape;4423;p37"/>
              <p:cNvGrpSpPr/>
              <p:nvPr/>
            </p:nvGrpSpPr>
            <p:grpSpPr>
              <a:xfrm>
                <a:off x="4333785" y="5772213"/>
                <a:ext cx="531821" cy="419397"/>
                <a:chOff x="1348328" y="2475647"/>
                <a:chExt cx="603916" cy="476250"/>
              </a:xfrm>
            </p:grpSpPr>
            <p:grpSp>
              <p:nvGrpSpPr>
                <p:cNvPr id="4424" name="Google Shape;4424;p37"/>
                <p:cNvGrpSpPr/>
                <p:nvPr/>
              </p:nvGrpSpPr>
              <p:grpSpPr>
                <a:xfrm>
                  <a:off x="1348328" y="2555748"/>
                  <a:ext cx="603916" cy="308999"/>
                  <a:chOff x="5278570" y="2983486"/>
                  <a:chExt cx="501650" cy="233363"/>
                </a:xfrm>
              </p:grpSpPr>
              <p:sp>
                <p:nvSpPr>
                  <p:cNvPr id="4425" name="Google Shape;4425;p37"/>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4426" name="Google Shape;4426;p37"/>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4427" name="Google Shape;4427;p37"/>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4428" name="Google Shape;4428;p37"/>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429" name="Google Shape;4429;p37"/>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4430" name="Google Shape;4430;p37"/>
                <p:cNvGrpSpPr/>
                <p:nvPr/>
              </p:nvGrpSpPr>
              <p:grpSpPr>
                <a:xfrm>
                  <a:off x="1456374" y="2475647"/>
                  <a:ext cx="469381" cy="476250"/>
                  <a:chOff x="2944" y="2405"/>
                  <a:chExt cx="300" cy="300"/>
                </a:xfrm>
              </p:grpSpPr>
              <p:sp>
                <p:nvSpPr>
                  <p:cNvPr id="4431" name="Google Shape;4431;p37"/>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432" name="Google Shape;4432;p37"/>
                  <p:cNvSpPr txBox="1"/>
                  <p:nvPr/>
                </p:nvSpPr>
                <p:spPr>
                  <a:xfrm>
                    <a:off x="2944" y="240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a:t>
                    </a:r>
                    <a:endParaRPr b="0" i="0" sz="1500" u="none" cap="none" strike="noStrike">
                      <a:solidFill>
                        <a:srgbClr val="000000"/>
                      </a:solidFill>
                      <a:latin typeface="Arial"/>
                      <a:ea typeface="Arial"/>
                      <a:cs typeface="Arial"/>
                      <a:sym typeface="Arial"/>
                    </a:endParaRPr>
                  </a:p>
                </p:txBody>
              </p:sp>
            </p:grpSp>
          </p:grpSp>
          <p:grpSp>
            <p:nvGrpSpPr>
              <p:cNvPr id="4433" name="Google Shape;4433;p37"/>
              <p:cNvGrpSpPr/>
              <p:nvPr/>
            </p:nvGrpSpPr>
            <p:grpSpPr>
              <a:xfrm>
                <a:off x="6263949" y="5807720"/>
                <a:ext cx="531821" cy="419397"/>
                <a:chOff x="1348328" y="2507397"/>
                <a:chExt cx="603916" cy="476250"/>
              </a:xfrm>
            </p:grpSpPr>
            <p:grpSp>
              <p:nvGrpSpPr>
                <p:cNvPr id="4434" name="Google Shape;4434;p37"/>
                <p:cNvGrpSpPr/>
                <p:nvPr/>
              </p:nvGrpSpPr>
              <p:grpSpPr>
                <a:xfrm>
                  <a:off x="1348328" y="2555748"/>
                  <a:ext cx="603916" cy="308999"/>
                  <a:chOff x="5278570" y="2983486"/>
                  <a:chExt cx="501650" cy="233363"/>
                </a:xfrm>
              </p:grpSpPr>
              <p:sp>
                <p:nvSpPr>
                  <p:cNvPr id="4435" name="Google Shape;4435;p37"/>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4436" name="Google Shape;4436;p37"/>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4437" name="Google Shape;4437;p37"/>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4438" name="Google Shape;4438;p37"/>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439" name="Google Shape;4439;p37"/>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4440" name="Google Shape;4440;p37"/>
                <p:cNvGrpSpPr/>
                <p:nvPr/>
              </p:nvGrpSpPr>
              <p:grpSpPr>
                <a:xfrm>
                  <a:off x="1456374" y="2507397"/>
                  <a:ext cx="469381" cy="476250"/>
                  <a:chOff x="2944" y="2425"/>
                  <a:chExt cx="300" cy="300"/>
                </a:xfrm>
              </p:grpSpPr>
              <p:sp>
                <p:nvSpPr>
                  <p:cNvPr id="4441" name="Google Shape;4441;p37"/>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442" name="Google Shape;4442;p37"/>
                  <p:cNvSpPr txBox="1"/>
                  <p:nvPr/>
                </p:nvSpPr>
                <p:spPr>
                  <a:xfrm>
                    <a:off x="2944"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e</a:t>
                    </a:r>
                    <a:endParaRPr b="0" i="0" sz="1500" u="none" cap="none" strike="noStrike">
                      <a:solidFill>
                        <a:srgbClr val="000000"/>
                      </a:solidFill>
                      <a:latin typeface="Arial"/>
                      <a:ea typeface="Arial"/>
                      <a:cs typeface="Arial"/>
                      <a:sym typeface="Arial"/>
                    </a:endParaRPr>
                  </a:p>
                </p:txBody>
              </p:sp>
            </p:grpSp>
          </p:grpSp>
          <p:grpSp>
            <p:nvGrpSpPr>
              <p:cNvPr id="4443" name="Google Shape;4443;p37"/>
              <p:cNvGrpSpPr/>
              <p:nvPr/>
            </p:nvGrpSpPr>
            <p:grpSpPr>
              <a:xfrm>
                <a:off x="8197315" y="5805271"/>
                <a:ext cx="540196" cy="419397"/>
                <a:chOff x="1348328" y="2507397"/>
                <a:chExt cx="613427" cy="476250"/>
              </a:xfrm>
            </p:grpSpPr>
            <p:grpSp>
              <p:nvGrpSpPr>
                <p:cNvPr id="4444" name="Google Shape;4444;p37"/>
                <p:cNvGrpSpPr/>
                <p:nvPr/>
              </p:nvGrpSpPr>
              <p:grpSpPr>
                <a:xfrm>
                  <a:off x="1348328" y="2555748"/>
                  <a:ext cx="603916" cy="308999"/>
                  <a:chOff x="5278570" y="2983486"/>
                  <a:chExt cx="501650" cy="233363"/>
                </a:xfrm>
              </p:grpSpPr>
              <p:sp>
                <p:nvSpPr>
                  <p:cNvPr id="4445" name="Google Shape;4445;p37"/>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4446" name="Google Shape;4446;p37"/>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4447" name="Google Shape;4447;p37"/>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4448" name="Google Shape;4448;p37"/>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449" name="Google Shape;4449;p37"/>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4450" name="Google Shape;4450;p37"/>
                <p:cNvGrpSpPr/>
                <p:nvPr/>
              </p:nvGrpSpPr>
              <p:grpSpPr>
                <a:xfrm>
                  <a:off x="1492372" y="2507397"/>
                  <a:ext cx="469382" cy="476250"/>
                  <a:chOff x="2967" y="2425"/>
                  <a:chExt cx="300" cy="300"/>
                </a:xfrm>
              </p:grpSpPr>
              <p:sp>
                <p:nvSpPr>
                  <p:cNvPr id="4451" name="Google Shape;4451;p37"/>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452" name="Google Shape;4452;p37"/>
                  <p:cNvSpPr txBox="1"/>
                  <p:nvPr/>
                </p:nvSpPr>
                <p:spPr>
                  <a:xfrm>
                    <a:off x="2967"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f</a:t>
                    </a:r>
                    <a:endParaRPr b="0" i="0" sz="1500" u="none" cap="none" strike="noStrike">
                      <a:solidFill>
                        <a:srgbClr val="000000"/>
                      </a:solidFill>
                      <a:latin typeface="Arial"/>
                      <a:ea typeface="Arial"/>
                      <a:cs typeface="Arial"/>
                      <a:sym typeface="Arial"/>
                    </a:endParaRPr>
                  </a:p>
                </p:txBody>
              </p:sp>
            </p:grpSp>
          </p:grpSp>
        </p:grpSp>
        <p:grpSp>
          <p:nvGrpSpPr>
            <p:cNvPr id="4453" name="Google Shape;4453;p37"/>
            <p:cNvGrpSpPr/>
            <p:nvPr/>
          </p:nvGrpSpPr>
          <p:grpSpPr>
            <a:xfrm>
              <a:off x="6944905" y="1814623"/>
              <a:ext cx="4395351" cy="454904"/>
              <a:chOff x="4333785" y="5772213"/>
              <a:chExt cx="4395351" cy="454904"/>
            </a:xfrm>
          </p:grpSpPr>
          <p:grpSp>
            <p:nvGrpSpPr>
              <p:cNvPr id="4454" name="Google Shape;4454;p37"/>
              <p:cNvGrpSpPr/>
              <p:nvPr/>
            </p:nvGrpSpPr>
            <p:grpSpPr>
              <a:xfrm>
                <a:off x="4333785" y="5772213"/>
                <a:ext cx="531821" cy="419397"/>
                <a:chOff x="1348328" y="2475647"/>
                <a:chExt cx="603916" cy="476250"/>
              </a:xfrm>
            </p:grpSpPr>
            <p:grpSp>
              <p:nvGrpSpPr>
                <p:cNvPr id="4455" name="Google Shape;4455;p37"/>
                <p:cNvGrpSpPr/>
                <p:nvPr/>
              </p:nvGrpSpPr>
              <p:grpSpPr>
                <a:xfrm>
                  <a:off x="1348328" y="2555748"/>
                  <a:ext cx="603916" cy="308999"/>
                  <a:chOff x="5278570" y="2983486"/>
                  <a:chExt cx="501650" cy="233363"/>
                </a:xfrm>
              </p:grpSpPr>
              <p:sp>
                <p:nvSpPr>
                  <p:cNvPr id="4456" name="Google Shape;4456;p37"/>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4457" name="Google Shape;4457;p37"/>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4458" name="Google Shape;4458;p37"/>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4459" name="Google Shape;4459;p37"/>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460" name="Google Shape;4460;p37"/>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4461" name="Google Shape;4461;p37"/>
                <p:cNvGrpSpPr/>
                <p:nvPr/>
              </p:nvGrpSpPr>
              <p:grpSpPr>
                <a:xfrm>
                  <a:off x="1456374" y="2475647"/>
                  <a:ext cx="469381" cy="476250"/>
                  <a:chOff x="2944" y="2405"/>
                  <a:chExt cx="300" cy="300"/>
                </a:xfrm>
              </p:grpSpPr>
              <p:sp>
                <p:nvSpPr>
                  <p:cNvPr id="4462" name="Google Shape;4462;p37"/>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463" name="Google Shape;4463;p37"/>
                  <p:cNvSpPr txBox="1"/>
                  <p:nvPr/>
                </p:nvSpPr>
                <p:spPr>
                  <a:xfrm>
                    <a:off x="2944" y="240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a:t>
                    </a:r>
                    <a:endParaRPr b="0" i="0" sz="1500" u="none" cap="none" strike="noStrike">
                      <a:solidFill>
                        <a:srgbClr val="000000"/>
                      </a:solidFill>
                      <a:latin typeface="Arial"/>
                      <a:ea typeface="Arial"/>
                      <a:cs typeface="Arial"/>
                      <a:sym typeface="Arial"/>
                    </a:endParaRPr>
                  </a:p>
                </p:txBody>
              </p:sp>
            </p:grpSp>
          </p:grpSp>
          <p:grpSp>
            <p:nvGrpSpPr>
              <p:cNvPr id="4464" name="Google Shape;4464;p37"/>
              <p:cNvGrpSpPr/>
              <p:nvPr/>
            </p:nvGrpSpPr>
            <p:grpSpPr>
              <a:xfrm>
                <a:off x="6263949" y="5807720"/>
                <a:ext cx="531821" cy="419397"/>
                <a:chOff x="1348328" y="2507397"/>
                <a:chExt cx="603916" cy="476250"/>
              </a:xfrm>
            </p:grpSpPr>
            <p:grpSp>
              <p:nvGrpSpPr>
                <p:cNvPr id="4465" name="Google Shape;4465;p37"/>
                <p:cNvGrpSpPr/>
                <p:nvPr/>
              </p:nvGrpSpPr>
              <p:grpSpPr>
                <a:xfrm>
                  <a:off x="1348328" y="2555748"/>
                  <a:ext cx="603916" cy="308999"/>
                  <a:chOff x="5278570" y="2983486"/>
                  <a:chExt cx="501650" cy="233363"/>
                </a:xfrm>
              </p:grpSpPr>
              <p:sp>
                <p:nvSpPr>
                  <p:cNvPr id="4466" name="Google Shape;4466;p37"/>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4467" name="Google Shape;4467;p37"/>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4468" name="Google Shape;4468;p37"/>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4469" name="Google Shape;4469;p37"/>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470" name="Google Shape;4470;p37"/>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4471" name="Google Shape;4471;p37"/>
                <p:cNvGrpSpPr/>
                <p:nvPr/>
              </p:nvGrpSpPr>
              <p:grpSpPr>
                <a:xfrm>
                  <a:off x="1456374" y="2507397"/>
                  <a:ext cx="469381" cy="476250"/>
                  <a:chOff x="2944" y="2425"/>
                  <a:chExt cx="300" cy="300"/>
                </a:xfrm>
              </p:grpSpPr>
              <p:sp>
                <p:nvSpPr>
                  <p:cNvPr id="4472" name="Google Shape;4472;p37"/>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473" name="Google Shape;4473;p37"/>
                  <p:cNvSpPr txBox="1"/>
                  <p:nvPr/>
                </p:nvSpPr>
                <p:spPr>
                  <a:xfrm>
                    <a:off x="2944"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b</a:t>
                    </a:r>
                    <a:endParaRPr b="0" i="0" sz="1500" u="none" cap="none" strike="noStrike">
                      <a:solidFill>
                        <a:srgbClr val="000000"/>
                      </a:solidFill>
                      <a:latin typeface="Arial"/>
                      <a:ea typeface="Arial"/>
                      <a:cs typeface="Arial"/>
                      <a:sym typeface="Arial"/>
                    </a:endParaRPr>
                  </a:p>
                </p:txBody>
              </p:sp>
            </p:grpSp>
          </p:grpSp>
          <p:grpSp>
            <p:nvGrpSpPr>
              <p:cNvPr id="4474" name="Google Shape;4474;p37"/>
              <p:cNvGrpSpPr/>
              <p:nvPr/>
            </p:nvGrpSpPr>
            <p:grpSpPr>
              <a:xfrm>
                <a:off x="8197315" y="5805271"/>
                <a:ext cx="531821" cy="419397"/>
                <a:chOff x="1348328" y="2507397"/>
                <a:chExt cx="603916" cy="476250"/>
              </a:xfrm>
            </p:grpSpPr>
            <p:grpSp>
              <p:nvGrpSpPr>
                <p:cNvPr id="4475" name="Google Shape;4475;p37"/>
                <p:cNvGrpSpPr/>
                <p:nvPr/>
              </p:nvGrpSpPr>
              <p:grpSpPr>
                <a:xfrm>
                  <a:off x="1348328" y="2555748"/>
                  <a:ext cx="603916" cy="308999"/>
                  <a:chOff x="5278570" y="2983486"/>
                  <a:chExt cx="501650" cy="233363"/>
                </a:xfrm>
              </p:grpSpPr>
              <p:sp>
                <p:nvSpPr>
                  <p:cNvPr id="4476" name="Google Shape;4476;p37"/>
                  <p:cNvSpPr/>
                  <p:nvPr/>
                </p:nvSpPr>
                <p:spPr>
                  <a:xfrm>
                    <a:off x="5283332" y="3088261"/>
                    <a:ext cx="496888" cy="128588"/>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4477" name="Google Shape;4477;p37"/>
                  <p:cNvCxnSpPr/>
                  <p:nvPr/>
                </p:nvCxnSpPr>
                <p:spPr>
                  <a:xfrm>
                    <a:off x="5283332" y="3077148"/>
                    <a:ext cx="0" cy="79375"/>
                  </a:xfrm>
                  <a:prstGeom prst="straightConnector1">
                    <a:avLst/>
                  </a:prstGeom>
                  <a:noFill/>
                  <a:ln cap="flat" cmpd="sng" w="12700">
                    <a:solidFill>
                      <a:srgbClr val="000000"/>
                    </a:solidFill>
                    <a:prstDash val="solid"/>
                    <a:round/>
                    <a:headEnd len="med" w="med" type="none"/>
                    <a:tailEnd len="med" w="med" type="none"/>
                  </a:ln>
                </p:spPr>
              </p:cxnSp>
              <p:cxnSp>
                <p:nvCxnSpPr>
                  <p:cNvPr id="4478" name="Google Shape;4478;p37"/>
                  <p:cNvCxnSpPr/>
                  <p:nvPr/>
                </p:nvCxnSpPr>
                <p:spPr>
                  <a:xfrm>
                    <a:off x="5780220" y="3077148"/>
                    <a:ext cx="0" cy="79375"/>
                  </a:xfrm>
                  <a:prstGeom prst="straightConnector1">
                    <a:avLst/>
                  </a:prstGeom>
                  <a:noFill/>
                  <a:ln cap="flat" cmpd="sng" w="12700">
                    <a:solidFill>
                      <a:srgbClr val="000000"/>
                    </a:solidFill>
                    <a:prstDash val="solid"/>
                    <a:round/>
                    <a:headEnd len="med" w="med" type="none"/>
                    <a:tailEnd len="med" w="med" type="none"/>
                  </a:ln>
                </p:spPr>
              </p:cxnSp>
              <p:sp>
                <p:nvSpPr>
                  <p:cNvPr id="4479" name="Google Shape;4479;p37"/>
                  <p:cNvSpPr/>
                  <p:nvPr/>
                </p:nvSpPr>
                <p:spPr>
                  <a:xfrm>
                    <a:off x="5283332" y="3077148"/>
                    <a:ext cx="492125" cy="7778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480" name="Google Shape;4480;p37"/>
                  <p:cNvSpPr/>
                  <p:nvPr/>
                </p:nvSpPr>
                <p:spPr>
                  <a:xfrm>
                    <a:off x="5278570" y="2983486"/>
                    <a:ext cx="496888" cy="150813"/>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4481" name="Google Shape;4481;p37"/>
                <p:cNvGrpSpPr/>
                <p:nvPr/>
              </p:nvGrpSpPr>
              <p:grpSpPr>
                <a:xfrm>
                  <a:off x="1464202" y="2507397"/>
                  <a:ext cx="469382" cy="476250"/>
                  <a:chOff x="2949" y="2425"/>
                  <a:chExt cx="300" cy="300"/>
                </a:xfrm>
              </p:grpSpPr>
              <p:sp>
                <p:nvSpPr>
                  <p:cNvPr id="4482" name="Google Shape;4482;p37"/>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483" name="Google Shape;4483;p37"/>
                  <p:cNvSpPr txBox="1"/>
                  <p:nvPr/>
                </p:nvSpPr>
                <p:spPr>
                  <a:xfrm>
                    <a:off x="2949"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a:t>
                    </a:r>
                    <a:endParaRPr b="0" i="0" sz="1500" u="none" cap="none" strike="noStrike">
                      <a:solidFill>
                        <a:srgbClr val="000000"/>
                      </a:solidFill>
                      <a:latin typeface="Arial"/>
                      <a:ea typeface="Arial"/>
                      <a:cs typeface="Arial"/>
                      <a:sym typeface="Arial"/>
                    </a:endParaRPr>
                  </a:p>
                </p:txBody>
              </p:sp>
            </p:grpSp>
          </p:grpSp>
        </p:grpSp>
        <p:sp>
          <p:nvSpPr>
            <p:cNvPr id="4484" name="Google Shape;4484;p37"/>
            <p:cNvSpPr/>
            <p:nvPr/>
          </p:nvSpPr>
          <p:spPr>
            <a:xfrm rot="10800000">
              <a:off x="8271137" y="5751593"/>
              <a:ext cx="575190" cy="152414"/>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485" name="Google Shape;4485;p37"/>
            <p:cNvSpPr/>
            <p:nvPr/>
          </p:nvSpPr>
          <p:spPr>
            <a:xfrm>
              <a:off x="7508446" y="5756510"/>
              <a:ext cx="575190" cy="152414"/>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486" name="Google Shape;4486;p37"/>
            <p:cNvSpPr/>
            <p:nvPr/>
          </p:nvSpPr>
          <p:spPr>
            <a:xfrm rot="10800000">
              <a:off x="8263118" y="3813171"/>
              <a:ext cx="575190" cy="152414"/>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487" name="Google Shape;4487;p37"/>
            <p:cNvSpPr/>
            <p:nvPr/>
          </p:nvSpPr>
          <p:spPr>
            <a:xfrm>
              <a:off x="7516468" y="3818088"/>
              <a:ext cx="575190" cy="152414"/>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488" name="Google Shape;4488;p37"/>
            <p:cNvSpPr/>
            <p:nvPr/>
          </p:nvSpPr>
          <p:spPr>
            <a:xfrm rot="10800000">
              <a:off x="8271140" y="1874749"/>
              <a:ext cx="575190" cy="152414"/>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489" name="Google Shape;4489;p37"/>
            <p:cNvSpPr/>
            <p:nvPr/>
          </p:nvSpPr>
          <p:spPr>
            <a:xfrm>
              <a:off x="7535184" y="1895707"/>
              <a:ext cx="575190" cy="152414"/>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490" name="Google Shape;4490;p37"/>
            <p:cNvSpPr/>
            <p:nvPr/>
          </p:nvSpPr>
          <p:spPr>
            <a:xfrm rot="10800000">
              <a:off x="10193519" y="1877422"/>
              <a:ext cx="575190" cy="152414"/>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491" name="Google Shape;4491;p37"/>
            <p:cNvSpPr/>
            <p:nvPr/>
          </p:nvSpPr>
          <p:spPr>
            <a:xfrm>
              <a:off x="9430828" y="1882339"/>
              <a:ext cx="575190" cy="152414"/>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492" name="Google Shape;4492;p37"/>
            <p:cNvSpPr/>
            <p:nvPr/>
          </p:nvSpPr>
          <p:spPr>
            <a:xfrm rot="10800000">
              <a:off x="10206889" y="3815843"/>
              <a:ext cx="575190" cy="152414"/>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493" name="Google Shape;4493;p37"/>
            <p:cNvSpPr/>
            <p:nvPr/>
          </p:nvSpPr>
          <p:spPr>
            <a:xfrm>
              <a:off x="9444198" y="3820760"/>
              <a:ext cx="575190" cy="152414"/>
            </a:xfrm>
            <a:prstGeom prst="rightArrow">
              <a:avLst>
                <a:gd fmla="val 50000" name="adj1"/>
                <a:gd fmla="val 50000" name="adj2"/>
              </a:avLst>
            </a:prstGeom>
            <a:gradFill>
              <a:gsLst>
                <a:gs pos="0">
                  <a:srgbClr val="F2F2F2"/>
                </a:gs>
                <a:gs pos="100000">
                  <a:srgbClr val="C00000"/>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nvGrpSpPr>
          <p:cNvPr id="4494" name="Google Shape;4494;p37"/>
          <p:cNvGrpSpPr/>
          <p:nvPr/>
        </p:nvGrpSpPr>
        <p:grpSpPr>
          <a:xfrm>
            <a:off x="493395" y="1800094"/>
            <a:ext cx="4438643" cy="734175"/>
            <a:chOff x="657860" y="2475281"/>
            <a:chExt cx="5918190" cy="978900"/>
          </a:xfrm>
        </p:grpSpPr>
        <p:sp>
          <p:nvSpPr>
            <p:cNvPr id="4495" name="Google Shape;4495;p37"/>
            <p:cNvSpPr txBox="1"/>
            <p:nvPr/>
          </p:nvSpPr>
          <p:spPr>
            <a:xfrm flipH="1">
              <a:off x="1644350" y="2475281"/>
              <a:ext cx="4931700" cy="9789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None/>
              </a:pPr>
              <a:r>
                <a:rPr lang="en-US" sz="1500">
                  <a:solidFill>
                    <a:schemeClr val="dk1"/>
                  </a:solidFill>
                  <a:latin typeface="Arial"/>
                  <a:ea typeface="Arial"/>
                  <a:cs typeface="Arial"/>
                  <a:sym typeface="Arial"/>
                </a:rPr>
                <a:t>c’s state at t=0 has propagated to b, and may influence distance vector computations up to </a:t>
              </a:r>
              <a:r>
                <a:rPr b="1" lang="en-US" sz="1800">
                  <a:solidFill>
                    <a:srgbClr val="0000A8"/>
                  </a:solidFill>
                  <a:latin typeface="Arial"/>
                  <a:ea typeface="Arial"/>
                  <a:cs typeface="Arial"/>
                  <a:sym typeface="Arial"/>
                </a:rPr>
                <a:t>1 </a:t>
              </a:r>
              <a:r>
                <a:rPr lang="en-US" sz="1500">
                  <a:solidFill>
                    <a:schemeClr val="dk1"/>
                  </a:solidFill>
                  <a:latin typeface="Arial"/>
                  <a:ea typeface="Arial"/>
                  <a:cs typeface="Arial"/>
                  <a:sym typeface="Arial"/>
                </a:rPr>
                <a:t>hop away, i.e., at b</a:t>
              </a:r>
              <a:endParaRPr sz="1100"/>
            </a:p>
          </p:txBody>
        </p:sp>
        <p:grpSp>
          <p:nvGrpSpPr>
            <p:cNvPr id="4496" name="Google Shape;4496;p37"/>
            <p:cNvGrpSpPr/>
            <p:nvPr/>
          </p:nvGrpSpPr>
          <p:grpSpPr>
            <a:xfrm>
              <a:off x="657860" y="2750299"/>
              <a:ext cx="986389" cy="380207"/>
              <a:chOff x="1097284" y="2174236"/>
              <a:chExt cx="986389" cy="380207"/>
            </a:xfrm>
          </p:grpSpPr>
          <p:sp>
            <p:nvSpPr>
              <p:cNvPr id="4497" name="Google Shape;4497;p37"/>
              <p:cNvSpPr txBox="1"/>
              <p:nvPr/>
            </p:nvSpPr>
            <p:spPr>
              <a:xfrm>
                <a:off x="1521473" y="2174943"/>
                <a:ext cx="562200" cy="379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t=1</a:t>
                </a:r>
                <a:endParaRPr sz="1100"/>
              </a:p>
            </p:txBody>
          </p:sp>
          <p:grpSp>
            <p:nvGrpSpPr>
              <p:cNvPr id="4498" name="Google Shape;4498;p37"/>
              <p:cNvGrpSpPr/>
              <p:nvPr/>
            </p:nvGrpSpPr>
            <p:grpSpPr>
              <a:xfrm>
                <a:off x="1097284" y="2174236"/>
                <a:ext cx="392849" cy="364140"/>
                <a:chOff x="1097284" y="2174236"/>
                <a:chExt cx="438579" cy="364140"/>
              </a:xfrm>
            </p:grpSpPr>
            <p:sp>
              <p:nvSpPr>
                <p:cNvPr id="4499" name="Google Shape;4499;p37"/>
                <p:cNvSpPr/>
                <p:nvPr/>
              </p:nvSpPr>
              <p:spPr>
                <a:xfrm>
                  <a:off x="1100473" y="2176595"/>
                  <a:ext cx="431322" cy="361447"/>
                </a:xfrm>
                <a:prstGeom prst="ellipse">
                  <a:avLst/>
                </a:prstGeom>
                <a:noFill/>
                <a:ln cap="flat" cmpd="sng" w="1905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cxnSp>
              <p:nvCxnSpPr>
                <p:cNvPr id="4500" name="Google Shape;4500;p37"/>
                <p:cNvCxnSpPr/>
                <p:nvPr/>
              </p:nvCxnSpPr>
              <p:spPr>
                <a:xfrm>
                  <a:off x="1314533" y="2174236"/>
                  <a:ext cx="0" cy="32479"/>
                </a:xfrm>
                <a:prstGeom prst="straightConnector1">
                  <a:avLst/>
                </a:prstGeom>
                <a:noFill/>
                <a:ln cap="rnd" cmpd="sng" w="12700">
                  <a:solidFill>
                    <a:srgbClr val="C00000"/>
                  </a:solidFill>
                  <a:prstDash val="solid"/>
                  <a:miter lim="800000"/>
                  <a:headEnd len="sm" w="sm" type="none"/>
                  <a:tailEnd len="sm" w="sm" type="none"/>
                </a:ln>
              </p:spPr>
            </p:cxnSp>
            <p:cxnSp>
              <p:nvCxnSpPr>
                <p:cNvPr id="4501" name="Google Shape;4501;p37"/>
                <p:cNvCxnSpPr/>
                <p:nvPr/>
              </p:nvCxnSpPr>
              <p:spPr>
                <a:xfrm>
                  <a:off x="1314533" y="2505897"/>
                  <a:ext cx="0" cy="32479"/>
                </a:xfrm>
                <a:prstGeom prst="straightConnector1">
                  <a:avLst/>
                </a:prstGeom>
                <a:noFill/>
                <a:ln cap="rnd" cmpd="sng" w="12700">
                  <a:solidFill>
                    <a:srgbClr val="C00000"/>
                  </a:solidFill>
                  <a:prstDash val="solid"/>
                  <a:miter lim="800000"/>
                  <a:headEnd len="sm" w="sm" type="none"/>
                  <a:tailEnd len="sm" w="sm" type="none"/>
                </a:ln>
              </p:spPr>
            </p:cxnSp>
            <p:cxnSp>
              <p:nvCxnSpPr>
                <p:cNvPr id="4502" name="Google Shape;4502;p37"/>
                <p:cNvCxnSpPr/>
                <p:nvPr/>
              </p:nvCxnSpPr>
              <p:spPr>
                <a:xfrm rot="10800000">
                  <a:off x="1116663" y="2338620"/>
                  <a:ext cx="0" cy="38758"/>
                </a:xfrm>
                <a:prstGeom prst="straightConnector1">
                  <a:avLst/>
                </a:prstGeom>
                <a:noFill/>
                <a:ln cap="rnd" cmpd="sng" w="12700">
                  <a:solidFill>
                    <a:srgbClr val="C00000"/>
                  </a:solidFill>
                  <a:prstDash val="solid"/>
                  <a:miter lim="800000"/>
                  <a:headEnd len="sm" w="sm" type="none"/>
                  <a:tailEnd len="sm" w="sm" type="none"/>
                </a:ln>
              </p:spPr>
            </p:cxnSp>
            <p:cxnSp>
              <p:nvCxnSpPr>
                <p:cNvPr id="4503" name="Google Shape;4503;p37"/>
                <p:cNvCxnSpPr/>
                <p:nvPr/>
              </p:nvCxnSpPr>
              <p:spPr>
                <a:xfrm rot="10800000">
                  <a:off x="1516484" y="2338620"/>
                  <a:ext cx="0" cy="38758"/>
                </a:xfrm>
                <a:prstGeom prst="straightConnector1">
                  <a:avLst/>
                </a:prstGeom>
                <a:noFill/>
                <a:ln cap="rnd" cmpd="sng" w="12700">
                  <a:solidFill>
                    <a:srgbClr val="C00000"/>
                  </a:solidFill>
                  <a:prstDash val="solid"/>
                  <a:miter lim="800000"/>
                  <a:headEnd len="sm" w="sm" type="none"/>
                  <a:tailEnd len="sm" w="sm" type="none"/>
                </a:ln>
              </p:spPr>
            </p:cxnSp>
            <p:cxnSp>
              <p:nvCxnSpPr>
                <p:cNvPr id="4504" name="Google Shape;4504;p37"/>
                <p:cNvCxnSpPr/>
                <p:nvPr/>
              </p:nvCxnSpPr>
              <p:spPr>
                <a:xfrm>
                  <a:off x="1411431" y="2493045"/>
                  <a:ext cx="17336" cy="23077"/>
                </a:xfrm>
                <a:prstGeom prst="straightConnector1">
                  <a:avLst/>
                </a:prstGeom>
                <a:noFill/>
                <a:ln cap="rnd" cmpd="sng" w="12700">
                  <a:solidFill>
                    <a:srgbClr val="C00000"/>
                  </a:solidFill>
                  <a:prstDash val="solid"/>
                  <a:miter lim="800000"/>
                  <a:headEnd len="sm" w="sm" type="none"/>
                  <a:tailEnd len="sm" w="sm" type="none"/>
                </a:ln>
              </p:spPr>
            </p:cxnSp>
            <p:cxnSp>
              <p:nvCxnSpPr>
                <p:cNvPr id="4505" name="Google Shape;4505;p37"/>
                <p:cNvCxnSpPr/>
                <p:nvPr/>
              </p:nvCxnSpPr>
              <p:spPr>
                <a:xfrm>
                  <a:off x="1205401" y="2199023"/>
                  <a:ext cx="17336" cy="23077"/>
                </a:xfrm>
                <a:prstGeom prst="straightConnector1">
                  <a:avLst/>
                </a:prstGeom>
                <a:noFill/>
                <a:ln cap="rnd" cmpd="sng" w="12700">
                  <a:solidFill>
                    <a:srgbClr val="C00000"/>
                  </a:solidFill>
                  <a:prstDash val="solid"/>
                  <a:miter lim="800000"/>
                  <a:headEnd len="sm" w="sm" type="none"/>
                  <a:tailEnd len="sm" w="sm" type="none"/>
                </a:ln>
              </p:spPr>
            </p:cxnSp>
            <p:cxnSp>
              <p:nvCxnSpPr>
                <p:cNvPr id="4506" name="Google Shape;4506;p37"/>
                <p:cNvCxnSpPr/>
                <p:nvPr/>
              </p:nvCxnSpPr>
              <p:spPr>
                <a:xfrm flipH="1">
                  <a:off x="1201321" y="2491335"/>
                  <a:ext cx="17336" cy="23077"/>
                </a:xfrm>
                <a:prstGeom prst="straightConnector1">
                  <a:avLst/>
                </a:prstGeom>
                <a:noFill/>
                <a:ln cap="rnd" cmpd="sng" w="12700">
                  <a:solidFill>
                    <a:srgbClr val="C00000"/>
                  </a:solidFill>
                  <a:prstDash val="solid"/>
                  <a:miter lim="800000"/>
                  <a:headEnd len="sm" w="sm" type="none"/>
                  <a:tailEnd len="sm" w="sm" type="none"/>
                </a:ln>
              </p:spPr>
            </p:cxnSp>
            <p:cxnSp>
              <p:nvCxnSpPr>
                <p:cNvPr id="4507" name="Google Shape;4507;p37"/>
                <p:cNvCxnSpPr/>
                <p:nvPr/>
              </p:nvCxnSpPr>
              <p:spPr>
                <a:xfrm flipH="1">
                  <a:off x="1407351" y="2197314"/>
                  <a:ext cx="17336" cy="23077"/>
                </a:xfrm>
                <a:prstGeom prst="straightConnector1">
                  <a:avLst/>
                </a:prstGeom>
                <a:noFill/>
                <a:ln cap="rnd" cmpd="sng" w="12700">
                  <a:solidFill>
                    <a:srgbClr val="C00000"/>
                  </a:solidFill>
                  <a:prstDash val="solid"/>
                  <a:miter lim="800000"/>
                  <a:headEnd len="sm" w="sm" type="none"/>
                  <a:tailEnd len="sm" w="sm" type="none"/>
                </a:ln>
              </p:spPr>
            </p:cxnSp>
            <p:cxnSp>
              <p:nvCxnSpPr>
                <p:cNvPr id="4508" name="Google Shape;4508;p37"/>
                <p:cNvCxnSpPr/>
                <p:nvPr/>
              </p:nvCxnSpPr>
              <p:spPr>
                <a:xfrm flipH="1">
                  <a:off x="1480788" y="2263982"/>
                  <a:ext cx="23455" cy="14529"/>
                </a:xfrm>
                <a:prstGeom prst="straightConnector1">
                  <a:avLst/>
                </a:prstGeom>
                <a:noFill/>
                <a:ln cap="rnd" cmpd="sng" w="12700">
                  <a:solidFill>
                    <a:srgbClr val="C00000"/>
                  </a:solidFill>
                  <a:prstDash val="solid"/>
                  <a:miter lim="800000"/>
                  <a:headEnd len="sm" w="sm" type="none"/>
                  <a:tailEnd len="sm" w="sm" type="none"/>
                </a:ln>
              </p:spPr>
            </p:cxnSp>
            <p:cxnSp>
              <p:nvCxnSpPr>
                <p:cNvPr id="4509" name="Google Shape;4509;p37"/>
                <p:cNvCxnSpPr/>
                <p:nvPr/>
              </p:nvCxnSpPr>
              <p:spPr>
                <a:xfrm flipH="1">
                  <a:off x="1129926" y="2434925"/>
                  <a:ext cx="23455" cy="14529"/>
                </a:xfrm>
                <a:prstGeom prst="straightConnector1">
                  <a:avLst/>
                </a:prstGeom>
                <a:noFill/>
                <a:ln cap="rnd" cmpd="sng" w="12700">
                  <a:solidFill>
                    <a:srgbClr val="C00000"/>
                  </a:solidFill>
                  <a:prstDash val="solid"/>
                  <a:miter lim="800000"/>
                  <a:headEnd len="sm" w="sm" type="none"/>
                  <a:tailEnd len="sm" w="sm" type="none"/>
                </a:ln>
              </p:spPr>
            </p:cxnSp>
            <p:cxnSp>
              <p:nvCxnSpPr>
                <p:cNvPr id="4510" name="Google Shape;4510;p37"/>
                <p:cNvCxnSpPr/>
                <p:nvPr/>
              </p:nvCxnSpPr>
              <p:spPr>
                <a:xfrm rot="10800000">
                  <a:off x="1136045" y="2265692"/>
                  <a:ext cx="23455" cy="14529"/>
                </a:xfrm>
                <a:prstGeom prst="straightConnector1">
                  <a:avLst/>
                </a:prstGeom>
                <a:noFill/>
                <a:ln cap="rnd" cmpd="sng" w="12700">
                  <a:solidFill>
                    <a:srgbClr val="C00000"/>
                  </a:solidFill>
                  <a:prstDash val="solid"/>
                  <a:miter lim="800000"/>
                  <a:headEnd len="sm" w="sm" type="none"/>
                  <a:tailEnd len="sm" w="sm" type="none"/>
                </a:ln>
              </p:spPr>
            </p:cxnSp>
            <p:cxnSp>
              <p:nvCxnSpPr>
                <p:cNvPr id="4511" name="Google Shape;4511;p37"/>
                <p:cNvCxnSpPr/>
                <p:nvPr/>
              </p:nvCxnSpPr>
              <p:spPr>
                <a:xfrm rot="10800000">
                  <a:off x="1480788" y="2436635"/>
                  <a:ext cx="23455" cy="14529"/>
                </a:xfrm>
                <a:prstGeom prst="straightConnector1">
                  <a:avLst/>
                </a:prstGeom>
                <a:noFill/>
                <a:ln cap="rnd" cmpd="sng" w="12700">
                  <a:solidFill>
                    <a:srgbClr val="C00000"/>
                  </a:solidFill>
                  <a:prstDash val="solid"/>
                  <a:miter lim="800000"/>
                  <a:headEnd len="sm" w="sm" type="none"/>
                  <a:tailEnd len="sm" w="sm" type="none"/>
                </a:ln>
              </p:spPr>
            </p:cxnSp>
            <p:sp>
              <p:nvSpPr>
                <p:cNvPr id="4512" name="Google Shape;4512;p37"/>
                <p:cNvSpPr/>
                <p:nvPr/>
              </p:nvSpPr>
              <p:spPr>
                <a:xfrm>
                  <a:off x="1288014" y="2334922"/>
                  <a:ext cx="53037" cy="46914"/>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cxnSp>
              <p:nvCxnSpPr>
                <p:cNvPr id="4513" name="Google Shape;4513;p37"/>
                <p:cNvCxnSpPr/>
                <p:nvPr/>
              </p:nvCxnSpPr>
              <p:spPr>
                <a:xfrm flipH="1">
                  <a:off x="1318079" y="2243337"/>
                  <a:ext cx="79786" cy="111123"/>
                </a:xfrm>
                <a:prstGeom prst="straightConnector1">
                  <a:avLst/>
                </a:prstGeom>
                <a:noFill/>
                <a:ln cap="flat" cmpd="sng" w="25400">
                  <a:solidFill>
                    <a:srgbClr val="C00000"/>
                  </a:solidFill>
                  <a:prstDash val="solid"/>
                  <a:miter lim="800000"/>
                  <a:headEnd len="sm" w="sm" type="none"/>
                  <a:tailEnd len="sm" w="sm" type="none"/>
                </a:ln>
              </p:spPr>
            </p:cxnSp>
          </p:grpSp>
        </p:grpSp>
      </p:grpSp>
      <p:grpSp>
        <p:nvGrpSpPr>
          <p:cNvPr id="4514" name="Google Shape;4514;p37"/>
          <p:cNvGrpSpPr/>
          <p:nvPr/>
        </p:nvGrpSpPr>
        <p:grpSpPr>
          <a:xfrm>
            <a:off x="483394" y="2598488"/>
            <a:ext cx="4509619" cy="734175"/>
            <a:chOff x="644525" y="3539806"/>
            <a:chExt cx="6012825" cy="978900"/>
          </a:xfrm>
        </p:grpSpPr>
        <p:sp>
          <p:nvSpPr>
            <p:cNvPr id="4515" name="Google Shape;4515;p37"/>
            <p:cNvSpPr txBox="1"/>
            <p:nvPr/>
          </p:nvSpPr>
          <p:spPr>
            <a:xfrm flipH="1">
              <a:off x="1638950" y="3539806"/>
              <a:ext cx="5018400" cy="9789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None/>
              </a:pPr>
              <a:r>
                <a:rPr lang="en-US" sz="1500">
                  <a:solidFill>
                    <a:schemeClr val="dk1"/>
                  </a:solidFill>
                  <a:latin typeface="Arial"/>
                  <a:ea typeface="Arial"/>
                  <a:cs typeface="Arial"/>
                  <a:sym typeface="Arial"/>
                </a:rPr>
                <a:t>c’s state at t=0 may now influence distance vector computations up to </a:t>
              </a:r>
              <a:r>
                <a:rPr b="1" lang="en-US" sz="1800">
                  <a:solidFill>
                    <a:srgbClr val="0000A8"/>
                  </a:solidFill>
                  <a:latin typeface="Arial"/>
                  <a:ea typeface="Arial"/>
                  <a:cs typeface="Arial"/>
                  <a:sym typeface="Arial"/>
                </a:rPr>
                <a:t>2 </a:t>
              </a:r>
              <a:r>
                <a:rPr lang="en-US" sz="1500">
                  <a:solidFill>
                    <a:schemeClr val="dk1"/>
                  </a:solidFill>
                  <a:latin typeface="Arial"/>
                  <a:ea typeface="Arial"/>
                  <a:cs typeface="Arial"/>
                  <a:sym typeface="Arial"/>
                </a:rPr>
                <a:t>hops away, i.e., at b and now at a, e as well</a:t>
              </a:r>
              <a:endParaRPr sz="1100"/>
            </a:p>
          </p:txBody>
        </p:sp>
        <p:grpSp>
          <p:nvGrpSpPr>
            <p:cNvPr id="4516" name="Google Shape;4516;p37"/>
            <p:cNvGrpSpPr/>
            <p:nvPr/>
          </p:nvGrpSpPr>
          <p:grpSpPr>
            <a:xfrm>
              <a:off x="644525" y="3789159"/>
              <a:ext cx="1132802" cy="380222"/>
              <a:chOff x="1097284" y="2174236"/>
              <a:chExt cx="1132802" cy="380222"/>
            </a:xfrm>
          </p:grpSpPr>
          <p:sp>
            <p:nvSpPr>
              <p:cNvPr id="4517" name="Google Shape;4517;p37"/>
              <p:cNvSpPr txBox="1"/>
              <p:nvPr/>
            </p:nvSpPr>
            <p:spPr>
              <a:xfrm>
                <a:off x="1521486" y="2174958"/>
                <a:ext cx="708600" cy="379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t=2</a:t>
                </a:r>
                <a:endParaRPr sz="1100"/>
              </a:p>
            </p:txBody>
          </p:sp>
          <p:grpSp>
            <p:nvGrpSpPr>
              <p:cNvPr id="4518" name="Google Shape;4518;p37"/>
              <p:cNvGrpSpPr/>
              <p:nvPr/>
            </p:nvGrpSpPr>
            <p:grpSpPr>
              <a:xfrm>
                <a:off x="1097284" y="2174236"/>
                <a:ext cx="392849" cy="364140"/>
                <a:chOff x="1097284" y="2174236"/>
                <a:chExt cx="438579" cy="364140"/>
              </a:xfrm>
            </p:grpSpPr>
            <p:sp>
              <p:nvSpPr>
                <p:cNvPr id="4519" name="Google Shape;4519;p37"/>
                <p:cNvSpPr/>
                <p:nvPr/>
              </p:nvSpPr>
              <p:spPr>
                <a:xfrm>
                  <a:off x="1100473" y="2176595"/>
                  <a:ext cx="431322" cy="361447"/>
                </a:xfrm>
                <a:prstGeom prst="ellipse">
                  <a:avLst/>
                </a:prstGeom>
                <a:noFill/>
                <a:ln cap="flat" cmpd="sng" w="1905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cxnSp>
              <p:nvCxnSpPr>
                <p:cNvPr id="4520" name="Google Shape;4520;p37"/>
                <p:cNvCxnSpPr/>
                <p:nvPr/>
              </p:nvCxnSpPr>
              <p:spPr>
                <a:xfrm>
                  <a:off x="1314533" y="2174236"/>
                  <a:ext cx="0" cy="32479"/>
                </a:xfrm>
                <a:prstGeom prst="straightConnector1">
                  <a:avLst/>
                </a:prstGeom>
                <a:noFill/>
                <a:ln cap="rnd" cmpd="sng" w="12700">
                  <a:solidFill>
                    <a:srgbClr val="C00000"/>
                  </a:solidFill>
                  <a:prstDash val="solid"/>
                  <a:miter lim="800000"/>
                  <a:headEnd len="sm" w="sm" type="none"/>
                  <a:tailEnd len="sm" w="sm" type="none"/>
                </a:ln>
              </p:spPr>
            </p:cxnSp>
            <p:cxnSp>
              <p:nvCxnSpPr>
                <p:cNvPr id="4521" name="Google Shape;4521;p37"/>
                <p:cNvCxnSpPr/>
                <p:nvPr/>
              </p:nvCxnSpPr>
              <p:spPr>
                <a:xfrm>
                  <a:off x="1314533" y="2505897"/>
                  <a:ext cx="0" cy="32479"/>
                </a:xfrm>
                <a:prstGeom prst="straightConnector1">
                  <a:avLst/>
                </a:prstGeom>
                <a:noFill/>
                <a:ln cap="rnd" cmpd="sng" w="12700">
                  <a:solidFill>
                    <a:srgbClr val="C00000"/>
                  </a:solidFill>
                  <a:prstDash val="solid"/>
                  <a:miter lim="800000"/>
                  <a:headEnd len="sm" w="sm" type="none"/>
                  <a:tailEnd len="sm" w="sm" type="none"/>
                </a:ln>
              </p:spPr>
            </p:cxnSp>
            <p:cxnSp>
              <p:nvCxnSpPr>
                <p:cNvPr id="4522" name="Google Shape;4522;p37"/>
                <p:cNvCxnSpPr/>
                <p:nvPr/>
              </p:nvCxnSpPr>
              <p:spPr>
                <a:xfrm rot="10800000">
                  <a:off x="1116663" y="2338620"/>
                  <a:ext cx="0" cy="38758"/>
                </a:xfrm>
                <a:prstGeom prst="straightConnector1">
                  <a:avLst/>
                </a:prstGeom>
                <a:noFill/>
                <a:ln cap="rnd" cmpd="sng" w="12700">
                  <a:solidFill>
                    <a:srgbClr val="C00000"/>
                  </a:solidFill>
                  <a:prstDash val="solid"/>
                  <a:miter lim="800000"/>
                  <a:headEnd len="sm" w="sm" type="none"/>
                  <a:tailEnd len="sm" w="sm" type="none"/>
                </a:ln>
              </p:spPr>
            </p:cxnSp>
            <p:cxnSp>
              <p:nvCxnSpPr>
                <p:cNvPr id="4523" name="Google Shape;4523;p37"/>
                <p:cNvCxnSpPr/>
                <p:nvPr/>
              </p:nvCxnSpPr>
              <p:spPr>
                <a:xfrm rot="10800000">
                  <a:off x="1516484" y="2338620"/>
                  <a:ext cx="0" cy="38758"/>
                </a:xfrm>
                <a:prstGeom prst="straightConnector1">
                  <a:avLst/>
                </a:prstGeom>
                <a:noFill/>
                <a:ln cap="rnd" cmpd="sng" w="12700">
                  <a:solidFill>
                    <a:srgbClr val="C00000"/>
                  </a:solidFill>
                  <a:prstDash val="solid"/>
                  <a:miter lim="800000"/>
                  <a:headEnd len="sm" w="sm" type="none"/>
                  <a:tailEnd len="sm" w="sm" type="none"/>
                </a:ln>
              </p:spPr>
            </p:cxnSp>
            <p:cxnSp>
              <p:nvCxnSpPr>
                <p:cNvPr id="4524" name="Google Shape;4524;p37"/>
                <p:cNvCxnSpPr/>
                <p:nvPr/>
              </p:nvCxnSpPr>
              <p:spPr>
                <a:xfrm>
                  <a:off x="1411431" y="2493045"/>
                  <a:ext cx="17336" cy="23077"/>
                </a:xfrm>
                <a:prstGeom prst="straightConnector1">
                  <a:avLst/>
                </a:prstGeom>
                <a:noFill/>
                <a:ln cap="rnd" cmpd="sng" w="12700">
                  <a:solidFill>
                    <a:srgbClr val="C00000"/>
                  </a:solidFill>
                  <a:prstDash val="solid"/>
                  <a:miter lim="800000"/>
                  <a:headEnd len="sm" w="sm" type="none"/>
                  <a:tailEnd len="sm" w="sm" type="none"/>
                </a:ln>
              </p:spPr>
            </p:cxnSp>
            <p:cxnSp>
              <p:nvCxnSpPr>
                <p:cNvPr id="4525" name="Google Shape;4525;p37"/>
                <p:cNvCxnSpPr/>
                <p:nvPr/>
              </p:nvCxnSpPr>
              <p:spPr>
                <a:xfrm>
                  <a:off x="1205401" y="2199023"/>
                  <a:ext cx="17336" cy="23077"/>
                </a:xfrm>
                <a:prstGeom prst="straightConnector1">
                  <a:avLst/>
                </a:prstGeom>
                <a:noFill/>
                <a:ln cap="rnd" cmpd="sng" w="12700">
                  <a:solidFill>
                    <a:srgbClr val="C00000"/>
                  </a:solidFill>
                  <a:prstDash val="solid"/>
                  <a:miter lim="800000"/>
                  <a:headEnd len="sm" w="sm" type="none"/>
                  <a:tailEnd len="sm" w="sm" type="none"/>
                </a:ln>
              </p:spPr>
            </p:cxnSp>
            <p:cxnSp>
              <p:nvCxnSpPr>
                <p:cNvPr id="4526" name="Google Shape;4526;p37"/>
                <p:cNvCxnSpPr/>
                <p:nvPr/>
              </p:nvCxnSpPr>
              <p:spPr>
                <a:xfrm flipH="1">
                  <a:off x="1201321" y="2491335"/>
                  <a:ext cx="17336" cy="23077"/>
                </a:xfrm>
                <a:prstGeom prst="straightConnector1">
                  <a:avLst/>
                </a:prstGeom>
                <a:noFill/>
                <a:ln cap="rnd" cmpd="sng" w="12700">
                  <a:solidFill>
                    <a:srgbClr val="C00000"/>
                  </a:solidFill>
                  <a:prstDash val="solid"/>
                  <a:miter lim="800000"/>
                  <a:headEnd len="sm" w="sm" type="none"/>
                  <a:tailEnd len="sm" w="sm" type="none"/>
                </a:ln>
              </p:spPr>
            </p:cxnSp>
            <p:cxnSp>
              <p:nvCxnSpPr>
                <p:cNvPr id="4527" name="Google Shape;4527;p37"/>
                <p:cNvCxnSpPr/>
                <p:nvPr/>
              </p:nvCxnSpPr>
              <p:spPr>
                <a:xfrm flipH="1">
                  <a:off x="1407351" y="2197314"/>
                  <a:ext cx="17336" cy="23077"/>
                </a:xfrm>
                <a:prstGeom prst="straightConnector1">
                  <a:avLst/>
                </a:prstGeom>
                <a:noFill/>
                <a:ln cap="rnd" cmpd="sng" w="12700">
                  <a:solidFill>
                    <a:srgbClr val="C00000"/>
                  </a:solidFill>
                  <a:prstDash val="solid"/>
                  <a:miter lim="800000"/>
                  <a:headEnd len="sm" w="sm" type="none"/>
                  <a:tailEnd len="sm" w="sm" type="none"/>
                </a:ln>
              </p:spPr>
            </p:cxnSp>
            <p:cxnSp>
              <p:nvCxnSpPr>
                <p:cNvPr id="4528" name="Google Shape;4528;p37"/>
                <p:cNvCxnSpPr/>
                <p:nvPr/>
              </p:nvCxnSpPr>
              <p:spPr>
                <a:xfrm flipH="1">
                  <a:off x="1480788" y="2263982"/>
                  <a:ext cx="23455" cy="14529"/>
                </a:xfrm>
                <a:prstGeom prst="straightConnector1">
                  <a:avLst/>
                </a:prstGeom>
                <a:noFill/>
                <a:ln cap="rnd" cmpd="sng" w="12700">
                  <a:solidFill>
                    <a:srgbClr val="C00000"/>
                  </a:solidFill>
                  <a:prstDash val="solid"/>
                  <a:miter lim="800000"/>
                  <a:headEnd len="sm" w="sm" type="none"/>
                  <a:tailEnd len="sm" w="sm" type="none"/>
                </a:ln>
              </p:spPr>
            </p:cxnSp>
            <p:cxnSp>
              <p:nvCxnSpPr>
                <p:cNvPr id="4529" name="Google Shape;4529;p37"/>
                <p:cNvCxnSpPr/>
                <p:nvPr/>
              </p:nvCxnSpPr>
              <p:spPr>
                <a:xfrm flipH="1">
                  <a:off x="1129926" y="2434925"/>
                  <a:ext cx="23455" cy="14529"/>
                </a:xfrm>
                <a:prstGeom prst="straightConnector1">
                  <a:avLst/>
                </a:prstGeom>
                <a:noFill/>
                <a:ln cap="rnd" cmpd="sng" w="12700">
                  <a:solidFill>
                    <a:srgbClr val="C00000"/>
                  </a:solidFill>
                  <a:prstDash val="solid"/>
                  <a:miter lim="800000"/>
                  <a:headEnd len="sm" w="sm" type="none"/>
                  <a:tailEnd len="sm" w="sm" type="none"/>
                </a:ln>
              </p:spPr>
            </p:cxnSp>
            <p:cxnSp>
              <p:nvCxnSpPr>
                <p:cNvPr id="4530" name="Google Shape;4530;p37"/>
                <p:cNvCxnSpPr/>
                <p:nvPr/>
              </p:nvCxnSpPr>
              <p:spPr>
                <a:xfrm rot="10800000">
                  <a:off x="1136045" y="2265692"/>
                  <a:ext cx="23455" cy="14529"/>
                </a:xfrm>
                <a:prstGeom prst="straightConnector1">
                  <a:avLst/>
                </a:prstGeom>
                <a:noFill/>
                <a:ln cap="rnd" cmpd="sng" w="12700">
                  <a:solidFill>
                    <a:srgbClr val="C00000"/>
                  </a:solidFill>
                  <a:prstDash val="solid"/>
                  <a:miter lim="800000"/>
                  <a:headEnd len="sm" w="sm" type="none"/>
                  <a:tailEnd len="sm" w="sm" type="none"/>
                </a:ln>
              </p:spPr>
            </p:cxnSp>
            <p:cxnSp>
              <p:nvCxnSpPr>
                <p:cNvPr id="4531" name="Google Shape;4531;p37"/>
                <p:cNvCxnSpPr/>
                <p:nvPr/>
              </p:nvCxnSpPr>
              <p:spPr>
                <a:xfrm rot="10800000">
                  <a:off x="1480788" y="2436635"/>
                  <a:ext cx="23455" cy="14529"/>
                </a:xfrm>
                <a:prstGeom prst="straightConnector1">
                  <a:avLst/>
                </a:prstGeom>
                <a:noFill/>
                <a:ln cap="rnd" cmpd="sng" w="12700">
                  <a:solidFill>
                    <a:srgbClr val="C00000"/>
                  </a:solidFill>
                  <a:prstDash val="solid"/>
                  <a:miter lim="800000"/>
                  <a:headEnd len="sm" w="sm" type="none"/>
                  <a:tailEnd len="sm" w="sm" type="none"/>
                </a:ln>
              </p:spPr>
            </p:cxnSp>
            <p:sp>
              <p:nvSpPr>
                <p:cNvPr id="4532" name="Google Shape;4532;p37"/>
                <p:cNvSpPr/>
                <p:nvPr/>
              </p:nvSpPr>
              <p:spPr>
                <a:xfrm>
                  <a:off x="1288014" y="2334922"/>
                  <a:ext cx="53037" cy="46914"/>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cxnSp>
              <p:nvCxnSpPr>
                <p:cNvPr id="4533" name="Google Shape;4533;p37"/>
                <p:cNvCxnSpPr/>
                <p:nvPr/>
              </p:nvCxnSpPr>
              <p:spPr>
                <a:xfrm flipH="1">
                  <a:off x="1310990" y="2293502"/>
                  <a:ext cx="151387" cy="67308"/>
                </a:xfrm>
                <a:prstGeom prst="straightConnector1">
                  <a:avLst/>
                </a:prstGeom>
                <a:noFill/>
                <a:ln cap="flat" cmpd="sng" w="25400">
                  <a:solidFill>
                    <a:srgbClr val="C00000"/>
                  </a:solidFill>
                  <a:prstDash val="solid"/>
                  <a:miter lim="800000"/>
                  <a:headEnd len="sm" w="sm" type="none"/>
                  <a:tailEnd len="sm" w="sm" type="none"/>
                </a:ln>
              </p:spPr>
            </p:cxnSp>
          </p:grpSp>
        </p:grpSp>
      </p:grpSp>
      <p:grpSp>
        <p:nvGrpSpPr>
          <p:cNvPr id="4534" name="Google Shape;4534;p37"/>
          <p:cNvGrpSpPr/>
          <p:nvPr/>
        </p:nvGrpSpPr>
        <p:grpSpPr>
          <a:xfrm>
            <a:off x="493395" y="3363507"/>
            <a:ext cx="4499610" cy="734047"/>
            <a:chOff x="657860" y="4484676"/>
            <a:chExt cx="5999480" cy="978729"/>
          </a:xfrm>
        </p:grpSpPr>
        <p:sp>
          <p:nvSpPr>
            <p:cNvPr id="4535" name="Google Shape;4535;p37"/>
            <p:cNvSpPr txBox="1"/>
            <p:nvPr/>
          </p:nvSpPr>
          <p:spPr>
            <a:xfrm flipH="1">
              <a:off x="1659184" y="4484676"/>
              <a:ext cx="4998156" cy="978729"/>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None/>
              </a:pPr>
              <a:r>
                <a:rPr lang="en-US" sz="1500">
                  <a:solidFill>
                    <a:schemeClr val="dk1"/>
                  </a:solidFill>
                  <a:latin typeface="Arial"/>
                  <a:ea typeface="Arial"/>
                  <a:cs typeface="Arial"/>
                  <a:sym typeface="Arial"/>
                </a:rPr>
                <a:t>c’s state at t=0 may influence distance vector computations up to </a:t>
              </a:r>
              <a:r>
                <a:rPr b="1" lang="en-US" sz="1800">
                  <a:solidFill>
                    <a:srgbClr val="0000A8"/>
                  </a:solidFill>
                  <a:latin typeface="Arial"/>
                  <a:ea typeface="Arial"/>
                  <a:cs typeface="Arial"/>
                  <a:sym typeface="Arial"/>
                </a:rPr>
                <a:t>3</a:t>
              </a:r>
              <a:r>
                <a:rPr lang="en-US" sz="1500">
                  <a:solidFill>
                    <a:schemeClr val="dk1"/>
                  </a:solidFill>
                  <a:latin typeface="Arial"/>
                  <a:ea typeface="Arial"/>
                  <a:cs typeface="Arial"/>
                  <a:sym typeface="Arial"/>
                </a:rPr>
                <a:t> hops away, i.e., at b,a,e and now at c,f,h as well</a:t>
              </a:r>
              <a:endParaRPr sz="1100"/>
            </a:p>
          </p:txBody>
        </p:sp>
        <p:grpSp>
          <p:nvGrpSpPr>
            <p:cNvPr id="4536" name="Google Shape;4536;p37"/>
            <p:cNvGrpSpPr/>
            <p:nvPr/>
          </p:nvGrpSpPr>
          <p:grpSpPr>
            <a:xfrm>
              <a:off x="657860" y="4761979"/>
              <a:ext cx="1169687" cy="380221"/>
              <a:chOff x="1097284" y="2174236"/>
              <a:chExt cx="1169687" cy="380221"/>
            </a:xfrm>
          </p:grpSpPr>
          <p:sp>
            <p:nvSpPr>
              <p:cNvPr id="4537" name="Google Shape;4537;p37"/>
              <p:cNvSpPr txBox="1"/>
              <p:nvPr/>
            </p:nvSpPr>
            <p:spPr>
              <a:xfrm>
                <a:off x="1521471" y="2174957"/>
                <a:ext cx="745500" cy="379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t=3</a:t>
                </a:r>
                <a:endParaRPr sz="1100"/>
              </a:p>
            </p:txBody>
          </p:sp>
          <p:grpSp>
            <p:nvGrpSpPr>
              <p:cNvPr id="4538" name="Google Shape;4538;p37"/>
              <p:cNvGrpSpPr/>
              <p:nvPr/>
            </p:nvGrpSpPr>
            <p:grpSpPr>
              <a:xfrm>
                <a:off x="1097284" y="2174236"/>
                <a:ext cx="392849" cy="364140"/>
                <a:chOff x="1097284" y="2174236"/>
                <a:chExt cx="438579" cy="364140"/>
              </a:xfrm>
            </p:grpSpPr>
            <p:sp>
              <p:nvSpPr>
                <p:cNvPr id="4539" name="Google Shape;4539;p37"/>
                <p:cNvSpPr/>
                <p:nvPr/>
              </p:nvSpPr>
              <p:spPr>
                <a:xfrm>
                  <a:off x="1100473" y="2176595"/>
                  <a:ext cx="431322" cy="361447"/>
                </a:xfrm>
                <a:prstGeom prst="ellipse">
                  <a:avLst/>
                </a:prstGeom>
                <a:noFill/>
                <a:ln cap="flat" cmpd="sng" w="1905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cxnSp>
              <p:nvCxnSpPr>
                <p:cNvPr id="4540" name="Google Shape;4540;p37"/>
                <p:cNvCxnSpPr/>
                <p:nvPr/>
              </p:nvCxnSpPr>
              <p:spPr>
                <a:xfrm>
                  <a:off x="1314533" y="2174236"/>
                  <a:ext cx="0" cy="32479"/>
                </a:xfrm>
                <a:prstGeom prst="straightConnector1">
                  <a:avLst/>
                </a:prstGeom>
                <a:noFill/>
                <a:ln cap="rnd" cmpd="sng" w="12700">
                  <a:solidFill>
                    <a:srgbClr val="C00000"/>
                  </a:solidFill>
                  <a:prstDash val="solid"/>
                  <a:miter lim="800000"/>
                  <a:headEnd len="sm" w="sm" type="none"/>
                  <a:tailEnd len="sm" w="sm" type="none"/>
                </a:ln>
              </p:spPr>
            </p:cxnSp>
            <p:cxnSp>
              <p:nvCxnSpPr>
                <p:cNvPr id="4541" name="Google Shape;4541;p37"/>
                <p:cNvCxnSpPr/>
                <p:nvPr/>
              </p:nvCxnSpPr>
              <p:spPr>
                <a:xfrm>
                  <a:off x="1314533" y="2505897"/>
                  <a:ext cx="0" cy="32479"/>
                </a:xfrm>
                <a:prstGeom prst="straightConnector1">
                  <a:avLst/>
                </a:prstGeom>
                <a:noFill/>
                <a:ln cap="rnd" cmpd="sng" w="12700">
                  <a:solidFill>
                    <a:srgbClr val="C00000"/>
                  </a:solidFill>
                  <a:prstDash val="solid"/>
                  <a:miter lim="800000"/>
                  <a:headEnd len="sm" w="sm" type="none"/>
                  <a:tailEnd len="sm" w="sm" type="none"/>
                </a:ln>
              </p:spPr>
            </p:cxnSp>
            <p:cxnSp>
              <p:nvCxnSpPr>
                <p:cNvPr id="4542" name="Google Shape;4542;p37"/>
                <p:cNvCxnSpPr/>
                <p:nvPr/>
              </p:nvCxnSpPr>
              <p:spPr>
                <a:xfrm rot="10800000">
                  <a:off x="1116663" y="2338620"/>
                  <a:ext cx="0" cy="38758"/>
                </a:xfrm>
                <a:prstGeom prst="straightConnector1">
                  <a:avLst/>
                </a:prstGeom>
                <a:noFill/>
                <a:ln cap="rnd" cmpd="sng" w="12700">
                  <a:solidFill>
                    <a:srgbClr val="C00000"/>
                  </a:solidFill>
                  <a:prstDash val="solid"/>
                  <a:miter lim="800000"/>
                  <a:headEnd len="sm" w="sm" type="none"/>
                  <a:tailEnd len="sm" w="sm" type="none"/>
                </a:ln>
              </p:spPr>
            </p:cxnSp>
            <p:cxnSp>
              <p:nvCxnSpPr>
                <p:cNvPr id="4543" name="Google Shape;4543;p37"/>
                <p:cNvCxnSpPr/>
                <p:nvPr/>
              </p:nvCxnSpPr>
              <p:spPr>
                <a:xfrm rot="10800000">
                  <a:off x="1516484" y="2338620"/>
                  <a:ext cx="0" cy="38758"/>
                </a:xfrm>
                <a:prstGeom prst="straightConnector1">
                  <a:avLst/>
                </a:prstGeom>
                <a:noFill/>
                <a:ln cap="rnd" cmpd="sng" w="12700">
                  <a:solidFill>
                    <a:srgbClr val="C00000"/>
                  </a:solidFill>
                  <a:prstDash val="solid"/>
                  <a:miter lim="800000"/>
                  <a:headEnd len="sm" w="sm" type="none"/>
                  <a:tailEnd len="sm" w="sm" type="none"/>
                </a:ln>
              </p:spPr>
            </p:cxnSp>
            <p:cxnSp>
              <p:nvCxnSpPr>
                <p:cNvPr id="4544" name="Google Shape;4544;p37"/>
                <p:cNvCxnSpPr/>
                <p:nvPr/>
              </p:nvCxnSpPr>
              <p:spPr>
                <a:xfrm>
                  <a:off x="1411431" y="2493045"/>
                  <a:ext cx="17336" cy="23077"/>
                </a:xfrm>
                <a:prstGeom prst="straightConnector1">
                  <a:avLst/>
                </a:prstGeom>
                <a:noFill/>
                <a:ln cap="rnd" cmpd="sng" w="12700">
                  <a:solidFill>
                    <a:srgbClr val="C00000"/>
                  </a:solidFill>
                  <a:prstDash val="solid"/>
                  <a:miter lim="800000"/>
                  <a:headEnd len="sm" w="sm" type="none"/>
                  <a:tailEnd len="sm" w="sm" type="none"/>
                </a:ln>
              </p:spPr>
            </p:cxnSp>
            <p:cxnSp>
              <p:nvCxnSpPr>
                <p:cNvPr id="4545" name="Google Shape;4545;p37"/>
                <p:cNvCxnSpPr/>
                <p:nvPr/>
              </p:nvCxnSpPr>
              <p:spPr>
                <a:xfrm>
                  <a:off x="1205401" y="2199023"/>
                  <a:ext cx="17336" cy="23077"/>
                </a:xfrm>
                <a:prstGeom prst="straightConnector1">
                  <a:avLst/>
                </a:prstGeom>
                <a:noFill/>
                <a:ln cap="rnd" cmpd="sng" w="12700">
                  <a:solidFill>
                    <a:srgbClr val="C00000"/>
                  </a:solidFill>
                  <a:prstDash val="solid"/>
                  <a:miter lim="800000"/>
                  <a:headEnd len="sm" w="sm" type="none"/>
                  <a:tailEnd len="sm" w="sm" type="none"/>
                </a:ln>
              </p:spPr>
            </p:cxnSp>
            <p:cxnSp>
              <p:nvCxnSpPr>
                <p:cNvPr id="4546" name="Google Shape;4546;p37"/>
                <p:cNvCxnSpPr/>
                <p:nvPr/>
              </p:nvCxnSpPr>
              <p:spPr>
                <a:xfrm flipH="1">
                  <a:off x="1201321" y="2491335"/>
                  <a:ext cx="17336" cy="23077"/>
                </a:xfrm>
                <a:prstGeom prst="straightConnector1">
                  <a:avLst/>
                </a:prstGeom>
                <a:noFill/>
                <a:ln cap="rnd" cmpd="sng" w="12700">
                  <a:solidFill>
                    <a:srgbClr val="C00000"/>
                  </a:solidFill>
                  <a:prstDash val="solid"/>
                  <a:miter lim="800000"/>
                  <a:headEnd len="sm" w="sm" type="none"/>
                  <a:tailEnd len="sm" w="sm" type="none"/>
                </a:ln>
              </p:spPr>
            </p:cxnSp>
            <p:cxnSp>
              <p:nvCxnSpPr>
                <p:cNvPr id="4547" name="Google Shape;4547;p37"/>
                <p:cNvCxnSpPr/>
                <p:nvPr/>
              </p:nvCxnSpPr>
              <p:spPr>
                <a:xfrm flipH="1">
                  <a:off x="1407351" y="2197314"/>
                  <a:ext cx="17336" cy="23077"/>
                </a:xfrm>
                <a:prstGeom prst="straightConnector1">
                  <a:avLst/>
                </a:prstGeom>
                <a:noFill/>
                <a:ln cap="rnd" cmpd="sng" w="12700">
                  <a:solidFill>
                    <a:srgbClr val="C00000"/>
                  </a:solidFill>
                  <a:prstDash val="solid"/>
                  <a:miter lim="800000"/>
                  <a:headEnd len="sm" w="sm" type="none"/>
                  <a:tailEnd len="sm" w="sm" type="none"/>
                </a:ln>
              </p:spPr>
            </p:cxnSp>
            <p:cxnSp>
              <p:nvCxnSpPr>
                <p:cNvPr id="4548" name="Google Shape;4548;p37"/>
                <p:cNvCxnSpPr/>
                <p:nvPr/>
              </p:nvCxnSpPr>
              <p:spPr>
                <a:xfrm flipH="1">
                  <a:off x="1480788" y="2263982"/>
                  <a:ext cx="23455" cy="14529"/>
                </a:xfrm>
                <a:prstGeom prst="straightConnector1">
                  <a:avLst/>
                </a:prstGeom>
                <a:noFill/>
                <a:ln cap="rnd" cmpd="sng" w="12700">
                  <a:solidFill>
                    <a:srgbClr val="C00000"/>
                  </a:solidFill>
                  <a:prstDash val="solid"/>
                  <a:miter lim="800000"/>
                  <a:headEnd len="sm" w="sm" type="none"/>
                  <a:tailEnd len="sm" w="sm" type="none"/>
                </a:ln>
              </p:spPr>
            </p:cxnSp>
            <p:cxnSp>
              <p:nvCxnSpPr>
                <p:cNvPr id="4549" name="Google Shape;4549;p37"/>
                <p:cNvCxnSpPr/>
                <p:nvPr/>
              </p:nvCxnSpPr>
              <p:spPr>
                <a:xfrm flipH="1">
                  <a:off x="1129926" y="2434925"/>
                  <a:ext cx="23455" cy="14529"/>
                </a:xfrm>
                <a:prstGeom prst="straightConnector1">
                  <a:avLst/>
                </a:prstGeom>
                <a:noFill/>
                <a:ln cap="rnd" cmpd="sng" w="12700">
                  <a:solidFill>
                    <a:srgbClr val="C00000"/>
                  </a:solidFill>
                  <a:prstDash val="solid"/>
                  <a:miter lim="800000"/>
                  <a:headEnd len="sm" w="sm" type="none"/>
                  <a:tailEnd len="sm" w="sm" type="none"/>
                </a:ln>
              </p:spPr>
            </p:cxnSp>
            <p:cxnSp>
              <p:nvCxnSpPr>
                <p:cNvPr id="4550" name="Google Shape;4550;p37"/>
                <p:cNvCxnSpPr/>
                <p:nvPr/>
              </p:nvCxnSpPr>
              <p:spPr>
                <a:xfrm rot="10800000">
                  <a:off x="1136045" y="2265692"/>
                  <a:ext cx="23455" cy="14529"/>
                </a:xfrm>
                <a:prstGeom prst="straightConnector1">
                  <a:avLst/>
                </a:prstGeom>
                <a:noFill/>
                <a:ln cap="rnd" cmpd="sng" w="12700">
                  <a:solidFill>
                    <a:srgbClr val="C00000"/>
                  </a:solidFill>
                  <a:prstDash val="solid"/>
                  <a:miter lim="800000"/>
                  <a:headEnd len="sm" w="sm" type="none"/>
                  <a:tailEnd len="sm" w="sm" type="none"/>
                </a:ln>
              </p:spPr>
            </p:cxnSp>
            <p:cxnSp>
              <p:nvCxnSpPr>
                <p:cNvPr id="4551" name="Google Shape;4551;p37"/>
                <p:cNvCxnSpPr/>
                <p:nvPr/>
              </p:nvCxnSpPr>
              <p:spPr>
                <a:xfrm rot="10800000">
                  <a:off x="1480788" y="2436635"/>
                  <a:ext cx="23455" cy="14529"/>
                </a:xfrm>
                <a:prstGeom prst="straightConnector1">
                  <a:avLst/>
                </a:prstGeom>
                <a:noFill/>
                <a:ln cap="rnd" cmpd="sng" w="12700">
                  <a:solidFill>
                    <a:srgbClr val="C00000"/>
                  </a:solidFill>
                  <a:prstDash val="solid"/>
                  <a:miter lim="800000"/>
                  <a:headEnd len="sm" w="sm" type="none"/>
                  <a:tailEnd len="sm" w="sm" type="none"/>
                </a:ln>
              </p:spPr>
            </p:cxnSp>
            <p:sp>
              <p:nvSpPr>
                <p:cNvPr id="4552" name="Google Shape;4552;p37"/>
                <p:cNvSpPr/>
                <p:nvPr/>
              </p:nvSpPr>
              <p:spPr>
                <a:xfrm>
                  <a:off x="1288014" y="2334922"/>
                  <a:ext cx="53037" cy="46914"/>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cxnSp>
              <p:nvCxnSpPr>
                <p:cNvPr id="4553" name="Google Shape;4553;p37"/>
                <p:cNvCxnSpPr/>
                <p:nvPr/>
              </p:nvCxnSpPr>
              <p:spPr>
                <a:xfrm rot="10800000">
                  <a:off x="1314533" y="2354460"/>
                  <a:ext cx="154224" cy="0"/>
                </a:xfrm>
                <a:prstGeom prst="straightConnector1">
                  <a:avLst/>
                </a:prstGeom>
                <a:noFill/>
                <a:ln cap="flat" cmpd="sng" w="25400">
                  <a:solidFill>
                    <a:srgbClr val="C00000"/>
                  </a:solidFill>
                  <a:prstDash val="solid"/>
                  <a:miter lim="800000"/>
                  <a:headEnd len="sm" w="sm" type="none"/>
                  <a:tailEnd len="sm" w="sm" type="none"/>
                </a:ln>
              </p:spPr>
            </p:cxnSp>
          </p:grpSp>
        </p:grpSp>
      </p:grpSp>
      <p:grpSp>
        <p:nvGrpSpPr>
          <p:cNvPr id="4554" name="Google Shape;4554;p37"/>
          <p:cNvGrpSpPr/>
          <p:nvPr/>
        </p:nvGrpSpPr>
        <p:grpSpPr>
          <a:xfrm>
            <a:off x="493395" y="4143497"/>
            <a:ext cx="4438650" cy="734047"/>
            <a:chOff x="657860" y="5499610"/>
            <a:chExt cx="5918200" cy="978729"/>
          </a:xfrm>
        </p:grpSpPr>
        <p:sp>
          <p:nvSpPr>
            <p:cNvPr id="4555" name="Google Shape;4555;p37"/>
            <p:cNvSpPr/>
            <p:nvPr/>
          </p:nvSpPr>
          <p:spPr>
            <a:xfrm>
              <a:off x="1638300" y="5499610"/>
              <a:ext cx="4937760" cy="978729"/>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None/>
              </a:pPr>
              <a:r>
                <a:rPr lang="en-US" sz="1500">
                  <a:solidFill>
                    <a:schemeClr val="dk1"/>
                  </a:solidFill>
                  <a:latin typeface="Arial"/>
                  <a:ea typeface="Arial"/>
                  <a:cs typeface="Arial"/>
                  <a:sym typeface="Arial"/>
                </a:rPr>
                <a:t>c’s state at t=0 may influence distance vector computations up to </a:t>
              </a:r>
              <a:r>
                <a:rPr b="1" lang="en-US" sz="1800">
                  <a:solidFill>
                    <a:srgbClr val="0000A8"/>
                  </a:solidFill>
                  <a:latin typeface="Arial"/>
                  <a:ea typeface="Arial"/>
                  <a:cs typeface="Arial"/>
                  <a:sym typeface="Arial"/>
                </a:rPr>
                <a:t>4</a:t>
              </a:r>
              <a:r>
                <a:rPr lang="en-US" sz="1500">
                  <a:solidFill>
                    <a:schemeClr val="dk1"/>
                  </a:solidFill>
                  <a:latin typeface="Arial"/>
                  <a:ea typeface="Arial"/>
                  <a:cs typeface="Arial"/>
                  <a:sym typeface="Arial"/>
                </a:rPr>
                <a:t> hops away, i.e., at b,a,e, c, f, h and now at g,i as well</a:t>
              </a:r>
              <a:endParaRPr sz="1100"/>
            </a:p>
          </p:txBody>
        </p:sp>
        <p:grpSp>
          <p:nvGrpSpPr>
            <p:cNvPr id="4556" name="Google Shape;4556;p37"/>
            <p:cNvGrpSpPr/>
            <p:nvPr/>
          </p:nvGrpSpPr>
          <p:grpSpPr>
            <a:xfrm>
              <a:off x="657860" y="5777979"/>
              <a:ext cx="1031989" cy="380219"/>
              <a:chOff x="1097284" y="2174236"/>
              <a:chExt cx="1031989" cy="380219"/>
            </a:xfrm>
          </p:grpSpPr>
          <p:sp>
            <p:nvSpPr>
              <p:cNvPr id="4557" name="Google Shape;4557;p37"/>
              <p:cNvSpPr txBox="1"/>
              <p:nvPr/>
            </p:nvSpPr>
            <p:spPr>
              <a:xfrm>
                <a:off x="1521473" y="2174955"/>
                <a:ext cx="607800" cy="379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t=4</a:t>
                </a:r>
                <a:endParaRPr sz="1100"/>
              </a:p>
            </p:txBody>
          </p:sp>
          <p:grpSp>
            <p:nvGrpSpPr>
              <p:cNvPr id="4558" name="Google Shape;4558;p37"/>
              <p:cNvGrpSpPr/>
              <p:nvPr/>
            </p:nvGrpSpPr>
            <p:grpSpPr>
              <a:xfrm>
                <a:off x="1097284" y="2174236"/>
                <a:ext cx="392849" cy="364140"/>
                <a:chOff x="1097284" y="2174236"/>
                <a:chExt cx="438579" cy="364140"/>
              </a:xfrm>
            </p:grpSpPr>
            <p:sp>
              <p:nvSpPr>
                <p:cNvPr id="4559" name="Google Shape;4559;p37"/>
                <p:cNvSpPr/>
                <p:nvPr/>
              </p:nvSpPr>
              <p:spPr>
                <a:xfrm>
                  <a:off x="1100473" y="2176595"/>
                  <a:ext cx="431322" cy="361447"/>
                </a:xfrm>
                <a:prstGeom prst="ellipse">
                  <a:avLst/>
                </a:prstGeom>
                <a:noFill/>
                <a:ln cap="flat" cmpd="sng" w="1905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cxnSp>
              <p:nvCxnSpPr>
                <p:cNvPr id="4560" name="Google Shape;4560;p37"/>
                <p:cNvCxnSpPr/>
                <p:nvPr/>
              </p:nvCxnSpPr>
              <p:spPr>
                <a:xfrm>
                  <a:off x="1314533" y="2174236"/>
                  <a:ext cx="0" cy="32479"/>
                </a:xfrm>
                <a:prstGeom prst="straightConnector1">
                  <a:avLst/>
                </a:prstGeom>
                <a:noFill/>
                <a:ln cap="rnd" cmpd="sng" w="12700">
                  <a:solidFill>
                    <a:srgbClr val="C00000"/>
                  </a:solidFill>
                  <a:prstDash val="solid"/>
                  <a:miter lim="800000"/>
                  <a:headEnd len="sm" w="sm" type="none"/>
                  <a:tailEnd len="sm" w="sm" type="none"/>
                </a:ln>
              </p:spPr>
            </p:cxnSp>
            <p:cxnSp>
              <p:nvCxnSpPr>
                <p:cNvPr id="4561" name="Google Shape;4561;p37"/>
                <p:cNvCxnSpPr/>
                <p:nvPr/>
              </p:nvCxnSpPr>
              <p:spPr>
                <a:xfrm>
                  <a:off x="1314533" y="2505897"/>
                  <a:ext cx="0" cy="32479"/>
                </a:xfrm>
                <a:prstGeom prst="straightConnector1">
                  <a:avLst/>
                </a:prstGeom>
                <a:noFill/>
                <a:ln cap="rnd" cmpd="sng" w="12700">
                  <a:solidFill>
                    <a:srgbClr val="C00000"/>
                  </a:solidFill>
                  <a:prstDash val="solid"/>
                  <a:miter lim="800000"/>
                  <a:headEnd len="sm" w="sm" type="none"/>
                  <a:tailEnd len="sm" w="sm" type="none"/>
                </a:ln>
              </p:spPr>
            </p:cxnSp>
            <p:cxnSp>
              <p:nvCxnSpPr>
                <p:cNvPr id="4562" name="Google Shape;4562;p37"/>
                <p:cNvCxnSpPr/>
                <p:nvPr/>
              </p:nvCxnSpPr>
              <p:spPr>
                <a:xfrm rot="10800000">
                  <a:off x="1116663" y="2338620"/>
                  <a:ext cx="0" cy="38758"/>
                </a:xfrm>
                <a:prstGeom prst="straightConnector1">
                  <a:avLst/>
                </a:prstGeom>
                <a:noFill/>
                <a:ln cap="rnd" cmpd="sng" w="12700">
                  <a:solidFill>
                    <a:srgbClr val="C00000"/>
                  </a:solidFill>
                  <a:prstDash val="solid"/>
                  <a:miter lim="800000"/>
                  <a:headEnd len="sm" w="sm" type="none"/>
                  <a:tailEnd len="sm" w="sm" type="none"/>
                </a:ln>
              </p:spPr>
            </p:cxnSp>
            <p:cxnSp>
              <p:nvCxnSpPr>
                <p:cNvPr id="4563" name="Google Shape;4563;p37"/>
                <p:cNvCxnSpPr/>
                <p:nvPr/>
              </p:nvCxnSpPr>
              <p:spPr>
                <a:xfrm rot="10800000">
                  <a:off x="1516484" y="2338620"/>
                  <a:ext cx="0" cy="38758"/>
                </a:xfrm>
                <a:prstGeom prst="straightConnector1">
                  <a:avLst/>
                </a:prstGeom>
                <a:noFill/>
                <a:ln cap="rnd" cmpd="sng" w="12700">
                  <a:solidFill>
                    <a:srgbClr val="C00000"/>
                  </a:solidFill>
                  <a:prstDash val="solid"/>
                  <a:miter lim="800000"/>
                  <a:headEnd len="sm" w="sm" type="none"/>
                  <a:tailEnd len="sm" w="sm" type="none"/>
                </a:ln>
              </p:spPr>
            </p:cxnSp>
            <p:cxnSp>
              <p:nvCxnSpPr>
                <p:cNvPr id="4564" name="Google Shape;4564;p37"/>
                <p:cNvCxnSpPr/>
                <p:nvPr/>
              </p:nvCxnSpPr>
              <p:spPr>
                <a:xfrm>
                  <a:off x="1411431" y="2493045"/>
                  <a:ext cx="17336" cy="23077"/>
                </a:xfrm>
                <a:prstGeom prst="straightConnector1">
                  <a:avLst/>
                </a:prstGeom>
                <a:noFill/>
                <a:ln cap="rnd" cmpd="sng" w="12700">
                  <a:solidFill>
                    <a:srgbClr val="C00000"/>
                  </a:solidFill>
                  <a:prstDash val="solid"/>
                  <a:miter lim="800000"/>
                  <a:headEnd len="sm" w="sm" type="none"/>
                  <a:tailEnd len="sm" w="sm" type="none"/>
                </a:ln>
              </p:spPr>
            </p:cxnSp>
            <p:cxnSp>
              <p:nvCxnSpPr>
                <p:cNvPr id="4565" name="Google Shape;4565;p37"/>
                <p:cNvCxnSpPr/>
                <p:nvPr/>
              </p:nvCxnSpPr>
              <p:spPr>
                <a:xfrm>
                  <a:off x="1205401" y="2199023"/>
                  <a:ext cx="17336" cy="23077"/>
                </a:xfrm>
                <a:prstGeom prst="straightConnector1">
                  <a:avLst/>
                </a:prstGeom>
                <a:noFill/>
                <a:ln cap="rnd" cmpd="sng" w="12700">
                  <a:solidFill>
                    <a:srgbClr val="C00000"/>
                  </a:solidFill>
                  <a:prstDash val="solid"/>
                  <a:miter lim="800000"/>
                  <a:headEnd len="sm" w="sm" type="none"/>
                  <a:tailEnd len="sm" w="sm" type="none"/>
                </a:ln>
              </p:spPr>
            </p:cxnSp>
            <p:cxnSp>
              <p:nvCxnSpPr>
                <p:cNvPr id="4566" name="Google Shape;4566;p37"/>
                <p:cNvCxnSpPr/>
                <p:nvPr/>
              </p:nvCxnSpPr>
              <p:spPr>
                <a:xfrm flipH="1">
                  <a:off x="1201321" y="2491335"/>
                  <a:ext cx="17336" cy="23077"/>
                </a:xfrm>
                <a:prstGeom prst="straightConnector1">
                  <a:avLst/>
                </a:prstGeom>
                <a:noFill/>
                <a:ln cap="rnd" cmpd="sng" w="12700">
                  <a:solidFill>
                    <a:srgbClr val="C00000"/>
                  </a:solidFill>
                  <a:prstDash val="solid"/>
                  <a:miter lim="800000"/>
                  <a:headEnd len="sm" w="sm" type="none"/>
                  <a:tailEnd len="sm" w="sm" type="none"/>
                </a:ln>
              </p:spPr>
            </p:cxnSp>
            <p:cxnSp>
              <p:nvCxnSpPr>
                <p:cNvPr id="4567" name="Google Shape;4567;p37"/>
                <p:cNvCxnSpPr/>
                <p:nvPr/>
              </p:nvCxnSpPr>
              <p:spPr>
                <a:xfrm flipH="1">
                  <a:off x="1407351" y="2197314"/>
                  <a:ext cx="17336" cy="23077"/>
                </a:xfrm>
                <a:prstGeom prst="straightConnector1">
                  <a:avLst/>
                </a:prstGeom>
                <a:noFill/>
                <a:ln cap="rnd" cmpd="sng" w="12700">
                  <a:solidFill>
                    <a:srgbClr val="C00000"/>
                  </a:solidFill>
                  <a:prstDash val="solid"/>
                  <a:miter lim="800000"/>
                  <a:headEnd len="sm" w="sm" type="none"/>
                  <a:tailEnd len="sm" w="sm" type="none"/>
                </a:ln>
              </p:spPr>
            </p:cxnSp>
            <p:cxnSp>
              <p:nvCxnSpPr>
                <p:cNvPr id="4568" name="Google Shape;4568;p37"/>
                <p:cNvCxnSpPr/>
                <p:nvPr/>
              </p:nvCxnSpPr>
              <p:spPr>
                <a:xfrm flipH="1">
                  <a:off x="1480788" y="2263982"/>
                  <a:ext cx="23455" cy="14529"/>
                </a:xfrm>
                <a:prstGeom prst="straightConnector1">
                  <a:avLst/>
                </a:prstGeom>
                <a:noFill/>
                <a:ln cap="rnd" cmpd="sng" w="12700">
                  <a:solidFill>
                    <a:srgbClr val="C00000"/>
                  </a:solidFill>
                  <a:prstDash val="solid"/>
                  <a:miter lim="800000"/>
                  <a:headEnd len="sm" w="sm" type="none"/>
                  <a:tailEnd len="sm" w="sm" type="none"/>
                </a:ln>
              </p:spPr>
            </p:cxnSp>
            <p:cxnSp>
              <p:nvCxnSpPr>
                <p:cNvPr id="4569" name="Google Shape;4569;p37"/>
                <p:cNvCxnSpPr/>
                <p:nvPr/>
              </p:nvCxnSpPr>
              <p:spPr>
                <a:xfrm flipH="1">
                  <a:off x="1129926" y="2434925"/>
                  <a:ext cx="23455" cy="14529"/>
                </a:xfrm>
                <a:prstGeom prst="straightConnector1">
                  <a:avLst/>
                </a:prstGeom>
                <a:noFill/>
                <a:ln cap="rnd" cmpd="sng" w="12700">
                  <a:solidFill>
                    <a:srgbClr val="C00000"/>
                  </a:solidFill>
                  <a:prstDash val="solid"/>
                  <a:miter lim="800000"/>
                  <a:headEnd len="sm" w="sm" type="none"/>
                  <a:tailEnd len="sm" w="sm" type="none"/>
                </a:ln>
              </p:spPr>
            </p:cxnSp>
            <p:cxnSp>
              <p:nvCxnSpPr>
                <p:cNvPr id="4570" name="Google Shape;4570;p37"/>
                <p:cNvCxnSpPr/>
                <p:nvPr/>
              </p:nvCxnSpPr>
              <p:spPr>
                <a:xfrm rot="10800000">
                  <a:off x="1136045" y="2265692"/>
                  <a:ext cx="23455" cy="14529"/>
                </a:xfrm>
                <a:prstGeom prst="straightConnector1">
                  <a:avLst/>
                </a:prstGeom>
                <a:noFill/>
                <a:ln cap="rnd" cmpd="sng" w="12700">
                  <a:solidFill>
                    <a:srgbClr val="C00000"/>
                  </a:solidFill>
                  <a:prstDash val="solid"/>
                  <a:miter lim="800000"/>
                  <a:headEnd len="sm" w="sm" type="none"/>
                  <a:tailEnd len="sm" w="sm" type="none"/>
                </a:ln>
              </p:spPr>
            </p:cxnSp>
            <p:cxnSp>
              <p:nvCxnSpPr>
                <p:cNvPr id="4571" name="Google Shape;4571;p37"/>
                <p:cNvCxnSpPr/>
                <p:nvPr/>
              </p:nvCxnSpPr>
              <p:spPr>
                <a:xfrm rot="10800000">
                  <a:off x="1480788" y="2436635"/>
                  <a:ext cx="23455" cy="14529"/>
                </a:xfrm>
                <a:prstGeom prst="straightConnector1">
                  <a:avLst/>
                </a:prstGeom>
                <a:noFill/>
                <a:ln cap="rnd" cmpd="sng" w="12700">
                  <a:solidFill>
                    <a:srgbClr val="C00000"/>
                  </a:solidFill>
                  <a:prstDash val="solid"/>
                  <a:miter lim="800000"/>
                  <a:headEnd len="sm" w="sm" type="none"/>
                  <a:tailEnd len="sm" w="sm" type="none"/>
                </a:ln>
              </p:spPr>
            </p:cxnSp>
            <p:sp>
              <p:nvSpPr>
                <p:cNvPr id="4572" name="Google Shape;4572;p37"/>
                <p:cNvSpPr/>
                <p:nvPr/>
              </p:nvSpPr>
              <p:spPr>
                <a:xfrm>
                  <a:off x="1288014" y="2334922"/>
                  <a:ext cx="53037" cy="46914"/>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cxnSp>
              <p:nvCxnSpPr>
                <p:cNvPr id="4573" name="Google Shape;4573;p37"/>
                <p:cNvCxnSpPr/>
                <p:nvPr/>
              </p:nvCxnSpPr>
              <p:spPr>
                <a:xfrm rot="10800000">
                  <a:off x="1310989" y="2351285"/>
                  <a:ext cx="140045" cy="71122"/>
                </a:xfrm>
                <a:prstGeom prst="straightConnector1">
                  <a:avLst/>
                </a:prstGeom>
                <a:noFill/>
                <a:ln cap="flat" cmpd="sng" w="25400">
                  <a:solidFill>
                    <a:srgbClr val="C00000"/>
                  </a:solidFill>
                  <a:prstDash val="solid"/>
                  <a:miter lim="800000"/>
                  <a:headEnd len="sm" w="sm" type="none"/>
                  <a:tailEnd len="sm" w="sm" type="none"/>
                </a:ln>
              </p:spPr>
            </p:cxnSp>
          </p:grpSp>
        </p:grpSp>
      </p:grpSp>
      <p:sp>
        <p:nvSpPr>
          <p:cNvPr id="4574" name="Google Shape;4574;p37"/>
          <p:cNvSpPr txBox="1"/>
          <p:nvPr/>
        </p:nvSpPr>
        <p:spPr>
          <a:xfrm>
            <a:off x="589586" y="863378"/>
            <a:ext cx="79647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Iterative communication, computation steps diffuses information through network: </a:t>
            </a:r>
            <a:endParaRPr sz="1100"/>
          </a:p>
        </p:txBody>
      </p:sp>
      <p:grpSp>
        <p:nvGrpSpPr>
          <p:cNvPr id="4575" name="Google Shape;4575;p37"/>
          <p:cNvGrpSpPr/>
          <p:nvPr/>
        </p:nvGrpSpPr>
        <p:grpSpPr>
          <a:xfrm>
            <a:off x="6659549" y="1352811"/>
            <a:ext cx="2143117" cy="1205288"/>
            <a:chOff x="8879399" y="1803748"/>
            <a:chExt cx="2857489" cy="1607051"/>
          </a:xfrm>
        </p:grpSpPr>
        <p:sp>
          <p:nvSpPr>
            <p:cNvPr id="4576" name="Google Shape;4576;p37"/>
            <p:cNvSpPr/>
            <p:nvPr/>
          </p:nvSpPr>
          <p:spPr>
            <a:xfrm>
              <a:off x="8879399" y="1803748"/>
              <a:ext cx="2857489" cy="1536065"/>
            </a:xfrm>
            <a:custGeom>
              <a:rect b="b" l="l" r="r" t="t"/>
              <a:pathLst>
                <a:path extrusionOk="0" h="1536065" w="2857489">
                  <a:moveTo>
                    <a:pt x="1555" y="0"/>
                  </a:moveTo>
                  <a:cubicBezTo>
                    <a:pt x="-6794" y="271398"/>
                    <a:pt x="1555" y="1075152"/>
                    <a:pt x="477544" y="1327760"/>
                  </a:cubicBezTo>
                  <a:cubicBezTo>
                    <a:pt x="953533" y="1580368"/>
                    <a:pt x="1968141" y="1544876"/>
                    <a:pt x="2857489" y="1515649"/>
                  </a:cubicBezTo>
                </a:path>
              </a:pathLst>
            </a:custGeom>
            <a:noFill/>
            <a:ln cap="flat" cmpd="sng" w="41275">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1400">
                  <a:solidFill>
                    <a:schemeClr val="lt1"/>
                  </a:solidFill>
                  <a:latin typeface="Arial"/>
                  <a:ea typeface="Arial"/>
                  <a:cs typeface="Arial"/>
                  <a:sym typeface="Arial"/>
                </a:rPr>
                <a:t>          </a:t>
              </a:r>
              <a:endParaRPr sz="1100"/>
            </a:p>
          </p:txBody>
        </p:sp>
        <p:sp>
          <p:nvSpPr>
            <p:cNvPr id="4577" name="Google Shape;4577;p37"/>
            <p:cNvSpPr txBox="1"/>
            <p:nvPr/>
          </p:nvSpPr>
          <p:spPr>
            <a:xfrm>
              <a:off x="11185743" y="3031299"/>
              <a:ext cx="546900" cy="379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rgbClr val="0000A8"/>
                  </a:solidFill>
                  <a:latin typeface="Arial"/>
                  <a:ea typeface="Arial"/>
                  <a:cs typeface="Arial"/>
                  <a:sym typeface="Arial"/>
                </a:rPr>
                <a:t>t=1 </a:t>
              </a:r>
              <a:endParaRPr sz="1100"/>
            </a:p>
          </p:txBody>
        </p:sp>
      </p:grpSp>
      <p:grpSp>
        <p:nvGrpSpPr>
          <p:cNvPr id="4578" name="Google Shape;4578;p37"/>
          <p:cNvGrpSpPr/>
          <p:nvPr/>
        </p:nvGrpSpPr>
        <p:grpSpPr>
          <a:xfrm>
            <a:off x="5362135" y="1447141"/>
            <a:ext cx="3439821" cy="1949569"/>
            <a:chOff x="8907795" y="1814699"/>
            <a:chExt cx="2775616" cy="2599426"/>
          </a:xfrm>
        </p:grpSpPr>
        <p:sp>
          <p:nvSpPr>
            <p:cNvPr id="4579" name="Google Shape;4579;p37"/>
            <p:cNvSpPr/>
            <p:nvPr/>
          </p:nvSpPr>
          <p:spPr>
            <a:xfrm>
              <a:off x="8907795" y="1814699"/>
              <a:ext cx="2745708" cy="2599426"/>
            </a:xfrm>
            <a:custGeom>
              <a:rect b="b" l="l" r="r" t="t"/>
              <a:pathLst>
                <a:path extrusionOk="0" h="2364158" w="2785999">
                  <a:moveTo>
                    <a:pt x="0" y="0"/>
                  </a:moveTo>
                  <a:cubicBezTo>
                    <a:pt x="943" y="1381432"/>
                    <a:pt x="550939" y="1118129"/>
                    <a:pt x="780300" y="1512155"/>
                  </a:cubicBezTo>
                  <a:cubicBezTo>
                    <a:pt x="1009661" y="1906181"/>
                    <a:pt x="979509" y="2332843"/>
                    <a:pt x="1376166" y="2364158"/>
                  </a:cubicBezTo>
                  <a:cubicBezTo>
                    <a:pt x="1818305" y="2338511"/>
                    <a:pt x="1761382" y="1586941"/>
                    <a:pt x="2785999" y="1539867"/>
                  </a:cubicBezTo>
                </a:path>
              </a:pathLst>
            </a:custGeom>
            <a:noFill/>
            <a:ln cap="flat" cmpd="sng" w="41275">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1400">
                  <a:solidFill>
                    <a:schemeClr val="lt1"/>
                  </a:solidFill>
                  <a:latin typeface="Arial"/>
                  <a:ea typeface="Arial"/>
                  <a:cs typeface="Arial"/>
                  <a:sym typeface="Arial"/>
                </a:rPr>
                <a:t>          </a:t>
              </a:r>
              <a:endParaRPr sz="1100"/>
            </a:p>
          </p:txBody>
        </p:sp>
        <p:sp>
          <p:nvSpPr>
            <p:cNvPr id="4580" name="Google Shape;4580;p37"/>
            <p:cNvSpPr txBox="1"/>
            <p:nvPr/>
          </p:nvSpPr>
          <p:spPr>
            <a:xfrm>
              <a:off x="11352512" y="3203511"/>
              <a:ext cx="330900" cy="379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rgbClr val="0000A8"/>
                  </a:solidFill>
                  <a:latin typeface="Arial"/>
                  <a:ea typeface="Arial"/>
                  <a:cs typeface="Arial"/>
                  <a:sym typeface="Arial"/>
                </a:rPr>
                <a:t>t=2 </a:t>
              </a:r>
              <a:endParaRPr sz="1100"/>
            </a:p>
          </p:txBody>
        </p:sp>
      </p:grpSp>
      <p:grpSp>
        <p:nvGrpSpPr>
          <p:cNvPr id="4581" name="Google Shape;4581;p37"/>
          <p:cNvGrpSpPr/>
          <p:nvPr/>
        </p:nvGrpSpPr>
        <p:grpSpPr>
          <a:xfrm>
            <a:off x="5269756" y="1495679"/>
            <a:ext cx="3618318" cy="3274198"/>
            <a:chOff x="8907795" y="1814698"/>
            <a:chExt cx="2919647" cy="4365597"/>
          </a:xfrm>
        </p:grpSpPr>
        <p:sp>
          <p:nvSpPr>
            <p:cNvPr id="4582" name="Google Shape;4582;p37"/>
            <p:cNvSpPr/>
            <p:nvPr/>
          </p:nvSpPr>
          <p:spPr>
            <a:xfrm>
              <a:off x="8907795" y="1814698"/>
              <a:ext cx="2806352" cy="4365597"/>
            </a:xfrm>
            <a:custGeom>
              <a:rect b="b" l="l" r="r" t="t"/>
              <a:pathLst>
                <a:path extrusionOk="0" h="3970477" w="2847532">
                  <a:moveTo>
                    <a:pt x="0" y="0"/>
                  </a:moveTo>
                  <a:cubicBezTo>
                    <a:pt x="943" y="1381432"/>
                    <a:pt x="7986" y="1928780"/>
                    <a:pt x="6598" y="2237364"/>
                  </a:cubicBezTo>
                  <a:cubicBezTo>
                    <a:pt x="5210" y="2545948"/>
                    <a:pt x="941136" y="3970903"/>
                    <a:pt x="1422317" y="3970477"/>
                  </a:cubicBezTo>
                  <a:cubicBezTo>
                    <a:pt x="1903498" y="3970051"/>
                    <a:pt x="2053664" y="2919844"/>
                    <a:pt x="2847532" y="2918339"/>
                  </a:cubicBezTo>
                </a:path>
              </a:pathLst>
            </a:custGeom>
            <a:noFill/>
            <a:ln cap="flat" cmpd="sng" w="41275">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1400">
                  <a:solidFill>
                    <a:schemeClr val="lt1"/>
                  </a:solidFill>
                  <a:latin typeface="Arial"/>
                  <a:ea typeface="Arial"/>
                  <a:cs typeface="Arial"/>
                  <a:sym typeface="Arial"/>
                </a:rPr>
                <a:t>          </a:t>
              </a:r>
              <a:endParaRPr sz="1100"/>
            </a:p>
          </p:txBody>
        </p:sp>
        <p:sp>
          <p:nvSpPr>
            <p:cNvPr id="4583" name="Google Shape;4583;p37"/>
            <p:cNvSpPr txBox="1"/>
            <p:nvPr/>
          </p:nvSpPr>
          <p:spPr>
            <a:xfrm>
              <a:off x="11496542" y="4706635"/>
              <a:ext cx="330900" cy="379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rgbClr val="0000A8"/>
                  </a:solidFill>
                  <a:latin typeface="Arial"/>
                  <a:ea typeface="Arial"/>
                  <a:cs typeface="Arial"/>
                  <a:sym typeface="Arial"/>
                </a:rPr>
                <a:t>t=3 </a:t>
              </a:r>
              <a:endParaRPr sz="1100"/>
            </a:p>
          </p:txBody>
        </p:sp>
      </p:grpSp>
      <p:grpSp>
        <p:nvGrpSpPr>
          <p:cNvPr id="4584" name="Google Shape;4584;p37"/>
          <p:cNvGrpSpPr/>
          <p:nvPr/>
        </p:nvGrpSpPr>
        <p:grpSpPr>
          <a:xfrm>
            <a:off x="5121843" y="1503050"/>
            <a:ext cx="3904527" cy="3372930"/>
            <a:chOff x="8907795" y="1823741"/>
            <a:chExt cx="2917745" cy="3246011"/>
          </a:xfrm>
        </p:grpSpPr>
        <p:sp>
          <p:nvSpPr>
            <p:cNvPr id="4585" name="Google Shape;4585;p37"/>
            <p:cNvSpPr/>
            <p:nvPr/>
          </p:nvSpPr>
          <p:spPr>
            <a:xfrm>
              <a:off x="8907795" y="1823741"/>
              <a:ext cx="2806351" cy="3234534"/>
            </a:xfrm>
            <a:custGeom>
              <a:rect b="b" l="l" r="r" t="t"/>
              <a:pathLst>
                <a:path extrusionOk="0" h="2941785" w="2847532">
                  <a:moveTo>
                    <a:pt x="0" y="0"/>
                  </a:moveTo>
                  <a:cubicBezTo>
                    <a:pt x="15191" y="1611659"/>
                    <a:pt x="-19201" y="2632144"/>
                    <a:pt x="92081" y="2812934"/>
                  </a:cubicBezTo>
                  <a:cubicBezTo>
                    <a:pt x="203363" y="2993724"/>
                    <a:pt x="2234300" y="2940917"/>
                    <a:pt x="2847532" y="2910117"/>
                  </a:cubicBezTo>
                </a:path>
              </a:pathLst>
            </a:custGeom>
            <a:noFill/>
            <a:ln cap="flat" cmpd="sng" w="41275">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1400">
                  <a:solidFill>
                    <a:schemeClr val="lt1"/>
                  </a:solidFill>
                  <a:latin typeface="Arial"/>
                  <a:ea typeface="Arial"/>
                  <a:cs typeface="Arial"/>
                  <a:sym typeface="Arial"/>
                </a:rPr>
                <a:t>          </a:t>
              </a:r>
              <a:endParaRPr sz="1100"/>
            </a:p>
          </p:txBody>
        </p:sp>
        <p:sp>
          <p:nvSpPr>
            <p:cNvPr id="4586" name="Google Shape;4586;p37"/>
            <p:cNvSpPr txBox="1"/>
            <p:nvPr/>
          </p:nvSpPr>
          <p:spPr>
            <a:xfrm>
              <a:off x="11518941" y="4795852"/>
              <a:ext cx="306600" cy="273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rgbClr val="0000A8"/>
                  </a:solidFill>
                  <a:latin typeface="Arial"/>
                  <a:ea typeface="Arial"/>
                  <a:cs typeface="Arial"/>
                  <a:sym typeface="Arial"/>
                </a:rPr>
                <a:t>t=4 </a:t>
              </a:r>
              <a:endParaRPr sz="1100"/>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4"/>
                                        </p:tgtEl>
                                        <p:attrNameLst>
                                          <p:attrName>style.visibility</p:attrName>
                                        </p:attrNameLst>
                                      </p:cBhvr>
                                      <p:to>
                                        <p:strVal val="visible"/>
                                      </p:to>
                                    </p:set>
                                    <p:animEffect filter="fade" transition="in">
                                      <p:cBhvr>
                                        <p:cTn dur="500"/>
                                        <p:tgtEl>
                                          <p:spTgt spid="4494"/>
                                        </p:tgtEl>
                                      </p:cBhvr>
                                    </p:animEffect>
                                  </p:childTnLst>
                                </p:cTn>
                              </p:par>
                              <p:par>
                                <p:cTn fill="hold" nodeType="withEffect" presetClass="entr" presetID="10" presetSubtype="0">
                                  <p:stCondLst>
                                    <p:cond delay="0"/>
                                  </p:stCondLst>
                                  <p:childTnLst>
                                    <p:set>
                                      <p:cBhvr>
                                        <p:cTn dur="1" fill="hold">
                                          <p:stCondLst>
                                            <p:cond delay="0"/>
                                          </p:stCondLst>
                                        </p:cTn>
                                        <p:tgtEl>
                                          <p:spTgt spid="4575"/>
                                        </p:tgtEl>
                                        <p:attrNameLst>
                                          <p:attrName>style.visibility</p:attrName>
                                        </p:attrNameLst>
                                      </p:cBhvr>
                                      <p:to>
                                        <p:strVal val="visible"/>
                                      </p:to>
                                    </p:set>
                                    <p:animEffect filter="fade" transition="in">
                                      <p:cBhvr>
                                        <p:cTn dur="500"/>
                                        <p:tgtEl>
                                          <p:spTgt spid="45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14"/>
                                        </p:tgtEl>
                                        <p:attrNameLst>
                                          <p:attrName>style.visibility</p:attrName>
                                        </p:attrNameLst>
                                      </p:cBhvr>
                                      <p:to>
                                        <p:strVal val="visible"/>
                                      </p:to>
                                    </p:set>
                                    <p:animEffect filter="fade" transition="in">
                                      <p:cBhvr>
                                        <p:cTn dur="500"/>
                                        <p:tgtEl>
                                          <p:spTgt spid="4514"/>
                                        </p:tgtEl>
                                      </p:cBhvr>
                                    </p:animEffect>
                                  </p:childTnLst>
                                </p:cTn>
                              </p:par>
                              <p:par>
                                <p:cTn fill="hold" nodeType="withEffect" presetClass="exit" presetID="10" presetSubtype="0">
                                  <p:stCondLst>
                                    <p:cond delay="0"/>
                                  </p:stCondLst>
                                  <p:childTnLst>
                                    <p:animEffect filter="fade" transition="out">
                                      <p:cBhvr>
                                        <p:cTn dur="500"/>
                                        <p:tgtEl>
                                          <p:spTgt spid="4575"/>
                                        </p:tgtEl>
                                      </p:cBhvr>
                                    </p:animEffect>
                                    <p:set>
                                      <p:cBhvr>
                                        <p:cTn dur="1" fill="hold">
                                          <p:stCondLst>
                                            <p:cond delay="500"/>
                                          </p:stCondLst>
                                        </p:cTn>
                                        <p:tgtEl>
                                          <p:spTgt spid="457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578"/>
                                        </p:tgtEl>
                                        <p:attrNameLst>
                                          <p:attrName>style.visibility</p:attrName>
                                        </p:attrNameLst>
                                      </p:cBhvr>
                                      <p:to>
                                        <p:strVal val="visible"/>
                                      </p:to>
                                    </p:set>
                                    <p:animEffect filter="fade" transition="in">
                                      <p:cBhvr>
                                        <p:cTn dur="500"/>
                                        <p:tgtEl>
                                          <p:spTgt spid="45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34"/>
                                        </p:tgtEl>
                                        <p:attrNameLst>
                                          <p:attrName>style.visibility</p:attrName>
                                        </p:attrNameLst>
                                      </p:cBhvr>
                                      <p:to>
                                        <p:strVal val="visible"/>
                                      </p:to>
                                    </p:set>
                                    <p:animEffect filter="fade" transition="in">
                                      <p:cBhvr>
                                        <p:cTn dur="500"/>
                                        <p:tgtEl>
                                          <p:spTgt spid="4534"/>
                                        </p:tgtEl>
                                      </p:cBhvr>
                                    </p:animEffect>
                                  </p:childTnLst>
                                </p:cTn>
                              </p:par>
                              <p:par>
                                <p:cTn fill="hold" nodeType="withEffect" presetClass="exit" presetID="10" presetSubtype="0">
                                  <p:stCondLst>
                                    <p:cond delay="0"/>
                                  </p:stCondLst>
                                  <p:childTnLst>
                                    <p:animEffect filter="fade" transition="out">
                                      <p:cBhvr>
                                        <p:cTn dur="500"/>
                                        <p:tgtEl>
                                          <p:spTgt spid="4578"/>
                                        </p:tgtEl>
                                      </p:cBhvr>
                                    </p:animEffect>
                                    <p:set>
                                      <p:cBhvr>
                                        <p:cTn dur="1" fill="hold">
                                          <p:stCondLst>
                                            <p:cond delay="500"/>
                                          </p:stCondLst>
                                        </p:cTn>
                                        <p:tgtEl>
                                          <p:spTgt spid="457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581"/>
                                        </p:tgtEl>
                                        <p:attrNameLst>
                                          <p:attrName>style.visibility</p:attrName>
                                        </p:attrNameLst>
                                      </p:cBhvr>
                                      <p:to>
                                        <p:strVal val="visible"/>
                                      </p:to>
                                    </p:set>
                                    <p:animEffect filter="fade" transition="in">
                                      <p:cBhvr>
                                        <p:cTn dur="500"/>
                                        <p:tgtEl>
                                          <p:spTgt spid="45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54"/>
                                        </p:tgtEl>
                                        <p:attrNameLst>
                                          <p:attrName>style.visibility</p:attrName>
                                        </p:attrNameLst>
                                      </p:cBhvr>
                                      <p:to>
                                        <p:strVal val="visible"/>
                                      </p:to>
                                    </p:set>
                                    <p:animEffect filter="fade" transition="in">
                                      <p:cBhvr>
                                        <p:cTn dur="500"/>
                                        <p:tgtEl>
                                          <p:spTgt spid="45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581"/>
                                        </p:tgtEl>
                                      </p:cBhvr>
                                    </p:animEffect>
                                    <p:set>
                                      <p:cBhvr>
                                        <p:cTn dur="1" fill="hold">
                                          <p:stCondLst>
                                            <p:cond delay="500"/>
                                          </p:stCondLst>
                                        </p:cTn>
                                        <p:tgtEl>
                                          <p:spTgt spid="458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84"/>
                                        </p:tgtEl>
                                        <p:attrNameLst>
                                          <p:attrName>style.visibility</p:attrName>
                                        </p:attrNameLst>
                                      </p:cBhvr>
                                      <p:to>
                                        <p:strVal val="visible"/>
                                      </p:to>
                                    </p:set>
                                    <p:animEffect filter="fade" transition="in">
                                      <p:cBhvr>
                                        <p:cTn dur="500"/>
                                        <p:tgtEl>
                                          <p:spTgt spid="45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0" name="Shape 4590"/>
        <p:cNvGrpSpPr/>
        <p:nvPr/>
      </p:nvGrpSpPr>
      <p:grpSpPr>
        <a:xfrm>
          <a:off x="0" y="0"/>
          <a:ext cx="0" cy="0"/>
          <a:chOff x="0" y="0"/>
          <a:chExt cx="0" cy="0"/>
        </a:xfrm>
      </p:grpSpPr>
      <p:sp>
        <p:nvSpPr>
          <p:cNvPr id="4591" name="Google Shape;4591;p38"/>
          <p:cNvSpPr txBox="1"/>
          <p:nvPr>
            <p:ph type="title"/>
          </p:nvPr>
        </p:nvSpPr>
        <p:spPr>
          <a:xfrm>
            <a:off x="75" y="52775"/>
            <a:ext cx="9144000" cy="6711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00A3"/>
              </a:buClr>
              <a:buSzPts val="3000"/>
              <a:buFont typeface="Arial"/>
              <a:buNone/>
            </a:pPr>
            <a:r>
              <a:rPr lang="en-US" sz="3000"/>
              <a:t>Διάνυσμα απόστασης: αλλαγές στα κόστη ζεύξης</a:t>
            </a:r>
            <a:endParaRPr sz="3000"/>
          </a:p>
        </p:txBody>
      </p:sp>
      <p:sp>
        <p:nvSpPr>
          <p:cNvPr id="4592" name="Google Shape;4592;p38"/>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
        <p:nvSpPr>
          <p:cNvPr id="4593" name="Google Shape;4593;p38"/>
          <p:cNvSpPr txBox="1"/>
          <p:nvPr/>
        </p:nvSpPr>
        <p:spPr>
          <a:xfrm>
            <a:off x="213986" y="3183943"/>
            <a:ext cx="1380900" cy="512400"/>
          </a:xfrm>
          <a:prstGeom prst="rect">
            <a:avLst/>
          </a:prstGeom>
          <a:noFill/>
          <a:ln>
            <a:noFill/>
          </a:ln>
        </p:spPr>
        <p:txBody>
          <a:bodyPr anchorCtr="0" anchor="t" bIns="34275" lIns="68575" spcFirstLastPara="1" rIns="68575" wrap="square" tIns="34275">
            <a:spAutoFit/>
          </a:bodyPr>
          <a:lstStyle/>
          <a:p>
            <a:pPr indent="0" lvl="0" marL="0" marR="0" rtl="0" algn="l">
              <a:lnSpc>
                <a:spcPct val="80000"/>
              </a:lnSpc>
              <a:spcBef>
                <a:spcPts val="0"/>
              </a:spcBef>
              <a:spcAft>
                <a:spcPts val="0"/>
              </a:spcAft>
              <a:buNone/>
            </a:pPr>
            <a:r>
              <a:rPr lang="en-US" sz="1800">
                <a:solidFill>
                  <a:srgbClr val="C00000"/>
                </a:solidFill>
                <a:latin typeface="Arial"/>
                <a:ea typeface="Arial"/>
                <a:cs typeface="Arial"/>
                <a:sym typeface="Arial"/>
              </a:rPr>
              <a:t>“good news </a:t>
            </a:r>
            <a:endParaRPr sz="1100"/>
          </a:p>
          <a:p>
            <a:pPr indent="0" lvl="0" marL="0" marR="0" rtl="0" algn="l">
              <a:lnSpc>
                <a:spcPct val="80000"/>
              </a:lnSpc>
              <a:spcBef>
                <a:spcPts val="0"/>
              </a:spcBef>
              <a:spcAft>
                <a:spcPts val="0"/>
              </a:spcAft>
              <a:buNone/>
            </a:pPr>
            <a:r>
              <a:rPr lang="en-US" sz="1800">
                <a:solidFill>
                  <a:srgbClr val="C00000"/>
                </a:solidFill>
                <a:latin typeface="Arial"/>
                <a:ea typeface="Arial"/>
                <a:cs typeface="Arial"/>
                <a:sym typeface="Arial"/>
              </a:rPr>
              <a:t>travels fast”</a:t>
            </a:r>
            <a:endParaRPr sz="1200">
              <a:solidFill>
                <a:srgbClr val="C00000"/>
              </a:solidFill>
              <a:latin typeface="Arial"/>
              <a:ea typeface="Arial"/>
              <a:cs typeface="Arial"/>
              <a:sym typeface="Arial"/>
            </a:endParaRPr>
          </a:p>
        </p:txBody>
      </p:sp>
      <p:sp>
        <p:nvSpPr>
          <p:cNvPr id="4594" name="Google Shape;4594;p38"/>
          <p:cNvSpPr/>
          <p:nvPr/>
        </p:nvSpPr>
        <p:spPr>
          <a:xfrm>
            <a:off x="1753090" y="2639437"/>
            <a:ext cx="6833400" cy="554100"/>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rPr i="1" lang="en-US" sz="2000">
                <a:solidFill>
                  <a:schemeClr val="dk1"/>
                </a:solidFill>
                <a:latin typeface="Arial"/>
                <a:ea typeface="Arial"/>
                <a:cs typeface="Arial"/>
                <a:sym typeface="Arial"/>
              </a:rPr>
              <a:t>t</a:t>
            </a:r>
            <a:r>
              <a:rPr baseline="-25000" i="1" lang="en-US" sz="2000">
                <a:solidFill>
                  <a:schemeClr val="dk1"/>
                </a:solidFill>
                <a:latin typeface="Arial"/>
                <a:ea typeface="Arial"/>
                <a:cs typeface="Arial"/>
                <a:sym typeface="Arial"/>
              </a:rPr>
              <a:t>0 </a:t>
            </a:r>
            <a:r>
              <a:rPr lang="en-US" sz="2000">
                <a:solidFill>
                  <a:schemeClr val="dk1"/>
                </a:solidFill>
                <a:latin typeface="Arial"/>
                <a:ea typeface="Arial"/>
                <a:cs typeface="Arial"/>
                <a:sym typeface="Arial"/>
              </a:rPr>
              <a:t>: ο </a:t>
            </a:r>
            <a:r>
              <a:rPr i="1" lang="en-US" sz="2000">
                <a:solidFill>
                  <a:schemeClr val="dk1"/>
                </a:solidFill>
                <a:latin typeface="Arial"/>
                <a:ea typeface="Arial"/>
                <a:cs typeface="Arial"/>
                <a:sym typeface="Arial"/>
              </a:rPr>
              <a:t>y</a:t>
            </a:r>
            <a:r>
              <a:rPr lang="en-US" sz="2000">
                <a:solidFill>
                  <a:schemeClr val="dk1"/>
                </a:solidFill>
                <a:latin typeface="Arial"/>
                <a:ea typeface="Arial"/>
                <a:cs typeface="Arial"/>
                <a:sym typeface="Arial"/>
              </a:rPr>
              <a:t> </a:t>
            </a:r>
            <a:r>
              <a:rPr lang="en-US" sz="2000">
                <a:solidFill>
                  <a:schemeClr val="dk1"/>
                </a:solidFill>
              </a:rPr>
              <a:t>ανιχνεύει αλλαγή στο κόστος της ζεύξης</a:t>
            </a:r>
            <a:r>
              <a:rPr lang="en-US" sz="2000">
                <a:solidFill>
                  <a:schemeClr val="dk1"/>
                </a:solidFill>
                <a:latin typeface="Arial"/>
                <a:ea typeface="Arial"/>
                <a:cs typeface="Arial"/>
                <a:sym typeface="Arial"/>
              </a:rPr>
              <a:t>, </a:t>
            </a:r>
            <a:r>
              <a:rPr lang="en-US" sz="2000">
                <a:solidFill>
                  <a:schemeClr val="dk1"/>
                </a:solidFill>
              </a:rPr>
              <a:t>ενημερώνει τον</a:t>
            </a:r>
            <a:r>
              <a:rPr lang="en-US" sz="2000">
                <a:solidFill>
                  <a:schemeClr val="dk1"/>
                </a:solidFill>
                <a:latin typeface="Arial"/>
                <a:ea typeface="Arial"/>
                <a:cs typeface="Arial"/>
                <a:sym typeface="Arial"/>
              </a:rPr>
              <a:t> DV του, </a:t>
            </a:r>
            <a:r>
              <a:rPr lang="en-US" sz="2000">
                <a:solidFill>
                  <a:schemeClr val="dk1"/>
                </a:solidFill>
              </a:rPr>
              <a:t>ενημερώνει τους γείτονες του</a:t>
            </a:r>
            <a:r>
              <a:rPr lang="en-US" sz="2000">
                <a:solidFill>
                  <a:schemeClr val="dk1"/>
                </a:solidFill>
                <a:latin typeface="Arial"/>
                <a:ea typeface="Arial"/>
                <a:cs typeface="Arial"/>
                <a:sym typeface="Arial"/>
              </a:rPr>
              <a:t>.</a:t>
            </a:r>
            <a:endParaRPr sz="2000"/>
          </a:p>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4595" name="Google Shape;4595;p38"/>
          <p:cNvSpPr/>
          <p:nvPr/>
        </p:nvSpPr>
        <p:spPr>
          <a:xfrm>
            <a:off x="1753090" y="3269641"/>
            <a:ext cx="6532800" cy="831000"/>
          </a:xfrm>
          <a:prstGeom prst="rect">
            <a:avLst/>
          </a:prstGeom>
          <a:noFill/>
          <a:ln>
            <a:noFill/>
          </a:ln>
        </p:spPr>
        <p:txBody>
          <a:bodyPr anchorCtr="0" anchor="ctr" bIns="34275" lIns="68575" spcFirstLastPara="1" rIns="68575" wrap="square" tIns="34275">
            <a:spAutoFit/>
          </a:bodyPr>
          <a:lstStyle/>
          <a:p>
            <a:pPr indent="-304800" lvl="0" marL="304800" marR="0" rtl="0" algn="l">
              <a:spcBef>
                <a:spcPts val="0"/>
              </a:spcBef>
              <a:spcAft>
                <a:spcPts val="0"/>
              </a:spcAft>
              <a:buNone/>
            </a:pPr>
            <a:r>
              <a:rPr i="1" lang="en-US" sz="2000">
                <a:solidFill>
                  <a:schemeClr val="dk1"/>
                </a:solidFill>
                <a:latin typeface="Arial"/>
                <a:ea typeface="Arial"/>
                <a:cs typeface="Arial"/>
                <a:sym typeface="Arial"/>
              </a:rPr>
              <a:t>t</a:t>
            </a:r>
            <a:r>
              <a:rPr baseline="-25000" i="1" lang="en-US" sz="2000">
                <a:solidFill>
                  <a:schemeClr val="dk1"/>
                </a:solidFill>
                <a:latin typeface="Arial"/>
                <a:ea typeface="Arial"/>
                <a:cs typeface="Arial"/>
                <a:sym typeface="Arial"/>
              </a:rPr>
              <a:t>1 </a:t>
            </a:r>
            <a:r>
              <a:rPr lang="en-US" sz="2000">
                <a:solidFill>
                  <a:schemeClr val="dk1"/>
                </a:solidFill>
                <a:latin typeface="Arial"/>
                <a:ea typeface="Arial"/>
                <a:cs typeface="Arial"/>
                <a:sym typeface="Arial"/>
              </a:rPr>
              <a:t>: ο </a:t>
            </a:r>
            <a:r>
              <a:rPr i="1" lang="en-US" sz="2000">
                <a:solidFill>
                  <a:schemeClr val="dk1"/>
                </a:solidFill>
                <a:latin typeface="Arial"/>
                <a:ea typeface="Arial"/>
                <a:cs typeface="Arial"/>
                <a:sym typeface="Arial"/>
              </a:rPr>
              <a:t>z</a:t>
            </a:r>
            <a:r>
              <a:rPr lang="en-US" sz="2000">
                <a:solidFill>
                  <a:schemeClr val="dk1"/>
                </a:solidFill>
                <a:latin typeface="Arial"/>
                <a:ea typeface="Arial"/>
                <a:cs typeface="Arial"/>
                <a:sym typeface="Arial"/>
              </a:rPr>
              <a:t> </a:t>
            </a:r>
            <a:r>
              <a:rPr lang="en-US" sz="2000">
                <a:solidFill>
                  <a:schemeClr val="dk1"/>
                </a:solidFill>
              </a:rPr>
              <a:t>λαμβάνει την ενημέρωση από τον</a:t>
            </a:r>
            <a:r>
              <a:rPr lang="en-US" sz="2000">
                <a:solidFill>
                  <a:schemeClr val="dk1"/>
                </a:solidFill>
                <a:latin typeface="Arial"/>
                <a:ea typeface="Arial"/>
                <a:cs typeface="Arial"/>
                <a:sym typeface="Arial"/>
              </a:rPr>
              <a:t> </a:t>
            </a:r>
            <a:r>
              <a:rPr i="1" lang="en-US" sz="2000">
                <a:solidFill>
                  <a:schemeClr val="dk1"/>
                </a:solidFill>
                <a:latin typeface="Arial"/>
                <a:ea typeface="Arial"/>
                <a:cs typeface="Arial"/>
                <a:sym typeface="Arial"/>
              </a:rPr>
              <a:t>y</a:t>
            </a:r>
            <a:r>
              <a:rPr lang="en-US" sz="2000">
                <a:solidFill>
                  <a:schemeClr val="dk1"/>
                </a:solidFill>
                <a:latin typeface="Arial"/>
                <a:ea typeface="Arial"/>
                <a:cs typeface="Arial"/>
                <a:sym typeface="Arial"/>
              </a:rPr>
              <a:t>, </a:t>
            </a:r>
            <a:r>
              <a:rPr lang="en-US" sz="2000">
                <a:solidFill>
                  <a:schemeClr val="dk1"/>
                </a:solidFill>
              </a:rPr>
              <a:t>ενημερώνει τον πίνακα του</a:t>
            </a:r>
            <a:r>
              <a:rPr lang="en-US" sz="2000">
                <a:solidFill>
                  <a:schemeClr val="dk1"/>
                </a:solidFill>
                <a:latin typeface="Arial"/>
                <a:ea typeface="Arial"/>
                <a:cs typeface="Arial"/>
                <a:sym typeface="Arial"/>
              </a:rPr>
              <a:t>, </a:t>
            </a:r>
            <a:r>
              <a:rPr lang="en-US" sz="2000">
                <a:solidFill>
                  <a:schemeClr val="dk1"/>
                </a:solidFill>
              </a:rPr>
              <a:t>υπολογίζει το νέο ελάχιστο κόστος προς τον</a:t>
            </a:r>
            <a:r>
              <a:rPr lang="en-US" sz="2000">
                <a:solidFill>
                  <a:schemeClr val="dk1"/>
                </a:solidFill>
                <a:latin typeface="Arial"/>
                <a:ea typeface="Arial"/>
                <a:cs typeface="Arial"/>
                <a:sym typeface="Arial"/>
              </a:rPr>
              <a:t> </a:t>
            </a:r>
            <a:r>
              <a:rPr i="1" lang="en-US" sz="2000">
                <a:solidFill>
                  <a:schemeClr val="dk1"/>
                </a:solidFill>
                <a:latin typeface="Arial"/>
                <a:ea typeface="Arial"/>
                <a:cs typeface="Arial"/>
                <a:sym typeface="Arial"/>
              </a:rPr>
              <a:t>x</a:t>
            </a:r>
            <a:r>
              <a:rPr lang="en-US" sz="2000">
                <a:solidFill>
                  <a:schemeClr val="dk1"/>
                </a:solidFill>
                <a:latin typeface="Arial"/>
                <a:ea typeface="Arial"/>
                <a:cs typeface="Arial"/>
                <a:sym typeface="Arial"/>
              </a:rPr>
              <a:t> , </a:t>
            </a:r>
            <a:r>
              <a:rPr lang="en-US" sz="2000">
                <a:solidFill>
                  <a:schemeClr val="dk1"/>
                </a:solidFill>
              </a:rPr>
              <a:t>στέλνει στους γείτονες του τον</a:t>
            </a:r>
            <a:r>
              <a:rPr lang="en-US" sz="2000">
                <a:solidFill>
                  <a:schemeClr val="dk1"/>
                </a:solidFill>
                <a:latin typeface="Arial"/>
                <a:ea typeface="Arial"/>
                <a:cs typeface="Arial"/>
                <a:sym typeface="Arial"/>
              </a:rPr>
              <a:t> DV του.</a:t>
            </a:r>
            <a:endParaRPr sz="2000"/>
          </a:p>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4596" name="Google Shape;4596;p38"/>
          <p:cNvSpPr/>
          <p:nvPr/>
        </p:nvSpPr>
        <p:spPr>
          <a:xfrm>
            <a:off x="1753087" y="4189784"/>
            <a:ext cx="6337500" cy="831000"/>
          </a:xfrm>
          <a:prstGeom prst="rect">
            <a:avLst/>
          </a:prstGeom>
          <a:noFill/>
          <a:ln>
            <a:noFill/>
          </a:ln>
        </p:spPr>
        <p:txBody>
          <a:bodyPr anchorCtr="0" anchor="ctr" bIns="34275" lIns="68575" spcFirstLastPara="1" rIns="68575" wrap="square" tIns="34275">
            <a:spAutoFit/>
          </a:bodyPr>
          <a:lstStyle/>
          <a:p>
            <a:pPr indent="-304800" lvl="0" marL="304800" marR="0" rtl="0" algn="l">
              <a:spcBef>
                <a:spcPts val="0"/>
              </a:spcBef>
              <a:spcAft>
                <a:spcPts val="0"/>
              </a:spcAft>
              <a:buNone/>
            </a:pPr>
            <a:r>
              <a:rPr i="1" lang="en-US" sz="2000">
                <a:solidFill>
                  <a:schemeClr val="dk1"/>
                </a:solidFill>
                <a:latin typeface="Arial"/>
                <a:ea typeface="Arial"/>
                <a:cs typeface="Arial"/>
                <a:sym typeface="Arial"/>
              </a:rPr>
              <a:t>t</a:t>
            </a:r>
            <a:r>
              <a:rPr baseline="-25000" i="1" lang="en-US" sz="2000">
                <a:solidFill>
                  <a:schemeClr val="dk1"/>
                </a:solidFill>
                <a:latin typeface="Arial"/>
                <a:ea typeface="Arial"/>
                <a:cs typeface="Arial"/>
                <a:sym typeface="Arial"/>
              </a:rPr>
              <a:t>2 </a:t>
            </a:r>
            <a:r>
              <a:rPr lang="en-US" sz="2000">
                <a:solidFill>
                  <a:schemeClr val="dk1"/>
                </a:solidFill>
                <a:latin typeface="Arial"/>
                <a:ea typeface="Arial"/>
                <a:cs typeface="Arial"/>
                <a:sym typeface="Arial"/>
              </a:rPr>
              <a:t>: ο </a:t>
            </a:r>
            <a:r>
              <a:rPr i="1" lang="en-US" sz="2000">
                <a:solidFill>
                  <a:schemeClr val="dk1"/>
                </a:solidFill>
                <a:latin typeface="Arial"/>
                <a:ea typeface="Arial"/>
                <a:cs typeface="Arial"/>
                <a:sym typeface="Arial"/>
              </a:rPr>
              <a:t>y</a:t>
            </a:r>
            <a:r>
              <a:rPr lang="en-US" sz="2000">
                <a:solidFill>
                  <a:schemeClr val="dk1"/>
                </a:solidFill>
                <a:latin typeface="Arial"/>
                <a:ea typeface="Arial"/>
                <a:cs typeface="Arial"/>
                <a:sym typeface="Arial"/>
              </a:rPr>
              <a:t> </a:t>
            </a:r>
            <a:r>
              <a:rPr lang="en-US" sz="2000">
                <a:solidFill>
                  <a:schemeClr val="dk1"/>
                </a:solidFill>
              </a:rPr>
              <a:t>λαμβάνει την ενημέρωση του </a:t>
            </a:r>
            <a:r>
              <a:rPr i="1" lang="en-US" sz="2000">
                <a:solidFill>
                  <a:schemeClr val="dk1"/>
                </a:solidFill>
                <a:latin typeface="Arial"/>
                <a:ea typeface="Arial"/>
                <a:cs typeface="Arial"/>
                <a:sym typeface="Arial"/>
              </a:rPr>
              <a:t>z</a:t>
            </a:r>
            <a:r>
              <a:rPr lang="en-US" sz="2000">
                <a:solidFill>
                  <a:schemeClr val="dk1"/>
                </a:solidFill>
                <a:latin typeface="Arial"/>
                <a:ea typeface="Arial"/>
                <a:cs typeface="Arial"/>
                <a:sym typeface="Arial"/>
              </a:rPr>
              <a:t>, </a:t>
            </a:r>
            <a:r>
              <a:rPr lang="en-US" sz="2000">
                <a:solidFill>
                  <a:schemeClr val="dk1"/>
                </a:solidFill>
              </a:rPr>
              <a:t>ενημερώνει τον πίνακα του</a:t>
            </a:r>
            <a:r>
              <a:rPr lang="en-US" sz="2000">
                <a:solidFill>
                  <a:schemeClr val="dk1"/>
                </a:solidFill>
                <a:latin typeface="Arial"/>
                <a:ea typeface="Arial"/>
                <a:cs typeface="Arial"/>
                <a:sym typeface="Arial"/>
              </a:rPr>
              <a:t>. </a:t>
            </a:r>
            <a:r>
              <a:rPr lang="en-US" sz="2000">
                <a:solidFill>
                  <a:schemeClr val="dk1"/>
                </a:solidFill>
              </a:rPr>
              <a:t>Του </a:t>
            </a:r>
            <a:r>
              <a:rPr i="1" lang="en-US" sz="2000">
                <a:solidFill>
                  <a:schemeClr val="dk1"/>
                </a:solidFill>
                <a:latin typeface="Arial"/>
                <a:ea typeface="Arial"/>
                <a:cs typeface="Arial"/>
                <a:sym typeface="Arial"/>
              </a:rPr>
              <a:t>y</a:t>
            </a:r>
            <a:r>
              <a:rPr i="1" lang="en-US" sz="2000">
                <a:solidFill>
                  <a:schemeClr val="dk1"/>
                </a:solidFill>
              </a:rPr>
              <a:t> </a:t>
            </a:r>
            <a:r>
              <a:rPr lang="en-US" sz="2000">
                <a:solidFill>
                  <a:schemeClr val="dk1"/>
                </a:solidFill>
              </a:rPr>
              <a:t>το ελάχιστο κόστος δεν αλλάζει</a:t>
            </a:r>
            <a:r>
              <a:rPr lang="en-US" sz="2000">
                <a:solidFill>
                  <a:schemeClr val="dk1"/>
                </a:solidFill>
                <a:latin typeface="Arial"/>
                <a:ea typeface="Arial"/>
                <a:cs typeface="Arial"/>
                <a:sym typeface="Arial"/>
              </a:rPr>
              <a:t>, </a:t>
            </a:r>
            <a:r>
              <a:rPr lang="en-US" sz="2000">
                <a:solidFill>
                  <a:schemeClr val="dk1"/>
                </a:solidFill>
              </a:rPr>
              <a:t>οπότε ο</a:t>
            </a:r>
            <a:r>
              <a:rPr lang="en-US" sz="2000">
                <a:solidFill>
                  <a:schemeClr val="dk1"/>
                </a:solidFill>
                <a:latin typeface="Arial"/>
                <a:ea typeface="Arial"/>
                <a:cs typeface="Arial"/>
                <a:sym typeface="Arial"/>
              </a:rPr>
              <a:t> </a:t>
            </a:r>
            <a:r>
              <a:rPr i="1" lang="en-US" sz="2000">
                <a:solidFill>
                  <a:schemeClr val="dk1"/>
                </a:solidFill>
                <a:latin typeface="Arial"/>
                <a:ea typeface="Arial"/>
                <a:cs typeface="Arial"/>
                <a:sym typeface="Arial"/>
              </a:rPr>
              <a:t>y</a:t>
            </a:r>
            <a:r>
              <a:rPr lang="en-US" sz="2000">
                <a:solidFill>
                  <a:schemeClr val="dk1"/>
                </a:solidFill>
                <a:latin typeface="Arial"/>
                <a:ea typeface="Arial"/>
                <a:cs typeface="Arial"/>
                <a:sym typeface="Arial"/>
              </a:rPr>
              <a:t> </a:t>
            </a:r>
            <a:r>
              <a:rPr lang="en-US" sz="2000">
                <a:solidFill>
                  <a:schemeClr val="dk1"/>
                </a:solidFill>
              </a:rPr>
              <a:t>δεν στέλνει μήνυμα στον</a:t>
            </a:r>
            <a:r>
              <a:rPr lang="en-US" sz="2000">
                <a:solidFill>
                  <a:schemeClr val="dk1"/>
                </a:solidFill>
                <a:latin typeface="Arial"/>
                <a:ea typeface="Arial"/>
                <a:cs typeface="Arial"/>
                <a:sym typeface="Arial"/>
              </a:rPr>
              <a:t> </a:t>
            </a:r>
            <a:r>
              <a:rPr i="1" lang="en-US" sz="2000">
                <a:solidFill>
                  <a:schemeClr val="dk1"/>
                </a:solidFill>
                <a:latin typeface="Arial"/>
                <a:ea typeface="Arial"/>
                <a:cs typeface="Arial"/>
                <a:sym typeface="Arial"/>
              </a:rPr>
              <a:t>z</a:t>
            </a:r>
            <a:r>
              <a:rPr lang="en-US" sz="2000">
                <a:solidFill>
                  <a:schemeClr val="dk1"/>
                </a:solidFill>
                <a:latin typeface="Arial"/>
                <a:ea typeface="Arial"/>
                <a:cs typeface="Arial"/>
                <a:sym typeface="Arial"/>
              </a:rPr>
              <a:t>. </a:t>
            </a:r>
            <a:endParaRPr sz="2000"/>
          </a:p>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4597" name="Google Shape;4597;p38"/>
          <p:cNvSpPr/>
          <p:nvPr/>
        </p:nvSpPr>
        <p:spPr>
          <a:xfrm>
            <a:off x="19050" y="714374"/>
            <a:ext cx="6050100" cy="1782000"/>
          </a:xfrm>
          <a:prstGeom prst="rect">
            <a:avLst/>
          </a:prstGeom>
          <a:noFill/>
          <a:ln>
            <a:noFill/>
          </a:ln>
        </p:spPr>
        <p:txBody>
          <a:bodyPr anchorCtr="0" anchor="t" bIns="34275" lIns="68575" spcFirstLastPara="1" rIns="68575" wrap="square" tIns="34275">
            <a:noAutofit/>
          </a:bodyPr>
          <a:lstStyle/>
          <a:p>
            <a:pPr indent="0" lvl="0" marL="0" marR="0" rtl="0" algn="l">
              <a:lnSpc>
                <a:spcPct val="85000"/>
              </a:lnSpc>
              <a:spcBef>
                <a:spcPts val="0"/>
              </a:spcBef>
              <a:spcAft>
                <a:spcPts val="0"/>
              </a:spcAft>
              <a:buNone/>
            </a:pPr>
            <a:r>
              <a:rPr lang="en-US" sz="2000">
                <a:solidFill>
                  <a:srgbClr val="0000A8"/>
                </a:solidFill>
              </a:rPr>
              <a:t>Αλλαγές στα κόστη ζεύξης</a:t>
            </a:r>
            <a:r>
              <a:rPr lang="en-US" sz="2000">
                <a:solidFill>
                  <a:srgbClr val="0000A8"/>
                </a:solidFill>
                <a:latin typeface="Arial"/>
                <a:ea typeface="Arial"/>
                <a:cs typeface="Arial"/>
                <a:sym typeface="Arial"/>
              </a:rPr>
              <a:t>:</a:t>
            </a:r>
            <a:endParaRPr sz="2000"/>
          </a:p>
          <a:p>
            <a:pPr indent="-152400" lvl="0" marL="254000" marR="0" rtl="0" algn="l">
              <a:lnSpc>
                <a:spcPct val="85000"/>
              </a:lnSpc>
              <a:spcBef>
                <a:spcPts val="400"/>
              </a:spcBef>
              <a:spcAft>
                <a:spcPts val="0"/>
              </a:spcAft>
              <a:buClr>
                <a:srgbClr val="000099"/>
              </a:buClr>
              <a:buSzPts val="2000"/>
              <a:buFont typeface="Noto Sans Symbols"/>
              <a:buChar char="▪"/>
            </a:pPr>
            <a:r>
              <a:rPr lang="en-US" sz="2000">
                <a:solidFill>
                  <a:schemeClr val="dk1"/>
                </a:solidFill>
              </a:rPr>
              <a:t>ο κόμβος </a:t>
            </a:r>
            <a:r>
              <a:rPr lang="en-US" sz="2000">
                <a:solidFill>
                  <a:schemeClr val="dk1"/>
                </a:solidFill>
              </a:rPr>
              <a:t>ανιχνεύει</a:t>
            </a:r>
            <a:r>
              <a:rPr lang="en-US" sz="2000">
                <a:solidFill>
                  <a:schemeClr val="dk1"/>
                </a:solidFill>
              </a:rPr>
              <a:t> μια αλλαγή στο κόστος μιας τοπικής ζεύξης</a:t>
            </a:r>
            <a:endParaRPr sz="2000"/>
          </a:p>
          <a:p>
            <a:pPr indent="-152400" lvl="0" marL="254000" marR="0" rtl="0" algn="l">
              <a:lnSpc>
                <a:spcPct val="85000"/>
              </a:lnSpc>
              <a:spcBef>
                <a:spcPts val="400"/>
              </a:spcBef>
              <a:spcAft>
                <a:spcPts val="0"/>
              </a:spcAft>
              <a:buClr>
                <a:srgbClr val="000099"/>
              </a:buClr>
              <a:buSzPts val="2000"/>
              <a:buFont typeface="Noto Sans Symbols"/>
              <a:buChar char="▪"/>
            </a:pPr>
            <a:r>
              <a:rPr lang="en-US" sz="2000">
                <a:solidFill>
                  <a:schemeClr val="dk1"/>
                </a:solidFill>
              </a:rPr>
              <a:t>ενημερώνει τις πληροφορίες δρομολόγησης</a:t>
            </a:r>
            <a:r>
              <a:rPr lang="en-US" sz="2000">
                <a:solidFill>
                  <a:schemeClr val="dk1"/>
                </a:solidFill>
                <a:latin typeface="Arial"/>
                <a:ea typeface="Arial"/>
                <a:cs typeface="Arial"/>
                <a:sym typeface="Arial"/>
              </a:rPr>
              <a:t>, </a:t>
            </a:r>
            <a:r>
              <a:rPr lang="en-US" sz="2000">
                <a:solidFill>
                  <a:schemeClr val="dk1"/>
                </a:solidFill>
              </a:rPr>
              <a:t>επανυπολογίζει</a:t>
            </a:r>
            <a:r>
              <a:rPr lang="en-US" sz="2000">
                <a:solidFill>
                  <a:schemeClr val="dk1"/>
                </a:solidFill>
              </a:rPr>
              <a:t> το</a:t>
            </a:r>
            <a:r>
              <a:rPr lang="en-US" sz="2000">
                <a:solidFill>
                  <a:schemeClr val="dk1"/>
                </a:solidFill>
                <a:latin typeface="Arial"/>
                <a:ea typeface="Arial"/>
                <a:cs typeface="Arial"/>
                <a:sym typeface="Arial"/>
              </a:rPr>
              <a:t> DV</a:t>
            </a:r>
            <a:endParaRPr sz="2000"/>
          </a:p>
          <a:p>
            <a:pPr indent="-152400" lvl="0" marL="254000" marR="0" rtl="0" algn="l">
              <a:lnSpc>
                <a:spcPct val="85000"/>
              </a:lnSpc>
              <a:spcBef>
                <a:spcPts val="400"/>
              </a:spcBef>
              <a:spcAft>
                <a:spcPts val="0"/>
              </a:spcAft>
              <a:buClr>
                <a:srgbClr val="000099"/>
              </a:buClr>
              <a:buSzPts val="2000"/>
              <a:buFont typeface="Noto Sans Symbols"/>
              <a:buChar char="▪"/>
            </a:pPr>
            <a:r>
              <a:rPr lang="en-US" sz="2000">
                <a:solidFill>
                  <a:schemeClr val="dk1"/>
                </a:solidFill>
              </a:rPr>
              <a:t>αν το DV αλλάξει ειδοποιεί τους γείτονες</a:t>
            </a:r>
            <a:endParaRPr sz="2000"/>
          </a:p>
        </p:txBody>
      </p:sp>
      <p:grpSp>
        <p:nvGrpSpPr>
          <p:cNvPr id="4598" name="Google Shape;4598;p38"/>
          <p:cNvGrpSpPr/>
          <p:nvPr/>
        </p:nvGrpSpPr>
        <p:grpSpPr>
          <a:xfrm>
            <a:off x="6840483" y="1103954"/>
            <a:ext cx="1638300" cy="1050131"/>
            <a:chOff x="3625" y="1076"/>
            <a:chExt cx="1376" cy="882"/>
          </a:xfrm>
        </p:grpSpPr>
        <p:sp>
          <p:nvSpPr>
            <p:cNvPr id="4599" name="Google Shape;4599;p38"/>
            <p:cNvSpPr/>
            <p:nvPr/>
          </p:nvSpPr>
          <p:spPr>
            <a:xfrm>
              <a:off x="3625" y="1140"/>
              <a:ext cx="1376" cy="764"/>
            </a:xfrm>
            <a:custGeom>
              <a:rect b="b" l="l" r="r" t="t"/>
              <a:pathLst>
                <a:path extrusionOk="0" h="764" w="1376">
                  <a:moveTo>
                    <a:pt x="113" y="348"/>
                  </a:moveTo>
                  <a:cubicBezTo>
                    <a:pt x="166" y="270"/>
                    <a:pt x="296" y="218"/>
                    <a:pt x="395" y="162"/>
                  </a:cubicBezTo>
                  <a:cubicBezTo>
                    <a:pt x="494" y="106"/>
                    <a:pt x="583" y="0"/>
                    <a:pt x="710" y="9"/>
                  </a:cubicBezTo>
                  <a:cubicBezTo>
                    <a:pt x="837" y="18"/>
                    <a:pt x="1051" y="136"/>
                    <a:pt x="1160" y="219"/>
                  </a:cubicBezTo>
                  <a:cubicBezTo>
                    <a:pt x="1269" y="302"/>
                    <a:pt x="1376" y="426"/>
                    <a:pt x="1367" y="510"/>
                  </a:cubicBezTo>
                  <a:cubicBezTo>
                    <a:pt x="1358" y="594"/>
                    <a:pt x="1234" y="688"/>
                    <a:pt x="1103" y="726"/>
                  </a:cubicBezTo>
                  <a:cubicBezTo>
                    <a:pt x="972" y="764"/>
                    <a:pt x="749" y="754"/>
                    <a:pt x="578" y="738"/>
                  </a:cubicBezTo>
                  <a:cubicBezTo>
                    <a:pt x="407" y="722"/>
                    <a:pt x="154" y="695"/>
                    <a:pt x="77" y="630"/>
                  </a:cubicBezTo>
                  <a:cubicBezTo>
                    <a:pt x="0" y="565"/>
                    <a:pt x="60" y="426"/>
                    <a:pt x="113" y="348"/>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0" name="Google Shape;4600;p38"/>
            <p:cNvSpPr/>
            <p:nvPr/>
          </p:nvSpPr>
          <p:spPr>
            <a:xfrm>
              <a:off x="3984" y="1404"/>
              <a:ext cx="222" cy="180"/>
            </a:xfrm>
            <a:custGeom>
              <a:rect b="b" l="l" r="r" t="t"/>
              <a:pathLst>
                <a:path extrusionOk="0" h="180" w="222">
                  <a:moveTo>
                    <a:pt x="0" y="180"/>
                  </a:moveTo>
                  <a:lnTo>
                    <a:pt x="222"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1" name="Google Shape;4601;p38"/>
            <p:cNvSpPr/>
            <p:nvPr/>
          </p:nvSpPr>
          <p:spPr>
            <a:xfrm>
              <a:off x="3724" y="1640"/>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602" name="Google Shape;4602;p38"/>
            <p:cNvCxnSpPr/>
            <p:nvPr/>
          </p:nvCxnSpPr>
          <p:spPr>
            <a:xfrm>
              <a:off x="3724" y="1633"/>
              <a:ext cx="1" cy="50"/>
            </a:xfrm>
            <a:prstGeom prst="straightConnector1">
              <a:avLst/>
            </a:prstGeom>
            <a:noFill/>
            <a:ln cap="flat" cmpd="sng" w="12700">
              <a:solidFill>
                <a:srgbClr val="000000"/>
              </a:solidFill>
              <a:prstDash val="solid"/>
              <a:round/>
              <a:headEnd len="med" w="med" type="none"/>
              <a:tailEnd len="med" w="med" type="none"/>
            </a:ln>
          </p:spPr>
        </p:cxnSp>
        <p:cxnSp>
          <p:nvCxnSpPr>
            <p:cNvPr id="4603" name="Google Shape;4603;p38"/>
            <p:cNvCxnSpPr/>
            <p:nvPr/>
          </p:nvCxnSpPr>
          <p:spPr>
            <a:xfrm>
              <a:off x="4037" y="1633"/>
              <a:ext cx="1" cy="50"/>
            </a:xfrm>
            <a:prstGeom prst="straightConnector1">
              <a:avLst/>
            </a:prstGeom>
            <a:noFill/>
            <a:ln cap="flat" cmpd="sng" w="12700">
              <a:solidFill>
                <a:srgbClr val="000000"/>
              </a:solidFill>
              <a:prstDash val="solid"/>
              <a:round/>
              <a:headEnd len="med" w="med" type="none"/>
              <a:tailEnd len="med" w="med" type="none"/>
            </a:ln>
          </p:spPr>
        </p:cxnSp>
        <p:sp>
          <p:nvSpPr>
            <p:cNvPr id="4604" name="Google Shape;4604;p38"/>
            <p:cNvSpPr/>
            <p:nvPr/>
          </p:nvSpPr>
          <p:spPr>
            <a:xfrm>
              <a:off x="3724" y="1633"/>
              <a:ext cx="310" cy="49"/>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4605" name="Google Shape;4605;p38"/>
            <p:cNvSpPr/>
            <p:nvPr/>
          </p:nvSpPr>
          <p:spPr>
            <a:xfrm>
              <a:off x="3721" y="1574"/>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6" name="Google Shape;4606;p38"/>
            <p:cNvSpPr/>
            <p:nvPr/>
          </p:nvSpPr>
          <p:spPr>
            <a:xfrm>
              <a:off x="4389" y="1404"/>
              <a:ext cx="216" cy="189"/>
            </a:xfrm>
            <a:custGeom>
              <a:rect b="b" l="l" r="r" t="t"/>
              <a:pathLst>
                <a:path extrusionOk="0" h="189" w="216">
                  <a:moveTo>
                    <a:pt x="0" y="0"/>
                  </a:moveTo>
                  <a:lnTo>
                    <a:pt x="216" y="189"/>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7" name="Google Shape;4607;p38"/>
            <p:cNvSpPr/>
            <p:nvPr/>
          </p:nvSpPr>
          <p:spPr>
            <a:xfrm>
              <a:off x="4041" y="1668"/>
              <a:ext cx="540" cy="3"/>
            </a:xfrm>
            <a:custGeom>
              <a:rect b="b" l="l" r="r" t="t"/>
              <a:pathLst>
                <a:path extrusionOk="0" h="3" w="540">
                  <a:moveTo>
                    <a:pt x="540" y="3"/>
                  </a:moveTo>
                  <a:lnTo>
                    <a:pt x="0"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608" name="Google Shape;4608;p38"/>
            <p:cNvGrpSpPr/>
            <p:nvPr/>
          </p:nvGrpSpPr>
          <p:grpSpPr>
            <a:xfrm>
              <a:off x="3770" y="1526"/>
              <a:ext cx="296" cy="300"/>
              <a:chOff x="2951" y="2429"/>
              <a:chExt cx="300" cy="300"/>
            </a:xfrm>
          </p:grpSpPr>
          <p:sp>
            <p:nvSpPr>
              <p:cNvPr id="4609" name="Google Shape;4609;p38"/>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0" name="Google Shape;4610;p38"/>
              <p:cNvSpPr txBox="1"/>
              <p:nvPr/>
            </p:nvSpPr>
            <p:spPr>
              <a:xfrm>
                <a:off x="2951" y="2429"/>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Comic Sans MS"/>
                  <a:buNone/>
                </a:pPr>
                <a:r>
                  <a:rPr b="0" i="0" lang="en-US" sz="1500" u="none" cap="none" strike="noStrike">
                    <a:solidFill>
                      <a:srgbClr val="000000"/>
                    </a:solidFill>
                    <a:latin typeface="Comic Sans MS"/>
                    <a:ea typeface="Comic Sans MS"/>
                    <a:cs typeface="Comic Sans MS"/>
                    <a:sym typeface="Comic Sans MS"/>
                  </a:rPr>
                  <a:t>x</a:t>
                </a:r>
                <a:endParaRPr b="0" i="0" sz="1800" u="none" cap="none" strike="noStrike">
                  <a:solidFill>
                    <a:srgbClr val="000000"/>
                  </a:solidFill>
                  <a:latin typeface="Times New Roman"/>
                  <a:ea typeface="Times New Roman"/>
                  <a:cs typeface="Times New Roman"/>
                  <a:sym typeface="Times New Roman"/>
                </a:endParaRPr>
              </a:p>
            </p:txBody>
          </p:sp>
        </p:grpSp>
        <p:grpSp>
          <p:nvGrpSpPr>
            <p:cNvPr id="4611" name="Google Shape;4611;p38"/>
            <p:cNvGrpSpPr/>
            <p:nvPr/>
          </p:nvGrpSpPr>
          <p:grpSpPr>
            <a:xfrm>
              <a:off x="4566" y="1538"/>
              <a:ext cx="356" cy="300"/>
              <a:chOff x="1740" y="2306"/>
              <a:chExt cx="356" cy="300"/>
            </a:xfrm>
          </p:grpSpPr>
          <p:sp>
            <p:nvSpPr>
              <p:cNvPr id="4612" name="Google Shape;4612;p38"/>
              <p:cNvSpPr/>
              <p:nvPr/>
            </p:nvSpPr>
            <p:spPr>
              <a:xfrm>
                <a:off x="1743" y="2420"/>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613" name="Google Shape;4613;p38"/>
              <p:cNvCxnSpPr/>
              <p:nvPr/>
            </p:nvCxnSpPr>
            <p:spPr>
              <a:xfrm>
                <a:off x="1743" y="2413"/>
                <a:ext cx="0" cy="50"/>
              </a:xfrm>
              <a:prstGeom prst="straightConnector1">
                <a:avLst/>
              </a:prstGeom>
              <a:noFill/>
              <a:ln cap="flat" cmpd="sng" w="12700">
                <a:solidFill>
                  <a:srgbClr val="000000"/>
                </a:solidFill>
                <a:prstDash val="solid"/>
                <a:round/>
                <a:headEnd len="med" w="med" type="none"/>
                <a:tailEnd len="med" w="med" type="none"/>
              </a:ln>
            </p:spPr>
          </p:cxnSp>
          <p:cxnSp>
            <p:nvCxnSpPr>
              <p:cNvPr id="4614" name="Google Shape;4614;p38"/>
              <p:cNvCxnSpPr/>
              <p:nvPr/>
            </p:nvCxnSpPr>
            <p:spPr>
              <a:xfrm>
                <a:off x="2056" y="2413"/>
                <a:ext cx="0" cy="50"/>
              </a:xfrm>
              <a:prstGeom prst="straightConnector1">
                <a:avLst/>
              </a:prstGeom>
              <a:noFill/>
              <a:ln cap="flat" cmpd="sng" w="12700">
                <a:solidFill>
                  <a:srgbClr val="000000"/>
                </a:solidFill>
                <a:prstDash val="solid"/>
                <a:round/>
                <a:headEnd len="med" w="med" type="none"/>
                <a:tailEnd len="med" w="med" type="none"/>
              </a:ln>
            </p:spPr>
          </p:cxnSp>
          <p:sp>
            <p:nvSpPr>
              <p:cNvPr id="4615" name="Google Shape;4615;p38"/>
              <p:cNvSpPr/>
              <p:nvPr/>
            </p:nvSpPr>
            <p:spPr>
              <a:xfrm>
                <a:off x="1743" y="2413"/>
                <a:ext cx="310" cy="49"/>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4616" name="Google Shape;4616;p38"/>
              <p:cNvSpPr/>
              <p:nvPr/>
            </p:nvSpPr>
            <p:spPr>
              <a:xfrm>
                <a:off x="1740" y="2354"/>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617" name="Google Shape;4617;p38"/>
              <p:cNvGrpSpPr/>
              <p:nvPr/>
            </p:nvGrpSpPr>
            <p:grpSpPr>
              <a:xfrm>
                <a:off x="1800" y="2306"/>
                <a:ext cx="296" cy="300"/>
                <a:chOff x="2955" y="2429"/>
                <a:chExt cx="300" cy="300"/>
              </a:xfrm>
            </p:grpSpPr>
            <p:sp>
              <p:nvSpPr>
                <p:cNvPr id="4618" name="Google Shape;4618;p38"/>
                <p:cNvSpPr/>
                <p:nvPr/>
              </p:nvSpPr>
              <p:spPr>
                <a:xfrm>
                  <a:off x="2982" y="2490"/>
                  <a:ext cx="143"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9" name="Google Shape;4619;p38"/>
                <p:cNvSpPr txBox="1"/>
                <p:nvPr/>
              </p:nvSpPr>
              <p:spPr>
                <a:xfrm>
                  <a:off x="2955" y="2429"/>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Comic Sans MS"/>
                    <a:buNone/>
                  </a:pPr>
                  <a:r>
                    <a:rPr b="0" i="0" lang="en-US" sz="1500" u="none" cap="none" strike="noStrike">
                      <a:solidFill>
                        <a:srgbClr val="000000"/>
                      </a:solidFill>
                      <a:latin typeface="Comic Sans MS"/>
                      <a:ea typeface="Comic Sans MS"/>
                      <a:cs typeface="Comic Sans MS"/>
                      <a:sym typeface="Comic Sans MS"/>
                    </a:rPr>
                    <a:t>z</a:t>
                  </a:r>
                  <a:endParaRPr b="0" i="0" sz="1800" u="none" cap="none" strike="noStrike">
                    <a:solidFill>
                      <a:srgbClr val="000000"/>
                    </a:solidFill>
                    <a:latin typeface="Times New Roman"/>
                    <a:ea typeface="Times New Roman"/>
                    <a:cs typeface="Times New Roman"/>
                    <a:sym typeface="Times New Roman"/>
                  </a:endParaRPr>
                </a:p>
              </p:txBody>
            </p:sp>
          </p:grpSp>
        </p:grpSp>
        <p:sp>
          <p:nvSpPr>
            <p:cNvPr id="4620" name="Google Shape;4620;p38"/>
            <p:cNvSpPr txBox="1"/>
            <p:nvPr/>
          </p:nvSpPr>
          <p:spPr>
            <a:xfrm>
              <a:off x="4469" y="1328"/>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Comic Sans MS"/>
                <a:buNone/>
              </a:pPr>
              <a:r>
                <a:rPr b="0" i="0" lang="en-US" sz="1400" u="none" cap="none" strike="noStrike">
                  <a:solidFill>
                    <a:srgbClr val="000000"/>
                  </a:solidFill>
                  <a:latin typeface="Comic Sans MS"/>
                  <a:ea typeface="Comic Sans MS"/>
                  <a:cs typeface="Comic Sans MS"/>
                  <a:sym typeface="Comic Sans MS"/>
                </a:rPr>
                <a:t>1</a:t>
              </a:r>
              <a:endParaRPr b="0" i="0" sz="1800" u="none" cap="none" strike="noStrike">
                <a:solidFill>
                  <a:srgbClr val="000000"/>
                </a:solidFill>
                <a:latin typeface="Times New Roman"/>
                <a:ea typeface="Times New Roman"/>
                <a:cs typeface="Times New Roman"/>
                <a:sym typeface="Times New Roman"/>
              </a:endParaRPr>
            </a:p>
          </p:txBody>
        </p:sp>
        <p:sp>
          <p:nvSpPr>
            <p:cNvPr id="4621" name="Google Shape;4621;p38"/>
            <p:cNvSpPr txBox="1"/>
            <p:nvPr/>
          </p:nvSpPr>
          <p:spPr>
            <a:xfrm>
              <a:off x="3930" y="13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Comic Sans MS"/>
                <a:buNone/>
              </a:pPr>
              <a:r>
                <a:rPr b="0" i="0" lang="en-US" sz="1400" u="none" cap="none" strike="noStrike">
                  <a:solidFill>
                    <a:srgbClr val="000000"/>
                  </a:solidFill>
                  <a:latin typeface="Comic Sans MS"/>
                  <a:ea typeface="Comic Sans MS"/>
                  <a:cs typeface="Comic Sans MS"/>
                  <a:sym typeface="Comic Sans MS"/>
                </a:rPr>
                <a:t>4</a:t>
              </a:r>
              <a:endParaRPr b="0" i="0" sz="1800" u="none" cap="none" strike="noStrike">
                <a:solidFill>
                  <a:srgbClr val="000000"/>
                </a:solidFill>
                <a:latin typeface="Times New Roman"/>
                <a:ea typeface="Times New Roman"/>
                <a:cs typeface="Times New Roman"/>
                <a:sym typeface="Times New Roman"/>
              </a:endParaRPr>
            </a:p>
          </p:txBody>
        </p:sp>
        <p:sp>
          <p:nvSpPr>
            <p:cNvPr id="4622" name="Google Shape;4622;p38"/>
            <p:cNvSpPr txBox="1"/>
            <p:nvPr/>
          </p:nvSpPr>
          <p:spPr>
            <a:xfrm>
              <a:off x="4171" y="1658"/>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Comic Sans MS"/>
                <a:buNone/>
              </a:pPr>
              <a:r>
                <a:rPr b="0" i="0" lang="en-US" sz="1400" u="none" cap="none" strike="noStrike">
                  <a:solidFill>
                    <a:srgbClr val="000000"/>
                  </a:solidFill>
                  <a:latin typeface="Comic Sans MS"/>
                  <a:ea typeface="Comic Sans MS"/>
                  <a:cs typeface="Comic Sans MS"/>
                  <a:sym typeface="Comic Sans MS"/>
                </a:rPr>
                <a:t>50</a:t>
              </a:r>
              <a:endParaRPr b="0" i="0" sz="1800" u="none" cap="none" strike="noStrike">
                <a:solidFill>
                  <a:srgbClr val="000000"/>
                </a:solidFill>
                <a:latin typeface="Times New Roman"/>
                <a:ea typeface="Times New Roman"/>
                <a:cs typeface="Times New Roman"/>
                <a:sym typeface="Times New Roman"/>
              </a:endParaRPr>
            </a:p>
          </p:txBody>
        </p:sp>
        <p:grpSp>
          <p:nvGrpSpPr>
            <p:cNvPr id="4623" name="Google Shape;4623;p38"/>
            <p:cNvGrpSpPr/>
            <p:nvPr/>
          </p:nvGrpSpPr>
          <p:grpSpPr>
            <a:xfrm>
              <a:off x="4146" y="1214"/>
              <a:ext cx="358" cy="300"/>
              <a:chOff x="1740" y="2306"/>
              <a:chExt cx="358" cy="300"/>
            </a:xfrm>
          </p:grpSpPr>
          <p:sp>
            <p:nvSpPr>
              <p:cNvPr id="4624" name="Google Shape;4624;p38"/>
              <p:cNvSpPr/>
              <p:nvPr/>
            </p:nvSpPr>
            <p:spPr>
              <a:xfrm>
                <a:off x="1743" y="2420"/>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625" name="Google Shape;4625;p38"/>
              <p:cNvCxnSpPr/>
              <p:nvPr/>
            </p:nvCxnSpPr>
            <p:spPr>
              <a:xfrm>
                <a:off x="1743" y="2413"/>
                <a:ext cx="0" cy="50"/>
              </a:xfrm>
              <a:prstGeom prst="straightConnector1">
                <a:avLst/>
              </a:prstGeom>
              <a:noFill/>
              <a:ln cap="flat" cmpd="sng" w="12700">
                <a:solidFill>
                  <a:srgbClr val="000000"/>
                </a:solidFill>
                <a:prstDash val="solid"/>
                <a:round/>
                <a:headEnd len="med" w="med" type="none"/>
                <a:tailEnd len="med" w="med" type="none"/>
              </a:ln>
            </p:spPr>
          </p:cxnSp>
          <p:cxnSp>
            <p:nvCxnSpPr>
              <p:cNvPr id="4626" name="Google Shape;4626;p38"/>
              <p:cNvCxnSpPr/>
              <p:nvPr/>
            </p:nvCxnSpPr>
            <p:spPr>
              <a:xfrm>
                <a:off x="2056" y="2413"/>
                <a:ext cx="0" cy="50"/>
              </a:xfrm>
              <a:prstGeom prst="straightConnector1">
                <a:avLst/>
              </a:prstGeom>
              <a:noFill/>
              <a:ln cap="flat" cmpd="sng" w="12700">
                <a:solidFill>
                  <a:srgbClr val="000000"/>
                </a:solidFill>
                <a:prstDash val="solid"/>
                <a:round/>
                <a:headEnd len="med" w="med" type="none"/>
                <a:tailEnd len="med" w="med" type="none"/>
              </a:ln>
            </p:spPr>
          </p:cxnSp>
          <p:sp>
            <p:nvSpPr>
              <p:cNvPr id="4627" name="Google Shape;4627;p38"/>
              <p:cNvSpPr/>
              <p:nvPr/>
            </p:nvSpPr>
            <p:spPr>
              <a:xfrm>
                <a:off x="1743" y="2413"/>
                <a:ext cx="310" cy="49"/>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4628" name="Google Shape;4628;p38"/>
              <p:cNvSpPr/>
              <p:nvPr/>
            </p:nvSpPr>
            <p:spPr>
              <a:xfrm>
                <a:off x="1740" y="2354"/>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629" name="Google Shape;4629;p38"/>
              <p:cNvGrpSpPr/>
              <p:nvPr/>
            </p:nvGrpSpPr>
            <p:grpSpPr>
              <a:xfrm>
                <a:off x="1802" y="2306"/>
                <a:ext cx="296" cy="300"/>
                <a:chOff x="2957" y="2429"/>
                <a:chExt cx="300" cy="300"/>
              </a:xfrm>
            </p:grpSpPr>
            <p:sp>
              <p:nvSpPr>
                <p:cNvPr id="4630" name="Google Shape;4630;p38"/>
                <p:cNvSpPr/>
                <p:nvPr/>
              </p:nvSpPr>
              <p:spPr>
                <a:xfrm>
                  <a:off x="2982" y="2490"/>
                  <a:ext cx="143"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1" name="Google Shape;4631;p38"/>
                <p:cNvSpPr txBox="1"/>
                <p:nvPr/>
              </p:nvSpPr>
              <p:spPr>
                <a:xfrm>
                  <a:off x="2957" y="2429"/>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Comic Sans MS"/>
                    <a:buNone/>
                  </a:pPr>
                  <a:r>
                    <a:rPr b="0" i="0" lang="en-US" sz="1500" u="none" cap="none" strike="noStrike">
                      <a:solidFill>
                        <a:srgbClr val="000000"/>
                      </a:solidFill>
                      <a:latin typeface="Comic Sans MS"/>
                      <a:ea typeface="Comic Sans MS"/>
                      <a:cs typeface="Comic Sans MS"/>
                      <a:sym typeface="Comic Sans MS"/>
                    </a:rPr>
                    <a:t>y</a:t>
                  </a:r>
                  <a:endParaRPr b="0" i="0" sz="1800" u="none" cap="none" strike="noStrike">
                    <a:solidFill>
                      <a:srgbClr val="000000"/>
                    </a:solidFill>
                    <a:latin typeface="Times New Roman"/>
                    <a:ea typeface="Times New Roman"/>
                    <a:cs typeface="Times New Roman"/>
                    <a:sym typeface="Times New Roman"/>
                  </a:endParaRPr>
                </a:p>
              </p:txBody>
            </p:sp>
          </p:grpSp>
        </p:grpSp>
        <p:sp>
          <p:nvSpPr>
            <p:cNvPr id="4632" name="Google Shape;4632;p38"/>
            <p:cNvSpPr txBox="1"/>
            <p:nvPr/>
          </p:nvSpPr>
          <p:spPr>
            <a:xfrm>
              <a:off x="3837" y="1076"/>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0000"/>
                </a:buClr>
                <a:buSzPts val="1400"/>
                <a:buFont typeface="Comic Sans MS"/>
                <a:buNone/>
              </a:pPr>
              <a:r>
                <a:rPr lang="en-US" sz="1400">
                  <a:solidFill>
                    <a:srgbClr val="FF0000"/>
                  </a:solidFill>
                  <a:latin typeface="Comic Sans MS"/>
                  <a:ea typeface="Comic Sans MS"/>
                  <a:cs typeface="Comic Sans MS"/>
                  <a:sym typeface="Comic Sans MS"/>
                </a:rPr>
                <a:t>1</a:t>
              </a:r>
              <a:endParaRPr b="0" i="0" sz="1800" u="none" cap="none" strike="noStrike">
                <a:solidFill>
                  <a:srgbClr val="000000"/>
                </a:solidFill>
                <a:latin typeface="Times New Roman"/>
                <a:ea typeface="Times New Roman"/>
                <a:cs typeface="Times New Roman"/>
                <a:sym typeface="Times New Roman"/>
              </a:endParaRPr>
            </a:p>
          </p:txBody>
        </p:sp>
        <p:cxnSp>
          <p:nvCxnSpPr>
            <p:cNvPr id="4633" name="Google Shape;4633;p38"/>
            <p:cNvCxnSpPr/>
            <p:nvPr/>
          </p:nvCxnSpPr>
          <p:spPr>
            <a:xfrm rot="10800000">
              <a:off x="3948" y="1272"/>
              <a:ext cx="132" cy="228"/>
            </a:xfrm>
            <a:prstGeom prst="straightConnector1">
              <a:avLst/>
            </a:prstGeom>
            <a:noFill/>
            <a:ln cap="flat" cmpd="sng" w="19050">
              <a:solidFill>
                <a:srgbClr val="FF0000"/>
              </a:solidFill>
              <a:prstDash val="solid"/>
              <a:round/>
              <a:headEnd len="med" w="med" type="none"/>
              <a:tailEnd len="med" w="med" type="triangle"/>
            </a:ln>
          </p:spPr>
        </p:cxn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7" name="Shape 4637"/>
        <p:cNvGrpSpPr/>
        <p:nvPr/>
      </p:nvGrpSpPr>
      <p:grpSpPr>
        <a:xfrm>
          <a:off x="0" y="0"/>
          <a:ext cx="0" cy="0"/>
          <a:chOff x="0" y="0"/>
          <a:chExt cx="0" cy="0"/>
        </a:xfrm>
      </p:grpSpPr>
      <p:sp>
        <p:nvSpPr>
          <p:cNvPr id="4638" name="Google Shape;4638;p39"/>
          <p:cNvSpPr txBox="1"/>
          <p:nvPr>
            <p:ph type="title"/>
          </p:nvPr>
        </p:nvSpPr>
        <p:spPr>
          <a:xfrm>
            <a:off x="19050" y="262666"/>
            <a:ext cx="7886700" cy="6711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0000A3"/>
              </a:buClr>
              <a:buSzPts val="3000"/>
              <a:buFont typeface="Arial"/>
              <a:buNone/>
            </a:pPr>
            <a:r>
              <a:rPr lang="en-US" sz="2800"/>
              <a:t>Διάνυσμα απόστασης: αλλαγές στα κόστη ζεύξης</a:t>
            </a:r>
            <a:endParaRPr sz="2800"/>
          </a:p>
        </p:txBody>
      </p:sp>
      <p:sp>
        <p:nvSpPr>
          <p:cNvPr id="4639" name="Google Shape;4639;p39"/>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
        <p:nvSpPr>
          <p:cNvPr id="4640" name="Google Shape;4640;p39"/>
          <p:cNvSpPr/>
          <p:nvPr/>
        </p:nvSpPr>
        <p:spPr>
          <a:xfrm>
            <a:off x="19050" y="981075"/>
            <a:ext cx="6748800" cy="1505400"/>
          </a:xfrm>
          <a:prstGeom prst="rect">
            <a:avLst/>
          </a:prstGeom>
          <a:noFill/>
          <a:ln>
            <a:noFill/>
          </a:ln>
        </p:spPr>
        <p:txBody>
          <a:bodyPr anchorCtr="0" anchor="t" bIns="34275" lIns="68575" spcFirstLastPara="1" rIns="68575" wrap="square" tIns="34275">
            <a:noAutofit/>
          </a:bodyPr>
          <a:lstStyle/>
          <a:p>
            <a:pPr indent="0" lvl="0" marL="0" marR="0" rtl="0" algn="l">
              <a:lnSpc>
                <a:spcPct val="85000"/>
              </a:lnSpc>
              <a:spcBef>
                <a:spcPts val="0"/>
              </a:spcBef>
              <a:spcAft>
                <a:spcPts val="0"/>
              </a:spcAft>
              <a:buNone/>
            </a:pPr>
            <a:r>
              <a:rPr lang="en-US" sz="1800">
                <a:solidFill>
                  <a:srgbClr val="0000A8"/>
                </a:solidFill>
              </a:rPr>
              <a:t>Αλλαγές στα κόστη ζεύξης</a:t>
            </a:r>
            <a:r>
              <a:rPr lang="en-US" sz="1800">
                <a:solidFill>
                  <a:srgbClr val="0000A8"/>
                </a:solidFill>
                <a:latin typeface="Arial"/>
                <a:ea typeface="Arial"/>
                <a:cs typeface="Arial"/>
                <a:sym typeface="Arial"/>
              </a:rPr>
              <a:t>:</a:t>
            </a:r>
            <a:endParaRPr sz="1800"/>
          </a:p>
          <a:p>
            <a:pPr indent="-139700" lvl="0" marL="254000" marR="0" rtl="0" algn="l">
              <a:lnSpc>
                <a:spcPct val="85000"/>
              </a:lnSpc>
              <a:spcBef>
                <a:spcPts val="400"/>
              </a:spcBef>
              <a:spcAft>
                <a:spcPts val="0"/>
              </a:spcAft>
              <a:buClr>
                <a:srgbClr val="000099"/>
              </a:buClr>
              <a:buSzPts val="1800"/>
              <a:buFont typeface="Noto Sans Symbols"/>
              <a:buChar char="▪"/>
            </a:pPr>
            <a:r>
              <a:rPr lang="en-US" sz="1800">
                <a:solidFill>
                  <a:schemeClr val="dk1"/>
                </a:solidFill>
              </a:rPr>
              <a:t>ο κόμβος ανιχνεύει μια αλλαγή στο κόστος μιας τοπικής ζεύξης</a:t>
            </a:r>
            <a:endParaRPr sz="1800"/>
          </a:p>
          <a:p>
            <a:pPr indent="-139700" lvl="0" marL="254000" marR="0" rtl="0" algn="l">
              <a:lnSpc>
                <a:spcPct val="85000"/>
              </a:lnSpc>
              <a:spcBef>
                <a:spcPts val="400"/>
              </a:spcBef>
              <a:spcAft>
                <a:spcPts val="0"/>
              </a:spcAft>
              <a:buClr>
                <a:srgbClr val="000099"/>
              </a:buClr>
              <a:buSzPts val="1800"/>
              <a:buFont typeface="Noto Sans Symbols"/>
              <a:buChar char="▪"/>
            </a:pPr>
            <a:r>
              <a:rPr lang="en-US" sz="1800">
                <a:solidFill>
                  <a:srgbClr val="C00000"/>
                </a:solidFill>
                <a:latin typeface="Arial"/>
                <a:ea typeface="Arial"/>
                <a:cs typeface="Arial"/>
                <a:sym typeface="Arial"/>
              </a:rPr>
              <a:t>“</a:t>
            </a:r>
            <a:r>
              <a:rPr lang="en-US" sz="1800">
                <a:solidFill>
                  <a:srgbClr val="C00000"/>
                </a:solidFill>
              </a:rPr>
              <a:t>τα κακά νέα ταξιδεύουν αργά</a:t>
            </a:r>
            <a:r>
              <a:rPr lang="en-US" sz="1800">
                <a:solidFill>
                  <a:srgbClr val="C00000"/>
                </a:solidFill>
                <a:latin typeface="Arial"/>
                <a:ea typeface="Arial"/>
                <a:cs typeface="Arial"/>
                <a:sym typeface="Arial"/>
              </a:rPr>
              <a:t>” </a:t>
            </a:r>
            <a:r>
              <a:rPr lang="en-US" sz="1800">
                <a:solidFill>
                  <a:schemeClr val="dk1"/>
                </a:solidFill>
                <a:latin typeface="Arial"/>
                <a:ea typeface="Arial"/>
                <a:cs typeface="Arial"/>
                <a:sym typeface="Arial"/>
              </a:rPr>
              <a:t>– count-to-infinity problem:</a:t>
            </a:r>
            <a:endParaRPr sz="1800"/>
          </a:p>
        </p:txBody>
      </p:sp>
      <p:grpSp>
        <p:nvGrpSpPr>
          <p:cNvPr id="4641" name="Google Shape;4641;p39"/>
          <p:cNvGrpSpPr/>
          <p:nvPr/>
        </p:nvGrpSpPr>
        <p:grpSpPr>
          <a:xfrm>
            <a:off x="6996708" y="877614"/>
            <a:ext cx="1638300" cy="1050131"/>
            <a:chOff x="3625" y="1076"/>
            <a:chExt cx="1376" cy="882"/>
          </a:xfrm>
        </p:grpSpPr>
        <p:sp>
          <p:nvSpPr>
            <p:cNvPr id="4642" name="Google Shape;4642;p39"/>
            <p:cNvSpPr/>
            <p:nvPr/>
          </p:nvSpPr>
          <p:spPr>
            <a:xfrm>
              <a:off x="3625" y="1140"/>
              <a:ext cx="1376" cy="764"/>
            </a:xfrm>
            <a:custGeom>
              <a:rect b="b" l="l" r="r" t="t"/>
              <a:pathLst>
                <a:path extrusionOk="0" h="764" w="1376">
                  <a:moveTo>
                    <a:pt x="113" y="348"/>
                  </a:moveTo>
                  <a:cubicBezTo>
                    <a:pt x="166" y="270"/>
                    <a:pt x="296" y="218"/>
                    <a:pt x="395" y="162"/>
                  </a:cubicBezTo>
                  <a:cubicBezTo>
                    <a:pt x="494" y="106"/>
                    <a:pt x="583" y="0"/>
                    <a:pt x="710" y="9"/>
                  </a:cubicBezTo>
                  <a:cubicBezTo>
                    <a:pt x="837" y="18"/>
                    <a:pt x="1051" y="136"/>
                    <a:pt x="1160" y="219"/>
                  </a:cubicBezTo>
                  <a:cubicBezTo>
                    <a:pt x="1269" y="302"/>
                    <a:pt x="1376" y="426"/>
                    <a:pt x="1367" y="510"/>
                  </a:cubicBezTo>
                  <a:cubicBezTo>
                    <a:pt x="1358" y="594"/>
                    <a:pt x="1234" y="688"/>
                    <a:pt x="1103" y="726"/>
                  </a:cubicBezTo>
                  <a:cubicBezTo>
                    <a:pt x="972" y="764"/>
                    <a:pt x="749" y="754"/>
                    <a:pt x="578" y="738"/>
                  </a:cubicBezTo>
                  <a:cubicBezTo>
                    <a:pt x="407" y="722"/>
                    <a:pt x="154" y="695"/>
                    <a:pt x="77" y="630"/>
                  </a:cubicBezTo>
                  <a:cubicBezTo>
                    <a:pt x="0" y="565"/>
                    <a:pt x="60" y="426"/>
                    <a:pt x="113" y="348"/>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3" name="Google Shape;4643;p39"/>
            <p:cNvSpPr/>
            <p:nvPr/>
          </p:nvSpPr>
          <p:spPr>
            <a:xfrm>
              <a:off x="3984" y="1404"/>
              <a:ext cx="222" cy="180"/>
            </a:xfrm>
            <a:custGeom>
              <a:rect b="b" l="l" r="r" t="t"/>
              <a:pathLst>
                <a:path extrusionOk="0" h="180" w="222">
                  <a:moveTo>
                    <a:pt x="0" y="180"/>
                  </a:moveTo>
                  <a:lnTo>
                    <a:pt x="222"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4" name="Google Shape;4644;p39"/>
            <p:cNvSpPr/>
            <p:nvPr/>
          </p:nvSpPr>
          <p:spPr>
            <a:xfrm>
              <a:off x="3724" y="1640"/>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645" name="Google Shape;4645;p39"/>
            <p:cNvCxnSpPr/>
            <p:nvPr/>
          </p:nvCxnSpPr>
          <p:spPr>
            <a:xfrm>
              <a:off x="3724" y="1633"/>
              <a:ext cx="1" cy="50"/>
            </a:xfrm>
            <a:prstGeom prst="straightConnector1">
              <a:avLst/>
            </a:prstGeom>
            <a:noFill/>
            <a:ln cap="flat" cmpd="sng" w="12700">
              <a:solidFill>
                <a:srgbClr val="000000"/>
              </a:solidFill>
              <a:prstDash val="solid"/>
              <a:round/>
              <a:headEnd len="med" w="med" type="none"/>
              <a:tailEnd len="med" w="med" type="none"/>
            </a:ln>
          </p:spPr>
        </p:cxnSp>
        <p:cxnSp>
          <p:nvCxnSpPr>
            <p:cNvPr id="4646" name="Google Shape;4646;p39"/>
            <p:cNvCxnSpPr/>
            <p:nvPr/>
          </p:nvCxnSpPr>
          <p:spPr>
            <a:xfrm>
              <a:off x="4037" y="1633"/>
              <a:ext cx="1" cy="50"/>
            </a:xfrm>
            <a:prstGeom prst="straightConnector1">
              <a:avLst/>
            </a:prstGeom>
            <a:noFill/>
            <a:ln cap="flat" cmpd="sng" w="12700">
              <a:solidFill>
                <a:srgbClr val="000000"/>
              </a:solidFill>
              <a:prstDash val="solid"/>
              <a:round/>
              <a:headEnd len="med" w="med" type="none"/>
              <a:tailEnd len="med" w="med" type="none"/>
            </a:ln>
          </p:spPr>
        </p:cxnSp>
        <p:sp>
          <p:nvSpPr>
            <p:cNvPr id="4647" name="Google Shape;4647;p39"/>
            <p:cNvSpPr/>
            <p:nvPr/>
          </p:nvSpPr>
          <p:spPr>
            <a:xfrm>
              <a:off x="3724" y="1633"/>
              <a:ext cx="310" cy="49"/>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4648" name="Google Shape;4648;p39"/>
            <p:cNvSpPr/>
            <p:nvPr/>
          </p:nvSpPr>
          <p:spPr>
            <a:xfrm>
              <a:off x="3721" y="1574"/>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9" name="Google Shape;4649;p39"/>
            <p:cNvSpPr/>
            <p:nvPr/>
          </p:nvSpPr>
          <p:spPr>
            <a:xfrm>
              <a:off x="4389" y="1404"/>
              <a:ext cx="216" cy="189"/>
            </a:xfrm>
            <a:custGeom>
              <a:rect b="b" l="l" r="r" t="t"/>
              <a:pathLst>
                <a:path extrusionOk="0" h="189" w="216">
                  <a:moveTo>
                    <a:pt x="0" y="0"/>
                  </a:moveTo>
                  <a:lnTo>
                    <a:pt x="216" y="189"/>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0" name="Google Shape;4650;p39"/>
            <p:cNvSpPr/>
            <p:nvPr/>
          </p:nvSpPr>
          <p:spPr>
            <a:xfrm>
              <a:off x="4041" y="1668"/>
              <a:ext cx="540" cy="3"/>
            </a:xfrm>
            <a:custGeom>
              <a:rect b="b" l="l" r="r" t="t"/>
              <a:pathLst>
                <a:path extrusionOk="0" h="3" w="540">
                  <a:moveTo>
                    <a:pt x="540" y="3"/>
                  </a:moveTo>
                  <a:lnTo>
                    <a:pt x="0"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651" name="Google Shape;4651;p39"/>
            <p:cNvGrpSpPr/>
            <p:nvPr/>
          </p:nvGrpSpPr>
          <p:grpSpPr>
            <a:xfrm>
              <a:off x="3770" y="1526"/>
              <a:ext cx="296" cy="300"/>
              <a:chOff x="2951" y="2429"/>
              <a:chExt cx="300" cy="300"/>
            </a:xfrm>
          </p:grpSpPr>
          <p:sp>
            <p:nvSpPr>
              <p:cNvPr id="4652" name="Google Shape;4652;p39"/>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3" name="Google Shape;4653;p39"/>
              <p:cNvSpPr txBox="1"/>
              <p:nvPr/>
            </p:nvSpPr>
            <p:spPr>
              <a:xfrm>
                <a:off x="2951" y="2429"/>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Comic Sans MS"/>
                  <a:buNone/>
                </a:pPr>
                <a:r>
                  <a:rPr b="0" i="0" lang="en-US" sz="1500" u="none" cap="none" strike="noStrike">
                    <a:solidFill>
                      <a:srgbClr val="000000"/>
                    </a:solidFill>
                    <a:latin typeface="Comic Sans MS"/>
                    <a:ea typeface="Comic Sans MS"/>
                    <a:cs typeface="Comic Sans MS"/>
                    <a:sym typeface="Comic Sans MS"/>
                  </a:rPr>
                  <a:t>x</a:t>
                </a:r>
                <a:endParaRPr b="0" i="0" sz="1800" u="none" cap="none" strike="noStrike">
                  <a:solidFill>
                    <a:srgbClr val="000000"/>
                  </a:solidFill>
                  <a:latin typeface="Times New Roman"/>
                  <a:ea typeface="Times New Roman"/>
                  <a:cs typeface="Times New Roman"/>
                  <a:sym typeface="Times New Roman"/>
                </a:endParaRPr>
              </a:p>
            </p:txBody>
          </p:sp>
        </p:grpSp>
        <p:grpSp>
          <p:nvGrpSpPr>
            <p:cNvPr id="4654" name="Google Shape;4654;p39"/>
            <p:cNvGrpSpPr/>
            <p:nvPr/>
          </p:nvGrpSpPr>
          <p:grpSpPr>
            <a:xfrm>
              <a:off x="4566" y="1538"/>
              <a:ext cx="356" cy="300"/>
              <a:chOff x="1740" y="2306"/>
              <a:chExt cx="356" cy="300"/>
            </a:xfrm>
          </p:grpSpPr>
          <p:sp>
            <p:nvSpPr>
              <p:cNvPr id="4655" name="Google Shape;4655;p39"/>
              <p:cNvSpPr/>
              <p:nvPr/>
            </p:nvSpPr>
            <p:spPr>
              <a:xfrm>
                <a:off x="1743" y="2420"/>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656" name="Google Shape;4656;p39"/>
              <p:cNvCxnSpPr/>
              <p:nvPr/>
            </p:nvCxnSpPr>
            <p:spPr>
              <a:xfrm>
                <a:off x="1743" y="2413"/>
                <a:ext cx="0" cy="50"/>
              </a:xfrm>
              <a:prstGeom prst="straightConnector1">
                <a:avLst/>
              </a:prstGeom>
              <a:noFill/>
              <a:ln cap="flat" cmpd="sng" w="12700">
                <a:solidFill>
                  <a:srgbClr val="000000"/>
                </a:solidFill>
                <a:prstDash val="solid"/>
                <a:round/>
                <a:headEnd len="med" w="med" type="none"/>
                <a:tailEnd len="med" w="med" type="none"/>
              </a:ln>
            </p:spPr>
          </p:cxnSp>
          <p:cxnSp>
            <p:nvCxnSpPr>
              <p:cNvPr id="4657" name="Google Shape;4657;p39"/>
              <p:cNvCxnSpPr/>
              <p:nvPr/>
            </p:nvCxnSpPr>
            <p:spPr>
              <a:xfrm>
                <a:off x="2056" y="2413"/>
                <a:ext cx="0" cy="50"/>
              </a:xfrm>
              <a:prstGeom prst="straightConnector1">
                <a:avLst/>
              </a:prstGeom>
              <a:noFill/>
              <a:ln cap="flat" cmpd="sng" w="12700">
                <a:solidFill>
                  <a:srgbClr val="000000"/>
                </a:solidFill>
                <a:prstDash val="solid"/>
                <a:round/>
                <a:headEnd len="med" w="med" type="none"/>
                <a:tailEnd len="med" w="med" type="none"/>
              </a:ln>
            </p:spPr>
          </p:cxnSp>
          <p:sp>
            <p:nvSpPr>
              <p:cNvPr id="4658" name="Google Shape;4658;p39"/>
              <p:cNvSpPr/>
              <p:nvPr/>
            </p:nvSpPr>
            <p:spPr>
              <a:xfrm>
                <a:off x="1743" y="2413"/>
                <a:ext cx="310" cy="49"/>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4659" name="Google Shape;4659;p39"/>
              <p:cNvSpPr/>
              <p:nvPr/>
            </p:nvSpPr>
            <p:spPr>
              <a:xfrm>
                <a:off x="1740" y="2354"/>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660" name="Google Shape;4660;p39"/>
              <p:cNvGrpSpPr/>
              <p:nvPr/>
            </p:nvGrpSpPr>
            <p:grpSpPr>
              <a:xfrm>
                <a:off x="1800" y="2306"/>
                <a:ext cx="296" cy="300"/>
                <a:chOff x="2955" y="2429"/>
                <a:chExt cx="300" cy="300"/>
              </a:xfrm>
            </p:grpSpPr>
            <p:sp>
              <p:nvSpPr>
                <p:cNvPr id="4661" name="Google Shape;4661;p39"/>
                <p:cNvSpPr/>
                <p:nvPr/>
              </p:nvSpPr>
              <p:spPr>
                <a:xfrm>
                  <a:off x="2982" y="2490"/>
                  <a:ext cx="143"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2" name="Google Shape;4662;p39"/>
                <p:cNvSpPr txBox="1"/>
                <p:nvPr/>
              </p:nvSpPr>
              <p:spPr>
                <a:xfrm>
                  <a:off x="2955" y="2429"/>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Comic Sans MS"/>
                    <a:buNone/>
                  </a:pPr>
                  <a:r>
                    <a:rPr b="0" i="0" lang="en-US" sz="1500" u="none" cap="none" strike="noStrike">
                      <a:solidFill>
                        <a:srgbClr val="000000"/>
                      </a:solidFill>
                      <a:latin typeface="Comic Sans MS"/>
                      <a:ea typeface="Comic Sans MS"/>
                      <a:cs typeface="Comic Sans MS"/>
                      <a:sym typeface="Comic Sans MS"/>
                    </a:rPr>
                    <a:t>z</a:t>
                  </a:r>
                  <a:endParaRPr b="0" i="0" sz="1800" u="none" cap="none" strike="noStrike">
                    <a:solidFill>
                      <a:srgbClr val="000000"/>
                    </a:solidFill>
                    <a:latin typeface="Times New Roman"/>
                    <a:ea typeface="Times New Roman"/>
                    <a:cs typeface="Times New Roman"/>
                    <a:sym typeface="Times New Roman"/>
                  </a:endParaRPr>
                </a:p>
              </p:txBody>
            </p:sp>
          </p:grpSp>
        </p:grpSp>
        <p:sp>
          <p:nvSpPr>
            <p:cNvPr id="4663" name="Google Shape;4663;p39"/>
            <p:cNvSpPr txBox="1"/>
            <p:nvPr/>
          </p:nvSpPr>
          <p:spPr>
            <a:xfrm>
              <a:off x="4469" y="1328"/>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Comic Sans MS"/>
                <a:buNone/>
              </a:pPr>
              <a:r>
                <a:rPr b="0" i="0" lang="en-US" sz="1400" u="none" cap="none" strike="noStrike">
                  <a:solidFill>
                    <a:srgbClr val="000000"/>
                  </a:solidFill>
                  <a:latin typeface="Comic Sans MS"/>
                  <a:ea typeface="Comic Sans MS"/>
                  <a:cs typeface="Comic Sans MS"/>
                  <a:sym typeface="Comic Sans MS"/>
                </a:rPr>
                <a:t>1</a:t>
              </a:r>
              <a:endParaRPr b="0" i="0" sz="1800" u="none" cap="none" strike="noStrike">
                <a:solidFill>
                  <a:srgbClr val="000000"/>
                </a:solidFill>
                <a:latin typeface="Times New Roman"/>
                <a:ea typeface="Times New Roman"/>
                <a:cs typeface="Times New Roman"/>
                <a:sym typeface="Times New Roman"/>
              </a:endParaRPr>
            </a:p>
          </p:txBody>
        </p:sp>
        <p:sp>
          <p:nvSpPr>
            <p:cNvPr id="4664" name="Google Shape;4664;p39"/>
            <p:cNvSpPr txBox="1"/>
            <p:nvPr/>
          </p:nvSpPr>
          <p:spPr>
            <a:xfrm>
              <a:off x="3930" y="13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Comic Sans MS"/>
                <a:buNone/>
              </a:pPr>
              <a:r>
                <a:rPr b="0" i="0" lang="en-US" sz="1400" u="none" cap="none" strike="noStrike">
                  <a:solidFill>
                    <a:srgbClr val="000000"/>
                  </a:solidFill>
                  <a:latin typeface="Comic Sans MS"/>
                  <a:ea typeface="Comic Sans MS"/>
                  <a:cs typeface="Comic Sans MS"/>
                  <a:sym typeface="Comic Sans MS"/>
                </a:rPr>
                <a:t>4</a:t>
              </a:r>
              <a:endParaRPr b="0" i="0" sz="1800" u="none" cap="none" strike="noStrike">
                <a:solidFill>
                  <a:srgbClr val="000000"/>
                </a:solidFill>
                <a:latin typeface="Times New Roman"/>
                <a:ea typeface="Times New Roman"/>
                <a:cs typeface="Times New Roman"/>
                <a:sym typeface="Times New Roman"/>
              </a:endParaRPr>
            </a:p>
          </p:txBody>
        </p:sp>
        <p:sp>
          <p:nvSpPr>
            <p:cNvPr id="4665" name="Google Shape;4665;p39"/>
            <p:cNvSpPr txBox="1"/>
            <p:nvPr/>
          </p:nvSpPr>
          <p:spPr>
            <a:xfrm>
              <a:off x="4171" y="1658"/>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Comic Sans MS"/>
                <a:buNone/>
              </a:pPr>
              <a:r>
                <a:rPr b="0" i="0" lang="en-US" sz="1400" u="none" cap="none" strike="noStrike">
                  <a:solidFill>
                    <a:srgbClr val="000000"/>
                  </a:solidFill>
                  <a:latin typeface="Comic Sans MS"/>
                  <a:ea typeface="Comic Sans MS"/>
                  <a:cs typeface="Comic Sans MS"/>
                  <a:sym typeface="Comic Sans MS"/>
                </a:rPr>
                <a:t>50</a:t>
              </a:r>
              <a:endParaRPr b="0" i="0" sz="1800" u="none" cap="none" strike="noStrike">
                <a:solidFill>
                  <a:srgbClr val="000000"/>
                </a:solidFill>
                <a:latin typeface="Times New Roman"/>
                <a:ea typeface="Times New Roman"/>
                <a:cs typeface="Times New Roman"/>
                <a:sym typeface="Times New Roman"/>
              </a:endParaRPr>
            </a:p>
          </p:txBody>
        </p:sp>
        <p:grpSp>
          <p:nvGrpSpPr>
            <p:cNvPr id="4666" name="Google Shape;4666;p39"/>
            <p:cNvGrpSpPr/>
            <p:nvPr/>
          </p:nvGrpSpPr>
          <p:grpSpPr>
            <a:xfrm>
              <a:off x="4146" y="1214"/>
              <a:ext cx="358" cy="300"/>
              <a:chOff x="1740" y="2306"/>
              <a:chExt cx="358" cy="300"/>
            </a:xfrm>
          </p:grpSpPr>
          <p:sp>
            <p:nvSpPr>
              <p:cNvPr id="4667" name="Google Shape;4667;p39"/>
              <p:cNvSpPr/>
              <p:nvPr/>
            </p:nvSpPr>
            <p:spPr>
              <a:xfrm>
                <a:off x="1743" y="2420"/>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668" name="Google Shape;4668;p39"/>
              <p:cNvCxnSpPr/>
              <p:nvPr/>
            </p:nvCxnSpPr>
            <p:spPr>
              <a:xfrm>
                <a:off x="1743" y="2413"/>
                <a:ext cx="0" cy="50"/>
              </a:xfrm>
              <a:prstGeom prst="straightConnector1">
                <a:avLst/>
              </a:prstGeom>
              <a:noFill/>
              <a:ln cap="flat" cmpd="sng" w="12700">
                <a:solidFill>
                  <a:srgbClr val="000000"/>
                </a:solidFill>
                <a:prstDash val="solid"/>
                <a:round/>
                <a:headEnd len="med" w="med" type="none"/>
                <a:tailEnd len="med" w="med" type="none"/>
              </a:ln>
            </p:spPr>
          </p:cxnSp>
          <p:cxnSp>
            <p:nvCxnSpPr>
              <p:cNvPr id="4669" name="Google Shape;4669;p39"/>
              <p:cNvCxnSpPr/>
              <p:nvPr/>
            </p:nvCxnSpPr>
            <p:spPr>
              <a:xfrm>
                <a:off x="2056" y="2413"/>
                <a:ext cx="0" cy="50"/>
              </a:xfrm>
              <a:prstGeom prst="straightConnector1">
                <a:avLst/>
              </a:prstGeom>
              <a:noFill/>
              <a:ln cap="flat" cmpd="sng" w="12700">
                <a:solidFill>
                  <a:srgbClr val="000000"/>
                </a:solidFill>
                <a:prstDash val="solid"/>
                <a:round/>
                <a:headEnd len="med" w="med" type="none"/>
                <a:tailEnd len="med" w="med" type="none"/>
              </a:ln>
            </p:spPr>
          </p:cxnSp>
          <p:sp>
            <p:nvSpPr>
              <p:cNvPr id="4670" name="Google Shape;4670;p39"/>
              <p:cNvSpPr/>
              <p:nvPr/>
            </p:nvSpPr>
            <p:spPr>
              <a:xfrm>
                <a:off x="1743" y="2413"/>
                <a:ext cx="310" cy="49"/>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4671" name="Google Shape;4671;p39"/>
              <p:cNvSpPr/>
              <p:nvPr/>
            </p:nvSpPr>
            <p:spPr>
              <a:xfrm>
                <a:off x="1740" y="2354"/>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672" name="Google Shape;4672;p39"/>
              <p:cNvGrpSpPr/>
              <p:nvPr/>
            </p:nvGrpSpPr>
            <p:grpSpPr>
              <a:xfrm>
                <a:off x="1802" y="2306"/>
                <a:ext cx="296" cy="300"/>
                <a:chOff x="2957" y="2429"/>
                <a:chExt cx="300" cy="300"/>
              </a:xfrm>
            </p:grpSpPr>
            <p:sp>
              <p:nvSpPr>
                <p:cNvPr id="4673" name="Google Shape;4673;p39"/>
                <p:cNvSpPr/>
                <p:nvPr/>
              </p:nvSpPr>
              <p:spPr>
                <a:xfrm>
                  <a:off x="2982" y="2490"/>
                  <a:ext cx="143"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4" name="Google Shape;4674;p39"/>
                <p:cNvSpPr txBox="1"/>
                <p:nvPr/>
              </p:nvSpPr>
              <p:spPr>
                <a:xfrm>
                  <a:off x="2957" y="2429"/>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Comic Sans MS"/>
                    <a:buNone/>
                  </a:pPr>
                  <a:r>
                    <a:rPr b="0" i="0" lang="en-US" sz="1500" u="none" cap="none" strike="noStrike">
                      <a:solidFill>
                        <a:srgbClr val="000000"/>
                      </a:solidFill>
                      <a:latin typeface="Comic Sans MS"/>
                      <a:ea typeface="Comic Sans MS"/>
                      <a:cs typeface="Comic Sans MS"/>
                      <a:sym typeface="Comic Sans MS"/>
                    </a:rPr>
                    <a:t>y</a:t>
                  </a:r>
                  <a:endParaRPr b="0" i="0" sz="1800" u="none" cap="none" strike="noStrike">
                    <a:solidFill>
                      <a:srgbClr val="000000"/>
                    </a:solidFill>
                    <a:latin typeface="Times New Roman"/>
                    <a:ea typeface="Times New Roman"/>
                    <a:cs typeface="Times New Roman"/>
                    <a:sym typeface="Times New Roman"/>
                  </a:endParaRPr>
                </a:p>
              </p:txBody>
            </p:sp>
          </p:grpSp>
        </p:grpSp>
        <p:sp>
          <p:nvSpPr>
            <p:cNvPr id="4675" name="Google Shape;4675;p39"/>
            <p:cNvSpPr txBox="1"/>
            <p:nvPr/>
          </p:nvSpPr>
          <p:spPr>
            <a:xfrm>
              <a:off x="3781" y="1076"/>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0000"/>
                </a:buClr>
                <a:buSzPts val="1400"/>
                <a:buFont typeface="Comic Sans MS"/>
                <a:buNone/>
              </a:pPr>
              <a:r>
                <a:rPr lang="en-US" sz="1400">
                  <a:solidFill>
                    <a:srgbClr val="FF0000"/>
                  </a:solidFill>
                  <a:latin typeface="Comic Sans MS"/>
                  <a:ea typeface="Comic Sans MS"/>
                  <a:cs typeface="Comic Sans MS"/>
                  <a:sym typeface="Comic Sans MS"/>
                </a:rPr>
                <a:t>6</a:t>
              </a:r>
              <a:r>
                <a:rPr b="0" i="0" lang="en-US" sz="1400" u="none" cap="none" strike="noStrike">
                  <a:solidFill>
                    <a:srgbClr val="FF0000"/>
                  </a:solidFill>
                  <a:latin typeface="Comic Sans MS"/>
                  <a:ea typeface="Comic Sans MS"/>
                  <a:cs typeface="Comic Sans MS"/>
                  <a:sym typeface="Comic Sans MS"/>
                </a:rPr>
                <a:t>0</a:t>
              </a:r>
              <a:endParaRPr b="0" i="0" sz="1800" u="none" cap="none" strike="noStrike">
                <a:solidFill>
                  <a:srgbClr val="000000"/>
                </a:solidFill>
                <a:latin typeface="Times New Roman"/>
                <a:ea typeface="Times New Roman"/>
                <a:cs typeface="Times New Roman"/>
                <a:sym typeface="Times New Roman"/>
              </a:endParaRPr>
            </a:p>
          </p:txBody>
        </p:sp>
        <p:cxnSp>
          <p:nvCxnSpPr>
            <p:cNvPr id="4676" name="Google Shape;4676;p39"/>
            <p:cNvCxnSpPr/>
            <p:nvPr/>
          </p:nvCxnSpPr>
          <p:spPr>
            <a:xfrm rot="10800000">
              <a:off x="3948" y="1272"/>
              <a:ext cx="132" cy="228"/>
            </a:xfrm>
            <a:prstGeom prst="straightConnector1">
              <a:avLst/>
            </a:prstGeom>
            <a:noFill/>
            <a:ln cap="flat" cmpd="sng" w="19050">
              <a:solidFill>
                <a:srgbClr val="FF0000"/>
              </a:solidFill>
              <a:prstDash val="solid"/>
              <a:round/>
              <a:headEnd len="med" w="med" type="none"/>
              <a:tailEnd len="med" w="med" type="triangle"/>
            </a:ln>
          </p:spPr>
        </p:cxnSp>
      </p:grpSp>
      <p:sp>
        <p:nvSpPr>
          <p:cNvPr id="4677" name="Google Shape;4677;p39"/>
          <p:cNvSpPr/>
          <p:nvPr/>
        </p:nvSpPr>
        <p:spPr>
          <a:xfrm>
            <a:off x="171713" y="1940794"/>
            <a:ext cx="8229600" cy="794700"/>
          </a:xfrm>
          <a:prstGeom prst="rect">
            <a:avLst/>
          </a:prstGeom>
          <a:noFill/>
          <a:ln>
            <a:noFill/>
          </a:ln>
        </p:spPr>
        <p:txBody>
          <a:bodyPr anchorCtr="0" anchor="t" bIns="34275" lIns="68575" spcFirstLastPara="1" rIns="68575" wrap="square" tIns="34275">
            <a:noAutofit/>
          </a:bodyPr>
          <a:lstStyle/>
          <a:p>
            <a:pPr indent="-177800" lvl="0" marL="266700" marR="0" rtl="0" algn="l">
              <a:lnSpc>
                <a:spcPct val="85000"/>
              </a:lnSpc>
              <a:spcBef>
                <a:spcPts val="0"/>
              </a:spcBef>
              <a:spcAft>
                <a:spcPts val="0"/>
              </a:spcAft>
              <a:buClr>
                <a:srgbClr val="000099"/>
              </a:buClr>
              <a:buSzPts val="1800"/>
              <a:buFont typeface="Arial"/>
              <a:buChar char="•"/>
            </a:pPr>
            <a:r>
              <a:rPr lang="en-US" sz="1800">
                <a:solidFill>
                  <a:schemeClr val="dk1"/>
                </a:solidFill>
              </a:rPr>
              <a:t>ο </a:t>
            </a:r>
            <a:r>
              <a:rPr lang="en-US" sz="1800">
                <a:solidFill>
                  <a:schemeClr val="dk1"/>
                </a:solidFill>
                <a:latin typeface="Arial"/>
                <a:ea typeface="Arial"/>
                <a:cs typeface="Arial"/>
                <a:sym typeface="Arial"/>
              </a:rPr>
              <a:t>y </a:t>
            </a:r>
            <a:r>
              <a:rPr lang="en-US" sz="1800">
                <a:solidFill>
                  <a:schemeClr val="dk1"/>
                </a:solidFill>
              </a:rPr>
              <a:t>βλέπει </a:t>
            </a:r>
            <a:r>
              <a:rPr lang="en-US" sz="1800">
                <a:solidFill>
                  <a:schemeClr val="dk1"/>
                </a:solidFill>
              </a:rPr>
              <a:t>ότι</a:t>
            </a:r>
            <a:r>
              <a:rPr lang="en-US" sz="1800">
                <a:solidFill>
                  <a:schemeClr val="dk1"/>
                </a:solidFill>
              </a:rPr>
              <a:t> η απευθείας ζεύξης προς τον </a:t>
            </a:r>
            <a:r>
              <a:rPr lang="en-US" sz="1800">
                <a:solidFill>
                  <a:schemeClr val="dk1"/>
                </a:solidFill>
                <a:latin typeface="Arial"/>
                <a:ea typeface="Arial"/>
                <a:cs typeface="Arial"/>
                <a:sym typeface="Arial"/>
              </a:rPr>
              <a:t>x </a:t>
            </a:r>
            <a:r>
              <a:rPr lang="en-US" sz="1800">
                <a:solidFill>
                  <a:schemeClr val="dk1"/>
                </a:solidFill>
              </a:rPr>
              <a:t>έχει κόστος</a:t>
            </a:r>
            <a:r>
              <a:rPr lang="en-US" sz="1800">
                <a:solidFill>
                  <a:schemeClr val="dk1"/>
                </a:solidFill>
                <a:latin typeface="Arial"/>
                <a:ea typeface="Arial"/>
                <a:cs typeface="Arial"/>
                <a:sym typeface="Arial"/>
              </a:rPr>
              <a:t> 60, </a:t>
            </a:r>
            <a:r>
              <a:rPr lang="en-US" sz="1800">
                <a:solidFill>
                  <a:schemeClr val="dk1"/>
                </a:solidFill>
              </a:rPr>
              <a:t>αλλά ο</a:t>
            </a:r>
            <a:r>
              <a:rPr lang="en-US" sz="1800">
                <a:solidFill>
                  <a:schemeClr val="dk1"/>
                </a:solidFill>
                <a:latin typeface="Arial"/>
                <a:ea typeface="Arial"/>
                <a:cs typeface="Arial"/>
                <a:sym typeface="Arial"/>
              </a:rPr>
              <a:t> z </a:t>
            </a:r>
            <a:r>
              <a:rPr lang="en-US" sz="1800">
                <a:solidFill>
                  <a:schemeClr val="dk1"/>
                </a:solidFill>
              </a:rPr>
              <a:t>είπε ότι έχει διαδρομή με κόστος </a:t>
            </a:r>
            <a:r>
              <a:rPr lang="en-US" sz="1800">
                <a:solidFill>
                  <a:schemeClr val="dk1"/>
                </a:solidFill>
                <a:latin typeface="Arial"/>
                <a:ea typeface="Arial"/>
                <a:cs typeface="Arial"/>
                <a:sym typeface="Arial"/>
              </a:rPr>
              <a:t>5. </a:t>
            </a:r>
            <a:r>
              <a:rPr lang="en-US" sz="1800">
                <a:solidFill>
                  <a:schemeClr val="dk1"/>
                </a:solidFill>
              </a:rPr>
              <a:t>Οπότε ο</a:t>
            </a:r>
            <a:r>
              <a:rPr lang="en-US" sz="1800">
                <a:solidFill>
                  <a:schemeClr val="dk1"/>
                </a:solidFill>
                <a:latin typeface="Arial"/>
                <a:ea typeface="Arial"/>
                <a:cs typeface="Arial"/>
                <a:sym typeface="Arial"/>
              </a:rPr>
              <a:t> y </a:t>
            </a:r>
            <a:r>
              <a:rPr lang="en-US" sz="1800">
                <a:solidFill>
                  <a:schemeClr val="dk1"/>
                </a:solidFill>
              </a:rPr>
              <a:t>υπολογίζει </a:t>
            </a:r>
            <a:r>
              <a:rPr lang="en-US" sz="1800">
                <a:solidFill>
                  <a:schemeClr val="dk1"/>
                </a:solidFill>
              </a:rPr>
              <a:t>ότι</a:t>
            </a:r>
            <a:r>
              <a:rPr lang="en-US" sz="1800">
                <a:solidFill>
                  <a:schemeClr val="dk1"/>
                </a:solidFill>
              </a:rPr>
              <a:t> το κόστος προς τον</a:t>
            </a:r>
            <a:r>
              <a:rPr lang="en-US" sz="1800">
                <a:solidFill>
                  <a:schemeClr val="dk1"/>
                </a:solidFill>
                <a:latin typeface="Arial"/>
                <a:ea typeface="Arial"/>
                <a:cs typeface="Arial"/>
                <a:sym typeface="Arial"/>
              </a:rPr>
              <a:t> x </a:t>
            </a:r>
            <a:r>
              <a:rPr lang="en-US" sz="1800">
                <a:solidFill>
                  <a:schemeClr val="dk1"/>
                </a:solidFill>
              </a:rPr>
              <a:t>θα γίνει</a:t>
            </a:r>
            <a:r>
              <a:rPr lang="en-US" sz="1800">
                <a:solidFill>
                  <a:schemeClr val="dk1"/>
                </a:solidFill>
                <a:latin typeface="Arial"/>
                <a:ea typeface="Arial"/>
                <a:cs typeface="Arial"/>
                <a:sym typeface="Arial"/>
              </a:rPr>
              <a:t> 6, </a:t>
            </a:r>
            <a:r>
              <a:rPr lang="en-US" sz="1800">
                <a:solidFill>
                  <a:schemeClr val="dk1"/>
                </a:solidFill>
              </a:rPr>
              <a:t>μέσω του</a:t>
            </a:r>
            <a:r>
              <a:rPr lang="en-US" sz="1800">
                <a:solidFill>
                  <a:schemeClr val="dk1"/>
                </a:solidFill>
                <a:latin typeface="Arial"/>
                <a:ea typeface="Arial"/>
                <a:cs typeface="Arial"/>
                <a:sym typeface="Arial"/>
              </a:rPr>
              <a:t> z, </a:t>
            </a:r>
            <a:r>
              <a:rPr lang="en-US" sz="1800">
                <a:solidFill>
                  <a:schemeClr val="dk1"/>
                </a:solidFill>
              </a:rPr>
              <a:t>ειδοποιεί τον</a:t>
            </a:r>
            <a:r>
              <a:rPr lang="en-US" sz="1800">
                <a:solidFill>
                  <a:schemeClr val="dk1"/>
                </a:solidFill>
                <a:latin typeface="Arial"/>
                <a:ea typeface="Arial"/>
                <a:cs typeface="Arial"/>
                <a:sym typeface="Arial"/>
              </a:rPr>
              <a:t> z </a:t>
            </a:r>
            <a:r>
              <a:rPr lang="en-US" sz="1800">
                <a:solidFill>
                  <a:schemeClr val="dk1"/>
                </a:solidFill>
              </a:rPr>
              <a:t>για το νέο κόστος</a:t>
            </a:r>
            <a:r>
              <a:rPr lang="en-US" sz="1800">
                <a:solidFill>
                  <a:schemeClr val="dk1"/>
                </a:solidFill>
                <a:latin typeface="Arial"/>
                <a:ea typeface="Arial"/>
                <a:cs typeface="Arial"/>
                <a:sym typeface="Arial"/>
              </a:rPr>
              <a:t> 6 </a:t>
            </a:r>
            <a:r>
              <a:rPr lang="en-US" sz="1800">
                <a:solidFill>
                  <a:schemeClr val="dk1"/>
                </a:solidFill>
              </a:rPr>
              <a:t>προς τον</a:t>
            </a:r>
            <a:r>
              <a:rPr lang="en-US" sz="1800">
                <a:solidFill>
                  <a:schemeClr val="dk1"/>
                </a:solidFill>
                <a:latin typeface="Arial"/>
                <a:ea typeface="Arial"/>
                <a:cs typeface="Arial"/>
                <a:sym typeface="Arial"/>
              </a:rPr>
              <a:t> x.</a:t>
            </a:r>
            <a:endParaRPr sz="1800"/>
          </a:p>
        </p:txBody>
      </p:sp>
      <p:sp>
        <p:nvSpPr>
          <p:cNvPr id="4678" name="Google Shape;4678;p39"/>
          <p:cNvSpPr/>
          <p:nvPr/>
        </p:nvSpPr>
        <p:spPr>
          <a:xfrm>
            <a:off x="173269" y="2678250"/>
            <a:ext cx="8189400" cy="740400"/>
          </a:xfrm>
          <a:prstGeom prst="rect">
            <a:avLst/>
          </a:prstGeom>
          <a:noFill/>
          <a:ln>
            <a:noFill/>
          </a:ln>
        </p:spPr>
        <p:txBody>
          <a:bodyPr anchorCtr="0" anchor="t" bIns="34275" lIns="68575" spcFirstLastPara="1" rIns="68575" wrap="square" tIns="34275">
            <a:noAutofit/>
          </a:bodyPr>
          <a:lstStyle/>
          <a:p>
            <a:pPr indent="-177800" lvl="0" marL="266700" marR="0" rtl="0" algn="l">
              <a:lnSpc>
                <a:spcPct val="85000"/>
              </a:lnSpc>
              <a:spcBef>
                <a:spcPts val="0"/>
              </a:spcBef>
              <a:spcAft>
                <a:spcPts val="0"/>
              </a:spcAft>
              <a:buClr>
                <a:srgbClr val="000099"/>
              </a:buClr>
              <a:buSzPts val="1800"/>
              <a:buFont typeface="Arial"/>
              <a:buChar char="•"/>
            </a:pPr>
            <a:r>
              <a:rPr lang="en-US" sz="1800">
                <a:solidFill>
                  <a:schemeClr val="dk1"/>
                </a:solidFill>
              </a:rPr>
              <a:t>ο </a:t>
            </a:r>
            <a:r>
              <a:rPr lang="en-US" sz="1800">
                <a:solidFill>
                  <a:schemeClr val="dk1"/>
                </a:solidFill>
                <a:latin typeface="Arial"/>
                <a:ea typeface="Arial"/>
                <a:cs typeface="Arial"/>
                <a:sym typeface="Arial"/>
              </a:rPr>
              <a:t>z </a:t>
            </a:r>
            <a:r>
              <a:rPr lang="en-US" sz="1800">
                <a:solidFill>
                  <a:schemeClr val="dk1"/>
                </a:solidFill>
              </a:rPr>
              <a:t>βλέπει ότι η διαδρομή προς το</a:t>
            </a:r>
            <a:r>
              <a:rPr lang="en-US" sz="1800">
                <a:solidFill>
                  <a:schemeClr val="dk1"/>
                </a:solidFill>
                <a:latin typeface="Arial"/>
                <a:ea typeface="Arial"/>
                <a:cs typeface="Arial"/>
                <a:sym typeface="Arial"/>
              </a:rPr>
              <a:t> x </a:t>
            </a:r>
            <a:r>
              <a:rPr lang="en-US" sz="1800">
                <a:solidFill>
                  <a:schemeClr val="dk1"/>
                </a:solidFill>
              </a:rPr>
              <a:t>μέσω του</a:t>
            </a:r>
            <a:r>
              <a:rPr lang="en-US" sz="1800">
                <a:solidFill>
                  <a:schemeClr val="dk1"/>
                </a:solidFill>
                <a:latin typeface="Arial"/>
                <a:ea typeface="Arial"/>
                <a:cs typeface="Arial"/>
                <a:sym typeface="Arial"/>
              </a:rPr>
              <a:t> y </a:t>
            </a:r>
            <a:r>
              <a:rPr lang="en-US" sz="1800">
                <a:solidFill>
                  <a:schemeClr val="dk1"/>
                </a:solidFill>
              </a:rPr>
              <a:t>έχει κόστος</a:t>
            </a:r>
            <a:r>
              <a:rPr lang="en-US" sz="1800">
                <a:solidFill>
                  <a:schemeClr val="dk1"/>
                </a:solidFill>
                <a:latin typeface="Arial"/>
                <a:ea typeface="Arial"/>
                <a:cs typeface="Arial"/>
                <a:sym typeface="Arial"/>
              </a:rPr>
              <a:t> 6, </a:t>
            </a:r>
            <a:r>
              <a:rPr lang="en-US" sz="1800">
                <a:solidFill>
                  <a:schemeClr val="dk1"/>
                </a:solidFill>
              </a:rPr>
              <a:t>οπότε ο</a:t>
            </a:r>
            <a:r>
              <a:rPr lang="en-US" sz="1800">
                <a:solidFill>
                  <a:schemeClr val="dk1"/>
                </a:solidFill>
                <a:latin typeface="Arial"/>
                <a:ea typeface="Arial"/>
                <a:cs typeface="Arial"/>
                <a:sym typeface="Arial"/>
              </a:rPr>
              <a:t> z</a:t>
            </a:r>
            <a:r>
              <a:rPr lang="en-US" sz="1800">
                <a:solidFill>
                  <a:schemeClr val="dk1"/>
                </a:solidFill>
                <a:latin typeface="Arial"/>
                <a:ea typeface="Arial"/>
                <a:cs typeface="Arial"/>
                <a:sym typeface="Arial"/>
              </a:rPr>
              <a:t> </a:t>
            </a:r>
            <a:r>
              <a:rPr lang="en-US" sz="1800">
                <a:solidFill>
                  <a:schemeClr val="dk1"/>
                </a:solidFill>
              </a:rPr>
              <a:t>υπολογίζει ότι το νέο κόστος προς τον </a:t>
            </a:r>
            <a:r>
              <a:rPr lang="en-US" sz="1800">
                <a:solidFill>
                  <a:schemeClr val="dk1"/>
                </a:solidFill>
                <a:latin typeface="Arial"/>
                <a:ea typeface="Arial"/>
                <a:cs typeface="Arial"/>
                <a:sym typeface="Arial"/>
              </a:rPr>
              <a:t>x </a:t>
            </a:r>
            <a:r>
              <a:rPr lang="en-US" sz="1800">
                <a:solidFill>
                  <a:schemeClr val="dk1"/>
                </a:solidFill>
              </a:rPr>
              <a:t>θα γίνει </a:t>
            </a:r>
            <a:r>
              <a:rPr lang="en-US" sz="1800">
                <a:solidFill>
                  <a:schemeClr val="dk1"/>
                </a:solidFill>
                <a:latin typeface="Arial"/>
                <a:ea typeface="Arial"/>
                <a:cs typeface="Arial"/>
                <a:sym typeface="Arial"/>
              </a:rPr>
              <a:t>7 </a:t>
            </a:r>
            <a:r>
              <a:rPr lang="en-US" sz="1800">
                <a:solidFill>
                  <a:schemeClr val="dk1"/>
                </a:solidFill>
              </a:rPr>
              <a:t>μέσω του y</a:t>
            </a:r>
            <a:r>
              <a:rPr lang="en-US" sz="1800">
                <a:solidFill>
                  <a:schemeClr val="dk1"/>
                </a:solidFill>
                <a:latin typeface="Arial"/>
                <a:ea typeface="Arial"/>
                <a:cs typeface="Arial"/>
                <a:sym typeface="Arial"/>
              </a:rPr>
              <a:t>, </a:t>
            </a:r>
            <a:r>
              <a:rPr lang="en-US" sz="1800">
                <a:solidFill>
                  <a:schemeClr val="dk1"/>
                </a:solidFill>
              </a:rPr>
              <a:t>ειδοποιεί τον </a:t>
            </a:r>
            <a:r>
              <a:rPr lang="en-US" sz="1800">
                <a:solidFill>
                  <a:schemeClr val="dk1"/>
                </a:solidFill>
                <a:latin typeface="Arial"/>
                <a:ea typeface="Arial"/>
                <a:cs typeface="Arial"/>
                <a:sym typeface="Arial"/>
              </a:rPr>
              <a:t>y </a:t>
            </a:r>
            <a:r>
              <a:rPr lang="en-US" sz="1800">
                <a:solidFill>
                  <a:schemeClr val="dk1"/>
                </a:solidFill>
              </a:rPr>
              <a:t>ότι το νέο κόστος προς τον x είναι 7</a:t>
            </a:r>
            <a:endParaRPr sz="1800"/>
          </a:p>
        </p:txBody>
      </p:sp>
      <p:sp>
        <p:nvSpPr>
          <p:cNvPr id="4679" name="Google Shape;4679;p39"/>
          <p:cNvSpPr/>
          <p:nvPr/>
        </p:nvSpPr>
        <p:spPr>
          <a:xfrm>
            <a:off x="174844" y="3415725"/>
            <a:ext cx="8079000" cy="740400"/>
          </a:xfrm>
          <a:prstGeom prst="rect">
            <a:avLst/>
          </a:prstGeom>
          <a:noFill/>
          <a:ln>
            <a:noFill/>
          </a:ln>
        </p:spPr>
        <p:txBody>
          <a:bodyPr anchorCtr="0" anchor="t" bIns="34275" lIns="68575" spcFirstLastPara="1" rIns="68575" wrap="square" tIns="34275">
            <a:noAutofit/>
          </a:bodyPr>
          <a:lstStyle/>
          <a:p>
            <a:pPr indent="-177800" lvl="0" marL="266700" marR="0" rtl="0" algn="l">
              <a:lnSpc>
                <a:spcPct val="85000"/>
              </a:lnSpc>
              <a:spcBef>
                <a:spcPts val="0"/>
              </a:spcBef>
              <a:spcAft>
                <a:spcPts val="0"/>
              </a:spcAft>
              <a:buClr>
                <a:srgbClr val="000099"/>
              </a:buClr>
              <a:buSzPts val="1800"/>
              <a:buFont typeface="Arial"/>
              <a:buChar char="•"/>
            </a:pPr>
            <a:r>
              <a:rPr lang="en-US" sz="1800">
                <a:solidFill>
                  <a:schemeClr val="dk1"/>
                </a:solidFill>
              </a:rPr>
              <a:t>ο </a:t>
            </a:r>
            <a:r>
              <a:rPr lang="en-US" sz="1800">
                <a:solidFill>
                  <a:schemeClr val="dk1"/>
                </a:solidFill>
                <a:latin typeface="Arial"/>
                <a:ea typeface="Arial"/>
                <a:cs typeface="Arial"/>
                <a:sym typeface="Arial"/>
              </a:rPr>
              <a:t>y </a:t>
            </a:r>
            <a:r>
              <a:rPr lang="en-US" sz="1800">
                <a:solidFill>
                  <a:schemeClr val="dk1"/>
                </a:solidFill>
              </a:rPr>
              <a:t>μαθαίνει ότι το κόστος προς τον </a:t>
            </a:r>
            <a:r>
              <a:rPr lang="en-US" sz="1800">
                <a:solidFill>
                  <a:schemeClr val="dk1"/>
                </a:solidFill>
                <a:latin typeface="Arial"/>
                <a:ea typeface="Arial"/>
                <a:cs typeface="Arial"/>
                <a:sym typeface="Arial"/>
              </a:rPr>
              <a:t>x </a:t>
            </a:r>
            <a:r>
              <a:rPr lang="en-US" sz="1800">
                <a:solidFill>
                  <a:schemeClr val="dk1"/>
                </a:solidFill>
              </a:rPr>
              <a:t>μέσω του</a:t>
            </a:r>
            <a:r>
              <a:rPr lang="en-US" sz="1800">
                <a:solidFill>
                  <a:schemeClr val="dk1"/>
                </a:solidFill>
                <a:latin typeface="Arial"/>
                <a:ea typeface="Arial"/>
                <a:cs typeface="Arial"/>
                <a:sym typeface="Arial"/>
              </a:rPr>
              <a:t> z </a:t>
            </a:r>
            <a:r>
              <a:rPr lang="en-US" sz="1800">
                <a:solidFill>
                  <a:schemeClr val="dk1"/>
                </a:solidFill>
              </a:rPr>
              <a:t>έχει </a:t>
            </a:r>
            <a:r>
              <a:rPr lang="en-US" sz="1800">
                <a:solidFill>
                  <a:schemeClr val="dk1"/>
                </a:solidFill>
              </a:rPr>
              <a:t>κόστος</a:t>
            </a:r>
            <a:r>
              <a:rPr lang="en-US" sz="1800">
                <a:solidFill>
                  <a:schemeClr val="dk1"/>
                </a:solidFill>
                <a:latin typeface="Arial"/>
                <a:ea typeface="Arial"/>
                <a:cs typeface="Arial"/>
                <a:sym typeface="Arial"/>
              </a:rPr>
              <a:t> 7, </a:t>
            </a:r>
            <a:r>
              <a:rPr lang="en-US" sz="1800">
                <a:solidFill>
                  <a:schemeClr val="dk1"/>
                </a:solidFill>
              </a:rPr>
              <a:t>οπότε ο</a:t>
            </a:r>
            <a:r>
              <a:rPr lang="en-US" sz="1800">
                <a:solidFill>
                  <a:schemeClr val="dk1"/>
                </a:solidFill>
                <a:latin typeface="Arial"/>
                <a:ea typeface="Arial"/>
                <a:cs typeface="Arial"/>
                <a:sym typeface="Arial"/>
              </a:rPr>
              <a:t> y  </a:t>
            </a:r>
            <a:r>
              <a:rPr lang="en-US" sz="1800">
                <a:solidFill>
                  <a:schemeClr val="dk1"/>
                </a:solidFill>
              </a:rPr>
              <a:t>υπολογίζει </a:t>
            </a:r>
            <a:r>
              <a:rPr lang="en-US" sz="1800">
                <a:solidFill>
                  <a:schemeClr val="dk1"/>
                </a:solidFill>
              </a:rPr>
              <a:t>ότι</a:t>
            </a:r>
            <a:r>
              <a:rPr lang="en-US" sz="1800">
                <a:solidFill>
                  <a:schemeClr val="dk1"/>
                </a:solidFill>
              </a:rPr>
              <a:t> το νέο κόστος προς τον </a:t>
            </a:r>
            <a:r>
              <a:rPr lang="en-US" sz="1800">
                <a:solidFill>
                  <a:schemeClr val="dk1"/>
                </a:solidFill>
                <a:latin typeface="Arial"/>
                <a:ea typeface="Arial"/>
                <a:cs typeface="Arial"/>
                <a:sym typeface="Arial"/>
              </a:rPr>
              <a:t>x </a:t>
            </a:r>
            <a:r>
              <a:rPr lang="en-US" sz="1800">
                <a:solidFill>
                  <a:schemeClr val="dk1"/>
                </a:solidFill>
              </a:rPr>
              <a:t>θα γίνει</a:t>
            </a:r>
            <a:r>
              <a:rPr lang="en-US" sz="1800">
                <a:solidFill>
                  <a:schemeClr val="dk1"/>
                </a:solidFill>
                <a:latin typeface="Arial"/>
                <a:ea typeface="Arial"/>
                <a:cs typeface="Arial"/>
                <a:sym typeface="Arial"/>
              </a:rPr>
              <a:t> 8 </a:t>
            </a:r>
            <a:r>
              <a:rPr lang="en-US" sz="1800">
                <a:solidFill>
                  <a:schemeClr val="dk1"/>
                </a:solidFill>
              </a:rPr>
              <a:t>μέσω του </a:t>
            </a:r>
            <a:r>
              <a:rPr lang="en-US" sz="1800">
                <a:solidFill>
                  <a:schemeClr val="dk1"/>
                </a:solidFill>
                <a:latin typeface="Arial"/>
                <a:ea typeface="Arial"/>
                <a:cs typeface="Arial"/>
                <a:sym typeface="Arial"/>
              </a:rPr>
              <a:t>y, </a:t>
            </a:r>
            <a:r>
              <a:rPr lang="en-US" sz="1800">
                <a:solidFill>
                  <a:schemeClr val="dk1"/>
                </a:solidFill>
              </a:rPr>
              <a:t>ειδοποιεί τον </a:t>
            </a:r>
            <a:r>
              <a:rPr lang="en-US" sz="1800">
                <a:solidFill>
                  <a:schemeClr val="dk1"/>
                </a:solidFill>
                <a:latin typeface="Arial"/>
                <a:ea typeface="Arial"/>
                <a:cs typeface="Arial"/>
                <a:sym typeface="Arial"/>
              </a:rPr>
              <a:t>z </a:t>
            </a:r>
            <a:r>
              <a:rPr lang="en-US" sz="1800">
                <a:solidFill>
                  <a:schemeClr val="dk1"/>
                </a:solidFill>
              </a:rPr>
              <a:t>ότι το νέο κόστος προς τον </a:t>
            </a:r>
            <a:r>
              <a:rPr lang="en-US" sz="1800">
                <a:solidFill>
                  <a:schemeClr val="dk1"/>
                </a:solidFill>
                <a:latin typeface="Arial"/>
                <a:ea typeface="Arial"/>
                <a:cs typeface="Arial"/>
                <a:sym typeface="Arial"/>
              </a:rPr>
              <a:t>x ε</a:t>
            </a:r>
            <a:r>
              <a:rPr lang="en-US" sz="1800">
                <a:solidFill>
                  <a:schemeClr val="dk1"/>
                </a:solidFill>
              </a:rPr>
              <a:t>ίναι 8</a:t>
            </a:r>
            <a:r>
              <a:rPr lang="en-US" sz="1800">
                <a:solidFill>
                  <a:schemeClr val="dk1"/>
                </a:solidFill>
                <a:latin typeface="Arial"/>
                <a:ea typeface="Arial"/>
                <a:cs typeface="Arial"/>
                <a:sym typeface="Arial"/>
              </a:rPr>
              <a:t>.</a:t>
            </a:r>
            <a:endParaRPr sz="1800"/>
          </a:p>
        </p:txBody>
      </p:sp>
      <p:sp>
        <p:nvSpPr>
          <p:cNvPr id="4680" name="Google Shape;4680;p39"/>
          <p:cNvSpPr/>
          <p:nvPr/>
        </p:nvSpPr>
        <p:spPr>
          <a:xfrm>
            <a:off x="156056" y="4103868"/>
            <a:ext cx="7448400" cy="740400"/>
          </a:xfrm>
          <a:prstGeom prst="rect">
            <a:avLst/>
          </a:prstGeom>
          <a:noFill/>
          <a:ln>
            <a:noFill/>
          </a:ln>
        </p:spPr>
        <p:txBody>
          <a:bodyPr anchorCtr="0" anchor="t" bIns="34275" lIns="68575" spcFirstLastPara="1" rIns="68575" wrap="square" tIns="34275">
            <a:noAutofit/>
          </a:bodyPr>
          <a:lstStyle/>
          <a:p>
            <a:pPr indent="-177800" lvl="0" marL="266700" marR="0" rtl="0" algn="l">
              <a:lnSpc>
                <a:spcPct val="85000"/>
              </a:lnSpc>
              <a:spcBef>
                <a:spcPts val="0"/>
              </a:spcBef>
              <a:spcAft>
                <a:spcPts val="0"/>
              </a:spcAft>
              <a:buClr>
                <a:srgbClr val="000099"/>
              </a:buClr>
              <a:buSzPts val="1800"/>
              <a:buFont typeface="Arial"/>
              <a:buChar char="•"/>
            </a:pPr>
            <a:r>
              <a:rPr lang="en-US" sz="1800">
                <a:solidFill>
                  <a:schemeClr val="dk1"/>
                </a:solidFill>
              </a:rPr>
              <a:t>ο </a:t>
            </a:r>
            <a:r>
              <a:rPr lang="en-US" sz="1800">
                <a:solidFill>
                  <a:schemeClr val="dk1"/>
                </a:solidFill>
                <a:latin typeface="Arial"/>
                <a:ea typeface="Arial"/>
                <a:cs typeface="Arial"/>
                <a:sym typeface="Arial"/>
              </a:rPr>
              <a:t>z </a:t>
            </a:r>
            <a:r>
              <a:rPr lang="en-US" sz="1800">
                <a:solidFill>
                  <a:schemeClr val="dk1"/>
                </a:solidFill>
              </a:rPr>
              <a:t>μαθαίνει </a:t>
            </a:r>
            <a:r>
              <a:rPr lang="en-US" sz="1800">
                <a:solidFill>
                  <a:schemeClr val="dk1"/>
                </a:solidFill>
              </a:rPr>
              <a:t>ότι</a:t>
            </a:r>
            <a:r>
              <a:rPr lang="en-US" sz="1800">
                <a:solidFill>
                  <a:schemeClr val="dk1"/>
                </a:solidFill>
              </a:rPr>
              <a:t> η διαδρομή προς τον</a:t>
            </a:r>
            <a:r>
              <a:rPr lang="en-US" sz="1800">
                <a:solidFill>
                  <a:schemeClr val="dk1"/>
                </a:solidFill>
                <a:latin typeface="Arial"/>
                <a:ea typeface="Arial"/>
                <a:cs typeface="Arial"/>
                <a:sym typeface="Arial"/>
              </a:rPr>
              <a:t> x </a:t>
            </a:r>
            <a:r>
              <a:rPr lang="en-US" sz="1800">
                <a:solidFill>
                  <a:schemeClr val="dk1"/>
                </a:solidFill>
              </a:rPr>
              <a:t>μέσω</a:t>
            </a:r>
            <a:r>
              <a:rPr lang="en-US" sz="1800">
                <a:solidFill>
                  <a:schemeClr val="dk1"/>
                </a:solidFill>
                <a:latin typeface="Arial"/>
                <a:ea typeface="Arial"/>
                <a:cs typeface="Arial"/>
                <a:sym typeface="Arial"/>
              </a:rPr>
              <a:t> y </a:t>
            </a:r>
            <a:r>
              <a:rPr lang="en-US" sz="1800">
                <a:solidFill>
                  <a:schemeClr val="dk1"/>
                </a:solidFill>
              </a:rPr>
              <a:t>έχει κόστος</a:t>
            </a:r>
            <a:r>
              <a:rPr lang="en-US" sz="1800">
                <a:solidFill>
                  <a:schemeClr val="dk1"/>
                </a:solidFill>
                <a:latin typeface="Arial"/>
                <a:ea typeface="Arial"/>
                <a:cs typeface="Arial"/>
                <a:sym typeface="Arial"/>
              </a:rPr>
              <a:t> 8, </a:t>
            </a:r>
            <a:r>
              <a:rPr lang="en-US" sz="1800">
                <a:solidFill>
                  <a:schemeClr val="dk1"/>
                </a:solidFill>
              </a:rPr>
              <a:t>οπότε ο</a:t>
            </a:r>
            <a:r>
              <a:rPr lang="en-US" sz="1800">
                <a:solidFill>
                  <a:schemeClr val="dk1"/>
                </a:solidFill>
                <a:latin typeface="Arial"/>
                <a:ea typeface="Arial"/>
                <a:cs typeface="Arial"/>
                <a:sym typeface="Arial"/>
              </a:rPr>
              <a:t> z  </a:t>
            </a:r>
            <a:r>
              <a:rPr lang="en-US" sz="1800">
                <a:solidFill>
                  <a:schemeClr val="dk1"/>
                </a:solidFill>
              </a:rPr>
              <a:t>υπολογίζει ότι το νέο κόστος προς τον χ θα γίνει </a:t>
            </a:r>
            <a:r>
              <a:rPr lang="en-US" sz="1800">
                <a:solidFill>
                  <a:schemeClr val="dk1"/>
                </a:solidFill>
                <a:latin typeface="Arial"/>
                <a:ea typeface="Arial"/>
                <a:cs typeface="Arial"/>
                <a:sym typeface="Arial"/>
              </a:rPr>
              <a:t>9 </a:t>
            </a:r>
            <a:r>
              <a:rPr lang="en-US" sz="1800">
                <a:solidFill>
                  <a:schemeClr val="dk1"/>
                </a:solidFill>
              </a:rPr>
              <a:t>μέσω του</a:t>
            </a:r>
            <a:r>
              <a:rPr lang="en-US" sz="1800">
                <a:solidFill>
                  <a:schemeClr val="dk1"/>
                </a:solidFill>
                <a:latin typeface="Arial"/>
                <a:ea typeface="Arial"/>
                <a:cs typeface="Arial"/>
                <a:sym typeface="Arial"/>
              </a:rPr>
              <a:t> y, </a:t>
            </a:r>
            <a:r>
              <a:rPr lang="en-US" sz="1800">
                <a:solidFill>
                  <a:schemeClr val="dk1"/>
                </a:solidFill>
              </a:rPr>
              <a:t>ειδοποιεί τον</a:t>
            </a:r>
            <a:r>
              <a:rPr lang="en-US" sz="1800">
                <a:solidFill>
                  <a:schemeClr val="dk1"/>
                </a:solidFill>
                <a:latin typeface="Arial"/>
                <a:ea typeface="Arial"/>
                <a:cs typeface="Arial"/>
                <a:sym typeface="Arial"/>
              </a:rPr>
              <a:t> y </a:t>
            </a:r>
            <a:r>
              <a:rPr lang="en-US" sz="1800">
                <a:solidFill>
                  <a:schemeClr val="dk1"/>
                </a:solidFill>
              </a:rPr>
              <a:t>ότι το νεο κόστος προς τον</a:t>
            </a:r>
            <a:r>
              <a:rPr lang="en-US" sz="1800">
                <a:solidFill>
                  <a:schemeClr val="dk1"/>
                </a:solidFill>
                <a:latin typeface="Arial"/>
                <a:ea typeface="Arial"/>
                <a:cs typeface="Arial"/>
                <a:sym typeface="Arial"/>
              </a:rPr>
              <a:t> x ε</a:t>
            </a:r>
            <a:r>
              <a:rPr lang="en-US" sz="1800">
                <a:solidFill>
                  <a:schemeClr val="dk1"/>
                </a:solidFill>
              </a:rPr>
              <a:t>ίναι 8</a:t>
            </a:r>
            <a:r>
              <a:rPr lang="en-US" sz="1800">
                <a:solidFill>
                  <a:schemeClr val="dk1"/>
                </a:solidFill>
                <a:latin typeface="Arial"/>
                <a:ea typeface="Arial"/>
                <a:cs typeface="Arial"/>
                <a:sym typeface="Arial"/>
              </a:rPr>
              <a:t>.</a:t>
            </a:r>
            <a:endParaRPr sz="1800"/>
          </a:p>
        </p:txBody>
      </p:sp>
      <p:sp>
        <p:nvSpPr>
          <p:cNvPr id="4681" name="Google Shape;4681;p39"/>
          <p:cNvSpPr txBox="1"/>
          <p:nvPr/>
        </p:nvSpPr>
        <p:spPr>
          <a:xfrm>
            <a:off x="414403" y="4661206"/>
            <a:ext cx="324900" cy="392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2100">
                <a:solidFill>
                  <a:schemeClr val="dk1"/>
                </a:solidFill>
                <a:latin typeface="Arial"/>
                <a:ea typeface="Arial"/>
                <a:cs typeface="Arial"/>
                <a:sym typeface="Arial"/>
              </a:rPr>
              <a:t>…</a:t>
            </a:r>
            <a:endParaRPr sz="11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4"/>
          <p:cNvSpPr txBox="1"/>
          <p:nvPr>
            <p:ph idx="1" type="body"/>
          </p:nvPr>
        </p:nvSpPr>
        <p:spPr>
          <a:xfrm>
            <a:off x="728194" y="3185644"/>
            <a:ext cx="7886700" cy="1874100"/>
          </a:xfrm>
          <a:prstGeom prst="rect">
            <a:avLst/>
          </a:prstGeom>
          <a:noFill/>
          <a:ln>
            <a:noFill/>
          </a:ln>
        </p:spPr>
        <p:txBody>
          <a:bodyPr anchorCtr="0" anchor="t" bIns="34275" lIns="68575" spcFirstLastPara="1" rIns="68575" wrap="square" tIns="34275">
            <a:normAutofit/>
          </a:bodyPr>
          <a:lstStyle/>
          <a:p>
            <a:pPr indent="0" lvl="0" marL="101600" rtl="0" algn="l">
              <a:lnSpc>
                <a:spcPct val="90000"/>
              </a:lnSpc>
              <a:spcBef>
                <a:spcPts val="0"/>
              </a:spcBef>
              <a:spcAft>
                <a:spcPts val="0"/>
              </a:spcAft>
              <a:buSzPts val="2400"/>
              <a:buNone/>
            </a:pPr>
            <a:r>
              <a:rPr lang="en-US" sz="2000">
                <a:solidFill>
                  <a:srgbClr val="C00000"/>
                </a:solidFill>
              </a:rPr>
              <a:t>Δύο προσεγγίσεις για την δομή του επιπέδου ελέγχου δικτύου</a:t>
            </a:r>
            <a:r>
              <a:rPr lang="en-US" sz="2000">
                <a:solidFill>
                  <a:srgbClr val="C00000"/>
                </a:solidFill>
              </a:rPr>
              <a:t>:</a:t>
            </a:r>
            <a:endParaRPr sz="2000"/>
          </a:p>
          <a:p>
            <a:pPr indent="-190500" lvl="0" marL="355600" rtl="0" algn="l">
              <a:lnSpc>
                <a:spcPct val="90000"/>
              </a:lnSpc>
              <a:spcBef>
                <a:spcPts val="800"/>
              </a:spcBef>
              <a:spcAft>
                <a:spcPts val="0"/>
              </a:spcAft>
              <a:buSzPts val="2000"/>
              <a:buChar char="▪"/>
            </a:pPr>
            <a:r>
              <a:rPr lang="en-US" sz="2000"/>
              <a:t>έλεγχος ανά δρομολογητή (παραδοσιακός)</a:t>
            </a:r>
            <a:endParaRPr sz="2000"/>
          </a:p>
          <a:p>
            <a:pPr indent="-190500" lvl="0" marL="355600" rtl="0" algn="l">
              <a:lnSpc>
                <a:spcPct val="90000"/>
              </a:lnSpc>
              <a:spcBef>
                <a:spcPts val="800"/>
              </a:spcBef>
              <a:spcAft>
                <a:spcPts val="0"/>
              </a:spcAft>
              <a:buSzPts val="2000"/>
              <a:buChar char="▪"/>
            </a:pPr>
            <a:r>
              <a:rPr lang="en-US" sz="2000"/>
              <a:t>λογικά κεντρικοποιημένος έλεγχος (δικτύωση μέσω λογισμικού)</a:t>
            </a:r>
            <a:endParaRPr sz="2000"/>
          </a:p>
          <a:p>
            <a:pPr indent="-38100" lvl="0" marL="266700" rtl="0" algn="l">
              <a:lnSpc>
                <a:spcPct val="90000"/>
              </a:lnSpc>
              <a:spcBef>
                <a:spcPts val="800"/>
              </a:spcBef>
              <a:spcAft>
                <a:spcPts val="0"/>
              </a:spcAft>
              <a:buSzPts val="2100"/>
              <a:buNone/>
            </a:pPr>
            <a:r>
              <a:t/>
            </a:r>
            <a:endParaRPr sz="2000"/>
          </a:p>
        </p:txBody>
      </p:sp>
      <p:sp>
        <p:nvSpPr>
          <p:cNvPr id="83" name="Google Shape;83;p4"/>
          <p:cNvSpPr txBox="1"/>
          <p:nvPr>
            <p:ph type="title"/>
          </p:nvPr>
        </p:nvSpPr>
        <p:spPr>
          <a:xfrm>
            <a:off x="628650" y="338866"/>
            <a:ext cx="78867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600"/>
              <a:buFont typeface="Arial"/>
              <a:buNone/>
            </a:pPr>
            <a:r>
              <a:rPr lang="en-US" sz="3600"/>
              <a:t>Λειτουργίες επιπέδου δικτύου</a:t>
            </a:r>
            <a:endParaRPr/>
          </a:p>
        </p:txBody>
      </p:sp>
      <p:sp>
        <p:nvSpPr>
          <p:cNvPr id="84" name="Google Shape;84;p4"/>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grpSp>
        <p:nvGrpSpPr>
          <p:cNvPr id="85" name="Google Shape;85;p4"/>
          <p:cNvGrpSpPr/>
          <p:nvPr/>
        </p:nvGrpSpPr>
        <p:grpSpPr>
          <a:xfrm>
            <a:off x="612902" y="1246604"/>
            <a:ext cx="8403880" cy="689122"/>
            <a:chOff x="817202" y="1662139"/>
            <a:chExt cx="11205173" cy="918829"/>
          </a:xfrm>
        </p:grpSpPr>
        <p:sp>
          <p:nvSpPr>
            <p:cNvPr id="86" name="Google Shape;86;p4"/>
            <p:cNvSpPr txBox="1"/>
            <p:nvPr/>
          </p:nvSpPr>
          <p:spPr>
            <a:xfrm>
              <a:off x="817202" y="1662139"/>
              <a:ext cx="6556992" cy="918829"/>
            </a:xfrm>
            <a:prstGeom prst="rect">
              <a:avLst/>
            </a:prstGeom>
            <a:noFill/>
            <a:ln>
              <a:noFill/>
            </a:ln>
          </p:spPr>
          <p:txBody>
            <a:bodyPr anchorCtr="0" anchor="t" bIns="34275" lIns="68575" spcFirstLastPara="1" rIns="68575" wrap="square" tIns="34275">
              <a:noAutofit/>
            </a:bodyPr>
            <a:lstStyle/>
            <a:p>
              <a:pPr indent="-254000" lvl="0" marL="355600" marR="0" rtl="0" algn="l">
                <a:lnSpc>
                  <a:spcPct val="90000"/>
                </a:lnSpc>
                <a:spcBef>
                  <a:spcPts val="0"/>
                </a:spcBef>
                <a:spcAft>
                  <a:spcPts val="0"/>
                </a:spcAft>
                <a:buClr>
                  <a:srgbClr val="0000A3"/>
                </a:buClr>
                <a:buSzPts val="2000"/>
                <a:buFont typeface="Noto Sans Symbols"/>
                <a:buChar char="▪"/>
              </a:pPr>
              <a:r>
                <a:rPr lang="en-US" sz="2000">
                  <a:solidFill>
                    <a:srgbClr val="C00000"/>
                  </a:solidFill>
                </a:rPr>
                <a:t>προώθηση</a:t>
              </a:r>
              <a:r>
                <a:rPr b="0" i="0" lang="en-US" sz="2000" u="none" cap="none" strike="noStrike">
                  <a:solidFill>
                    <a:srgbClr val="C00000"/>
                  </a:solidFill>
                  <a:latin typeface="Arial"/>
                  <a:ea typeface="Arial"/>
                  <a:cs typeface="Arial"/>
                  <a:sym typeface="Arial"/>
                </a:rPr>
                <a:t>: </a:t>
              </a:r>
              <a:r>
                <a:rPr lang="en-US" sz="2000">
                  <a:solidFill>
                    <a:schemeClr val="dk1"/>
                  </a:solidFill>
                </a:rPr>
                <a:t>μεταφορά των </a:t>
              </a:r>
              <a:r>
                <a:rPr lang="en-US" sz="2000">
                  <a:solidFill>
                    <a:schemeClr val="dk1"/>
                  </a:solidFill>
                </a:rPr>
                <a:t>πακέτων</a:t>
              </a:r>
              <a:r>
                <a:rPr lang="en-US" sz="2000">
                  <a:solidFill>
                    <a:schemeClr val="dk1"/>
                  </a:solidFill>
                </a:rPr>
                <a:t> από την είσοδο του δρομολογητή στην κατάλληλη έξοδο του</a:t>
              </a:r>
              <a:endParaRPr b="0" i="0" sz="2000" u="none" cap="none" strike="noStrike">
                <a:solidFill>
                  <a:schemeClr val="dk1"/>
                </a:solidFill>
                <a:latin typeface="Arial"/>
                <a:ea typeface="Arial"/>
                <a:cs typeface="Arial"/>
                <a:sym typeface="Arial"/>
              </a:endParaRPr>
            </a:p>
          </p:txBody>
        </p:sp>
        <p:sp>
          <p:nvSpPr>
            <p:cNvPr id="87" name="Google Shape;87;p4"/>
            <p:cNvSpPr/>
            <p:nvPr/>
          </p:nvSpPr>
          <p:spPr>
            <a:xfrm>
              <a:off x="7767175" y="1807350"/>
              <a:ext cx="4255200" cy="508200"/>
            </a:xfrm>
            <a:prstGeom prst="rect">
              <a:avLst/>
            </a:prstGeom>
            <a:noFill/>
            <a:ln>
              <a:noFill/>
            </a:ln>
          </p:spPr>
          <p:txBody>
            <a:bodyPr anchorCtr="0" anchor="t" bIns="34275" lIns="68575" spcFirstLastPara="1" rIns="68575" wrap="square" tIns="34275">
              <a:noAutofit/>
            </a:bodyPr>
            <a:lstStyle/>
            <a:p>
              <a:pPr indent="-254000" lvl="0" marL="254000" marR="0" rtl="0" algn="l">
                <a:lnSpc>
                  <a:spcPct val="85000"/>
                </a:lnSpc>
                <a:spcBef>
                  <a:spcPts val="0"/>
                </a:spcBef>
                <a:spcAft>
                  <a:spcPts val="0"/>
                </a:spcAft>
                <a:buClr>
                  <a:srgbClr val="000099"/>
                </a:buClr>
                <a:buSzPts val="1800"/>
                <a:buFont typeface="Noto Sans Symbols"/>
                <a:buNone/>
              </a:pPr>
              <a:r>
                <a:rPr lang="en-US" sz="2000">
                  <a:solidFill>
                    <a:srgbClr val="000090"/>
                  </a:solidFill>
                </a:rPr>
                <a:t>επίπεδο δεδομένων</a:t>
              </a:r>
              <a:endParaRPr sz="2000"/>
            </a:p>
            <a:p>
              <a:pPr indent="-254000" lvl="0" marL="254000" marR="0" rtl="0" algn="l">
                <a:lnSpc>
                  <a:spcPct val="85000"/>
                </a:lnSpc>
                <a:spcBef>
                  <a:spcPts val="500"/>
                </a:spcBef>
                <a:spcAft>
                  <a:spcPts val="0"/>
                </a:spcAft>
                <a:buClr>
                  <a:srgbClr val="000099"/>
                </a:buClr>
                <a:buSzPts val="1400"/>
                <a:buFont typeface="Noto Sans Symbols"/>
                <a:buNone/>
              </a:pPr>
              <a:r>
                <a:t/>
              </a:r>
              <a:endParaRPr b="0" sz="2000" u="none" cap="none" strike="noStrike">
                <a:solidFill>
                  <a:schemeClr val="dk1"/>
                </a:solidFill>
                <a:latin typeface="Arial"/>
                <a:ea typeface="Arial"/>
                <a:cs typeface="Arial"/>
                <a:sym typeface="Arial"/>
              </a:endParaRPr>
            </a:p>
            <a:p>
              <a:pPr indent="-165100" lvl="0" marL="254000" marR="0" rtl="0" algn="l">
                <a:lnSpc>
                  <a:spcPct val="85000"/>
                </a:lnSpc>
                <a:spcBef>
                  <a:spcPts val="400"/>
                </a:spcBef>
                <a:spcAft>
                  <a:spcPts val="0"/>
                </a:spcAft>
                <a:buClr>
                  <a:srgbClr val="000099"/>
                </a:buClr>
                <a:buSzPts val="1400"/>
                <a:buFont typeface="Noto Sans Symbols"/>
                <a:buNone/>
              </a:pPr>
              <a:r>
                <a:t/>
              </a:r>
              <a:endParaRPr b="0" sz="2000" u="none" cap="none" strike="noStrike">
                <a:solidFill>
                  <a:schemeClr val="dk1"/>
                </a:solidFill>
                <a:latin typeface="Arial"/>
                <a:ea typeface="Arial"/>
                <a:cs typeface="Arial"/>
                <a:sym typeface="Arial"/>
              </a:endParaRPr>
            </a:p>
          </p:txBody>
        </p:sp>
      </p:grpSp>
      <p:grpSp>
        <p:nvGrpSpPr>
          <p:cNvPr id="88" name="Google Shape;88;p4"/>
          <p:cNvGrpSpPr/>
          <p:nvPr/>
        </p:nvGrpSpPr>
        <p:grpSpPr>
          <a:xfrm>
            <a:off x="711319" y="2119795"/>
            <a:ext cx="7949194" cy="1105425"/>
            <a:chOff x="977922" y="3047620"/>
            <a:chExt cx="10598925" cy="1473900"/>
          </a:xfrm>
        </p:grpSpPr>
        <p:sp>
          <p:nvSpPr>
            <p:cNvPr id="89" name="Google Shape;89;p4"/>
            <p:cNvSpPr/>
            <p:nvPr/>
          </p:nvSpPr>
          <p:spPr>
            <a:xfrm>
              <a:off x="7847247" y="3047626"/>
              <a:ext cx="3729600" cy="563700"/>
            </a:xfrm>
            <a:prstGeom prst="rect">
              <a:avLst/>
            </a:prstGeom>
            <a:noFill/>
            <a:ln>
              <a:noFill/>
            </a:ln>
          </p:spPr>
          <p:txBody>
            <a:bodyPr anchorCtr="0" anchor="t" bIns="34275" lIns="68575" spcFirstLastPara="1" rIns="68575" wrap="square" tIns="34275">
              <a:noAutofit/>
            </a:bodyPr>
            <a:lstStyle/>
            <a:p>
              <a:pPr indent="0" lvl="0" marL="0" marR="0" rtl="0" algn="l">
                <a:lnSpc>
                  <a:spcPct val="85000"/>
                </a:lnSpc>
                <a:spcBef>
                  <a:spcPts val="0"/>
                </a:spcBef>
                <a:spcAft>
                  <a:spcPts val="0"/>
                </a:spcAft>
                <a:buNone/>
              </a:pPr>
              <a:r>
                <a:rPr lang="en-US" sz="2000">
                  <a:solidFill>
                    <a:srgbClr val="000099"/>
                  </a:solidFill>
                </a:rPr>
                <a:t>επίπεδο ελέγχου</a:t>
              </a:r>
              <a:endParaRPr b="0" sz="2000" u="none" cap="none" strike="noStrike">
                <a:solidFill>
                  <a:schemeClr val="dk1"/>
                </a:solidFill>
                <a:latin typeface="Arial"/>
                <a:ea typeface="Arial"/>
                <a:cs typeface="Arial"/>
                <a:sym typeface="Arial"/>
              </a:endParaRPr>
            </a:p>
            <a:p>
              <a:pPr indent="-165100" lvl="0" marL="254000" marR="0" rtl="0" algn="l">
                <a:lnSpc>
                  <a:spcPct val="85000"/>
                </a:lnSpc>
                <a:spcBef>
                  <a:spcPts val="1500"/>
                </a:spcBef>
                <a:spcAft>
                  <a:spcPts val="0"/>
                </a:spcAft>
                <a:buClr>
                  <a:srgbClr val="000099"/>
                </a:buClr>
                <a:buSzPts val="1400"/>
                <a:buFont typeface="Noto Sans Symbols"/>
                <a:buNone/>
              </a:pPr>
              <a:r>
                <a:t/>
              </a:r>
              <a:endParaRPr b="0" sz="2000" u="none" cap="none" strike="noStrike">
                <a:solidFill>
                  <a:schemeClr val="dk1"/>
                </a:solidFill>
                <a:latin typeface="Arial"/>
                <a:ea typeface="Arial"/>
                <a:cs typeface="Arial"/>
                <a:sym typeface="Arial"/>
              </a:endParaRPr>
            </a:p>
            <a:p>
              <a:pPr indent="0" lvl="0" marL="0" marR="0" rtl="0" algn="l">
                <a:lnSpc>
                  <a:spcPct val="85000"/>
                </a:lnSpc>
                <a:spcBef>
                  <a:spcPts val="400"/>
                </a:spcBef>
                <a:spcAft>
                  <a:spcPts val="0"/>
                </a:spcAft>
                <a:buNone/>
              </a:pPr>
              <a:r>
                <a:t/>
              </a:r>
              <a:endParaRPr b="0" sz="2000" u="none" cap="none" strike="noStrike">
                <a:solidFill>
                  <a:schemeClr val="dk1"/>
                </a:solidFill>
                <a:latin typeface="Arial"/>
                <a:ea typeface="Arial"/>
                <a:cs typeface="Arial"/>
                <a:sym typeface="Arial"/>
              </a:endParaRPr>
            </a:p>
          </p:txBody>
        </p:sp>
        <p:sp>
          <p:nvSpPr>
            <p:cNvPr id="90" name="Google Shape;90;p4"/>
            <p:cNvSpPr txBox="1"/>
            <p:nvPr/>
          </p:nvSpPr>
          <p:spPr>
            <a:xfrm>
              <a:off x="977922" y="3047620"/>
              <a:ext cx="6528900" cy="1473900"/>
            </a:xfrm>
            <a:prstGeom prst="rect">
              <a:avLst/>
            </a:prstGeom>
            <a:noFill/>
            <a:ln>
              <a:noFill/>
            </a:ln>
          </p:spPr>
          <p:txBody>
            <a:bodyPr anchorCtr="0" anchor="t" bIns="34275" lIns="68575" spcFirstLastPara="1" rIns="68575" wrap="square" tIns="34275">
              <a:noAutofit/>
            </a:bodyPr>
            <a:lstStyle/>
            <a:p>
              <a:pPr indent="-241300" lvl="0" marL="254000" marR="0" rtl="0" algn="l">
                <a:lnSpc>
                  <a:spcPct val="90000"/>
                </a:lnSpc>
                <a:spcBef>
                  <a:spcPts val="0"/>
                </a:spcBef>
                <a:spcAft>
                  <a:spcPts val="0"/>
                </a:spcAft>
                <a:buClr>
                  <a:srgbClr val="000099"/>
                </a:buClr>
                <a:buSzPts val="2000"/>
                <a:buFont typeface="Noto Sans Symbols"/>
                <a:buChar char="▪"/>
              </a:pPr>
              <a:r>
                <a:rPr lang="en-US" sz="2000">
                  <a:solidFill>
                    <a:srgbClr val="C00000"/>
                  </a:solidFill>
                </a:rPr>
                <a:t>δρομολόγηση</a:t>
              </a:r>
              <a:r>
                <a:rPr b="0" i="0" lang="en-US" sz="2000" u="none" cap="none" strike="noStrike">
                  <a:solidFill>
                    <a:srgbClr val="C00000"/>
                  </a:solidFill>
                  <a:latin typeface="Arial"/>
                  <a:ea typeface="Arial"/>
                  <a:cs typeface="Arial"/>
                  <a:sym typeface="Arial"/>
                </a:rPr>
                <a:t>: </a:t>
              </a:r>
              <a:r>
                <a:rPr lang="en-US" sz="2000">
                  <a:solidFill>
                    <a:schemeClr val="dk1"/>
                  </a:solidFill>
                </a:rPr>
                <a:t>καθορισμός της διαδρομής που θα πάρει ένα πακέτο από την πηγή προς τον προορισμό</a:t>
              </a:r>
              <a:endParaRPr b="0" i="0" sz="2000" u="none" cap="none" strike="noStrike">
                <a:solidFill>
                  <a:schemeClr val="dk1"/>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0" st="0"/>
                                            </p:txEl>
                                          </p:spTgt>
                                        </p:tgtEl>
                                        <p:attrNameLst>
                                          <p:attrName>style.visibility</p:attrName>
                                        </p:attrNameLst>
                                      </p:cBhvr>
                                      <p:to>
                                        <p:strVal val="visible"/>
                                      </p:to>
                                    </p:set>
                                    <p:animEffect filter="fade" transition="in">
                                      <p:cBhvr>
                                        <p:cTn dur="500"/>
                                        <p:tgtEl>
                                          <p:spTgt spid="8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1" st="1"/>
                                            </p:txEl>
                                          </p:spTgt>
                                        </p:tgtEl>
                                        <p:attrNameLst>
                                          <p:attrName>style.visibility</p:attrName>
                                        </p:attrNameLst>
                                      </p:cBhvr>
                                      <p:to>
                                        <p:strVal val="visible"/>
                                      </p:to>
                                    </p:set>
                                    <p:animEffect filter="fade" transition="in">
                                      <p:cBhvr>
                                        <p:cTn dur="500"/>
                                        <p:tgtEl>
                                          <p:spTgt spid="8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2" st="2"/>
                                            </p:txEl>
                                          </p:spTgt>
                                        </p:tgtEl>
                                        <p:attrNameLst>
                                          <p:attrName>style.visibility</p:attrName>
                                        </p:attrNameLst>
                                      </p:cBhvr>
                                      <p:to>
                                        <p:strVal val="visible"/>
                                      </p:to>
                                    </p:set>
                                    <p:animEffect filter="fade" transition="in">
                                      <p:cBhvr>
                                        <p:cTn dur="500"/>
                                        <p:tgtEl>
                                          <p:spTgt spid="8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3" st="3"/>
                                            </p:txEl>
                                          </p:spTgt>
                                        </p:tgtEl>
                                        <p:attrNameLst>
                                          <p:attrName>style.visibility</p:attrName>
                                        </p:attrNameLst>
                                      </p:cBhvr>
                                      <p:to>
                                        <p:strVal val="visible"/>
                                      </p:to>
                                    </p:set>
                                    <p:animEffect filter="fade" transition="in">
                                      <p:cBhvr>
                                        <p:cTn dur="500"/>
                                        <p:tgtEl>
                                          <p:spTgt spid="8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5" name="Shape 4685"/>
        <p:cNvGrpSpPr/>
        <p:nvPr/>
      </p:nvGrpSpPr>
      <p:grpSpPr>
        <a:xfrm>
          <a:off x="0" y="0"/>
          <a:ext cx="0" cy="0"/>
          <a:chOff x="0" y="0"/>
          <a:chExt cx="0" cy="0"/>
        </a:xfrm>
      </p:grpSpPr>
      <p:sp>
        <p:nvSpPr>
          <p:cNvPr id="4686" name="Google Shape;4686;p40"/>
          <p:cNvSpPr txBox="1"/>
          <p:nvPr>
            <p:ph type="title"/>
          </p:nvPr>
        </p:nvSpPr>
        <p:spPr>
          <a:xfrm>
            <a:off x="19050" y="110275"/>
            <a:ext cx="8848800" cy="6711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00A3"/>
              </a:buClr>
              <a:buSzPts val="3300"/>
              <a:buFont typeface="Arial"/>
              <a:buNone/>
            </a:pPr>
            <a:r>
              <a:rPr lang="en-US" sz="3600"/>
              <a:t>Σύγκριση των αλγορίθμων LS και DV </a:t>
            </a:r>
            <a:endParaRPr sz="3600"/>
          </a:p>
        </p:txBody>
      </p:sp>
      <p:sp>
        <p:nvSpPr>
          <p:cNvPr id="4687" name="Google Shape;4687;p40"/>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
        <p:nvSpPr>
          <p:cNvPr id="4688" name="Google Shape;4688;p40"/>
          <p:cNvSpPr txBox="1"/>
          <p:nvPr/>
        </p:nvSpPr>
        <p:spPr>
          <a:xfrm>
            <a:off x="28613" y="1032358"/>
            <a:ext cx="3872400" cy="1651800"/>
          </a:xfrm>
          <a:prstGeom prst="rect">
            <a:avLst/>
          </a:prstGeom>
          <a:noFill/>
          <a:ln>
            <a:noFill/>
          </a:ln>
        </p:spPr>
        <p:txBody>
          <a:bodyPr anchorCtr="0" anchor="t" bIns="34275" lIns="68575" spcFirstLastPara="1" rIns="68575" wrap="square" tIns="34275">
            <a:normAutofit/>
          </a:bodyPr>
          <a:lstStyle/>
          <a:p>
            <a:pPr indent="-165100" lvl="0" marL="266700" marR="0" rtl="0" algn="l">
              <a:lnSpc>
                <a:spcPct val="90000"/>
              </a:lnSpc>
              <a:spcBef>
                <a:spcPts val="0"/>
              </a:spcBef>
              <a:spcAft>
                <a:spcPts val="0"/>
              </a:spcAft>
              <a:buClr>
                <a:srgbClr val="0000A3"/>
              </a:buClr>
              <a:buSzPts val="2100"/>
              <a:buFont typeface="Noto Sans Symbols"/>
              <a:buNone/>
            </a:pPr>
            <a:r>
              <a:rPr lang="en-US" sz="1800">
                <a:solidFill>
                  <a:srgbClr val="0000A8"/>
                </a:solidFill>
              </a:rPr>
              <a:t>πολυπλοκότητα μηνύματος</a:t>
            </a:r>
            <a:endParaRPr sz="1800"/>
          </a:p>
          <a:p>
            <a:pPr indent="-254000" lvl="1" marL="520700" marR="0" rtl="0" algn="l">
              <a:lnSpc>
                <a:spcPct val="90000"/>
              </a:lnSpc>
              <a:spcBef>
                <a:spcPts val="400"/>
              </a:spcBef>
              <a:spcAft>
                <a:spcPts val="0"/>
              </a:spcAft>
              <a:buClr>
                <a:srgbClr val="0000A8"/>
              </a:buClr>
              <a:buSzPts val="1800"/>
              <a:buFont typeface="Arial"/>
              <a:buNone/>
            </a:pPr>
            <a:r>
              <a:rPr b="0" lang="en-US" sz="1800" u="none" cap="none" strike="noStrike">
                <a:solidFill>
                  <a:srgbClr val="0000A8"/>
                </a:solidFill>
                <a:latin typeface="Arial"/>
                <a:ea typeface="Arial"/>
                <a:cs typeface="Arial"/>
                <a:sym typeface="Arial"/>
              </a:rPr>
              <a:t>LS: n </a:t>
            </a:r>
            <a:r>
              <a:rPr lang="en-US" sz="1800">
                <a:solidFill>
                  <a:schemeClr val="dk1"/>
                </a:solidFill>
              </a:rPr>
              <a:t>δρομολογητές</a:t>
            </a:r>
            <a:r>
              <a:rPr b="0" lang="en-US" sz="1800" u="none" cap="none" strike="noStrike">
                <a:solidFill>
                  <a:schemeClr val="dk1"/>
                </a:solidFill>
                <a:latin typeface="Arial"/>
                <a:ea typeface="Arial"/>
                <a:cs typeface="Arial"/>
                <a:sym typeface="Arial"/>
              </a:rPr>
              <a:t>, O(n</a:t>
            </a:r>
            <a:r>
              <a:rPr b="0" baseline="30000" lang="en-US" sz="1800" u="none" cap="none" strike="noStrike">
                <a:solidFill>
                  <a:schemeClr val="dk1"/>
                </a:solidFill>
                <a:latin typeface="Arial"/>
                <a:ea typeface="Arial"/>
                <a:cs typeface="Arial"/>
                <a:sym typeface="Arial"/>
              </a:rPr>
              <a:t>2</a:t>
            </a:r>
            <a:r>
              <a:rPr b="0" lang="en-US" sz="1800" u="none" cap="none" strike="noStrike">
                <a:solidFill>
                  <a:schemeClr val="dk1"/>
                </a:solidFill>
                <a:latin typeface="Arial"/>
                <a:ea typeface="Arial"/>
                <a:cs typeface="Arial"/>
                <a:sym typeface="Arial"/>
              </a:rPr>
              <a:t>) </a:t>
            </a:r>
            <a:r>
              <a:rPr lang="en-US" sz="1800">
                <a:solidFill>
                  <a:schemeClr val="dk1"/>
                </a:solidFill>
              </a:rPr>
              <a:t>μηνύματα που στάλθηκαν</a:t>
            </a:r>
            <a:r>
              <a:rPr b="0" lang="en-US" sz="1800" u="none" cap="none" strike="noStrike">
                <a:solidFill>
                  <a:schemeClr val="dk1"/>
                </a:solidFill>
                <a:latin typeface="Arial"/>
                <a:ea typeface="Arial"/>
                <a:cs typeface="Arial"/>
                <a:sym typeface="Arial"/>
              </a:rPr>
              <a:t>  </a:t>
            </a:r>
            <a:endParaRPr sz="1800"/>
          </a:p>
          <a:p>
            <a:pPr indent="-254000" lvl="1" marL="520700" marR="0" rtl="0" algn="l">
              <a:lnSpc>
                <a:spcPct val="90000"/>
              </a:lnSpc>
              <a:spcBef>
                <a:spcPts val="400"/>
              </a:spcBef>
              <a:spcAft>
                <a:spcPts val="0"/>
              </a:spcAft>
              <a:buClr>
                <a:srgbClr val="0000A8"/>
              </a:buClr>
              <a:buSzPts val="1800"/>
              <a:buFont typeface="Arial"/>
              <a:buNone/>
            </a:pPr>
            <a:r>
              <a:rPr b="0" lang="en-US" sz="1800" u="none" cap="none" strike="noStrike">
                <a:solidFill>
                  <a:srgbClr val="0000A8"/>
                </a:solidFill>
                <a:latin typeface="Arial"/>
                <a:ea typeface="Arial"/>
                <a:cs typeface="Arial"/>
                <a:sym typeface="Arial"/>
              </a:rPr>
              <a:t>DV: </a:t>
            </a:r>
            <a:r>
              <a:rPr lang="en-US" sz="1800">
                <a:solidFill>
                  <a:schemeClr val="dk1"/>
                </a:solidFill>
              </a:rPr>
              <a:t>ανταλλαγή μεταξύ γειτόνων,</a:t>
            </a:r>
            <a:r>
              <a:rPr b="0" lang="en-US" sz="1800" u="none" cap="none" strike="noStrike">
                <a:solidFill>
                  <a:schemeClr val="dk1"/>
                </a:solidFill>
                <a:latin typeface="Arial"/>
                <a:ea typeface="Arial"/>
                <a:cs typeface="Arial"/>
                <a:sym typeface="Arial"/>
              </a:rPr>
              <a:t> </a:t>
            </a:r>
            <a:r>
              <a:rPr lang="en-US" sz="1800">
                <a:solidFill>
                  <a:schemeClr val="dk1"/>
                </a:solidFill>
              </a:rPr>
              <a:t>ο χρόνος σύγκλισης</a:t>
            </a:r>
            <a:r>
              <a:rPr b="0" lang="en-US" sz="1800" u="none" cap="none" strike="noStrike">
                <a:solidFill>
                  <a:schemeClr val="dk1"/>
                </a:solidFill>
                <a:latin typeface="Arial"/>
                <a:ea typeface="Arial"/>
                <a:cs typeface="Arial"/>
                <a:sym typeface="Arial"/>
              </a:rPr>
              <a:t> </a:t>
            </a:r>
            <a:r>
              <a:rPr lang="en-US" sz="1800">
                <a:solidFill>
                  <a:schemeClr val="dk1"/>
                </a:solidFill>
              </a:rPr>
              <a:t>ποικίλει</a:t>
            </a:r>
            <a:endParaRPr sz="1800"/>
          </a:p>
        </p:txBody>
      </p:sp>
      <p:sp>
        <p:nvSpPr>
          <p:cNvPr id="4689" name="Google Shape;4689;p40"/>
          <p:cNvSpPr txBox="1"/>
          <p:nvPr/>
        </p:nvSpPr>
        <p:spPr>
          <a:xfrm>
            <a:off x="28613" y="2563556"/>
            <a:ext cx="3795600" cy="2082300"/>
          </a:xfrm>
          <a:prstGeom prst="rect">
            <a:avLst/>
          </a:prstGeom>
          <a:noFill/>
          <a:ln>
            <a:noFill/>
          </a:ln>
        </p:spPr>
        <p:txBody>
          <a:bodyPr anchorCtr="0" anchor="t" bIns="34275" lIns="68575" spcFirstLastPara="1" rIns="68575" wrap="square" tIns="34275">
            <a:noAutofit/>
          </a:bodyPr>
          <a:lstStyle/>
          <a:p>
            <a:pPr indent="-165100" lvl="0" marL="266700" marR="0" rtl="0" algn="l">
              <a:lnSpc>
                <a:spcPct val="90000"/>
              </a:lnSpc>
              <a:spcBef>
                <a:spcPts val="0"/>
              </a:spcBef>
              <a:spcAft>
                <a:spcPts val="0"/>
              </a:spcAft>
              <a:buClr>
                <a:srgbClr val="0000A3"/>
              </a:buClr>
              <a:buSzPts val="2100"/>
              <a:buFont typeface="Noto Sans Symbols"/>
              <a:buNone/>
            </a:pPr>
            <a:r>
              <a:rPr lang="en-US" sz="1800">
                <a:solidFill>
                  <a:srgbClr val="0000A8"/>
                </a:solidFill>
              </a:rPr>
              <a:t>ταχύτητα σύγκλισης</a:t>
            </a:r>
            <a:endParaRPr sz="1800"/>
          </a:p>
          <a:p>
            <a:pPr indent="-254000" lvl="0" marL="520700" marR="0" rtl="0" algn="l">
              <a:lnSpc>
                <a:spcPct val="90000"/>
              </a:lnSpc>
              <a:spcBef>
                <a:spcPts val="500"/>
              </a:spcBef>
              <a:spcAft>
                <a:spcPts val="0"/>
              </a:spcAft>
              <a:buClr>
                <a:srgbClr val="0000A3"/>
              </a:buClr>
              <a:buSzPts val="1800"/>
              <a:buFont typeface="Noto Sans Symbols"/>
              <a:buNone/>
            </a:pPr>
            <a:r>
              <a:rPr lang="en-US" sz="1800">
                <a:solidFill>
                  <a:srgbClr val="0000A8"/>
                </a:solidFill>
                <a:latin typeface="Arial"/>
                <a:ea typeface="Arial"/>
                <a:cs typeface="Arial"/>
                <a:sym typeface="Arial"/>
              </a:rPr>
              <a:t>LS: </a:t>
            </a:r>
            <a:r>
              <a:rPr lang="en-US" sz="1800">
                <a:solidFill>
                  <a:schemeClr val="dk1"/>
                </a:solidFill>
                <a:latin typeface="Arial"/>
                <a:ea typeface="Arial"/>
                <a:cs typeface="Arial"/>
                <a:sym typeface="Arial"/>
              </a:rPr>
              <a:t>O(n</a:t>
            </a:r>
            <a:r>
              <a:rPr b="1" baseline="30000" lang="en-US" sz="1800">
                <a:solidFill>
                  <a:schemeClr val="dk1"/>
                </a:solidFill>
                <a:latin typeface="Arial"/>
                <a:ea typeface="Arial"/>
                <a:cs typeface="Arial"/>
                <a:sym typeface="Arial"/>
              </a:rPr>
              <a:t>2</a:t>
            </a:r>
            <a:r>
              <a:rPr lang="en-US" sz="1800">
                <a:solidFill>
                  <a:schemeClr val="dk1"/>
                </a:solidFill>
                <a:latin typeface="Arial"/>
                <a:ea typeface="Arial"/>
                <a:cs typeface="Arial"/>
                <a:sym typeface="Arial"/>
              </a:rPr>
              <a:t>) </a:t>
            </a:r>
            <a:r>
              <a:rPr lang="en-US" sz="1800">
                <a:solidFill>
                  <a:schemeClr val="dk1"/>
                </a:solidFill>
              </a:rPr>
              <a:t>αλγόριθμος</a:t>
            </a:r>
            <a:r>
              <a:rPr lang="en-US" sz="1800">
                <a:solidFill>
                  <a:schemeClr val="dk1"/>
                </a:solidFill>
                <a:latin typeface="Arial"/>
                <a:ea typeface="Arial"/>
                <a:cs typeface="Arial"/>
                <a:sym typeface="Arial"/>
              </a:rPr>
              <a:t>, O(n</a:t>
            </a:r>
            <a:r>
              <a:rPr baseline="30000" lang="en-US" sz="1800">
                <a:solidFill>
                  <a:schemeClr val="dk1"/>
                </a:solidFill>
                <a:latin typeface="Arial"/>
                <a:ea typeface="Arial"/>
                <a:cs typeface="Arial"/>
                <a:sym typeface="Arial"/>
              </a:rPr>
              <a:t>2</a:t>
            </a:r>
            <a:r>
              <a:rPr lang="en-US" sz="1800">
                <a:solidFill>
                  <a:schemeClr val="dk1"/>
                </a:solidFill>
                <a:latin typeface="Arial"/>
                <a:ea typeface="Arial"/>
                <a:cs typeface="Arial"/>
                <a:sym typeface="Arial"/>
              </a:rPr>
              <a:t>) </a:t>
            </a:r>
            <a:r>
              <a:rPr lang="en-US" sz="1800">
                <a:solidFill>
                  <a:schemeClr val="dk1"/>
                </a:solidFill>
              </a:rPr>
              <a:t>μηνύματα</a:t>
            </a:r>
            <a:endParaRPr sz="1800"/>
          </a:p>
          <a:p>
            <a:pPr indent="-177800" lvl="1" marL="520700" marR="0" rtl="0" algn="l">
              <a:lnSpc>
                <a:spcPct val="90000"/>
              </a:lnSpc>
              <a:spcBef>
                <a:spcPts val="0"/>
              </a:spcBef>
              <a:spcAft>
                <a:spcPts val="0"/>
              </a:spcAft>
              <a:buClr>
                <a:srgbClr val="0000A8"/>
              </a:buClr>
              <a:buSzPts val="1800"/>
              <a:buFont typeface="Arial"/>
              <a:buChar char="•"/>
            </a:pPr>
            <a:r>
              <a:rPr lang="en-US" sz="1800">
                <a:solidFill>
                  <a:schemeClr val="dk1"/>
                </a:solidFill>
              </a:rPr>
              <a:t>μπορεί να έχει ταλαντώσεις</a:t>
            </a:r>
            <a:endParaRPr b="0" sz="1800" u="none" cap="none" strike="noStrike">
              <a:solidFill>
                <a:schemeClr val="dk1"/>
              </a:solidFill>
              <a:latin typeface="Arial"/>
              <a:ea typeface="Arial"/>
              <a:cs typeface="Arial"/>
              <a:sym typeface="Arial"/>
            </a:endParaRPr>
          </a:p>
          <a:p>
            <a:pPr indent="-254000" lvl="0" marL="520700" marR="0" rtl="0" algn="l">
              <a:lnSpc>
                <a:spcPct val="90000"/>
              </a:lnSpc>
              <a:spcBef>
                <a:spcPts val="500"/>
              </a:spcBef>
              <a:spcAft>
                <a:spcPts val="0"/>
              </a:spcAft>
              <a:buClr>
                <a:srgbClr val="0000A3"/>
              </a:buClr>
              <a:buSzPts val="1800"/>
              <a:buFont typeface="Noto Sans Symbols"/>
              <a:buNone/>
            </a:pPr>
            <a:r>
              <a:rPr lang="en-US" sz="1800">
                <a:solidFill>
                  <a:srgbClr val="0000A8"/>
                </a:solidFill>
                <a:latin typeface="Arial"/>
                <a:ea typeface="Arial"/>
                <a:cs typeface="Arial"/>
                <a:sym typeface="Arial"/>
              </a:rPr>
              <a:t>DV: </a:t>
            </a:r>
            <a:r>
              <a:rPr lang="en-US" sz="1800">
                <a:solidFill>
                  <a:schemeClr val="dk1"/>
                </a:solidFill>
              </a:rPr>
              <a:t>ο χρόνος σύγκλισης ποικίλει</a:t>
            </a:r>
            <a:endParaRPr sz="1800"/>
          </a:p>
          <a:p>
            <a:pPr indent="-177800" lvl="1" marL="520700" marR="0" rtl="0" algn="l">
              <a:lnSpc>
                <a:spcPct val="90000"/>
              </a:lnSpc>
              <a:spcBef>
                <a:spcPts val="0"/>
              </a:spcBef>
              <a:spcAft>
                <a:spcPts val="0"/>
              </a:spcAft>
              <a:buClr>
                <a:srgbClr val="0000A8"/>
              </a:buClr>
              <a:buSzPts val="1800"/>
              <a:buFont typeface="Arial"/>
              <a:buChar char="•"/>
            </a:pPr>
            <a:r>
              <a:rPr lang="en-US" sz="1800">
                <a:solidFill>
                  <a:schemeClr val="dk1"/>
                </a:solidFill>
              </a:rPr>
              <a:t>μπορεί να έχει επαναλήψεις δρομολόγησης</a:t>
            </a:r>
            <a:endParaRPr sz="1800"/>
          </a:p>
          <a:p>
            <a:pPr indent="-177800" lvl="1" marL="520700" marR="0" rtl="0" algn="l">
              <a:lnSpc>
                <a:spcPct val="90000"/>
              </a:lnSpc>
              <a:spcBef>
                <a:spcPts val="0"/>
              </a:spcBef>
              <a:spcAft>
                <a:spcPts val="0"/>
              </a:spcAft>
              <a:buClr>
                <a:srgbClr val="0000A8"/>
              </a:buClr>
              <a:buSzPts val="1800"/>
              <a:buFont typeface="Arial"/>
              <a:buChar char="•"/>
            </a:pPr>
            <a:r>
              <a:rPr b="0" lang="en-US" sz="1800" u="none" cap="none" strike="noStrike">
                <a:solidFill>
                  <a:schemeClr val="dk1"/>
                </a:solidFill>
                <a:latin typeface="Arial"/>
                <a:ea typeface="Arial"/>
                <a:cs typeface="Arial"/>
                <a:sym typeface="Arial"/>
              </a:rPr>
              <a:t>count-to-infinity problem</a:t>
            </a:r>
            <a:endParaRPr b="0" sz="1800" u="none" cap="none" strike="noStrike">
              <a:solidFill>
                <a:schemeClr val="dk1"/>
              </a:solidFill>
              <a:latin typeface="Arial"/>
              <a:ea typeface="Arial"/>
              <a:cs typeface="Arial"/>
              <a:sym typeface="Arial"/>
            </a:endParaRPr>
          </a:p>
        </p:txBody>
      </p:sp>
      <p:sp>
        <p:nvSpPr>
          <p:cNvPr id="4690" name="Google Shape;4690;p40"/>
          <p:cNvSpPr txBox="1"/>
          <p:nvPr/>
        </p:nvSpPr>
        <p:spPr>
          <a:xfrm>
            <a:off x="4087550" y="727550"/>
            <a:ext cx="4884600" cy="3982200"/>
          </a:xfrm>
          <a:prstGeom prst="rect">
            <a:avLst/>
          </a:prstGeom>
          <a:noFill/>
          <a:ln>
            <a:noFill/>
          </a:ln>
        </p:spPr>
        <p:txBody>
          <a:bodyPr anchorCtr="0" anchor="t" bIns="34275" lIns="68575" spcFirstLastPara="1" rIns="68575" wrap="square" tIns="34275">
            <a:noAutofit/>
          </a:bodyPr>
          <a:lstStyle/>
          <a:p>
            <a:pPr indent="-165100" lvl="0" marL="266700" marR="0" rtl="0" algn="l">
              <a:lnSpc>
                <a:spcPct val="90000"/>
              </a:lnSpc>
              <a:spcBef>
                <a:spcPts val="0"/>
              </a:spcBef>
              <a:spcAft>
                <a:spcPts val="0"/>
              </a:spcAft>
              <a:buClr>
                <a:srgbClr val="0000A3"/>
              </a:buClr>
              <a:buSzPts val="2100"/>
              <a:buFont typeface="Noto Sans Symbols"/>
              <a:buNone/>
            </a:pPr>
            <a:r>
              <a:rPr lang="en-US" sz="1800">
                <a:solidFill>
                  <a:srgbClr val="0000A8"/>
                </a:solidFill>
              </a:rPr>
              <a:t>στιβαρότητα</a:t>
            </a:r>
            <a:r>
              <a:rPr lang="en-US" sz="1800">
                <a:solidFill>
                  <a:srgbClr val="0000A8"/>
                </a:solidFill>
                <a:latin typeface="Arial"/>
                <a:ea typeface="Arial"/>
                <a:cs typeface="Arial"/>
                <a:sym typeface="Arial"/>
              </a:rPr>
              <a:t>: </a:t>
            </a:r>
            <a:r>
              <a:rPr lang="en-US" sz="1800">
                <a:solidFill>
                  <a:schemeClr val="dk1"/>
                </a:solidFill>
              </a:rPr>
              <a:t>τι συμβαίνει αν ένας δρομολογητής</a:t>
            </a:r>
            <a:r>
              <a:rPr lang="en-US" sz="1800">
                <a:solidFill>
                  <a:schemeClr val="dk1"/>
                </a:solidFill>
                <a:latin typeface="Arial"/>
                <a:ea typeface="Arial"/>
                <a:cs typeface="Arial"/>
                <a:sym typeface="Arial"/>
              </a:rPr>
              <a:t> </a:t>
            </a:r>
            <a:r>
              <a:rPr lang="en-US" sz="1800">
                <a:solidFill>
                  <a:schemeClr val="dk1"/>
                </a:solidFill>
              </a:rPr>
              <a:t>χαλάσει</a:t>
            </a:r>
            <a:r>
              <a:rPr lang="en-US" sz="1800">
                <a:solidFill>
                  <a:schemeClr val="dk1"/>
                </a:solidFill>
                <a:latin typeface="Arial"/>
                <a:ea typeface="Arial"/>
                <a:cs typeface="Arial"/>
                <a:sym typeface="Arial"/>
              </a:rPr>
              <a:t>, </a:t>
            </a:r>
            <a:r>
              <a:rPr lang="en-US" sz="1800">
                <a:solidFill>
                  <a:schemeClr val="dk1"/>
                </a:solidFill>
              </a:rPr>
              <a:t>ή υποστεί σαμποτάζ;</a:t>
            </a:r>
            <a:endParaRPr sz="1800"/>
          </a:p>
          <a:p>
            <a:pPr indent="-165100" lvl="0" marL="266700" marR="0" rtl="0" algn="l">
              <a:lnSpc>
                <a:spcPct val="90000"/>
              </a:lnSpc>
              <a:spcBef>
                <a:spcPts val="800"/>
              </a:spcBef>
              <a:spcAft>
                <a:spcPts val="0"/>
              </a:spcAft>
              <a:buClr>
                <a:srgbClr val="0000A3"/>
              </a:buClr>
              <a:buSzPts val="1800"/>
              <a:buFont typeface="Noto Sans Symbols"/>
              <a:buNone/>
            </a:pPr>
            <a:r>
              <a:rPr lang="en-US" sz="1800">
                <a:solidFill>
                  <a:srgbClr val="0000A8"/>
                </a:solidFill>
                <a:latin typeface="Arial"/>
                <a:ea typeface="Arial"/>
                <a:cs typeface="Arial"/>
                <a:sym typeface="Arial"/>
              </a:rPr>
              <a:t>LS: </a:t>
            </a:r>
            <a:endParaRPr sz="1800"/>
          </a:p>
          <a:p>
            <a:pPr indent="-177800" lvl="1" marL="393700" marR="0" rtl="0" algn="l">
              <a:lnSpc>
                <a:spcPct val="90000"/>
              </a:lnSpc>
              <a:spcBef>
                <a:spcPts val="400"/>
              </a:spcBef>
              <a:spcAft>
                <a:spcPts val="0"/>
              </a:spcAft>
              <a:buClr>
                <a:srgbClr val="0000A8"/>
              </a:buClr>
              <a:buSzPts val="1800"/>
              <a:buFont typeface="Arial"/>
              <a:buChar char="•"/>
            </a:pPr>
            <a:r>
              <a:rPr lang="en-US" sz="1800">
                <a:solidFill>
                  <a:schemeClr val="dk1"/>
                </a:solidFill>
              </a:rPr>
              <a:t>ο δρομολογητής μπορεί να κάνει εκπομπή </a:t>
            </a:r>
            <a:r>
              <a:rPr lang="en-US" sz="1800">
                <a:solidFill>
                  <a:schemeClr val="dk1"/>
                </a:solidFill>
              </a:rPr>
              <a:t>λανθασμένων</a:t>
            </a:r>
            <a:r>
              <a:rPr lang="en-US" sz="1800">
                <a:solidFill>
                  <a:schemeClr val="dk1"/>
                </a:solidFill>
              </a:rPr>
              <a:t> κόστων </a:t>
            </a:r>
            <a:r>
              <a:rPr lang="en-US" sz="1800">
                <a:solidFill>
                  <a:schemeClr val="dk1"/>
                </a:solidFill>
              </a:rPr>
              <a:t>ζεύξης</a:t>
            </a:r>
            <a:endParaRPr sz="1800">
              <a:solidFill>
                <a:schemeClr val="dk1"/>
              </a:solidFill>
            </a:endParaRPr>
          </a:p>
          <a:p>
            <a:pPr indent="-177800" lvl="1" marL="393700" marR="0" rtl="0" algn="l">
              <a:lnSpc>
                <a:spcPct val="90000"/>
              </a:lnSpc>
              <a:spcBef>
                <a:spcPts val="400"/>
              </a:spcBef>
              <a:spcAft>
                <a:spcPts val="0"/>
              </a:spcAft>
              <a:buClr>
                <a:srgbClr val="0000A8"/>
              </a:buClr>
              <a:buSzPts val="1800"/>
              <a:buFont typeface="Arial"/>
              <a:buChar char="•"/>
            </a:pPr>
            <a:r>
              <a:rPr lang="en-US" sz="1800">
                <a:solidFill>
                  <a:schemeClr val="dk1"/>
                </a:solidFill>
              </a:rPr>
              <a:t>κάθε δρομολογητής υπολογίζει μόνο το δικό του πίνακα</a:t>
            </a:r>
            <a:endParaRPr sz="1800"/>
          </a:p>
          <a:p>
            <a:pPr indent="-165100" lvl="0" marL="266700" marR="0" rtl="0" algn="l">
              <a:lnSpc>
                <a:spcPct val="90000"/>
              </a:lnSpc>
              <a:spcBef>
                <a:spcPts val="800"/>
              </a:spcBef>
              <a:spcAft>
                <a:spcPts val="0"/>
              </a:spcAft>
              <a:buClr>
                <a:srgbClr val="0000A3"/>
              </a:buClr>
              <a:buSzPts val="1800"/>
              <a:buFont typeface="Noto Sans Symbols"/>
              <a:buNone/>
            </a:pPr>
            <a:r>
              <a:rPr lang="en-US" sz="1800">
                <a:solidFill>
                  <a:srgbClr val="0000A8"/>
                </a:solidFill>
                <a:latin typeface="Arial"/>
                <a:ea typeface="Arial"/>
                <a:cs typeface="Arial"/>
                <a:sym typeface="Arial"/>
              </a:rPr>
              <a:t>DV:</a:t>
            </a:r>
            <a:endParaRPr sz="1800"/>
          </a:p>
          <a:p>
            <a:pPr indent="-165100" lvl="1" marL="342900" marR="0" rtl="0" algn="l">
              <a:lnSpc>
                <a:spcPct val="90000"/>
              </a:lnSpc>
              <a:spcBef>
                <a:spcPts val="400"/>
              </a:spcBef>
              <a:spcAft>
                <a:spcPts val="0"/>
              </a:spcAft>
              <a:buClr>
                <a:srgbClr val="0000A8"/>
              </a:buClr>
              <a:buSzPts val="1800"/>
              <a:buFont typeface="Arial"/>
              <a:buChar char="•"/>
            </a:pPr>
            <a:r>
              <a:rPr lang="en-US" sz="1800">
                <a:solidFill>
                  <a:schemeClr val="dk1"/>
                </a:solidFill>
              </a:rPr>
              <a:t>ο </a:t>
            </a:r>
            <a:r>
              <a:rPr b="0" lang="en-US" sz="1800" u="none" cap="none" strike="noStrike">
                <a:solidFill>
                  <a:schemeClr val="dk1"/>
                </a:solidFill>
                <a:latin typeface="Arial"/>
                <a:ea typeface="Arial"/>
                <a:cs typeface="Arial"/>
                <a:sym typeface="Arial"/>
              </a:rPr>
              <a:t>DV </a:t>
            </a:r>
            <a:r>
              <a:rPr lang="en-US" sz="1800">
                <a:solidFill>
                  <a:schemeClr val="dk1"/>
                </a:solidFill>
              </a:rPr>
              <a:t>δρομολογητής μπορεί να εκπέμπει λανθασμένα κόστη διαδρομής</a:t>
            </a:r>
            <a:r>
              <a:rPr b="0" lang="en-US" sz="1800" u="none" cap="none" strike="noStrike">
                <a:solidFill>
                  <a:schemeClr val="dk1"/>
                </a:solidFill>
                <a:latin typeface="Arial"/>
                <a:ea typeface="Arial"/>
                <a:cs typeface="Arial"/>
                <a:sym typeface="Arial"/>
              </a:rPr>
              <a:t> (“</a:t>
            </a:r>
            <a:r>
              <a:rPr lang="en-US" sz="1800">
                <a:solidFill>
                  <a:schemeClr val="dk1"/>
                </a:solidFill>
              </a:rPr>
              <a:t>έχω μια διαδρομή με πολύ μικρό κόστος για παντού</a:t>
            </a:r>
            <a:r>
              <a:rPr b="0" lang="en-US" sz="1800" u="none" cap="none" strike="noStrike">
                <a:solidFill>
                  <a:schemeClr val="dk1"/>
                </a:solidFill>
                <a:latin typeface="Arial"/>
                <a:ea typeface="Arial"/>
                <a:cs typeface="Arial"/>
                <a:sym typeface="Arial"/>
              </a:rPr>
              <a:t>”): black-holing</a:t>
            </a:r>
            <a:endParaRPr sz="1800"/>
          </a:p>
          <a:p>
            <a:pPr indent="-165100" lvl="1" marL="342900" marR="0" rtl="0" algn="l">
              <a:lnSpc>
                <a:spcPct val="90000"/>
              </a:lnSpc>
              <a:spcBef>
                <a:spcPts val="400"/>
              </a:spcBef>
              <a:spcAft>
                <a:spcPts val="0"/>
              </a:spcAft>
              <a:buClr>
                <a:srgbClr val="0000A8"/>
              </a:buClr>
              <a:buSzPts val="1800"/>
              <a:buFont typeface="Arial"/>
              <a:buChar char="•"/>
            </a:pPr>
            <a:r>
              <a:rPr lang="en-US" sz="1800">
                <a:solidFill>
                  <a:schemeClr val="dk1"/>
                </a:solidFill>
              </a:rPr>
              <a:t>καθ ενός</a:t>
            </a:r>
            <a:r>
              <a:rPr lang="en-US" sz="1800">
                <a:solidFill>
                  <a:schemeClr val="dk1"/>
                </a:solidFill>
              </a:rPr>
              <a:t> δρομολογητή ο πίνακας χρησιμοποιείται από αλλους</a:t>
            </a:r>
            <a:r>
              <a:rPr b="0" lang="en-US" sz="1800" u="none" cap="none" strike="noStrike">
                <a:solidFill>
                  <a:schemeClr val="dk1"/>
                </a:solidFill>
                <a:latin typeface="Arial"/>
                <a:ea typeface="Arial"/>
                <a:cs typeface="Arial"/>
                <a:sym typeface="Arial"/>
              </a:rPr>
              <a:t>: </a:t>
            </a:r>
            <a:r>
              <a:rPr lang="en-US" sz="1800">
                <a:solidFill>
                  <a:schemeClr val="dk1"/>
                </a:solidFill>
              </a:rPr>
              <a:t>σφάλμα διάδοσης μέσω δικτύου</a:t>
            </a:r>
            <a:endParaRPr sz="1800"/>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9"/>
                                        </p:tgtEl>
                                        <p:attrNameLst>
                                          <p:attrName>style.visibility</p:attrName>
                                        </p:attrNameLst>
                                      </p:cBhvr>
                                      <p:to>
                                        <p:strVal val="visible"/>
                                      </p:to>
                                    </p:set>
                                    <p:animEffect filter="fade" transition="in">
                                      <p:cBhvr>
                                        <p:cTn dur="500"/>
                                        <p:tgtEl>
                                          <p:spTgt spid="46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90"/>
                                        </p:tgtEl>
                                        <p:attrNameLst>
                                          <p:attrName>style.visibility</p:attrName>
                                        </p:attrNameLst>
                                      </p:cBhvr>
                                      <p:to>
                                        <p:strVal val="visible"/>
                                      </p:to>
                                    </p:set>
                                    <p:animEffect filter="fade" transition="in">
                                      <p:cBhvr>
                                        <p:cTn dur="500"/>
                                        <p:tgtEl>
                                          <p:spTgt spid="46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5" name="Shape 4695"/>
        <p:cNvGrpSpPr/>
        <p:nvPr/>
      </p:nvGrpSpPr>
      <p:grpSpPr>
        <a:xfrm>
          <a:off x="0" y="0"/>
          <a:ext cx="0" cy="0"/>
          <a:chOff x="0" y="0"/>
          <a:chExt cx="0" cy="0"/>
        </a:xfrm>
      </p:grpSpPr>
      <p:sp>
        <p:nvSpPr>
          <p:cNvPr id="4696" name="Google Shape;4696;p41"/>
          <p:cNvSpPr txBox="1"/>
          <p:nvPr>
            <p:ph type="title"/>
          </p:nvPr>
        </p:nvSpPr>
        <p:spPr>
          <a:xfrm>
            <a:off x="-10582" y="140794"/>
            <a:ext cx="7886700" cy="6711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0000A3"/>
              </a:buClr>
              <a:buSzPts val="3300"/>
              <a:buFont typeface="Arial"/>
              <a:buNone/>
            </a:pPr>
            <a:r>
              <a:rPr lang="en-US" sz="3000"/>
              <a:t>Επίπεδο Δικτύου: “επίπεδο ελέγχου” roadmap</a:t>
            </a:r>
            <a:endParaRPr sz="3000"/>
          </a:p>
        </p:txBody>
      </p:sp>
      <p:pic>
        <p:nvPicPr>
          <p:cNvPr descr="A train crossing a bridge over a body of water&#10;&#10;Description automatically generated" id="4697" name="Google Shape;4697;p41"/>
          <p:cNvPicPr preferRelativeResize="0"/>
          <p:nvPr/>
        </p:nvPicPr>
        <p:blipFill rotWithShape="1">
          <a:blip r:embed="rId3">
            <a:alphaModFix/>
          </a:blip>
          <a:srcRect b="0" l="0" r="0" t="0"/>
          <a:stretch/>
        </p:blipFill>
        <p:spPr>
          <a:xfrm>
            <a:off x="5401866" y="1034397"/>
            <a:ext cx="2326736" cy="1745052"/>
          </a:xfrm>
          <a:prstGeom prst="rect">
            <a:avLst/>
          </a:prstGeom>
          <a:noFill/>
          <a:ln>
            <a:noFill/>
          </a:ln>
        </p:spPr>
      </p:pic>
      <p:sp>
        <p:nvSpPr>
          <p:cNvPr id="4698" name="Google Shape;4698;p41"/>
          <p:cNvSpPr txBox="1"/>
          <p:nvPr/>
        </p:nvSpPr>
        <p:spPr>
          <a:xfrm>
            <a:off x="5071256" y="3108423"/>
            <a:ext cx="3799800" cy="1453200"/>
          </a:xfrm>
          <a:prstGeom prst="rect">
            <a:avLst/>
          </a:prstGeom>
          <a:noFill/>
          <a:ln>
            <a:noFill/>
          </a:ln>
        </p:spPr>
        <p:txBody>
          <a:bodyPr anchorCtr="0" anchor="t" bIns="34275" lIns="68575" spcFirstLastPara="1" rIns="68575" wrap="square" tIns="34275">
            <a:normAutofit/>
          </a:bodyPr>
          <a:lstStyle/>
          <a:p>
            <a:pPr indent="-203200" lvl="0" marL="304800" rtl="0" algn="l">
              <a:lnSpc>
                <a:spcPct val="90000"/>
              </a:lnSpc>
              <a:spcBef>
                <a:spcPts val="0"/>
              </a:spcBef>
              <a:spcAft>
                <a:spcPts val="0"/>
              </a:spcAft>
              <a:buClr>
                <a:schemeClr val="lt2"/>
              </a:buClr>
              <a:buSzPts val="2200"/>
              <a:buFont typeface="Noto Sans Symbols"/>
              <a:buChar char="▪"/>
            </a:pPr>
            <a:r>
              <a:rPr lang="en-US" sz="2200">
                <a:solidFill>
                  <a:schemeClr val="lt2"/>
                </a:solidFill>
              </a:rPr>
              <a:t>Διαχείριση δικτύου, διαμόρφωση</a:t>
            </a:r>
            <a:endParaRPr sz="2200">
              <a:solidFill>
                <a:schemeClr val="lt2"/>
              </a:solidFill>
            </a:endParaRPr>
          </a:p>
          <a:p>
            <a:pPr indent="-177800" lvl="1" marL="520700" rtl="0" algn="l">
              <a:lnSpc>
                <a:spcPct val="90000"/>
              </a:lnSpc>
              <a:spcBef>
                <a:spcPts val="400"/>
              </a:spcBef>
              <a:spcAft>
                <a:spcPts val="0"/>
              </a:spcAft>
              <a:buClr>
                <a:schemeClr val="lt2"/>
              </a:buClr>
              <a:buSzPts val="2200"/>
              <a:buChar char="•"/>
            </a:pPr>
            <a:r>
              <a:rPr lang="en-US" sz="2200">
                <a:solidFill>
                  <a:schemeClr val="lt2"/>
                </a:solidFill>
              </a:rPr>
              <a:t>SNMP</a:t>
            </a:r>
            <a:endParaRPr sz="2200">
              <a:solidFill>
                <a:schemeClr val="lt2"/>
              </a:solidFill>
            </a:endParaRPr>
          </a:p>
          <a:p>
            <a:pPr indent="-177800" lvl="1" marL="520700" rtl="0" algn="l">
              <a:lnSpc>
                <a:spcPct val="90000"/>
              </a:lnSpc>
              <a:spcBef>
                <a:spcPts val="400"/>
              </a:spcBef>
              <a:spcAft>
                <a:spcPts val="0"/>
              </a:spcAft>
              <a:buClr>
                <a:schemeClr val="lt2"/>
              </a:buClr>
              <a:buSzPts val="2200"/>
              <a:buChar char="•"/>
            </a:pPr>
            <a:r>
              <a:rPr lang="en-US" sz="2200">
                <a:solidFill>
                  <a:schemeClr val="lt2"/>
                </a:solidFill>
              </a:rPr>
              <a:t>NETCONF/YANG</a:t>
            </a:r>
            <a:endParaRPr sz="2200">
              <a:solidFill>
                <a:srgbClr val="BFBFBF"/>
              </a:solidFill>
            </a:endParaRPr>
          </a:p>
        </p:txBody>
      </p:sp>
      <p:sp>
        <p:nvSpPr>
          <p:cNvPr id="4699" name="Google Shape;4699;p41"/>
          <p:cNvSpPr txBox="1"/>
          <p:nvPr/>
        </p:nvSpPr>
        <p:spPr>
          <a:xfrm>
            <a:off x="9637" y="945019"/>
            <a:ext cx="4520100" cy="3779400"/>
          </a:xfrm>
          <a:prstGeom prst="rect">
            <a:avLst/>
          </a:prstGeom>
          <a:noFill/>
          <a:ln>
            <a:noFill/>
          </a:ln>
        </p:spPr>
        <p:txBody>
          <a:bodyPr anchorCtr="0" anchor="t" bIns="34275" lIns="68575" spcFirstLastPara="1" rIns="68575" wrap="square" tIns="34275">
            <a:noAutofit/>
          </a:bodyPr>
          <a:lstStyle/>
          <a:p>
            <a:pPr indent="-177800" lvl="0" marL="215900" rtl="0" algn="l">
              <a:lnSpc>
                <a:spcPct val="90000"/>
              </a:lnSpc>
              <a:spcBef>
                <a:spcPts val="0"/>
              </a:spcBef>
              <a:spcAft>
                <a:spcPts val="0"/>
              </a:spcAft>
              <a:buClr>
                <a:schemeClr val="lt2"/>
              </a:buClr>
              <a:buSzPts val="2200"/>
              <a:buFont typeface="Noto Sans Symbols"/>
              <a:buChar char="▪"/>
            </a:pPr>
            <a:r>
              <a:rPr lang="en-US" sz="2200">
                <a:solidFill>
                  <a:schemeClr val="lt2"/>
                </a:solidFill>
              </a:rPr>
              <a:t>εισαγωγή</a:t>
            </a:r>
            <a:endParaRPr sz="2200">
              <a:solidFill>
                <a:schemeClr val="lt2"/>
              </a:solidFill>
            </a:endParaRPr>
          </a:p>
          <a:p>
            <a:pPr indent="-190500" lvl="0" marL="215900" rtl="0" algn="l">
              <a:lnSpc>
                <a:spcPct val="90000"/>
              </a:lnSpc>
              <a:spcBef>
                <a:spcPts val="500"/>
              </a:spcBef>
              <a:spcAft>
                <a:spcPts val="0"/>
              </a:spcAft>
              <a:buClr>
                <a:schemeClr val="lt2"/>
              </a:buClr>
              <a:buSzPts val="2200"/>
              <a:buFont typeface="Noto Sans Symbols"/>
              <a:buChar char="▪"/>
            </a:pPr>
            <a:r>
              <a:rPr lang="en-US" sz="2200">
                <a:solidFill>
                  <a:schemeClr val="lt2"/>
                </a:solidFill>
              </a:rPr>
              <a:t>αλγόριθμοι δρομολόγησης</a:t>
            </a:r>
            <a:endParaRPr sz="2200">
              <a:solidFill>
                <a:schemeClr val="lt2"/>
              </a:solidFill>
            </a:endParaRPr>
          </a:p>
          <a:p>
            <a:pPr indent="-203200" lvl="0" marL="215900" rtl="0" algn="l">
              <a:lnSpc>
                <a:spcPct val="90000"/>
              </a:lnSpc>
              <a:spcBef>
                <a:spcPts val="500"/>
              </a:spcBef>
              <a:spcAft>
                <a:spcPts val="0"/>
              </a:spcAft>
              <a:buClr>
                <a:srgbClr val="0000A8"/>
              </a:buClr>
              <a:buSzPts val="2200"/>
              <a:buFont typeface="Noto Sans Symbols"/>
              <a:buChar char="▪"/>
            </a:pPr>
            <a:r>
              <a:rPr lang="en-US" sz="2200">
                <a:solidFill>
                  <a:schemeClr val="dk1"/>
                </a:solidFill>
              </a:rPr>
              <a:t>δρομολόγηση ενδο-αυτόνομου συστήματος: OSPF</a:t>
            </a:r>
            <a:endParaRPr sz="2200">
              <a:solidFill>
                <a:schemeClr val="dk1"/>
              </a:solidFill>
            </a:endParaRPr>
          </a:p>
          <a:p>
            <a:pPr indent="-203200" lvl="0" marL="215900" rtl="0" algn="l">
              <a:lnSpc>
                <a:spcPct val="90000"/>
              </a:lnSpc>
              <a:spcBef>
                <a:spcPts val="500"/>
              </a:spcBef>
              <a:spcAft>
                <a:spcPts val="0"/>
              </a:spcAft>
              <a:buClr>
                <a:schemeClr val="lt2"/>
              </a:buClr>
              <a:buSzPts val="2200"/>
              <a:buFont typeface="Noto Sans Symbols"/>
              <a:buChar char="▪"/>
            </a:pPr>
            <a:r>
              <a:rPr lang="en-US" sz="2200">
                <a:solidFill>
                  <a:schemeClr val="lt2"/>
                </a:solidFill>
              </a:rPr>
              <a:t>δρομολόγηση ανάμεσα σε ISP: BGP</a:t>
            </a:r>
            <a:endParaRPr sz="2200">
              <a:solidFill>
                <a:schemeClr val="lt2"/>
              </a:solidFill>
            </a:endParaRPr>
          </a:p>
          <a:p>
            <a:pPr indent="-203200" lvl="0" marL="215900" rtl="0" algn="l">
              <a:lnSpc>
                <a:spcPct val="90000"/>
              </a:lnSpc>
              <a:spcBef>
                <a:spcPts val="500"/>
              </a:spcBef>
              <a:spcAft>
                <a:spcPts val="0"/>
              </a:spcAft>
              <a:buClr>
                <a:schemeClr val="lt2"/>
              </a:buClr>
              <a:buSzPts val="2200"/>
              <a:buFont typeface="Noto Sans Symbols"/>
              <a:buChar char="▪"/>
            </a:pPr>
            <a:r>
              <a:rPr lang="en-US" sz="2200">
                <a:solidFill>
                  <a:schemeClr val="lt2"/>
                </a:solidFill>
              </a:rPr>
              <a:t>SDN επίπεδο ελέγχου</a:t>
            </a:r>
            <a:endParaRPr sz="2200">
              <a:solidFill>
                <a:schemeClr val="lt2"/>
              </a:solidFill>
            </a:endParaRPr>
          </a:p>
          <a:p>
            <a:pPr indent="-203200" lvl="0" marL="215900" rtl="0" algn="l">
              <a:lnSpc>
                <a:spcPct val="90000"/>
              </a:lnSpc>
              <a:spcBef>
                <a:spcPts val="500"/>
              </a:spcBef>
              <a:spcAft>
                <a:spcPts val="0"/>
              </a:spcAft>
              <a:buClr>
                <a:schemeClr val="lt2"/>
              </a:buClr>
              <a:buSzPts val="2200"/>
              <a:buFont typeface="Noto Sans Symbols"/>
              <a:buChar char="▪"/>
            </a:pPr>
            <a:r>
              <a:rPr lang="en-US" sz="2200">
                <a:solidFill>
                  <a:schemeClr val="lt2"/>
                </a:solidFill>
              </a:rPr>
              <a:t>Πρωτόκολλο ελέγχου μηνυμάτων δικτύου: ICMP</a:t>
            </a:r>
            <a:endParaRPr sz="2200">
              <a:solidFill>
                <a:schemeClr val="lt2"/>
              </a:solidFill>
            </a:endParaRPr>
          </a:p>
        </p:txBody>
      </p:sp>
      <p:sp>
        <p:nvSpPr>
          <p:cNvPr id="4700" name="Google Shape;4700;p41"/>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4" name="Shape 4704"/>
        <p:cNvGrpSpPr/>
        <p:nvPr/>
      </p:nvGrpSpPr>
      <p:grpSpPr>
        <a:xfrm>
          <a:off x="0" y="0"/>
          <a:ext cx="0" cy="0"/>
          <a:chOff x="0" y="0"/>
          <a:chExt cx="0" cy="0"/>
        </a:xfrm>
      </p:grpSpPr>
      <p:sp>
        <p:nvSpPr>
          <p:cNvPr id="4705" name="Google Shape;4705;p42"/>
          <p:cNvSpPr txBox="1"/>
          <p:nvPr>
            <p:ph idx="1" type="body"/>
          </p:nvPr>
        </p:nvSpPr>
        <p:spPr>
          <a:xfrm>
            <a:off x="57672" y="1018491"/>
            <a:ext cx="7886700" cy="3263400"/>
          </a:xfrm>
          <a:prstGeom prst="rect">
            <a:avLst/>
          </a:prstGeom>
          <a:noFill/>
          <a:ln>
            <a:noFill/>
          </a:ln>
        </p:spPr>
        <p:txBody>
          <a:bodyPr anchorCtr="0" anchor="t" bIns="34275" lIns="68575" spcFirstLastPara="1" rIns="68575" wrap="square" tIns="34275">
            <a:normAutofit/>
          </a:bodyPr>
          <a:lstStyle/>
          <a:p>
            <a:pPr indent="0" lvl="0" marL="101600" rtl="0" algn="l">
              <a:lnSpc>
                <a:spcPct val="90000"/>
              </a:lnSpc>
              <a:spcBef>
                <a:spcPts val="0"/>
              </a:spcBef>
              <a:spcAft>
                <a:spcPts val="0"/>
              </a:spcAft>
              <a:buSzPts val="2400"/>
              <a:buNone/>
            </a:pPr>
            <a:r>
              <a:rPr lang="en-US" sz="2000"/>
              <a:t>Η μελέτη δρομολόγησης μας </a:t>
            </a:r>
            <a:r>
              <a:rPr lang="en-US" sz="2000"/>
              <a:t>μέχρι</a:t>
            </a:r>
            <a:r>
              <a:rPr lang="en-US" sz="2000"/>
              <a:t> στιγμής</a:t>
            </a:r>
            <a:r>
              <a:rPr lang="en-US" sz="2000"/>
              <a:t> - ιδανική</a:t>
            </a:r>
            <a:endParaRPr sz="2000"/>
          </a:p>
          <a:p>
            <a:pPr indent="-215900" lvl="0" marL="393700" rtl="0" algn="l">
              <a:lnSpc>
                <a:spcPct val="90000"/>
              </a:lnSpc>
              <a:spcBef>
                <a:spcPts val="300"/>
              </a:spcBef>
              <a:spcAft>
                <a:spcPts val="0"/>
              </a:spcAft>
              <a:buSzPts val="2000"/>
              <a:buChar char="▪"/>
            </a:pPr>
            <a:r>
              <a:rPr lang="en-US" sz="2000"/>
              <a:t>όλοι δρομολογητές είναι ίδιοι</a:t>
            </a:r>
            <a:endParaRPr sz="2000"/>
          </a:p>
          <a:p>
            <a:pPr indent="-215900" lvl="0" marL="393700" rtl="0" algn="l">
              <a:lnSpc>
                <a:spcPct val="90000"/>
              </a:lnSpc>
              <a:spcBef>
                <a:spcPts val="300"/>
              </a:spcBef>
              <a:spcAft>
                <a:spcPts val="0"/>
              </a:spcAft>
              <a:buSzPts val="2000"/>
              <a:buChar char="▪"/>
            </a:pPr>
            <a:r>
              <a:rPr lang="en-US" sz="2000"/>
              <a:t>network “flat”</a:t>
            </a:r>
            <a:endParaRPr sz="2000"/>
          </a:p>
          <a:p>
            <a:pPr indent="0" lvl="0" marL="101600" rtl="0" algn="l">
              <a:lnSpc>
                <a:spcPct val="90000"/>
              </a:lnSpc>
              <a:spcBef>
                <a:spcPts val="800"/>
              </a:spcBef>
              <a:spcAft>
                <a:spcPts val="0"/>
              </a:spcAft>
              <a:buSzPts val="2100"/>
              <a:buNone/>
            </a:pPr>
            <a:r>
              <a:rPr lang="en-US" sz="2000"/>
              <a:t>… αυτό δεν είναι αλήθεια στην πραγματικότητα</a:t>
            </a:r>
            <a:endParaRPr sz="2000"/>
          </a:p>
          <a:p>
            <a:pPr indent="-38100" lvl="0" marL="266700" rtl="0" algn="l">
              <a:lnSpc>
                <a:spcPct val="90000"/>
              </a:lnSpc>
              <a:spcBef>
                <a:spcPts val="800"/>
              </a:spcBef>
              <a:spcAft>
                <a:spcPts val="0"/>
              </a:spcAft>
              <a:buSzPts val="2100"/>
              <a:buNone/>
            </a:pPr>
            <a:r>
              <a:t/>
            </a:r>
            <a:endParaRPr sz="2000"/>
          </a:p>
        </p:txBody>
      </p:sp>
      <p:sp>
        <p:nvSpPr>
          <p:cNvPr id="4706" name="Google Shape;4706;p42"/>
          <p:cNvSpPr txBox="1"/>
          <p:nvPr>
            <p:ph type="title"/>
          </p:nvPr>
        </p:nvSpPr>
        <p:spPr>
          <a:xfrm>
            <a:off x="95250" y="186466"/>
            <a:ext cx="7886700" cy="6711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000099"/>
              </a:buClr>
              <a:buSzPct val="91666"/>
              <a:buFont typeface="Arial"/>
              <a:buNone/>
            </a:pPr>
            <a:r>
              <a:rPr lang="en-US" sz="3600">
                <a:solidFill>
                  <a:srgbClr val="000099"/>
                </a:solidFill>
              </a:rPr>
              <a:t>Κάνοντας την δρομολόγηση </a:t>
            </a:r>
            <a:r>
              <a:rPr lang="en-US" sz="3600">
                <a:solidFill>
                  <a:srgbClr val="000099"/>
                </a:solidFill>
              </a:rPr>
              <a:t>scalable</a:t>
            </a:r>
            <a:endParaRPr sz="3900">
              <a:latin typeface="Arial"/>
              <a:ea typeface="Arial"/>
              <a:cs typeface="Arial"/>
              <a:sym typeface="Arial"/>
            </a:endParaRPr>
          </a:p>
        </p:txBody>
      </p:sp>
      <p:sp>
        <p:nvSpPr>
          <p:cNvPr id="4707" name="Google Shape;4707;p42"/>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
        <p:nvSpPr>
          <p:cNvPr id="4708" name="Google Shape;4708;p42"/>
          <p:cNvSpPr txBox="1"/>
          <p:nvPr/>
        </p:nvSpPr>
        <p:spPr>
          <a:xfrm>
            <a:off x="209550" y="2597852"/>
            <a:ext cx="3738000" cy="2290800"/>
          </a:xfrm>
          <a:prstGeom prst="rect">
            <a:avLst/>
          </a:prstGeom>
          <a:noFill/>
          <a:ln>
            <a:noFill/>
          </a:ln>
        </p:spPr>
        <p:txBody>
          <a:bodyPr anchorCtr="0" anchor="t" bIns="34275" lIns="68575" spcFirstLastPara="1" rIns="68575" wrap="square" tIns="34275">
            <a:noAutofit/>
          </a:bodyPr>
          <a:lstStyle/>
          <a:p>
            <a:pPr indent="-254000" lvl="0" marL="254000" marR="0" rtl="0" algn="l">
              <a:lnSpc>
                <a:spcPct val="85000"/>
              </a:lnSpc>
              <a:spcBef>
                <a:spcPts val="0"/>
              </a:spcBef>
              <a:spcAft>
                <a:spcPts val="0"/>
              </a:spcAft>
              <a:buClr>
                <a:srgbClr val="000099"/>
              </a:buClr>
              <a:buSzPts val="2100"/>
              <a:buFont typeface="Noto Sans Symbols"/>
              <a:buNone/>
            </a:pPr>
            <a:r>
              <a:rPr lang="en-US" sz="2000">
                <a:solidFill>
                  <a:srgbClr val="C00000"/>
                </a:solidFill>
              </a:rPr>
              <a:t>κλίμακα</a:t>
            </a:r>
            <a:r>
              <a:rPr lang="en-US" sz="2000">
                <a:solidFill>
                  <a:srgbClr val="C00000"/>
                </a:solidFill>
                <a:latin typeface="Arial"/>
                <a:ea typeface="Arial"/>
                <a:cs typeface="Arial"/>
                <a:sym typeface="Arial"/>
              </a:rPr>
              <a:t>: </a:t>
            </a:r>
            <a:r>
              <a:rPr lang="en-US" sz="2000">
                <a:solidFill>
                  <a:schemeClr val="dk1"/>
                </a:solidFill>
              </a:rPr>
              <a:t>δισεκατομμύρια</a:t>
            </a:r>
            <a:r>
              <a:rPr lang="en-US" sz="2000">
                <a:solidFill>
                  <a:schemeClr val="dk1"/>
                </a:solidFill>
              </a:rPr>
              <a:t> προορισμοί</a:t>
            </a:r>
            <a:r>
              <a:rPr lang="en-US" sz="2000">
                <a:solidFill>
                  <a:schemeClr val="dk1"/>
                </a:solidFill>
                <a:latin typeface="Arial"/>
                <a:ea typeface="Arial"/>
                <a:cs typeface="Arial"/>
                <a:sym typeface="Arial"/>
              </a:rPr>
              <a:t>:</a:t>
            </a:r>
            <a:endParaRPr sz="2000"/>
          </a:p>
          <a:p>
            <a:pPr indent="-266700" lvl="0" marL="254000" marR="0" rtl="0" algn="l">
              <a:lnSpc>
                <a:spcPct val="85000"/>
              </a:lnSpc>
              <a:spcBef>
                <a:spcPts val="400"/>
              </a:spcBef>
              <a:spcAft>
                <a:spcPts val="0"/>
              </a:spcAft>
              <a:buClr>
                <a:srgbClr val="000099"/>
              </a:buClr>
              <a:buSzPts val="2000"/>
              <a:buFont typeface="Noto Sans Symbols"/>
              <a:buChar char="▪"/>
            </a:pPr>
            <a:r>
              <a:rPr lang="en-US" sz="2000">
                <a:solidFill>
                  <a:schemeClr val="dk1"/>
                </a:solidFill>
              </a:rPr>
              <a:t>δεν μπορούν να αποθηκευτούν όλοι οι προορισμοί στους πίνακες δρομολόγησης</a:t>
            </a:r>
            <a:r>
              <a:rPr lang="en-US" sz="2000">
                <a:solidFill>
                  <a:schemeClr val="dk1"/>
                </a:solidFill>
                <a:latin typeface="Arial"/>
                <a:ea typeface="Arial"/>
                <a:cs typeface="Arial"/>
                <a:sym typeface="Arial"/>
              </a:rPr>
              <a:t>!</a:t>
            </a:r>
            <a:endParaRPr sz="2000"/>
          </a:p>
          <a:p>
            <a:pPr indent="-266700" lvl="0" marL="254000" marR="0" rtl="0" algn="l">
              <a:lnSpc>
                <a:spcPct val="85000"/>
              </a:lnSpc>
              <a:spcBef>
                <a:spcPts val="400"/>
              </a:spcBef>
              <a:spcAft>
                <a:spcPts val="0"/>
              </a:spcAft>
              <a:buClr>
                <a:srgbClr val="000099"/>
              </a:buClr>
              <a:buSzPts val="2000"/>
              <a:buFont typeface="Noto Sans Symbols"/>
              <a:buChar char="▪"/>
            </a:pPr>
            <a:r>
              <a:rPr lang="en-US" sz="2000">
                <a:solidFill>
                  <a:schemeClr val="dk1"/>
                </a:solidFill>
              </a:rPr>
              <a:t>η ανταλλαγή πινάκων δρομολόγησης</a:t>
            </a:r>
            <a:r>
              <a:rPr lang="en-US" sz="2000">
                <a:solidFill>
                  <a:schemeClr val="dk1"/>
                </a:solidFill>
                <a:latin typeface="Arial"/>
                <a:ea typeface="Arial"/>
                <a:cs typeface="Arial"/>
                <a:sym typeface="Arial"/>
              </a:rPr>
              <a:t> </a:t>
            </a:r>
            <a:r>
              <a:rPr lang="en-US" sz="2000">
                <a:solidFill>
                  <a:schemeClr val="dk1"/>
                </a:solidFill>
              </a:rPr>
              <a:t>θα πλημύριζε τις ζεύξεις</a:t>
            </a:r>
            <a:r>
              <a:rPr lang="en-US" sz="2000">
                <a:solidFill>
                  <a:schemeClr val="dk1"/>
                </a:solidFill>
                <a:latin typeface="Arial"/>
                <a:ea typeface="Arial"/>
                <a:cs typeface="Arial"/>
                <a:sym typeface="Arial"/>
              </a:rPr>
              <a:t>! </a:t>
            </a:r>
            <a:endParaRPr sz="2000"/>
          </a:p>
          <a:p>
            <a:pPr indent="-114300" lvl="0" marL="254000" marR="0" rtl="0" algn="l">
              <a:lnSpc>
                <a:spcPct val="85000"/>
              </a:lnSpc>
              <a:spcBef>
                <a:spcPts val="400"/>
              </a:spcBef>
              <a:spcAft>
                <a:spcPts val="0"/>
              </a:spcAft>
              <a:buClr>
                <a:srgbClr val="000099"/>
              </a:buClr>
              <a:buSzPts val="2100"/>
              <a:buFont typeface="Noto Sans Symbols"/>
              <a:buNone/>
            </a:pPr>
            <a:r>
              <a:t/>
            </a:r>
            <a:endParaRPr sz="2000">
              <a:solidFill>
                <a:schemeClr val="dk1"/>
              </a:solidFill>
              <a:latin typeface="Arial"/>
              <a:ea typeface="Arial"/>
              <a:cs typeface="Arial"/>
              <a:sym typeface="Arial"/>
            </a:endParaRPr>
          </a:p>
          <a:p>
            <a:pPr indent="-114300" lvl="0" marL="254000" marR="0" rtl="0" algn="l">
              <a:lnSpc>
                <a:spcPct val="85000"/>
              </a:lnSpc>
              <a:spcBef>
                <a:spcPts val="400"/>
              </a:spcBef>
              <a:spcAft>
                <a:spcPts val="0"/>
              </a:spcAft>
              <a:buClr>
                <a:srgbClr val="000099"/>
              </a:buClr>
              <a:buSzPts val="2100"/>
              <a:buFont typeface="Noto Sans Symbols"/>
              <a:buNone/>
            </a:pPr>
            <a:r>
              <a:t/>
            </a:r>
            <a:endParaRPr sz="2000">
              <a:solidFill>
                <a:schemeClr val="dk1"/>
              </a:solidFill>
              <a:latin typeface="Arial"/>
              <a:ea typeface="Arial"/>
              <a:cs typeface="Arial"/>
              <a:sym typeface="Arial"/>
            </a:endParaRPr>
          </a:p>
        </p:txBody>
      </p:sp>
      <p:sp>
        <p:nvSpPr>
          <p:cNvPr id="4709" name="Google Shape;4709;p42"/>
          <p:cNvSpPr txBox="1"/>
          <p:nvPr/>
        </p:nvSpPr>
        <p:spPr>
          <a:xfrm>
            <a:off x="4809995" y="2741243"/>
            <a:ext cx="4020900" cy="1885800"/>
          </a:xfrm>
          <a:prstGeom prst="rect">
            <a:avLst/>
          </a:prstGeom>
          <a:noFill/>
          <a:ln>
            <a:noFill/>
          </a:ln>
        </p:spPr>
        <p:txBody>
          <a:bodyPr anchorCtr="0" anchor="t" bIns="34275" lIns="68575" spcFirstLastPara="1" rIns="68575" wrap="square" tIns="34275">
            <a:noAutofit/>
          </a:bodyPr>
          <a:lstStyle/>
          <a:p>
            <a:pPr indent="-254000" lvl="0" marL="254000" marR="0" rtl="0" algn="l">
              <a:lnSpc>
                <a:spcPct val="85000"/>
              </a:lnSpc>
              <a:spcBef>
                <a:spcPts val="0"/>
              </a:spcBef>
              <a:spcAft>
                <a:spcPts val="0"/>
              </a:spcAft>
              <a:buClr>
                <a:srgbClr val="000099"/>
              </a:buClr>
              <a:buSzPts val="2100"/>
              <a:buFont typeface="Noto Sans Symbols"/>
              <a:buNone/>
            </a:pPr>
            <a:r>
              <a:rPr lang="en-US" sz="2000">
                <a:solidFill>
                  <a:srgbClr val="C00000"/>
                </a:solidFill>
              </a:rPr>
              <a:t>διαχειριστική αυτονομία</a:t>
            </a:r>
            <a:r>
              <a:rPr b="0" lang="en-US" sz="2000" u="none" cap="none" strike="noStrike">
                <a:solidFill>
                  <a:srgbClr val="C00000"/>
                </a:solidFill>
                <a:latin typeface="Arial"/>
                <a:ea typeface="Arial"/>
                <a:cs typeface="Arial"/>
                <a:sym typeface="Arial"/>
              </a:rPr>
              <a:t>:</a:t>
            </a:r>
            <a:endParaRPr sz="2000"/>
          </a:p>
          <a:p>
            <a:pPr indent="-177800" lvl="0" marL="254000" marR="0" rtl="0" algn="l">
              <a:lnSpc>
                <a:spcPct val="85000"/>
              </a:lnSpc>
              <a:spcBef>
                <a:spcPts val="400"/>
              </a:spcBef>
              <a:spcAft>
                <a:spcPts val="0"/>
              </a:spcAft>
              <a:buClr>
                <a:srgbClr val="000099"/>
              </a:buClr>
              <a:buSzPts val="2000"/>
              <a:buFont typeface="Noto Sans Symbols"/>
              <a:buChar char="▪"/>
            </a:pPr>
            <a:r>
              <a:rPr lang="en-US" sz="2000"/>
              <a:t>διαδίκτυο</a:t>
            </a:r>
            <a:r>
              <a:rPr b="0" i="0" lang="en-US" sz="2000" u="none" cap="none" strike="noStrike">
                <a:solidFill>
                  <a:srgbClr val="000000"/>
                </a:solidFill>
                <a:latin typeface="Arial"/>
                <a:ea typeface="Arial"/>
                <a:cs typeface="Arial"/>
                <a:sym typeface="Arial"/>
              </a:rPr>
              <a:t>: </a:t>
            </a:r>
            <a:r>
              <a:rPr lang="en-US" sz="2000"/>
              <a:t>ένα δίκτυο από δίκτυα</a:t>
            </a:r>
            <a:endParaRPr sz="2000"/>
          </a:p>
          <a:p>
            <a:pPr indent="-177800" lvl="0" marL="254000" marR="0" rtl="0" algn="l">
              <a:lnSpc>
                <a:spcPct val="85000"/>
              </a:lnSpc>
              <a:spcBef>
                <a:spcPts val="400"/>
              </a:spcBef>
              <a:spcAft>
                <a:spcPts val="0"/>
              </a:spcAft>
              <a:buClr>
                <a:srgbClr val="000099"/>
              </a:buClr>
              <a:buSzPts val="2000"/>
              <a:buFont typeface="Noto Sans Symbols"/>
              <a:buChar char="▪"/>
            </a:pPr>
            <a:r>
              <a:rPr lang="en-US" sz="2000"/>
              <a:t>κάθε διαχειριστής δικτύου μπορεί να θέλει να ελέγχει την δρομολόγηση στο δικό του δίκτυο</a:t>
            </a:r>
            <a:endParaRPr sz="2000"/>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08"/>
                                        </p:tgtEl>
                                        <p:attrNameLst>
                                          <p:attrName>style.visibility</p:attrName>
                                        </p:attrNameLst>
                                      </p:cBhvr>
                                      <p:to>
                                        <p:strVal val="visible"/>
                                      </p:to>
                                    </p:set>
                                    <p:animEffect filter="fade" transition="in">
                                      <p:cBhvr>
                                        <p:cTn dur="500"/>
                                        <p:tgtEl>
                                          <p:spTgt spid="47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09"/>
                                        </p:tgtEl>
                                        <p:attrNameLst>
                                          <p:attrName>style.visibility</p:attrName>
                                        </p:attrNameLst>
                                      </p:cBhvr>
                                      <p:to>
                                        <p:strVal val="visible"/>
                                      </p:to>
                                    </p:set>
                                    <p:animEffect filter="fade" transition="in">
                                      <p:cBhvr>
                                        <p:cTn dur="500"/>
                                        <p:tgtEl>
                                          <p:spTgt spid="47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3" name="Shape 4713"/>
        <p:cNvGrpSpPr/>
        <p:nvPr/>
      </p:nvGrpSpPr>
      <p:grpSpPr>
        <a:xfrm>
          <a:off x="0" y="0"/>
          <a:ext cx="0" cy="0"/>
          <a:chOff x="0" y="0"/>
          <a:chExt cx="0" cy="0"/>
        </a:xfrm>
      </p:grpSpPr>
      <p:sp>
        <p:nvSpPr>
          <p:cNvPr id="4714" name="Google Shape;4714;p43"/>
          <p:cNvSpPr txBox="1"/>
          <p:nvPr>
            <p:ph idx="1" type="body"/>
          </p:nvPr>
        </p:nvSpPr>
        <p:spPr>
          <a:xfrm>
            <a:off x="-18528" y="904191"/>
            <a:ext cx="7886700" cy="3263400"/>
          </a:xfrm>
          <a:prstGeom prst="rect">
            <a:avLst/>
          </a:prstGeom>
          <a:noFill/>
          <a:ln>
            <a:noFill/>
          </a:ln>
        </p:spPr>
        <p:txBody>
          <a:bodyPr anchorCtr="0" anchor="t" bIns="34275" lIns="68575" spcFirstLastPara="1" rIns="68575" wrap="square" tIns="34275">
            <a:normAutofit/>
          </a:bodyPr>
          <a:lstStyle/>
          <a:p>
            <a:pPr indent="0" lvl="0" marL="101600" rtl="0" algn="l">
              <a:lnSpc>
                <a:spcPct val="90000"/>
              </a:lnSpc>
              <a:spcBef>
                <a:spcPts val="0"/>
              </a:spcBef>
              <a:spcAft>
                <a:spcPts val="0"/>
              </a:spcAft>
              <a:buSzPts val="2400"/>
              <a:buNone/>
            </a:pPr>
            <a:r>
              <a:rPr lang="en-US" sz="2000"/>
              <a:t>Οργάνωση των δρομολογητών σε περιοχές γνωστές ως </a:t>
            </a:r>
            <a:r>
              <a:rPr lang="en-US" sz="2000"/>
              <a:t> </a:t>
            </a:r>
            <a:r>
              <a:rPr lang="en-US" sz="2000">
                <a:solidFill>
                  <a:srgbClr val="0000A8"/>
                </a:solidFill>
              </a:rPr>
              <a:t>“αυτόνομα συστήματα”</a:t>
            </a:r>
            <a:r>
              <a:rPr lang="en-US" sz="2000"/>
              <a:t> (AS) (a.k.a. “</a:t>
            </a:r>
            <a:r>
              <a:rPr lang="en-US" sz="2000">
                <a:solidFill>
                  <a:srgbClr val="0000A8"/>
                </a:solidFill>
              </a:rPr>
              <a:t>domains</a:t>
            </a:r>
            <a:r>
              <a:rPr lang="en-US" sz="2000"/>
              <a:t>”)</a:t>
            </a:r>
            <a:endParaRPr sz="2000"/>
          </a:p>
        </p:txBody>
      </p:sp>
      <p:sp>
        <p:nvSpPr>
          <p:cNvPr id="4715" name="Google Shape;4715;p43"/>
          <p:cNvSpPr txBox="1"/>
          <p:nvPr>
            <p:ph type="title"/>
          </p:nvPr>
        </p:nvSpPr>
        <p:spPr>
          <a:xfrm>
            <a:off x="19050" y="186466"/>
            <a:ext cx="7886700" cy="6711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00A3"/>
              </a:buClr>
              <a:buSzPts val="3300"/>
              <a:buFont typeface="Arial"/>
              <a:buNone/>
            </a:pPr>
            <a:r>
              <a:rPr lang="en-US" sz="3000"/>
              <a:t>Προσέγγιση διαδικτύου για κλιμακούμενη δρομολόγηση</a:t>
            </a:r>
            <a:endParaRPr sz="3000">
              <a:latin typeface="Arial"/>
              <a:ea typeface="Arial"/>
              <a:cs typeface="Arial"/>
              <a:sym typeface="Arial"/>
            </a:endParaRPr>
          </a:p>
        </p:txBody>
      </p:sp>
      <p:sp>
        <p:nvSpPr>
          <p:cNvPr id="4716" name="Google Shape;4716;p43"/>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
        <p:nvSpPr>
          <p:cNvPr id="4717" name="Google Shape;4717;p43"/>
          <p:cNvSpPr txBox="1"/>
          <p:nvPr/>
        </p:nvSpPr>
        <p:spPr>
          <a:xfrm>
            <a:off x="104775" y="1625975"/>
            <a:ext cx="4607400" cy="3263400"/>
          </a:xfrm>
          <a:prstGeom prst="rect">
            <a:avLst/>
          </a:prstGeom>
          <a:noFill/>
          <a:ln>
            <a:noFill/>
          </a:ln>
        </p:spPr>
        <p:txBody>
          <a:bodyPr anchorCtr="0" anchor="t" bIns="34275" lIns="68575" spcFirstLastPara="1" rIns="68575" wrap="square" tIns="34275">
            <a:noAutofit/>
          </a:bodyPr>
          <a:lstStyle/>
          <a:p>
            <a:pPr indent="0" lvl="0" marL="0" marR="0" rtl="0" algn="l">
              <a:lnSpc>
                <a:spcPct val="85000"/>
              </a:lnSpc>
              <a:spcBef>
                <a:spcPts val="0"/>
              </a:spcBef>
              <a:spcAft>
                <a:spcPts val="0"/>
              </a:spcAft>
              <a:buClr>
                <a:srgbClr val="000099"/>
              </a:buClr>
              <a:buSzPts val="2400"/>
              <a:buFont typeface="Noto Sans Symbols"/>
              <a:buNone/>
            </a:pPr>
            <a:r>
              <a:rPr lang="en-US" sz="2000">
                <a:solidFill>
                  <a:srgbClr val="C00000"/>
                </a:solidFill>
                <a:latin typeface="Arial"/>
                <a:ea typeface="Arial"/>
                <a:cs typeface="Arial"/>
                <a:sym typeface="Arial"/>
              </a:rPr>
              <a:t>intra-AS (aka “intra-domain”): </a:t>
            </a:r>
            <a:r>
              <a:rPr lang="en-US" sz="2000">
                <a:solidFill>
                  <a:schemeClr val="dk1"/>
                </a:solidFill>
              </a:rPr>
              <a:t>δρομολόγηση μεταξύ του ίδιου</a:t>
            </a:r>
            <a:r>
              <a:rPr i="1" lang="en-US" sz="2000">
                <a:solidFill>
                  <a:schemeClr val="dk1"/>
                </a:solidFill>
                <a:latin typeface="Arial"/>
                <a:ea typeface="Arial"/>
                <a:cs typeface="Arial"/>
                <a:sym typeface="Arial"/>
              </a:rPr>
              <a:t> AS (“network”)</a:t>
            </a:r>
            <a:endParaRPr sz="2000"/>
          </a:p>
          <a:p>
            <a:pPr indent="-266700" lvl="0" marL="254000" marR="0" rtl="0" algn="l">
              <a:lnSpc>
                <a:spcPct val="90000"/>
              </a:lnSpc>
              <a:spcBef>
                <a:spcPts val="300"/>
              </a:spcBef>
              <a:spcAft>
                <a:spcPts val="0"/>
              </a:spcAft>
              <a:buClr>
                <a:srgbClr val="000099"/>
              </a:buClr>
              <a:buSzPts val="2000"/>
              <a:buFont typeface="Noto Sans Symbols"/>
              <a:buChar char="▪"/>
            </a:pPr>
            <a:r>
              <a:rPr lang="en-US" sz="2000">
                <a:solidFill>
                  <a:schemeClr val="dk1"/>
                </a:solidFill>
              </a:rPr>
              <a:t>όλοι οι δρομολογητές μέσα στο</a:t>
            </a:r>
            <a:r>
              <a:rPr lang="en-US" sz="2000">
                <a:solidFill>
                  <a:schemeClr val="dk1"/>
                </a:solidFill>
                <a:latin typeface="Arial"/>
                <a:ea typeface="Arial"/>
                <a:cs typeface="Arial"/>
                <a:sym typeface="Arial"/>
              </a:rPr>
              <a:t> AS </a:t>
            </a:r>
            <a:r>
              <a:rPr lang="en-US" sz="2000">
                <a:solidFill>
                  <a:schemeClr val="dk1"/>
                </a:solidFill>
              </a:rPr>
              <a:t>πρέπει να τρέχουν το ίδιου</a:t>
            </a:r>
            <a:r>
              <a:rPr lang="en-US" sz="2000">
                <a:solidFill>
                  <a:schemeClr val="dk1"/>
                </a:solidFill>
                <a:latin typeface="Arial"/>
                <a:ea typeface="Arial"/>
                <a:cs typeface="Arial"/>
                <a:sym typeface="Arial"/>
              </a:rPr>
              <a:t> intra-domain </a:t>
            </a:r>
            <a:r>
              <a:rPr lang="en-US" sz="2000">
                <a:solidFill>
                  <a:schemeClr val="dk1"/>
                </a:solidFill>
              </a:rPr>
              <a:t>πρωτόκολλο</a:t>
            </a:r>
            <a:endParaRPr sz="2000"/>
          </a:p>
          <a:p>
            <a:pPr indent="-266700" lvl="0" marL="254000" marR="0" rtl="0" algn="l">
              <a:lnSpc>
                <a:spcPct val="90000"/>
              </a:lnSpc>
              <a:spcBef>
                <a:spcPts val="300"/>
              </a:spcBef>
              <a:spcAft>
                <a:spcPts val="0"/>
              </a:spcAft>
              <a:buClr>
                <a:srgbClr val="000099"/>
              </a:buClr>
              <a:buSzPts val="2000"/>
              <a:buFont typeface="Noto Sans Symbols"/>
              <a:buChar char="▪"/>
            </a:pPr>
            <a:r>
              <a:rPr lang="en-US" sz="2000">
                <a:solidFill>
                  <a:schemeClr val="dk1"/>
                </a:solidFill>
              </a:rPr>
              <a:t>οι δρομολογητές σε διαφορετικά </a:t>
            </a:r>
            <a:r>
              <a:rPr lang="en-US" sz="2000">
                <a:solidFill>
                  <a:schemeClr val="dk1"/>
                </a:solidFill>
                <a:latin typeface="Arial"/>
                <a:ea typeface="Arial"/>
                <a:cs typeface="Arial"/>
                <a:sym typeface="Arial"/>
              </a:rPr>
              <a:t>AS </a:t>
            </a:r>
            <a:r>
              <a:rPr lang="en-US" sz="2000">
                <a:solidFill>
                  <a:schemeClr val="dk1"/>
                </a:solidFill>
              </a:rPr>
              <a:t>μπορούν να τρέχουν διαφορετικά</a:t>
            </a:r>
            <a:r>
              <a:rPr lang="en-US" sz="2000">
                <a:solidFill>
                  <a:schemeClr val="dk1"/>
                </a:solidFill>
                <a:latin typeface="Arial"/>
                <a:ea typeface="Arial"/>
                <a:cs typeface="Arial"/>
                <a:sym typeface="Arial"/>
              </a:rPr>
              <a:t> intra-domain </a:t>
            </a:r>
            <a:r>
              <a:rPr lang="en-US" sz="2000">
                <a:solidFill>
                  <a:schemeClr val="dk1"/>
                </a:solidFill>
              </a:rPr>
              <a:t>πρωτόκολλα</a:t>
            </a:r>
            <a:endParaRPr sz="2000"/>
          </a:p>
          <a:p>
            <a:pPr indent="-266700" lvl="0" marL="254000" marR="0" rtl="0" algn="l">
              <a:lnSpc>
                <a:spcPct val="90000"/>
              </a:lnSpc>
              <a:spcBef>
                <a:spcPts val="300"/>
              </a:spcBef>
              <a:spcAft>
                <a:spcPts val="0"/>
              </a:spcAft>
              <a:buClr>
                <a:srgbClr val="000099"/>
              </a:buClr>
              <a:buSzPts val="2000"/>
              <a:buFont typeface="Noto Sans Symbols"/>
              <a:buChar char="▪"/>
            </a:pPr>
            <a:r>
              <a:rPr lang="en-US" sz="2000">
                <a:solidFill>
                  <a:srgbClr val="0000A8"/>
                </a:solidFill>
                <a:latin typeface="Arial"/>
                <a:ea typeface="Arial"/>
                <a:cs typeface="Arial"/>
                <a:sym typeface="Arial"/>
              </a:rPr>
              <a:t>gateway router: </a:t>
            </a:r>
            <a:r>
              <a:rPr lang="en-US" sz="2000">
                <a:solidFill>
                  <a:schemeClr val="dk1"/>
                </a:solidFill>
              </a:rPr>
              <a:t>στην </a:t>
            </a:r>
            <a:r>
              <a:rPr lang="en-US" sz="2000">
                <a:solidFill>
                  <a:schemeClr val="dk1"/>
                </a:solidFill>
                <a:latin typeface="Arial"/>
                <a:ea typeface="Arial"/>
                <a:cs typeface="Arial"/>
                <a:sym typeface="Arial"/>
              </a:rPr>
              <a:t>“</a:t>
            </a:r>
            <a:r>
              <a:rPr lang="en-US" sz="2000">
                <a:solidFill>
                  <a:schemeClr val="dk1"/>
                </a:solidFill>
              </a:rPr>
              <a:t>άκρη</a:t>
            </a:r>
            <a:r>
              <a:rPr lang="en-US" sz="2000">
                <a:solidFill>
                  <a:schemeClr val="dk1"/>
                </a:solidFill>
                <a:latin typeface="Arial"/>
                <a:ea typeface="Arial"/>
                <a:cs typeface="Arial"/>
                <a:sym typeface="Arial"/>
              </a:rPr>
              <a:t>” </a:t>
            </a:r>
            <a:r>
              <a:rPr lang="en-US" sz="2000">
                <a:solidFill>
                  <a:schemeClr val="dk1"/>
                </a:solidFill>
              </a:rPr>
              <a:t>του δικού του </a:t>
            </a:r>
            <a:r>
              <a:rPr lang="en-US" sz="2000">
                <a:solidFill>
                  <a:schemeClr val="dk1"/>
                </a:solidFill>
                <a:latin typeface="Arial"/>
                <a:ea typeface="Arial"/>
                <a:cs typeface="Arial"/>
                <a:sym typeface="Arial"/>
              </a:rPr>
              <a:t>AS, </a:t>
            </a:r>
            <a:r>
              <a:rPr lang="en-US" sz="2000">
                <a:solidFill>
                  <a:schemeClr val="dk1"/>
                </a:solidFill>
              </a:rPr>
              <a:t>έχει ζεύξεις σε δρομολογητές σε άλλους</a:t>
            </a:r>
            <a:r>
              <a:rPr lang="en-US" sz="2000">
                <a:solidFill>
                  <a:schemeClr val="dk1"/>
                </a:solidFill>
                <a:latin typeface="Arial"/>
                <a:ea typeface="Arial"/>
                <a:cs typeface="Arial"/>
                <a:sym typeface="Arial"/>
              </a:rPr>
              <a:t> AS</a:t>
            </a:r>
            <a:endParaRPr sz="2000"/>
          </a:p>
          <a:p>
            <a:pPr indent="-114300" lvl="0" marL="254000" marR="0" rtl="0" algn="l">
              <a:lnSpc>
                <a:spcPct val="85000"/>
              </a:lnSpc>
              <a:spcBef>
                <a:spcPts val="400"/>
              </a:spcBef>
              <a:spcAft>
                <a:spcPts val="0"/>
              </a:spcAft>
              <a:buClr>
                <a:srgbClr val="000099"/>
              </a:buClr>
              <a:buSzPts val="2100"/>
              <a:buFont typeface="Noto Sans Symbols"/>
              <a:buNone/>
            </a:pPr>
            <a:r>
              <a:t/>
            </a:r>
            <a:endParaRPr sz="2000">
              <a:solidFill>
                <a:schemeClr val="dk1"/>
              </a:solidFill>
              <a:latin typeface="Arial"/>
              <a:ea typeface="Arial"/>
              <a:cs typeface="Arial"/>
              <a:sym typeface="Arial"/>
            </a:endParaRPr>
          </a:p>
          <a:p>
            <a:pPr indent="-114300" lvl="0" marL="254000" marR="0" rtl="0" algn="l">
              <a:lnSpc>
                <a:spcPct val="85000"/>
              </a:lnSpc>
              <a:spcBef>
                <a:spcPts val="400"/>
              </a:spcBef>
              <a:spcAft>
                <a:spcPts val="0"/>
              </a:spcAft>
              <a:buClr>
                <a:srgbClr val="000099"/>
              </a:buClr>
              <a:buSzPts val="2100"/>
              <a:buFont typeface="Noto Sans Symbols"/>
              <a:buNone/>
            </a:pPr>
            <a:r>
              <a:t/>
            </a:r>
            <a:endParaRPr sz="2000">
              <a:solidFill>
                <a:schemeClr val="dk1"/>
              </a:solidFill>
              <a:latin typeface="Arial"/>
              <a:ea typeface="Arial"/>
              <a:cs typeface="Arial"/>
              <a:sym typeface="Arial"/>
            </a:endParaRPr>
          </a:p>
        </p:txBody>
      </p:sp>
      <p:sp>
        <p:nvSpPr>
          <p:cNvPr id="4718" name="Google Shape;4718;p43"/>
          <p:cNvSpPr txBox="1"/>
          <p:nvPr/>
        </p:nvSpPr>
        <p:spPr>
          <a:xfrm>
            <a:off x="5071872" y="1624862"/>
            <a:ext cx="3870600" cy="1885800"/>
          </a:xfrm>
          <a:prstGeom prst="rect">
            <a:avLst/>
          </a:prstGeom>
          <a:noFill/>
          <a:ln>
            <a:noFill/>
          </a:ln>
        </p:spPr>
        <p:txBody>
          <a:bodyPr anchorCtr="0" anchor="t" bIns="34275" lIns="68575" spcFirstLastPara="1" rIns="68575" wrap="square" tIns="34275">
            <a:noAutofit/>
          </a:bodyPr>
          <a:lstStyle/>
          <a:p>
            <a:pPr indent="-254000" lvl="0" marL="254000" marR="0" rtl="0" algn="l">
              <a:lnSpc>
                <a:spcPct val="85000"/>
              </a:lnSpc>
              <a:spcBef>
                <a:spcPts val="0"/>
              </a:spcBef>
              <a:spcAft>
                <a:spcPts val="0"/>
              </a:spcAft>
              <a:buClr>
                <a:srgbClr val="000099"/>
              </a:buClr>
              <a:buSzPts val="2400"/>
              <a:buFont typeface="Noto Sans Symbols"/>
              <a:buNone/>
            </a:pPr>
            <a:r>
              <a:rPr lang="en-US" sz="2000">
                <a:solidFill>
                  <a:srgbClr val="CC0000"/>
                </a:solidFill>
                <a:latin typeface="Arial"/>
                <a:ea typeface="Arial"/>
                <a:cs typeface="Arial"/>
                <a:sym typeface="Arial"/>
              </a:rPr>
              <a:t>inter-AS (aka “inter-domain”): </a:t>
            </a:r>
            <a:r>
              <a:rPr lang="en-US" sz="2000">
                <a:solidFill>
                  <a:schemeClr val="dk1"/>
                </a:solidFill>
              </a:rPr>
              <a:t>δρομολόγηση </a:t>
            </a:r>
            <a:r>
              <a:rPr i="1" lang="en-US" sz="2000">
                <a:solidFill>
                  <a:srgbClr val="0000A8"/>
                </a:solidFill>
              </a:rPr>
              <a:t>μεταξύ </a:t>
            </a:r>
            <a:r>
              <a:rPr lang="en-US" sz="2000">
                <a:solidFill>
                  <a:schemeClr val="dk1"/>
                </a:solidFill>
              </a:rPr>
              <a:t>των AS</a:t>
            </a:r>
            <a:endParaRPr sz="2000"/>
          </a:p>
          <a:p>
            <a:pPr indent="-228600" lvl="0" marL="304800" marR="0" rtl="0" algn="l">
              <a:lnSpc>
                <a:spcPct val="85000"/>
              </a:lnSpc>
              <a:spcBef>
                <a:spcPts val="400"/>
              </a:spcBef>
              <a:spcAft>
                <a:spcPts val="0"/>
              </a:spcAft>
              <a:buClr>
                <a:srgbClr val="000099"/>
              </a:buClr>
              <a:buSzPts val="2000"/>
              <a:buFont typeface="Noto Sans Symbols"/>
              <a:buChar char="▪"/>
            </a:pPr>
            <a:r>
              <a:rPr lang="en-US" sz="2000">
                <a:solidFill>
                  <a:schemeClr val="dk1"/>
                </a:solidFill>
                <a:latin typeface="Arial"/>
                <a:ea typeface="Arial"/>
                <a:cs typeface="Arial"/>
                <a:sym typeface="Arial"/>
              </a:rPr>
              <a:t>gateways </a:t>
            </a:r>
            <a:r>
              <a:rPr lang="en-US" sz="2000">
                <a:solidFill>
                  <a:schemeClr val="dk1"/>
                </a:solidFill>
              </a:rPr>
              <a:t>εκτελούν </a:t>
            </a:r>
            <a:r>
              <a:rPr lang="en-US" sz="2000">
                <a:solidFill>
                  <a:schemeClr val="dk1"/>
                </a:solidFill>
                <a:latin typeface="Arial"/>
                <a:ea typeface="Arial"/>
                <a:cs typeface="Arial"/>
                <a:sym typeface="Arial"/>
              </a:rPr>
              <a:t>inter-domain </a:t>
            </a:r>
            <a:r>
              <a:rPr lang="en-US" sz="2000">
                <a:solidFill>
                  <a:schemeClr val="dk1"/>
                </a:solidFill>
              </a:rPr>
              <a:t>δρομολόγηση</a:t>
            </a:r>
            <a:r>
              <a:rPr lang="en-US" sz="2000">
                <a:solidFill>
                  <a:schemeClr val="dk1"/>
                </a:solidFill>
              </a:rPr>
              <a:t> </a:t>
            </a:r>
            <a:r>
              <a:rPr lang="en-US" sz="2000">
                <a:solidFill>
                  <a:schemeClr val="dk1"/>
                </a:solidFill>
                <a:latin typeface="Arial"/>
                <a:ea typeface="Arial"/>
                <a:cs typeface="Arial"/>
                <a:sym typeface="Arial"/>
              </a:rPr>
              <a:t>(</a:t>
            </a:r>
            <a:r>
              <a:rPr lang="en-US" sz="2000">
                <a:solidFill>
                  <a:schemeClr val="dk1"/>
                </a:solidFill>
              </a:rPr>
              <a:t>καθώς και </a:t>
            </a:r>
            <a:r>
              <a:rPr lang="en-US" sz="2000">
                <a:solidFill>
                  <a:schemeClr val="dk1"/>
                </a:solidFill>
                <a:latin typeface="Arial"/>
                <a:ea typeface="Arial"/>
                <a:cs typeface="Arial"/>
                <a:sym typeface="Arial"/>
              </a:rPr>
              <a:t>intra-domain </a:t>
            </a:r>
            <a:r>
              <a:rPr lang="en-US" sz="2000">
                <a:solidFill>
                  <a:schemeClr val="dk1"/>
                </a:solidFill>
              </a:rPr>
              <a:t>δρομολόγηση</a:t>
            </a:r>
            <a:r>
              <a:rPr lang="en-US" sz="2000">
                <a:solidFill>
                  <a:schemeClr val="dk1"/>
                </a:solidFill>
                <a:latin typeface="Arial"/>
                <a:ea typeface="Arial"/>
                <a:cs typeface="Arial"/>
                <a:sym typeface="Arial"/>
              </a:rPr>
              <a:t>)</a:t>
            </a:r>
            <a:endParaRPr sz="2000"/>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17"/>
                                        </p:tgtEl>
                                        <p:attrNameLst>
                                          <p:attrName>style.visibility</p:attrName>
                                        </p:attrNameLst>
                                      </p:cBhvr>
                                      <p:to>
                                        <p:strVal val="visible"/>
                                      </p:to>
                                    </p:set>
                                    <p:animEffect filter="fade" transition="in">
                                      <p:cBhvr>
                                        <p:cTn dur="500"/>
                                        <p:tgtEl>
                                          <p:spTgt spid="47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18"/>
                                        </p:tgtEl>
                                        <p:attrNameLst>
                                          <p:attrName>style.visibility</p:attrName>
                                        </p:attrNameLst>
                                      </p:cBhvr>
                                      <p:to>
                                        <p:strVal val="visible"/>
                                      </p:to>
                                    </p:set>
                                    <p:animEffect filter="fade" transition="in">
                                      <p:cBhvr>
                                        <p:cTn dur="500"/>
                                        <p:tgtEl>
                                          <p:spTgt spid="47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2" name="Shape 4722"/>
        <p:cNvGrpSpPr/>
        <p:nvPr/>
      </p:nvGrpSpPr>
      <p:grpSpPr>
        <a:xfrm>
          <a:off x="0" y="0"/>
          <a:ext cx="0" cy="0"/>
          <a:chOff x="0" y="0"/>
          <a:chExt cx="0" cy="0"/>
        </a:xfrm>
      </p:grpSpPr>
      <p:sp>
        <p:nvSpPr>
          <p:cNvPr id="4723" name="Google Shape;4723;p44"/>
          <p:cNvSpPr txBox="1"/>
          <p:nvPr>
            <p:ph type="title"/>
          </p:nvPr>
        </p:nvSpPr>
        <p:spPr>
          <a:xfrm>
            <a:off x="19050" y="186466"/>
            <a:ext cx="78867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99"/>
              </a:buClr>
              <a:buSzPts val="3300"/>
              <a:buFont typeface="Arial"/>
              <a:buNone/>
            </a:pPr>
            <a:r>
              <a:rPr lang="en-US" sz="3700">
                <a:solidFill>
                  <a:srgbClr val="000099"/>
                </a:solidFill>
              </a:rPr>
              <a:t>Διασυνδεδεμένα </a:t>
            </a:r>
            <a:r>
              <a:rPr lang="en-US" sz="3700">
                <a:solidFill>
                  <a:srgbClr val="000099"/>
                </a:solidFill>
              </a:rPr>
              <a:t>ASes</a:t>
            </a:r>
            <a:endParaRPr sz="4000">
              <a:latin typeface="Arial"/>
              <a:ea typeface="Arial"/>
              <a:cs typeface="Arial"/>
              <a:sym typeface="Arial"/>
            </a:endParaRPr>
          </a:p>
        </p:txBody>
      </p:sp>
      <p:sp>
        <p:nvSpPr>
          <p:cNvPr id="4724" name="Google Shape;4724;p44"/>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
        <p:nvSpPr>
          <p:cNvPr id="4725" name="Google Shape;4725;p44"/>
          <p:cNvSpPr/>
          <p:nvPr/>
        </p:nvSpPr>
        <p:spPr>
          <a:xfrm>
            <a:off x="4085087" y="3075488"/>
            <a:ext cx="1763997" cy="1133631"/>
          </a:xfrm>
          <a:custGeom>
            <a:rect b="b" l="l" r="r" t="t"/>
            <a:pathLst>
              <a:path extrusionOk="0" h="543" w="1162">
                <a:moveTo>
                  <a:pt x="56" y="162"/>
                </a:moveTo>
                <a:cubicBezTo>
                  <a:pt x="115" y="100"/>
                  <a:pt x="221" y="28"/>
                  <a:pt x="368" y="14"/>
                </a:cubicBezTo>
                <a:cubicBezTo>
                  <a:pt x="515" y="0"/>
                  <a:pt x="811" y="42"/>
                  <a:pt x="940" y="79"/>
                </a:cubicBezTo>
                <a:cubicBezTo>
                  <a:pt x="1069" y="116"/>
                  <a:pt x="1126" y="177"/>
                  <a:pt x="1144" y="239"/>
                </a:cubicBezTo>
                <a:cubicBezTo>
                  <a:pt x="1162" y="301"/>
                  <a:pt x="1141" y="401"/>
                  <a:pt x="1048" y="451"/>
                </a:cubicBezTo>
                <a:cubicBezTo>
                  <a:pt x="955" y="501"/>
                  <a:pt x="746" y="543"/>
                  <a:pt x="586" y="541"/>
                </a:cubicBezTo>
                <a:cubicBezTo>
                  <a:pt x="426" y="539"/>
                  <a:pt x="176" y="502"/>
                  <a:pt x="88" y="439"/>
                </a:cubicBezTo>
                <a:cubicBezTo>
                  <a:pt x="0" y="376"/>
                  <a:pt x="63" y="220"/>
                  <a:pt x="56" y="162"/>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6" name="Google Shape;4726;p44"/>
          <p:cNvSpPr/>
          <p:nvPr/>
        </p:nvSpPr>
        <p:spPr>
          <a:xfrm>
            <a:off x="1215171" y="2885259"/>
            <a:ext cx="1374190" cy="1123677"/>
          </a:xfrm>
          <a:custGeom>
            <a:rect b="b" l="l" r="r" t="t"/>
            <a:pathLst>
              <a:path extrusionOk="0" h="451" w="1198">
                <a:moveTo>
                  <a:pt x="88" y="181"/>
                </a:moveTo>
                <a:cubicBezTo>
                  <a:pt x="159" y="143"/>
                  <a:pt x="120" y="111"/>
                  <a:pt x="180" y="89"/>
                </a:cubicBezTo>
                <a:cubicBezTo>
                  <a:pt x="240" y="67"/>
                  <a:pt x="313" y="60"/>
                  <a:pt x="448" y="49"/>
                </a:cubicBezTo>
                <a:cubicBezTo>
                  <a:pt x="583" y="38"/>
                  <a:pt x="866" y="0"/>
                  <a:pt x="988" y="25"/>
                </a:cubicBezTo>
                <a:cubicBezTo>
                  <a:pt x="1110" y="50"/>
                  <a:pt x="1198" y="132"/>
                  <a:pt x="1181" y="197"/>
                </a:cubicBezTo>
                <a:cubicBezTo>
                  <a:pt x="1164" y="262"/>
                  <a:pt x="1034" y="375"/>
                  <a:pt x="889" y="413"/>
                </a:cubicBezTo>
                <a:cubicBezTo>
                  <a:pt x="744" y="451"/>
                  <a:pt x="449" y="438"/>
                  <a:pt x="307" y="425"/>
                </a:cubicBezTo>
                <a:cubicBezTo>
                  <a:pt x="165" y="412"/>
                  <a:pt x="72" y="378"/>
                  <a:pt x="36" y="337"/>
                </a:cubicBezTo>
                <a:cubicBezTo>
                  <a:pt x="0" y="296"/>
                  <a:pt x="77" y="213"/>
                  <a:pt x="88" y="181"/>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7" name="Google Shape;4727;p44"/>
          <p:cNvSpPr/>
          <p:nvPr/>
        </p:nvSpPr>
        <p:spPr>
          <a:xfrm>
            <a:off x="2102096" y="3695944"/>
            <a:ext cx="2197608" cy="875937"/>
          </a:xfrm>
          <a:custGeom>
            <a:rect b="b" l="l" r="r" t="t"/>
            <a:pathLst>
              <a:path extrusionOk="0" h="682" w="1583">
                <a:moveTo>
                  <a:pt x="155" y="224"/>
                </a:moveTo>
                <a:cubicBezTo>
                  <a:pt x="208" y="137"/>
                  <a:pt x="302" y="108"/>
                  <a:pt x="407" y="74"/>
                </a:cubicBezTo>
                <a:cubicBezTo>
                  <a:pt x="512" y="40"/>
                  <a:pt x="660" y="0"/>
                  <a:pt x="785" y="20"/>
                </a:cubicBezTo>
                <a:cubicBezTo>
                  <a:pt x="910" y="40"/>
                  <a:pt x="1027" y="126"/>
                  <a:pt x="1157" y="194"/>
                </a:cubicBezTo>
                <a:cubicBezTo>
                  <a:pt x="1287" y="262"/>
                  <a:pt x="1545" y="353"/>
                  <a:pt x="1564" y="428"/>
                </a:cubicBezTo>
                <a:cubicBezTo>
                  <a:pt x="1583" y="503"/>
                  <a:pt x="1417" y="606"/>
                  <a:pt x="1272" y="644"/>
                </a:cubicBezTo>
                <a:cubicBezTo>
                  <a:pt x="1127" y="682"/>
                  <a:pt x="887" y="664"/>
                  <a:pt x="690" y="656"/>
                </a:cubicBezTo>
                <a:cubicBezTo>
                  <a:pt x="493" y="648"/>
                  <a:pt x="178" y="668"/>
                  <a:pt x="89" y="596"/>
                </a:cubicBezTo>
                <a:cubicBezTo>
                  <a:pt x="0" y="524"/>
                  <a:pt x="102" y="311"/>
                  <a:pt x="155" y="224"/>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8" name="Google Shape;4728;p44"/>
          <p:cNvSpPr/>
          <p:nvPr/>
        </p:nvSpPr>
        <p:spPr>
          <a:xfrm>
            <a:off x="1500958" y="3694838"/>
            <a:ext cx="342600" cy="89700"/>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729" name="Google Shape;4729;p44"/>
          <p:cNvCxnSpPr/>
          <p:nvPr/>
        </p:nvCxnSpPr>
        <p:spPr>
          <a:xfrm>
            <a:off x="1500958" y="3687096"/>
            <a:ext cx="0" cy="57600"/>
          </a:xfrm>
          <a:prstGeom prst="straightConnector1">
            <a:avLst/>
          </a:prstGeom>
          <a:noFill/>
          <a:ln cap="flat" cmpd="sng" w="12700">
            <a:solidFill>
              <a:srgbClr val="000000"/>
            </a:solidFill>
            <a:prstDash val="solid"/>
            <a:round/>
            <a:headEnd len="med" w="med" type="none"/>
            <a:tailEnd len="med" w="med" type="none"/>
          </a:ln>
        </p:spPr>
      </p:cxnSp>
      <p:cxnSp>
        <p:nvCxnSpPr>
          <p:cNvPr id="4730" name="Google Shape;4730;p44"/>
          <p:cNvCxnSpPr/>
          <p:nvPr/>
        </p:nvCxnSpPr>
        <p:spPr>
          <a:xfrm>
            <a:off x="1843684" y="3687096"/>
            <a:ext cx="0" cy="57600"/>
          </a:xfrm>
          <a:prstGeom prst="straightConnector1">
            <a:avLst/>
          </a:prstGeom>
          <a:noFill/>
          <a:ln cap="flat" cmpd="sng" w="12700">
            <a:solidFill>
              <a:srgbClr val="000000"/>
            </a:solidFill>
            <a:prstDash val="solid"/>
            <a:round/>
            <a:headEnd len="med" w="med" type="none"/>
            <a:tailEnd len="med" w="med" type="none"/>
          </a:ln>
        </p:spPr>
      </p:cxnSp>
      <p:sp>
        <p:nvSpPr>
          <p:cNvPr id="4731" name="Google Shape;4731;p44"/>
          <p:cNvSpPr/>
          <p:nvPr/>
        </p:nvSpPr>
        <p:spPr>
          <a:xfrm>
            <a:off x="1500958" y="3687096"/>
            <a:ext cx="339600" cy="56400"/>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32" name="Google Shape;4732;p44"/>
          <p:cNvSpPr/>
          <p:nvPr/>
        </p:nvSpPr>
        <p:spPr>
          <a:xfrm>
            <a:off x="1497674" y="3621843"/>
            <a:ext cx="342600" cy="105000"/>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3" name="Google Shape;4733;p44"/>
          <p:cNvSpPr/>
          <p:nvPr/>
        </p:nvSpPr>
        <p:spPr>
          <a:xfrm>
            <a:off x="1592936" y="3636221"/>
            <a:ext cx="154500" cy="137400"/>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4" name="Google Shape;4734;p44"/>
          <p:cNvSpPr txBox="1"/>
          <p:nvPr/>
        </p:nvSpPr>
        <p:spPr>
          <a:xfrm>
            <a:off x="1498769" y="3564332"/>
            <a:ext cx="3504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3b</a:t>
            </a:r>
            <a:endParaRPr b="0" i="0" sz="1800" u="none" cap="none" strike="noStrike">
              <a:solidFill>
                <a:srgbClr val="000000"/>
              </a:solidFill>
              <a:latin typeface="Arial"/>
              <a:ea typeface="Arial"/>
              <a:cs typeface="Arial"/>
              <a:sym typeface="Arial"/>
            </a:endParaRPr>
          </a:p>
        </p:txBody>
      </p:sp>
      <p:sp>
        <p:nvSpPr>
          <p:cNvPr id="4735" name="Google Shape;4735;p44"/>
          <p:cNvSpPr/>
          <p:nvPr/>
        </p:nvSpPr>
        <p:spPr>
          <a:xfrm>
            <a:off x="2834632" y="4365062"/>
            <a:ext cx="342600" cy="89700"/>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736" name="Google Shape;4736;p44"/>
          <p:cNvCxnSpPr/>
          <p:nvPr/>
        </p:nvCxnSpPr>
        <p:spPr>
          <a:xfrm>
            <a:off x="2834632" y="4357321"/>
            <a:ext cx="0" cy="57600"/>
          </a:xfrm>
          <a:prstGeom prst="straightConnector1">
            <a:avLst/>
          </a:prstGeom>
          <a:noFill/>
          <a:ln cap="flat" cmpd="sng" w="12700">
            <a:solidFill>
              <a:srgbClr val="000000"/>
            </a:solidFill>
            <a:prstDash val="solid"/>
            <a:round/>
            <a:headEnd len="med" w="med" type="none"/>
            <a:tailEnd len="med" w="med" type="none"/>
          </a:ln>
        </p:spPr>
      </p:cxnSp>
      <p:cxnSp>
        <p:nvCxnSpPr>
          <p:cNvPr id="4737" name="Google Shape;4737;p44"/>
          <p:cNvCxnSpPr/>
          <p:nvPr/>
        </p:nvCxnSpPr>
        <p:spPr>
          <a:xfrm>
            <a:off x="3177357" y="4357321"/>
            <a:ext cx="0" cy="57600"/>
          </a:xfrm>
          <a:prstGeom prst="straightConnector1">
            <a:avLst/>
          </a:prstGeom>
          <a:noFill/>
          <a:ln cap="flat" cmpd="sng" w="12700">
            <a:solidFill>
              <a:srgbClr val="000000"/>
            </a:solidFill>
            <a:prstDash val="solid"/>
            <a:round/>
            <a:headEnd len="med" w="med" type="none"/>
            <a:tailEnd len="med" w="med" type="none"/>
          </a:ln>
        </p:spPr>
      </p:cxnSp>
      <p:sp>
        <p:nvSpPr>
          <p:cNvPr id="4738" name="Google Shape;4738;p44"/>
          <p:cNvSpPr/>
          <p:nvPr/>
        </p:nvSpPr>
        <p:spPr>
          <a:xfrm>
            <a:off x="2834632" y="4357321"/>
            <a:ext cx="339600" cy="56400"/>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39" name="Google Shape;4739;p44"/>
          <p:cNvSpPr/>
          <p:nvPr/>
        </p:nvSpPr>
        <p:spPr>
          <a:xfrm>
            <a:off x="2831347" y="4292068"/>
            <a:ext cx="342600" cy="105000"/>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740" name="Google Shape;4740;p44"/>
          <p:cNvGrpSpPr/>
          <p:nvPr/>
        </p:nvGrpSpPr>
        <p:grpSpPr>
          <a:xfrm>
            <a:off x="2833537" y="4227921"/>
            <a:ext cx="326457" cy="663589"/>
            <a:chOff x="2897" y="2425"/>
            <a:chExt cx="300" cy="600"/>
          </a:xfrm>
        </p:grpSpPr>
        <p:sp>
          <p:nvSpPr>
            <p:cNvPr id="4741" name="Google Shape;4741;p44"/>
            <p:cNvSpPr/>
            <p:nvPr/>
          </p:nvSpPr>
          <p:spPr>
            <a:xfrm>
              <a:off x="2982" y="2490"/>
              <a:ext cx="142"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2" name="Google Shape;4742;p44"/>
            <p:cNvSpPr txBox="1"/>
            <p:nvPr/>
          </p:nvSpPr>
          <p:spPr>
            <a:xfrm>
              <a:off x="2897" y="2425"/>
              <a:ext cx="300" cy="6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1d</a:t>
              </a:r>
              <a:endParaRPr sz="1100"/>
            </a:p>
          </p:txBody>
        </p:sp>
      </p:grpSp>
      <p:sp>
        <p:nvSpPr>
          <p:cNvPr id="4743" name="Google Shape;4743;p44"/>
          <p:cNvSpPr/>
          <p:nvPr/>
        </p:nvSpPr>
        <p:spPr>
          <a:xfrm>
            <a:off x="2115236" y="3548848"/>
            <a:ext cx="342600" cy="91800"/>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744" name="Google Shape;4744;p44"/>
          <p:cNvCxnSpPr/>
          <p:nvPr/>
        </p:nvCxnSpPr>
        <p:spPr>
          <a:xfrm>
            <a:off x="2115236" y="3541106"/>
            <a:ext cx="0" cy="55500"/>
          </a:xfrm>
          <a:prstGeom prst="straightConnector1">
            <a:avLst/>
          </a:prstGeom>
          <a:noFill/>
          <a:ln cap="flat" cmpd="sng" w="12700">
            <a:solidFill>
              <a:srgbClr val="000000"/>
            </a:solidFill>
            <a:prstDash val="solid"/>
            <a:round/>
            <a:headEnd len="med" w="med" type="none"/>
            <a:tailEnd len="med" w="med" type="none"/>
          </a:ln>
        </p:spPr>
      </p:cxnSp>
      <p:cxnSp>
        <p:nvCxnSpPr>
          <p:cNvPr id="4745" name="Google Shape;4745;p44"/>
          <p:cNvCxnSpPr/>
          <p:nvPr/>
        </p:nvCxnSpPr>
        <p:spPr>
          <a:xfrm>
            <a:off x="2457962" y="3541106"/>
            <a:ext cx="0" cy="55500"/>
          </a:xfrm>
          <a:prstGeom prst="straightConnector1">
            <a:avLst/>
          </a:prstGeom>
          <a:noFill/>
          <a:ln cap="flat" cmpd="sng" w="12700">
            <a:solidFill>
              <a:srgbClr val="000000"/>
            </a:solidFill>
            <a:prstDash val="solid"/>
            <a:round/>
            <a:headEnd len="med" w="med" type="none"/>
            <a:tailEnd len="med" w="med" type="none"/>
          </a:ln>
        </p:spPr>
      </p:cxnSp>
      <p:sp>
        <p:nvSpPr>
          <p:cNvPr id="4746" name="Google Shape;4746;p44"/>
          <p:cNvSpPr/>
          <p:nvPr/>
        </p:nvSpPr>
        <p:spPr>
          <a:xfrm>
            <a:off x="2115236" y="3541106"/>
            <a:ext cx="339600" cy="51900"/>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47" name="Google Shape;4747;p44"/>
          <p:cNvSpPr/>
          <p:nvPr/>
        </p:nvSpPr>
        <p:spPr>
          <a:xfrm>
            <a:off x="2111951" y="3475853"/>
            <a:ext cx="342600" cy="105000"/>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8" name="Google Shape;4748;p44"/>
          <p:cNvSpPr/>
          <p:nvPr/>
        </p:nvSpPr>
        <p:spPr>
          <a:xfrm>
            <a:off x="2207214" y="3490231"/>
            <a:ext cx="155400" cy="121800"/>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9" name="Google Shape;4749;p44"/>
          <p:cNvSpPr txBox="1"/>
          <p:nvPr/>
        </p:nvSpPr>
        <p:spPr>
          <a:xfrm>
            <a:off x="2114141" y="3417236"/>
            <a:ext cx="3504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3a</a:t>
            </a:r>
            <a:endParaRPr b="0" i="0" sz="1800" u="none" cap="none" strike="noStrike">
              <a:solidFill>
                <a:srgbClr val="000000"/>
              </a:solidFill>
              <a:latin typeface="Arial"/>
              <a:ea typeface="Arial"/>
              <a:cs typeface="Arial"/>
              <a:sym typeface="Arial"/>
            </a:endParaRPr>
          </a:p>
        </p:txBody>
      </p:sp>
      <p:sp>
        <p:nvSpPr>
          <p:cNvPr id="4750" name="Google Shape;4750;p44"/>
          <p:cNvSpPr/>
          <p:nvPr/>
        </p:nvSpPr>
        <p:spPr>
          <a:xfrm>
            <a:off x="2795213" y="3927094"/>
            <a:ext cx="342600" cy="89700"/>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751" name="Google Shape;4751;p44"/>
          <p:cNvCxnSpPr/>
          <p:nvPr/>
        </p:nvCxnSpPr>
        <p:spPr>
          <a:xfrm>
            <a:off x="2795213" y="3920458"/>
            <a:ext cx="0" cy="56400"/>
          </a:xfrm>
          <a:prstGeom prst="straightConnector1">
            <a:avLst/>
          </a:prstGeom>
          <a:noFill/>
          <a:ln cap="flat" cmpd="sng" w="12700">
            <a:solidFill>
              <a:srgbClr val="000000"/>
            </a:solidFill>
            <a:prstDash val="solid"/>
            <a:round/>
            <a:headEnd len="med" w="med" type="none"/>
            <a:tailEnd len="med" w="med" type="none"/>
          </a:ln>
        </p:spPr>
      </p:cxnSp>
      <p:cxnSp>
        <p:nvCxnSpPr>
          <p:cNvPr id="4752" name="Google Shape;4752;p44"/>
          <p:cNvCxnSpPr/>
          <p:nvPr/>
        </p:nvCxnSpPr>
        <p:spPr>
          <a:xfrm>
            <a:off x="3137938" y="3920458"/>
            <a:ext cx="0" cy="56400"/>
          </a:xfrm>
          <a:prstGeom prst="straightConnector1">
            <a:avLst/>
          </a:prstGeom>
          <a:noFill/>
          <a:ln cap="flat" cmpd="sng" w="12700">
            <a:solidFill>
              <a:srgbClr val="000000"/>
            </a:solidFill>
            <a:prstDash val="solid"/>
            <a:round/>
            <a:headEnd len="med" w="med" type="none"/>
            <a:tailEnd len="med" w="med" type="none"/>
          </a:ln>
        </p:spPr>
      </p:cxnSp>
      <p:sp>
        <p:nvSpPr>
          <p:cNvPr id="4753" name="Google Shape;4753;p44"/>
          <p:cNvSpPr/>
          <p:nvPr/>
        </p:nvSpPr>
        <p:spPr>
          <a:xfrm>
            <a:off x="2795213" y="3920458"/>
            <a:ext cx="339600" cy="53100"/>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54" name="Google Shape;4754;p44"/>
          <p:cNvSpPr/>
          <p:nvPr/>
        </p:nvSpPr>
        <p:spPr>
          <a:xfrm>
            <a:off x="2791927" y="3854099"/>
            <a:ext cx="342600" cy="105000"/>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755" name="Google Shape;4755;p44"/>
          <p:cNvGrpSpPr/>
          <p:nvPr/>
        </p:nvGrpSpPr>
        <p:grpSpPr>
          <a:xfrm>
            <a:off x="2797402" y="3789952"/>
            <a:ext cx="319223" cy="663588"/>
            <a:chOff x="2899" y="2425"/>
            <a:chExt cx="300" cy="600"/>
          </a:xfrm>
        </p:grpSpPr>
        <p:sp>
          <p:nvSpPr>
            <p:cNvPr id="4756" name="Google Shape;4756;p44"/>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7" name="Google Shape;4757;p44"/>
            <p:cNvSpPr txBox="1"/>
            <p:nvPr/>
          </p:nvSpPr>
          <p:spPr>
            <a:xfrm>
              <a:off x="2899" y="2425"/>
              <a:ext cx="300" cy="6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1c</a:t>
              </a:r>
              <a:endParaRPr sz="1100"/>
            </a:p>
          </p:txBody>
        </p:sp>
      </p:grpSp>
      <p:cxnSp>
        <p:nvCxnSpPr>
          <p:cNvPr id="4758" name="Google Shape;4758;p44"/>
          <p:cNvCxnSpPr/>
          <p:nvPr/>
        </p:nvCxnSpPr>
        <p:spPr>
          <a:xfrm>
            <a:off x="4760684" y="3728563"/>
            <a:ext cx="337200" cy="108300"/>
          </a:xfrm>
          <a:prstGeom prst="straightConnector1">
            <a:avLst/>
          </a:prstGeom>
          <a:noFill/>
          <a:ln cap="flat" cmpd="sng" w="28575">
            <a:solidFill>
              <a:srgbClr val="000000"/>
            </a:solidFill>
            <a:prstDash val="solid"/>
            <a:round/>
            <a:headEnd len="med" w="med" type="none"/>
            <a:tailEnd len="med" w="med" type="none"/>
          </a:ln>
        </p:spPr>
      </p:cxnSp>
      <p:cxnSp>
        <p:nvCxnSpPr>
          <p:cNvPr id="4759" name="Google Shape;4759;p44"/>
          <p:cNvCxnSpPr/>
          <p:nvPr/>
        </p:nvCxnSpPr>
        <p:spPr>
          <a:xfrm>
            <a:off x="5115454" y="3635114"/>
            <a:ext cx="99600" cy="128400"/>
          </a:xfrm>
          <a:prstGeom prst="straightConnector1">
            <a:avLst/>
          </a:prstGeom>
          <a:noFill/>
          <a:ln cap="flat" cmpd="sng" w="28575">
            <a:solidFill>
              <a:srgbClr val="000000"/>
            </a:solidFill>
            <a:prstDash val="solid"/>
            <a:round/>
            <a:headEnd len="med" w="med" type="none"/>
            <a:tailEnd len="med" w="med" type="none"/>
          </a:ln>
        </p:spPr>
      </p:cxnSp>
      <p:cxnSp>
        <p:nvCxnSpPr>
          <p:cNvPr id="4760" name="Google Shape;4760;p44"/>
          <p:cNvCxnSpPr/>
          <p:nvPr/>
        </p:nvCxnSpPr>
        <p:spPr>
          <a:xfrm flipH="1" rot="10800000">
            <a:off x="4686226" y="3586506"/>
            <a:ext cx="124800" cy="84000"/>
          </a:xfrm>
          <a:prstGeom prst="straightConnector1">
            <a:avLst/>
          </a:prstGeom>
          <a:noFill/>
          <a:ln cap="flat" cmpd="sng" w="28575">
            <a:solidFill>
              <a:srgbClr val="000000"/>
            </a:solidFill>
            <a:prstDash val="solid"/>
            <a:round/>
            <a:headEnd len="med" w="med" type="none"/>
            <a:tailEnd len="med" w="med" type="none"/>
          </a:ln>
        </p:spPr>
      </p:cxnSp>
      <p:sp>
        <p:nvSpPr>
          <p:cNvPr id="4761" name="Google Shape;4761;p44"/>
          <p:cNvSpPr/>
          <p:nvPr/>
        </p:nvSpPr>
        <p:spPr>
          <a:xfrm>
            <a:off x="3175167" y="4287643"/>
            <a:ext cx="289071" cy="90691"/>
          </a:xfrm>
          <a:custGeom>
            <a:rect b="b" l="l" r="r" t="t"/>
            <a:pathLst>
              <a:path extrusionOk="0" h="82" w="264">
                <a:moveTo>
                  <a:pt x="0" y="82"/>
                </a:moveTo>
                <a:lnTo>
                  <a:pt x="264" y="0"/>
                </a:lnTo>
              </a:path>
            </a:pathLst>
          </a:custGeom>
          <a:noFill/>
          <a:ln cap="flat" cmpd="sng" w="2857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2" name="Google Shape;4762;p44"/>
          <p:cNvSpPr/>
          <p:nvPr/>
        </p:nvSpPr>
        <p:spPr>
          <a:xfrm>
            <a:off x="2671481" y="4247828"/>
            <a:ext cx="166435" cy="130506"/>
          </a:xfrm>
          <a:custGeom>
            <a:rect b="b" l="l" r="r" t="t"/>
            <a:pathLst>
              <a:path extrusionOk="0" h="118" w="152">
                <a:moveTo>
                  <a:pt x="0" y="0"/>
                </a:moveTo>
                <a:lnTo>
                  <a:pt x="152" y="118"/>
                </a:lnTo>
              </a:path>
            </a:pathLst>
          </a:custGeom>
          <a:noFill/>
          <a:ln cap="flat" cmpd="sng" w="2857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3" name="Google Shape;4763;p44"/>
          <p:cNvSpPr/>
          <p:nvPr/>
        </p:nvSpPr>
        <p:spPr>
          <a:xfrm>
            <a:off x="2807258" y="4170410"/>
            <a:ext cx="617563" cy="90691"/>
          </a:xfrm>
          <a:custGeom>
            <a:rect b="b" l="l" r="r" t="t"/>
            <a:pathLst>
              <a:path extrusionOk="0" h="82" w="564">
                <a:moveTo>
                  <a:pt x="0" y="0"/>
                </a:moveTo>
                <a:lnTo>
                  <a:pt x="564" y="82"/>
                </a:lnTo>
              </a:path>
            </a:pathLst>
          </a:custGeom>
          <a:noFill/>
          <a:ln cap="flat" cmpd="sng" w="2857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4" name="Google Shape;4764;p44"/>
          <p:cNvSpPr/>
          <p:nvPr/>
        </p:nvSpPr>
        <p:spPr>
          <a:xfrm>
            <a:off x="2739369" y="3991240"/>
            <a:ext cx="83218" cy="103962"/>
          </a:xfrm>
          <a:custGeom>
            <a:rect b="b" l="l" r="r" t="t"/>
            <a:pathLst>
              <a:path extrusionOk="0" h="94" w="76">
                <a:moveTo>
                  <a:pt x="0" y="94"/>
                </a:moveTo>
                <a:lnTo>
                  <a:pt x="76" y="0"/>
                </a:lnTo>
              </a:path>
            </a:pathLst>
          </a:custGeom>
          <a:noFill/>
          <a:ln cap="flat" cmpd="sng" w="2857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5" name="Google Shape;4765;p44"/>
          <p:cNvSpPr/>
          <p:nvPr/>
        </p:nvSpPr>
        <p:spPr>
          <a:xfrm>
            <a:off x="1834924" y="3575392"/>
            <a:ext cx="275932" cy="126082"/>
          </a:xfrm>
          <a:custGeom>
            <a:rect b="b" l="l" r="r" t="t"/>
            <a:pathLst>
              <a:path extrusionOk="0" h="114" w="252">
                <a:moveTo>
                  <a:pt x="0" y="114"/>
                </a:moveTo>
                <a:lnTo>
                  <a:pt x="252" y="0"/>
                </a:lnTo>
              </a:path>
            </a:pathLst>
          </a:custGeom>
          <a:noFill/>
          <a:ln cap="flat" cmpd="sng" w="2857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6" name="Google Shape;4766;p44"/>
          <p:cNvSpPr/>
          <p:nvPr/>
        </p:nvSpPr>
        <p:spPr>
          <a:xfrm>
            <a:off x="2312331" y="3641750"/>
            <a:ext cx="486167" cy="285343"/>
          </a:xfrm>
          <a:custGeom>
            <a:rect b="b" l="l" r="r" t="t"/>
            <a:pathLst>
              <a:path extrusionOk="0" h="258" w="444">
                <a:moveTo>
                  <a:pt x="0" y="0"/>
                </a:moveTo>
                <a:lnTo>
                  <a:pt x="444" y="258"/>
                </a:lnTo>
              </a:path>
            </a:pathLst>
          </a:custGeom>
          <a:noFill/>
          <a:ln cap="flat" cmpd="sng" w="2857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7" name="Google Shape;4767;p44"/>
          <p:cNvSpPr/>
          <p:nvPr/>
        </p:nvSpPr>
        <p:spPr>
          <a:xfrm>
            <a:off x="3762071" y="3772256"/>
            <a:ext cx="716110" cy="464513"/>
          </a:xfrm>
          <a:custGeom>
            <a:rect b="b" l="l" r="r" t="t"/>
            <a:pathLst>
              <a:path extrusionOk="0" h="420" w="654">
                <a:moveTo>
                  <a:pt x="0" y="420"/>
                </a:moveTo>
                <a:lnTo>
                  <a:pt x="654" y="0"/>
                </a:lnTo>
              </a:path>
            </a:pathLst>
          </a:custGeom>
          <a:noFill/>
          <a:ln cap="flat" cmpd="sng" w="2857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8" name="Google Shape;4768;p44"/>
          <p:cNvSpPr/>
          <p:nvPr/>
        </p:nvSpPr>
        <p:spPr>
          <a:xfrm>
            <a:off x="4417958" y="3702580"/>
            <a:ext cx="342600" cy="90600"/>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769" name="Google Shape;4769;p44"/>
          <p:cNvCxnSpPr/>
          <p:nvPr/>
        </p:nvCxnSpPr>
        <p:spPr>
          <a:xfrm>
            <a:off x="4417958" y="3693731"/>
            <a:ext cx="0" cy="55200"/>
          </a:xfrm>
          <a:prstGeom prst="straightConnector1">
            <a:avLst/>
          </a:prstGeom>
          <a:noFill/>
          <a:ln cap="flat" cmpd="sng" w="12700">
            <a:solidFill>
              <a:srgbClr val="000000"/>
            </a:solidFill>
            <a:prstDash val="solid"/>
            <a:round/>
            <a:headEnd len="med" w="med" type="none"/>
            <a:tailEnd len="med" w="med" type="none"/>
          </a:ln>
        </p:spPr>
      </p:cxnSp>
      <p:cxnSp>
        <p:nvCxnSpPr>
          <p:cNvPr id="4770" name="Google Shape;4770;p44"/>
          <p:cNvCxnSpPr/>
          <p:nvPr/>
        </p:nvCxnSpPr>
        <p:spPr>
          <a:xfrm>
            <a:off x="4760684" y="3693731"/>
            <a:ext cx="0" cy="55200"/>
          </a:xfrm>
          <a:prstGeom prst="straightConnector1">
            <a:avLst/>
          </a:prstGeom>
          <a:noFill/>
          <a:ln cap="flat" cmpd="sng" w="12700">
            <a:solidFill>
              <a:srgbClr val="000000"/>
            </a:solidFill>
            <a:prstDash val="solid"/>
            <a:round/>
            <a:headEnd len="med" w="med" type="none"/>
            <a:tailEnd len="med" w="med" type="none"/>
          </a:ln>
        </p:spPr>
      </p:cxnSp>
      <p:sp>
        <p:nvSpPr>
          <p:cNvPr id="4771" name="Google Shape;4771;p44"/>
          <p:cNvSpPr/>
          <p:nvPr/>
        </p:nvSpPr>
        <p:spPr>
          <a:xfrm>
            <a:off x="4417958" y="3693731"/>
            <a:ext cx="339300" cy="55200"/>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72" name="Google Shape;4772;p44"/>
          <p:cNvSpPr/>
          <p:nvPr/>
        </p:nvSpPr>
        <p:spPr>
          <a:xfrm>
            <a:off x="4414673" y="3628479"/>
            <a:ext cx="342600" cy="105000"/>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3" name="Google Shape;4773;p44"/>
          <p:cNvSpPr/>
          <p:nvPr/>
        </p:nvSpPr>
        <p:spPr>
          <a:xfrm>
            <a:off x="4509935" y="3642857"/>
            <a:ext cx="154500" cy="135000"/>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4" name="Google Shape;4774;p44"/>
          <p:cNvSpPr txBox="1"/>
          <p:nvPr/>
        </p:nvSpPr>
        <p:spPr>
          <a:xfrm>
            <a:off x="4415768" y="3570967"/>
            <a:ext cx="3504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2a</a:t>
            </a:r>
            <a:endParaRPr b="0" i="0" sz="1800" u="none" cap="none" strike="noStrike">
              <a:solidFill>
                <a:srgbClr val="000000"/>
              </a:solidFill>
              <a:latin typeface="Arial"/>
              <a:ea typeface="Arial"/>
              <a:cs typeface="Arial"/>
              <a:sym typeface="Arial"/>
            </a:endParaRPr>
          </a:p>
        </p:txBody>
      </p:sp>
      <p:sp>
        <p:nvSpPr>
          <p:cNvPr id="4775" name="Google Shape;4775;p44"/>
          <p:cNvSpPr txBox="1"/>
          <p:nvPr/>
        </p:nvSpPr>
        <p:spPr>
          <a:xfrm>
            <a:off x="1380352" y="3911446"/>
            <a:ext cx="499200" cy="300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AS3</a:t>
            </a:r>
            <a:endParaRPr b="0" i="0" sz="1400" u="none" cap="none" strike="noStrike">
              <a:solidFill>
                <a:srgbClr val="000000"/>
              </a:solidFill>
              <a:latin typeface="Arial"/>
              <a:ea typeface="Arial"/>
              <a:cs typeface="Arial"/>
              <a:sym typeface="Arial"/>
            </a:endParaRPr>
          </a:p>
        </p:txBody>
      </p:sp>
      <p:sp>
        <p:nvSpPr>
          <p:cNvPr id="4776" name="Google Shape;4776;p44"/>
          <p:cNvSpPr txBox="1"/>
          <p:nvPr/>
        </p:nvSpPr>
        <p:spPr>
          <a:xfrm>
            <a:off x="4009089" y="4379301"/>
            <a:ext cx="499200" cy="300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AS1</a:t>
            </a:r>
            <a:endParaRPr b="0" i="0" sz="1400" u="none" cap="none" strike="noStrike">
              <a:solidFill>
                <a:srgbClr val="000000"/>
              </a:solidFill>
              <a:latin typeface="Arial"/>
              <a:ea typeface="Arial"/>
              <a:cs typeface="Arial"/>
              <a:sym typeface="Arial"/>
            </a:endParaRPr>
          </a:p>
        </p:txBody>
      </p:sp>
      <p:sp>
        <p:nvSpPr>
          <p:cNvPr id="4777" name="Google Shape;4777;p44"/>
          <p:cNvSpPr txBox="1"/>
          <p:nvPr/>
        </p:nvSpPr>
        <p:spPr>
          <a:xfrm>
            <a:off x="5337383" y="4097276"/>
            <a:ext cx="462300" cy="500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AS2</a:t>
            </a:r>
            <a:endParaRPr sz="1100"/>
          </a:p>
        </p:txBody>
      </p:sp>
      <p:sp>
        <p:nvSpPr>
          <p:cNvPr id="4778" name="Google Shape;4778;p44"/>
          <p:cNvSpPr/>
          <p:nvPr/>
        </p:nvSpPr>
        <p:spPr>
          <a:xfrm>
            <a:off x="2460151" y="4159350"/>
            <a:ext cx="342600" cy="89700"/>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779" name="Google Shape;4779;p44"/>
          <p:cNvCxnSpPr/>
          <p:nvPr/>
        </p:nvCxnSpPr>
        <p:spPr>
          <a:xfrm>
            <a:off x="2460151" y="4151608"/>
            <a:ext cx="0" cy="55500"/>
          </a:xfrm>
          <a:prstGeom prst="straightConnector1">
            <a:avLst/>
          </a:prstGeom>
          <a:noFill/>
          <a:ln cap="flat" cmpd="sng" w="12700">
            <a:solidFill>
              <a:srgbClr val="000000"/>
            </a:solidFill>
            <a:prstDash val="solid"/>
            <a:round/>
            <a:headEnd len="med" w="med" type="none"/>
            <a:tailEnd len="med" w="med" type="none"/>
          </a:ln>
        </p:spPr>
      </p:cxnSp>
      <p:cxnSp>
        <p:nvCxnSpPr>
          <p:cNvPr id="4780" name="Google Shape;4780;p44"/>
          <p:cNvCxnSpPr/>
          <p:nvPr/>
        </p:nvCxnSpPr>
        <p:spPr>
          <a:xfrm>
            <a:off x="2803973" y="4151608"/>
            <a:ext cx="0" cy="55500"/>
          </a:xfrm>
          <a:prstGeom prst="straightConnector1">
            <a:avLst/>
          </a:prstGeom>
          <a:noFill/>
          <a:ln cap="flat" cmpd="sng" w="12700">
            <a:solidFill>
              <a:srgbClr val="000000"/>
            </a:solidFill>
            <a:prstDash val="solid"/>
            <a:round/>
            <a:headEnd len="med" w="med" type="none"/>
            <a:tailEnd len="med" w="med" type="none"/>
          </a:ln>
        </p:spPr>
      </p:cxnSp>
      <p:sp>
        <p:nvSpPr>
          <p:cNvPr id="4781" name="Google Shape;4781;p44"/>
          <p:cNvSpPr/>
          <p:nvPr/>
        </p:nvSpPr>
        <p:spPr>
          <a:xfrm>
            <a:off x="2460151" y="4151608"/>
            <a:ext cx="339600" cy="51900"/>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82" name="Google Shape;4782;p44"/>
          <p:cNvSpPr/>
          <p:nvPr/>
        </p:nvSpPr>
        <p:spPr>
          <a:xfrm>
            <a:off x="2456867" y="4091885"/>
            <a:ext cx="342600" cy="106200"/>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3" name="Google Shape;4783;p44"/>
          <p:cNvSpPr/>
          <p:nvPr/>
        </p:nvSpPr>
        <p:spPr>
          <a:xfrm>
            <a:off x="2549939" y="4120640"/>
            <a:ext cx="155400" cy="106200"/>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4" name="Google Shape;4784;p44"/>
          <p:cNvSpPr txBox="1"/>
          <p:nvPr/>
        </p:nvSpPr>
        <p:spPr>
          <a:xfrm>
            <a:off x="2460151" y="4025526"/>
            <a:ext cx="3504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1a</a:t>
            </a:r>
            <a:endParaRPr b="0" i="0" sz="1800" u="none" cap="none" strike="noStrike">
              <a:solidFill>
                <a:srgbClr val="000000"/>
              </a:solidFill>
              <a:latin typeface="Arial"/>
              <a:ea typeface="Arial"/>
              <a:cs typeface="Arial"/>
              <a:sym typeface="Arial"/>
            </a:endParaRPr>
          </a:p>
        </p:txBody>
      </p:sp>
      <p:grpSp>
        <p:nvGrpSpPr>
          <p:cNvPr id="4785" name="Google Shape;4785;p44"/>
          <p:cNvGrpSpPr/>
          <p:nvPr/>
        </p:nvGrpSpPr>
        <p:grpSpPr>
          <a:xfrm>
            <a:off x="4795723" y="3444886"/>
            <a:ext cx="346010" cy="331795"/>
            <a:chOff x="4320" y="1936"/>
            <a:chExt cx="316" cy="300"/>
          </a:xfrm>
        </p:grpSpPr>
        <p:sp>
          <p:nvSpPr>
            <p:cNvPr id="4786" name="Google Shape;4786;p44"/>
            <p:cNvSpPr/>
            <p:nvPr/>
          </p:nvSpPr>
          <p:spPr>
            <a:xfrm>
              <a:off x="4323" y="2054"/>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787" name="Google Shape;4787;p44"/>
            <p:cNvCxnSpPr/>
            <p:nvPr/>
          </p:nvCxnSpPr>
          <p:spPr>
            <a:xfrm>
              <a:off x="4323" y="2047"/>
              <a:ext cx="0" cy="52"/>
            </a:xfrm>
            <a:prstGeom prst="straightConnector1">
              <a:avLst/>
            </a:prstGeom>
            <a:noFill/>
            <a:ln cap="flat" cmpd="sng" w="12700">
              <a:solidFill>
                <a:srgbClr val="000000"/>
              </a:solidFill>
              <a:prstDash val="solid"/>
              <a:round/>
              <a:headEnd len="med" w="med" type="none"/>
              <a:tailEnd len="med" w="med" type="none"/>
            </a:ln>
          </p:spPr>
        </p:cxnSp>
        <p:cxnSp>
          <p:nvCxnSpPr>
            <p:cNvPr id="4788" name="Google Shape;4788;p44"/>
            <p:cNvCxnSpPr/>
            <p:nvPr/>
          </p:nvCxnSpPr>
          <p:spPr>
            <a:xfrm>
              <a:off x="4636" y="2047"/>
              <a:ext cx="0" cy="52"/>
            </a:xfrm>
            <a:prstGeom prst="straightConnector1">
              <a:avLst/>
            </a:prstGeom>
            <a:noFill/>
            <a:ln cap="flat" cmpd="sng" w="12700">
              <a:solidFill>
                <a:srgbClr val="000000"/>
              </a:solidFill>
              <a:prstDash val="solid"/>
              <a:round/>
              <a:headEnd len="med" w="med" type="none"/>
              <a:tailEnd len="med" w="med" type="none"/>
            </a:ln>
          </p:spPr>
        </p:cxnSp>
        <p:sp>
          <p:nvSpPr>
            <p:cNvPr id="4789" name="Google Shape;4789;p44"/>
            <p:cNvSpPr/>
            <p:nvPr/>
          </p:nvSpPr>
          <p:spPr>
            <a:xfrm>
              <a:off x="4323" y="2047"/>
              <a:ext cx="310" cy="51"/>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90" name="Google Shape;4790;p44"/>
            <p:cNvSpPr/>
            <p:nvPr/>
          </p:nvSpPr>
          <p:spPr>
            <a:xfrm>
              <a:off x="4320" y="1988"/>
              <a:ext cx="313" cy="97"/>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1" name="Google Shape;4791;p44"/>
            <p:cNvSpPr/>
            <p:nvPr/>
          </p:nvSpPr>
          <p:spPr>
            <a:xfrm>
              <a:off x="4407" y="2001"/>
              <a:ext cx="141" cy="11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2" name="Google Shape;4792;p44"/>
            <p:cNvSpPr txBox="1"/>
            <p:nvPr/>
          </p:nvSpPr>
          <p:spPr>
            <a:xfrm>
              <a:off x="4325" y="1936"/>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2c</a:t>
              </a:r>
              <a:endParaRPr b="0" i="0" sz="1800" u="none" cap="none" strike="noStrike">
                <a:solidFill>
                  <a:srgbClr val="000000"/>
                </a:solidFill>
                <a:latin typeface="Arial"/>
                <a:ea typeface="Arial"/>
                <a:cs typeface="Arial"/>
                <a:sym typeface="Arial"/>
              </a:endParaRPr>
            </a:p>
          </p:txBody>
        </p:sp>
      </p:grpSp>
      <p:grpSp>
        <p:nvGrpSpPr>
          <p:cNvPr id="4793" name="Google Shape;4793;p44"/>
          <p:cNvGrpSpPr/>
          <p:nvPr/>
        </p:nvGrpSpPr>
        <p:grpSpPr>
          <a:xfrm>
            <a:off x="5097934" y="3690414"/>
            <a:ext cx="343821" cy="663589"/>
            <a:chOff x="4596" y="2158"/>
            <a:chExt cx="314" cy="600"/>
          </a:xfrm>
        </p:grpSpPr>
        <p:sp>
          <p:nvSpPr>
            <p:cNvPr id="4794" name="Google Shape;4794;p44"/>
            <p:cNvSpPr/>
            <p:nvPr/>
          </p:nvSpPr>
          <p:spPr>
            <a:xfrm>
              <a:off x="4599" y="2276"/>
              <a:ext cx="311"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795" name="Google Shape;4795;p44"/>
            <p:cNvCxnSpPr/>
            <p:nvPr/>
          </p:nvCxnSpPr>
          <p:spPr>
            <a:xfrm>
              <a:off x="4599" y="2269"/>
              <a:ext cx="0" cy="52"/>
            </a:xfrm>
            <a:prstGeom prst="straightConnector1">
              <a:avLst/>
            </a:prstGeom>
            <a:noFill/>
            <a:ln cap="flat" cmpd="sng" w="12700">
              <a:solidFill>
                <a:srgbClr val="000000"/>
              </a:solidFill>
              <a:prstDash val="solid"/>
              <a:round/>
              <a:headEnd len="med" w="med" type="none"/>
              <a:tailEnd len="med" w="med" type="none"/>
            </a:ln>
          </p:spPr>
        </p:cxnSp>
        <p:cxnSp>
          <p:nvCxnSpPr>
            <p:cNvPr id="4796" name="Google Shape;4796;p44"/>
            <p:cNvCxnSpPr/>
            <p:nvPr/>
          </p:nvCxnSpPr>
          <p:spPr>
            <a:xfrm>
              <a:off x="4910" y="2269"/>
              <a:ext cx="0" cy="52"/>
            </a:xfrm>
            <a:prstGeom prst="straightConnector1">
              <a:avLst/>
            </a:prstGeom>
            <a:noFill/>
            <a:ln cap="flat" cmpd="sng" w="12700">
              <a:solidFill>
                <a:srgbClr val="000000"/>
              </a:solidFill>
              <a:prstDash val="solid"/>
              <a:round/>
              <a:headEnd len="med" w="med" type="none"/>
              <a:tailEnd len="med" w="med" type="none"/>
            </a:ln>
          </p:spPr>
        </p:cxnSp>
        <p:sp>
          <p:nvSpPr>
            <p:cNvPr id="4797" name="Google Shape;4797;p44"/>
            <p:cNvSpPr/>
            <p:nvPr/>
          </p:nvSpPr>
          <p:spPr>
            <a:xfrm>
              <a:off x="4599" y="2269"/>
              <a:ext cx="310" cy="51"/>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98" name="Google Shape;4798;p44"/>
            <p:cNvSpPr/>
            <p:nvPr/>
          </p:nvSpPr>
          <p:spPr>
            <a:xfrm>
              <a:off x="4596" y="2208"/>
              <a:ext cx="313" cy="97"/>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9" name="Google Shape;4799;p44"/>
            <p:cNvSpPr/>
            <p:nvPr/>
          </p:nvSpPr>
          <p:spPr>
            <a:xfrm>
              <a:off x="4683" y="2221"/>
              <a:ext cx="141" cy="11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0" name="Google Shape;4800;p44"/>
            <p:cNvSpPr txBox="1"/>
            <p:nvPr/>
          </p:nvSpPr>
          <p:spPr>
            <a:xfrm>
              <a:off x="4598" y="2158"/>
              <a:ext cx="300" cy="6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2b</a:t>
              </a:r>
              <a:endParaRPr b="0" i="0" sz="1800" u="none" cap="none" strike="noStrike">
                <a:solidFill>
                  <a:srgbClr val="000000"/>
                </a:solidFill>
                <a:latin typeface="Arial"/>
                <a:ea typeface="Arial"/>
                <a:cs typeface="Arial"/>
                <a:sym typeface="Arial"/>
              </a:endParaRPr>
            </a:p>
          </p:txBody>
        </p:sp>
      </p:grpSp>
      <p:grpSp>
        <p:nvGrpSpPr>
          <p:cNvPr id="4801" name="Google Shape;4801;p44"/>
          <p:cNvGrpSpPr/>
          <p:nvPr/>
        </p:nvGrpSpPr>
        <p:grpSpPr>
          <a:xfrm>
            <a:off x="3421535" y="4099627"/>
            <a:ext cx="344915" cy="663589"/>
            <a:chOff x="2015" y="1976"/>
            <a:chExt cx="315" cy="600"/>
          </a:xfrm>
        </p:grpSpPr>
        <p:sp>
          <p:nvSpPr>
            <p:cNvPr id="4802" name="Google Shape;4802;p44"/>
            <p:cNvSpPr/>
            <p:nvPr/>
          </p:nvSpPr>
          <p:spPr>
            <a:xfrm>
              <a:off x="2019" y="2102"/>
              <a:ext cx="311"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803" name="Google Shape;4803;p44"/>
            <p:cNvCxnSpPr/>
            <p:nvPr/>
          </p:nvCxnSpPr>
          <p:spPr>
            <a:xfrm>
              <a:off x="2019" y="2097"/>
              <a:ext cx="0" cy="50"/>
            </a:xfrm>
            <a:prstGeom prst="straightConnector1">
              <a:avLst/>
            </a:prstGeom>
            <a:noFill/>
            <a:ln cap="flat" cmpd="sng" w="12700">
              <a:solidFill>
                <a:srgbClr val="000000"/>
              </a:solidFill>
              <a:prstDash val="solid"/>
              <a:round/>
              <a:headEnd len="med" w="med" type="none"/>
              <a:tailEnd len="med" w="med" type="none"/>
            </a:ln>
          </p:spPr>
        </p:cxnSp>
        <p:cxnSp>
          <p:nvCxnSpPr>
            <p:cNvPr id="4804" name="Google Shape;4804;p44"/>
            <p:cNvCxnSpPr/>
            <p:nvPr/>
          </p:nvCxnSpPr>
          <p:spPr>
            <a:xfrm>
              <a:off x="2330" y="2097"/>
              <a:ext cx="0" cy="50"/>
            </a:xfrm>
            <a:prstGeom prst="straightConnector1">
              <a:avLst/>
            </a:prstGeom>
            <a:noFill/>
            <a:ln cap="flat" cmpd="sng" w="12700">
              <a:solidFill>
                <a:srgbClr val="000000"/>
              </a:solidFill>
              <a:prstDash val="solid"/>
              <a:round/>
              <a:headEnd len="med" w="med" type="none"/>
              <a:tailEnd len="med" w="med" type="none"/>
            </a:ln>
          </p:spPr>
        </p:cxnSp>
        <p:sp>
          <p:nvSpPr>
            <p:cNvPr id="4805" name="Google Shape;4805;p44"/>
            <p:cNvSpPr/>
            <p:nvPr/>
          </p:nvSpPr>
          <p:spPr>
            <a:xfrm>
              <a:off x="2019" y="2097"/>
              <a:ext cx="310" cy="47"/>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806" name="Google Shape;4806;p44"/>
            <p:cNvSpPr/>
            <p:nvPr/>
          </p:nvSpPr>
          <p:spPr>
            <a:xfrm>
              <a:off x="2016" y="2036"/>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807" name="Google Shape;4807;p44"/>
            <p:cNvGrpSpPr/>
            <p:nvPr/>
          </p:nvGrpSpPr>
          <p:grpSpPr>
            <a:xfrm>
              <a:off x="2015" y="1976"/>
              <a:ext cx="294" cy="600"/>
              <a:chOff x="2894" y="2425"/>
              <a:chExt cx="300" cy="600"/>
            </a:xfrm>
          </p:grpSpPr>
          <p:sp>
            <p:nvSpPr>
              <p:cNvPr id="4808" name="Google Shape;4808;p44"/>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9" name="Google Shape;4809;p44"/>
              <p:cNvSpPr txBox="1"/>
              <p:nvPr/>
            </p:nvSpPr>
            <p:spPr>
              <a:xfrm>
                <a:off x="2894" y="2425"/>
                <a:ext cx="300" cy="6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1b</a:t>
                </a:r>
                <a:endParaRPr b="0" i="0" sz="1800" u="none" cap="none" strike="noStrike">
                  <a:solidFill>
                    <a:srgbClr val="000000"/>
                  </a:solidFill>
                  <a:latin typeface="Arial"/>
                  <a:ea typeface="Arial"/>
                  <a:cs typeface="Arial"/>
                  <a:sym typeface="Arial"/>
                </a:endParaRPr>
              </a:p>
            </p:txBody>
          </p:sp>
        </p:grpSp>
      </p:grpSp>
      <p:grpSp>
        <p:nvGrpSpPr>
          <p:cNvPr id="4810" name="Google Shape;4810;p44"/>
          <p:cNvGrpSpPr/>
          <p:nvPr/>
        </p:nvGrpSpPr>
        <p:grpSpPr>
          <a:xfrm>
            <a:off x="1673963" y="3265717"/>
            <a:ext cx="346010" cy="663589"/>
            <a:chOff x="2016" y="1976"/>
            <a:chExt cx="316" cy="600"/>
          </a:xfrm>
        </p:grpSpPr>
        <p:sp>
          <p:nvSpPr>
            <p:cNvPr id="4811" name="Google Shape;4811;p44"/>
            <p:cNvSpPr/>
            <p:nvPr/>
          </p:nvSpPr>
          <p:spPr>
            <a:xfrm>
              <a:off x="2019" y="2102"/>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812" name="Google Shape;4812;p44"/>
            <p:cNvCxnSpPr/>
            <p:nvPr/>
          </p:nvCxnSpPr>
          <p:spPr>
            <a:xfrm>
              <a:off x="2019" y="2095"/>
              <a:ext cx="0" cy="50"/>
            </a:xfrm>
            <a:prstGeom prst="straightConnector1">
              <a:avLst/>
            </a:prstGeom>
            <a:noFill/>
            <a:ln cap="flat" cmpd="sng" w="12700">
              <a:solidFill>
                <a:srgbClr val="000000"/>
              </a:solidFill>
              <a:prstDash val="solid"/>
              <a:round/>
              <a:headEnd len="med" w="med" type="none"/>
              <a:tailEnd len="med" w="med" type="none"/>
            </a:ln>
          </p:spPr>
        </p:cxnSp>
        <p:cxnSp>
          <p:nvCxnSpPr>
            <p:cNvPr id="4813" name="Google Shape;4813;p44"/>
            <p:cNvCxnSpPr/>
            <p:nvPr/>
          </p:nvCxnSpPr>
          <p:spPr>
            <a:xfrm>
              <a:off x="2332" y="2095"/>
              <a:ext cx="0" cy="50"/>
            </a:xfrm>
            <a:prstGeom prst="straightConnector1">
              <a:avLst/>
            </a:prstGeom>
            <a:noFill/>
            <a:ln cap="flat" cmpd="sng" w="12700">
              <a:solidFill>
                <a:srgbClr val="000000"/>
              </a:solidFill>
              <a:prstDash val="solid"/>
              <a:round/>
              <a:headEnd len="med" w="med" type="none"/>
              <a:tailEnd len="med" w="med" type="none"/>
            </a:ln>
          </p:spPr>
        </p:cxnSp>
        <p:sp>
          <p:nvSpPr>
            <p:cNvPr id="4814" name="Google Shape;4814;p44"/>
            <p:cNvSpPr/>
            <p:nvPr/>
          </p:nvSpPr>
          <p:spPr>
            <a:xfrm>
              <a:off x="2019" y="2095"/>
              <a:ext cx="310" cy="50"/>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815" name="Google Shape;4815;p44"/>
            <p:cNvSpPr/>
            <p:nvPr/>
          </p:nvSpPr>
          <p:spPr>
            <a:xfrm>
              <a:off x="2016" y="2037"/>
              <a:ext cx="313" cy="94"/>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816" name="Google Shape;4816;p44"/>
            <p:cNvGrpSpPr/>
            <p:nvPr/>
          </p:nvGrpSpPr>
          <p:grpSpPr>
            <a:xfrm>
              <a:off x="2020" y="1976"/>
              <a:ext cx="293" cy="600"/>
              <a:chOff x="2899" y="2425"/>
              <a:chExt cx="300" cy="600"/>
            </a:xfrm>
          </p:grpSpPr>
          <p:sp>
            <p:nvSpPr>
              <p:cNvPr id="4817" name="Google Shape;4817;p44"/>
              <p:cNvSpPr/>
              <p:nvPr/>
            </p:nvSpPr>
            <p:spPr>
              <a:xfrm>
                <a:off x="2982" y="2490"/>
                <a:ext cx="142" cy="130"/>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8" name="Google Shape;4818;p44"/>
              <p:cNvSpPr txBox="1"/>
              <p:nvPr/>
            </p:nvSpPr>
            <p:spPr>
              <a:xfrm>
                <a:off x="2899" y="2425"/>
                <a:ext cx="300" cy="6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3c</a:t>
                </a:r>
                <a:endParaRPr b="0" i="0" sz="1800" u="none" cap="none" strike="noStrike">
                  <a:solidFill>
                    <a:srgbClr val="000000"/>
                  </a:solidFill>
                  <a:latin typeface="Arial"/>
                  <a:ea typeface="Arial"/>
                  <a:cs typeface="Arial"/>
                  <a:sym typeface="Arial"/>
                </a:endParaRPr>
              </a:p>
            </p:txBody>
          </p:sp>
        </p:grpSp>
      </p:grpSp>
      <p:cxnSp>
        <p:nvCxnSpPr>
          <p:cNvPr id="4819" name="Google Shape;4819;p44"/>
          <p:cNvCxnSpPr/>
          <p:nvPr/>
        </p:nvCxnSpPr>
        <p:spPr>
          <a:xfrm flipH="1">
            <a:off x="1700331" y="3502397"/>
            <a:ext cx="67800" cy="119400"/>
          </a:xfrm>
          <a:prstGeom prst="straightConnector1">
            <a:avLst/>
          </a:prstGeom>
          <a:noFill/>
          <a:ln cap="flat" cmpd="sng" w="28575">
            <a:solidFill>
              <a:srgbClr val="000000"/>
            </a:solidFill>
            <a:prstDash val="solid"/>
            <a:round/>
            <a:headEnd len="med" w="med" type="none"/>
            <a:tailEnd len="med" w="med" type="none"/>
          </a:ln>
        </p:spPr>
      </p:cxnSp>
      <p:cxnSp>
        <p:nvCxnSpPr>
          <p:cNvPr id="4820" name="Google Shape;4820;p44"/>
          <p:cNvCxnSpPr/>
          <p:nvPr/>
        </p:nvCxnSpPr>
        <p:spPr>
          <a:xfrm>
            <a:off x="1364087" y="3553272"/>
            <a:ext cx="159000" cy="121800"/>
          </a:xfrm>
          <a:prstGeom prst="straightConnector1">
            <a:avLst/>
          </a:prstGeom>
          <a:noFill/>
          <a:ln cap="flat" cmpd="sng" w="9525">
            <a:solidFill>
              <a:srgbClr val="000000"/>
            </a:solidFill>
            <a:prstDash val="solid"/>
            <a:round/>
            <a:headEnd len="med" w="med" type="none"/>
            <a:tailEnd len="med" w="med" type="none"/>
          </a:ln>
        </p:spPr>
      </p:cxnSp>
      <p:cxnSp>
        <p:nvCxnSpPr>
          <p:cNvPr id="4821" name="Google Shape;4821;p44"/>
          <p:cNvCxnSpPr/>
          <p:nvPr/>
        </p:nvCxnSpPr>
        <p:spPr>
          <a:xfrm flipH="1">
            <a:off x="1910593" y="3160649"/>
            <a:ext cx="148800" cy="168000"/>
          </a:xfrm>
          <a:prstGeom prst="straightConnector1">
            <a:avLst/>
          </a:prstGeom>
          <a:noFill/>
          <a:ln cap="flat" cmpd="sng" w="9525">
            <a:solidFill>
              <a:srgbClr val="000000"/>
            </a:solidFill>
            <a:prstDash val="solid"/>
            <a:round/>
            <a:headEnd len="med" w="med" type="none"/>
            <a:tailEnd len="med" w="med" type="none"/>
          </a:ln>
        </p:spPr>
      </p:cxnSp>
      <p:cxnSp>
        <p:nvCxnSpPr>
          <p:cNvPr id="4822" name="Google Shape;4822;p44"/>
          <p:cNvCxnSpPr/>
          <p:nvPr/>
        </p:nvCxnSpPr>
        <p:spPr>
          <a:xfrm>
            <a:off x="1604981" y="3150695"/>
            <a:ext cx="131400" cy="196800"/>
          </a:xfrm>
          <a:prstGeom prst="straightConnector1">
            <a:avLst/>
          </a:prstGeom>
          <a:noFill/>
          <a:ln cap="flat" cmpd="sng" w="9525">
            <a:solidFill>
              <a:srgbClr val="000000"/>
            </a:solidFill>
            <a:prstDash val="solid"/>
            <a:round/>
            <a:headEnd len="med" w="med" type="none"/>
            <a:tailEnd len="med" w="med" type="none"/>
          </a:ln>
        </p:spPr>
      </p:cxnSp>
      <p:cxnSp>
        <p:nvCxnSpPr>
          <p:cNvPr id="4823" name="Google Shape;4823;p44"/>
          <p:cNvCxnSpPr/>
          <p:nvPr/>
        </p:nvCxnSpPr>
        <p:spPr>
          <a:xfrm flipH="1">
            <a:off x="2327508" y="3253551"/>
            <a:ext cx="76800" cy="228000"/>
          </a:xfrm>
          <a:prstGeom prst="straightConnector1">
            <a:avLst/>
          </a:prstGeom>
          <a:noFill/>
          <a:ln cap="flat" cmpd="sng" w="9525">
            <a:solidFill>
              <a:srgbClr val="000000"/>
            </a:solidFill>
            <a:prstDash val="solid"/>
            <a:round/>
            <a:headEnd len="med" w="med" type="none"/>
            <a:tailEnd len="med" w="med" type="none"/>
          </a:ln>
        </p:spPr>
      </p:cxnSp>
      <p:cxnSp>
        <p:nvCxnSpPr>
          <p:cNvPr id="4824" name="Google Shape;4824;p44"/>
          <p:cNvCxnSpPr/>
          <p:nvPr/>
        </p:nvCxnSpPr>
        <p:spPr>
          <a:xfrm>
            <a:off x="5435185" y="3825343"/>
            <a:ext cx="243000" cy="0"/>
          </a:xfrm>
          <a:prstGeom prst="straightConnector1">
            <a:avLst/>
          </a:prstGeom>
          <a:noFill/>
          <a:ln cap="flat" cmpd="sng" w="9525">
            <a:solidFill>
              <a:srgbClr val="000000"/>
            </a:solidFill>
            <a:prstDash val="solid"/>
            <a:round/>
            <a:headEnd len="med" w="med" type="none"/>
            <a:tailEnd len="med" w="med" type="none"/>
          </a:ln>
        </p:spPr>
      </p:cxnSp>
      <p:cxnSp>
        <p:nvCxnSpPr>
          <p:cNvPr id="4825" name="Google Shape;4825;p44"/>
          <p:cNvCxnSpPr/>
          <p:nvPr/>
        </p:nvCxnSpPr>
        <p:spPr>
          <a:xfrm flipH="1" rot="10800000">
            <a:off x="5370582" y="3479290"/>
            <a:ext cx="286800" cy="280800"/>
          </a:xfrm>
          <a:prstGeom prst="straightConnector1">
            <a:avLst/>
          </a:prstGeom>
          <a:noFill/>
          <a:ln cap="flat" cmpd="sng" w="9525">
            <a:solidFill>
              <a:srgbClr val="000000"/>
            </a:solidFill>
            <a:prstDash val="solid"/>
            <a:round/>
            <a:headEnd len="med" w="med" type="none"/>
            <a:tailEnd len="med" w="med" type="none"/>
          </a:ln>
        </p:spPr>
      </p:cxnSp>
      <p:cxnSp>
        <p:nvCxnSpPr>
          <p:cNvPr id="4826" name="Google Shape;4826;p44"/>
          <p:cNvCxnSpPr/>
          <p:nvPr/>
        </p:nvCxnSpPr>
        <p:spPr>
          <a:xfrm rot="10800000">
            <a:off x="4767115" y="3291063"/>
            <a:ext cx="139200" cy="223500"/>
          </a:xfrm>
          <a:prstGeom prst="straightConnector1">
            <a:avLst/>
          </a:prstGeom>
          <a:noFill/>
          <a:ln cap="flat" cmpd="sng" w="9525">
            <a:solidFill>
              <a:srgbClr val="000000"/>
            </a:solidFill>
            <a:prstDash val="solid"/>
            <a:round/>
            <a:headEnd len="med" w="med" type="none"/>
            <a:tailEnd len="med" w="med" type="none"/>
          </a:ln>
        </p:spPr>
      </p:cxnSp>
      <p:cxnSp>
        <p:nvCxnSpPr>
          <p:cNvPr id="4827" name="Google Shape;4827;p44"/>
          <p:cNvCxnSpPr/>
          <p:nvPr/>
        </p:nvCxnSpPr>
        <p:spPr>
          <a:xfrm rot="10800000">
            <a:off x="4425739" y="3403971"/>
            <a:ext cx="148800" cy="204600"/>
          </a:xfrm>
          <a:prstGeom prst="straightConnector1">
            <a:avLst/>
          </a:prstGeom>
          <a:noFill/>
          <a:ln cap="flat" cmpd="sng" w="9525">
            <a:solidFill>
              <a:srgbClr val="000000"/>
            </a:solidFill>
            <a:prstDash val="solid"/>
            <a:round/>
            <a:headEnd len="med" w="med" type="none"/>
            <a:tailEnd len="med" w="med" type="none"/>
          </a:ln>
        </p:spPr>
      </p:cxnSp>
      <p:cxnSp>
        <p:nvCxnSpPr>
          <p:cNvPr id="4828" name="Google Shape;4828;p44"/>
          <p:cNvCxnSpPr/>
          <p:nvPr/>
        </p:nvCxnSpPr>
        <p:spPr>
          <a:xfrm flipH="1">
            <a:off x="2356051" y="4227921"/>
            <a:ext cx="147900" cy="129300"/>
          </a:xfrm>
          <a:prstGeom prst="straightConnector1">
            <a:avLst/>
          </a:prstGeom>
          <a:noFill/>
          <a:ln cap="flat" cmpd="sng" w="9525">
            <a:solidFill>
              <a:srgbClr val="000000"/>
            </a:solidFill>
            <a:prstDash val="solid"/>
            <a:round/>
            <a:headEnd len="med" w="med" type="none"/>
            <a:tailEnd len="med" w="med" type="none"/>
          </a:ln>
        </p:spPr>
      </p:cxnSp>
      <p:cxnSp>
        <p:nvCxnSpPr>
          <p:cNvPr id="4829" name="Google Shape;4829;p44"/>
          <p:cNvCxnSpPr/>
          <p:nvPr/>
        </p:nvCxnSpPr>
        <p:spPr>
          <a:xfrm rot="10800000">
            <a:off x="2319062" y="4116364"/>
            <a:ext cx="138900" cy="8700"/>
          </a:xfrm>
          <a:prstGeom prst="straightConnector1">
            <a:avLst/>
          </a:prstGeom>
          <a:noFill/>
          <a:ln cap="flat" cmpd="sng" w="9525">
            <a:solidFill>
              <a:srgbClr val="000000"/>
            </a:solidFill>
            <a:prstDash val="solid"/>
            <a:round/>
            <a:headEnd len="med" w="med" type="none"/>
            <a:tailEnd len="med" w="med" type="none"/>
          </a:ln>
        </p:spPr>
      </p:cxnSp>
      <p:cxnSp>
        <p:nvCxnSpPr>
          <p:cNvPr id="4830" name="Google Shape;4830;p44"/>
          <p:cNvCxnSpPr/>
          <p:nvPr/>
        </p:nvCxnSpPr>
        <p:spPr>
          <a:xfrm flipH="1">
            <a:off x="2615571" y="4415938"/>
            <a:ext cx="232200" cy="16800"/>
          </a:xfrm>
          <a:prstGeom prst="straightConnector1">
            <a:avLst/>
          </a:prstGeom>
          <a:noFill/>
          <a:ln cap="flat" cmpd="sng" w="9525">
            <a:solidFill>
              <a:srgbClr val="000000"/>
            </a:solidFill>
            <a:prstDash val="solid"/>
            <a:round/>
            <a:headEnd len="med" w="med" type="none"/>
            <a:tailEnd len="med" w="med" type="none"/>
          </a:ln>
        </p:spPr>
      </p:cxnSp>
      <p:cxnSp>
        <p:nvCxnSpPr>
          <p:cNvPr id="4831" name="Google Shape;4831;p44"/>
          <p:cNvCxnSpPr/>
          <p:nvPr/>
        </p:nvCxnSpPr>
        <p:spPr>
          <a:xfrm flipH="1" rot="10800000">
            <a:off x="3144508" y="3909358"/>
            <a:ext cx="250800" cy="11100"/>
          </a:xfrm>
          <a:prstGeom prst="straightConnector1">
            <a:avLst/>
          </a:prstGeom>
          <a:noFill/>
          <a:ln cap="flat" cmpd="sng" w="9525">
            <a:solidFill>
              <a:srgbClr val="000000"/>
            </a:solidFill>
            <a:prstDash val="solid"/>
            <a:round/>
            <a:headEnd len="med" w="med" type="none"/>
            <a:tailEnd len="med" w="med" type="none"/>
          </a:ln>
        </p:spPr>
      </p:cxnSp>
      <p:cxnSp>
        <p:nvCxnSpPr>
          <p:cNvPr id="4832" name="Google Shape;4832;p44"/>
          <p:cNvCxnSpPr/>
          <p:nvPr/>
        </p:nvCxnSpPr>
        <p:spPr>
          <a:xfrm>
            <a:off x="3644909" y="4321929"/>
            <a:ext cx="130200" cy="121800"/>
          </a:xfrm>
          <a:prstGeom prst="straightConnector1">
            <a:avLst/>
          </a:prstGeom>
          <a:noFill/>
          <a:ln cap="flat" cmpd="sng" w="9525">
            <a:solidFill>
              <a:srgbClr val="000000"/>
            </a:solidFill>
            <a:prstDash val="solid"/>
            <a:round/>
            <a:headEnd len="med" w="med" type="none"/>
            <a:tailEnd len="med" w="med" type="none"/>
          </a:ln>
        </p:spPr>
      </p:cxnSp>
      <p:cxnSp>
        <p:nvCxnSpPr>
          <p:cNvPr id="4833" name="Google Shape;4833;p44"/>
          <p:cNvCxnSpPr/>
          <p:nvPr/>
        </p:nvCxnSpPr>
        <p:spPr>
          <a:xfrm>
            <a:off x="3117134" y="3993452"/>
            <a:ext cx="159000" cy="83100"/>
          </a:xfrm>
          <a:prstGeom prst="straightConnector1">
            <a:avLst/>
          </a:prstGeom>
          <a:noFill/>
          <a:ln cap="flat" cmpd="sng" w="9525">
            <a:solidFill>
              <a:srgbClr val="000000"/>
            </a:solidFill>
            <a:prstDash val="solid"/>
            <a:round/>
            <a:headEnd len="med" w="med" type="none"/>
            <a:tailEnd len="med" w="med" type="none"/>
          </a:ln>
        </p:spPr>
      </p:cxnSp>
      <p:grpSp>
        <p:nvGrpSpPr>
          <p:cNvPr id="4834" name="Google Shape;4834;p44"/>
          <p:cNvGrpSpPr/>
          <p:nvPr/>
        </p:nvGrpSpPr>
        <p:grpSpPr>
          <a:xfrm>
            <a:off x="1334022" y="2943192"/>
            <a:ext cx="4476342" cy="1636128"/>
            <a:chOff x="3175544" y="3748892"/>
            <a:chExt cx="5968456" cy="2181504"/>
          </a:xfrm>
        </p:grpSpPr>
        <p:grpSp>
          <p:nvGrpSpPr>
            <p:cNvPr id="4835" name="Google Shape;4835;p44"/>
            <p:cNvGrpSpPr/>
            <p:nvPr/>
          </p:nvGrpSpPr>
          <p:grpSpPr>
            <a:xfrm>
              <a:off x="3175544" y="3748892"/>
              <a:ext cx="1609399" cy="1316010"/>
              <a:chOff x="3188070" y="3748892"/>
              <a:chExt cx="1609399" cy="1316010"/>
            </a:xfrm>
          </p:grpSpPr>
          <p:sp>
            <p:nvSpPr>
              <p:cNvPr id="4836" name="Google Shape;4836;p44"/>
              <p:cNvSpPr/>
              <p:nvPr/>
            </p:nvSpPr>
            <p:spPr>
              <a:xfrm>
                <a:off x="3188070" y="3748892"/>
                <a:ext cx="1609399" cy="1316010"/>
              </a:xfrm>
              <a:custGeom>
                <a:rect b="b" l="l" r="r" t="t"/>
                <a:pathLst>
                  <a:path extrusionOk="0" h="451" w="1198">
                    <a:moveTo>
                      <a:pt x="88" y="181"/>
                    </a:moveTo>
                    <a:cubicBezTo>
                      <a:pt x="159" y="143"/>
                      <a:pt x="120" y="111"/>
                      <a:pt x="180" y="89"/>
                    </a:cubicBezTo>
                    <a:cubicBezTo>
                      <a:pt x="240" y="67"/>
                      <a:pt x="313" y="60"/>
                      <a:pt x="448" y="49"/>
                    </a:cubicBezTo>
                    <a:cubicBezTo>
                      <a:pt x="583" y="38"/>
                      <a:pt x="866" y="0"/>
                      <a:pt x="988" y="25"/>
                    </a:cubicBezTo>
                    <a:cubicBezTo>
                      <a:pt x="1110" y="50"/>
                      <a:pt x="1198" y="132"/>
                      <a:pt x="1181" y="197"/>
                    </a:cubicBezTo>
                    <a:cubicBezTo>
                      <a:pt x="1164" y="262"/>
                      <a:pt x="1034" y="375"/>
                      <a:pt x="889" y="413"/>
                    </a:cubicBezTo>
                    <a:cubicBezTo>
                      <a:pt x="744" y="451"/>
                      <a:pt x="449" y="438"/>
                      <a:pt x="307" y="425"/>
                    </a:cubicBezTo>
                    <a:cubicBezTo>
                      <a:pt x="165" y="412"/>
                      <a:pt x="72" y="378"/>
                      <a:pt x="36" y="337"/>
                    </a:cubicBezTo>
                    <a:cubicBezTo>
                      <a:pt x="0" y="296"/>
                      <a:pt x="77" y="213"/>
                      <a:pt x="88" y="181"/>
                    </a:cubicBezTo>
                    <a:close/>
                  </a:path>
                </a:pathLst>
              </a:custGeom>
              <a:gradFill>
                <a:gsLst>
                  <a:gs pos="0">
                    <a:schemeClr val="lt1"/>
                  </a:gs>
                  <a:gs pos="24000">
                    <a:schemeClr val="lt1"/>
                  </a:gs>
                  <a:gs pos="99000">
                    <a:srgbClr val="FFFFFF">
                      <a:alpha val="66666"/>
                    </a:srgbClr>
                  </a:gs>
                  <a:gs pos="100000">
                    <a:srgbClr val="FFFFFF">
                      <a:alpha val="66666"/>
                    </a:srgbClr>
                  </a:gs>
                </a:gsLst>
                <a:path path="circle">
                  <a:fillToRect b="50%" l="50%" r="50%" t="50%"/>
                </a:path>
                <a:tileRect/>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837" name="Google Shape;4837;p44"/>
              <p:cNvGrpSpPr/>
              <p:nvPr/>
            </p:nvGrpSpPr>
            <p:grpSpPr>
              <a:xfrm>
                <a:off x="3323010" y="3984960"/>
                <a:ext cx="1290181" cy="1041474"/>
                <a:chOff x="2145563" y="2093530"/>
                <a:chExt cx="1290181" cy="1041474"/>
              </a:xfrm>
            </p:grpSpPr>
            <p:sp>
              <p:nvSpPr>
                <p:cNvPr id="4838" name="Google Shape;4838;p44"/>
                <p:cNvSpPr txBox="1"/>
                <p:nvPr/>
              </p:nvSpPr>
              <p:spPr>
                <a:xfrm>
                  <a:off x="2307787" y="2257804"/>
                  <a:ext cx="1017000" cy="877200"/>
                </a:xfrm>
                <a:prstGeom prst="rect">
                  <a:avLst/>
                </a:prstGeom>
                <a:noFill/>
                <a:ln>
                  <a:noFill/>
                </a:ln>
              </p:spPr>
              <p:txBody>
                <a:bodyPr anchorCtr="0" anchor="t" bIns="34275" lIns="68575" spcFirstLastPara="1" rIns="68575" wrap="square" tIns="34275">
                  <a:spAutoFit/>
                </a:bodyPr>
                <a:lstStyle/>
                <a:p>
                  <a:pPr indent="0" lvl="0" marL="0" marR="0" rtl="0" algn="ctr">
                    <a:lnSpc>
                      <a:spcPct val="85000"/>
                    </a:lnSpc>
                    <a:spcBef>
                      <a:spcPts val="0"/>
                    </a:spcBef>
                    <a:spcAft>
                      <a:spcPts val="0"/>
                    </a:spcAft>
                    <a:buNone/>
                  </a:pPr>
                  <a:r>
                    <a:rPr lang="en-US" sz="1500">
                      <a:solidFill>
                        <a:srgbClr val="0000A8"/>
                      </a:solidFill>
                      <a:latin typeface="Arial"/>
                      <a:ea typeface="Arial"/>
                      <a:cs typeface="Arial"/>
                      <a:sym typeface="Arial"/>
                    </a:rPr>
                    <a:t>intra-AS</a:t>
                  </a:r>
                  <a:endParaRPr sz="1100"/>
                </a:p>
                <a:p>
                  <a:pPr indent="0" lvl="0" marL="0" marR="0" rtl="0" algn="ctr">
                    <a:lnSpc>
                      <a:spcPct val="85000"/>
                    </a:lnSpc>
                    <a:spcBef>
                      <a:spcPts val="0"/>
                    </a:spcBef>
                    <a:spcAft>
                      <a:spcPts val="0"/>
                    </a:spcAft>
                    <a:buNone/>
                  </a:pPr>
                  <a:r>
                    <a:rPr lang="en-US" sz="1500">
                      <a:solidFill>
                        <a:srgbClr val="0000A8"/>
                      </a:solidFill>
                      <a:latin typeface="Arial"/>
                      <a:ea typeface="Arial"/>
                      <a:cs typeface="Arial"/>
                      <a:sym typeface="Arial"/>
                    </a:rPr>
                    <a:t>routing</a:t>
                  </a:r>
                  <a:endParaRPr sz="1100"/>
                </a:p>
              </p:txBody>
            </p:sp>
            <p:sp>
              <p:nvSpPr>
                <p:cNvPr id="4839" name="Google Shape;4839;p44"/>
                <p:cNvSpPr/>
                <p:nvPr/>
              </p:nvSpPr>
              <p:spPr>
                <a:xfrm>
                  <a:off x="2145563" y="2093530"/>
                  <a:ext cx="1290181" cy="864296"/>
                </a:xfrm>
                <a:prstGeom prst="ellipse">
                  <a:avLst/>
                </a:prstGeom>
                <a:noFill/>
                <a:ln cap="flat" cmpd="sng" w="38100">
                  <a:solidFill>
                    <a:srgbClr val="0000A8"/>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840" name="Google Shape;4840;p44"/>
                <p:cNvSpPr/>
                <p:nvPr/>
              </p:nvSpPr>
              <p:spPr>
                <a:xfrm>
                  <a:off x="2417523" y="2844399"/>
                  <a:ext cx="776614" cy="14457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cxnSp>
              <p:nvCxnSpPr>
                <p:cNvPr id="4841" name="Google Shape;4841;p44"/>
                <p:cNvCxnSpPr/>
                <p:nvPr/>
              </p:nvCxnSpPr>
              <p:spPr>
                <a:xfrm flipH="1">
                  <a:off x="3111009" y="2833557"/>
                  <a:ext cx="138182" cy="97585"/>
                </a:xfrm>
                <a:prstGeom prst="straightConnector1">
                  <a:avLst/>
                </a:prstGeom>
                <a:noFill/>
                <a:ln cap="flat" cmpd="sng" w="38100">
                  <a:solidFill>
                    <a:srgbClr val="0000A8"/>
                  </a:solidFill>
                  <a:prstDash val="solid"/>
                  <a:miter lim="800000"/>
                  <a:headEnd len="sm" w="sm" type="none"/>
                  <a:tailEnd len="med" w="med" type="triangle"/>
                </a:ln>
              </p:spPr>
            </p:cxnSp>
          </p:grpSp>
        </p:grpSp>
        <p:grpSp>
          <p:nvGrpSpPr>
            <p:cNvPr id="4842" name="Google Shape;4842;p44"/>
            <p:cNvGrpSpPr/>
            <p:nvPr/>
          </p:nvGrpSpPr>
          <p:grpSpPr>
            <a:xfrm>
              <a:off x="4345585" y="4779701"/>
              <a:ext cx="2744147" cy="1150695"/>
              <a:chOff x="4345585" y="4779701"/>
              <a:chExt cx="2744147" cy="1150695"/>
            </a:xfrm>
          </p:grpSpPr>
          <p:sp>
            <p:nvSpPr>
              <p:cNvPr id="4843" name="Google Shape;4843;p44"/>
              <p:cNvSpPr/>
              <p:nvPr/>
            </p:nvSpPr>
            <p:spPr>
              <a:xfrm>
                <a:off x="4345585" y="4779701"/>
                <a:ext cx="2744147" cy="1093783"/>
              </a:xfrm>
              <a:custGeom>
                <a:rect b="b" l="l" r="r" t="t"/>
                <a:pathLst>
                  <a:path extrusionOk="0" h="682" w="1583">
                    <a:moveTo>
                      <a:pt x="155" y="224"/>
                    </a:moveTo>
                    <a:cubicBezTo>
                      <a:pt x="208" y="137"/>
                      <a:pt x="302" y="108"/>
                      <a:pt x="407" y="74"/>
                    </a:cubicBezTo>
                    <a:cubicBezTo>
                      <a:pt x="512" y="40"/>
                      <a:pt x="660" y="0"/>
                      <a:pt x="785" y="20"/>
                    </a:cubicBezTo>
                    <a:cubicBezTo>
                      <a:pt x="910" y="40"/>
                      <a:pt x="1027" y="126"/>
                      <a:pt x="1157" y="194"/>
                    </a:cubicBezTo>
                    <a:cubicBezTo>
                      <a:pt x="1287" y="262"/>
                      <a:pt x="1545" y="353"/>
                      <a:pt x="1564" y="428"/>
                    </a:cubicBezTo>
                    <a:cubicBezTo>
                      <a:pt x="1583" y="503"/>
                      <a:pt x="1417" y="606"/>
                      <a:pt x="1272" y="644"/>
                    </a:cubicBezTo>
                    <a:cubicBezTo>
                      <a:pt x="1127" y="682"/>
                      <a:pt x="887" y="664"/>
                      <a:pt x="690" y="656"/>
                    </a:cubicBezTo>
                    <a:cubicBezTo>
                      <a:pt x="493" y="648"/>
                      <a:pt x="178" y="668"/>
                      <a:pt x="89" y="596"/>
                    </a:cubicBezTo>
                    <a:cubicBezTo>
                      <a:pt x="0" y="524"/>
                      <a:pt x="102" y="311"/>
                      <a:pt x="155" y="224"/>
                    </a:cubicBezTo>
                    <a:close/>
                  </a:path>
                </a:pathLst>
              </a:custGeom>
              <a:gradFill>
                <a:gsLst>
                  <a:gs pos="0">
                    <a:schemeClr val="lt1"/>
                  </a:gs>
                  <a:gs pos="20000">
                    <a:schemeClr val="lt1"/>
                  </a:gs>
                  <a:gs pos="99000">
                    <a:srgbClr val="FFFFFF">
                      <a:alpha val="72941"/>
                    </a:srgbClr>
                  </a:gs>
                  <a:gs pos="100000">
                    <a:srgbClr val="FFFFFF">
                      <a:alpha val="72941"/>
                    </a:srgbClr>
                  </a:gs>
                </a:gsLst>
                <a:path path="circle">
                  <a:fillToRect b="50%" l="50%" r="50%" t="50%"/>
                </a:path>
                <a:tileRect/>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844" name="Google Shape;4844;p44"/>
              <p:cNvGrpSpPr/>
              <p:nvPr/>
            </p:nvGrpSpPr>
            <p:grpSpPr>
              <a:xfrm>
                <a:off x="4915903" y="4888922"/>
                <a:ext cx="1290181" cy="1041474"/>
                <a:chOff x="2158089" y="2093530"/>
                <a:chExt cx="1290181" cy="1041474"/>
              </a:xfrm>
            </p:grpSpPr>
            <p:sp>
              <p:nvSpPr>
                <p:cNvPr id="4845" name="Google Shape;4845;p44"/>
                <p:cNvSpPr txBox="1"/>
                <p:nvPr/>
              </p:nvSpPr>
              <p:spPr>
                <a:xfrm>
                  <a:off x="2307787" y="2257804"/>
                  <a:ext cx="1017000" cy="877200"/>
                </a:xfrm>
                <a:prstGeom prst="rect">
                  <a:avLst/>
                </a:prstGeom>
                <a:noFill/>
                <a:ln>
                  <a:noFill/>
                </a:ln>
              </p:spPr>
              <p:txBody>
                <a:bodyPr anchorCtr="0" anchor="t" bIns="34275" lIns="68575" spcFirstLastPara="1" rIns="68575" wrap="square" tIns="34275">
                  <a:spAutoFit/>
                </a:bodyPr>
                <a:lstStyle/>
                <a:p>
                  <a:pPr indent="0" lvl="0" marL="0" marR="0" rtl="0" algn="ctr">
                    <a:lnSpc>
                      <a:spcPct val="85000"/>
                    </a:lnSpc>
                    <a:spcBef>
                      <a:spcPts val="0"/>
                    </a:spcBef>
                    <a:spcAft>
                      <a:spcPts val="0"/>
                    </a:spcAft>
                    <a:buNone/>
                  </a:pPr>
                  <a:r>
                    <a:rPr lang="en-US" sz="1500">
                      <a:solidFill>
                        <a:srgbClr val="0000A8"/>
                      </a:solidFill>
                      <a:latin typeface="Arial"/>
                      <a:ea typeface="Arial"/>
                      <a:cs typeface="Arial"/>
                      <a:sym typeface="Arial"/>
                    </a:rPr>
                    <a:t>intra-AS</a:t>
                  </a:r>
                  <a:endParaRPr sz="1100"/>
                </a:p>
                <a:p>
                  <a:pPr indent="0" lvl="0" marL="0" marR="0" rtl="0" algn="ctr">
                    <a:lnSpc>
                      <a:spcPct val="85000"/>
                    </a:lnSpc>
                    <a:spcBef>
                      <a:spcPts val="0"/>
                    </a:spcBef>
                    <a:spcAft>
                      <a:spcPts val="0"/>
                    </a:spcAft>
                    <a:buNone/>
                  </a:pPr>
                  <a:r>
                    <a:rPr lang="en-US" sz="1500">
                      <a:solidFill>
                        <a:srgbClr val="0000A8"/>
                      </a:solidFill>
                      <a:latin typeface="Arial"/>
                      <a:ea typeface="Arial"/>
                      <a:cs typeface="Arial"/>
                      <a:sym typeface="Arial"/>
                    </a:rPr>
                    <a:t>routing</a:t>
                  </a:r>
                  <a:endParaRPr sz="1100"/>
                </a:p>
              </p:txBody>
            </p:sp>
            <p:sp>
              <p:nvSpPr>
                <p:cNvPr id="4846" name="Google Shape;4846;p44"/>
                <p:cNvSpPr/>
                <p:nvPr/>
              </p:nvSpPr>
              <p:spPr>
                <a:xfrm>
                  <a:off x="2158089" y="2093530"/>
                  <a:ext cx="1290181" cy="864296"/>
                </a:xfrm>
                <a:prstGeom prst="ellipse">
                  <a:avLst/>
                </a:prstGeom>
                <a:noFill/>
                <a:ln cap="flat" cmpd="sng" w="38100">
                  <a:solidFill>
                    <a:srgbClr val="0000A8"/>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847" name="Google Shape;4847;p44"/>
                <p:cNvSpPr/>
                <p:nvPr/>
              </p:nvSpPr>
              <p:spPr>
                <a:xfrm>
                  <a:off x="2417523" y="2844399"/>
                  <a:ext cx="776614" cy="14457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cxnSp>
              <p:nvCxnSpPr>
                <p:cNvPr id="4848" name="Google Shape;4848;p44"/>
                <p:cNvCxnSpPr/>
                <p:nvPr/>
              </p:nvCxnSpPr>
              <p:spPr>
                <a:xfrm flipH="1">
                  <a:off x="3111009" y="2833557"/>
                  <a:ext cx="138182" cy="97585"/>
                </a:xfrm>
                <a:prstGeom prst="straightConnector1">
                  <a:avLst/>
                </a:prstGeom>
                <a:noFill/>
                <a:ln cap="flat" cmpd="sng" w="38100">
                  <a:solidFill>
                    <a:srgbClr val="0000A8"/>
                  </a:solidFill>
                  <a:prstDash val="solid"/>
                  <a:miter lim="800000"/>
                  <a:headEnd len="sm" w="sm" type="none"/>
                  <a:tailEnd len="med" w="med" type="triangle"/>
                </a:ln>
              </p:spPr>
            </p:cxnSp>
          </p:grpSp>
        </p:grpSp>
        <p:grpSp>
          <p:nvGrpSpPr>
            <p:cNvPr id="4849" name="Google Shape;4849;p44"/>
            <p:cNvGrpSpPr/>
            <p:nvPr/>
          </p:nvGrpSpPr>
          <p:grpSpPr>
            <a:xfrm>
              <a:off x="6989573" y="3977477"/>
              <a:ext cx="2154427" cy="1384541"/>
              <a:chOff x="6989573" y="3977477"/>
              <a:chExt cx="2154427" cy="1384541"/>
            </a:xfrm>
          </p:grpSpPr>
          <p:sp>
            <p:nvSpPr>
              <p:cNvPr id="4850" name="Google Shape;4850;p44"/>
              <p:cNvSpPr/>
              <p:nvPr/>
            </p:nvSpPr>
            <p:spPr>
              <a:xfrm>
                <a:off x="6989573" y="3977477"/>
                <a:ext cx="2154427" cy="1384541"/>
              </a:xfrm>
              <a:custGeom>
                <a:rect b="b" l="l" r="r" t="t"/>
                <a:pathLst>
                  <a:path extrusionOk="0" h="543" w="1162">
                    <a:moveTo>
                      <a:pt x="56" y="162"/>
                    </a:moveTo>
                    <a:cubicBezTo>
                      <a:pt x="115" y="100"/>
                      <a:pt x="221" y="28"/>
                      <a:pt x="368" y="14"/>
                    </a:cubicBezTo>
                    <a:cubicBezTo>
                      <a:pt x="515" y="0"/>
                      <a:pt x="811" y="42"/>
                      <a:pt x="940" y="79"/>
                    </a:cubicBezTo>
                    <a:cubicBezTo>
                      <a:pt x="1069" y="116"/>
                      <a:pt x="1126" y="177"/>
                      <a:pt x="1144" y="239"/>
                    </a:cubicBezTo>
                    <a:cubicBezTo>
                      <a:pt x="1162" y="301"/>
                      <a:pt x="1141" y="401"/>
                      <a:pt x="1048" y="451"/>
                    </a:cubicBezTo>
                    <a:cubicBezTo>
                      <a:pt x="955" y="501"/>
                      <a:pt x="746" y="543"/>
                      <a:pt x="586" y="541"/>
                    </a:cubicBezTo>
                    <a:cubicBezTo>
                      <a:pt x="426" y="539"/>
                      <a:pt x="176" y="502"/>
                      <a:pt x="88" y="439"/>
                    </a:cubicBezTo>
                    <a:cubicBezTo>
                      <a:pt x="0" y="376"/>
                      <a:pt x="63" y="220"/>
                      <a:pt x="56" y="162"/>
                    </a:cubicBezTo>
                    <a:close/>
                  </a:path>
                </a:pathLst>
              </a:custGeom>
              <a:gradFill>
                <a:gsLst>
                  <a:gs pos="0">
                    <a:schemeClr val="lt1"/>
                  </a:gs>
                  <a:gs pos="24000">
                    <a:schemeClr val="lt1"/>
                  </a:gs>
                  <a:gs pos="99000">
                    <a:srgbClr val="FFFFFF">
                      <a:alpha val="66666"/>
                    </a:srgbClr>
                  </a:gs>
                  <a:gs pos="100000">
                    <a:srgbClr val="FFFFFF">
                      <a:alpha val="66666"/>
                    </a:srgbClr>
                  </a:gs>
                </a:gsLst>
                <a:path path="circle">
                  <a:fillToRect b="50%" l="50%" r="50%" t="50%"/>
                </a:path>
                <a:tileRect/>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851" name="Google Shape;4851;p44"/>
              <p:cNvGrpSpPr/>
              <p:nvPr/>
            </p:nvGrpSpPr>
            <p:grpSpPr>
              <a:xfrm>
                <a:off x="7396057" y="4300199"/>
                <a:ext cx="1290181" cy="1041474"/>
                <a:chOff x="2158089" y="2093530"/>
                <a:chExt cx="1290181" cy="1041474"/>
              </a:xfrm>
            </p:grpSpPr>
            <p:sp>
              <p:nvSpPr>
                <p:cNvPr id="4852" name="Google Shape;4852;p44"/>
                <p:cNvSpPr txBox="1"/>
                <p:nvPr/>
              </p:nvSpPr>
              <p:spPr>
                <a:xfrm>
                  <a:off x="2307787" y="2257804"/>
                  <a:ext cx="1017000" cy="877200"/>
                </a:xfrm>
                <a:prstGeom prst="rect">
                  <a:avLst/>
                </a:prstGeom>
                <a:noFill/>
                <a:ln>
                  <a:noFill/>
                </a:ln>
              </p:spPr>
              <p:txBody>
                <a:bodyPr anchorCtr="0" anchor="t" bIns="34275" lIns="68575" spcFirstLastPara="1" rIns="68575" wrap="square" tIns="34275">
                  <a:spAutoFit/>
                </a:bodyPr>
                <a:lstStyle/>
                <a:p>
                  <a:pPr indent="0" lvl="0" marL="0" marR="0" rtl="0" algn="ctr">
                    <a:lnSpc>
                      <a:spcPct val="85000"/>
                    </a:lnSpc>
                    <a:spcBef>
                      <a:spcPts val="0"/>
                    </a:spcBef>
                    <a:spcAft>
                      <a:spcPts val="0"/>
                    </a:spcAft>
                    <a:buNone/>
                  </a:pPr>
                  <a:r>
                    <a:rPr lang="en-US" sz="1500">
                      <a:solidFill>
                        <a:srgbClr val="0000A8"/>
                      </a:solidFill>
                      <a:latin typeface="Arial"/>
                      <a:ea typeface="Arial"/>
                      <a:cs typeface="Arial"/>
                      <a:sym typeface="Arial"/>
                    </a:rPr>
                    <a:t>intra-AS</a:t>
                  </a:r>
                  <a:endParaRPr sz="1100"/>
                </a:p>
                <a:p>
                  <a:pPr indent="0" lvl="0" marL="0" marR="0" rtl="0" algn="ctr">
                    <a:lnSpc>
                      <a:spcPct val="85000"/>
                    </a:lnSpc>
                    <a:spcBef>
                      <a:spcPts val="0"/>
                    </a:spcBef>
                    <a:spcAft>
                      <a:spcPts val="0"/>
                    </a:spcAft>
                    <a:buNone/>
                  </a:pPr>
                  <a:r>
                    <a:rPr lang="en-US" sz="1500">
                      <a:solidFill>
                        <a:srgbClr val="0000A8"/>
                      </a:solidFill>
                      <a:latin typeface="Arial"/>
                      <a:ea typeface="Arial"/>
                      <a:cs typeface="Arial"/>
                      <a:sym typeface="Arial"/>
                    </a:rPr>
                    <a:t>routing</a:t>
                  </a:r>
                  <a:endParaRPr sz="1100"/>
                </a:p>
              </p:txBody>
            </p:sp>
            <p:sp>
              <p:nvSpPr>
                <p:cNvPr id="4853" name="Google Shape;4853;p44"/>
                <p:cNvSpPr/>
                <p:nvPr/>
              </p:nvSpPr>
              <p:spPr>
                <a:xfrm>
                  <a:off x="2158089" y="2093530"/>
                  <a:ext cx="1290181" cy="864296"/>
                </a:xfrm>
                <a:prstGeom prst="ellipse">
                  <a:avLst/>
                </a:prstGeom>
                <a:noFill/>
                <a:ln cap="flat" cmpd="sng" w="38100">
                  <a:solidFill>
                    <a:srgbClr val="0000A8"/>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854" name="Google Shape;4854;p44"/>
                <p:cNvSpPr/>
                <p:nvPr/>
              </p:nvSpPr>
              <p:spPr>
                <a:xfrm>
                  <a:off x="2417523" y="2844399"/>
                  <a:ext cx="776614" cy="14457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cxnSp>
              <p:nvCxnSpPr>
                <p:cNvPr id="4855" name="Google Shape;4855;p44"/>
                <p:cNvCxnSpPr/>
                <p:nvPr/>
              </p:nvCxnSpPr>
              <p:spPr>
                <a:xfrm flipH="1">
                  <a:off x="3111009" y="2833557"/>
                  <a:ext cx="138182" cy="97585"/>
                </a:xfrm>
                <a:prstGeom prst="straightConnector1">
                  <a:avLst/>
                </a:prstGeom>
                <a:noFill/>
                <a:ln cap="flat" cmpd="sng" w="38100">
                  <a:solidFill>
                    <a:srgbClr val="0000A8"/>
                  </a:solidFill>
                  <a:prstDash val="solid"/>
                  <a:miter lim="800000"/>
                  <a:headEnd len="sm" w="sm" type="none"/>
                  <a:tailEnd len="med" w="med" type="triangle"/>
                </a:ln>
              </p:spPr>
            </p:cxnSp>
          </p:grpSp>
        </p:grpSp>
      </p:grpSp>
      <p:grpSp>
        <p:nvGrpSpPr>
          <p:cNvPr id="4856" name="Google Shape;4856;p44"/>
          <p:cNvGrpSpPr/>
          <p:nvPr/>
        </p:nvGrpSpPr>
        <p:grpSpPr>
          <a:xfrm>
            <a:off x="1359222" y="2954577"/>
            <a:ext cx="4476342" cy="1593444"/>
            <a:chOff x="3202684" y="3763506"/>
            <a:chExt cx="5968456" cy="2124592"/>
          </a:xfrm>
        </p:grpSpPr>
        <p:grpSp>
          <p:nvGrpSpPr>
            <p:cNvPr id="4857" name="Google Shape;4857;p44"/>
            <p:cNvGrpSpPr/>
            <p:nvPr/>
          </p:nvGrpSpPr>
          <p:grpSpPr>
            <a:xfrm>
              <a:off x="3202684" y="3763506"/>
              <a:ext cx="5968456" cy="2124592"/>
              <a:chOff x="2563856" y="-1509951"/>
              <a:chExt cx="5968456" cy="2124592"/>
            </a:xfrm>
          </p:grpSpPr>
          <p:sp>
            <p:nvSpPr>
              <p:cNvPr id="4858" name="Google Shape;4858;p44"/>
              <p:cNvSpPr/>
              <p:nvPr/>
            </p:nvSpPr>
            <p:spPr>
              <a:xfrm>
                <a:off x="2563856" y="-1509951"/>
                <a:ext cx="1609399" cy="1316010"/>
              </a:xfrm>
              <a:custGeom>
                <a:rect b="b" l="l" r="r" t="t"/>
                <a:pathLst>
                  <a:path extrusionOk="0" h="451" w="1198">
                    <a:moveTo>
                      <a:pt x="88" y="181"/>
                    </a:moveTo>
                    <a:cubicBezTo>
                      <a:pt x="159" y="143"/>
                      <a:pt x="120" y="111"/>
                      <a:pt x="180" y="89"/>
                    </a:cubicBezTo>
                    <a:cubicBezTo>
                      <a:pt x="240" y="67"/>
                      <a:pt x="313" y="60"/>
                      <a:pt x="448" y="49"/>
                    </a:cubicBezTo>
                    <a:cubicBezTo>
                      <a:pt x="583" y="38"/>
                      <a:pt x="866" y="0"/>
                      <a:pt x="988" y="25"/>
                    </a:cubicBezTo>
                    <a:cubicBezTo>
                      <a:pt x="1110" y="50"/>
                      <a:pt x="1198" y="132"/>
                      <a:pt x="1181" y="197"/>
                    </a:cubicBezTo>
                    <a:cubicBezTo>
                      <a:pt x="1164" y="262"/>
                      <a:pt x="1034" y="375"/>
                      <a:pt x="889" y="413"/>
                    </a:cubicBezTo>
                    <a:cubicBezTo>
                      <a:pt x="744" y="451"/>
                      <a:pt x="449" y="438"/>
                      <a:pt x="307" y="425"/>
                    </a:cubicBezTo>
                    <a:cubicBezTo>
                      <a:pt x="165" y="412"/>
                      <a:pt x="72" y="378"/>
                      <a:pt x="36" y="337"/>
                    </a:cubicBezTo>
                    <a:cubicBezTo>
                      <a:pt x="0" y="296"/>
                      <a:pt x="77" y="213"/>
                      <a:pt x="88" y="181"/>
                    </a:cubicBezTo>
                    <a:close/>
                  </a:path>
                </a:pathLst>
              </a:custGeom>
              <a:gradFill>
                <a:gsLst>
                  <a:gs pos="0">
                    <a:schemeClr val="lt1"/>
                  </a:gs>
                  <a:gs pos="24000">
                    <a:schemeClr val="lt1"/>
                  </a:gs>
                  <a:gs pos="99000">
                    <a:srgbClr val="FFFFFF">
                      <a:alpha val="66666"/>
                    </a:srgbClr>
                  </a:gs>
                  <a:gs pos="100000">
                    <a:srgbClr val="FFFFFF">
                      <a:alpha val="66666"/>
                    </a:srgbClr>
                  </a:gs>
                </a:gsLst>
                <a:path path="circle">
                  <a:fillToRect b="50%" l="50%" r="50%" t="50%"/>
                </a:path>
                <a:tileRect/>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9" name="Google Shape;4859;p44"/>
              <p:cNvSpPr/>
              <p:nvPr/>
            </p:nvSpPr>
            <p:spPr>
              <a:xfrm>
                <a:off x="3733897" y="-479142"/>
                <a:ext cx="2744147" cy="1093783"/>
              </a:xfrm>
              <a:custGeom>
                <a:rect b="b" l="l" r="r" t="t"/>
                <a:pathLst>
                  <a:path extrusionOk="0" h="682" w="1583">
                    <a:moveTo>
                      <a:pt x="155" y="224"/>
                    </a:moveTo>
                    <a:cubicBezTo>
                      <a:pt x="208" y="137"/>
                      <a:pt x="302" y="108"/>
                      <a:pt x="407" y="74"/>
                    </a:cubicBezTo>
                    <a:cubicBezTo>
                      <a:pt x="512" y="40"/>
                      <a:pt x="660" y="0"/>
                      <a:pt x="785" y="20"/>
                    </a:cubicBezTo>
                    <a:cubicBezTo>
                      <a:pt x="910" y="40"/>
                      <a:pt x="1027" y="126"/>
                      <a:pt x="1157" y="194"/>
                    </a:cubicBezTo>
                    <a:cubicBezTo>
                      <a:pt x="1287" y="262"/>
                      <a:pt x="1545" y="353"/>
                      <a:pt x="1564" y="428"/>
                    </a:cubicBezTo>
                    <a:cubicBezTo>
                      <a:pt x="1583" y="503"/>
                      <a:pt x="1417" y="606"/>
                      <a:pt x="1272" y="644"/>
                    </a:cubicBezTo>
                    <a:cubicBezTo>
                      <a:pt x="1127" y="682"/>
                      <a:pt x="887" y="664"/>
                      <a:pt x="690" y="656"/>
                    </a:cubicBezTo>
                    <a:cubicBezTo>
                      <a:pt x="493" y="648"/>
                      <a:pt x="178" y="668"/>
                      <a:pt x="89" y="596"/>
                    </a:cubicBezTo>
                    <a:cubicBezTo>
                      <a:pt x="0" y="524"/>
                      <a:pt x="102" y="311"/>
                      <a:pt x="155" y="224"/>
                    </a:cubicBezTo>
                    <a:close/>
                  </a:path>
                </a:pathLst>
              </a:custGeom>
              <a:gradFill>
                <a:gsLst>
                  <a:gs pos="0">
                    <a:schemeClr val="lt1"/>
                  </a:gs>
                  <a:gs pos="20000">
                    <a:schemeClr val="lt1"/>
                  </a:gs>
                  <a:gs pos="99000">
                    <a:srgbClr val="FFFFFF">
                      <a:alpha val="72941"/>
                    </a:srgbClr>
                  </a:gs>
                  <a:gs pos="100000">
                    <a:srgbClr val="FFFFFF">
                      <a:alpha val="72941"/>
                    </a:srgbClr>
                  </a:gs>
                </a:gsLst>
                <a:path path="circle">
                  <a:fillToRect b="50%" l="50%" r="50%" t="50%"/>
                </a:path>
                <a:tileRect/>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0" name="Google Shape;4860;p44"/>
              <p:cNvSpPr/>
              <p:nvPr/>
            </p:nvSpPr>
            <p:spPr>
              <a:xfrm>
                <a:off x="6377885" y="-1281366"/>
                <a:ext cx="2154427" cy="1384541"/>
              </a:xfrm>
              <a:custGeom>
                <a:rect b="b" l="l" r="r" t="t"/>
                <a:pathLst>
                  <a:path extrusionOk="0" h="543" w="1162">
                    <a:moveTo>
                      <a:pt x="56" y="162"/>
                    </a:moveTo>
                    <a:cubicBezTo>
                      <a:pt x="115" y="100"/>
                      <a:pt x="221" y="28"/>
                      <a:pt x="368" y="14"/>
                    </a:cubicBezTo>
                    <a:cubicBezTo>
                      <a:pt x="515" y="0"/>
                      <a:pt x="811" y="42"/>
                      <a:pt x="940" y="79"/>
                    </a:cubicBezTo>
                    <a:cubicBezTo>
                      <a:pt x="1069" y="116"/>
                      <a:pt x="1126" y="177"/>
                      <a:pt x="1144" y="239"/>
                    </a:cubicBezTo>
                    <a:cubicBezTo>
                      <a:pt x="1162" y="301"/>
                      <a:pt x="1141" y="401"/>
                      <a:pt x="1048" y="451"/>
                    </a:cubicBezTo>
                    <a:cubicBezTo>
                      <a:pt x="955" y="501"/>
                      <a:pt x="746" y="543"/>
                      <a:pt x="586" y="541"/>
                    </a:cubicBezTo>
                    <a:cubicBezTo>
                      <a:pt x="426" y="539"/>
                      <a:pt x="176" y="502"/>
                      <a:pt x="88" y="439"/>
                    </a:cubicBezTo>
                    <a:cubicBezTo>
                      <a:pt x="0" y="376"/>
                      <a:pt x="63" y="220"/>
                      <a:pt x="56" y="162"/>
                    </a:cubicBezTo>
                    <a:close/>
                  </a:path>
                </a:pathLst>
              </a:custGeom>
              <a:gradFill>
                <a:gsLst>
                  <a:gs pos="0">
                    <a:schemeClr val="lt1"/>
                  </a:gs>
                  <a:gs pos="24000">
                    <a:schemeClr val="lt1"/>
                  </a:gs>
                  <a:gs pos="99000">
                    <a:srgbClr val="FFFFFF">
                      <a:alpha val="66666"/>
                    </a:srgbClr>
                  </a:gs>
                  <a:gs pos="100000">
                    <a:srgbClr val="FFFFFF">
                      <a:alpha val="66666"/>
                    </a:srgbClr>
                  </a:gs>
                </a:gsLst>
                <a:path path="circle">
                  <a:fillToRect b="50%" l="50%" r="50%" t="50%"/>
                </a:path>
                <a:tileRect/>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861" name="Google Shape;4861;p44"/>
              <p:cNvCxnSpPr/>
              <p:nvPr/>
            </p:nvCxnSpPr>
            <p:spPr>
              <a:xfrm flipH="1" rot="10800000">
                <a:off x="5824603" y="-501042"/>
                <a:ext cx="814192" cy="501042"/>
              </a:xfrm>
              <a:prstGeom prst="straightConnector1">
                <a:avLst/>
              </a:prstGeom>
              <a:noFill/>
              <a:ln cap="flat" cmpd="sng" w="38100">
                <a:solidFill>
                  <a:srgbClr val="C00000"/>
                </a:solidFill>
                <a:prstDash val="solid"/>
                <a:miter lim="800000"/>
                <a:headEnd len="med" w="med" type="triangle"/>
                <a:tailEnd len="med" w="med" type="triangle"/>
              </a:ln>
            </p:spPr>
          </p:cxnSp>
          <p:cxnSp>
            <p:nvCxnSpPr>
              <p:cNvPr id="4862" name="Google Shape;4862;p44"/>
              <p:cNvCxnSpPr/>
              <p:nvPr/>
            </p:nvCxnSpPr>
            <p:spPr>
              <a:xfrm>
                <a:off x="4010416" y="-711896"/>
                <a:ext cx="724423" cy="436323"/>
              </a:xfrm>
              <a:prstGeom prst="straightConnector1">
                <a:avLst/>
              </a:prstGeom>
              <a:noFill/>
              <a:ln cap="flat" cmpd="sng" w="38100">
                <a:solidFill>
                  <a:srgbClr val="C00000"/>
                </a:solidFill>
                <a:prstDash val="solid"/>
                <a:miter lim="800000"/>
                <a:headEnd len="med" w="med" type="triangle"/>
                <a:tailEnd len="med" w="med" type="triangle"/>
              </a:ln>
            </p:spPr>
          </p:cxnSp>
        </p:grpSp>
        <p:sp>
          <p:nvSpPr>
            <p:cNvPr id="4863" name="Google Shape;4863;p44"/>
            <p:cNvSpPr txBox="1"/>
            <p:nvPr/>
          </p:nvSpPr>
          <p:spPr>
            <a:xfrm>
              <a:off x="4935255" y="4346532"/>
              <a:ext cx="2217000" cy="831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800">
                  <a:solidFill>
                    <a:srgbClr val="C00000"/>
                  </a:solidFill>
                  <a:latin typeface="Arial"/>
                  <a:ea typeface="Arial"/>
                  <a:cs typeface="Arial"/>
                  <a:sym typeface="Arial"/>
                </a:rPr>
                <a:t>inter-AS routing</a:t>
              </a:r>
              <a:endParaRPr sz="1100"/>
            </a:p>
          </p:txBody>
        </p:sp>
      </p:grpSp>
      <p:grpSp>
        <p:nvGrpSpPr>
          <p:cNvPr id="4864" name="Google Shape;4864;p44"/>
          <p:cNvGrpSpPr/>
          <p:nvPr/>
        </p:nvGrpSpPr>
        <p:grpSpPr>
          <a:xfrm>
            <a:off x="2792826" y="1399785"/>
            <a:ext cx="1750972" cy="2498264"/>
            <a:chOff x="5176788" y="1691016"/>
            <a:chExt cx="2334629" cy="3331019"/>
          </a:xfrm>
        </p:grpSpPr>
        <p:sp>
          <p:nvSpPr>
            <p:cNvPr id="4865" name="Google Shape;4865;p44"/>
            <p:cNvSpPr/>
            <p:nvPr/>
          </p:nvSpPr>
          <p:spPr>
            <a:xfrm flipH="1">
              <a:off x="5219204" y="3674178"/>
              <a:ext cx="2255450" cy="1347857"/>
            </a:xfrm>
            <a:custGeom>
              <a:rect b="b" l="l" r="r" t="t"/>
              <a:pathLst>
                <a:path extrusionOk="0" h="1349639" w="2254368">
                  <a:moveTo>
                    <a:pt x="1855043" y="1349639"/>
                  </a:moveTo>
                  <a:cubicBezTo>
                    <a:pt x="1304110" y="746280"/>
                    <a:pt x="628999" y="499249"/>
                    <a:pt x="0" y="310"/>
                  </a:cubicBezTo>
                  <a:cubicBezTo>
                    <a:pt x="333077" y="4877"/>
                    <a:pt x="1918156" y="-3099"/>
                    <a:pt x="2251233" y="1468"/>
                  </a:cubicBezTo>
                  <a:cubicBezTo>
                    <a:pt x="2089546" y="493074"/>
                    <a:pt x="2029736" y="828030"/>
                    <a:pt x="2254368" y="1315058"/>
                  </a:cubicBezTo>
                  <a:cubicBezTo>
                    <a:pt x="2028914" y="1268083"/>
                    <a:pt x="1915520" y="1271535"/>
                    <a:pt x="1855043" y="1349639"/>
                  </a:cubicBezTo>
                  <a:close/>
                </a:path>
              </a:pathLst>
            </a:custGeom>
            <a:gradFill>
              <a:gsLst>
                <a:gs pos="0">
                  <a:srgbClr val="F2F2F2"/>
                </a:gs>
                <a:gs pos="100000">
                  <a:srgbClr val="BFBFB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4866" name="Google Shape;4866;p44"/>
            <p:cNvGrpSpPr/>
            <p:nvPr/>
          </p:nvGrpSpPr>
          <p:grpSpPr>
            <a:xfrm>
              <a:off x="5176788" y="1691016"/>
              <a:ext cx="2334629" cy="2102478"/>
              <a:chOff x="5176788" y="1691016"/>
              <a:chExt cx="2334629" cy="2102478"/>
            </a:xfrm>
          </p:grpSpPr>
          <p:grpSp>
            <p:nvGrpSpPr>
              <p:cNvPr id="4867" name="Google Shape;4867;p44"/>
              <p:cNvGrpSpPr/>
              <p:nvPr/>
            </p:nvGrpSpPr>
            <p:grpSpPr>
              <a:xfrm>
                <a:off x="5176788" y="1691016"/>
                <a:ext cx="2334629" cy="2102478"/>
                <a:chOff x="1858002" y="3709936"/>
                <a:chExt cx="1045872" cy="1739638"/>
              </a:xfrm>
            </p:grpSpPr>
            <p:sp>
              <p:nvSpPr>
                <p:cNvPr id="4868" name="Google Shape;4868;p44"/>
                <p:cNvSpPr/>
                <p:nvPr/>
              </p:nvSpPr>
              <p:spPr>
                <a:xfrm rot="10800000">
                  <a:off x="1867527" y="3957547"/>
                  <a:ext cx="1033544" cy="611095"/>
                </a:xfrm>
                <a:prstGeom prst="rect">
                  <a:avLst/>
                </a:prstGeom>
                <a:gradFill>
                  <a:gsLst>
                    <a:gs pos="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4869" name="Google Shape;4869;p44"/>
                <p:cNvGrpSpPr/>
                <p:nvPr/>
              </p:nvGrpSpPr>
              <p:grpSpPr>
                <a:xfrm>
                  <a:off x="1859591" y="5089265"/>
                  <a:ext cx="1035050" cy="360309"/>
                  <a:chOff x="4129067" y="3606966"/>
                  <a:chExt cx="567968" cy="338045"/>
                </a:xfrm>
              </p:grpSpPr>
              <p:sp>
                <p:nvSpPr>
                  <p:cNvPr id="4870" name="Google Shape;4870;p44"/>
                  <p:cNvSpPr/>
                  <p:nvPr/>
                </p:nvSpPr>
                <p:spPr>
                  <a:xfrm>
                    <a:off x="4129067" y="3720144"/>
                    <a:ext cx="567968" cy="224867"/>
                  </a:xfrm>
                  <a:prstGeom prst="ellipse">
                    <a:avLst/>
                  </a:prstGeom>
                  <a:solidFill>
                    <a:srgbClr val="262699"/>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871" name="Google Shape;4871;p44"/>
                  <p:cNvSpPr/>
                  <p:nvPr/>
                </p:nvSpPr>
                <p:spPr>
                  <a:xfrm>
                    <a:off x="4129067" y="3720144"/>
                    <a:ext cx="567968" cy="111689"/>
                  </a:xfrm>
                  <a:prstGeom prst="rect">
                    <a:avLst/>
                  </a:prstGeom>
                  <a:solidFill>
                    <a:srgbClr val="2626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872" name="Google Shape;4872;p44"/>
                  <p:cNvSpPr/>
                  <p:nvPr/>
                </p:nvSpPr>
                <p:spPr>
                  <a:xfrm>
                    <a:off x="4129067" y="3606966"/>
                    <a:ext cx="567968" cy="224867"/>
                  </a:xfrm>
                  <a:prstGeom prst="ellipse">
                    <a:avLst/>
                  </a:prstGeom>
                  <a:solidFill>
                    <a:srgbClr val="8383E0">
                      <a:alpha val="69803"/>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4873" name="Google Shape;4873;p44"/>
                  <p:cNvCxnSpPr/>
                  <p:nvPr/>
                </p:nvCxnSpPr>
                <p:spPr>
                  <a:xfrm>
                    <a:off x="4697035" y="3720144"/>
                    <a:ext cx="0" cy="111689"/>
                  </a:xfrm>
                  <a:prstGeom prst="straightConnector1">
                    <a:avLst/>
                  </a:prstGeom>
                  <a:noFill/>
                  <a:ln cap="flat" cmpd="sng" w="9525">
                    <a:solidFill>
                      <a:srgbClr val="000000"/>
                    </a:solidFill>
                    <a:prstDash val="solid"/>
                    <a:round/>
                    <a:headEnd len="sm" w="sm" type="none"/>
                    <a:tailEnd len="sm" w="sm" type="none"/>
                  </a:ln>
                </p:spPr>
              </p:cxnSp>
              <p:cxnSp>
                <p:nvCxnSpPr>
                  <p:cNvPr id="4874" name="Google Shape;4874;p44"/>
                  <p:cNvCxnSpPr/>
                  <p:nvPr/>
                </p:nvCxnSpPr>
                <p:spPr>
                  <a:xfrm>
                    <a:off x="4129067" y="3720144"/>
                    <a:ext cx="0" cy="111689"/>
                  </a:xfrm>
                  <a:prstGeom prst="straightConnector1">
                    <a:avLst/>
                  </a:prstGeom>
                  <a:noFill/>
                  <a:ln cap="flat" cmpd="sng" w="9525">
                    <a:solidFill>
                      <a:srgbClr val="000000"/>
                    </a:solidFill>
                    <a:prstDash val="solid"/>
                    <a:round/>
                    <a:headEnd len="sm" w="sm" type="none"/>
                    <a:tailEnd len="sm" w="sm" type="none"/>
                  </a:ln>
                </p:spPr>
              </p:cxnSp>
            </p:grpSp>
            <p:sp>
              <p:nvSpPr>
                <p:cNvPr id="4875" name="Google Shape;4875;p44"/>
                <p:cNvSpPr/>
                <p:nvPr/>
              </p:nvSpPr>
              <p:spPr>
                <a:xfrm>
                  <a:off x="1859676" y="4691826"/>
                  <a:ext cx="1037420" cy="522210"/>
                </a:xfrm>
                <a:prstGeom prst="rect">
                  <a:avLst/>
                </a:prstGeom>
                <a:gradFill>
                  <a:gsLst>
                    <a:gs pos="0">
                      <a:srgbClr val="ACACEA"/>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4876" name="Google Shape;4876;p44"/>
                <p:cNvCxnSpPr>
                  <a:stCxn id="4877" idx="1"/>
                </p:cNvCxnSpPr>
                <p:nvPr/>
              </p:nvCxnSpPr>
              <p:spPr>
                <a:xfrm flipH="1">
                  <a:off x="1861285" y="3924839"/>
                  <a:ext cx="900" cy="1295100"/>
                </a:xfrm>
                <a:prstGeom prst="straightConnector1">
                  <a:avLst/>
                </a:prstGeom>
                <a:noFill/>
                <a:ln cap="flat" cmpd="sng" w="9525">
                  <a:solidFill>
                    <a:srgbClr val="000000"/>
                  </a:solidFill>
                  <a:prstDash val="dash"/>
                  <a:round/>
                  <a:headEnd len="sm" w="sm" type="none"/>
                  <a:tailEnd len="sm" w="sm" type="none"/>
                </a:ln>
              </p:spPr>
            </p:cxnSp>
            <p:cxnSp>
              <p:nvCxnSpPr>
                <p:cNvPr id="4878" name="Google Shape;4878;p44"/>
                <p:cNvCxnSpPr/>
                <p:nvPr/>
              </p:nvCxnSpPr>
              <p:spPr>
                <a:xfrm flipH="1">
                  <a:off x="2894641" y="3971833"/>
                  <a:ext cx="6350" cy="1269810"/>
                </a:xfrm>
                <a:prstGeom prst="straightConnector1">
                  <a:avLst/>
                </a:prstGeom>
                <a:noFill/>
                <a:ln cap="flat" cmpd="sng" w="9525">
                  <a:solidFill>
                    <a:srgbClr val="000000"/>
                  </a:solidFill>
                  <a:prstDash val="dash"/>
                  <a:round/>
                  <a:headEnd len="sm" w="sm" type="none"/>
                  <a:tailEnd len="sm" w="sm" type="none"/>
                </a:ln>
              </p:spPr>
            </p:cxnSp>
            <p:grpSp>
              <p:nvGrpSpPr>
                <p:cNvPr id="4879" name="Google Shape;4879;p44"/>
                <p:cNvGrpSpPr/>
                <p:nvPr/>
              </p:nvGrpSpPr>
              <p:grpSpPr>
                <a:xfrm>
                  <a:off x="1858002" y="3709936"/>
                  <a:ext cx="1045872" cy="398402"/>
                  <a:chOff x="2185125" y="1574638"/>
                  <a:chExt cx="1201487" cy="429505"/>
                </a:xfrm>
              </p:grpSpPr>
              <p:sp>
                <p:nvSpPr>
                  <p:cNvPr id="4880" name="Google Shape;4880;p44"/>
                  <p:cNvSpPr/>
                  <p:nvPr/>
                </p:nvSpPr>
                <p:spPr>
                  <a:xfrm flipH="1" rot="10800000">
                    <a:off x="2185125" y="1689286"/>
                    <a:ext cx="1196349" cy="314857"/>
                  </a:xfrm>
                  <a:prstGeom prst="ellipse">
                    <a:avLst/>
                  </a:prstGeom>
                  <a:gradFill>
                    <a:gsLst>
                      <a:gs pos="0">
                        <a:srgbClr val="262699"/>
                      </a:gs>
                      <a:gs pos="31000">
                        <a:srgbClr val="8383E0"/>
                      </a:gs>
                      <a:gs pos="100000">
                        <a:srgbClr val="D5D5F4"/>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877" name="Google Shape;4877;p44"/>
                  <p:cNvSpPr/>
                  <p:nvPr/>
                </p:nvSpPr>
                <p:spPr>
                  <a:xfrm>
                    <a:off x="2189930" y="1749849"/>
                    <a:ext cx="1195120" cy="112938"/>
                  </a:xfrm>
                  <a:prstGeom prst="rect">
                    <a:avLst/>
                  </a:prstGeom>
                  <a:gradFill>
                    <a:gsLst>
                      <a:gs pos="0">
                        <a:srgbClr val="ACACEA"/>
                      </a:gs>
                      <a:gs pos="54000">
                        <a:srgbClr val="8383E0"/>
                      </a:gs>
                      <a:gs pos="100000">
                        <a:srgbClr val="262699"/>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881" name="Google Shape;4881;p44"/>
                  <p:cNvSpPr/>
                  <p:nvPr/>
                </p:nvSpPr>
                <p:spPr>
                  <a:xfrm flipH="1" rot="10800000">
                    <a:off x="2189930" y="1574638"/>
                    <a:ext cx="1196349" cy="3148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882" name="Google Shape;4882;p44"/>
                  <p:cNvSpPr/>
                  <p:nvPr/>
                </p:nvSpPr>
                <p:spPr>
                  <a:xfrm>
                    <a:off x="2489684" y="1670464"/>
                    <a:ext cx="581761" cy="157429"/>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883" name="Google Shape;4883;p44"/>
                  <p:cNvSpPr/>
                  <p:nvPr/>
                </p:nvSpPr>
                <p:spPr>
                  <a:xfrm>
                    <a:off x="2429501" y="1629396"/>
                    <a:ext cx="703949" cy="11122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4" name="Google Shape;4884;p44"/>
                  <p:cNvSpPr/>
                  <p:nvPr/>
                </p:nvSpPr>
                <p:spPr>
                  <a:xfrm>
                    <a:off x="2892722" y="1723510"/>
                    <a:ext cx="257143" cy="95826"/>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5" name="Google Shape;4885;p44"/>
                  <p:cNvSpPr/>
                  <p:nvPr/>
                </p:nvSpPr>
                <p:spPr>
                  <a:xfrm>
                    <a:off x="2416736" y="1725222"/>
                    <a:ext cx="255318" cy="94114"/>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886" name="Google Shape;4886;p44"/>
                  <p:cNvCxnSpPr>
                    <a:endCxn id="4881" idx="2"/>
                  </p:cNvCxnSpPr>
                  <p:nvPr/>
                </p:nvCxnSpPr>
                <p:spPr>
                  <a:xfrm rot="10800000">
                    <a:off x="2189930" y="1732066"/>
                    <a:ext cx="1800" cy="1215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4887" name="Google Shape;4887;p44"/>
                  <p:cNvCxnSpPr/>
                  <p:nvPr/>
                </p:nvCxnSpPr>
                <p:spPr>
                  <a:xfrm rot="10800000">
                    <a:off x="3384788" y="1728644"/>
                    <a:ext cx="1824" cy="121493"/>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grpSp>
            <p:nvGrpSpPr>
              <p:cNvPr id="4888" name="Google Shape;4888;p44"/>
              <p:cNvGrpSpPr/>
              <p:nvPr/>
            </p:nvGrpSpPr>
            <p:grpSpPr>
              <a:xfrm>
                <a:off x="5741299" y="2747246"/>
                <a:ext cx="1221860" cy="1008038"/>
                <a:chOff x="1992768" y="2310128"/>
                <a:chExt cx="1136650" cy="928372"/>
              </a:xfrm>
            </p:grpSpPr>
            <p:sp>
              <p:nvSpPr>
                <p:cNvPr id="4889" name="Google Shape;4889;p44"/>
                <p:cNvSpPr/>
                <p:nvPr/>
              </p:nvSpPr>
              <p:spPr>
                <a:xfrm>
                  <a:off x="1992768" y="2337583"/>
                  <a:ext cx="1136650" cy="900917"/>
                </a:xfrm>
                <a:prstGeom prst="rect">
                  <a:avLst/>
                </a:prstGeom>
                <a:solidFill>
                  <a:schemeClr val="lt1"/>
                </a:solidFill>
                <a:ln cap="flat" cmpd="sng" w="19050">
                  <a:solidFill>
                    <a:srgbClr val="C00000"/>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cxnSp>
              <p:nvCxnSpPr>
                <p:cNvPr id="4890" name="Google Shape;4890;p44"/>
                <p:cNvCxnSpPr/>
                <p:nvPr/>
              </p:nvCxnSpPr>
              <p:spPr>
                <a:xfrm>
                  <a:off x="1992768" y="2735763"/>
                  <a:ext cx="1136650" cy="0"/>
                </a:xfrm>
                <a:prstGeom prst="straightConnector1">
                  <a:avLst/>
                </a:prstGeom>
                <a:noFill/>
                <a:ln cap="flat" cmpd="sng" w="12700">
                  <a:solidFill>
                    <a:schemeClr val="dk1"/>
                  </a:solidFill>
                  <a:prstDash val="solid"/>
                  <a:miter lim="800000"/>
                  <a:headEnd len="sm" w="sm" type="none"/>
                  <a:tailEnd len="sm" w="sm" type="none"/>
                </a:ln>
              </p:spPr>
            </p:cxnSp>
            <p:cxnSp>
              <p:nvCxnSpPr>
                <p:cNvPr id="4891" name="Google Shape;4891;p44"/>
                <p:cNvCxnSpPr/>
                <p:nvPr/>
              </p:nvCxnSpPr>
              <p:spPr>
                <a:xfrm rot="10800000">
                  <a:off x="2543809" y="2758130"/>
                  <a:ext cx="0" cy="452102"/>
                </a:xfrm>
                <a:prstGeom prst="straightConnector1">
                  <a:avLst/>
                </a:prstGeom>
                <a:noFill/>
                <a:ln cap="flat" cmpd="sng" w="12700">
                  <a:solidFill>
                    <a:schemeClr val="dk1"/>
                  </a:solidFill>
                  <a:prstDash val="solid"/>
                  <a:miter lim="800000"/>
                  <a:headEnd len="sm" w="sm" type="none"/>
                  <a:tailEnd len="sm" w="sm" type="none"/>
                </a:ln>
              </p:spPr>
            </p:cxnSp>
            <p:sp>
              <p:nvSpPr>
                <p:cNvPr id="4892" name="Google Shape;4892;p44"/>
                <p:cNvSpPr txBox="1"/>
                <p:nvPr/>
              </p:nvSpPr>
              <p:spPr>
                <a:xfrm>
                  <a:off x="2011312" y="2310128"/>
                  <a:ext cx="1095000" cy="4479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None/>
                  </a:pPr>
                  <a:r>
                    <a:rPr lang="en-US" sz="1200">
                      <a:solidFill>
                        <a:schemeClr val="dk1"/>
                      </a:solidFill>
                      <a:latin typeface="Arial"/>
                      <a:ea typeface="Arial"/>
                      <a:cs typeface="Arial"/>
                      <a:sym typeface="Arial"/>
                    </a:rPr>
                    <a:t>forwarding</a:t>
                  </a:r>
                  <a:endParaRPr sz="1100"/>
                </a:p>
                <a:p>
                  <a:pPr indent="0" lvl="0" marL="0" marR="0" rtl="0" algn="ctr">
                    <a:lnSpc>
                      <a:spcPct val="80000"/>
                    </a:lnSpc>
                    <a:spcBef>
                      <a:spcPts val="0"/>
                    </a:spcBef>
                    <a:spcAft>
                      <a:spcPts val="0"/>
                    </a:spcAft>
                    <a:buNone/>
                  </a:pPr>
                  <a:r>
                    <a:rPr lang="en-US" sz="1200">
                      <a:solidFill>
                        <a:schemeClr val="dk1"/>
                      </a:solidFill>
                      <a:latin typeface="Arial"/>
                      <a:ea typeface="Arial"/>
                      <a:cs typeface="Arial"/>
                      <a:sym typeface="Arial"/>
                    </a:rPr>
                    <a:t>table</a:t>
                  </a:r>
                  <a:endParaRPr sz="1100"/>
                </a:p>
              </p:txBody>
            </p:sp>
          </p:grpSp>
        </p:grpSp>
      </p:grpSp>
      <p:sp>
        <p:nvSpPr>
          <p:cNvPr id="4893" name="Google Shape;4893;p44"/>
          <p:cNvSpPr txBox="1"/>
          <p:nvPr/>
        </p:nvSpPr>
        <p:spPr>
          <a:xfrm>
            <a:off x="4518656" y="850819"/>
            <a:ext cx="4627500" cy="903000"/>
          </a:xfrm>
          <a:prstGeom prst="rect">
            <a:avLst/>
          </a:prstGeom>
          <a:noFill/>
          <a:ln>
            <a:noFill/>
          </a:ln>
        </p:spPr>
        <p:txBody>
          <a:bodyPr anchorCtr="0" anchor="t" bIns="34275" lIns="68575" spcFirstLastPara="1" rIns="68575" wrap="square" tIns="34275">
            <a:noAutofit/>
          </a:bodyPr>
          <a:lstStyle/>
          <a:p>
            <a:pPr indent="0" lvl="0" marL="101600" marR="0" rtl="0" algn="l">
              <a:lnSpc>
                <a:spcPct val="90000"/>
              </a:lnSpc>
              <a:spcBef>
                <a:spcPts val="0"/>
              </a:spcBef>
              <a:spcAft>
                <a:spcPts val="0"/>
              </a:spcAft>
              <a:buClr>
                <a:srgbClr val="0000A3"/>
              </a:buClr>
              <a:buSzPts val="2100"/>
              <a:buFont typeface="Noto Sans Symbols"/>
              <a:buNone/>
            </a:pPr>
            <a:r>
              <a:rPr lang="en-US" sz="1800">
                <a:solidFill>
                  <a:schemeClr val="dk1"/>
                </a:solidFill>
              </a:rPr>
              <a:t>ο πίνακας προώθησης</a:t>
            </a:r>
            <a:r>
              <a:rPr lang="en-US" sz="1800">
                <a:solidFill>
                  <a:schemeClr val="dk1"/>
                </a:solidFill>
                <a:latin typeface="Arial"/>
                <a:ea typeface="Arial"/>
                <a:cs typeface="Arial"/>
                <a:sym typeface="Arial"/>
              </a:rPr>
              <a:t> </a:t>
            </a:r>
            <a:r>
              <a:rPr lang="en-US" sz="1800">
                <a:solidFill>
                  <a:schemeClr val="dk1"/>
                </a:solidFill>
              </a:rPr>
              <a:t>διαμορφώνεται από </a:t>
            </a:r>
            <a:r>
              <a:rPr lang="en-US" sz="1800">
                <a:solidFill>
                  <a:schemeClr val="dk1"/>
                </a:solidFill>
              </a:rPr>
              <a:t>τους</a:t>
            </a:r>
            <a:r>
              <a:rPr lang="en-US" sz="1800">
                <a:solidFill>
                  <a:schemeClr val="dk1"/>
                </a:solidFill>
                <a:latin typeface="Arial"/>
                <a:ea typeface="Arial"/>
                <a:cs typeface="Arial"/>
                <a:sym typeface="Arial"/>
              </a:rPr>
              <a:t> intra- </a:t>
            </a:r>
            <a:r>
              <a:rPr lang="en-US" sz="1800">
                <a:solidFill>
                  <a:schemeClr val="dk1"/>
                </a:solidFill>
              </a:rPr>
              <a:t>και </a:t>
            </a:r>
            <a:r>
              <a:rPr lang="en-US" sz="1800">
                <a:solidFill>
                  <a:schemeClr val="dk1"/>
                </a:solidFill>
                <a:latin typeface="Arial"/>
                <a:ea typeface="Arial"/>
                <a:cs typeface="Arial"/>
                <a:sym typeface="Arial"/>
              </a:rPr>
              <a:t>inter-AS </a:t>
            </a:r>
            <a:r>
              <a:rPr lang="en-US" sz="1800">
                <a:solidFill>
                  <a:schemeClr val="dk1"/>
                </a:solidFill>
              </a:rPr>
              <a:t>αλγορίθμους δρομολόγησης</a:t>
            </a:r>
            <a:endParaRPr sz="1800"/>
          </a:p>
        </p:txBody>
      </p:sp>
      <p:grpSp>
        <p:nvGrpSpPr>
          <p:cNvPr id="4894" name="Google Shape;4894;p44"/>
          <p:cNvGrpSpPr/>
          <p:nvPr/>
        </p:nvGrpSpPr>
        <p:grpSpPr>
          <a:xfrm>
            <a:off x="2828202" y="1745608"/>
            <a:ext cx="744579" cy="788975"/>
            <a:chOff x="-167080" y="2120214"/>
            <a:chExt cx="992772" cy="1051967"/>
          </a:xfrm>
        </p:grpSpPr>
        <p:grpSp>
          <p:nvGrpSpPr>
            <p:cNvPr id="4895" name="Google Shape;4895;p44"/>
            <p:cNvGrpSpPr/>
            <p:nvPr/>
          </p:nvGrpSpPr>
          <p:grpSpPr>
            <a:xfrm>
              <a:off x="-167080" y="2120214"/>
              <a:ext cx="992772" cy="557415"/>
              <a:chOff x="1653" y="2898"/>
              <a:chExt cx="680" cy="378"/>
            </a:xfrm>
          </p:grpSpPr>
          <p:sp>
            <p:nvSpPr>
              <p:cNvPr id="4896" name="Google Shape;4896;p44"/>
              <p:cNvSpPr/>
              <p:nvPr/>
            </p:nvSpPr>
            <p:spPr>
              <a:xfrm>
                <a:off x="1653" y="2898"/>
                <a:ext cx="678" cy="378"/>
              </a:xfrm>
              <a:prstGeom prst="ellipse">
                <a:avLst/>
              </a:prstGeom>
              <a:solidFill>
                <a:schemeClr val="lt1"/>
              </a:solidFill>
              <a:ln cap="flat" cmpd="sng" w="9525">
                <a:solidFill>
                  <a:srgbClr val="3333CC"/>
                </a:solidFill>
                <a:prstDash val="solid"/>
                <a:round/>
                <a:headEnd len="sm" w="sm" type="none"/>
                <a:tailEnd len="sm" w="sm" type="none"/>
              </a:ln>
              <a:effectLst>
                <a:outerShdw blurRad="50800" rotWithShape="0" algn="bl" dir="18900000" dist="38100">
                  <a:srgbClr val="000000">
                    <a:alpha val="40000"/>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7" name="Google Shape;4897;p44"/>
              <p:cNvSpPr txBox="1"/>
              <p:nvPr/>
            </p:nvSpPr>
            <p:spPr>
              <a:xfrm>
                <a:off x="1733" y="2933"/>
                <a:ext cx="600" cy="300"/>
              </a:xfrm>
              <a:prstGeom prst="rect">
                <a:avLst/>
              </a:prstGeom>
              <a:noFill/>
              <a:ln>
                <a:noFill/>
              </a:ln>
              <a:effectLst>
                <a:outerShdw blurRad="50800" rotWithShape="0" algn="bl" dir="18900000" dist="38100">
                  <a:srgbClr val="000000">
                    <a:alpha val="40000"/>
                  </a:srgbClr>
                </a:outerShdw>
              </a:effectLst>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99"/>
                  </a:buClr>
                  <a:buSzPts val="900"/>
                  <a:buFont typeface="Arial"/>
                  <a:buNone/>
                </a:pPr>
                <a:r>
                  <a:rPr b="0" i="0" lang="en-US" sz="900" u="none" cap="none" strike="noStrike">
                    <a:solidFill>
                      <a:srgbClr val="000099"/>
                    </a:solidFill>
                    <a:latin typeface="Arial"/>
                    <a:ea typeface="Arial"/>
                    <a:cs typeface="Arial"/>
                    <a:sym typeface="Arial"/>
                  </a:rPr>
                  <a:t>Intra-AS</a:t>
                </a:r>
                <a:endParaRPr sz="1100"/>
              </a:p>
              <a:p>
                <a:pPr indent="0" lvl="0" marL="0" marR="0" rtl="0" algn="l">
                  <a:lnSpc>
                    <a:spcPct val="100000"/>
                  </a:lnSpc>
                  <a:spcBef>
                    <a:spcPts val="0"/>
                  </a:spcBef>
                  <a:spcAft>
                    <a:spcPts val="0"/>
                  </a:spcAft>
                  <a:buClr>
                    <a:srgbClr val="000099"/>
                  </a:buClr>
                  <a:buSzPts val="900"/>
                  <a:buFont typeface="Arial"/>
                  <a:buNone/>
                </a:pPr>
                <a:r>
                  <a:rPr b="0" i="0" lang="en-US" sz="900" u="none" cap="none" strike="noStrike">
                    <a:solidFill>
                      <a:srgbClr val="000099"/>
                    </a:solidFill>
                    <a:latin typeface="Arial"/>
                    <a:ea typeface="Arial"/>
                    <a:cs typeface="Arial"/>
                    <a:sym typeface="Arial"/>
                  </a:rPr>
                  <a:t>Routing </a:t>
                </a:r>
                <a:endParaRPr sz="1100"/>
              </a:p>
              <a:p>
                <a:pPr indent="0" lvl="0" marL="0" marR="0" rtl="0" algn="l">
                  <a:lnSpc>
                    <a:spcPct val="100000"/>
                  </a:lnSpc>
                  <a:spcBef>
                    <a:spcPts val="0"/>
                  </a:spcBef>
                  <a:spcAft>
                    <a:spcPts val="0"/>
                  </a:spcAft>
                  <a:buClr>
                    <a:schemeClr val="dk1"/>
                  </a:buClr>
                  <a:buSzPts val="900"/>
                  <a:buFont typeface="Arial"/>
                  <a:buNone/>
                </a:pPr>
                <a:r>
                  <a:t/>
                </a:r>
                <a:endParaRPr b="0" i="0" sz="900" u="none" cap="none" strike="noStrike">
                  <a:solidFill>
                    <a:srgbClr val="000099"/>
                  </a:solidFill>
                  <a:latin typeface="Arial"/>
                  <a:ea typeface="Arial"/>
                  <a:cs typeface="Arial"/>
                  <a:sym typeface="Arial"/>
                </a:endParaRPr>
              </a:p>
            </p:txBody>
          </p:sp>
        </p:grpSp>
        <p:sp>
          <p:nvSpPr>
            <p:cNvPr id="4898" name="Google Shape;4898;p44"/>
            <p:cNvSpPr/>
            <p:nvPr/>
          </p:nvSpPr>
          <p:spPr>
            <a:xfrm rot="5400000">
              <a:off x="-37103" y="2815767"/>
              <a:ext cx="524728" cy="188100"/>
            </a:xfrm>
            <a:prstGeom prst="bentUpArrow">
              <a:avLst>
                <a:gd fmla="val 16723" name="adj1"/>
                <a:gd fmla="val 25000" name="adj2"/>
                <a:gd fmla="val 25000" name="adj3"/>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nvGrpSpPr>
          <p:cNvPr id="4899" name="Google Shape;4899;p44"/>
          <p:cNvGrpSpPr/>
          <p:nvPr/>
        </p:nvGrpSpPr>
        <p:grpSpPr>
          <a:xfrm>
            <a:off x="3774080" y="1753741"/>
            <a:ext cx="744579" cy="785942"/>
            <a:chOff x="1057515" y="2118865"/>
            <a:chExt cx="992772" cy="1047923"/>
          </a:xfrm>
        </p:grpSpPr>
        <p:grpSp>
          <p:nvGrpSpPr>
            <p:cNvPr id="4900" name="Google Shape;4900;p44"/>
            <p:cNvGrpSpPr/>
            <p:nvPr/>
          </p:nvGrpSpPr>
          <p:grpSpPr>
            <a:xfrm>
              <a:off x="1057515" y="2118865"/>
              <a:ext cx="992772" cy="557415"/>
              <a:chOff x="1653" y="2898"/>
              <a:chExt cx="680" cy="378"/>
            </a:xfrm>
          </p:grpSpPr>
          <p:sp>
            <p:nvSpPr>
              <p:cNvPr id="4901" name="Google Shape;4901;p44"/>
              <p:cNvSpPr/>
              <p:nvPr/>
            </p:nvSpPr>
            <p:spPr>
              <a:xfrm>
                <a:off x="1653" y="2898"/>
                <a:ext cx="678" cy="378"/>
              </a:xfrm>
              <a:prstGeom prst="ellipse">
                <a:avLst/>
              </a:prstGeom>
              <a:solidFill>
                <a:schemeClr val="lt1"/>
              </a:solidFill>
              <a:ln cap="flat" cmpd="sng" w="9525">
                <a:solidFill>
                  <a:srgbClr val="C00000"/>
                </a:solidFill>
                <a:prstDash val="solid"/>
                <a:round/>
                <a:headEnd len="sm" w="sm" type="none"/>
                <a:tailEnd len="sm" w="sm" type="none"/>
              </a:ln>
              <a:effectLst>
                <a:outerShdw blurRad="50800" rotWithShape="0" algn="bl" dir="18900000" dist="38100">
                  <a:srgbClr val="000000">
                    <a:alpha val="40000"/>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2" name="Google Shape;4902;p44"/>
              <p:cNvSpPr txBox="1"/>
              <p:nvPr/>
            </p:nvSpPr>
            <p:spPr>
              <a:xfrm>
                <a:off x="1733" y="2933"/>
                <a:ext cx="600" cy="300"/>
              </a:xfrm>
              <a:prstGeom prst="rect">
                <a:avLst/>
              </a:prstGeom>
              <a:noFill/>
              <a:ln>
                <a:noFill/>
              </a:ln>
              <a:effectLst>
                <a:outerShdw blurRad="50800" rotWithShape="0" algn="bl" dir="18900000" dist="38100">
                  <a:srgbClr val="000000">
                    <a:alpha val="40000"/>
                  </a:srgbClr>
                </a:outerShdw>
              </a:effectLst>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C00000"/>
                  </a:buClr>
                  <a:buSzPts val="900"/>
                  <a:buFont typeface="Arial"/>
                  <a:buNone/>
                </a:pPr>
                <a:r>
                  <a:rPr b="0" i="0" lang="en-US" sz="900" u="none" cap="none" strike="noStrike">
                    <a:solidFill>
                      <a:srgbClr val="C00000"/>
                    </a:solidFill>
                    <a:latin typeface="Arial"/>
                    <a:ea typeface="Arial"/>
                    <a:cs typeface="Arial"/>
                    <a:sym typeface="Arial"/>
                  </a:rPr>
                  <a:t>Inter-AS</a:t>
                </a:r>
                <a:endParaRPr sz="1100"/>
              </a:p>
              <a:p>
                <a:pPr indent="0" lvl="0" marL="0" marR="0" rtl="0" algn="l">
                  <a:lnSpc>
                    <a:spcPct val="100000"/>
                  </a:lnSpc>
                  <a:spcBef>
                    <a:spcPts val="0"/>
                  </a:spcBef>
                  <a:spcAft>
                    <a:spcPts val="0"/>
                  </a:spcAft>
                  <a:buClr>
                    <a:srgbClr val="C00000"/>
                  </a:buClr>
                  <a:buSzPts val="900"/>
                  <a:buFont typeface="Arial"/>
                  <a:buNone/>
                </a:pPr>
                <a:r>
                  <a:rPr b="0" i="0" lang="en-US" sz="900" u="none" cap="none" strike="noStrike">
                    <a:solidFill>
                      <a:srgbClr val="C00000"/>
                    </a:solidFill>
                    <a:latin typeface="Arial"/>
                    <a:ea typeface="Arial"/>
                    <a:cs typeface="Arial"/>
                    <a:sym typeface="Arial"/>
                  </a:rPr>
                  <a:t>Routing </a:t>
                </a:r>
                <a:endParaRPr sz="1100"/>
              </a:p>
              <a:p>
                <a:pPr indent="0" lvl="0" marL="0" marR="0" rtl="0" algn="l">
                  <a:lnSpc>
                    <a:spcPct val="100000"/>
                  </a:lnSpc>
                  <a:spcBef>
                    <a:spcPts val="0"/>
                  </a:spcBef>
                  <a:spcAft>
                    <a:spcPts val="0"/>
                  </a:spcAft>
                  <a:buClr>
                    <a:schemeClr val="dk1"/>
                  </a:buClr>
                  <a:buSzPts val="900"/>
                  <a:buFont typeface="Arial"/>
                  <a:buNone/>
                </a:pPr>
                <a:r>
                  <a:t/>
                </a:r>
                <a:endParaRPr b="0" i="0" sz="900" u="none" cap="none" strike="noStrike">
                  <a:solidFill>
                    <a:srgbClr val="000099"/>
                  </a:solidFill>
                  <a:latin typeface="Arial"/>
                  <a:ea typeface="Arial"/>
                  <a:cs typeface="Arial"/>
                  <a:sym typeface="Arial"/>
                </a:endParaRPr>
              </a:p>
            </p:txBody>
          </p:sp>
        </p:grpSp>
        <p:sp>
          <p:nvSpPr>
            <p:cNvPr id="4903" name="Google Shape;4903;p44"/>
            <p:cNvSpPr/>
            <p:nvPr/>
          </p:nvSpPr>
          <p:spPr>
            <a:xfrm flipH="1" rot="-5400000">
              <a:off x="1454529" y="2810374"/>
              <a:ext cx="524728" cy="188100"/>
            </a:xfrm>
            <a:prstGeom prst="bentUpArrow">
              <a:avLst>
                <a:gd fmla="val 16723" name="adj1"/>
                <a:gd fmla="val 25000" name="adj2"/>
                <a:gd fmla="val 25000" name="adj3"/>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sp>
        <p:nvSpPr>
          <p:cNvPr id="4904" name="Google Shape;4904;p44"/>
          <p:cNvSpPr txBox="1"/>
          <p:nvPr/>
        </p:nvSpPr>
        <p:spPr>
          <a:xfrm>
            <a:off x="4736869" y="1657969"/>
            <a:ext cx="4430700" cy="744900"/>
          </a:xfrm>
          <a:prstGeom prst="rect">
            <a:avLst/>
          </a:prstGeom>
          <a:noFill/>
          <a:ln>
            <a:noFill/>
          </a:ln>
        </p:spPr>
        <p:txBody>
          <a:bodyPr anchorCtr="0" anchor="t" bIns="34275" lIns="68575" spcFirstLastPara="1" rIns="68575" wrap="square" tIns="34275">
            <a:noAutofit/>
          </a:bodyPr>
          <a:lstStyle/>
          <a:p>
            <a:pPr indent="-177800" lvl="1" marL="393700" marR="0" rtl="0" algn="l">
              <a:lnSpc>
                <a:spcPct val="90000"/>
              </a:lnSpc>
              <a:spcBef>
                <a:spcPts val="0"/>
              </a:spcBef>
              <a:spcAft>
                <a:spcPts val="0"/>
              </a:spcAft>
              <a:buClr>
                <a:srgbClr val="0000A8"/>
              </a:buClr>
              <a:buSzPts val="1800"/>
              <a:buFont typeface="Noto Sans Symbols"/>
              <a:buChar char="▪"/>
            </a:pPr>
            <a:r>
              <a:rPr lang="en-US" sz="1800">
                <a:solidFill>
                  <a:schemeClr val="dk1"/>
                </a:solidFill>
              </a:rPr>
              <a:t>η </a:t>
            </a:r>
            <a:r>
              <a:rPr b="0" i="0" lang="en-US" sz="1800" u="none" cap="none" strike="noStrike">
                <a:solidFill>
                  <a:schemeClr val="dk1"/>
                </a:solidFill>
                <a:latin typeface="Arial"/>
                <a:ea typeface="Arial"/>
                <a:cs typeface="Arial"/>
                <a:sym typeface="Arial"/>
              </a:rPr>
              <a:t>intra-AS </a:t>
            </a:r>
            <a:r>
              <a:rPr lang="en-US" sz="1800">
                <a:solidFill>
                  <a:schemeClr val="dk1"/>
                </a:solidFill>
              </a:rPr>
              <a:t>δρομολόγηση</a:t>
            </a:r>
            <a:r>
              <a:rPr b="0" i="0" lang="en-US" sz="1800" u="none" cap="none" strike="noStrike">
                <a:solidFill>
                  <a:schemeClr val="dk1"/>
                </a:solidFill>
                <a:latin typeface="Arial"/>
                <a:ea typeface="Arial"/>
                <a:cs typeface="Arial"/>
                <a:sym typeface="Arial"/>
              </a:rPr>
              <a:t> </a:t>
            </a:r>
            <a:r>
              <a:rPr lang="en-US" sz="1800">
                <a:solidFill>
                  <a:schemeClr val="dk1"/>
                </a:solidFill>
              </a:rPr>
              <a:t>καθορίζει</a:t>
            </a:r>
            <a:r>
              <a:rPr b="0" i="0" lang="en-US" sz="1800" u="none" cap="none" strike="noStrike">
                <a:solidFill>
                  <a:schemeClr val="dk1"/>
                </a:solidFill>
                <a:latin typeface="Arial"/>
                <a:ea typeface="Arial"/>
                <a:cs typeface="Arial"/>
                <a:sym typeface="Arial"/>
              </a:rPr>
              <a:t> </a:t>
            </a:r>
            <a:r>
              <a:rPr lang="en-US" sz="1800">
                <a:solidFill>
                  <a:schemeClr val="dk1"/>
                </a:solidFill>
              </a:rPr>
              <a:t>καταχωρήσεις για</a:t>
            </a:r>
            <a:r>
              <a:rPr lang="en-US" sz="1800">
                <a:solidFill>
                  <a:schemeClr val="dk1"/>
                </a:solidFill>
              </a:rPr>
              <a:t> προορισμούς</a:t>
            </a:r>
            <a:r>
              <a:rPr b="0" i="0" lang="en-US" sz="1800" u="none" cap="none" strike="noStrike">
                <a:solidFill>
                  <a:schemeClr val="dk1"/>
                </a:solidFill>
                <a:latin typeface="Arial"/>
                <a:ea typeface="Arial"/>
                <a:cs typeface="Arial"/>
                <a:sym typeface="Arial"/>
              </a:rPr>
              <a:t> </a:t>
            </a:r>
            <a:r>
              <a:rPr lang="en-US" sz="1800">
                <a:solidFill>
                  <a:schemeClr val="dk1"/>
                </a:solidFill>
              </a:rPr>
              <a:t>εντός του </a:t>
            </a:r>
            <a:r>
              <a:rPr b="0" i="0" lang="en-US" sz="1800" u="none" cap="none" strike="noStrike">
                <a:solidFill>
                  <a:schemeClr val="dk1"/>
                </a:solidFill>
                <a:latin typeface="Arial"/>
                <a:ea typeface="Arial"/>
                <a:cs typeface="Arial"/>
                <a:sym typeface="Arial"/>
              </a:rPr>
              <a:t>AS</a:t>
            </a:r>
            <a:endParaRPr sz="1000"/>
          </a:p>
        </p:txBody>
      </p:sp>
      <p:sp>
        <p:nvSpPr>
          <p:cNvPr id="4905" name="Google Shape;4905;p44"/>
          <p:cNvSpPr txBox="1"/>
          <p:nvPr/>
        </p:nvSpPr>
        <p:spPr>
          <a:xfrm>
            <a:off x="4713244" y="2355186"/>
            <a:ext cx="4284000" cy="744900"/>
          </a:xfrm>
          <a:prstGeom prst="rect">
            <a:avLst/>
          </a:prstGeom>
          <a:noFill/>
          <a:ln>
            <a:noFill/>
          </a:ln>
        </p:spPr>
        <p:txBody>
          <a:bodyPr anchorCtr="0" anchor="t" bIns="34275" lIns="68575" spcFirstLastPara="1" rIns="68575" wrap="square" tIns="34275">
            <a:noAutofit/>
          </a:bodyPr>
          <a:lstStyle/>
          <a:p>
            <a:pPr indent="-177800" lvl="1" marL="393700" marR="0" rtl="0" algn="l">
              <a:lnSpc>
                <a:spcPct val="90000"/>
              </a:lnSpc>
              <a:spcBef>
                <a:spcPts val="0"/>
              </a:spcBef>
              <a:spcAft>
                <a:spcPts val="0"/>
              </a:spcAft>
              <a:buClr>
                <a:srgbClr val="0000A8"/>
              </a:buClr>
              <a:buSzPts val="1800"/>
              <a:buFont typeface="Noto Sans Symbols"/>
              <a:buChar char="▪"/>
            </a:pPr>
            <a:r>
              <a:rPr lang="en-US" sz="1800">
                <a:solidFill>
                  <a:schemeClr val="dk1"/>
                </a:solidFill>
              </a:rPr>
              <a:t>οι </a:t>
            </a:r>
            <a:r>
              <a:rPr b="0" i="0" lang="en-US" sz="1800" u="none" cap="none" strike="noStrike">
                <a:solidFill>
                  <a:schemeClr val="dk1"/>
                </a:solidFill>
                <a:latin typeface="Arial"/>
                <a:ea typeface="Arial"/>
                <a:cs typeface="Arial"/>
                <a:sym typeface="Arial"/>
              </a:rPr>
              <a:t>inter-AS &amp; intra-AS </a:t>
            </a:r>
            <a:r>
              <a:rPr lang="en-US" sz="1800">
                <a:solidFill>
                  <a:schemeClr val="dk1"/>
                </a:solidFill>
              </a:rPr>
              <a:t>καθορίζουν καταχωρήσεις για εξωτερικούς προορισμούς</a:t>
            </a:r>
            <a:endParaRPr sz="1800"/>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34"/>
                                        </p:tgtEl>
                                        <p:attrNameLst>
                                          <p:attrName>style.visibility</p:attrName>
                                        </p:attrNameLst>
                                      </p:cBhvr>
                                      <p:to>
                                        <p:strVal val="visible"/>
                                      </p:to>
                                    </p:set>
                                    <p:animEffect filter="fade" transition="in">
                                      <p:cBhvr>
                                        <p:cTn dur="500"/>
                                        <p:tgtEl>
                                          <p:spTgt spid="48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834"/>
                                        </p:tgtEl>
                                      </p:cBhvr>
                                    </p:animEffect>
                                    <p:set>
                                      <p:cBhvr>
                                        <p:cTn dur="1" fill="hold">
                                          <p:stCondLst>
                                            <p:cond delay="500"/>
                                          </p:stCondLst>
                                        </p:cTn>
                                        <p:tgtEl>
                                          <p:spTgt spid="483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856"/>
                                        </p:tgtEl>
                                        <p:attrNameLst>
                                          <p:attrName>style.visibility</p:attrName>
                                        </p:attrNameLst>
                                      </p:cBhvr>
                                      <p:to>
                                        <p:strVal val="visible"/>
                                      </p:to>
                                    </p:set>
                                    <p:animEffect filter="fade" transition="in">
                                      <p:cBhvr>
                                        <p:cTn dur="500"/>
                                        <p:tgtEl>
                                          <p:spTgt spid="48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856"/>
                                        </p:tgtEl>
                                      </p:cBhvr>
                                    </p:animEffect>
                                    <p:set>
                                      <p:cBhvr>
                                        <p:cTn dur="1" fill="hold">
                                          <p:stCondLst>
                                            <p:cond delay="500"/>
                                          </p:stCondLst>
                                        </p:cTn>
                                        <p:tgtEl>
                                          <p:spTgt spid="485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893"/>
                                        </p:tgtEl>
                                        <p:attrNameLst>
                                          <p:attrName>style.visibility</p:attrName>
                                        </p:attrNameLst>
                                      </p:cBhvr>
                                      <p:to>
                                        <p:strVal val="visible"/>
                                      </p:to>
                                    </p:set>
                                    <p:animEffect filter="fade" transition="in">
                                      <p:cBhvr>
                                        <p:cTn dur="500"/>
                                        <p:tgtEl>
                                          <p:spTgt spid="4893"/>
                                        </p:tgtEl>
                                      </p:cBhvr>
                                    </p:animEffect>
                                  </p:childTnLst>
                                </p:cTn>
                              </p:par>
                              <p:par>
                                <p:cTn fill="hold" nodeType="withEffect" presetClass="entr" presetID="10" presetSubtype="0">
                                  <p:stCondLst>
                                    <p:cond delay="0"/>
                                  </p:stCondLst>
                                  <p:childTnLst>
                                    <p:set>
                                      <p:cBhvr>
                                        <p:cTn dur="1" fill="hold">
                                          <p:stCondLst>
                                            <p:cond delay="0"/>
                                          </p:stCondLst>
                                        </p:cTn>
                                        <p:tgtEl>
                                          <p:spTgt spid="4864"/>
                                        </p:tgtEl>
                                        <p:attrNameLst>
                                          <p:attrName>style.visibility</p:attrName>
                                        </p:attrNameLst>
                                      </p:cBhvr>
                                      <p:to>
                                        <p:strVal val="visible"/>
                                      </p:to>
                                    </p:set>
                                    <p:animEffect filter="fade" transition="in">
                                      <p:cBhvr>
                                        <p:cTn dur="500"/>
                                        <p:tgtEl>
                                          <p:spTgt spid="48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04"/>
                                        </p:tgtEl>
                                        <p:attrNameLst>
                                          <p:attrName>style.visibility</p:attrName>
                                        </p:attrNameLst>
                                      </p:cBhvr>
                                      <p:to>
                                        <p:strVal val="visible"/>
                                      </p:to>
                                    </p:set>
                                    <p:animEffect filter="fade" transition="in">
                                      <p:cBhvr>
                                        <p:cTn dur="500"/>
                                        <p:tgtEl>
                                          <p:spTgt spid="4904"/>
                                        </p:tgtEl>
                                      </p:cBhvr>
                                    </p:animEffect>
                                  </p:childTnLst>
                                </p:cTn>
                              </p:par>
                              <p:par>
                                <p:cTn fill="hold" nodeType="withEffect" presetClass="entr" presetID="10" presetSubtype="0">
                                  <p:stCondLst>
                                    <p:cond delay="0"/>
                                  </p:stCondLst>
                                  <p:childTnLst>
                                    <p:set>
                                      <p:cBhvr>
                                        <p:cTn dur="1" fill="hold">
                                          <p:stCondLst>
                                            <p:cond delay="0"/>
                                          </p:stCondLst>
                                        </p:cTn>
                                        <p:tgtEl>
                                          <p:spTgt spid="4894"/>
                                        </p:tgtEl>
                                        <p:attrNameLst>
                                          <p:attrName>style.visibility</p:attrName>
                                        </p:attrNameLst>
                                      </p:cBhvr>
                                      <p:to>
                                        <p:strVal val="visible"/>
                                      </p:to>
                                    </p:set>
                                    <p:animEffect filter="fade" transition="in">
                                      <p:cBhvr>
                                        <p:cTn dur="500"/>
                                        <p:tgtEl>
                                          <p:spTgt spid="48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05"/>
                                        </p:tgtEl>
                                        <p:attrNameLst>
                                          <p:attrName>style.visibility</p:attrName>
                                        </p:attrNameLst>
                                      </p:cBhvr>
                                      <p:to>
                                        <p:strVal val="visible"/>
                                      </p:to>
                                    </p:set>
                                    <p:animEffect filter="fade" transition="in">
                                      <p:cBhvr>
                                        <p:cTn dur="500"/>
                                        <p:tgtEl>
                                          <p:spTgt spid="4905"/>
                                        </p:tgtEl>
                                      </p:cBhvr>
                                    </p:animEffect>
                                  </p:childTnLst>
                                </p:cTn>
                              </p:par>
                              <p:par>
                                <p:cTn fill="hold" nodeType="withEffect" presetClass="entr" presetID="10" presetSubtype="0">
                                  <p:stCondLst>
                                    <p:cond delay="0"/>
                                  </p:stCondLst>
                                  <p:childTnLst>
                                    <p:set>
                                      <p:cBhvr>
                                        <p:cTn dur="1" fill="hold">
                                          <p:stCondLst>
                                            <p:cond delay="0"/>
                                          </p:stCondLst>
                                        </p:cTn>
                                        <p:tgtEl>
                                          <p:spTgt spid="4899"/>
                                        </p:tgtEl>
                                        <p:attrNameLst>
                                          <p:attrName>style.visibility</p:attrName>
                                        </p:attrNameLst>
                                      </p:cBhvr>
                                      <p:to>
                                        <p:strVal val="visible"/>
                                      </p:to>
                                    </p:set>
                                    <p:animEffect filter="fade" transition="in">
                                      <p:cBhvr>
                                        <p:cTn dur="500"/>
                                        <p:tgtEl>
                                          <p:spTgt spid="48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9" name="Shape 4909"/>
        <p:cNvGrpSpPr/>
        <p:nvPr/>
      </p:nvGrpSpPr>
      <p:grpSpPr>
        <a:xfrm>
          <a:off x="0" y="0"/>
          <a:ext cx="0" cy="0"/>
          <a:chOff x="0" y="0"/>
          <a:chExt cx="0" cy="0"/>
        </a:xfrm>
      </p:grpSpPr>
      <p:sp>
        <p:nvSpPr>
          <p:cNvPr id="4910" name="Google Shape;4910;p45"/>
          <p:cNvSpPr txBox="1"/>
          <p:nvPr>
            <p:ph type="title"/>
          </p:nvPr>
        </p:nvSpPr>
        <p:spPr>
          <a:xfrm>
            <a:off x="14250" y="186475"/>
            <a:ext cx="9144000" cy="6711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0099"/>
              </a:buClr>
              <a:buSzPts val="3000"/>
              <a:buFont typeface="Arial"/>
              <a:buNone/>
            </a:pPr>
            <a:r>
              <a:rPr lang="en-US" sz="3000">
                <a:solidFill>
                  <a:srgbClr val="000099"/>
                </a:solidFill>
              </a:rPr>
              <a:t>Inter-AS </a:t>
            </a:r>
            <a:r>
              <a:rPr lang="en-US" sz="3000">
                <a:solidFill>
                  <a:srgbClr val="000099"/>
                </a:solidFill>
              </a:rPr>
              <a:t>δρομολόγηση</a:t>
            </a:r>
            <a:r>
              <a:rPr lang="en-US" sz="3000">
                <a:solidFill>
                  <a:srgbClr val="000099"/>
                </a:solidFill>
              </a:rPr>
              <a:t>:  </a:t>
            </a:r>
            <a:r>
              <a:rPr lang="en-US" sz="3000">
                <a:solidFill>
                  <a:srgbClr val="000099"/>
                </a:solidFill>
              </a:rPr>
              <a:t>ρόλος στην</a:t>
            </a:r>
            <a:r>
              <a:rPr lang="en-US" sz="3000">
                <a:solidFill>
                  <a:srgbClr val="000099"/>
                </a:solidFill>
              </a:rPr>
              <a:t> intradomain </a:t>
            </a:r>
            <a:r>
              <a:rPr lang="en-US" sz="3000">
                <a:solidFill>
                  <a:srgbClr val="000099"/>
                </a:solidFill>
              </a:rPr>
              <a:t>προώθηση</a:t>
            </a:r>
            <a:endParaRPr sz="3000">
              <a:latin typeface="Arial"/>
              <a:ea typeface="Arial"/>
              <a:cs typeface="Arial"/>
              <a:sym typeface="Arial"/>
            </a:endParaRPr>
          </a:p>
        </p:txBody>
      </p:sp>
      <p:sp>
        <p:nvSpPr>
          <p:cNvPr id="4911" name="Google Shape;4911;p45"/>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
        <p:nvSpPr>
          <p:cNvPr id="4912" name="Google Shape;4912;p45"/>
          <p:cNvSpPr/>
          <p:nvPr/>
        </p:nvSpPr>
        <p:spPr>
          <a:xfrm>
            <a:off x="4085087" y="3075488"/>
            <a:ext cx="1763997" cy="1133631"/>
          </a:xfrm>
          <a:custGeom>
            <a:rect b="b" l="l" r="r" t="t"/>
            <a:pathLst>
              <a:path extrusionOk="0" h="543" w="1162">
                <a:moveTo>
                  <a:pt x="56" y="162"/>
                </a:moveTo>
                <a:cubicBezTo>
                  <a:pt x="115" y="100"/>
                  <a:pt x="221" y="28"/>
                  <a:pt x="368" y="14"/>
                </a:cubicBezTo>
                <a:cubicBezTo>
                  <a:pt x="515" y="0"/>
                  <a:pt x="811" y="42"/>
                  <a:pt x="940" y="79"/>
                </a:cubicBezTo>
                <a:cubicBezTo>
                  <a:pt x="1069" y="116"/>
                  <a:pt x="1126" y="177"/>
                  <a:pt x="1144" y="239"/>
                </a:cubicBezTo>
                <a:cubicBezTo>
                  <a:pt x="1162" y="301"/>
                  <a:pt x="1141" y="401"/>
                  <a:pt x="1048" y="451"/>
                </a:cubicBezTo>
                <a:cubicBezTo>
                  <a:pt x="955" y="501"/>
                  <a:pt x="746" y="543"/>
                  <a:pt x="586" y="541"/>
                </a:cubicBezTo>
                <a:cubicBezTo>
                  <a:pt x="426" y="539"/>
                  <a:pt x="176" y="502"/>
                  <a:pt x="88" y="439"/>
                </a:cubicBezTo>
                <a:cubicBezTo>
                  <a:pt x="0" y="376"/>
                  <a:pt x="63" y="220"/>
                  <a:pt x="56" y="162"/>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3" name="Google Shape;4913;p45"/>
          <p:cNvSpPr/>
          <p:nvPr/>
        </p:nvSpPr>
        <p:spPr>
          <a:xfrm>
            <a:off x="1215171" y="2885259"/>
            <a:ext cx="1374187" cy="1123677"/>
          </a:xfrm>
          <a:custGeom>
            <a:rect b="b" l="l" r="r" t="t"/>
            <a:pathLst>
              <a:path extrusionOk="0" h="451" w="1198">
                <a:moveTo>
                  <a:pt x="88" y="181"/>
                </a:moveTo>
                <a:cubicBezTo>
                  <a:pt x="159" y="143"/>
                  <a:pt x="120" y="111"/>
                  <a:pt x="180" y="89"/>
                </a:cubicBezTo>
                <a:cubicBezTo>
                  <a:pt x="240" y="67"/>
                  <a:pt x="313" y="60"/>
                  <a:pt x="448" y="49"/>
                </a:cubicBezTo>
                <a:cubicBezTo>
                  <a:pt x="583" y="38"/>
                  <a:pt x="866" y="0"/>
                  <a:pt x="988" y="25"/>
                </a:cubicBezTo>
                <a:cubicBezTo>
                  <a:pt x="1110" y="50"/>
                  <a:pt x="1198" y="132"/>
                  <a:pt x="1181" y="197"/>
                </a:cubicBezTo>
                <a:cubicBezTo>
                  <a:pt x="1164" y="262"/>
                  <a:pt x="1034" y="375"/>
                  <a:pt x="889" y="413"/>
                </a:cubicBezTo>
                <a:cubicBezTo>
                  <a:pt x="744" y="451"/>
                  <a:pt x="449" y="438"/>
                  <a:pt x="307" y="425"/>
                </a:cubicBezTo>
                <a:cubicBezTo>
                  <a:pt x="165" y="412"/>
                  <a:pt x="72" y="378"/>
                  <a:pt x="36" y="337"/>
                </a:cubicBezTo>
                <a:cubicBezTo>
                  <a:pt x="0" y="296"/>
                  <a:pt x="77" y="213"/>
                  <a:pt x="88" y="181"/>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4" name="Google Shape;4914;p45"/>
          <p:cNvSpPr/>
          <p:nvPr/>
        </p:nvSpPr>
        <p:spPr>
          <a:xfrm>
            <a:off x="2102096" y="3695944"/>
            <a:ext cx="2197604" cy="875937"/>
          </a:xfrm>
          <a:custGeom>
            <a:rect b="b" l="l" r="r" t="t"/>
            <a:pathLst>
              <a:path extrusionOk="0" h="682" w="1583">
                <a:moveTo>
                  <a:pt x="155" y="224"/>
                </a:moveTo>
                <a:cubicBezTo>
                  <a:pt x="208" y="137"/>
                  <a:pt x="302" y="108"/>
                  <a:pt x="407" y="74"/>
                </a:cubicBezTo>
                <a:cubicBezTo>
                  <a:pt x="512" y="40"/>
                  <a:pt x="660" y="0"/>
                  <a:pt x="785" y="20"/>
                </a:cubicBezTo>
                <a:cubicBezTo>
                  <a:pt x="910" y="40"/>
                  <a:pt x="1027" y="126"/>
                  <a:pt x="1157" y="194"/>
                </a:cubicBezTo>
                <a:cubicBezTo>
                  <a:pt x="1287" y="262"/>
                  <a:pt x="1545" y="353"/>
                  <a:pt x="1564" y="428"/>
                </a:cubicBezTo>
                <a:cubicBezTo>
                  <a:pt x="1583" y="503"/>
                  <a:pt x="1417" y="606"/>
                  <a:pt x="1272" y="644"/>
                </a:cubicBezTo>
                <a:cubicBezTo>
                  <a:pt x="1127" y="682"/>
                  <a:pt x="887" y="664"/>
                  <a:pt x="690" y="656"/>
                </a:cubicBezTo>
                <a:cubicBezTo>
                  <a:pt x="493" y="648"/>
                  <a:pt x="178" y="668"/>
                  <a:pt x="89" y="596"/>
                </a:cubicBezTo>
                <a:cubicBezTo>
                  <a:pt x="0" y="524"/>
                  <a:pt x="102" y="311"/>
                  <a:pt x="155" y="224"/>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5" name="Google Shape;4915;p45"/>
          <p:cNvSpPr/>
          <p:nvPr/>
        </p:nvSpPr>
        <p:spPr>
          <a:xfrm>
            <a:off x="1500958" y="3694838"/>
            <a:ext cx="342600" cy="89700"/>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916" name="Google Shape;4916;p45"/>
          <p:cNvCxnSpPr/>
          <p:nvPr/>
        </p:nvCxnSpPr>
        <p:spPr>
          <a:xfrm>
            <a:off x="1500958" y="3687096"/>
            <a:ext cx="0" cy="57600"/>
          </a:xfrm>
          <a:prstGeom prst="straightConnector1">
            <a:avLst/>
          </a:prstGeom>
          <a:noFill/>
          <a:ln cap="flat" cmpd="sng" w="12700">
            <a:solidFill>
              <a:srgbClr val="000000"/>
            </a:solidFill>
            <a:prstDash val="solid"/>
            <a:round/>
            <a:headEnd len="med" w="med" type="none"/>
            <a:tailEnd len="med" w="med" type="none"/>
          </a:ln>
        </p:spPr>
      </p:cxnSp>
      <p:cxnSp>
        <p:nvCxnSpPr>
          <p:cNvPr id="4917" name="Google Shape;4917;p45"/>
          <p:cNvCxnSpPr/>
          <p:nvPr/>
        </p:nvCxnSpPr>
        <p:spPr>
          <a:xfrm>
            <a:off x="1843684" y="3687096"/>
            <a:ext cx="0" cy="57600"/>
          </a:xfrm>
          <a:prstGeom prst="straightConnector1">
            <a:avLst/>
          </a:prstGeom>
          <a:noFill/>
          <a:ln cap="flat" cmpd="sng" w="12700">
            <a:solidFill>
              <a:srgbClr val="000000"/>
            </a:solidFill>
            <a:prstDash val="solid"/>
            <a:round/>
            <a:headEnd len="med" w="med" type="none"/>
            <a:tailEnd len="med" w="med" type="none"/>
          </a:ln>
        </p:spPr>
      </p:cxnSp>
      <p:sp>
        <p:nvSpPr>
          <p:cNvPr id="4918" name="Google Shape;4918;p45"/>
          <p:cNvSpPr/>
          <p:nvPr/>
        </p:nvSpPr>
        <p:spPr>
          <a:xfrm>
            <a:off x="1500958" y="3687096"/>
            <a:ext cx="339300" cy="56400"/>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19" name="Google Shape;4919;p45"/>
          <p:cNvSpPr/>
          <p:nvPr/>
        </p:nvSpPr>
        <p:spPr>
          <a:xfrm>
            <a:off x="1497674" y="3621843"/>
            <a:ext cx="342600" cy="105000"/>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0" name="Google Shape;4920;p45"/>
          <p:cNvSpPr/>
          <p:nvPr/>
        </p:nvSpPr>
        <p:spPr>
          <a:xfrm>
            <a:off x="1592936" y="3636221"/>
            <a:ext cx="154500" cy="137100"/>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1" name="Google Shape;4921;p45"/>
          <p:cNvSpPr txBox="1"/>
          <p:nvPr/>
        </p:nvSpPr>
        <p:spPr>
          <a:xfrm>
            <a:off x="1498769" y="3564332"/>
            <a:ext cx="3504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3b</a:t>
            </a:r>
            <a:endParaRPr b="0" i="0" sz="1800" u="none" cap="none" strike="noStrike">
              <a:solidFill>
                <a:srgbClr val="000000"/>
              </a:solidFill>
              <a:latin typeface="Arial"/>
              <a:ea typeface="Arial"/>
              <a:cs typeface="Arial"/>
              <a:sym typeface="Arial"/>
            </a:endParaRPr>
          </a:p>
        </p:txBody>
      </p:sp>
      <p:sp>
        <p:nvSpPr>
          <p:cNvPr id="4922" name="Google Shape;4922;p45"/>
          <p:cNvSpPr/>
          <p:nvPr/>
        </p:nvSpPr>
        <p:spPr>
          <a:xfrm>
            <a:off x="2834632" y="4365062"/>
            <a:ext cx="342600" cy="89700"/>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923" name="Google Shape;4923;p45"/>
          <p:cNvCxnSpPr/>
          <p:nvPr/>
        </p:nvCxnSpPr>
        <p:spPr>
          <a:xfrm>
            <a:off x="2834632" y="4357321"/>
            <a:ext cx="0" cy="57600"/>
          </a:xfrm>
          <a:prstGeom prst="straightConnector1">
            <a:avLst/>
          </a:prstGeom>
          <a:noFill/>
          <a:ln cap="flat" cmpd="sng" w="12700">
            <a:solidFill>
              <a:srgbClr val="000000"/>
            </a:solidFill>
            <a:prstDash val="solid"/>
            <a:round/>
            <a:headEnd len="med" w="med" type="none"/>
            <a:tailEnd len="med" w="med" type="none"/>
          </a:ln>
        </p:spPr>
      </p:cxnSp>
      <p:cxnSp>
        <p:nvCxnSpPr>
          <p:cNvPr id="4924" name="Google Shape;4924;p45"/>
          <p:cNvCxnSpPr/>
          <p:nvPr/>
        </p:nvCxnSpPr>
        <p:spPr>
          <a:xfrm>
            <a:off x="3177357" y="4357321"/>
            <a:ext cx="0" cy="57600"/>
          </a:xfrm>
          <a:prstGeom prst="straightConnector1">
            <a:avLst/>
          </a:prstGeom>
          <a:noFill/>
          <a:ln cap="flat" cmpd="sng" w="12700">
            <a:solidFill>
              <a:srgbClr val="000000"/>
            </a:solidFill>
            <a:prstDash val="solid"/>
            <a:round/>
            <a:headEnd len="med" w="med" type="none"/>
            <a:tailEnd len="med" w="med" type="none"/>
          </a:ln>
        </p:spPr>
      </p:cxnSp>
      <p:sp>
        <p:nvSpPr>
          <p:cNvPr id="4925" name="Google Shape;4925;p45"/>
          <p:cNvSpPr/>
          <p:nvPr/>
        </p:nvSpPr>
        <p:spPr>
          <a:xfrm>
            <a:off x="2834632" y="4357321"/>
            <a:ext cx="339300" cy="56400"/>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26" name="Google Shape;4926;p45"/>
          <p:cNvSpPr/>
          <p:nvPr/>
        </p:nvSpPr>
        <p:spPr>
          <a:xfrm>
            <a:off x="2831347" y="4292068"/>
            <a:ext cx="342600" cy="105000"/>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927" name="Google Shape;4927;p45"/>
          <p:cNvGrpSpPr/>
          <p:nvPr/>
        </p:nvGrpSpPr>
        <p:grpSpPr>
          <a:xfrm>
            <a:off x="2833537" y="4227921"/>
            <a:ext cx="326457" cy="331795"/>
            <a:chOff x="2897" y="2425"/>
            <a:chExt cx="300" cy="300"/>
          </a:xfrm>
        </p:grpSpPr>
        <p:sp>
          <p:nvSpPr>
            <p:cNvPr id="4928" name="Google Shape;4928;p45"/>
            <p:cNvSpPr/>
            <p:nvPr/>
          </p:nvSpPr>
          <p:spPr>
            <a:xfrm>
              <a:off x="2982" y="2490"/>
              <a:ext cx="142"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9" name="Google Shape;4929;p45"/>
            <p:cNvSpPr txBox="1"/>
            <p:nvPr/>
          </p:nvSpPr>
          <p:spPr>
            <a:xfrm>
              <a:off x="2897"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1d</a:t>
              </a:r>
              <a:endParaRPr sz="1100"/>
            </a:p>
          </p:txBody>
        </p:sp>
      </p:grpSp>
      <p:sp>
        <p:nvSpPr>
          <p:cNvPr id="4930" name="Google Shape;4930;p45"/>
          <p:cNvSpPr/>
          <p:nvPr/>
        </p:nvSpPr>
        <p:spPr>
          <a:xfrm>
            <a:off x="2115236" y="3548848"/>
            <a:ext cx="342600" cy="91800"/>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931" name="Google Shape;4931;p45"/>
          <p:cNvCxnSpPr/>
          <p:nvPr/>
        </p:nvCxnSpPr>
        <p:spPr>
          <a:xfrm>
            <a:off x="2115236" y="3541106"/>
            <a:ext cx="0" cy="55200"/>
          </a:xfrm>
          <a:prstGeom prst="straightConnector1">
            <a:avLst/>
          </a:prstGeom>
          <a:noFill/>
          <a:ln cap="flat" cmpd="sng" w="12700">
            <a:solidFill>
              <a:srgbClr val="000000"/>
            </a:solidFill>
            <a:prstDash val="solid"/>
            <a:round/>
            <a:headEnd len="med" w="med" type="none"/>
            <a:tailEnd len="med" w="med" type="none"/>
          </a:ln>
        </p:spPr>
      </p:cxnSp>
      <p:cxnSp>
        <p:nvCxnSpPr>
          <p:cNvPr id="4932" name="Google Shape;4932;p45"/>
          <p:cNvCxnSpPr/>
          <p:nvPr/>
        </p:nvCxnSpPr>
        <p:spPr>
          <a:xfrm>
            <a:off x="2457962" y="3541106"/>
            <a:ext cx="0" cy="55200"/>
          </a:xfrm>
          <a:prstGeom prst="straightConnector1">
            <a:avLst/>
          </a:prstGeom>
          <a:noFill/>
          <a:ln cap="flat" cmpd="sng" w="12700">
            <a:solidFill>
              <a:srgbClr val="000000"/>
            </a:solidFill>
            <a:prstDash val="solid"/>
            <a:round/>
            <a:headEnd len="med" w="med" type="none"/>
            <a:tailEnd len="med" w="med" type="none"/>
          </a:ln>
        </p:spPr>
      </p:cxnSp>
      <p:sp>
        <p:nvSpPr>
          <p:cNvPr id="4933" name="Google Shape;4933;p45"/>
          <p:cNvSpPr/>
          <p:nvPr/>
        </p:nvSpPr>
        <p:spPr>
          <a:xfrm>
            <a:off x="2115236" y="3541106"/>
            <a:ext cx="339300" cy="51900"/>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34" name="Google Shape;4934;p45"/>
          <p:cNvSpPr/>
          <p:nvPr/>
        </p:nvSpPr>
        <p:spPr>
          <a:xfrm>
            <a:off x="2111951" y="3475853"/>
            <a:ext cx="342600" cy="105000"/>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5" name="Google Shape;4935;p45"/>
          <p:cNvSpPr/>
          <p:nvPr/>
        </p:nvSpPr>
        <p:spPr>
          <a:xfrm>
            <a:off x="2207214" y="3490231"/>
            <a:ext cx="155400" cy="121800"/>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6" name="Google Shape;4936;p45"/>
          <p:cNvSpPr txBox="1"/>
          <p:nvPr/>
        </p:nvSpPr>
        <p:spPr>
          <a:xfrm>
            <a:off x="2114141" y="3417236"/>
            <a:ext cx="3504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3a</a:t>
            </a:r>
            <a:endParaRPr b="0" i="0" sz="1800" u="none" cap="none" strike="noStrike">
              <a:solidFill>
                <a:srgbClr val="000000"/>
              </a:solidFill>
              <a:latin typeface="Arial"/>
              <a:ea typeface="Arial"/>
              <a:cs typeface="Arial"/>
              <a:sym typeface="Arial"/>
            </a:endParaRPr>
          </a:p>
        </p:txBody>
      </p:sp>
      <p:sp>
        <p:nvSpPr>
          <p:cNvPr id="4937" name="Google Shape;4937;p45"/>
          <p:cNvSpPr/>
          <p:nvPr/>
        </p:nvSpPr>
        <p:spPr>
          <a:xfrm>
            <a:off x="2795213" y="3927094"/>
            <a:ext cx="342600" cy="89700"/>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938" name="Google Shape;4938;p45"/>
          <p:cNvCxnSpPr/>
          <p:nvPr/>
        </p:nvCxnSpPr>
        <p:spPr>
          <a:xfrm>
            <a:off x="2795213" y="3920458"/>
            <a:ext cx="0" cy="56400"/>
          </a:xfrm>
          <a:prstGeom prst="straightConnector1">
            <a:avLst/>
          </a:prstGeom>
          <a:noFill/>
          <a:ln cap="flat" cmpd="sng" w="12700">
            <a:solidFill>
              <a:srgbClr val="000000"/>
            </a:solidFill>
            <a:prstDash val="solid"/>
            <a:round/>
            <a:headEnd len="med" w="med" type="none"/>
            <a:tailEnd len="med" w="med" type="none"/>
          </a:ln>
        </p:spPr>
      </p:cxnSp>
      <p:cxnSp>
        <p:nvCxnSpPr>
          <p:cNvPr id="4939" name="Google Shape;4939;p45"/>
          <p:cNvCxnSpPr/>
          <p:nvPr/>
        </p:nvCxnSpPr>
        <p:spPr>
          <a:xfrm>
            <a:off x="3137938" y="3920458"/>
            <a:ext cx="0" cy="56400"/>
          </a:xfrm>
          <a:prstGeom prst="straightConnector1">
            <a:avLst/>
          </a:prstGeom>
          <a:noFill/>
          <a:ln cap="flat" cmpd="sng" w="12700">
            <a:solidFill>
              <a:srgbClr val="000000"/>
            </a:solidFill>
            <a:prstDash val="solid"/>
            <a:round/>
            <a:headEnd len="med" w="med" type="none"/>
            <a:tailEnd len="med" w="med" type="none"/>
          </a:ln>
        </p:spPr>
      </p:cxnSp>
      <p:sp>
        <p:nvSpPr>
          <p:cNvPr id="4940" name="Google Shape;4940;p45"/>
          <p:cNvSpPr/>
          <p:nvPr/>
        </p:nvSpPr>
        <p:spPr>
          <a:xfrm>
            <a:off x="2795213" y="3920458"/>
            <a:ext cx="339300" cy="53100"/>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41" name="Google Shape;4941;p45"/>
          <p:cNvSpPr/>
          <p:nvPr/>
        </p:nvSpPr>
        <p:spPr>
          <a:xfrm>
            <a:off x="2791927" y="3854099"/>
            <a:ext cx="342600" cy="105000"/>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942" name="Google Shape;4942;p45"/>
          <p:cNvGrpSpPr/>
          <p:nvPr/>
        </p:nvGrpSpPr>
        <p:grpSpPr>
          <a:xfrm>
            <a:off x="2797402" y="3789952"/>
            <a:ext cx="319223" cy="331794"/>
            <a:chOff x="2899" y="2425"/>
            <a:chExt cx="300" cy="300"/>
          </a:xfrm>
        </p:grpSpPr>
        <p:sp>
          <p:nvSpPr>
            <p:cNvPr id="4943" name="Google Shape;4943;p45"/>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4" name="Google Shape;4944;p45"/>
            <p:cNvSpPr txBox="1"/>
            <p:nvPr/>
          </p:nvSpPr>
          <p:spPr>
            <a:xfrm>
              <a:off x="2899"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1c</a:t>
              </a:r>
              <a:endParaRPr sz="1100"/>
            </a:p>
          </p:txBody>
        </p:sp>
      </p:grpSp>
      <p:cxnSp>
        <p:nvCxnSpPr>
          <p:cNvPr id="4945" name="Google Shape;4945;p45"/>
          <p:cNvCxnSpPr/>
          <p:nvPr/>
        </p:nvCxnSpPr>
        <p:spPr>
          <a:xfrm>
            <a:off x="4760684" y="3728563"/>
            <a:ext cx="337200" cy="108300"/>
          </a:xfrm>
          <a:prstGeom prst="straightConnector1">
            <a:avLst/>
          </a:prstGeom>
          <a:noFill/>
          <a:ln cap="flat" cmpd="sng" w="28575">
            <a:solidFill>
              <a:srgbClr val="000000"/>
            </a:solidFill>
            <a:prstDash val="solid"/>
            <a:round/>
            <a:headEnd len="med" w="med" type="none"/>
            <a:tailEnd len="med" w="med" type="none"/>
          </a:ln>
        </p:spPr>
      </p:cxnSp>
      <p:cxnSp>
        <p:nvCxnSpPr>
          <p:cNvPr id="4946" name="Google Shape;4946;p45"/>
          <p:cNvCxnSpPr/>
          <p:nvPr/>
        </p:nvCxnSpPr>
        <p:spPr>
          <a:xfrm>
            <a:off x="5115454" y="3635114"/>
            <a:ext cx="99600" cy="128400"/>
          </a:xfrm>
          <a:prstGeom prst="straightConnector1">
            <a:avLst/>
          </a:prstGeom>
          <a:noFill/>
          <a:ln cap="flat" cmpd="sng" w="28575">
            <a:solidFill>
              <a:srgbClr val="000000"/>
            </a:solidFill>
            <a:prstDash val="solid"/>
            <a:round/>
            <a:headEnd len="med" w="med" type="none"/>
            <a:tailEnd len="med" w="med" type="none"/>
          </a:ln>
        </p:spPr>
      </p:cxnSp>
      <p:cxnSp>
        <p:nvCxnSpPr>
          <p:cNvPr id="4947" name="Google Shape;4947;p45"/>
          <p:cNvCxnSpPr/>
          <p:nvPr/>
        </p:nvCxnSpPr>
        <p:spPr>
          <a:xfrm flipH="1" rot="10800000">
            <a:off x="4686226" y="3586506"/>
            <a:ext cx="124800" cy="84000"/>
          </a:xfrm>
          <a:prstGeom prst="straightConnector1">
            <a:avLst/>
          </a:prstGeom>
          <a:noFill/>
          <a:ln cap="flat" cmpd="sng" w="28575">
            <a:solidFill>
              <a:srgbClr val="000000"/>
            </a:solidFill>
            <a:prstDash val="solid"/>
            <a:round/>
            <a:headEnd len="med" w="med" type="none"/>
            <a:tailEnd len="med" w="med" type="none"/>
          </a:ln>
        </p:spPr>
      </p:cxnSp>
      <p:sp>
        <p:nvSpPr>
          <p:cNvPr id="4948" name="Google Shape;4948;p45"/>
          <p:cNvSpPr/>
          <p:nvPr/>
        </p:nvSpPr>
        <p:spPr>
          <a:xfrm>
            <a:off x="3175167" y="4287643"/>
            <a:ext cx="289072" cy="90691"/>
          </a:xfrm>
          <a:custGeom>
            <a:rect b="b" l="l" r="r" t="t"/>
            <a:pathLst>
              <a:path extrusionOk="0" h="82" w="264">
                <a:moveTo>
                  <a:pt x="0" y="82"/>
                </a:moveTo>
                <a:lnTo>
                  <a:pt x="264" y="0"/>
                </a:lnTo>
              </a:path>
            </a:pathLst>
          </a:custGeom>
          <a:noFill/>
          <a:ln cap="flat" cmpd="sng" w="2857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9" name="Google Shape;4949;p45"/>
          <p:cNvSpPr/>
          <p:nvPr/>
        </p:nvSpPr>
        <p:spPr>
          <a:xfrm>
            <a:off x="2671481" y="4247828"/>
            <a:ext cx="166435" cy="130506"/>
          </a:xfrm>
          <a:custGeom>
            <a:rect b="b" l="l" r="r" t="t"/>
            <a:pathLst>
              <a:path extrusionOk="0" h="118" w="152">
                <a:moveTo>
                  <a:pt x="0" y="0"/>
                </a:moveTo>
                <a:lnTo>
                  <a:pt x="152" y="118"/>
                </a:lnTo>
              </a:path>
            </a:pathLst>
          </a:custGeom>
          <a:noFill/>
          <a:ln cap="flat" cmpd="sng" w="2857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0" name="Google Shape;4950;p45"/>
          <p:cNvSpPr/>
          <p:nvPr/>
        </p:nvSpPr>
        <p:spPr>
          <a:xfrm>
            <a:off x="2807258" y="4170410"/>
            <a:ext cx="617563" cy="90691"/>
          </a:xfrm>
          <a:custGeom>
            <a:rect b="b" l="l" r="r" t="t"/>
            <a:pathLst>
              <a:path extrusionOk="0" h="82" w="564">
                <a:moveTo>
                  <a:pt x="0" y="0"/>
                </a:moveTo>
                <a:lnTo>
                  <a:pt x="564" y="82"/>
                </a:lnTo>
              </a:path>
            </a:pathLst>
          </a:custGeom>
          <a:noFill/>
          <a:ln cap="flat" cmpd="sng" w="2857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1" name="Google Shape;4951;p45"/>
          <p:cNvSpPr/>
          <p:nvPr/>
        </p:nvSpPr>
        <p:spPr>
          <a:xfrm>
            <a:off x="2739369" y="3991240"/>
            <a:ext cx="83218" cy="103962"/>
          </a:xfrm>
          <a:custGeom>
            <a:rect b="b" l="l" r="r" t="t"/>
            <a:pathLst>
              <a:path extrusionOk="0" h="94" w="76">
                <a:moveTo>
                  <a:pt x="0" y="94"/>
                </a:moveTo>
                <a:lnTo>
                  <a:pt x="76" y="0"/>
                </a:lnTo>
              </a:path>
            </a:pathLst>
          </a:custGeom>
          <a:noFill/>
          <a:ln cap="flat" cmpd="sng" w="2857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2" name="Google Shape;4952;p45"/>
          <p:cNvSpPr/>
          <p:nvPr/>
        </p:nvSpPr>
        <p:spPr>
          <a:xfrm>
            <a:off x="1834924" y="3575392"/>
            <a:ext cx="275932" cy="126082"/>
          </a:xfrm>
          <a:custGeom>
            <a:rect b="b" l="l" r="r" t="t"/>
            <a:pathLst>
              <a:path extrusionOk="0" h="114" w="252">
                <a:moveTo>
                  <a:pt x="0" y="114"/>
                </a:moveTo>
                <a:lnTo>
                  <a:pt x="252" y="0"/>
                </a:lnTo>
              </a:path>
            </a:pathLst>
          </a:custGeom>
          <a:noFill/>
          <a:ln cap="flat" cmpd="sng" w="2857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3" name="Google Shape;4953;p45"/>
          <p:cNvSpPr/>
          <p:nvPr/>
        </p:nvSpPr>
        <p:spPr>
          <a:xfrm>
            <a:off x="2312331" y="3641750"/>
            <a:ext cx="486167" cy="285343"/>
          </a:xfrm>
          <a:custGeom>
            <a:rect b="b" l="l" r="r" t="t"/>
            <a:pathLst>
              <a:path extrusionOk="0" h="258" w="444">
                <a:moveTo>
                  <a:pt x="0" y="0"/>
                </a:moveTo>
                <a:lnTo>
                  <a:pt x="444" y="258"/>
                </a:lnTo>
              </a:path>
            </a:pathLst>
          </a:custGeom>
          <a:noFill/>
          <a:ln cap="flat" cmpd="sng" w="2857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4" name="Google Shape;4954;p45"/>
          <p:cNvSpPr/>
          <p:nvPr/>
        </p:nvSpPr>
        <p:spPr>
          <a:xfrm>
            <a:off x="3762071" y="3772256"/>
            <a:ext cx="716110" cy="464513"/>
          </a:xfrm>
          <a:custGeom>
            <a:rect b="b" l="l" r="r" t="t"/>
            <a:pathLst>
              <a:path extrusionOk="0" h="420" w="654">
                <a:moveTo>
                  <a:pt x="0" y="420"/>
                </a:moveTo>
                <a:lnTo>
                  <a:pt x="654" y="0"/>
                </a:lnTo>
              </a:path>
            </a:pathLst>
          </a:custGeom>
          <a:noFill/>
          <a:ln cap="flat" cmpd="sng" w="2857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5" name="Google Shape;4955;p45"/>
          <p:cNvSpPr/>
          <p:nvPr/>
        </p:nvSpPr>
        <p:spPr>
          <a:xfrm>
            <a:off x="4417958" y="3702580"/>
            <a:ext cx="342600" cy="90600"/>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956" name="Google Shape;4956;p45"/>
          <p:cNvCxnSpPr/>
          <p:nvPr/>
        </p:nvCxnSpPr>
        <p:spPr>
          <a:xfrm>
            <a:off x="4417958" y="3693731"/>
            <a:ext cx="0" cy="55200"/>
          </a:xfrm>
          <a:prstGeom prst="straightConnector1">
            <a:avLst/>
          </a:prstGeom>
          <a:noFill/>
          <a:ln cap="flat" cmpd="sng" w="12700">
            <a:solidFill>
              <a:srgbClr val="000000"/>
            </a:solidFill>
            <a:prstDash val="solid"/>
            <a:round/>
            <a:headEnd len="med" w="med" type="none"/>
            <a:tailEnd len="med" w="med" type="none"/>
          </a:ln>
        </p:spPr>
      </p:cxnSp>
      <p:cxnSp>
        <p:nvCxnSpPr>
          <p:cNvPr id="4957" name="Google Shape;4957;p45"/>
          <p:cNvCxnSpPr/>
          <p:nvPr/>
        </p:nvCxnSpPr>
        <p:spPr>
          <a:xfrm>
            <a:off x="4760684" y="3693731"/>
            <a:ext cx="0" cy="55200"/>
          </a:xfrm>
          <a:prstGeom prst="straightConnector1">
            <a:avLst/>
          </a:prstGeom>
          <a:noFill/>
          <a:ln cap="flat" cmpd="sng" w="12700">
            <a:solidFill>
              <a:srgbClr val="000000"/>
            </a:solidFill>
            <a:prstDash val="solid"/>
            <a:round/>
            <a:headEnd len="med" w="med" type="none"/>
            <a:tailEnd len="med" w="med" type="none"/>
          </a:ln>
        </p:spPr>
      </p:cxnSp>
      <p:sp>
        <p:nvSpPr>
          <p:cNvPr id="4958" name="Google Shape;4958;p45"/>
          <p:cNvSpPr/>
          <p:nvPr/>
        </p:nvSpPr>
        <p:spPr>
          <a:xfrm>
            <a:off x="4417958" y="3693731"/>
            <a:ext cx="339300" cy="55200"/>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59" name="Google Shape;4959;p45"/>
          <p:cNvSpPr/>
          <p:nvPr/>
        </p:nvSpPr>
        <p:spPr>
          <a:xfrm>
            <a:off x="4414673" y="3628479"/>
            <a:ext cx="342600" cy="105000"/>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0" name="Google Shape;4960;p45"/>
          <p:cNvSpPr/>
          <p:nvPr/>
        </p:nvSpPr>
        <p:spPr>
          <a:xfrm>
            <a:off x="4509935" y="3642857"/>
            <a:ext cx="154500" cy="135000"/>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1" name="Google Shape;4961;p45"/>
          <p:cNvSpPr txBox="1"/>
          <p:nvPr/>
        </p:nvSpPr>
        <p:spPr>
          <a:xfrm>
            <a:off x="4415768" y="3570967"/>
            <a:ext cx="3504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2a</a:t>
            </a:r>
            <a:endParaRPr b="0" i="0" sz="1800" u="none" cap="none" strike="noStrike">
              <a:solidFill>
                <a:srgbClr val="000000"/>
              </a:solidFill>
              <a:latin typeface="Arial"/>
              <a:ea typeface="Arial"/>
              <a:cs typeface="Arial"/>
              <a:sym typeface="Arial"/>
            </a:endParaRPr>
          </a:p>
        </p:txBody>
      </p:sp>
      <p:sp>
        <p:nvSpPr>
          <p:cNvPr id="4962" name="Google Shape;4962;p45"/>
          <p:cNvSpPr txBox="1"/>
          <p:nvPr/>
        </p:nvSpPr>
        <p:spPr>
          <a:xfrm>
            <a:off x="1380352" y="3911446"/>
            <a:ext cx="499200" cy="300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AS3</a:t>
            </a:r>
            <a:endParaRPr b="0" i="0" sz="1400" u="none" cap="none" strike="noStrike">
              <a:solidFill>
                <a:srgbClr val="000000"/>
              </a:solidFill>
              <a:latin typeface="Arial"/>
              <a:ea typeface="Arial"/>
              <a:cs typeface="Arial"/>
              <a:sym typeface="Arial"/>
            </a:endParaRPr>
          </a:p>
        </p:txBody>
      </p:sp>
      <p:sp>
        <p:nvSpPr>
          <p:cNvPr id="4963" name="Google Shape;4963;p45"/>
          <p:cNvSpPr txBox="1"/>
          <p:nvPr/>
        </p:nvSpPr>
        <p:spPr>
          <a:xfrm>
            <a:off x="4009089" y="4379301"/>
            <a:ext cx="499200" cy="300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AS1</a:t>
            </a:r>
            <a:endParaRPr b="0" i="0" sz="1400" u="none" cap="none" strike="noStrike">
              <a:solidFill>
                <a:srgbClr val="000000"/>
              </a:solidFill>
              <a:latin typeface="Arial"/>
              <a:ea typeface="Arial"/>
              <a:cs typeface="Arial"/>
              <a:sym typeface="Arial"/>
            </a:endParaRPr>
          </a:p>
        </p:txBody>
      </p:sp>
      <p:sp>
        <p:nvSpPr>
          <p:cNvPr id="4964" name="Google Shape;4964;p45"/>
          <p:cNvSpPr txBox="1"/>
          <p:nvPr/>
        </p:nvSpPr>
        <p:spPr>
          <a:xfrm>
            <a:off x="5337383" y="4097276"/>
            <a:ext cx="462000" cy="500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AS2</a:t>
            </a:r>
            <a:endParaRPr sz="1100"/>
          </a:p>
        </p:txBody>
      </p:sp>
      <p:sp>
        <p:nvSpPr>
          <p:cNvPr id="4965" name="Google Shape;4965;p45"/>
          <p:cNvSpPr/>
          <p:nvPr/>
        </p:nvSpPr>
        <p:spPr>
          <a:xfrm>
            <a:off x="2460151" y="4159350"/>
            <a:ext cx="342600" cy="89700"/>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966" name="Google Shape;4966;p45"/>
          <p:cNvCxnSpPr/>
          <p:nvPr/>
        </p:nvCxnSpPr>
        <p:spPr>
          <a:xfrm>
            <a:off x="2460151" y="4151608"/>
            <a:ext cx="0" cy="55200"/>
          </a:xfrm>
          <a:prstGeom prst="straightConnector1">
            <a:avLst/>
          </a:prstGeom>
          <a:noFill/>
          <a:ln cap="flat" cmpd="sng" w="12700">
            <a:solidFill>
              <a:srgbClr val="000000"/>
            </a:solidFill>
            <a:prstDash val="solid"/>
            <a:round/>
            <a:headEnd len="med" w="med" type="none"/>
            <a:tailEnd len="med" w="med" type="none"/>
          </a:ln>
        </p:spPr>
      </p:cxnSp>
      <p:cxnSp>
        <p:nvCxnSpPr>
          <p:cNvPr id="4967" name="Google Shape;4967;p45"/>
          <p:cNvCxnSpPr/>
          <p:nvPr/>
        </p:nvCxnSpPr>
        <p:spPr>
          <a:xfrm>
            <a:off x="2803973" y="4151608"/>
            <a:ext cx="0" cy="55200"/>
          </a:xfrm>
          <a:prstGeom prst="straightConnector1">
            <a:avLst/>
          </a:prstGeom>
          <a:noFill/>
          <a:ln cap="flat" cmpd="sng" w="12700">
            <a:solidFill>
              <a:srgbClr val="000000"/>
            </a:solidFill>
            <a:prstDash val="solid"/>
            <a:round/>
            <a:headEnd len="med" w="med" type="none"/>
            <a:tailEnd len="med" w="med" type="none"/>
          </a:ln>
        </p:spPr>
      </p:cxnSp>
      <p:sp>
        <p:nvSpPr>
          <p:cNvPr id="4968" name="Google Shape;4968;p45"/>
          <p:cNvSpPr/>
          <p:nvPr/>
        </p:nvSpPr>
        <p:spPr>
          <a:xfrm>
            <a:off x="2460151" y="4151608"/>
            <a:ext cx="339300" cy="51900"/>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69" name="Google Shape;4969;p45"/>
          <p:cNvSpPr/>
          <p:nvPr/>
        </p:nvSpPr>
        <p:spPr>
          <a:xfrm>
            <a:off x="2456867" y="4091885"/>
            <a:ext cx="342600" cy="106200"/>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0" name="Google Shape;4970;p45"/>
          <p:cNvSpPr/>
          <p:nvPr/>
        </p:nvSpPr>
        <p:spPr>
          <a:xfrm>
            <a:off x="2549939" y="4120640"/>
            <a:ext cx="155400" cy="106200"/>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1" name="Google Shape;4971;p45"/>
          <p:cNvSpPr txBox="1"/>
          <p:nvPr/>
        </p:nvSpPr>
        <p:spPr>
          <a:xfrm>
            <a:off x="2460151" y="4025526"/>
            <a:ext cx="3504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1a</a:t>
            </a:r>
            <a:endParaRPr b="0" i="0" sz="1800" u="none" cap="none" strike="noStrike">
              <a:solidFill>
                <a:srgbClr val="000000"/>
              </a:solidFill>
              <a:latin typeface="Arial"/>
              <a:ea typeface="Arial"/>
              <a:cs typeface="Arial"/>
              <a:sym typeface="Arial"/>
            </a:endParaRPr>
          </a:p>
        </p:txBody>
      </p:sp>
      <p:grpSp>
        <p:nvGrpSpPr>
          <p:cNvPr id="4972" name="Google Shape;4972;p45"/>
          <p:cNvGrpSpPr/>
          <p:nvPr/>
        </p:nvGrpSpPr>
        <p:grpSpPr>
          <a:xfrm>
            <a:off x="4795723" y="3444886"/>
            <a:ext cx="346010" cy="331795"/>
            <a:chOff x="4320" y="1936"/>
            <a:chExt cx="316" cy="300"/>
          </a:xfrm>
        </p:grpSpPr>
        <p:sp>
          <p:nvSpPr>
            <p:cNvPr id="4973" name="Google Shape;4973;p45"/>
            <p:cNvSpPr/>
            <p:nvPr/>
          </p:nvSpPr>
          <p:spPr>
            <a:xfrm>
              <a:off x="4323" y="2054"/>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974" name="Google Shape;4974;p45"/>
            <p:cNvCxnSpPr/>
            <p:nvPr/>
          </p:nvCxnSpPr>
          <p:spPr>
            <a:xfrm>
              <a:off x="4323" y="2047"/>
              <a:ext cx="0" cy="52"/>
            </a:xfrm>
            <a:prstGeom prst="straightConnector1">
              <a:avLst/>
            </a:prstGeom>
            <a:noFill/>
            <a:ln cap="flat" cmpd="sng" w="12700">
              <a:solidFill>
                <a:srgbClr val="000000"/>
              </a:solidFill>
              <a:prstDash val="solid"/>
              <a:round/>
              <a:headEnd len="med" w="med" type="none"/>
              <a:tailEnd len="med" w="med" type="none"/>
            </a:ln>
          </p:spPr>
        </p:cxnSp>
        <p:cxnSp>
          <p:nvCxnSpPr>
            <p:cNvPr id="4975" name="Google Shape;4975;p45"/>
            <p:cNvCxnSpPr/>
            <p:nvPr/>
          </p:nvCxnSpPr>
          <p:spPr>
            <a:xfrm>
              <a:off x="4636" y="2047"/>
              <a:ext cx="0" cy="52"/>
            </a:xfrm>
            <a:prstGeom prst="straightConnector1">
              <a:avLst/>
            </a:prstGeom>
            <a:noFill/>
            <a:ln cap="flat" cmpd="sng" w="12700">
              <a:solidFill>
                <a:srgbClr val="000000"/>
              </a:solidFill>
              <a:prstDash val="solid"/>
              <a:round/>
              <a:headEnd len="med" w="med" type="none"/>
              <a:tailEnd len="med" w="med" type="none"/>
            </a:ln>
          </p:spPr>
        </p:cxnSp>
        <p:sp>
          <p:nvSpPr>
            <p:cNvPr id="4976" name="Google Shape;4976;p45"/>
            <p:cNvSpPr/>
            <p:nvPr/>
          </p:nvSpPr>
          <p:spPr>
            <a:xfrm>
              <a:off x="4323" y="2047"/>
              <a:ext cx="310" cy="51"/>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77" name="Google Shape;4977;p45"/>
            <p:cNvSpPr/>
            <p:nvPr/>
          </p:nvSpPr>
          <p:spPr>
            <a:xfrm>
              <a:off x="4320" y="1988"/>
              <a:ext cx="313" cy="97"/>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8" name="Google Shape;4978;p45"/>
            <p:cNvSpPr/>
            <p:nvPr/>
          </p:nvSpPr>
          <p:spPr>
            <a:xfrm>
              <a:off x="4407" y="2001"/>
              <a:ext cx="141" cy="118"/>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9" name="Google Shape;4979;p45"/>
            <p:cNvSpPr txBox="1"/>
            <p:nvPr/>
          </p:nvSpPr>
          <p:spPr>
            <a:xfrm>
              <a:off x="4325" y="1936"/>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2c</a:t>
              </a:r>
              <a:endParaRPr b="0" i="0" sz="1800" u="none" cap="none" strike="noStrike">
                <a:solidFill>
                  <a:srgbClr val="000000"/>
                </a:solidFill>
                <a:latin typeface="Arial"/>
                <a:ea typeface="Arial"/>
                <a:cs typeface="Arial"/>
                <a:sym typeface="Arial"/>
              </a:endParaRPr>
            </a:p>
          </p:txBody>
        </p:sp>
      </p:grpSp>
      <p:grpSp>
        <p:nvGrpSpPr>
          <p:cNvPr id="4980" name="Google Shape;4980;p45"/>
          <p:cNvGrpSpPr/>
          <p:nvPr/>
        </p:nvGrpSpPr>
        <p:grpSpPr>
          <a:xfrm>
            <a:off x="5097934" y="3690414"/>
            <a:ext cx="343821" cy="331795"/>
            <a:chOff x="4596" y="2158"/>
            <a:chExt cx="314" cy="300"/>
          </a:xfrm>
        </p:grpSpPr>
        <p:sp>
          <p:nvSpPr>
            <p:cNvPr id="4981" name="Google Shape;4981;p45"/>
            <p:cNvSpPr/>
            <p:nvPr/>
          </p:nvSpPr>
          <p:spPr>
            <a:xfrm>
              <a:off x="4599" y="2276"/>
              <a:ext cx="311"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982" name="Google Shape;4982;p45"/>
            <p:cNvCxnSpPr/>
            <p:nvPr/>
          </p:nvCxnSpPr>
          <p:spPr>
            <a:xfrm>
              <a:off x="4599" y="2269"/>
              <a:ext cx="0" cy="52"/>
            </a:xfrm>
            <a:prstGeom prst="straightConnector1">
              <a:avLst/>
            </a:prstGeom>
            <a:noFill/>
            <a:ln cap="flat" cmpd="sng" w="12700">
              <a:solidFill>
                <a:srgbClr val="000000"/>
              </a:solidFill>
              <a:prstDash val="solid"/>
              <a:round/>
              <a:headEnd len="med" w="med" type="none"/>
              <a:tailEnd len="med" w="med" type="none"/>
            </a:ln>
          </p:spPr>
        </p:cxnSp>
        <p:cxnSp>
          <p:nvCxnSpPr>
            <p:cNvPr id="4983" name="Google Shape;4983;p45"/>
            <p:cNvCxnSpPr/>
            <p:nvPr/>
          </p:nvCxnSpPr>
          <p:spPr>
            <a:xfrm>
              <a:off x="4910" y="2269"/>
              <a:ext cx="0" cy="52"/>
            </a:xfrm>
            <a:prstGeom prst="straightConnector1">
              <a:avLst/>
            </a:prstGeom>
            <a:noFill/>
            <a:ln cap="flat" cmpd="sng" w="12700">
              <a:solidFill>
                <a:srgbClr val="000000"/>
              </a:solidFill>
              <a:prstDash val="solid"/>
              <a:round/>
              <a:headEnd len="med" w="med" type="none"/>
              <a:tailEnd len="med" w="med" type="none"/>
            </a:ln>
          </p:spPr>
        </p:cxnSp>
        <p:sp>
          <p:nvSpPr>
            <p:cNvPr id="4984" name="Google Shape;4984;p45"/>
            <p:cNvSpPr/>
            <p:nvPr/>
          </p:nvSpPr>
          <p:spPr>
            <a:xfrm>
              <a:off x="4599" y="2269"/>
              <a:ext cx="310" cy="51"/>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85" name="Google Shape;4985;p45"/>
            <p:cNvSpPr/>
            <p:nvPr/>
          </p:nvSpPr>
          <p:spPr>
            <a:xfrm>
              <a:off x="4596" y="2208"/>
              <a:ext cx="313" cy="97"/>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6" name="Google Shape;4986;p45"/>
            <p:cNvSpPr/>
            <p:nvPr/>
          </p:nvSpPr>
          <p:spPr>
            <a:xfrm>
              <a:off x="4683" y="2221"/>
              <a:ext cx="141" cy="11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7" name="Google Shape;4987;p45"/>
            <p:cNvSpPr txBox="1"/>
            <p:nvPr/>
          </p:nvSpPr>
          <p:spPr>
            <a:xfrm>
              <a:off x="4598" y="2158"/>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2b</a:t>
              </a:r>
              <a:endParaRPr b="0" i="0" sz="1800" u="none" cap="none" strike="noStrike">
                <a:solidFill>
                  <a:srgbClr val="000000"/>
                </a:solidFill>
                <a:latin typeface="Arial"/>
                <a:ea typeface="Arial"/>
                <a:cs typeface="Arial"/>
                <a:sym typeface="Arial"/>
              </a:endParaRPr>
            </a:p>
          </p:txBody>
        </p:sp>
      </p:grpSp>
      <p:grpSp>
        <p:nvGrpSpPr>
          <p:cNvPr id="4988" name="Google Shape;4988;p45"/>
          <p:cNvGrpSpPr/>
          <p:nvPr/>
        </p:nvGrpSpPr>
        <p:grpSpPr>
          <a:xfrm>
            <a:off x="3421535" y="4099627"/>
            <a:ext cx="344915" cy="331795"/>
            <a:chOff x="2015" y="1976"/>
            <a:chExt cx="315" cy="300"/>
          </a:xfrm>
        </p:grpSpPr>
        <p:sp>
          <p:nvSpPr>
            <p:cNvPr id="4989" name="Google Shape;4989;p45"/>
            <p:cNvSpPr/>
            <p:nvPr/>
          </p:nvSpPr>
          <p:spPr>
            <a:xfrm>
              <a:off x="2019" y="2102"/>
              <a:ext cx="311"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990" name="Google Shape;4990;p45"/>
            <p:cNvCxnSpPr/>
            <p:nvPr/>
          </p:nvCxnSpPr>
          <p:spPr>
            <a:xfrm>
              <a:off x="2019" y="2097"/>
              <a:ext cx="0" cy="50"/>
            </a:xfrm>
            <a:prstGeom prst="straightConnector1">
              <a:avLst/>
            </a:prstGeom>
            <a:noFill/>
            <a:ln cap="flat" cmpd="sng" w="12700">
              <a:solidFill>
                <a:srgbClr val="000000"/>
              </a:solidFill>
              <a:prstDash val="solid"/>
              <a:round/>
              <a:headEnd len="med" w="med" type="none"/>
              <a:tailEnd len="med" w="med" type="none"/>
            </a:ln>
          </p:spPr>
        </p:cxnSp>
        <p:cxnSp>
          <p:nvCxnSpPr>
            <p:cNvPr id="4991" name="Google Shape;4991;p45"/>
            <p:cNvCxnSpPr/>
            <p:nvPr/>
          </p:nvCxnSpPr>
          <p:spPr>
            <a:xfrm>
              <a:off x="2330" y="2097"/>
              <a:ext cx="0" cy="50"/>
            </a:xfrm>
            <a:prstGeom prst="straightConnector1">
              <a:avLst/>
            </a:prstGeom>
            <a:noFill/>
            <a:ln cap="flat" cmpd="sng" w="12700">
              <a:solidFill>
                <a:srgbClr val="000000"/>
              </a:solidFill>
              <a:prstDash val="solid"/>
              <a:round/>
              <a:headEnd len="med" w="med" type="none"/>
              <a:tailEnd len="med" w="med" type="none"/>
            </a:ln>
          </p:spPr>
        </p:cxnSp>
        <p:sp>
          <p:nvSpPr>
            <p:cNvPr id="4992" name="Google Shape;4992;p45"/>
            <p:cNvSpPr/>
            <p:nvPr/>
          </p:nvSpPr>
          <p:spPr>
            <a:xfrm>
              <a:off x="2019" y="2097"/>
              <a:ext cx="310" cy="47"/>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93" name="Google Shape;4993;p45"/>
            <p:cNvSpPr/>
            <p:nvPr/>
          </p:nvSpPr>
          <p:spPr>
            <a:xfrm>
              <a:off x="2016" y="2036"/>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994" name="Google Shape;4994;p45"/>
            <p:cNvGrpSpPr/>
            <p:nvPr/>
          </p:nvGrpSpPr>
          <p:grpSpPr>
            <a:xfrm>
              <a:off x="2015" y="1976"/>
              <a:ext cx="294" cy="300"/>
              <a:chOff x="2894" y="2425"/>
              <a:chExt cx="300" cy="300"/>
            </a:xfrm>
          </p:grpSpPr>
          <p:sp>
            <p:nvSpPr>
              <p:cNvPr id="4995" name="Google Shape;4995;p45"/>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6" name="Google Shape;4996;p45"/>
              <p:cNvSpPr txBox="1"/>
              <p:nvPr/>
            </p:nvSpPr>
            <p:spPr>
              <a:xfrm>
                <a:off x="2894"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1b</a:t>
                </a:r>
                <a:endParaRPr b="0" i="0" sz="1800" u="none" cap="none" strike="noStrike">
                  <a:solidFill>
                    <a:srgbClr val="000000"/>
                  </a:solidFill>
                  <a:latin typeface="Arial"/>
                  <a:ea typeface="Arial"/>
                  <a:cs typeface="Arial"/>
                  <a:sym typeface="Arial"/>
                </a:endParaRPr>
              </a:p>
            </p:txBody>
          </p:sp>
        </p:grpSp>
      </p:grpSp>
      <p:grpSp>
        <p:nvGrpSpPr>
          <p:cNvPr id="4997" name="Google Shape;4997;p45"/>
          <p:cNvGrpSpPr/>
          <p:nvPr/>
        </p:nvGrpSpPr>
        <p:grpSpPr>
          <a:xfrm>
            <a:off x="1673963" y="3265717"/>
            <a:ext cx="346010" cy="663589"/>
            <a:chOff x="2016" y="1976"/>
            <a:chExt cx="316" cy="600"/>
          </a:xfrm>
        </p:grpSpPr>
        <p:sp>
          <p:nvSpPr>
            <p:cNvPr id="4998" name="Google Shape;4998;p45"/>
            <p:cNvSpPr/>
            <p:nvPr/>
          </p:nvSpPr>
          <p:spPr>
            <a:xfrm>
              <a:off x="2019" y="2102"/>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999" name="Google Shape;4999;p45"/>
            <p:cNvCxnSpPr/>
            <p:nvPr/>
          </p:nvCxnSpPr>
          <p:spPr>
            <a:xfrm>
              <a:off x="2019" y="2095"/>
              <a:ext cx="0" cy="50"/>
            </a:xfrm>
            <a:prstGeom prst="straightConnector1">
              <a:avLst/>
            </a:prstGeom>
            <a:noFill/>
            <a:ln cap="flat" cmpd="sng" w="12700">
              <a:solidFill>
                <a:srgbClr val="000000"/>
              </a:solidFill>
              <a:prstDash val="solid"/>
              <a:round/>
              <a:headEnd len="med" w="med" type="none"/>
              <a:tailEnd len="med" w="med" type="none"/>
            </a:ln>
          </p:spPr>
        </p:cxnSp>
        <p:cxnSp>
          <p:nvCxnSpPr>
            <p:cNvPr id="5000" name="Google Shape;5000;p45"/>
            <p:cNvCxnSpPr/>
            <p:nvPr/>
          </p:nvCxnSpPr>
          <p:spPr>
            <a:xfrm>
              <a:off x="2332" y="2095"/>
              <a:ext cx="0" cy="50"/>
            </a:xfrm>
            <a:prstGeom prst="straightConnector1">
              <a:avLst/>
            </a:prstGeom>
            <a:noFill/>
            <a:ln cap="flat" cmpd="sng" w="12700">
              <a:solidFill>
                <a:srgbClr val="000000"/>
              </a:solidFill>
              <a:prstDash val="solid"/>
              <a:round/>
              <a:headEnd len="med" w="med" type="none"/>
              <a:tailEnd len="med" w="med" type="none"/>
            </a:ln>
          </p:spPr>
        </p:cxnSp>
        <p:sp>
          <p:nvSpPr>
            <p:cNvPr id="5001" name="Google Shape;5001;p45"/>
            <p:cNvSpPr/>
            <p:nvPr/>
          </p:nvSpPr>
          <p:spPr>
            <a:xfrm>
              <a:off x="2019" y="2095"/>
              <a:ext cx="310" cy="50"/>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02" name="Google Shape;5002;p45"/>
            <p:cNvSpPr/>
            <p:nvPr/>
          </p:nvSpPr>
          <p:spPr>
            <a:xfrm>
              <a:off x="2016" y="2037"/>
              <a:ext cx="313" cy="94"/>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003" name="Google Shape;5003;p45"/>
            <p:cNvGrpSpPr/>
            <p:nvPr/>
          </p:nvGrpSpPr>
          <p:grpSpPr>
            <a:xfrm>
              <a:off x="2020" y="1976"/>
              <a:ext cx="293" cy="600"/>
              <a:chOff x="2899" y="2425"/>
              <a:chExt cx="300" cy="600"/>
            </a:xfrm>
          </p:grpSpPr>
          <p:sp>
            <p:nvSpPr>
              <p:cNvPr id="5004" name="Google Shape;5004;p45"/>
              <p:cNvSpPr/>
              <p:nvPr/>
            </p:nvSpPr>
            <p:spPr>
              <a:xfrm>
                <a:off x="2982" y="2490"/>
                <a:ext cx="142" cy="130"/>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5" name="Google Shape;5005;p45"/>
              <p:cNvSpPr txBox="1"/>
              <p:nvPr/>
            </p:nvSpPr>
            <p:spPr>
              <a:xfrm>
                <a:off x="2899" y="2425"/>
                <a:ext cx="300" cy="6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3c</a:t>
                </a:r>
                <a:endParaRPr b="0" i="0" sz="1800" u="none" cap="none" strike="noStrike">
                  <a:solidFill>
                    <a:srgbClr val="000000"/>
                  </a:solidFill>
                  <a:latin typeface="Arial"/>
                  <a:ea typeface="Arial"/>
                  <a:cs typeface="Arial"/>
                  <a:sym typeface="Arial"/>
                </a:endParaRPr>
              </a:p>
            </p:txBody>
          </p:sp>
        </p:grpSp>
      </p:grpSp>
      <p:cxnSp>
        <p:nvCxnSpPr>
          <p:cNvPr id="5006" name="Google Shape;5006;p45"/>
          <p:cNvCxnSpPr/>
          <p:nvPr/>
        </p:nvCxnSpPr>
        <p:spPr>
          <a:xfrm flipH="1">
            <a:off x="1700331" y="3502397"/>
            <a:ext cx="67800" cy="119400"/>
          </a:xfrm>
          <a:prstGeom prst="straightConnector1">
            <a:avLst/>
          </a:prstGeom>
          <a:noFill/>
          <a:ln cap="flat" cmpd="sng" w="28575">
            <a:solidFill>
              <a:srgbClr val="000000"/>
            </a:solidFill>
            <a:prstDash val="solid"/>
            <a:round/>
            <a:headEnd len="med" w="med" type="none"/>
            <a:tailEnd len="med" w="med" type="none"/>
          </a:ln>
        </p:spPr>
      </p:cxnSp>
      <p:cxnSp>
        <p:nvCxnSpPr>
          <p:cNvPr id="5007" name="Google Shape;5007;p45"/>
          <p:cNvCxnSpPr/>
          <p:nvPr/>
        </p:nvCxnSpPr>
        <p:spPr>
          <a:xfrm>
            <a:off x="1364087" y="3553272"/>
            <a:ext cx="158700" cy="121800"/>
          </a:xfrm>
          <a:prstGeom prst="straightConnector1">
            <a:avLst/>
          </a:prstGeom>
          <a:noFill/>
          <a:ln cap="flat" cmpd="sng" w="9525">
            <a:solidFill>
              <a:srgbClr val="000000"/>
            </a:solidFill>
            <a:prstDash val="solid"/>
            <a:round/>
            <a:headEnd len="med" w="med" type="none"/>
            <a:tailEnd len="med" w="med" type="none"/>
          </a:ln>
        </p:spPr>
      </p:cxnSp>
      <p:cxnSp>
        <p:nvCxnSpPr>
          <p:cNvPr id="5008" name="Google Shape;5008;p45"/>
          <p:cNvCxnSpPr/>
          <p:nvPr/>
        </p:nvCxnSpPr>
        <p:spPr>
          <a:xfrm flipH="1">
            <a:off x="1910593" y="3160649"/>
            <a:ext cx="148800" cy="168000"/>
          </a:xfrm>
          <a:prstGeom prst="straightConnector1">
            <a:avLst/>
          </a:prstGeom>
          <a:noFill/>
          <a:ln cap="flat" cmpd="sng" w="9525">
            <a:solidFill>
              <a:srgbClr val="000000"/>
            </a:solidFill>
            <a:prstDash val="solid"/>
            <a:round/>
            <a:headEnd len="med" w="med" type="none"/>
            <a:tailEnd len="med" w="med" type="none"/>
          </a:ln>
        </p:spPr>
      </p:cxnSp>
      <p:cxnSp>
        <p:nvCxnSpPr>
          <p:cNvPr id="5009" name="Google Shape;5009;p45"/>
          <p:cNvCxnSpPr/>
          <p:nvPr/>
        </p:nvCxnSpPr>
        <p:spPr>
          <a:xfrm>
            <a:off x="1604981" y="3150695"/>
            <a:ext cx="131400" cy="196800"/>
          </a:xfrm>
          <a:prstGeom prst="straightConnector1">
            <a:avLst/>
          </a:prstGeom>
          <a:noFill/>
          <a:ln cap="flat" cmpd="sng" w="9525">
            <a:solidFill>
              <a:srgbClr val="000000"/>
            </a:solidFill>
            <a:prstDash val="solid"/>
            <a:round/>
            <a:headEnd len="med" w="med" type="none"/>
            <a:tailEnd len="med" w="med" type="none"/>
          </a:ln>
        </p:spPr>
      </p:cxnSp>
      <p:cxnSp>
        <p:nvCxnSpPr>
          <p:cNvPr id="5010" name="Google Shape;5010;p45"/>
          <p:cNvCxnSpPr/>
          <p:nvPr/>
        </p:nvCxnSpPr>
        <p:spPr>
          <a:xfrm flipH="1">
            <a:off x="2327808" y="3253551"/>
            <a:ext cx="76500" cy="227700"/>
          </a:xfrm>
          <a:prstGeom prst="straightConnector1">
            <a:avLst/>
          </a:prstGeom>
          <a:noFill/>
          <a:ln cap="flat" cmpd="sng" w="9525">
            <a:solidFill>
              <a:srgbClr val="000000"/>
            </a:solidFill>
            <a:prstDash val="solid"/>
            <a:round/>
            <a:headEnd len="med" w="med" type="none"/>
            <a:tailEnd len="med" w="med" type="none"/>
          </a:ln>
        </p:spPr>
      </p:cxnSp>
      <p:cxnSp>
        <p:nvCxnSpPr>
          <p:cNvPr id="5011" name="Google Shape;5011;p45"/>
          <p:cNvCxnSpPr/>
          <p:nvPr/>
        </p:nvCxnSpPr>
        <p:spPr>
          <a:xfrm rot="10800000">
            <a:off x="4767115" y="3291063"/>
            <a:ext cx="139200" cy="223500"/>
          </a:xfrm>
          <a:prstGeom prst="straightConnector1">
            <a:avLst/>
          </a:prstGeom>
          <a:noFill/>
          <a:ln cap="flat" cmpd="sng" w="9525">
            <a:solidFill>
              <a:srgbClr val="000000"/>
            </a:solidFill>
            <a:prstDash val="solid"/>
            <a:round/>
            <a:headEnd len="med" w="med" type="none"/>
            <a:tailEnd len="med" w="med" type="none"/>
          </a:ln>
        </p:spPr>
      </p:cxnSp>
      <p:cxnSp>
        <p:nvCxnSpPr>
          <p:cNvPr id="5012" name="Google Shape;5012;p45"/>
          <p:cNvCxnSpPr/>
          <p:nvPr/>
        </p:nvCxnSpPr>
        <p:spPr>
          <a:xfrm rot="10800000">
            <a:off x="4425739" y="3403971"/>
            <a:ext cx="148800" cy="204600"/>
          </a:xfrm>
          <a:prstGeom prst="straightConnector1">
            <a:avLst/>
          </a:prstGeom>
          <a:noFill/>
          <a:ln cap="flat" cmpd="sng" w="9525">
            <a:solidFill>
              <a:srgbClr val="000000"/>
            </a:solidFill>
            <a:prstDash val="solid"/>
            <a:round/>
            <a:headEnd len="med" w="med" type="none"/>
            <a:tailEnd len="med" w="med" type="none"/>
          </a:ln>
        </p:spPr>
      </p:cxnSp>
      <p:cxnSp>
        <p:nvCxnSpPr>
          <p:cNvPr id="5013" name="Google Shape;5013;p45"/>
          <p:cNvCxnSpPr/>
          <p:nvPr/>
        </p:nvCxnSpPr>
        <p:spPr>
          <a:xfrm flipH="1">
            <a:off x="2356051" y="4227921"/>
            <a:ext cx="147900" cy="129300"/>
          </a:xfrm>
          <a:prstGeom prst="straightConnector1">
            <a:avLst/>
          </a:prstGeom>
          <a:noFill/>
          <a:ln cap="flat" cmpd="sng" w="9525">
            <a:solidFill>
              <a:srgbClr val="000000"/>
            </a:solidFill>
            <a:prstDash val="solid"/>
            <a:round/>
            <a:headEnd len="med" w="med" type="none"/>
            <a:tailEnd len="med" w="med" type="none"/>
          </a:ln>
        </p:spPr>
      </p:cxnSp>
      <p:cxnSp>
        <p:nvCxnSpPr>
          <p:cNvPr id="5014" name="Google Shape;5014;p45"/>
          <p:cNvCxnSpPr/>
          <p:nvPr/>
        </p:nvCxnSpPr>
        <p:spPr>
          <a:xfrm rot="10800000">
            <a:off x="2318762" y="4116364"/>
            <a:ext cx="139200" cy="8700"/>
          </a:xfrm>
          <a:prstGeom prst="straightConnector1">
            <a:avLst/>
          </a:prstGeom>
          <a:noFill/>
          <a:ln cap="flat" cmpd="sng" w="9525">
            <a:solidFill>
              <a:srgbClr val="000000"/>
            </a:solidFill>
            <a:prstDash val="solid"/>
            <a:round/>
            <a:headEnd len="med" w="med" type="none"/>
            <a:tailEnd len="med" w="med" type="none"/>
          </a:ln>
        </p:spPr>
      </p:cxnSp>
      <p:cxnSp>
        <p:nvCxnSpPr>
          <p:cNvPr id="5015" name="Google Shape;5015;p45"/>
          <p:cNvCxnSpPr/>
          <p:nvPr/>
        </p:nvCxnSpPr>
        <p:spPr>
          <a:xfrm flipH="1">
            <a:off x="2615571" y="4415938"/>
            <a:ext cx="232200" cy="16500"/>
          </a:xfrm>
          <a:prstGeom prst="straightConnector1">
            <a:avLst/>
          </a:prstGeom>
          <a:noFill/>
          <a:ln cap="flat" cmpd="sng" w="9525">
            <a:solidFill>
              <a:srgbClr val="000000"/>
            </a:solidFill>
            <a:prstDash val="solid"/>
            <a:round/>
            <a:headEnd len="med" w="med" type="none"/>
            <a:tailEnd len="med" w="med" type="none"/>
          </a:ln>
        </p:spPr>
      </p:cxnSp>
      <p:cxnSp>
        <p:nvCxnSpPr>
          <p:cNvPr id="5016" name="Google Shape;5016;p45"/>
          <p:cNvCxnSpPr/>
          <p:nvPr/>
        </p:nvCxnSpPr>
        <p:spPr>
          <a:xfrm flipH="1" rot="10800000">
            <a:off x="3144508" y="3909358"/>
            <a:ext cx="250800" cy="11100"/>
          </a:xfrm>
          <a:prstGeom prst="straightConnector1">
            <a:avLst/>
          </a:prstGeom>
          <a:noFill/>
          <a:ln cap="flat" cmpd="sng" w="9525">
            <a:solidFill>
              <a:srgbClr val="000000"/>
            </a:solidFill>
            <a:prstDash val="solid"/>
            <a:round/>
            <a:headEnd len="med" w="med" type="none"/>
            <a:tailEnd len="med" w="med" type="none"/>
          </a:ln>
        </p:spPr>
      </p:cxnSp>
      <p:cxnSp>
        <p:nvCxnSpPr>
          <p:cNvPr id="5017" name="Google Shape;5017;p45"/>
          <p:cNvCxnSpPr/>
          <p:nvPr/>
        </p:nvCxnSpPr>
        <p:spPr>
          <a:xfrm>
            <a:off x="3644909" y="4321929"/>
            <a:ext cx="130200" cy="121800"/>
          </a:xfrm>
          <a:prstGeom prst="straightConnector1">
            <a:avLst/>
          </a:prstGeom>
          <a:noFill/>
          <a:ln cap="flat" cmpd="sng" w="9525">
            <a:solidFill>
              <a:srgbClr val="000000"/>
            </a:solidFill>
            <a:prstDash val="solid"/>
            <a:round/>
            <a:headEnd len="med" w="med" type="none"/>
            <a:tailEnd len="med" w="med" type="none"/>
          </a:ln>
        </p:spPr>
      </p:cxnSp>
      <p:cxnSp>
        <p:nvCxnSpPr>
          <p:cNvPr id="5018" name="Google Shape;5018;p45"/>
          <p:cNvCxnSpPr/>
          <p:nvPr/>
        </p:nvCxnSpPr>
        <p:spPr>
          <a:xfrm>
            <a:off x="3117134" y="3993452"/>
            <a:ext cx="158700" cy="82800"/>
          </a:xfrm>
          <a:prstGeom prst="straightConnector1">
            <a:avLst/>
          </a:prstGeom>
          <a:noFill/>
          <a:ln cap="flat" cmpd="sng" w="9525">
            <a:solidFill>
              <a:srgbClr val="000000"/>
            </a:solidFill>
            <a:prstDash val="solid"/>
            <a:round/>
            <a:headEnd len="med" w="med" type="none"/>
            <a:tailEnd len="med" w="med" type="none"/>
          </a:ln>
        </p:spPr>
      </p:cxnSp>
      <p:sp>
        <p:nvSpPr>
          <p:cNvPr id="5019" name="Google Shape;5019;p45"/>
          <p:cNvSpPr/>
          <p:nvPr/>
        </p:nvSpPr>
        <p:spPr>
          <a:xfrm flipH="1">
            <a:off x="482122" y="3456889"/>
            <a:ext cx="878681" cy="1319213"/>
          </a:xfrm>
          <a:custGeom>
            <a:rect b="b" l="l" r="r" t="t"/>
            <a:pathLst>
              <a:path extrusionOk="0" h="1108" w="738">
                <a:moveTo>
                  <a:pt x="32" y="394"/>
                </a:moveTo>
                <a:cubicBezTo>
                  <a:pt x="66" y="301"/>
                  <a:pt x="108" y="228"/>
                  <a:pt x="213" y="172"/>
                </a:cubicBezTo>
                <a:cubicBezTo>
                  <a:pt x="318" y="116"/>
                  <a:pt x="588" y="0"/>
                  <a:pt x="663" y="56"/>
                </a:cubicBezTo>
                <a:cubicBezTo>
                  <a:pt x="738" y="112"/>
                  <a:pt x="659" y="346"/>
                  <a:pt x="661" y="509"/>
                </a:cubicBezTo>
                <a:cubicBezTo>
                  <a:pt x="663" y="672"/>
                  <a:pt x="731" y="956"/>
                  <a:pt x="677" y="1032"/>
                </a:cubicBezTo>
                <a:cubicBezTo>
                  <a:pt x="623" y="1108"/>
                  <a:pt x="442" y="999"/>
                  <a:pt x="338" y="962"/>
                </a:cubicBezTo>
                <a:cubicBezTo>
                  <a:pt x="234" y="925"/>
                  <a:pt x="102" y="904"/>
                  <a:pt x="51" y="809"/>
                </a:cubicBezTo>
                <a:cubicBezTo>
                  <a:pt x="0" y="715"/>
                  <a:pt x="36" y="481"/>
                  <a:pt x="32" y="394"/>
                </a:cubicBezTo>
                <a:close/>
              </a:path>
            </a:pathLst>
          </a:custGeom>
          <a:gradFill>
            <a:gsLst>
              <a:gs pos="0">
                <a:srgbClr val="9CE0FA"/>
              </a:gs>
              <a:gs pos="100000">
                <a:srgbClr val="FFFFFF"/>
              </a:gs>
            </a:gsLst>
            <a:lin ang="0" scaled="0"/>
          </a:gra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020" name="Google Shape;5020;p45"/>
          <p:cNvSpPr txBox="1"/>
          <p:nvPr/>
        </p:nvSpPr>
        <p:spPr>
          <a:xfrm>
            <a:off x="524984" y="4045058"/>
            <a:ext cx="670200" cy="577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100">
                <a:solidFill>
                  <a:schemeClr val="dk1"/>
                </a:solidFill>
                <a:latin typeface="Arial"/>
                <a:ea typeface="Arial"/>
                <a:cs typeface="Arial"/>
                <a:sym typeface="Arial"/>
              </a:rPr>
              <a:t>other</a:t>
            </a:r>
            <a:endParaRPr sz="1100"/>
          </a:p>
          <a:p>
            <a:pPr indent="0" lvl="0" marL="0" marR="0" rtl="0" algn="l">
              <a:spcBef>
                <a:spcPts val="0"/>
              </a:spcBef>
              <a:spcAft>
                <a:spcPts val="0"/>
              </a:spcAft>
              <a:buNone/>
            </a:pPr>
            <a:r>
              <a:rPr lang="en-US" sz="1100">
                <a:solidFill>
                  <a:schemeClr val="dk1"/>
                </a:solidFill>
                <a:latin typeface="Arial"/>
                <a:ea typeface="Arial"/>
                <a:cs typeface="Arial"/>
                <a:sym typeface="Arial"/>
              </a:rPr>
              <a:t>networks</a:t>
            </a:r>
            <a:endParaRPr sz="1100"/>
          </a:p>
        </p:txBody>
      </p:sp>
      <p:cxnSp>
        <p:nvCxnSpPr>
          <p:cNvPr id="5021" name="Google Shape;5021;p45"/>
          <p:cNvCxnSpPr/>
          <p:nvPr/>
        </p:nvCxnSpPr>
        <p:spPr>
          <a:xfrm flipH="1">
            <a:off x="1124994" y="3716446"/>
            <a:ext cx="351300" cy="201300"/>
          </a:xfrm>
          <a:prstGeom prst="straightConnector1">
            <a:avLst/>
          </a:prstGeom>
          <a:noFill/>
          <a:ln cap="flat" cmpd="sng" w="12700">
            <a:solidFill>
              <a:schemeClr val="dk1"/>
            </a:solidFill>
            <a:prstDash val="solid"/>
            <a:round/>
            <a:headEnd len="med" w="med" type="none"/>
            <a:tailEnd len="med" w="med" type="none"/>
          </a:ln>
        </p:spPr>
      </p:cxnSp>
      <p:sp>
        <p:nvSpPr>
          <p:cNvPr id="5022" name="Google Shape;5022;p45"/>
          <p:cNvSpPr/>
          <p:nvPr/>
        </p:nvSpPr>
        <p:spPr>
          <a:xfrm>
            <a:off x="6040286" y="2970920"/>
            <a:ext cx="878681" cy="1319212"/>
          </a:xfrm>
          <a:custGeom>
            <a:rect b="b" l="l" r="r" t="t"/>
            <a:pathLst>
              <a:path extrusionOk="0" h="1108" w="738">
                <a:moveTo>
                  <a:pt x="32" y="394"/>
                </a:moveTo>
                <a:cubicBezTo>
                  <a:pt x="66" y="301"/>
                  <a:pt x="108" y="228"/>
                  <a:pt x="213" y="172"/>
                </a:cubicBezTo>
                <a:cubicBezTo>
                  <a:pt x="318" y="116"/>
                  <a:pt x="588" y="0"/>
                  <a:pt x="663" y="56"/>
                </a:cubicBezTo>
                <a:cubicBezTo>
                  <a:pt x="738" y="112"/>
                  <a:pt x="659" y="346"/>
                  <a:pt x="661" y="509"/>
                </a:cubicBezTo>
                <a:cubicBezTo>
                  <a:pt x="663" y="672"/>
                  <a:pt x="731" y="956"/>
                  <a:pt x="677" y="1032"/>
                </a:cubicBezTo>
                <a:cubicBezTo>
                  <a:pt x="623" y="1108"/>
                  <a:pt x="442" y="999"/>
                  <a:pt x="338" y="962"/>
                </a:cubicBezTo>
                <a:cubicBezTo>
                  <a:pt x="234" y="925"/>
                  <a:pt x="102" y="904"/>
                  <a:pt x="51" y="809"/>
                </a:cubicBezTo>
                <a:cubicBezTo>
                  <a:pt x="0" y="715"/>
                  <a:pt x="36" y="481"/>
                  <a:pt x="32" y="394"/>
                </a:cubicBezTo>
                <a:close/>
              </a:path>
            </a:pathLst>
          </a:custGeom>
          <a:gradFill>
            <a:gsLst>
              <a:gs pos="0">
                <a:srgbClr val="9CE0FA"/>
              </a:gs>
              <a:gs pos="100000">
                <a:srgbClr val="FFFFFF"/>
              </a:gs>
            </a:gsLst>
            <a:lin ang="0" scaled="0"/>
          </a:gra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cxnSp>
        <p:nvCxnSpPr>
          <p:cNvPr id="5023" name="Google Shape;5023;p45"/>
          <p:cNvCxnSpPr/>
          <p:nvPr/>
        </p:nvCxnSpPr>
        <p:spPr>
          <a:xfrm>
            <a:off x="5136520" y="3593242"/>
            <a:ext cx="988800" cy="0"/>
          </a:xfrm>
          <a:prstGeom prst="straightConnector1">
            <a:avLst/>
          </a:prstGeom>
          <a:noFill/>
          <a:ln cap="flat" cmpd="sng" w="9525">
            <a:solidFill>
              <a:schemeClr val="dk1"/>
            </a:solidFill>
            <a:prstDash val="solid"/>
            <a:round/>
            <a:headEnd len="med" w="med" type="none"/>
            <a:tailEnd len="med" w="med" type="none"/>
          </a:ln>
        </p:spPr>
      </p:cxnSp>
      <p:cxnSp>
        <p:nvCxnSpPr>
          <p:cNvPr id="5024" name="Google Shape;5024;p45"/>
          <p:cNvCxnSpPr/>
          <p:nvPr/>
        </p:nvCxnSpPr>
        <p:spPr>
          <a:xfrm>
            <a:off x="5467938" y="3829361"/>
            <a:ext cx="1005000" cy="0"/>
          </a:xfrm>
          <a:prstGeom prst="straightConnector1">
            <a:avLst/>
          </a:prstGeom>
          <a:noFill/>
          <a:ln cap="flat" cmpd="sng" w="9525">
            <a:solidFill>
              <a:schemeClr val="dk1"/>
            </a:solidFill>
            <a:prstDash val="solid"/>
            <a:round/>
            <a:headEnd len="med" w="med" type="none"/>
            <a:tailEnd len="med" w="med" type="none"/>
          </a:ln>
        </p:spPr>
      </p:cxnSp>
      <p:sp>
        <p:nvSpPr>
          <p:cNvPr id="5025" name="Google Shape;5025;p45"/>
          <p:cNvSpPr txBox="1"/>
          <p:nvPr/>
        </p:nvSpPr>
        <p:spPr>
          <a:xfrm>
            <a:off x="6324846" y="3418595"/>
            <a:ext cx="670200" cy="577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100">
                <a:solidFill>
                  <a:schemeClr val="dk1"/>
                </a:solidFill>
                <a:latin typeface="Arial"/>
                <a:ea typeface="Arial"/>
                <a:cs typeface="Arial"/>
                <a:sym typeface="Arial"/>
              </a:rPr>
              <a:t>other</a:t>
            </a:r>
            <a:endParaRPr sz="1100"/>
          </a:p>
          <a:p>
            <a:pPr indent="0" lvl="0" marL="0" marR="0" rtl="0" algn="l">
              <a:spcBef>
                <a:spcPts val="0"/>
              </a:spcBef>
              <a:spcAft>
                <a:spcPts val="0"/>
              </a:spcAft>
              <a:buNone/>
            </a:pPr>
            <a:r>
              <a:rPr lang="en-US" sz="1100">
                <a:solidFill>
                  <a:schemeClr val="dk1"/>
                </a:solidFill>
                <a:latin typeface="Arial"/>
                <a:ea typeface="Arial"/>
                <a:cs typeface="Arial"/>
                <a:sym typeface="Arial"/>
              </a:rPr>
              <a:t>networks</a:t>
            </a:r>
            <a:endParaRPr sz="1100"/>
          </a:p>
        </p:txBody>
      </p:sp>
      <p:sp>
        <p:nvSpPr>
          <p:cNvPr id="5026" name="Google Shape;5026;p45"/>
          <p:cNvSpPr txBox="1"/>
          <p:nvPr/>
        </p:nvSpPr>
        <p:spPr>
          <a:xfrm>
            <a:off x="14249" y="1016575"/>
            <a:ext cx="4232100" cy="540900"/>
          </a:xfrm>
          <a:prstGeom prst="rect">
            <a:avLst/>
          </a:prstGeom>
          <a:noFill/>
          <a:ln>
            <a:noFill/>
          </a:ln>
        </p:spPr>
        <p:txBody>
          <a:bodyPr anchorCtr="0" anchor="t" bIns="34275" lIns="68575" spcFirstLastPara="1" rIns="68575" wrap="square" tIns="34275">
            <a:noAutofit/>
          </a:bodyPr>
          <a:lstStyle/>
          <a:p>
            <a:pPr indent="-165100" lvl="0" marL="266700" marR="0" rtl="0" algn="l">
              <a:lnSpc>
                <a:spcPct val="90000"/>
              </a:lnSpc>
              <a:spcBef>
                <a:spcPts val="0"/>
              </a:spcBef>
              <a:spcAft>
                <a:spcPts val="0"/>
              </a:spcAft>
              <a:buClr>
                <a:srgbClr val="0000A3"/>
              </a:buClr>
              <a:buSzPts val="1800"/>
              <a:buFont typeface="Noto Sans Symbols"/>
              <a:buChar char="▪"/>
            </a:pPr>
            <a:r>
              <a:rPr lang="en-US" sz="1800">
                <a:solidFill>
                  <a:schemeClr val="dk1"/>
                </a:solidFill>
              </a:rPr>
              <a:t>υποθέστε ότι ένας δρομολογητής στο</a:t>
            </a:r>
            <a:r>
              <a:rPr lang="en-US" sz="1800">
                <a:solidFill>
                  <a:schemeClr val="dk1"/>
                </a:solidFill>
                <a:latin typeface="Arial"/>
                <a:ea typeface="Arial"/>
                <a:cs typeface="Arial"/>
                <a:sym typeface="Arial"/>
              </a:rPr>
              <a:t> AS1 </a:t>
            </a:r>
            <a:r>
              <a:rPr lang="en-US" sz="1800">
                <a:solidFill>
                  <a:schemeClr val="dk1"/>
                </a:solidFill>
              </a:rPr>
              <a:t>λαμβάνει</a:t>
            </a:r>
            <a:r>
              <a:rPr lang="en-US" sz="1800">
                <a:solidFill>
                  <a:schemeClr val="dk1"/>
                </a:solidFill>
              </a:rPr>
              <a:t> δεδομενόγραμμα που προορίζεται για έξω από το </a:t>
            </a:r>
            <a:r>
              <a:rPr lang="en-US" sz="1800">
                <a:solidFill>
                  <a:schemeClr val="dk1"/>
                </a:solidFill>
                <a:latin typeface="Arial"/>
                <a:ea typeface="Arial"/>
                <a:cs typeface="Arial"/>
                <a:sym typeface="Arial"/>
              </a:rPr>
              <a:t> AS1:</a:t>
            </a:r>
            <a:endParaRPr sz="1800"/>
          </a:p>
          <a:p>
            <a:pPr indent="-63500" lvl="1" marL="520700" marR="0" rtl="0" algn="l">
              <a:lnSpc>
                <a:spcPct val="90000"/>
              </a:lnSpc>
              <a:spcBef>
                <a:spcPts val="400"/>
              </a:spcBef>
              <a:spcAft>
                <a:spcPts val="0"/>
              </a:spcAft>
              <a:buClr>
                <a:srgbClr val="0000A8"/>
              </a:buClr>
              <a:buSzPts val="1000"/>
              <a:buFont typeface="Arial"/>
              <a:buNone/>
            </a:pPr>
            <a:r>
              <a:t/>
            </a:r>
            <a:endParaRPr b="0" i="0" sz="1800" u="none" cap="none" strike="noStrike">
              <a:solidFill>
                <a:schemeClr val="dk1"/>
              </a:solidFill>
              <a:latin typeface="Arial"/>
              <a:ea typeface="Arial"/>
              <a:cs typeface="Arial"/>
              <a:sym typeface="Arial"/>
            </a:endParaRPr>
          </a:p>
        </p:txBody>
      </p:sp>
      <p:sp>
        <p:nvSpPr>
          <p:cNvPr id="5027" name="Google Shape;5027;p45"/>
          <p:cNvSpPr/>
          <p:nvPr/>
        </p:nvSpPr>
        <p:spPr>
          <a:xfrm>
            <a:off x="4581394" y="1002113"/>
            <a:ext cx="4390800" cy="2363100"/>
          </a:xfrm>
          <a:prstGeom prst="rect">
            <a:avLst/>
          </a:prstGeom>
          <a:noFill/>
          <a:ln>
            <a:noFill/>
          </a:ln>
        </p:spPr>
        <p:txBody>
          <a:bodyPr anchorCtr="0" anchor="t" bIns="34275" lIns="68575" spcFirstLastPara="1" rIns="68575" wrap="square" tIns="34275">
            <a:spAutoFit/>
          </a:bodyPr>
          <a:lstStyle/>
          <a:p>
            <a:pPr indent="-342900" lvl="0" marL="342900" marR="0" rtl="0" algn="l">
              <a:spcBef>
                <a:spcPts val="0"/>
              </a:spcBef>
              <a:spcAft>
                <a:spcPts val="0"/>
              </a:spcAft>
              <a:buClr>
                <a:srgbClr val="CC0000"/>
              </a:buClr>
              <a:buSzPts val="2100"/>
              <a:buFont typeface="Noto Sans Symbols"/>
              <a:buNone/>
            </a:pPr>
            <a:r>
              <a:rPr lang="en-US" sz="1800">
                <a:solidFill>
                  <a:srgbClr val="CC0000"/>
                </a:solidFill>
                <a:latin typeface="Arial"/>
                <a:ea typeface="Arial"/>
                <a:cs typeface="Arial"/>
                <a:sym typeface="Arial"/>
              </a:rPr>
              <a:t>AS1 inter-domain </a:t>
            </a:r>
            <a:r>
              <a:rPr lang="en-US" sz="1800">
                <a:solidFill>
                  <a:srgbClr val="CC0000"/>
                </a:solidFill>
              </a:rPr>
              <a:t>δρομολόγηση πρέπει να</a:t>
            </a:r>
            <a:r>
              <a:rPr lang="en-US" sz="1800">
                <a:solidFill>
                  <a:srgbClr val="CC0000"/>
                </a:solidFill>
                <a:latin typeface="Arial"/>
                <a:ea typeface="Arial"/>
                <a:cs typeface="Arial"/>
                <a:sym typeface="Arial"/>
              </a:rPr>
              <a:t>:</a:t>
            </a:r>
            <a:endParaRPr sz="1800"/>
          </a:p>
          <a:p>
            <a:pPr indent="-254000" lvl="0" marL="342900" marR="0" rtl="0" algn="l">
              <a:spcBef>
                <a:spcPts val="0"/>
              </a:spcBef>
              <a:spcAft>
                <a:spcPts val="0"/>
              </a:spcAft>
              <a:buClr>
                <a:schemeClr val="dk1"/>
              </a:buClr>
              <a:buSzPts val="1800"/>
              <a:buFont typeface="Arial"/>
              <a:buAutoNum type="arabicPeriod"/>
            </a:pPr>
            <a:r>
              <a:rPr lang="en-US" sz="1800">
                <a:solidFill>
                  <a:schemeClr val="dk1"/>
                </a:solidFill>
              </a:rPr>
              <a:t>μάθει ποιοί προορισμοί είναι προσβάσιμοι μέσω του</a:t>
            </a:r>
            <a:r>
              <a:rPr lang="en-US" sz="1800">
                <a:solidFill>
                  <a:schemeClr val="dk1"/>
                </a:solidFill>
                <a:latin typeface="Arial"/>
                <a:ea typeface="Arial"/>
                <a:cs typeface="Arial"/>
                <a:sym typeface="Arial"/>
              </a:rPr>
              <a:t> AS2, </a:t>
            </a:r>
            <a:r>
              <a:rPr lang="en-US" sz="1800">
                <a:solidFill>
                  <a:schemeClr val="dk1"/>
                </a:solidFill>
              </a:rPr>
              <a:t>και ποιοί μέσω του</a:t>
            </a:r>
            <a:r>
              <a:rPr lang="en-US" sz="1800">
                <a:solidFill>
                  <a:schemeClr val="dk1"/>
                </a:solidFill>
                <a:latin typeface="Arial"/>
                <a:ea typeface="Arial"/>
                <a:cs typeface="Arial"/>
                <a:sym typeface="Arial"/>
              </a:rPr>
              <a:t> AS3</a:t>
            </a:r>
            <a:endParaRPr sz="1800"/>
          </a:p>
          <a:p>
            <a:pPr indent="-254000" lvl="0" marL="342900" marR="0" rtl="0" algn="l">
              <a:spcBef>
                <a:spcPts val="0"/>
              </a:spcBef>
              <a:spcAft>
                <a:spcPts val="0"/>
              </a:spcAft>
              <a:buClr>
                <a:schemeClr val="dk1"/>
              </a:buClr>
              <a:buSzPts val="1800"/>
              <a:buFont typeface="Arial"/>
              <a:buAutoNum type="arabicPeriod"/>
            </a:pPr>
            <a:r>
              <a:rPr lang="en-US" sz="1800">
                <a:solidFill>
                  <a:schemeClr val="dk1"/>
                </a:solidFill>
              </a:rPr>
              <a:t>μεταδίδει αυτήν την πληροφορία προσβασιμότητας σε όλους τους δρομολογητές μέσα στο </a:t>
            </a:r>
            <a:r>
              <a:rPr lang="en-US" sz="1800">
                <a:solidFill>
                  <a:schemeClr val="dk1"/>
                </a:solidFill>
                <a:latin typeface="Arial"/>
                <a:ea typeface="Arial"/>
                <a:cs typeface="Arial"/>
                <a:sym typeface="Arial"/>
              </a:rPr>
              <a:t>AS1</a:t>
            </a:r>
            <a:endParaRPr sz="1800"/>
          </a:p>
        </p:txBody>
      </p:sp>
      <p:grpSp>
        <p:nvGrpSpPr>
          <p:cNvPr id="5028" name="Google Shape;5028;p45"/>
          <p:cNvGrpSpPr/>
          <p:nvPr/>
        </p:nvGrpSpPr>
        <p:grpSpPr>
          <a:xfrm>
            <a:off x="2002536" y="4227576"/>
            <a:ext cx="573968" cy="381166"/>
            <a:chOff x="2670048" y="5636768"/>
            <a:chExt cx="765291" cy="508222"/>
          </a:xfrm>
        </p:grpSpPr>
        <p:sp>
          <p:nvSpPr>
            <p:cNvPr id="5029" name="Google Shape;5029;p45"/>
            <p:cNvSpPr/>
            <p:nvPr/>
          </p:nvSpPr>
          <p:spPr>
            <a:xfrm rot="-2425119">
              <a:off x="2896614" y="5786744"/>
              <a:ext cx="537176" cy="202520"/>
            </a:xfrm>
            <a:prstGeom prst="rightArrow">
              <a:avLst>
                <a:gd fmla="val 50000" name="adj1"/>
                <a:gd fmla="val 50000" name="adj2"/>
              </a:avLst>
            </a:prstGeom>
            <a:gradFill>
              <a:gsLst>
                <a:gs pos="0">
                  <a:srgbClr val="F5F7FC"/>
                </a:gs>
                <a:gs pos="35000">
                  <a:srgbClr val="D8E2F3"/>
                </a:gs>
                <a:gs pos="68000">
                  <a:srgbClr val="A9BEE4"/>
                </a:gs>
                <a:gs pos="100000">
                  <a:srgbClr val="0000A8"/>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5030" name="Google Shape;5030;p45"/>
            <p:cNvGrpSpPr/>
            <p:nvPr/>
          </p:nvGrpSpPr>
          <p:grpSpPr>
            <a:xfrm>
              <a:off x="2670048" y="5701792"/>
              <a:ext cx="245122" cy="443198"/>
              <a:chOff x="375561" y="297711"/>
              <a:chExt cx="1252683" cy="2138362"/>
            </a:xfrm>
          </p:grpSpPr>
          <p:sp>
            <p:nvSpPr>
              <p:cNvPr id="5031" name="Google Shape;5031;p45"/>
              <p:cNvSpPr/>
              <p:nvPr/>
            </p:nvSpPr>
            <p:spPr>
              <a:xfrm>
                <a:off x="375561" y="297711"/>
                <a:ext cx="971072" cy="2138362"/>
              </a:xfrm>
              <a:custGeom>
                <a:rect b="b" l="l" r="r" t="t"/>
                <a:pathLst>
                  <a:path extrusionOk="0" h="2138362" w="966787">
                    <a:moveTo>
                      <a:pt x="0" y="0"/>
                    </a:moveTo>
                    <a:lnTo>
                      <a:pt x="0" y="1190625"/>
                    </a:lnTo>
                    <a:lnTo>
                      <a:pt x="966787" y="2138362"/>
                    </a:lnTo>
                    <a:cubicBezTo>
                      <a:pt x="965200" y="1673225"/>
                      <a:pt x="963612" y="1208087"/>
                      <a:pt x="962025" y="742950"/>
                    </a:cubicBezTo>
                    <a:lnTo>
                      <a:pt x="0" y="0"/>
                    </a:lnTo>
                    <a:close/>
                  </a:path>
                </a:pathLst>
              </a:custGeom>
              <a:solidFill>
                <a:srgbClr val="0070C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032" name="Google Shape;5032;p45"/>
              <p:cNvSpPr/>
              <p:nvPr/>
            </p:nvSpPr>
            <p:spPr>
              <a:xfrm>
                <a:off x="375561" y="309724"/>
                <a:ext cx="1247826" cy="768849"/>
              </a:xfrm>
              <a:custGeom>
                <a:rect b="b" l="l" r="r" t="t"/>
                <a:pathLst>
                  <a:path extrusionOk="0" h="758069" w="1248448">
                    <a:moveTo>
                      <a:pt x="243561" y="573"/>
                    </a:moveTo>
                    <a:cubicBezTo>
                      <a:pt x="162374" y="382"/>
                      <a:pt x="235530" y="6639"/>
                      <a:pt x="0" y="0"/>
                    </a:cubicBezTo>
                    <a:lnTo>
                      <a:pt x="962698" y="753308"/>
                    </a:lnTo>
                    <a:cubicBezTo>
                      <a:pt x="1114838" y="758721"/>
                      <a:pt x="1045247" y="751718"/>
                      <a:pt x="1248448" y="758069"/>
                    </a:cubicBezTo>
                    <a:lnTo>
                      <a:pt x="243561" y="573"/>
                    </a:lnTo>
                    <a:close/>
                  </a:path>
                </a:pathLst>
              </a:custGeom>
              <a:solidFill>
                <a:srgbClr val="0099C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033" name="Google Shape;5033;p45"/>
              <p:cNvSpPr/>
              <p:nvPr/>
            </p:nvSpPr>
            <p:spPr>
              <a:xfrm>
                <a:off x="1332065" y="1066560"/>
                <a:ext cx="296179" cy="1363508"/>
              </a:xfrm>
              <a:prstGeom prst="rect">
                <a:avLst/>
              </a:prstGeom>
              <a:solidFill>
                <a:srgbClr val="D8E2F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Arial"/>
                  <a:ea typeface="Arial"/>
                  <a:cs typeface="Arial"/>
                  <a:sym typeface="Arial"/>
                </a:endParaRPr>
              </a:p>
            </p:txBody>
          </p:sp>
        </p:grpSp>
      </p:grpSp>
      <p:sp>
        <p:nvSpPr>
          <p:cNvPr id="5034" name="Google Shape;5034;p45"/>
          <p:cNvSpPr txBox="1"/>
          <p:nvPr/>
        </p:nvSpPr>
        <p:spPr>
          <a:xfrm>
            <a:off x="451657" y="1866212"/>
            <a:ext cx="3753600" cy="1499100"/>
          </a:xfrm>
          <a:prstGeom prst="rect">
            <a:avLst/>
          </a:prstGeom>
          <a:noFill/>
          <a:ln>
            <a:noFill/>
          </a:ln>
        </p:spPr>
        <p:txBody>
          <a:bodyPr anchorCtr="0" anchor="t" bIns="34275" lIns="68575" spcFirstLastPara="1" rIns="68575" wrap="square" tIns="34275">
            <a:normAutofit/>
          </a:bodyPr>
          <a:lstStyle/>
          <a:p>
            <a:pPr indent="-177800" lvl="1" marL="520700" marR="0" rtl="0" algn="l">
              <a:lnSpc>
                <a:spcPct val="90000"/>
              </a:lnSpc>
              <a:spcBef>
                <a:spcPts val="0"/>
              </a:spcBef>
              <a:spcAft>
                <a:spcPts val="0"/>
              </a:spcAft>
              <a:buClr>
                <a:srgbClr val="0000A8"/>
              </a:buClr>
              <a:buSzPts val="1800"/>
              <a:buFont typeface="Arial"/>
              <a:buChar char="•"/>
            </a:pPr>
            <a:r>
              <a:rPr lang="en-US" sz="1800">
                <a:solidFill>
                  <a:schemeClr val="dk1"/>
                </a:solidFill>
              </a:rPr>
              <a:t>ο δρομολογητής πρέπει να προωθήσει το πακέτο στον</a:t>
            </a:r>
            <a:r>
              <a:rPr b="0" i="0" lang="en-US" sz="1800" u="none" cap="none" strike="noStrike">
                <a:solidFill>
                  <a:schemeClr val="dk1"/>
                </a:solidFill>
                <a:latin typeface="Arial"/>
                <a:ea typeface="Arial"/>
                <a:cs typeface="Arial"/>
                <a:sym typeface="Arial"/>
              </a:rPr>
              <a:t> gateway </a:t>
            </a:r>
            <a:r>
              <a:rPr lang="en-US" sz="1800">
                <a:solidFill>
                  <a:schemeClr val="dk1"/>
                </a:solidFill>
              </a:rPr>
              <a:t>δρομολογητή</a:t>
            </a:r>
            <a:r>
              <a:rPr b="0" i="0" lang="en-US" sz="1800" u="none" cap="none" strike="noStrike">
                <a:solidFill>
                  <a:schemeClr val="dk1"/>
                </a:solidFill>
                <a:latin typeface="Arial"/>
                <a:ea typeface="Arial"/>
                <a:cs typeface="Arial"/>
                <a:sym typeface="Arial"/>
              </a:rPr>
              <a:t> </a:t>
            </a:r>
            <a:r>
              <a:rPr lang="en-US" sz="1800">
                <a:solidFill>
                  <a:schemeClr val="dk1"/>
                </a:solidFill>
              </a:rPr>
              <a:t>του</a:t>
            </a:r>
            <a:r>
              <a:rPr b="0" i="0" lang="en-US" sz="1800" u="none" cap="none" strike="noStrike">
                <a:solidFill>
                  <a:schemeClr val="dk1"/>
                </a:solidFill>
                <a:latin typeface="Arial"/>
                <a:ea typeface="Arial"/>
                <a:cs typeface="Arial"/>
                <a:sym typeface="Arial"/>
              </a:rPr>
              <a:t> AS1, </a:t>
            </a:r>
            <a:r>
              <a:rPr lang="en-US" sz="1800">
                <a:solidFill>
                  <a:schemeClr val="dk1"/>
                </a:solidFill>
              </a:rPr>
              <a:t>αλλά σε ποιόν</a:t>
            </a:r>
            <a:r>
              <a:rPr b="0" i="0" lang="en-US" sz="1800" u="none" cap="none" strike="noStrike">
                <a:solidFill>
                  <a:schemeClr val="dk1"/>
                </a:solidFill>
                <a:latin typeface="Arial"/>
                <a:ea typeface="Arial"/>
                <a:cs typeface="Arial"/>
                <a:sym typeface="Arial"/>
              </a:rPr>
              <a:t>?</a:t>
            </a:r>
            <a:endParaRPr sz="1800"/>
          </a:p>
          <a:p>
            <a:pPr indent="-63500" lvl="1" marL="520700" marR="0" rtl="0" algn="l">
              <a:lnSpc>
                <a:spcPct val="90000"/>
              </a:lnSpc>
              <a:spcBef>
                <a:spcPts val="400"/>
              </a:spcBef>
              <a:spcAft>
                <a:spcPts val="0"/>
              </a:spcAft>
              <a:buClr>
                <a:srgbClr val="0000A8"/>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5035" name="Google Shape;5035;p45"/>
          <p:cNvGrpSpPr/>
          <p:nvPr/>
        </p:nvGrpSpPr>
        <p:grpSpPr>
          <a:xfrm>
            <a:off x="396621" y="1696212"/>
            <a:ext cx="2550033" cy="2843784"/>
            <a:chOff x="528828" y="2261616"/>
            <a:chExt cx="3400044" cy="3791712"/>
          </a:xfrm>
        </p:grpSpPr>
        <p:pic>
          <p:nvPicPr>
            <p:cNvPr descr="A close up of a sign&#10;&#10;Description automatically generated" id="5036" name="Google Shape;5036;p45"/>
            <p:cNvPicPr preferRelativeResize="0"/>
            <p:nvPr/>
          </p:nvPicPr>
          <p:blipFill rotWithShape="1">
            <a:blip r:embed="rId3">
              <a:alphaModFix/>
            </a:blip>
            <a:srcRect b="0" l="0" r="0" t="0"/>
            <a:stretch/>
          </p:blipFill>
          <p:spPr>
            <a:xfrm>
              <a:off x="3081528" y="5205984"/>
              <a:ext cx="847344" cy="847344"/>
            </a:xfrm>
            <a:prstGeom prst="rect">
              <a:avLst/>
            </a:prstGeom>
            <a:noFill/>
            <a:ln>
              <a:noFill/>
            </a:ln>
          </p:spPr>
        </p:pic>
        <p:pic>
          <p:nvPicPr>
            <p:cNvPr descr="A close up of a sign&#10;&#10;Description automatically generated" id="5037" name="Google Shape;5037;p45"/>
            <p:cNvPicPr preferRelativeResize="0"/>
            <p:nvPr/>
          </p:nvPicPr>
          <p:blipFill rotWithShape="1">
            <a:blip r:embed="rId3">
              <a:alphaModFix/>
            </a:blip>
            <a:srcRect b="0" l="0" r="0" t="0"/>
            <a:stretch/>
          </p:blipFill>
          <p:spPr>
            <a:xfrm>
              <a:off x="528828" y="2261616"/>
              <a:ext cx="847344" cy="847344"/>
            </a:xfrm>
            <a:prstGeom prst="rect">
              <a:avLst/>
            </a:prstGeom>
            <a:noFill/>
            <a:ln>
              <a:noFill/>
            </a:ln>
          </p:spPr>
        </p:pic>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028"/>
                                        </p:tgtEl>
                                        <p:attrNameLst>
                                          <p:attrName>style.visibility</p:attrName>
                                        </p:attrNameLst>
                                      </p:cBhvr>
                                      <p:to>
                                        <p:strVal val="visible"/>
                                      </p:to>
                                    </p:set>
                                    <p:animEffect filter="fade" transition="in">
                                      <p:cBhvr>
                                        <p:cTn dur="500"/>
                                        <p:tgtEl>
                                          <p:spTgt spid="50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34"/>
                                        </p:tgtEl>
                                        <p:attrNameLst>
                                          <p:attrName>style.visibility</p:attrName>
                                        </p:attrNameLst>
                                      </p:cBhvr>
                                      <p:to>
                                        <p:strVal val="visible"/>
                                      </p:to>
                                    </p:set>
                                    <p:animEffect filter="fade" transition="in">
                                      <p:cBhvr>
                                        <p:cTn dur="500"/>
                                        <p:tgtEl>
                                          <p:spTgt spid="5034"/>
                                        </p:tgtEl>
                                      </p:cBhvr>
                                    </p:animEffect>
                                  </p:childTnLst>
                                </p:cTn>
                              </p:par>
                              <p:par>
                                <p:cTn fill="hold" nodeType="withEffect" presetClass="entr" presetID="10" presetSubtype="0">
                                  <p:stCondLst>
                                    <p:cond delay="0"/>
                                  </p:stCondLst>
                                  <p:childTnLst>
                                    <p:set>
                                      <p:cBhvr>
                                        <p:cTn dur="1" fill="hold">
                                          <p:stCondLst>
                                            <p:cond delay="0"/>
                                          </p:stCondLst>
                                        </p:cTn>
                                        <p:tgtEl>
                                          <p:spTgt spid="5035"/>
                                        </p:tgtEl>
                                        <p:attrNameLst>
                                          <p:attrName>style.visibility</p:attrName>
                                        </p:attrNameLst>
                                      </p:cBhvr>
                                      <p:to>
                                        <p:strVal val="visible"/>
                                      </p:to>
                                    </p:set>
                                    <p:animEffect filter="fade" transition="in">
                                      <p:cBhvr>
                                        <p:cTn dur="500"/>
                                        <p:tgtEl>
                                          <p:spTgt spid="50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27"/>
                                        </p:tgtEl>
                                        <p:attrNameLst>
                                          <p:attrName>style.visibility</p:attrName>
                                        </p:attrNameLst>
                                      </p:cBhvr>
                                      <p:to>
                                        <p:strVal val="visible"/>
                                      </p:to>
                                    </p:set>
                                    <p:animEffect filter="fade" transition="in">
                                      <p:cBhvr>
                                        <p:cTn dur="500"/>
                                        <p:tgtEl>
                                          <p:spTgt spid="5027"/>
                                        </p:tgtEl>
                                      </p:cBhvr>
                                    </p:animEffect>
                                  </p:childTnLst>
                                </p:cTn>
                              </p:par>
                              <p:par>
                                <p:cTn fill="hold" nodeType="withEffect" presetClass="exit" presetID="10" presetSubtype="0">
                                  <p:stCondLst>
                                    <p:cond delay="0"/>
                                  </p:stCondLst>
                                  <p:childTnLst>
                                    <p:animEffect filter="fade" transition="out">
                                      <p:cBhvr>
                                        <p:cTn dur="500"/>
                                        <p:tgtEl>
                                          <p:spTgt spid="5035"/>
                                        </p:tgtEl>
                                      </p:cBhvr>
                                    </p:animEffect>
                                    <p:set>
                                      <p:cBhvr>
                                        <p:cTn dur="1" fill="hold">
                                          <p:stCondLst>
                                            <p:cond delay="500"/>
                                          </p:stCondLst>
                                        </p:cTn>
                                        <p:tgtEl>
                                          <p:spTgt spid="503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1" name="Shape 5041"/>
        <p:cNvGrpSpPr/>
        <p:nvPr/>
      </p:nvGrpSpPr>
      <p:grpSpPr>
        <a:xfrm>
          <a:off x="0" y="0"/>
          <a:ext cx="0" cy="0"/>
          <a:chOff x="0" y="0"/>
          <a:chExt cx="0" cy="0"/>
        </a:xfrm>
      </p:grpSpPr>
      <p:sp>
        <p:nvSpPr>
          <p:cNvPr id="5042" name="Google Shape;5042;p46"/>
          <p:cNvSpPr txBox="1"/>
          <p:nvPr>
            <p:ph type="title"/>
          </p:nvPr>
        </p:nvSpPr>
        <p:spPr>
          <a:xfrm>
            <a:off x="19050" y="262669"/>
            <a:ext cx="8147400" cy="6711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0099"/>
              </a:buClr>
              <a:buSzPts val="3000"/>
              <a:buFont typeface="Arial"/>
              <a:buNone/>
            </a:pPr>
            <a:r>
              <a:rPr lang="en-US" sz="3000">
                <a:solidFill>
                  <a:srgbClr val="000099"/>
                </a:solidFill>
              </a:rPr>
              <a:t>Δρομολόγηση ενδο</a:t>
            </a:r>
            <a:r>
              <a:rPr lang="en-US" sz="3000">
                <a:solidFill>
                  <a:srgbClr val="000099"/>
                </a:solidFill>
              </a:rPr>
              <a:t>-AS: </a:t>
            </a:r>
            <a:r>
              <a:rPr lang="en-US" sz="3000">
                <a:solidFill>
                  <a:srgbClr val="000099"/>
                </a:solidFill>
              </a:rPr>
              <a:t>δρομολόγηση</a:t>
            </a:r>
            <a:r>
              <a:rPr lang="en-US" sz="3000">
                <a:solidFill>
                  <a:srgbClr val="000099"/>
                </a:solidFill>
              </a:rPr>
              <a:t> μέσα σε ένα</a:t>
            </a:r>
            <a:r>
              <a:rPr lang="en-US" sz="3000">
                <a:solidFill>
                  <a:srgbClr val="000099"/>
                </a:solidFill>
              </a:rPr>
              <a:t> AS</a:t>
            </a:r>
            <a:endParaRPr sz="3000">
              <a:latin typeface="Arial"/>
              <a:ea typeface="Arial"/>
              <a:cs typeface="Arial"/>
              <a:sym typeface="Arial"/>
            </a:endParaRPr>
          </a:p>
        </p:txBody>
      </p:sp>
      <p:sp>
        <p:nvSpPr>
          <p:cNvPr id="5043" name="Google Shape;5043;p46"/>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
        <p:nvSpPr>
          <p:cNvPr id="5044" name="Google Shape;5044;p46"/>
          <p:cNvSpPr txBox="1"/>
          <p:nvPr/>
        </p:nvSpPr>
        <p:spPr>
          <a:xfrm>
            <a:off x="33516" y="1092781"/>
            <a:ext cx="8206500" cy="3575400"/>
          </a:xfrm>
          <a:prstGeom prst="rect">
            <a:avLst/>
          </a:prstGeom>
          <a:noFill/>
          <a:ln>
            <a:noFill/>
          </a:ln>
        </p:spPr>
        <p:txBody>
          <a:bodyPr anchorCtr="0" anchor="t" bIns="34275" lIns="68575" spcFirstLastPara="1" rIns="68575" wrap="square" tIns="34275">
            <a:noAutofit/>
          </a:bodyPr>
          <a:lstStyle/>
          <a:p>
            <a:pPr indent="0" lvl="0" marL="12700" marR="0" rtl="0" algn="l">
              <a:lnSpc>
                <a:spcPct val="90000"/>
              </a:lnSpc>
              <a:spcBef>
                <a:spcPts val="0"/>
              </a:spcBef>
              <a:spcAft>
                <a:spcPts val="0"/>
              </a:spcAft>
              <a:buClr>
                <a:srgbClr val="0000A3"/>
              </a:buClr>
              <a:buSzPts val="2400"/>
              <a:buFont typeface="Noto Sans Symbols"/>
              <a:buNone/>
            </a:pPr>
            <a:r>
              <a:rPr lang="en-US" sz="1800">
                <a:solidFill>
                  <a:schemeClr val="dk1"/>
                </a:solidFill>
              </a:rPr>
              <a:t>τα πιο συνηθισμένα</a:t>
            </a:r>
            <a:r>
              <a:rPr lang="en-US" sz="1800">
                <a:solidFill>
                  <a:schemeClr val="dk1"/>
                </a:solidFill>
                <a:latin typeface="Arial"/>
                <a:ea typeface="Arial"/>
                <a:cs typeface="Arial"/>
                <a:sym typeface="Arial"/>
              </a:rPr>
              <a:t> </a:t>
            </a:r>
            <a:r>
              <a:rPr lang="en-US" sz="1800">
                <a:solidFill>
                  <a:schemeClr val="dk1"/>
                </a:solidFill>
              </a:rPr>
              <a:t>ενδο</a:t>
            </a:r>
            <a:r>
              <a:rPr lang="en-US" sz="1800">
                <a:solidFill>
                  <a:schemeClr val="dk1"/>
                </a:solidFill>
                <a:latin typeface="Arial"/>
                <a:ea typeface="Arial"/>
                <a:cs typeface="Arial"/>
                <a:sym typeface="Arial"/>
              </a:rPr>
              <a:t>-AS </a:t>
            </a:r>
            <a:r>
              <a:rPr lang="en-US" sz="1800">
                <a:solidFill>
                  <a:schemeClr val="dk1"/>
                </a:solidFill>
              </a:rPr>
              <a:t>πρωτόκολλα δρομολόγησης</a:t>
            </a:r>
            <a:r>
              <a:rPr lang="en-US" sz="1800">
                <a:solidFill>
                  <a:schemeClr val="dk1"/>
                </a:solidFill>
                <a:latin typeface="Arial"/>
                <a:ea typeface="Arial"/>
                <a:cs typeface="Arial"/>
                <a:sym typeface="Arial"/>
              </a:rPr>
              <a:t>:</a:t>
            </a:r>
            <a:endParaRPr sz="1800"/>
          </a:p>
          <a:p>
            <a:pPr indent="-152400" lvl="0" marL="266700" marR="0" rtl="0" algn="l">
              <a:lnSpc>
                <a:spcPct val="90000"/>
              </a:lnSpc>
              <a:spcBef>
                <a:spcPts val="800"/>
              </a:spcBef>
              <a:spcAft>
                <a:spcPts val="0"/>
              </a:spcAft>
              <a:buClr>
                <a:srgbClr val="0000A3"/>
              </a:buClr>
              <a:buSzPts val="1800"/>
              <a:buFont typeface="Noto Sans Symbols"/>
              <a:buChar char="▪"/>
            </a:pPr>
            <a:r>
              <a:rPr lang="en-US" sz="1800">
                <a:solidFill>
                  <a:srgbClr val="C00000"/>
                </a:solidFill>
                <a:latin typeface="Arial"/>
                <a:ea typeface="Arial"/>
                <a:cs typeface="Arial"/>
                <a:sym typeface="Arial"/>
              </a:rPr>
              <a:t>RIP: Routing Information Protocol</a:t>
            </a:r>
            <a:r>
              <a:rPr lang="en-US" sz="1800">
                <a:solidFill>
                  <a:schemeClr val="dk1"/>
                </a:solidFill>
                <a:latin typeface="Arial"/>
                <a:ea typeface="Arial"/>
                <a:cs typeface="Arial"/>
                <a:sym typeface="Arial"/>
              </a:rPr>
              <a:t> [RFC 1723]</a:t>
            </a:r>
            <a:endParaRPr sz="1800"/>
          </a:p>
          <a:p>
            <a:pPr indent="-177800" lvl="1" marL="520700" marR="0" rtl="0" algn="l">
              <a:lnSpc>
                <a:spcPct val="90000"/>
              </a:lnSpc>
              <a:spcBef>
                <a:spcPts val="400"/>
              </a:spcBef>
              <a:spcAft>
                <a:spcPts val="0"/>
              </a:spcAft>
              <a:buClr>
                <a:srgbClr val="0000A8"/>
              </a:buClr>
              <a:buSzPts val="1800"/>
              <a:buFont typeface="Arial"/>
              <a:buChar char="•"/>
            </a:pPr>
            <a:r>
              <a:rPr lang="en-US" sz="1800">
                <a:solidFill>
                  <a:schemeClr val="dk1"/>
                </a:solidFill>
              </a:rPr>
              <a:t>κλασσικό </a:t>
            </a:r>
            <a:r>
              <a:rPr b="0" i="0" lang="en-US" sz="1800" u="none" cap="none" strike="noStrike">
                <a:solidFill>
                  <a:schemeClr val="dk1"/>
                </a:solidFill>
                <a:latin typeface="Arial"/>
                <a:ea typeface="Arial"/>
                <a:cs typeface="Arial"/>
                <a:sym typeface="Arial"/>
              </a:rPr>
              <a:t>DV: DV </a:t>
            </a:r>
            <a:r>
              <a:rPr lang="en-US" sz="1800">
                <a:solidFill>
                  <a:schemeClr val="dk1"/>
                </a:solidFill>
              </a:rPr>
              <a:t>ανταλλάσσονται</a:t>
            </a:r>
            <a:r>
              <a:rPr lang="en-US" sz="1800">
                <a:solidFill>
                  <a:schemeClr val="dk1"/>
                </a:solidFill>
              </a:rPr>
              <a:t> κάθε </a:t>
            </a:r>
            <a:r>
              <a:rPr b="0" i="0" lang="en-US" sz="1800" u="none" cap="none" strike="noStrike">
                <a:solidFill>
                  <a:schemeClr val="dk1"/>
                </a:solidFill>
                <a:latin typeface="Arial"/>
                <a:ea typeface="Arial"/>
                <a:cs typeface="Arial"/>
                <a:sym typeface="Arial"/>
              </a:rPr>
              <a:t>30 </a:t>
            </a:r>
            <a:r>
              <a:rPr lang="en-US" sz="1800">
                <a:solidFill>
                  <a:schemeClr val="dk1"/>
                </a:solidFill>
              </a:rPr>
              <a:t>δευτερόλεπτα</a:t>
            </a:r>
            <a:endParaRPr sz="1800"/>
          </a:p>
          <a:p>
            <a:pPr indent="-177800" lvl="1" marL="520700" marR="0" rtl="0" algn="l">
              <a:lnSpc>
                <a:spcPct val="90000"/>
              </a:lnSpc>
              <a:spcBef>
                <a:spcPts val="400"/>
              </a:spcBef>
              <a:spcAft>
                <a:spcPts val="0"/>
              </a:spcAft>
              <a:buClr>
                <a:srgbClr val="0000A8"/>
              </a:buClr>
              <a:buSzPts val="1800"/>
              <a:buFont typeface="Arial"/>
              <a:buChar char="•"/>
            </a:pPr>
            <a:r>
              <a:rPr lang="en-US" sz="1800">
                <a:solidFill>
                  <a:schemeClr val="dk1"/>
                </a:solidFill>
              </a:rPr>
              <a:t>δεν </a:t>
            </a:r>
            <a:r>
              <a:rPr lang="en-US" sz="1800">
                <a:solidFill>
                  <a:schemeClr val="dk1"/>
                </a:solidFill>
              </a:rPr>
              <a:t>χρησιμοποιείται</a:t>
            </a:r>
            <a:r>
              <a:rPr lang="en-US" sz="1800">
                <a:solidFill>
                  <a:schemeClr val="dk1"/>
                </a:solidFill>
              </a:rPr>
              <a:t> πλέον ευρέως</a:t>
            </a:r>
            <a:endParaRPr sz="1800"/>
          </a:p>
          <a:p>
            <a:pPr indent="-152400" lvl="0" marL="266700" marR="0" rtl="0" algn="l">
              <a:lnSpc>
                <a:spcPct val="90000"/>
              </a:lnSpc>
              <a:spcBef>
                <a:spcPts val="800"/>
              </a:spcBef>
              <a:spcAft>
                <a:spcPts val="0"/>
              </a:spcAft>
              <a:buClr>
                <a:srgbClr val="0000A3"/>
              </a:buClr>
              <a:buSzPts val="1800"/>
              <a:buFont typeface="Noto Sans Symbols"/>
              <a:buChar char="▪"/>
            </a:pPr>
            <a:r>
              <a:rPr lang="en-US" sz="1800">
                <a:solidFill>
                  <a:srgbClr val="C00000"/>
                </a:solidFill>
                <a:latin typeface="Arial"/>
                <a:ea typeface="Arial"/>
                <a:cs typeface="Arial"/>
                <a:sym typeface="Arial"/>
              </a:rPr>
              <a:t>EIGRP: Enhanced Interior Gateway Routing Protocol</a:t>
            </a:r>
            <a:endParaRPr sz="1800"/>
          </a:p>
          <a:p>
            <a:pPr indent="-177800" lvl="1" marL="520700" marR="0" rtl="0" algn="l">
              <a:lnSpc>
                <a:spcPct val="90000"/>
              </a:lnSpc>
              <a:spcBef>
                <a:spcPts val="400"/>
              </a:spcBef>
              <a:spcAft>
                <a:spcPts val="0"/>
              </a:spcAft>
              <a:buClr>
                <a:srgbClr val="0000A8"/>
              </a:buClr>
              <a:buSzPts val="1800"/>
              <a:buFont typeface="Arial"/>
              <a:buChar char="•"/>
            </a:pPr>
            <a:r>
              <a:rPr lang="en-US" sz="1800">
                <a:solidFill>
                  <a:schemeClr val="dk1"/>
                </a:solidFill>
              </a:rPr>
              <a:t>βασισμένο στο </a:t>
            </a:r>
            <a:r>
              <a:rPr b="0" i="0" lang="en-US" sz="1800" u="none" cap="none" strike="noStrike">
                <a:solidFill>
                  <a:schemeClr val="dk1"/>
                </a:solidFill>
                <a:latin typeface="Arial"/>
                <a:ea typeface="Arial"/>
                <a:cs typeface="Arial"/>
                <a:sym typeface="Arial"/>
              </a:rPr>
              <a:t>DV </a:t>
            </a:r>
            <a:endParaRPr sz="1800"/>
          </a:p>
          <a:p>
            <a:pPr indent="-177800" lvl="1" marL="520700" marR="0" rtl="0" algn="l">
              <a:lnSpc>
                <a:spcPct val="90000"/>
              </a:lnSpc>
              <a:spcBef>
                <a:spcPts val="400"/>
              </a:spcBef>
              <a:spcAft>
                <a:spcPts val="0"/>
              </a:spcAft>
              <a:buClr>
                <a:srgbClr val="0000A8"/>
              </a:buClr>
              <a:buSzPts val="1800"/>
              <a:buFont typeface="Arial"/>
              <a:buChar char="•"/>
            </a:pPr>
            <a:r>
              <a:rPr lang="en-US" sz="1800">
                <a:solidFill>
                  <a:schemeClr val="dk1"/>
                </a:solidFill>
              </a:rPr>
              <a:t>πρώην ιδιοκτησία της Cisco για δεκαετίες </a:t>
            </a:r>
            <a:r>
              <a:rPr b="0" i="0" lang="en-US" sz="1800" u="none" cap="none" strike="noStrike">
                <a:solidFill>
                  <a:schemeClr val="dk1"/>
                </a:solidFill>
                <a:latin typeface="Arial"/>
                <a:ea typeface="Arial"/>
                <a:cs typeface="Arial"/>
                <a:sym typeface="Arial"/>
              </a:rPr>
              <a:t>(</a:t>
            </a:r>
            <a:r>
              <a:rPr lang="en-US" sz="1800">
                <a:solidFill>
                  <a:schemeClr val="dk1"/>
                </a:solidFill>
              </a:rPr>
              <a:t>έγινε ανοιχτό το 2013</a:t>
            </a:r>
            <a:r>
              <a:rPr b="0" i="0" lang="en-US" sz="1800" u="none" cap="none" strike="noStrike">
                <a:solidFill>
                  <a:schemeClr val="dk1"/>
                </a:solidFill>
                <a:latin typeface="Arial"/>
                <a:ea typeface="Arial"/>
                <a:cs typeface="Arial"/>
                <a:sym typeface="Arial"/>
              </a:rPr>
              <a:t> [RFC 7868])</a:t>
            </a:r>
            <a:endParaRPr sz="1800"/>
          </a:p>
          <a:p>
            <a:pPr indent="-152400" lvl="0" marL="266700" marR="0" rtl="0" algn="l">
              <a:lnSpc>
                <a:spcPct val="90000"/>
              </a:lnSpc>
              <a:spcBef>
                <a:spcPts val="800"/>
              </a:spcBef>
              <a:spcAft>
                <a:spcPts val="0"/>
              </a:spcAft>
              <a:buClr>
                <a:srgbClr val="0000A3"/>
              </a:buClr>
              <a:buSzPts val="1800"/>
              <a:buFont typeface="Noto Sans Symbols"/>
              <a:buChar char="▪"/>
            </a:pPr>
            <a:r>
              <a:rPr lang="en-US" sz="1800">
                <a:solidFill>
                  <a:schemeClr val="dk1"/>
                </a:solidFill>
                <a:latin typeface="Arial"/>
                <a:ea typeface="Arial"/>
                <a:cs typeface="Arial"/>
                <a:sym typeface="Arial"/>
              </a:rPr>
              <a:t> </a:t>
            </a:r>
            <a:r>
              <a:rPr lang="en-US" sz="1800">
                <a:solidFill>
                  <a:srgbClr val="C00000"/>
                </a:solidFill>
                <a:latin typeface="Arial"/>
                <a:ea typeface="Arial"/>
                <a:cs typeface="Arial"/>
                <a:sym typeface="Arial"/>
              </a:rPr>
              <a:t>OSPF: Open Shortest Path First  [RFC 2328]</a:t>
            </a:r>
            <a:endParaRPr sz="1800"/>
          </a:p>
          <a:p>
            <a:pPr indent="-177800" lvl="1" marL="520700" marR="0" rtl="0" algn="l">
              <a:lnSpc>
                <a:spcPct val="90000"/>
              </a:lnSpc>
              <a:spcBef>
                <a:spcPts val="400"/>
              </a:spcBef>
              <a:spcAft>
                <a:spcPts val="0"/>
              </a:spcAft>
              <a:buClr>
                <a:srgbClr val="0000A8"/>
              </a:buClr>
              <a:buSzPts val="1800"/>
              <a:buFont typeface="Arial"/>
              <a:buChar char="•"/>
            </a:pPr>
            <a:r>
              <a:rPr b="0" i="0" lang="en-US" sz="1800" u="none" cap="none" strike="noStrike">
                <a:solidFill>
                  <a:schemeClr val="dk1"/>
                </a:solidFill>
                <a:latin typeface="Arial"/>
                <a:ea typeface="Arial"/>
                <a:cs typeface="Arial"/>
                <a:sym typeface="Arial"/>
              </a:rPr>
              <a:t>link-state </a:t>
            </a:r>
            <a:r>
              <a:rPr lang="en-US" sz="1800">
                <a:solidFill>
                  <a:schemeClr val="dk1"/>
                </a:solidFill>
              </a:rPr>
              <a:t>δρομολόγηση</a:t>
            </a:r>
            <a:endParaRPr sz="1800"/>
          </a:p>
          <a:p>
            <a:pPr indent="-177800" lvl="1" marL="520700" marR="0" rtl="0" algn="l">
              <a:lnSpc>
                <a:spcPct val="90000"/>
              </a:lnSpc>
              <a:spcBef>
                <a:spcPts val="400"/>
              </a:spcBef>
              <a:spcAft>
                <a:spcPts val="0"/>
              </a:spcAft>
              <a:buClr>
                <a:srgbClr val="0000A8"/>
              </a:buClr>
              <a:buSzPts val="1800"/>
              <a:buFont typeface="Arial"/>
              <a:buChar char="•"/>
            </a:pPr>
            <a:r>
              <a:rPr b="0" i="0" lang="en-US" sz="1800" u="none" cap="none" strike="noStrike">
                <a:solidFill>
                  <a:schemeClr val="dk1"/>
                </a:solidFill>
                <a:latin typeface="Arial"/>
                <a:ea typeface="Arial"/>
                <a:cs typeface="Arial"/>
                <a:sym typeface="Arial"/>
              </a:rPr>
              <a:t>IS-IS </a:t>
            </a:r>
            <a:r>
              <a:rPr lang="en-US" sz="1800">
                <a:solidFill>
                  <a:schemeClr val="dk1"/>
                </a:solidFill>
              </a:rPr>
              <a:t>πρωτόκολλο </a:t>
            </a:r>
            <a:r>
              <a:rPr b="0" i="0" lang="en-US" sz="1800" u="none" cap="none" strike="noStrike">
                <a:solidFill>
                  <a:schemeClr val="dk1"/>
                </a:solidFill>
                <a:latin typeface="Arial"/>
                <a:ea typeface="Arial"/>
                <a:cs typeface="Arial"/>
                <a:sym typeface="Arial"/>
              </a:rPr>
              <a:t>(ISO standard, not RFC standard) </a:t>
            </a:r>
            <a:r>
              <a:rPr lang="en-US" sz="1800">
                <a:solidFill>
                  <a:schemeClr val="dk1"/>
                </a:solidFill>
              </a:rPr>
              <a:t>ουσιαστικά ίδιο σαν το</a:t>
            </a:r>
            <a:r>
              <a:rPr b="0" i="0" lang="en-US" sz="1800" u="none" cap="none" strike="noStrike">
                <a:solidFill>
                  <a:schemeClr val="dk1"/>
                </a:solidFill>
                <a:latin typeface="Arial"/>
                <a:ea typeface="Arial"/>
                <a:cs typeface="Arial"/>
                <a:sym typeface="Arial"/>
              </a:rPr>
              <a:t> OSPF</a:t>
            </a:r>
            <a:endParaRPr sz="1800"/>
          </a:p>
          <a:p>
            <a:pPr indent="-63500" lvl="1" marL="520700" marR="0" rtl="0" algn="l">
              <a:lnSpc>
                <a:spcPct val="90000"/>
              </a:lnSpc>
              <a:spcBef>
                <a:spcPts val="400"/>
              </a:spcBef>
              <a:spcAft>
                <a:spcPts val="0"/>
              </a:spcAft>
              <a:buClr>
                <a:srgbClr val="0000A8"/>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8" name="Shape 5048"/>
        <p:cNvGrpSpPr/>
        <p:nvPr/>
      </p:nvGrpSpPr>
      <p:grpSpPr>
        <a:xfrm>
          <a:off x="0" y="0"/>
          <a:ext cx="0" cy="0"/>
          <a:chOff x="0" y="0"/>
          <a:chExt cx="0" cy="0"/>
        </a:xfrm>
      </p:grpSpPr>
      <p:sp>
        <p:nvSpPr>
          <p:cNvPr id="5049" name="Google Shape;5049;p47"/>
          <p:cNvSpPr txBox="1"/>
          <p:nvPr>
            <p:ph type="title"/>
          </p:nvPr>
        </p:nvSpPr>
        <p:spPr>
          <a:xfrm>
            <a:off x="-29025" y="186475"/>
            <a:ext cx="8743200" cy="6711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00A3"/>
              </a:buClr>
              <a:buSzPts val="3000"/>
              <a:buFont typeface="Arial"/>
              <a:buNone/>
            </a:pPr>
            <a:r>
              <a:rPr lang="en-US" sz="3000"/>
              <a:t>OSPF (Open Shortest Path First) δρομολόγηση</a:t>
            </a:r>
            <a:endParaRPr sz="3000">
              <a:latin typeface="Arial"/>
              <a:ea typeface="Arial"/>
              <a:cs typeface="Arial"/>
              <a:sym typeface="Arial"/>
            </a:endParaRPr>
          </a:p>
        </p:txBody>
      </p:sp>
      <p:sp>
        <p:nvSpPr>
          <p:cNvPr id="5050" name="Google Shape;5050;p47"/>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
        <p:nvSpPr>
          <p:cNvPr id="5051" name="Google Shape;5051;p47"/>
          <p:cNvSpPr txBox="1"/>
          <p:nvPr/>
        </p:nvSpPr>
        <p:spPr>
          <a:xfrm>
            <a:off x="33525" y="940388"/>
            <a:ext cx="8329200" cy="3575100"/>
          </a:xfrm>
          <a:prstGeom prst="rect">
            <a:avLst/>
          </a:prstGeom>
          <a:noFill/>
          <a:ln>
            <a:noFill/>
          </a:ln>
        </p:spPr>
        <p:txBody>
          <a:bodyPr anchorCtr="0" anchor="t" bIns="34275" lIns="68575" spcFirstLastPara="1" rIns="68575" wrap="square" tIns="34275">
            <a:noAutofit/>
          </a:bodyPr>
          <a:lstStyle/>
          <a:p>
            <a:pPr indent="-203200" lvl="0" marL="215900" marR="0" rtl="0" algn="l">
              <a:lnSpc>
                <a:spcPct val="90000"/>
              </a:lnSpc>
              <a:spcBef>
                <a:spcPts val="0"/>
              </a:spcBef>
              <a:spcAft>
                <a:spcPts val="0"/>
              </a:spcAft>
              <a:buClr>
                <a:srgbClr val="0000A3"/>
              </a:buClr>
              <a:buSzPts val="2200"/>
              <a:buFont typeface="Noto Sans Symbols"/>
              <a:buChar char="▪"/>
            </a:pPr>
            <a:r>
              <a:rPr lang="en-US" sz="2200">
                <a:solidFill>
                  <a:schemeClr val="dk1"/>
                </a:solidFill>
                <a:latin typeface="Arial"/>
                <a:ea typeface="Arial"/>
                <a:cs typeface="Arial"/>
                <a:sym typeface="Arial"/>
              </a:rPr>
              <a:t>“</a:t>
            </a:r>
            <a:r>
              <a:rPr lang="en-US" sz="2200">
                <a:solidFill>
                  <a:schemeClr val="dk1"/>
                </a:solidFill>
              </a:rPr>
              <a:t>ανοικτό</a:t>
            </a:r>
            <a:r>
              <a:rPr lang="en-US" sz="2200">
                <a:solidFill>
                  <a:schemeClr val="dk1"/>
                </a:solidFill>
                <a:latin typeface="Arial"/>
                <a:ea typeface="Arial"/>
                <a:cs typeface="Arial"/>
                <a:sym typeface="Arial"/>
              </a:rPr>
              <a:t>”: </a:t>
            </a:r>
            <a:r>
              <a:rPr lang="en-US" sz="2200">
                <a:solidFill>
                  <a:schemeClr val="dk1"/>
                </a:solidFill>
              </a:rPr>
              <a:t>δημόσια διαθέσιμο</a:t>
            </a:r>
            <a:endParaRPr sz="2200"/>
          </a:p>
          <a:p>
            <a:pPr indent="-190500" lvl="0" marL="215900" marR="0" rtl="0" algn="l">
              <a:lnSpc>
                <a:spcPct val="90000"/>
              </a:lnSpc>
              <a:spcBef>
                <a:spcPts val="800"/>
              </a:spcBef>
              <a:spcAft>
                <a:spcPts val="0"/>
              </a:spcAft>
              <a:buClr>
                <a:srgbClr val="0000A3"/>
              </a:buClr>
              <a:buSzPts val="2200"/>
              <a:buFont typeface="Noto Sans Symbols"/>
              <a:buChar char="▪"/>
            </a:pPr>
            <a:r>
              <a:rPr lang="en-US" sz="2200">
                <a:solidFill>
                  <a:schemeClr val="dk1"/>
                </a:solidFill>
              </a:rPr>
              <a:t>κλασσικό πρωτόκολλο κατάστασης ζεύξης</a:t>
            </a:r>
            <a:endParaRPr sz="2200"/>
          </a:p>
          <a:p>
            <a:pPr indent="-177800" lvl="1" marL="520700" marR="0" rtl="0" algn="l">
              <a:lnSpc>
                <a:spcPct val="90000"/>
              </a:lnSpc>
              <a:spcBef>
                <a:spcPts val="400"/>
              </a:spcBef>
              <a:spcAft>
                <a:spcPts val="0"/>
              </a:spcAft>
              <a:buClr>
                <a:srgbClr val="0000A8"/>
              </a:buClr>
              <a:buSzPts val="2200"/>
              <a:buFont typeface="Arial"/>
              <a:buChar char="•"/>
            </a:pPr>
            <a:r>
              <a:rPr lang="en-US" sz="2200">
                <a:solidFill>
                  <a:schemeClr val="dk1"/>
                </a:solidFill>
              </a:rPr>
              <a:t>ένας δρομολογητής κάνει εκπομπή πληροφοριών δρομολόγησης</a:t>
            </a:r>
            <a:r>
              <a:rPr b="0" lang="en-US" sz="2200" u="none" cap="none" strike="noStrike">
                <a:solidFill>
                  <a:schemeClr val="dk1"/>
                </a:solidFill>
                <a:latin typeface="Arial"/>
                <a:ea typeface="Arial"/>
                <a:cs typeface="Arial"/>
                <a:sym typeface="Arial"/>
              </a:rPr>
              <a:t> (</a:t>
            </a:r>
            <a:r>
              <a:rPr lang="en-US" sz="2200">
                <a:solidFill>
                  <a:schemeClr val="dk1"/>
                </a:solidFill>
              </a:rPr>
              <a:t>απευθείας</a:t>
            </a:r>
            <a:r>
              <a:rPr lang="en-US" sz="2200">
                <a:solidFill>
                  <a:schemeClr val="dk1"/>
                </a:solidFill>
              </a:rPr>
              <a:t> μέσω</a:t>
            </a:r>
            <a:r>
              <a:rPr b="0" lang="en-US" sz="2200" u="none" cap="none" strike="noStrike">
                <a:solidFill>
                  <a:schemeClr val="dk1"/>
                </a:solidFill>
                <a:latin typeface="Arial"/>
                <a:ea typeface="Arial"/>
                <a:cs typeface="Arial"/>
                <a:sym typeface="Arial"/>
              </a:rPr>
              <a:t> IP </a:t>
            </a:r>
            <a:r>
              <a:rPr lang="en-US" sz="2200">
                <a:solidFill>
                  <a:schemeClr val="dk1"/>
                </a:solidFill>
              </a:rPr>
              <a:t>αντί να χρησιμοποιεί </a:t>
            </a:r>
            <a:r>
              <a:rPr b="0" lang="en-US" sz="2200" u="none" cap="none" strike="noStrike">
                <a:solidFill>
                  <a:schemeClr val="dk1"/>
                </a:solidFill>
                <a:latin typeface="Arial"/>
                <a:ea typeface="Arial"/>
                <a:cs typeface="Arial"/>
                <a:sym typeface="Arial"/>
              </a:rPr>
              <a:t>TCP/UDP) </a:t>
            </a:r>
            <a:r>
              <a:rPr lang="en-US" sz="2200">
                <a:solidFill>
                  <a:schemeClr val="dk1"/>
                </a:solidFill>
              </a:rPr>
              <a:t>σε όλους τους άλλους δρομολογητές μέσα στο</a:t>
            </a:r>
            <a:r>
              <a:rPr b="0" lang="en-US" sz="2200" u="none" cap="none" strike="noStrike">
                <a:solidFill>
                  <a:schemeClr val="dk1"/>
                </a:solidFill>
                <a:latin typeface="Arial"/>
                <a:ea typeface="Arial"/>
                <a:cs typeface="Arial"/>
                <a:sym typeface="Arial"/>
              </a:rPr>
              <a:t> AS</a:t>
            </a:r>
            <a:endParaRPr sz="2200"/>
          </a:p>
          <a:p>
            <a:pPr indent="-177800" lvl="1" marL="520700" marR="0" rtl="0" algn="l">
              <a:lnSpc>
                <a:spcPct val="90000"/>
              </a:lnSpc>
              <a:spcBef>
                <a:spcPts val="400"/>
              </a:spcBef>
              <a:spcAft>
                <a:spcPts val="0"/>
              </a:spcAft>
              <a:buClr>
                <a:srgbClr val="0000A8"/>
              </a:buClr>
              <a:buSzPts val="2200"/>
              <a:buFont typeface="Arial"/>
              <a:buChar char="•"/>
            </a:pPr>
            <a:r>
              <a:rPr lang="en-US" sz="2200">
                <a:solidFill>
                  <a:schemeClr val="dk1"/>
                </a:solidFill>
              </a:rPr>
              <a:t>πολλαπλες μετρικές κόστους ζεύξης</a:t>
            </a:r>
            <a:r>
              <a:rPr b="0" lang="en-US" sz="2200" u="none" cap="none" strike="noStrike">
                <a:solidFill>
                  <a:schemeClr val="dk1"/>
                </a:solidFill>
                <a:latin typeface="Arial"/>
                <a:ea typeface="Arial"/>
                <a:cs typeface="Arial"/>
                <a:sym typeface="Arial"/>
              </a:rPr>
              <a:t>: </a:t>
            </a:r>
            <a:r>
              <a:rPr lang="en-US" sz="2200">
                <a:solidFill>
                  <a:schemeClr val="dk1"/>
                </a:solidFill>
              </a:rPr>
              <a:t>εύρος</a:t>
            </a:r>
            <a:r>
              <a:rPr lang="en-US" sz="2200">
                <a:solidFill>
                  <a:schemeClr val="dk1"/>
                </a:solidFill>
              </a:rPr>
              <a:t> ζώνης</a:t>
            </a:r>
            <a:r>
              <a:rPr b="0" lang="en-US" sz="2200" u="none" cap="none" strike="noStrike">
                <a:solidFill>
                  <a:schemeClr val="dk1"/>
                </a:solidFill>
                <a:latin typeface="Arial"/>
                <a:ea typeface="Arial"/>
                <a:cs typeface="Arial"/>
                <a:sym typeface="Arial"/>
              </a:rPr>
              <a:t>, </a:t>
            </a:r>
            <a:r>
              <a:rPr lang="en-US" sz="2200">
                <a:solidFill>
                  <a:schemeClr val="dk1"/>
                </a:solidFill>
              </a:rPr>
              <a:t>καθυστέρηση</a:t>
            </a:r>
            <a:endParaRPr sz="2200"/>
          </a:p>
          <a:p>
            <a:pPr indent="-177800" lvl="1" marL="520700" marR="0" rtl="0" algn="l">
              <a:lnSpc>
                <a:spcPct val="90000"/>
              </a:lnSpc>
              <a:spcBef>
                <a:spcPts val="400"/>
              </a:spcBef>
              <a:spcAft>
                <a:spcPts val="0"/>
              </a:spcAft>
              <a:buClr>
                <a:srgbClr val="0000A8"/>
              </a:buClr>
              <a:buSzPts val="2200"/>
              <a:buFont typeface="Arial"/>
              <a:buChar char="•"/>
            </a:pPr>
            <a:r>
              <a:rPr lang="en-US" sz="2200">
                <a:solidFill>
                  <a:schemeClr val="dk1"/>
                </a:solidFill>
              </a:rPr>
              <a:t>κάθε δρομολογητής έχει πλήρης τοπολογία</a:t>
            </a:r>
            <a:r>
              <a:rPr b="0" lang="en-US" sz="2200" u="none" cap="none" strike="noStrike">
                <a:solidFill>
                  <a:schemeClr val="dk1"/>
                </a:solidFill>
                <a:latin typeface="Arial"/>
                <a:ea typeface="Arial"/>
                <a:cs typeface="Arial"/>
                <a:sym typeface="Arial"/>
              </a:rPr>
              <a:t>, </a:t>
            </a:r>
            <a:r>
              <a:rPr lang="en-US" sz="2200">
                <a:solidFill>
                  <a:schemeClr val="dk1"/>
                </a:solidFill>
              </a:rPr>
              <a:t>χρησιμοποιεί τον αλγόριθμο του </a:t>
            </a:r>
            <a:r>
              <a:rPr b="0" lang="en-US" sz="2200" u="none" cap="none" strike="noStrike">
                <a:solidFill>
                  <a:schemeClr val="dk1"/>
                </a:solidFill>
                <a:latin typeface="Arial"/>
                <a:ea typeface="Arial"/>
                <a:cs typeface="Arial"/>
                <a:sym typeface="Arial"/>
              </a:rPr>
              <a:t>Dijkstra </a:t>
            </a:r>
            <a:r>
              <a:rPr lang="en-US" sz="2200">
                <a:solidFill>
                  <a:schemeClr val="dk1"/>
                </a:solidFill>
              </a:rPr>
              <a:t>για τον υπολογισμό του πίνακα προώθησης</a:t>
            </a:r>
            <a:endParaRPr sz="2200"/>
          </a:p>
          <a:p>
            <a:pPr indent="-177800" lvl="0" marL="266700" marR="0" rtl="0" algn="l">
              <a:lnSpc>
                <a:spcPct val="90000"/>
              </a:lnSpc>
              <a:spcBef>
                <a:spcPts val="800"/>
              </a:spcBef>
              <a:spcAft>
                <a:spcPts val="0"/>
              </a:spcAft>
              <a:buClr>
                <a:srgbClr val="0000A3"/>
              </a:buClr>
              <a:buSzPts val="2200"/>
              <a:buFont typeface="Noto Sans Symbols"/>
              <a:buChar char="▪"/>
            </a:pPr>
            <a:r>
              <a:rPr lang="en-US" sz="2200">
                <a:solidFill>
                  <a:srgbClr val="0000A8"/>
                </a:solidFill>
              </a:rPr>
              <a:t>ασφάλεια</a:t>
            </a:r>
            <a:r>
              <a:rPr lang="en-US" sz="2200">
                <a:solidFill>
                  <a:srgbClr val="0000A8"/>
                </a:solidFill>
                <a:latin typeface="Arial"/>
                <a:ea typeface="Arial"/>
                <a:cs typeface="Arial"/>
                <a:sym typeface="Arial"/>
              </a:rPr>
              <a:t>: </a:t>
            </a:r>
            <a:r>
              <a:rPr lang="en-US" sz="2200">
                <a:solidFill>
                  <a:schemeClr val="dk1"/>
                </a:solidFill>
              </a:rPr>
              <a:t>όλα τα </a:t>
            </a:r>
            <a:r>
              <a:rPr lang="en-US" sz="2200">
                <a:solidFill>
                  <a:schemeClr val="dk1"/>
                </a:solidFill>
                <a:latin typeface="Arial"/>
                <a:ea typeface="Arial"/>
                <a:cs typeface="Arial"/>
                <a:sym typeface="Arial"/>
              </a:rPr>
              <a:t>OSPF </a:t>
            </a:r>
            <a:r>
              <a:rPr lang="en-US" sz="2200">
                <a:solidFill>
                  <a:schemeClr val="dk1"/>
                </a:solidFill>
              </a:rPr>
              <a:t>μηνύματα πιστοποιούνται </a:t>
            </a:r>
            <a:r>
              <a:rPr lang="en-US" sz="2200">
                <a:solidFill>
                  <a:schemeClr val="dk1"/>
                </a:solidFill>
                <a:latin typeface="Arial"/>
                <a:ea typeface="Arial"/>
                <a:cs typeface="Arial"/>
                <a:sym typeface="Arial"/>
              </a:rPr>
              <a:t>(</a:t>
            </a:r>
            <a:r>
              <a:rPr lang="en-US" sz="2200">
                <a:solidFill>
                  <a:schemeClr val="dk1"/>
                </a:solidFill>
              </a:rPr>
              <a:t>για την αποτροπή κακόβουλης εισβολής</a:t>
            </a:r>
            <a:r>
              <a:rPr lang="en-US" sz="2200">
                <a:solidFill>
                  <a:schemeClr val="dk1"/>
                </a:solidFill>
                <a:latin typeface="Arial"/>
                <a:ea typeface="Arial"/>
                <a:cs typeface="Arial"/>
                <a:sym typeface="Arial"/>
              </a:rPr>
              <a:t>) </a:t>
            </a:r>
            <a:endParaRPr sz="2200"/>
          </a:p>
          <a:p>
            <a:pPr indent="-12700" lvl="0" marL="266700" marR="0" rtl="0" algn="l">
              <a:lnSpc>
                <a:spcPct val="90000"/>
              </a:lnSpc>
              <a:spcBef>
                <a:spcPts val="800"/>
              </a:spcBef>
              <a:spcAft>
                <a:spcPts val="0"/>
              </a:spcAft>
              <a:buClr>
                <a:srgbClr val="0000A3"/>
              </a:buClr>
              <a:buSzPts val="2400"/>
              <a:buFont typeface="Noto Sans Symbols"/>
              <a:buNone/>
            </a:pPr>
            <a:r>
              <a:t/>
            </a:r>
            <a:endParaRPr sz="22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51">
                                            <p:txEl>
                                              <p:pRg end="0" st="0"/>
                                            </p:txEl>
                                          </p:spTgt>
                                        </p:tgtEl>
                                        <p:attrNameLst>
                                          <p:attrName>style.visibility</p:attrName>
                                        </p:attrNameLst>
                                      </p:cBhvr>
                                      <p:to>
                                        <p:strVal val="visible"/>
                                      </p:to>
                                    </p:set>
                                    <p:animEffect filter="fade" transition="in">
                                      <p:cBhvr>
                                        <p:cTn dur="500"/>
                                        <p:tgtEl>
                                          <p:spTgt spid="50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51">
                                            <p:txEl>
                                              <p:pRg end="1" st="1"/>
                                            </p:txEl>
                                          </p:spTgt>
                                        </p:tgtEl>
                                        <p:attrNameLst>
                                          <p:attrName>style.visibility</p:attrName>
                                        </p:attrNameLst>
                                      </p:cBhvr>
                                      <p:to>
                                        <p:strVal val="visible"/>
                                      </p:to>
                                    </p:set>
                                    <p:animEffect filter="fade" transition="in">
                                      <p:cBhvr>
                                        <p:cTn dur="500"/>
                                        <p:tgtEl>
                                          <p:spTgt spid="505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51">
                                            <p:txEl>
                                              <p:pRg end="2" st="2"/>
                                            </p:txEl>
                                          </p:spTgt>
                                        </p:tgtEl>
                                        <p:attrNameLst>
                                          <p:attrName>style.visibility</p:attrName>
                                        </p:attrNameLst>
                                      </p:cBhvr>
                                      <p:to>
                                        <p:strVal val="visible"/>
                                      </p:to>
                                    </p:set>
                                    <p:animEffect filter="fade" transition="in">
                                      <p:cBhvr>
                                        <p:cTn dur="500"/>
                                        <p:tgtEl>
                                          <p:spTgt spid="505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51">
                                            <p:txEl>
                                              <p:pRg end="3" st="3"/>
                                            </p:txEl>
                                          </p:spTgt>
                                        </p:tgtEl>
                                        <p:attrNameLst>
                                          <p:attrName>style.visibility</p:attrName>
                                        </p:attrNameLst>
                                      </p:cBhvr>
                                      <p:to>
                                        <p:strVal val="visible"/>
                                      </p:to>
                                    </p:set>
                                    <p:animEffect filter="fade" transition="in">
                                      <p:cBhvr>
                                        <p:cTn dur="500"/>
                                        <p:tgtEl>
                                          <p:spTgt spid="505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51">
                                            <p:txEl>
                                              <p:pRg end="4" st="4"/>
                                            </p:txEl>
                                          </p:spTgt>
                                        </p:tgtEl>
                                        <p:attrNameLst>
                                          <p:attrName>style.visibility</p:attrName>
                                        </p:attrNameLst>
                                      </p:cBhvr>
                                      <p:to>
                                        <p:strVal val="visible"/>
                                      </p:to>
                                    </p:set>
                                    <p:animEffect filter="fade" transition="in">
                                      <p:cBhvr>
                                        <p:cTn dur="500"/>
                                        <p:tgtEl>
                                          <p:spTgt spid="505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51">
                                            <p:txEl>
                                              <p:pRg end="5" st="5"/>
                                            </p:txEl>
                                          </p:spTgt>
                                        </p:tgtEl>
                                        <p:attrNameLst>
                                          <p:attrName>style.visibility</p:attrName>
                                        </p:attrNameLst>
                                      </p:cBhvr>
                                      <p:to>
                                        <p:strVal val="visible"/>
                                      </p:to>
                                    </p:set>
                                    <p:animEffect filter="fade" transition="in">
                                      <p:cBhvr>
                                        <p:cTn dur="500"/>
                                        <p:tgtEl>
                                          <p:spTgt spid="505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51">
                                            <p:txEl>
                                              <p:pRg end="6" st="6"/>
                                            </p:txEl>
                                          </p:spTgt>
                                        </p:tgtEl>
                                        <p:attrNameLst>
                                          <p:attrName>style.visibility</p:attrName>
                                        </p:attrNameLst>
                                      </p:cBhvr>
                                      <p:to>
                                        <p:strVal val="visible"/>
                                      </p:to>
                                    </p:set>
                                    <p:animEffect filter="fade" transition="in">
                                      <p:cBhvr>
                                        <p:cTn dur="500"/>
                                        <p:tgtEl>
                                          <p:spTgt spid="5051">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5" name="Shape 5055"/>
        <p:cNvGrpSpPr/>
        <p:nvPr/>
      </p:nvGrpSpPr>
      <p:grpSpPr>
        <a:xfrm>
          <a:off x="0" y="0"/>
          <a:ext cx="0" cy="0"/>
          <a:chOff x="0" y="0"/>
          <a:chExt cx="0" cy="0"/>
        </a:xfrm>
      </p:grpSpPr>
      <p:sp>
        <p:nvSpPr>
          <p:cNvPr id="5056" name="Google Shape;5056;p48"/>
          <p:cNvSpPr txBox="1"/>
          <p:nvPr>
            <p:ph type="title"/>
          </p:nvPr>
        </p:nvSpPr>
        <p:spPr>
          <a:xfrm>
            <a:off x="19050" y="110266"/>
            <a:ext cx="8155200" cy="6711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00A3"/>
              </a:buClr>
              <a:buSzPts val="3300"/>
              <a:buFont typeface="Arial"/>
              <a:buNone/>
            </a:pPr>
            <a:r>
              <a:rPr lang="en-US" sz="3600"/>
              <a:t>Ιεραρχικό OSPF</a:t>
            </a:r>
            <a:endParaRPr sz="3600">
              <a:latin typeface="Arial"/>
              <a:ea typeface="Arial"/>
              <a:cs typeface="Arial"/>
              <a:sym typeface="Arial"/>
            </a:endParaRPr>
          </a:p>
        </p:txBody>
      </p:sp>
      <p:sp>
        <p:nvSpPr>
          <p:cNvPr id="5057" name="Google Shape;5057;p48"/>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
        <p:nvSpPr>
          <p:cNvPr id="5058" name="Google Shape;5058;p48"/>
          <p:cNvSpPr txBox="1"/>
          <p:nvPr/>
        </p:nvSpPr>
        <p:spPr>
          <a:xfrm>
            <a:off x="-41625" y="806436"/>
            <a:ext cx="8603100" cy="1512600"/>
          </a:xfrm>
          <a:prstGeom prst="rect">
            <a:avLst/>
          </a:prstGeom>
          <a:noFill/>
          <a:ln>
            <a:noFill/>
          </a:ln>
        </p:spPr>
        <p:txBody>
          <a:bodyPr anchorCtr="0" anchor="t" bIns="34275" lIns="68575" spcFirstLastPara="1" rIns="68575" wrap="square" tIns="34275">
            <a:noAutofit/>
          </a:bodyPr>
          <a:lstStyle/>
          <a:p>
            <a:pPr indent="-165100" lvl="0" marL="177800" marR="0" rtl="0" algn="l">
              <a:lnSpc>
                <a:spcPct val="85000"/>
              </a:lnSpc>
              <a:spcBef>
                <a:spcPts val="0"/>
              </a:spcBef>
              <a:spcAft>
                <a:spcPts val="0"/>
              </a:spcAft>
              <a:buClr>
                <a:srgbClr val="000099"/>
              </a:buClr>
              <a:buSzPts val="2000"/>
              <a:buFont typeface="Noto Sans Symbols"/>
              <a:buChar char="▪"/>
            </a:pPr>
            <a:r>
              <a:rPr lang="en-US" sz="2000">
                <a:solidFill>
                  <a:srgbClr val="0000A8"/>
                </a:solidFill>
              </a:rPr>
              <a:t>δι-επίπεδη</a:t>
            </a:r>
            <a:r>
              <a:rPr b="0" lang="en-US" sz="2000" u="none" cap="none" strike="noStrike">
                <a:solidFill>
                  <a:srgbClr val="0000A8"/>
                </a:solidFill>
                <a:latin typeface="Arial"/>
                <a:ea typeface="Arial"/>
                <a:cs typeface="Arial"/>
                <a:sym typeface="Arial"/>
              </a:rPr>
              <a:t> </a:t>
            </a:r>
            <a:r>
              <a:rPr lang="en-US" sz="2000">
                <a:solidFill>
                  <a:srgbClr val="0000A8"/>
                </a:solidFill>
              </a:rPr>
              <a:t>ιεραρχία</a:t>
            </a:r>
            <a:r>
              <a:rPr b="0" lang="en-US" sz="2000" u="none" cap="none" strike="noStrike">
                <a:solidFill>
                  <a:srgbClr val="0000A8"/>
                </a:solidFill>
                <a:latin typeface="Arial"/>
                <a:ea typeface="Arial"/>
                <a:cs typeface="Arial"/>
                <a:sym typeface="Arial"/>
              </a:rPr>
              <a:t>: </a:t>
            </a:r>
            <a:r>
              <a:rPr lang="en-US" sz="2000"/>
              <a:t>τοπική περιοχή</a:t>
            </a:r>
            <a:r>
              <a:rPr b="0" lang="en-US" sz="2000" u="none" cap="none" strike="noStrike">
                <a:solidFill>
                  <a:srgbClr val="000000"/>
                </a:solidFill>
                <a:latin typeface="Arial"/>
                <a:ea typeface="Arial"/>
                <a:cs typeface="Arial"/>
                <a:sym typeface="Arial"/>
              </a:rPr>
              <a:t>, </a:t>
            </a:r>
            <a:r>
              <a:rPr lang="en-US" sz="2000"/>
              <a:t>περιοχή </a:t>
            </a:r>
            <a:r>
              <a:rPr lang="en-US" sz="2000"/>
              <a:t>δικτυακού</a:t>
            </a:r>
            <a:r>
              <a:rPr lang="en-US" sz="2000"/>
              <a:t> κορμού (backbone)</a:t>
            </a:r>
            <a:r>
              <a:rPr b="0" lang="en-US" sz="2000" u="none" cap="none" strike="noStrike">
                <a:solidFill>
                  <a:srgbClr val="000000"/>
                </a:solidFill>
                <a:latin typeface="Arial"/>
                <a:ea typeface="Arial"/>
                <a:cs typeface="Arial"/>
                <a:sym typeface="Arial"/>
              </a:rPr>
              <a:t>.</a:t>
            </a:r>
            <a:endParaRPr sz="2000"/>
          </a:p>
          <a:p>
            <a:pPr indent="-165100" lvl="1" marL="482600" marR="0" rtl="0" algn="l">
              <a:lnSpc>
                <a:spcPct val="85000"/>
              </a:lnSpc>
              <a:spcBef>
                <a:spcPts val="400"/>
              </a:spcBef>
              <a:spcAft>
                <a:spcPts val="0"/>
              </a:spcAft>
              <a:buClr>
                <a:srgbClr val="000099"/>
              </a:buClr>
              <a:buSzPts val="2000"/>
              <a:buFont typeface="Arial"/>
              <a:buChar char="•"/>
            </a:pPr>
            <a:r>
              <a:rPr lang="en-US" sz="2000"/>
              <a:t>πλημμύρισμα </a:t>
            </a:r>
            <a:r>
              <a:rPr lang="en-US" sz="2000"/>
              <a:t>πληροφοριών</a:t>
            </a:r>
            <a:r>
              <a:rPr lang="en-US" sz="2000"/>
              <a:t> κατάστασης μόνο μέσα στην περιοχή</a:t>
            </a:r>
            <a:endParaRPr b="0" sz="2000" u="none" cap="none" strike="noStrike">
              <a:solidFill>
                <a:srgbClr val="000000"/>
              </a:solidFill>
              <a:latin typeface="Arial"/>
              <a:ea typeface="Arial"/>
              <a:cs typeface="Arial"/>
              <a:sym typeface="Arial"/>
            </a:endParaRPr>
          </a:p>
          <a:p>
            <a:pPr indent="-165100" lvl="1" marL="482600" marR="0" rtl="0" algn="l">
              <a:lnSpc>
                <a:spcPct val="85000"/>
              </a:lnSpc>
              <a:spcBef>
                <a:spcPts val="400"/>
              </a:spcBef>
              <a:spcAft>
                <a:spcPts val="0"/>
              </a:spcAft>
              <a:buClr>
                <a:srgbClr val="000099"/>
              </a:buClr>
              <a:buSzPts val="2000"/>
              <a:buFont typeface="Arial"/>
              <a:buChar char="•"/>
            </a:pPr>
            <a:r>
              <a:rPr lang="en-US" sz="2000"/>
              <a:t>κάθε κόμβος έχει </a:t>
            </a:r>
            <a:r>
              <a:rPr lang="en-US" sz="2000"/>
              <a:t>λεπτομερής</a:t>
            </a:r>
            <a:r>
              <a:rPr b="0" lang="en-US" sz="2000" u="none" cap="none" strike="noStrike">
                <a:solidFill>
                  <a:srgbClr val="000000"/>
                </a:solidFill>
                <a:latin typeface="Arial"/>
                <a:ea typeface="Arial"/>
                <a:cs typeface="Arial"/>
                <a:sym typeface="Arial"/>
              </a:rPr>
              <a:t> </a:t>
            </a:r>
            <a:r>
              <a:rPr lang="en-US" sz="2000"/>
              <a:t>τοπολογία περιοχής:</a:t>
            </a:r>
            <a:r>
              <a:rPr b="0" lang="en-US" sz="2000" u="none" cap="none" strike="noStrike">
                <a:solidFill>
                  <a:srgbClr val="000000"/>
                </a:solidFill>
                <a:latin typeface="Arial"/>
                <a:ea typeface="Arial"/>
                <a:cs typeface="Arial"/>
                <a:sym typeface="Arial"/>
              </a:rPr>
              <a:t> </a:t>
            </a:r>
            <a:r>
              <a:rPr lang="en-US" sz="2000"/>
              <a:t>γνωρίζει μόνο κατεύθυνση για να φτάσει σε άλλους προορισμούς</a:t>
            </a:r>
            <a:endParaRPr b="0" sz="2000" u="none" cap="none" strike="noStrike">
              <a:solidFill>
                <a:srgbClr val="000000"/>
              </a:solidFill>
              <a:latin typeface="Arial"/>
              <a:ea typeface="Arial"/>
              <a:cs typeface="Arial"/>
              <a:sym typeface="Arial"/>
            </a:endParaRPr>
          </a:p>
          <a:p>
            <a:pPr indent="-139700" lvl="0" marL="254000" marR="0" rtl="0" algn="l">
              <a:lnSpc>
                <a:spcPct val="85000"/>
              </a:lnSpc>
              <a:spcBef>
                <a:spcPts val="400"/>
              </a:spcBef>
              <a:spcAft>
                <a:spcPts val="0"/>
              </a:spcAft>
              <a:buClr>
                <a:srgbClr val="000099"/>
              </a:buClr>
              <a:buSzPts val="1800"/>
              <a:buFont typeface="Noto Sans Symbols"/>
              <a:buNone/>
            </a:pPr>
            <a:r>
              <a:t/>
            </a:r>
            <a:endParaRPr b="0" sz="2000" u="none" cap="none" strike="noStrike">
              <a:solidFill>
                <a:srgbClr val="000000"/>
              </a:solidFill>
              <a:latin typeface="Arial"/>
              <a:ea typeface="Arial"/>
              <a:cs typeface="Arial"/>
              <a:sym typeface="Arial"/>
            </a:endParaRPr>
          </a:p>
        </p:txBody>
      </p:sp>
      <p:grpSp>
        <p:nvGrpSpPr>
          <p:cNvPr id="5059" name="Google Shape;5059;p48"/>
          <p:cNvGrpSpPr/>
          <p:nvPr/>
        </p:nvGrpSpPr>
        <p:grpSpPr>
          <a:xfrm>
            <a:off x="310013" y="2383500"/>
            <a:ext cx="3072007" cy="1054344"/>
            <a:chOff x="450939" y="3211282"/>
            <a:chExt cx="4096009" cy="1200300"/>
          </a:xfrm>
        </p:grpSpPr>
        <p:sp>
          <p:nvSpPr>
            <p:cNvPr id="5060" name="Google Shape;5060;p48"/>
            <p:cNvSpPr/>
            <p:nvPr/>
          </p:nvSpPr>
          <p:spPr>
            <a:xfrm>
              <a:off x="450939" y="3211282"/>
              <a:ext cx="3409200" cy="12003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None/>
              </a:pPr>
              <a:r>
                <a:rPr lang="en-US" sz="1400">
                  <a:solidFill>
                    <a:srgbClr val="C00000"/>
                  </a:solidFill>
                  <a:latin typeface="Arial"/>
                  <a:ea typeface="Arial"/>
                  <a:cs typeface="Arial"/>
                  <a:sym typeface="Arial"/>
                </a:rPr>
                <a:t>area border routers: </a:t>
              </a:r>
              <a:r>
                <a:rPr lang="en-US" sz="1400">
                  <a:solidFill>
                    <a:schemeClr val="dk1"/>
                  </a:solidFill>
                  <a:latin typeface="Arial"/>
                  <a:ea typeface="Arial"/>
                  <a:cs typeface="Arial"/>
                  <a:sym typeface="Arial"/>
                </a:rPr>
                <a:t>“</a:t>
              </a:r>
              <a:r>
                <a:rPr lang="en-US" sz="1400">
                  <a:solidFill>
                    <a:schemeClr val="dk1"/>
                  </a:solidFill>
                </a:rPr>
                <a:t>Συνοψίζουν</a:t>
              </a:r>
              <a:r>
                <a:rPr lang="en-US" sz="1400">
                  <a:solidFill>
                    <a:schemeClr val="dk1"/>
                  </a:solidFill>
                  <a:latin typeface="Arial"/>
                  <a:ea typeface="Arial"/>
                  <a:cs typeface="Arial"/>
                  <a:sym typeface="Arial"/>
                </a:rPr>
                <a:t>” </a:t>
              </a:r>
              <a:r>
                <a:rPr lang="en-US" sz="1400">
                  <a:solidFill>
                    <a:schemeClr val="dk1"/>
                  </a:solidFill>
                </a:rPr>
                <a:t>τις </a:t>
              </a:r>
              <a:r>
                <a:rPr lang="en-US" sz="1400">
                  <a:solidFill>
                    <a:schemeClr val="dk1"/>
                  </a:solidFill>
                </a:rPr>
                <a:t>αποστάσεις</a:t>
              </a:r>
              <a:r>
                <a:rPr lang="en-US" sz="1400">
                  <a:solidFill>
                    <a:schemeClr val="dk1"/>
                  </a:solidFill>
                </a:rPr>
                <a:t> </a:t>
              </a:r>
              <a:r>
                <a:rPr lang="en-US" sz="1400">
                  <a:solidFill>
                    <a:schemeClr val="dk1"/>
                  </a:solidFill>
                  <a:latin typeface="Arial"/>
                  <a:ea typeface="Arial"/>
                  <a:cs typeface="Arial"/>
                  <a:sym typeface="Arial"/>
                </a:rPr>
                <a:t> </a:t>
              </a:r>
              <a:r>
                <a:rPr lang="en-US" sz="1400">
                  <a:solidFill>
                    <a:schemeClr val="dk1"/>
                  </a:solidFill>
                </a:rPr>
                <a:t>σε προορισμούς στην δική τους περιοχή</a:t>
              </a:r>
              <a:r>
                <a:rPr lang="en-US" sz="1400">
                  <a:solidFill>
                    <a:schemeClr val="dk1"/>
                  </a:solidFill>
                  <a:latin typeface="Arial"/>
                  <a:ea typeface="Arial"/>
                  <a:cs typeface="Arial"/>
                  <a:sym typeface="Arial"/>
                </a:rPr>
                <a:t>, </a:t>
              </a:r>
              <a:r>
                <a:rPr lang="en-US" sz="1400">
                  <a:solidFill>
                    <a:schemeClr val="dk1"/>
                  </a:solidFill>
                </a:rPr>
                <a:t>διαφημίζουν στο</a:t>
              </a:r>
              <a:r>
                <a:rPr lang="en-US" sz="1400">
                  <a:solidFill>
                    <a:schemeClr val="dk1"/>
                  </a:solidFill>
                  <a:latin typeface="Arial"/>
                  <a:ea typeface="Arial"/>
                  <a:cs typeface="Arial"/>
                  <a:sym typeface="Arial"/>
                </a:rPr>
                <a:t> backbone</a:t>
              </a:r>
              <a:endParaRPr sz="1400">
                <a:solidFill>
                  <a:schemeClr val="dk1"/>
                </a:solidFill>
                <a:latin typeface="Arial"/>
                <a:ea typeface="Arial"/>
                <a:cs typeface="Arial"/>
                <a:sym typeface="Arial"/>
              </a:endParaRPr>
            </a:p>
          </p:txBody>
        </p:sp>
        <p:cxnSp>
          <p:nvCxnSpPr>
            <p:cNvPr id="5061" name="Google Shape;5061;p48"/>
            <p:cNvCxnSpPr/>
            <p:nvPr/>
          </p:nvCxnSpPr>
          <p:spPr>
            <a:xfrm>
              <a:off x="3294345" y="4158641"/>
              <a:ext cx="1252603" cy="237994"/>
            </a:xfrm>
            <a:prstGeom prst="straightConnector1">
              <a:avLst/>
            </a:prstGeom>
            <a:noFill/>
            <a:ln cap="flat" cmpd="sng" w="12700">
              <a:solidFill>
                <a:schemeClr val="dk1"/>
              </a:solidFill>
              <a:prstDash val="solid"/>
              <a:miter lim="800000"/>
              <a:headEnd len="sm" w="sm" type="none"/>
              <a:tailEnd len="sm" w="sm" type="none"/>
            </a:ln>
          </p:spPr>
        </p:cxnSp>
      </p:grpSp>
      <p:sp>
        <p:nvSpPr>
          <p:cNvPr id="5062" name="Google Shape;5062;p48"/>
          <p:cNvSpPr/>
          <p:nvPr/>
        </p:nvSpPr>
        <p:spPr>
          <a:xfrm>
            <a:off x="3250929" y="2459668"/>
            <a:ext cx="3896949" cy="1226741"/>
          </a:xfrm>
          <a:custGeom>
            <a:rect b="b" l="l" r="r" t="t"/>
            <a:pathLst>
              <a:path extrusionOk="0" h="1390" w="3786">
                <a:moveTo>
                  <a:pt x="408" y="575"/>
                </a:moveTo>
                <a:cubicBezTo>
                  <a:pt x="689" y="273"/>
                  <a:pt x="1286" y="110"/>
                  <a:pt x="1693" y="55"/>
                </a:cubicBezTo>
                <a:cubicBezTo>
                  <a:pt x="2100" y="0"/>
                  <a:pt x="2585" y="164"/>
                  <a:pt x="2852" y="245"/>
                </a:cubicBezTo>
                <a:cubicBezTo>
                  <a:pt x="3119" y="326"/>
                  <a:pt x="3163" y="420"/>
                  <a:pt x="3295" y="540"/>
                </a:cubicBezTo>
                <a:cubicBezTo>
                  <a:pt x="3427" y="660"/>
                  <a:pt x="3786" y="870"/>
                  <a:pt x="3702" y="1130"/>
                </a:cubicBezTo>
                <a:cubicBezTo>
                  <a:pt x="3618" y="1390"/>
                  <a:pt x="3209" y="1190"/>
                  <a:pt x="3035" y="1214"/>
                </a:cubicBezTo>
                <a:cubicBezTo>
                  <a:pt x="2870" y="1266"/>
                  <a:pt x="2655" y="1277"/>
                  <a:pt x="2655" y="1277"/>
                </a:cubicBezTo>
                <a:cubicBezTo>
                  <a:pt x="2655" y="1277"/>
                  <a:pt x="2160" y="1316"/>
                  <a:pt x="1918" y="1326"/>
                </a:cubicBezTo>
                <a:cubicBezTo>
                  <a:pt x="1676" y="1336"/>
                  <a:pt x="1387" y="1353"/>
                  <a:pt x="1201" y="1340"/>
                </a:cubicBezTo>
                <a:cubicBezTo>
                  <a:pt x="1015" y="1327"/>
                  <a:pt x="913" y="1278"/>
                  <a:pt x="801" y="1249"/>
                </a:cubicBezTo>
                <a:lnTo>
                  <a:pt x="527" y="1165"/>
                </a:lnTo>
                <a:cubicBezTo>
                  <a:pt x="404" y="1140"/>
                  <a:pt x="126" y="1159"/>
                  <a:pt x="63" y="1102"/>
                </a:cubicBezTo>
                <a:cubicBezTo>
                  <a:pt x="0" y="1045"/>
                  <a:pt x="85" y="919"/>
                  <a:pt x="148" y="821"/>
                </a:cubicBezTo>
                <a:cubicBezTo>
                  <a:pt x="205" y="733"/>
                  <a:pt x="127" y="877"/>
                  <a:pt x="408" y="575"/>
                </a:cubicBezTo>
                <a:close/>
              </a:path>
            </a:pathLst>
          </a:custGeom>
          <a:solidFill>
            <a:srgbClr val="9CE0FA"/>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cxnSp>
        <p:nvCxnSpPr>
          <p:cNvPr id="5063" name="Google Shape;5063;p48"/>
          <p:cNvCxnSpPr/>
          <p:nvPr/>
        </p:nvCxnSpPr>
        <p:spPr>
          <a:xfrm flipH="1" rot="10800000">
            <a:off x="4322435" y="2675104"/>
            <a:ext cx="686400" cy="192300"/>
          </a:xfrm>
          <a:prstGeom prst="straightConnector1">
            <a:avLst/>
          </a:prstGeom>
          <a:noFill/>
          <a:ln cap="flat" cmpd="sng" w="19050">
            <a:solidFill>
              <a:schemeClr val="dk1"/>
            </a:solidFill>
            <a:prstDash val="solid"/>
            <a:round/>
            <a:headEnd len="med" w="med" type="none"/>
            <a:tailEnd len="med" w="med" type="none"/>
          </a:ln>
        </p:spPr>
      </p:cxnSp>
      <p:cxnSp>
        <p:nvCxnSpPr>
          <p:cNvPr id="5064" name="Google Shape;5064;p48"/>
          <p:cNvCxnSpPr/>
          <p:nvPr/>
        </p:nvCxnSpPr>
        <p:spPr>
          <a:xfrm>
            <a:off x="5151026" y="2673245"/>
            <a:ext cx="758700" cy="191400"/>
          </a:xfrm>
          <a:prstGeom prst="straightConnector1">
            <a:avLst/>
          </a:prstGeom>
          <a:noFill/>
          <a:ln cap="flat" cmpd="sng" w="19050">
            <a:solidFill>
              <a:schemeClr val="dk1"/>
            </a:solidFill>
            <a:prstDash val="solid"/>
            <a:round/>
            <a:headEnd len="med" w="med" type="none"/>
            <a:tailEnd len="med" w="med" type="none"/>
          </a:ln>
        </p:spPr>
      </p:cxnSp>
      <p:cxnSp>
        <p:nvCxnSpPr>
          <p:cNvPr id="5065" name="Google Shape;5065;p48"/>
          <p:cNvCxnSpPr/>
          <p:nvPr/>
        </p:nvCxnSpPr>
        <p:spPr>
          <a:xfrm>
            <a:off x="6066078" y="2894764"/>
            <a:ext cx="520800" cy="445800"/>
          </a:xfrm>
          <a:prstGeom prst="straightConnector1">
            <a:avLst/>
          </a:prstGeom>
          <a:noFill/>
          <a:ln cap="flat" cmpd="sng" w="19050">
            <a:solidFill>
              <a:schemeClr val="dk1"/>
            </a:solidFill>
            <a:prstDash val="solid"/>
            <a:round/>
            <a:headEnd len="med" w="med" type="none"/>
            <a:tailEnd len="med" w="med" type="none"/>
          </a:ln>
        </p:spPr>
      </p:cxnSp>
      <p:cxnSp>
        <p:nvCxnSpPr>
          <p:cNvPr id="5066" name="Google Shape;5066;p48"/>
          <p:cNvCxnSpPr/>
          <p:nvPr/>
        </p:nvCxnSpPr>
        <p:spPr>
          <a:xfrm flipH="1" rot="10800000">
            <a:off x="5144850" y="2836414"/>
            <a:ext cx="824400" cy="657600"/>
          </a:xfrm>
          <a:prstGeom prst="straightConnector1">
            <a:avLst/>
          </a:prstGeom>
          <a:noFill/>
          <a:ln cap="flat" cmpd="sng" w="19050">
            <a:solidFill>
              <a:schemeClr val="dk1"/>
            </a:solidFill>
            <a:prstDash val="solid"/>
            <a:round/>
            <a:headEnd len="med" w="med" type="none"/>
            <a:tailEnd len="med" w="med" type="none"/>
          </a:ln>
        </p:spPr>
      </p:cxnSp>
      <p:cxnSp>
        <p:nvCxnSpPr>
          <p:cNvPr id="5067" name="Google Shape;5067;p48"/>
          <p:cNvCxnSpPr/>
          <p:nvPr/>
        </p:nvCxnSpPr>
        <p:spPr>
          <a:xfrm>
            <a:off x="4324494" y="2915063"/>
            <a:ext cx="738000" cy="551700"/>
          </a:xfrm>
          <a:prstGeom prst="straightConnector1">
            <a:avLst/>
          </a:prstGeom>
          <a:noFill/>
          <a:ln cap="flat" cmpd="sng" w="19050">
            <a:solidFill>
              <a:schemeClr val="dk1"/>
            </a:solidFill>
            <a:prstDash val="solid"/>
            <a:round/>
            <a:headEnd len="med" w="med" type="none"/>
            <a:tailEnd len="med" w="med" type="none"/>
          </a:ln>
        </p:spPr>
      </p:cxnSp>
      <p:cxnSp>
        <p:nvCxnSpPr>
          <p:cNvPr id="5068" name="Google Shape;5068;p48"/>
          <p:cNvCxnSpPr/>
          <p:nvPr/>
        </p:nvCxnSpPr>
        <p:spPr>
          <a:xfrm flipH="1">
            <a:off x="6332553" y="3340450"/>
            <a:ext cx="259500" cy="489900"/>
          </a:xfrm>
          <a:prstGeom prst="straightConnector1">
            <a:avLst/>
          </a:prstGeom>
          <a:noFill/>
          <a:ln cap="flat" cmpd="sng" w="19050">
            <a:solidFill>
              <a:schemeClr val="dk1"/>
            </a:solidFill>
            <a:prstDash val="solid"/>
            <a:round/>
            <a:headEnd len="med" w="med" type="none"/>
            <a:tailEnd len="med" w="med" type="none"/>
          </a:ln>
        </p:spPr>
      </p:cxnSp>
      <p:cxnSp>
        <p:nvCxnSpPr>
          <p:cNvPr id="5069" name="Google Shape;5069;p48"/>
          <p:cNvCxnSpPr/>
          <p:nvPr/>
        </p:nvCxnSpPr>
        <p:spPr>
          <a:xfrm>
            <a:off x="6351196" y="3815261"/>
            <a:ext cx="579600" cy="465000"/>
          </a:xfrm>
          <a:prstGeom prst="straightConnector1">
            <a:avLst/>
          </a:prstGeom>
          <a:noFill/>
          <a:ln cap="flat" cmpd="sng" w="19050">
            <a:solidFill>
              <a:schemeClr val="dk1"/>
            </a:solidFill>
            <a:prstDash val="solid"/>
            <a:round/>
            <a:headEnd len="med" w="med" type="none"/>
            <a:tailEnd len="med" w="med" type="none"/>
          </a:ln>
        </p:spPr>
      </p:cxnSp>
      <p:cxnSp>
        <p:nvCxnSpPr>
          <p:cNvPr id="5070" name="Google Shape;5070;p48"/>
          <p:cNvCxnSpPr/>
          <p:nvPr/>
        </p:nvCxnSpPr>
        <p:spPr>
          <a:xfrm>
            <a:off x="5075887" y="3434000"/>
            <a:ext cx="355200" cy="744000"/>
          </a:xfrm>
          <a:prstGeom prst="straightConnector1">
            <a:avLst/>
          </a:prstGeom>
          <a:noFill/>
          <a:ln cap="flat" cmpd="sng" w="19050">
            <a:solidFill>
              <a:schemeClr val="dk1"/>
            </a:solidFill>
            <a:prstDash val="solid"/>
            <a:round/>
            <a:headEnd len="med" w="med" type="none"/>
            <a:tailEnd len="med" w="med" type="none"/>
          </a:ln>
        </p:spPr>
      </p:cxnSp>
      <p:cxnSp>
        <p:nvCxnSpPr>
          <p:cNvPr id="5071" name="Google Shape;5071;p48"/>
          <p:cNvCxnSpPr/>
          <p:nvPr/>
        </p:nvCxnSpPr>
        <p:spPr>
          <a:xfrm>
            <a:off x="4791798" y="3914105"/>
            <a:ext cx="159600" cy="540000"/>
          </a:xfrm>
          <a:prstGeom prst="straightConnector1">
            <a:avLst/>
          </a:prstGeom>
          <a:noFill/>
          <a:ln cap="flat" cmpd="sng" w="19050">
            <a:solidFill>
              <a:schemeClr val="dk1"/>
            </a:solidFill>
            <a:prstDash val="solid"/>
            <a:round/>
            <a:headEnd len="med" w="med" type="none"/>
            <a:tailEnd len="med" w="med" type="none"/>
          </a:ln>
        </p:spPr>
      </p:cxnSp>
      <p:cxnSp>
        <p:nvCxnSpPr>
          <p:cNvPr id="5072" name="Google Shape;5072;p48"/>
          <p:cNvCxnSpPr/>
          <p:nvPr/>
        </p:nvCxnSpPr>
        <p:spPr>
          <a:xfrm flipH="1">
            <a:off x="4949145" y="4195638"/>
            <a:ext cx="469500" cy="254100"/>
          </a:xfrm>
          <a:prstGeom prst="straightConnector1">
            <a:avLst/>
          </a:prstGeom>
          <a:noFill/>
          <a:ln cap="flat" cmpd="sng" w="19050">
            <a:solidFill>
              <a:schemeClr val="dk1"/>
            </a:solidFill>
            <a:prstDash val="solid"/>
            <a:round/>
            <a:headEnd len="med" w="med" type="none"/>
            <a:tailEnd len="med" w="med" type="none"/>
          </a:ln>
        </p:spPr>
      </p:cxnSp>
      <p:cxnSp>
        <p:nvCxnSpPr>
          <p:cNvPr id="5073" name="Google Shape;5073;p48"/>
          <p:cNvCxnSpPr/>
          <p:nvPr/>
        </p:nvCxnSpPr>
        <p:spPr>
          <a:xfrm flipH="1">
            <a:off x="4824616" y="3497543"/>
            <a:ext cx="252300" cy="433200"/>
          </a:xfrm>
          <a:prstGeom prst="straightConnector1">
            <a:avLst/>
          </a:prstGeom>
          <a:noFill/>
          <a:ln cap="flat" cmpd="sng" w="19050">
            <a:solidFill>
              <a:schemeClr val="dk1"/>
            </a:solidFill>
            <a:prstDash val="solid"/>
            <a:round/>
            <a:headEnd len="med" w="med" type="none"/>
            <a:tailEnd len="med" w="med" type="none"/>
          </a:ln>
        </p:spPr>
      </p:cxnSp>
      <p:cxnSp>
        <p:nvCxnSpPr>
          <p:cNvPr id="5074" name="Google Shape;5074;p48"/>
          <p:cNvCxnSpPr/>
          <p:nvPr/>
        </p:nvCxnSpPr>
        <p:spPr>
          <a:xfrm flipH="1">
            <a:off x="3680074" y="2830338"/>
            <a:ext cx="555900" cy="470400"/>
          </a:xfrm>
          <a:prstGeom prst="straightConnector1">
            <a:avLst/>
          </a:prstGeom>
          <a:noFill/>
          <a:ln cap="flat" cmpd="sng" w="19050">
            <a:solidFill>
              <a:schemeClr val="dk1"/>
            </a:solidFill>
            <a:prstDash val="solid"/>
            <a:round/>
            <a:headEnd len="med" w="med" type="none"/>
            <a:tailEnd len="med" w="med" type="none"/>
          </a:ln>
        </p:spPr>
      </p:cxnSp>
      <p:cxnSp>
        <p:nvCxnSpPr>
          <p:cNvPr id="5075" name="Google Shape;5075;p48"/>
          <p:cNvCxnSpPr/>
          <p:nvPr/>
        </p:nvCxnSpPr>
        <p:spPr>
          <a:xfrm flipH="1">
            <a:off x="3287951" y="3304265"/>
            <a:ext cx="374700" cy="439500"/>
          </a:xfrm>
          <a:prstGeom prst="straightConnector1">
            <a:avLst/>
          </a:prstGeom>
          <a:noFill/>
          <a:ln cap="flat" cmpd="sng" w="19050">
            <a:solidFill>
              <a:schemeClr val="dk1"/>
            </a:solidFill>
            <a:prstDash val="solid"/>
            <a:round/>
            <a:headEnd len="med" w="med" type="none"/>
            <a:tailEnd len="med" w="med" type="none"/>
          </a:ln>
        </p:spPr>
      </p:cxnSp>
      <p:cxnSp>
        <p:nvCxnSpPr>
          <p:cNvPr id="5076" name="Google Shape;5076;p48"/>
          <p:cNvCxnSpPr/>
          <p:nvPr/>
        </p:nvCxnSpPr>
        <p:spPr>
          <a:xfrm flipH="1">
            <a:off x="2866985" y="3778193"/>
            <a:ext cx="403500" cy="333600"/>
          </a:xfrm>
          <a:prstGeom prst="straightConnector1">
            <a:avLst/>
          </a:prstGeom>
          <a:noFill/>
          <a:ln cap="flat" cmpd="sng" w="19050">
            <a:solidFill>
              <a:schemeClr val="dk1"/>
            </a:solidFill>
            <a:prstDash val="solid"/>
            <a:round/>
            <a:headEnd len="med" w="med" type="none"/>
            <a:tailEnd len="med" w="med" type="none"/>
          </a:ln>
        </p:spPr>
      </p:cxnSp>
      <p:cxnSp>
        <p:nvCxnSpPr>
          <p:cNvPr id="5077" name="Google Shape;5077;p48"/>
          <p:cNvCxnSpPr/>
          <p:nvPr/>
        </p:nvCxnSpPr>
        <p:spPr>
          <a:xfrm flipH="1">
            <a:off x="3421693" y="4072082"/>
            <a:ext cx="281100" cy="376800"/>
          </a:xfrm>
          <a:prstGeom prst="straightConnector1">
            <a:avLst/>
          </a:prstGeom>
          <a:noFill/>
          <a:ln cap="flat" cmpd="sng" w="19050">
            <a:solidFill>
              <a:schemeClr val="dk1"/>
            </a:solidFill>
            <a:prstDash val="solid"/>
            <a:round/>
            <a:headEnd len="med" w="med" type="none"/>
            <a:tailEnd len="med" w="med" type="none"/>
          </a:ln>
        </p:spPr>
      </p:cxnSp>
      <p:cxnSp>
        <p:nvCxnSpPr>
          <p:cNvPr id="5078" name="Google Shape;5078;p48"/>
          <p:cNvCxnSpPr/>
          <p:nvPr/>
        </p:nvCxnSpPr>
        <p:spPr>
          <a:xfrm>
            <a:off x="3339449" y="3754364"/>
            <a:ext cx="412800" cy="289500"/>
          </a:xfrm>
          <a:prstGeom prst="straightConnector1">
            <a:avLst/>
          </a:prstGeom>
          <a:noFill/>
          <a:ln cap="flat" cmpd="sng" w="19050">
            <a:solidFill>
              <a:schemeClr val="dk1"/>
            </a:solidFill>
            <a:prstDash val="solid"/>
            <a:round/>
            <a:headEnd len="med" w="med" type="none"/>
            <a:tailEnd len="med" w="med" type="none"/>
          </a:ln>
        </p:spPr>
      </p:cxnSp>
      <p:sp>
        <p:nvSpPr>
          <p:cNvPr id="5079" name="Google Shape;5079;p48"/>
          <p:cNvSpPr/>
          <p:nvPr/>
        </p:nvSpPr>
        <p:spPr>
          <a:xfrm>
            <a:off x="2641580" y="3116283"/>
            <a:ext cx="1417353" cy="1568287"/>
          </a:xfrm>
          <a:custGeom>
            <a:rect b="b" l="l" r="r" t="t"/>
            <a:pathLst>
              <a:path extrusionOk="0" h="1777" w="1377">
                <a:moveTo>
                  <a:pt x="671" y="245"/>
                </a:moveTo>
                <a:cubicBezTo>
                  <a:pt x="604" y="317"/>
                  <a:pt x="533" y="382"/>
                  <a:pt x="474" y="463"/>
                </a:cubicBezTo>
                <a:cubicBezTo>
                  <a:pt x="415" y="544"/>
                  <a:pt x="366" y="663"/>
                  <a:pt x="319" y="730"/>
                </a:cubicBezTo>
                <a:cubicBezTo>
                  <a:pt x="272" y="797"/>
                  <a:pt x="242" y="800"/>
                  <a:pt x="193" y="863"/>
                </a:cubicBezTo>
                <a:cubicBezTo>
                  <a:pt x="144" y="926"/>
                  <a:pt x="48" y="1027"/>
                  <a:pt x="24" y="1109"/>
                </a:cubicBezTo>
                <a:cubicBezTo>
                  <a:pt x="0" y="1191"/>
                  <a:pt x="10" y="1295"/>
                  <a:pt x="46" y="1355"/>
                </a:cubicBezTo>
                <a:cubicBezTo>
                  <a:pt x="82" y="1415"/>
                  <a:pt x="172" y="1437"/>
                  <a:pt x="242" y="1467"/>
                </a:cubicBezTo>
                <a:cubicBezTo>
                  <a:pt x="312" y="1497"/>
                  <a:pt x="404" y="1499"/>
                  <a:pt x="467" y="1538"/>
                </a:cubicBezTo>
                <a:cubicBezTo>
                  <a:pt x="530" y="1577"/>
                  <a:pt x="518" y="1669"/>
                  <a:pt x="622" y="1699"/>
                </a:cubicBezTo>
                <a:cubicBezTo>
                  <a:pt x="726" y="1729"/>
                  <a:pt x="986" y="1777"/>
                  <a:pt x="1092" y="1720"/>
                </a:cubicBezTo>
                <a:cubicBezTo>
                  <a:pt x="1198" y="1663"/>
                  <a:pt x="1219" y="1471"/>
                  <a:pt x="1261" y="1355"/>
                </a:cubicBezTo>
                <a:cubicBezTo>
                  <a:pt x="1303" y="1239"/>
                  <a:pt x="1377" y="1150"/>
                  <a:pt x="1345" y="1025"/>
                </a:cubicBezTo>
                <a:cubicBezTo>
                  <a:pt x="1313" y="900"/>
                  <a:pt x="1084" y="727"/>
                  <a:pt x="1071" y="603"/>
                </a:cubicBezTo>
                <a:cubicBezTo>
                  <a:pt x="1058" y="479"/>
                  <a:pt x="1237" y="374"/>
                  <a:pt x="1268" y="280"/>
                </a:cubicBezTo>
                <a:cubicBezTo>
                  <a:pt x="1299" y="186"/>
                  <a:pt x="1320" y="82"/>
                  <a:pt x="1254" y="41"/>
                </a:cubicBezTo>
                <a:cubicBezTo>
                  <a:pt x="1188" y="0"/>
                  <a:pt x="970" y="2"/>
                  <a:pt x="874" y="34"/>
                </a:cubicBezTo>
                <a:cubicBezTo>
                  <a:pt x="778" y="66"/>
                  <a:pt x="738" y="173"/>
                  <a:pt x="671" y="245"/>
                </a:cubicBezTo>
                <a:close/>
              </a:path>
            </a:pathLst>
          </a:custGeom>
          <a:noFill/>
          <a:ln cap="flat" cmpd="sng" w="19050">
            <a:solidFill>
              <a:schemeClr val="dk1"/>
            </a:solidFill>
            <a:prstDash val="dash"/>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080" name="Google Shape;5080;p48"/>
          <p:cNvSpPr/>
          <p:nvPr/>
        </p:nvSpPr>
        <p:spPr>
          <a:xfrm>
            <a:off x="4498447" y="3246900"/>
            <a:ext cx="1234137" cy="1517982"/>
          </a:xfrm>
          <a:custGeom>
            <a:rect b="b" l="l" r="r" t="t"/>
            <a:pathLst>
              <a:path extrusionOk="0" h="1720" w="1199">
                <a:moveTo>
                  <a:pt x="651" y="20"/>
                </a:moveTo>
                <a:cubicBezTo>
                  <a:pt x="595" y="0"/>
                  <a:pt x="643" y="10"/>
                  <a:pt x="609" y="20"/>
                </a:cubicBezTo>
                <a:cubicBezTo>
                  <a:pt x="575" y="30"/>
                  <a:pt x="499" y="45"/>
                  <a:pt x="447" y="83"/>
                </a:cubicBezTo>
                <a:cubicBezTo>
                  <a:pt x="395" y="121"/>
                  <a:pt x="354" y="178"/>
                  <a:pt x="300" y="245"/>
                </a:cubicBezTo>
                <a:cubicBezTo>
                  <a:pt x="246" y="312"/>
                  <a:pt x="173" y="379"/>
                  <a:pt x="124" y="483"/>
                </a:cubicBezTo>
                <a:cubicBezTo>
                  <a:pt x="75" y="587"/>
                  <a:pt x="10" y="742"/>
                  <a:pt x="5" y="870"/>
                </a:cubicBezTo>
                <a:cubicBezTo>
                  <a:pt x="0" y="998"/>
                  <a:pt x="50" y="1122"/>
                  <a:pt x="96" y="1249"/>
                </a:cubicBezTo>
                <a:cubicBezTo>
                  <a:pt x="142" y="1376"/>
                  <a:pt x="153" y="1564"/>
                  <a:pt x="279" y="1635"/>
                </a:cubicBezTo>
                <a:cubicBezTo>
                  <a:pt x="405" y="1706"/>
                  <a:pt x="711" y="1720"/>
                  <a:pt x="855" y="1678"/>
                </a:cubicBezTo>
                <a:cubicBezTo>
                  <a:pt x="999" y="1636"/>
                  <a:pt x="1089" y="1492"/>
                  <a:pt x="1143" y="1383"/>
                </a:cubicBezTo>
                <a:cubicBezTo>
                  <a:pt x="1197" y="1274"/>
                  <a:pt x="1199" y="1129"/>
                  <a:pt x="1178" y="1024"/>
                </a:cubicBezTo>
                <a:cubicBezTo>
                  <a:pt x="1157" y="919"/>
                  <a:pt x="1057" y="854"/>
                  <a:pt x="1016" y="750"/>
                </a:cubicBezTo>
                <a:cubicBezTo>
                  <a:pt x="975" y="646"/>
                  <a:pt x="944" y="501"/>
                  <a:pt x="932" y="399"/>
                </a:cubicBezTo>
                <a:cubicBezTo>
                  <a:pt x="920" y="297"/>
                  <a:pt x="994" y="203"/>
                  <a:pt x="946" y="139"/>
                </a:cubicBezTo>
                <a:cubicBezTo>
                  <a:pt x="898" y="75"/>
                  <a:pt x="707" y="40"/>
                  <a:pt x="651" y="20"/>
                </a:cubicBezTo>
                <a:close/>
              </a:path>
            </a:pathLst>
          </a:custGeom>
          <a:noFill/>
          <a:ln cap="flat" cmpd="sng" w="19050">
            <a:solidFill>
              <a:schemeClr val="dk1"/>
            </a:solidFill>
            <a:prstDash val="dash"/>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081" name="Google Shape;5081;p48"/>
          <p:cNvSpPr/>
          <p:nvPr/>
        </p:nvSpPr>
        <p:spPr>
          <a:xfrm>
            <a:off x="6073283" y="3083629"/>
            <a:ext cx="1348390" cy="1512686"/>
          </a:xfrm>
          <a:custGeom>
            <a:rect b="b" l="l" r="r" t="t"/>
            <a:pathLst>
              <a:path extrusionOk="0" h="1714" w="1310">
                <a:moveTo>
                  <a:pt x="470" y="29"/>
                </a:moveTo>
                <a:cubicBezTo>
                  <a:pt x="373" y="0"/>
                  <a:pt x="308" y="123"/>
                  <a:pt x="245" y="198"/>
                </a:cubicBezTo>
                <a:cubicBezTo>
                  <a:pt x="182" y="273"/>
                  <a:pt x="130" y="385"/>
                  <a:pt x="90" y="479"/>
                </a:cubicBezTo>
                <a:cubicBezTo>
                  <a:pt x="50" y="573"/>
                  <a:pt x="12" y="651"/>
                  <a:pt x="6" y="760"/>
                </a:cubicBezTo>
                <a:cubicBezTo>
                  <a:pt x="0" y="869"/>
                  <a:pt x="7" y="1042"/>
                  <a:pt x="55" y="1132"/>
                </a:cubicBezTo>
                <a:cubicBezTo>
                  <a:pt x="103" y="1222"/>
                  <a:pt x="191" y="1232"/>
                  <a:pt x="294" y="1301"/>
                </a:cubicBezTo>
                <a:cubicBezTo>
                  <a:pt x="397" y="1370"/>
                  <a:pt x="536" y="1479"/>
                  <a:pt x="673" y="1546"/>
                </a:cubicBezTo>
                <a:cubicBezTo>
                  <a:pt x="810" y="1613"/>
                  <a:pt x="1018" y="1714"/>
                  <a:pt x="1116" y="1701"/>
                </a:cubicBezTo>
                <a:cubicBezTo>
                  <a:pt x="1214" y="1688"/>
                  <a:pt x="1310" y="1559"/>
                  <a:pt x="1263" y="1469"/>
                </a:cubicBezTo>
                <a:cubicBezTo>
                  <a:pt x="1216" y="1379"/>
                  <a:pt x="925" y="1270"/>
                  <a:pt x="835" y="1160"/>
                </a:cubicBezTo>
                <a:cubicBezTo>
                  <a:pt x="745" y="1050"/>
                  <a:pt x="723" y="940"/>
                  <a:pt x="722" y="809"/>
                </a:cubicBezTo>
                <a:cubicBezTo>
                  <a:pt x="721" y="678"/>
                  <a:pt x="871" y="504"/>
                  <a:pt x="828" y="373"/>
                </a:cubicBezTo>
                <a:cubicBezTo>
                  <a:pt x="785" y="242"/>
                  <a:pt x="567" y="58"/>
                  <a:pt x="470" y="29"/>
                </a:cubicBezTo>
                <a:close/>
              </a:path>
            </a:pathLst>
          </a:custGeom>
          <a:noFill/>
          <a:ln cap="flat" cmpd="sng" w="19050">
            <a:solidFill>
              <a:schemeClr val="dk1"/>
            </a:solidFill>
            <a:prstDash val="dash"/>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082" name="Google Shape;5082;p48"/>
          <p:cNvSpPr txBox="1"/>
          <p:nvPr/>
        </p:nvSpPr>
        <p:spPr>
          <a:xfrm>
            <a:off x="2667762" y="4505189"/>
            <a:ext cx="5394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area 1</a:t>
            </a:r>
            <a:endParaRPr sz="1100"/>
          </a:p>
        </p:txBody>
      </p:sp>
      <p:sp>
        <p:nvSpPr>
          <p:cNvPr id="5083" name="Google Shape;5083;p48"/>
          <p:cNvSpPr txBox="1"/>
          <p:nvPr/>
        </p:nvSpPr>
        <p:spPr>
          <a:xfrm>
            <a:off x="4855615" y="4728696"/>
            <a:ext cx="5394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area 2</a:t>
            </a:r>
            <a:endParaRPr sz="1100"/>
          </a:p>
        </p:txBody>
      </p:sp>
      <p:sp>
        <p:nvSpPr>
          <p:cNvPr id="5084" name="Google Shape;5084;p48"/>
          <p:cNvSpPr txBox="1"/>
          <p:nvPr/>
        </p:nvSpPr>
        <p:spPr>
          <a:xfrm>
            <a:off x="6855555" y="3827616"/>
            <a:ext cx="5394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area 3</a:t>
            </a:r>
            <a:endParaRPr sz="1100"/>
          </a:p>
        </p:txBody>
      </p:sp>
      <p:sp>
        <p:nvSpPr>
          <p:cNvPr id="5085" name="Google Shape;5085;p48"/>
          <p:cNvSpPr txBox="1"/>
          <p:nvPr/>
        </p:nvSpPr>
        <p:spPr>
          <a:xfrm>
            <a:off x="4657035" y="2829478"/>
            <a:ext cx="900600" cy="531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500">
                <a:solidFill>
                  <a:schemeClr val="dk1"/>
                </a:solidFill>
                <a:latin typeface="Arial"/>
                <a:ea typeface="Arial"/>
                <a:cs typeface="Arial"/>
                <a:sym typeface="Arial"/>
              </a:rPr>
              <a:t>backbone</a:t>
            </a:r>
            <a:endParaRPr sz="1100"/>
          </a:p>
        </p:txBody>
      </p:sp>
      <p:sp>
        <p:nvSpPr>
          <p:cNvPr id="5086" name="Google Shape;5086;p48"/>
          <p:cNvSpPr txBox="1"/>
          <p:nvPr/>
        </p:nvSpPr>
        <p:spPr>
          <a:xfrm>
            <a:off x="5806686" y="4347431"/>
            <a:ext cx="824400" cy="435600"/>
          </a:xfrm>
          <a:prstGeom prst="rect">
            <a:avLst/>
          </a:prstGeom>
          <a:noFill/>
          <a:ln>
            <a:noFill/>
          </a:ln>
        </p:spPr>
        <p:txBody>
          <a:bodyPr anchorCtr="0" anchor="t" bIns="34275" lIns="68575" spcFirstLastPara="1" rIns="68575" wrap="square" tIns="34275">
            <a:spAutoFit/>
          </a:bodyPr>
          <a:lstStyle/>
          <a:p>
            <a:pPr indent="0" lvl="0" marL="0" marR="0" rtl="0" algn="l">
              <a:lnSpc>
                <a:spcPct val="85000"/>
              </a:lnSpc>
              <a:spcBef>
                <a:spcPts val="0"/>
              </a:spcBef>
              <a:spcAft>
                <a:spcPts val="0"/>
              </a:spcAft>
              <a:buNone/>
            </a:pPr>
            <a:r>
              <a:rPr lang="en-US" sz="1400">
                <a:solidFill>
                  <a:srgbClr val="CC0000"/>
                </a:solidFill>
                <a:latin typeface="Arial"/>
                <a:ea typeface="Arial"/>
                <a:cs typeface="Arial"/>
                <a:sym typeface="Arial"/>
              </a:rPr>
              <a:t>internal</a:t>
            </a:r>
            <a:endParaRPr sz="1100"/>
          </a:p>
          <a:p>
            <a:pPr indent="0" lvl="0" marL="0" marR="0" rtl="0" algn="l">
              <a:lnSpc>
                <a:spcPct val="85000"/>
              </a:lnSpc>
              <a:spcBef>
                <a:spcPts val="0"/>
              </a:spcBef>
              <a:spcAft>
                <a:spcPts val="0"/>
              </a:spcAft>
              <a:buNone/>
            </a:pPr>
            <a:r>
              <a:rPr lang="en-US" sz="1400">
                <a:solidFill>
                  <a:srgbClr val="CC0000"/>
                </a:solidFill>
                <a:latin typeface="Arial"/>
                <a:ea typeface="Arial"/>
                <a:cs typeface="Arial"/>
                <a:sym typeface="Arial"/>
              </a:rPr>
              <a:t>routers</a:t>
            </a:r>
            <a:endParaRPr sz="1100"/>
          </a:p>
        </p:txBody>
      </p:sp>
      <p:cxnSp>
        <p:nvCxnSpPr>
          <p:cNvPr id="5087" name="Google Shape;5087;p48"/>
          <p:cNvCxnSpPr/>
          <p:nvPr/>
        </p:nvCxnSpPr>
        <p:spPr>
          <a:xfrm flipH="1" rot="10800000">
            <a:off x="6440745" y="4330569"/>
            <a:ext cx="318000" cy="111300"/>
          </a:xfrm>
          <a:prstGeom prst="straightConnector1">
            <a:avLst/>
          </a:prstGeom>
          <a:noFill/>
          <a:ln cap="flat" cmpd="sng" w="9525">
            <a:solidFill>
              <a:srgbClr val="CC0000"/>
            </a:solidFill>
            <a:prstDash val="solid"/>
            <a:round/>
            <a:headEnd len="med" w="med" type="none"/>
            <a:tailEnd len="med" w="med" type="triangle"/>
          </a:ln>
        </p:spPr>
      </p:cxnSp>
      <p:cxnSp>
        <p:nvCxnSpPr>
          <p:cNvPr id="5088" name="Google Shape;5088;p48"/>
          <p:cNvCxnSpPr/>
          <p:nvPr/>
        </p:nvCxnSpPr>
        <p:spPr>
          <a:xfrm rot="10800000">
            <a:off x="5541012" y="4260948"/>
            <a:ext cx="312000" cy="166800"/>
          </a:xfrm>
          <a:prstGeom prst="straightConnector1">
            <a:avLst/>
          </a:prstGeom>
          <a:noFill/>
          <a:ln cap="flat" cmpd="sng" w="9525">
            <a:solidFill>
              <a:srgbClr val="CC0000"/>
            </a:solidFill>
            <a:prstDash val="solid"/>
            <a:round/>
            <a:headEnd len="med" w="med" type="none"/>
            <a:tailEnd len="med" w="med" type="triangle"/>
          </a:ln>
        </p:spPr>
      </p:cxnSp>
      <p:cxnSp>
        <p:nvCxnSpPr>
          <p:cNvPr id="5089" name="Google Shape;5089;p48"/>
          <p:cNvCxnSpPr/>
          <p:nvPr/>
        </p:nvCxnSpPr>
        <p:spPr>
          <a:xfrm rot="10800000">
            <a:off x="5089267" y="2376842"/>
            <a:ext cx="0" cy="205500"/>
          </a:xfrm>
          <a:prstGeom prst="straightConnector1">
            <a:avLst/>
          </a:prstGeom>
          <a:noFill/>
          <a:ln cap="flat" cmpd="sng" w="19050">
            <a:solidFill>
              <a:schemeClr val="dk1"/>
            </a:solidFill>
            <a:prstDash val="solid"/>
            <a:round/>
            <a:headEnd len="med" w="med" type="none"/>
            <a:tailEnd len="med" w="med" type="none"/>
          </a:ln>
        </p:spPr>
      </p:cxnSp>
      <p:grpSp>
        <p:nvGrpSpPr>
          <p:cNvPr id="5090" name="Google Shape;5090;p48"/>
          <p:cNvGrpSpPr/>
          <p:nvPr/>
        </p:nvGrpSpPr>
        <p:grpSpPr>
          <a:xfrm>
            <a:off x="4755112" y="4309080"/>
            <a:ext cx="448440" cy="225624"/>
            <a:chOff x="7493876" y="2774731"/>
            <a:chExt cx="1481958" cy="894622"/>
          </a:xfrm>
        </p:grpSpPr>
        <p:sp>
          <p:nvSpPr>
            <p:cNvPr id="5091" name="Google Shape;5091;p48"/>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5092" name="Google Shape;5092;p48"/>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5093" name="Google Shape;5093;p48"/>
            <p:cNvGrpSpPr/>
            <p:nvPr/>
          </p:nvGrpSpPr>
          <p:grpSpPr>
            <a:xfrm>
              <a:off x="7713663" y="2848339"/>
              <a:ext cx="1042107" cy="425543"/>
              <a:chOff x="7786941" y="2884917"/>
              <a:chExt cx="897649" cy="353919"/>
            </a:xfrm>
          </p:grpSpPr>
          <p:sp>
            <p:nvSpPr>
              <p:cNvPr id="5094" name="Google Shape;5094;p48"/>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095" name="Google Shape;5095;p48"/>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096" name="Google Shape;5096;p48"/>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097" name="Google Shape;5097;p48"/>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grpSp>
        <p:nvGrpSpPr>
          <p:cNvPr id="5098" name="Google Shape;5098;p48"/>
          <p:cNvGrpSpPr/>
          <p:nvPr/>
        </p:nvGrpSpPr>
        <p:grpSpPr>
          <a:xfrm>
            <a:off x="5148019" y="4052926"/>
            <a:ext cx="448440" cy="225624"/>
            <a:chOff x="7493876" y="2774731"/>
            <a:chExt cx="1481958" cy="894622"/>
          </a:xfrm>
        </p:grpSpPr>
        <p:sp>
          <p:nvSpPr>
            <p:cNvPr id="5099" name="Google Shape;5099;p48"/>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5100" name="Google Shape;5100;p48"/>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5101" name="Google Shape;5101;p48"/>
            <p:cNvGrpSpPr/>
            <p:nvPr/>
          </p:nvGrpSpPr>
          <p:grpSpPr>
            <a:xfrm>
              <a:off x="7713663" y="2848339"/>
              <a:ext cx="1042107" cy="425543"/>
              <a:chOff x="7786941" y="2884917"/>
              <a:chExt cx="897649" cy="353919"/>
            </a:xfrm>
          </p:grpSpPr>
          <p:sp>
            <p:nvSpPr>
              <p:cNvPr id="5102" name="Google Shape;5102;p48"/>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103" name="Google Shape;5103;p48"/>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104" name="Google Shape;5104;p48"/>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105" name="Google Shape;5105;p48"/>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grpSp>
        <p:nvGrpSpPr>
          <p:cNvPr id="5106" name="Google Shape;5106;p48"/>
          <p:cNvGrpSpPr/>
          <p:nvPr/>
        </p:nvGrpSpPr>
        <p:grpSpPr>
          <a:xfrm>
            <a:off x="4919419" y="3383455"/>
            <a:ext cx="448440" cy="225624"/>
            <a:chOff x="7493876" y="2774731"/>
            <a:chExt cx="1481958" cy="894622"/>
          </a:xfrm>
        </p:grpSpPr>
        <p:sp>
          <p:nvSpPr>
            <p:cNvPr id="5107" name="Google Shape;5107;p48"/>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5108" name="Google Shape;5108;p48"/>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5109" name="Google Shape;5109;p48"/>
            <p:cNvGrpSpPr/>
            <p:nvPr/>
          </p:nvGrpSpPr>
          <p:grpSpPr>
            <a:xfrm>
              <a:off x="7713663" y="2848339"/>
              <a:ext cx="1042107" cy="425543"/>
              <a:chOff x="7786941" y="2884917"/>
              <a:chExt cx="897649" cy="353919"/>
            </a:xfrm>
          </p:grpSpPr>
          <p:sp>
            <p:nvSpPr>
              <p:cNvPr id="5110" name="Google Shape;5110;p48"/>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111" name="Google Shape;5111;p48"/>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112" name="Google Shape;5112;p48"/>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113" name="Google Shape;5113;p48"/>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grpSp>
        <p:nvGrpSpPr>
          <p:cNvPr id="5114" name="Google Shape;5114;p48"/>
          <p:cNvGrpSpPr/>
          <p:nvPr/>
        </p:nvGrpSpPr>
        <p:grpSpPr>
          <a:xfrm>
            <a:off x="4605093" y="3855963"/>
            <a:ext cx="448440" cy="225624"/>
            <a:chOff x="7493876" y="2774731"/>
            <a:chExt cx="1481958" cy="894622"/>
          </a:xfrm>
        </p:grpSpPr>
        <p:sp>
          <p:nvSpPr>
            <p:cNvPr id="5115" name="Google Shape;5115;p48"/>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5116" name="Google Shape;5116;p48"/>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5117" name="Google Shape;5117;p48"/>
            <p:cNvGrpSpPr/>
            <p:nvPr/>
          </p:nvGrpSpPr>
          <p:grpSpPr>
            <a:xfrm>
              <a:off x="7713663" y="2848339"/>
              <a:ext cx="1042107" cy="425543"/>
              <a:chOff x="7786941" y="2884917"/>
              <a:chExt cx="897649" cy="353919"/>
            </a:xfrm>
          </p:grpSpPr>
          <p:sp>
            <p:nvSpPr>
              <p:cNvPr id="5118" name="Google Shape;5118;p48"/>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119" name="Google Shape;5119;p48"/>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120" name="Google Shape;5120;p48"/>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121" name="Google Shape;5121;p48"/>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grpSp>
        <p:nvGrpSpPr>
          <p:cNvPr id="5122" name="Google Shape;5122;p48"/>
          <p:cNvGrpSpPr/>
          <p:nvPr/>
        </p:nvGrpSpPr>
        <p:grpSpPr>
          <a:xfrm>
            <a:off x="3427395" y="3207923"/>
            <a:ext cx="448440" cy="225624"/>
            <a:chOff x="7493876" y="2774731"/>
            <a:chExt cx="1481958" cy="894622"/>
          </a:xfrm>
        </p:grpSpPr>
        <p:sp>
          <p:nvSpPr>
            <p:cNvPr id="5123" name="Google Shape;5123;p48"/>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5124" name="Google Shape;5124;p48"/>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5125" name="Google Shape;5125;p48"/>
            <p:cNvGrpSpPr/>
            <p:nvPr/>
          </p:nvGrpSpPr>
          <p:grpSpPr>
            <a:xfrm>
              <a:off x="7713663" y="2848339"/>
              <a:ext cx="1042107" cy="425543"/>
              <a:chOff x="7786941" y="2884917"/>
              <a:chExt cx="897649" cy="353919"/>
            </a:xfrm>
          </p:grpSpPr>
          <p:sp>
            <p:nvSpPr>
              <p:cNvPr id="5126" name="Google Shape;5126;p48"/>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127" name="Google Shape;5127;p48"/>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128" name="Google Shape;5128;p48"/>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129" name="Google Shape;5129;p48"/>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grpSp>
        <p:nvGrpSpPr>
          <p:cNvPr id="5130" name="Google Shape;5130;p48"/>
          <p:cNvGrpSpPr/>
          <p:nvPr/>
        </p:nvGrpSpPr>
        <p:grpSpPr>
          <a:xfrm>
            <a:off x="3119194" y="3649814"/>
            <a:ext cx="448440" cy="225624"/>
            <a:chOff x="7493876" y="2774731"/>
            <a:chExt cx="1481958" cy="894622"/>
          </a:xfrm>
        </p:grpSpPr>
        <p:sp>
          <p:nvSpPr>
            <p:cNvPr id="5131" name="Google Shape;5131;p48"/>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5132" name="Google Shape;5132;p48"/>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5133" name="Google Shape;5133;p48"/>
            <p:cNvGrpSpPr/>
            <p:nvPr/>
          </p:nvGrpSpPr>
          <p:grpSpPr>
            <a:xfrm>
              <a:off x="7713663" y="2848339"/>
              <a:ext cx="1042107" cy="425543"/>
              <a:chOff x="7786941" y="2884917"/>
              <a:chExt cx="897649" cy="353919"/>
            </a:xfrm>
          </p:grpSpPr>
          <p:sp>
            <p:nvSpPr>
              <p:cNvPr id="5134" name="Google Shape;5134;p48"/>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135" name="Google Shape;5135;p48"/>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136" name="Google Shape;5136;p48"/>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137" name="Google Shape;5137;p48"/>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grpSp>
        <p:nvGrpSpPr>
          <p:cNvPr id="5138" name="Google Shape;5138;p48"/>
          <p:cNvGrpSpPr/>
          <p:nvPr/>
        </p:nvGrpSpPr>
        <p:grpSpPr>
          <a:xfrm>
            <a:off x="2713022" y="4045782"/>
            <a:ext cx="448440" cy="225624"/>
            <a:chOff x="7493876" y="2774731"/>
            <a:chExt cx="1481958" cy="894622"/>
          </a:xfrm>
        </p:grpSpPr>
        <p:sp>
          <p:nvSpPr>
            <p:cNvPr id="5139" name="Google Shape;5139;p48"/>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5140" name="Google Shape;5140;p48"/>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5141" name="Google Shape;5141;p48"/>
            <p:cNvGrpSpPr/>
            <p:nvPr/>
          </p:nvGrpSpPr>
          <p:grpSpPr>
            <a:xfrm>
              <a:off x="7713663" y="2848339"/>
              <a:ext cx="1042107" cy="425543"/>
              <a:chOff x="7786941" y="2884917"/>
              <a:chExt cx="897649" cy="353919"/>
            </a:xfrm>
          </p:grpSpPr>
          <p:sp>
            <p:nvSpPr>
              <p:cNvPr id="5142" name="Google Shape;5142;p48"/>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143" name="Google Shape;5143;p48"/>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144" name="Google Shape;5144;p48"/>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145" name="Google Shape;5145;p48"/>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grpSp>
        <p:nvGrpSpPr>
          <p:cNvPr id="5146" name="Google Shape;5146;p48"/>
          <p:cNvGrpSpPr/>
          <p:nvPr/>
        </p:nvGrpSpPr>
        <p:grpSpPr>
          <a:xfrm>
            <a:off x="3234517" y="4279484"/>
            <a:ext cx="448440" cy="225624"/>
            <a:chOff x="7493876" y="2774731"/>
            <a:chExt cx="1481958" cy="894622"/>
          </a:xfrm>
        </p:grpSpPr>
        <p:sp>
          <p:nvSpPr>
            <p:cNvPr id="5147" name="Google Shape;5147;p48"/>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5148" name="Google Shape;5148;p48"/>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5149" name="Google Shape;5149;p48"/>
            <p:cNvGrpSpPr/>
            <p:nvPr/>
          </p:nvGrpSpPr>
          <p:grpSpPr>
            <a:xfrm>
              <a:off x="7713663" y="2848339"/>
              <a:ext cx="1042107" cy="425543"/>
              <a:chOff x="7786941" y="2884917"/>
              <a:chExt cx="897649" cy="353919"/>
            </a:xfrm>
          </p:grpSpPr>
          <p:sp>
            <p:nvSpPr>
              <p:cNvPr id="5150" name="Google Shape;5150;p48"/>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151" name="Google Shape;5151;p48"/>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152" name="Google Shape;5152;p48"/>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153" name="Google Shape;5153;p48"/>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grpSp>
        <p:nvGrpSpPr>
          <p:cNvPr id="5154" name="Google Shape;5154;p48"/>
          <p:cNvGrpSpPr/>
          <p:nvPr/>
        </p:nvGrpSpPr>
        <p:grpSpPr>
          <a:xfrm>
            <a:off x="3440667" y="3934543"/>
            <a:ext cx="448440" cy="225624"/>
            <a:chOff x="7493876" y="2774731"/>
            <a:chExt cx="1481958" cy="894622"/>
          </a:xfrm>
        </p:grpSpPr>
        <p:sp>
          <p:nvSpPr>
            <p:cNvPr id="5155" name="Google Shape;5155;p48"/>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5156" name="Google Shape;5156;p48"/>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5157" name="Google Shape;5157;p48"/>
            <p:cNvGrpSpPr/>
            <p:nvPr/>
          </p:nvGrpSpPr>
          <p:grpSpPr>
            <a:xfrm>
              <a:off x="7713663" y="2848339"/>
              <a:ext cx="1042107" cy="425543"/>
              <a:chOff x="7786941" y="2884917"/>
              <a:chExt cx="897649" cy="353919"/>
            </a:xfrm>
          </p:grpSpPr>
          <p:sp>
            <p:nvSpPr>
              <p:cNvPr id="5158" name="Google Shape;5158;p48"/>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159" name="Google Shape;5159;p48"/>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160" name="Google Shape;5160;p48"/>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161" name="Google Shape;5161;p48"/>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grpSp>
        <p:nvGrpSpPr>
          <p:cNvPr id="5162" name="Google Shape;5162;p48"/>
          <p:cNvGrpSpPr/>
          <p:nvPr/>
        </p:nvGrpSpPr>
        <p:grpSpPr>
          <a:xfrm>
            <a:off x="6347148" y="3252827"/>
            <a:ext cx="448440" cy="225624"/>
            <a:chOff x="7493876" y="2774731"/>
            <a:chExt cx="1481958" cy="894622"/>
          </a:xfrm>
        </p:grpSpPr>
        <p:sp>
          <p:nvSpPr>
            <p:cNvPr id="5163" name="Google Shape;5163;p48"/>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5164" name="Google Shape;5164;p48"/>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5165" name="Google Shape;5165;p48"/>
            <p:cNvGrpSpPr/>
            <p:nvPr/>
          </p:nvGrpSpPr>
          <p:grpSpPr>
            <a:xfrm>
              <a:off x="7713663" y="2848339"/>
              <a:ext cx="1042107" cy="425543"/>
              <a:chOff x="7786941" y="2884917"/>
              <a:chExt cx="897649" cy="353919"/>
            </a:xfrm>
          </p:grpSpPr>
          <p:sp>
            <p:nvSpPr>
              <p:cNvPr id="5166" name="Google Shape;5166;p48"/>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167" name="Google Shape;5167;p48"/>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168" name="Google Shape;5168;p48"/>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169" name="Google Shape;5169;p48"/>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grpSp>
        <p:nvGrpSpPr>
          <p:cNvPr id="5170" name="Google Shape;5170;p48"/>
          <p:cNvGrpSpPr/>
          <p:nvPr/>
        </p:nvGrpSpPr>
        <p:grpSpPr>
          <a:xfrm>
            <a:off x="6182841" y="3694719"/>
            <a:ext cx="448440" cy="225624"/>
            <a:chOff x="7493876" y="2774731"/>
            <a:chExt cx="1481958" cy="894622"/>
          </a:xfrm>
        </p:grpSpPr>
        <p:sp>
          <p:nvSpPr>
            <p:cNvPr id="5171" name="Google Shape;5171;p48"/>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5172" name="Google Shape;5172;p48"/>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5173" name="Google Shape;5173;p48"/>
            <p:cNvGrpSpPr/>
            <p:nvPr/>
          </p:nvGrpSpPr>
          <p:grpSpPr>
            <a:xfrm>
              <a:off x="7713663" y="2848339"/>
              <a:ext cx="1042107" cy="425543"/>
              <a:chOff x="7786941" y="2884917"/>
              <a:chExt cx="897649" cy="353919"/>
            </a:xfrm>
          </p:grpSpPr>
          <p:sp>
            <p:nvSpPr>
              <p:cNvPr id="5174" name="Google Shape;5174;p48"/>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175" name="Google Shape;5175;p48"/>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176" name="Google Shape;5176;p48"/>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177" name="Google Shape;5177;p48"/>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grpSp>
        <p:nvGrpSpPr>
          <p:cNvPr id="5178" name="Google Shape;5178;p48"/>
          <p:cNvGrpSpPr/>
          <p:nvPr/>
        </p:nvGrpSpPr>
        <p:grpSpPr>
          <a:xfrm>
            <a:off x="6722705" y="4210091"/>
            <a:ext cx="448440" cy="225624"/>
            <a:chOff x="7493876" y="2774731"/>
            <a:chExt cx="1481958" cy="894622"/>
          </a:xfrm>
        </p:grpSpPr>
        <p:sp>
          <p:nvSpPr>
            <p:cNvPr id="5179" name="Google Shape;5179;p48"/>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5180" name="Google Shape;5180;p48"/>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5181" name="Google Shape;5181;p48"/>
            <p:cNvGrpSpPr/>
            <p:nvPr/>
          </p:nvGrpSpPr>
          <p:grpSpPr>
            <a:xfrm>
              <a:off x="7713663" y="2848339"/>
              <a:ext cx="1042107" cy="425543"/>
              <a:chOff x="7786941" y="2884917"/>
              <a:chExt cx="897649" cy="353919"/>
            </a:xfrm>
          </p:grpSpPr>
          <p:sp>
            <p:nvSpPr>
              <p:cNvPr id="5182" name="Google Shape;5182;p48"/>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183" name="Google Shape;5183;p48"/>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184" name="Google Shape;5184;p48"/>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185" name="Google Shape;5185;p48"/>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grpSp>
        <p:nvGrpSpPr>
          <p:cNvPr id="5186" name="Google Shape;5186;p48"/>
          <p:cNvGrpSpPr/>
          <p:nvPr/>
        </p:nvGrpSpPr>
        <p:grpSpPr>
          <a:xfrm>
            <a:off x="4894926" y="2569067"/>
            <a:ext cx="448440" cy="225624"/>
            <a:chOff x="7493876" y="2774731"/>
            <a:chExt cx="1481958" cy="894622"/>
          </a:xfrm>
        </p:grpSpPr>
        <p:sp>
          <p:nvSpPr>
            <p:cNvPr id="5187" name="Google Shape;5187;p48"/>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5188" name="Google Shape;5188;p48"/>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5189" name="Google Shape;5189;p48"/>
            <p:cNvGrpSpPr/>
            <p:nvPr/>
          </p:nvGrpSpPr>
          <p:grpSpPr>
            <a:xfrm>
              <a:off x="7713663" y="2848339"/>
              <a:ext cx="1042107" cy="425543"/>
              <a:chOff x="7786941" y="2884917"/>
              <a:chExt cx="897649" cy="353919"/>
            </a:xfrm>
          </p:grpSpPr>
          <p:sp>
            <p:nvSpPr>
              <p:cNvPr id="5190" name="Google Shape;5190;p48"/>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191" name="Google Shape;5191;p48"/>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192" name="Google Shape;5192;p48"/>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193" name="Google Shape;5193;p48"/>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grpSp>
        <p:nvGrpSpPr>
          <p:cNvPr id="5194" name="Google Shape;5194;p48"/>
          <p:cNvGrpSpPr/>
          <p:nvPr/>
        </p:nvGrpSpPr>
        <p:grpSpPr>
          <a:xfrm>
            <a:off x="5762381" y="2766031"/>
            <a:ext cx="448440" cy="225624"/>
            <a:chOff x="7493876" y="2774731"/>
            <a:chExt cx="1481958" cy="894622"/>
          </a:xfrm>
        </p:grpSpPr>
        <p:sp>
          <p:nvSpPr>
            <p:cNvPr id="5195" name="Google Shape;5195;p48"/>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5196" name="Google Shape;5196;p48"/>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5197" name="Google Shape;5197;p48"/>
            <p:cNvGrpSpPr/>
            <p:nvPr/>
          </p:nvGrpSpPr>
          <p:grpSpPr>
            <a:xfrm>
              <a:off x="7713663" y="2848339"/>
              <a:ext cx="1042107" cy="425543"/>
              <a:chOff x="7786941" y="2884917"/>
              <a:chExt cx="897649" cy="353919"/>
            </a:xfrm>
          </p:grpSpPr>
          <p:sp>
            <p:nvSpPr>
              <p:cNvPr id="5198" name="Google Shape;5198;p48"/>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199" name="Google Shape;5199;p48"/>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200" name="Google Shape;5200;p48"/>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201" name="Google Shape;5201;p48"/>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grpSp>
        <p:nvGrpSpPr>
          <p:cNvPr id="5202" name="Google Shape;5202;p48"/>
          <p:cNvGrpSpPr/>
          <p:nvPr/>
        </p:nvGrpSpPr>
        <p:grpSpPr>
          <a:xfrm>
            <a:off x="4030532" y="2770113"/>
            <a:ext cx="448440" cy="225624"/>
            <a:chOff x="7493876" y="2774731"/>
            <a:chExt cx="1481958" cy="894622"/>
          </a:xfrm>
        </p:grpSpPr>
        <p:sp>
          <p:nvSpPr>
            <p:cNvPr id="5203" name="Google Shape;5203;p48"/>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5204" name="Google Shape;5204;p48"/>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5205" name="Google Shape;5205;p48"/>
            <p:cNvGrpSpPr/>
            <p:nvPr/>
          </p:nvGrpSpPr>
          <p:grpSpPr>
            <a:xfrm>
              <a:off x="7713663" y="2848339"/>
              <a:ext cx="1042107" cy="425543"/>
              <a:chOff x="7786941" y="2884917"/>
              <a:chExt cx="897649" cy="353919"/>
            </a:xfrm>
          </p:grpSpPr>
          <p:sp>
            <p:nvSpPr>
              <p:cNvPr id="5206" name="Google Shape;5206;p48"/>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207" name="Google Shape;5207;p48"/>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208" name="Google Shape;5208;p48"/>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209" name="Google Shape;5209;p48"/>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grpSp>
        <p:nvGrpSpPr>
          <p:cNvPr id="5210" name="Google Shape;5210;p48"/>
          <p:cNvGrpSpPr/>
          <p:nvPr/>
        </p:nvGrpSpPr>
        <p:grpSpPr>
          <a:xfrm>
            <a:off x="6237964" y="2865329"/>
            <a:ext cx="2763593" cy="1124597"/>
            <a:chOff x="8317285" y="3820439"/>
            <a:chExt cx="3684790" cy="1499462"/>
          </a:xfrm>
        </p:grpSpPr>
        <p:sp>
          <p:nvSpPr>
            <p:cNvPr id="5211" name="Google Shape;5211;p48"/>
            <p:cNvSpPr/>
            <p:nvPr/>
          </p:nvSpPr>
          <p:spPr>
            <a:xfrm>
              <a:off x="9857975" y="4009801"/>
              <a:ext cx="2144100" cy="13101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None/>
              </a:pPr>
              <a:r>
                <a:rPr lang="en-US" sz="1500">
                  <a:solidFill>
                    <a:srgbClr val="C00000"/>
                  </a:solidFill>
                  <a:latin typeface="Arial"/>
                  <a:ea typeface="Arial"/>
                  <a:cs typeface="Arial"/>
                  <a:sym typeface="Arial"/>
                </a:rPr>
                <a:t>backbone router: </a:t>
              </a:r>
              <a:r>
                <a:rPr lang="en-US" sz="1500">
                  <a:solidFill>
                    <a:schemeClr val="dk1"/>
                  </a:solidFill>
                </a:rPr>
                <a:t>εκτελεί το </a:t>
              </a:r>
              <a:r>
                <a:rPr lang="en-US" sz="1500">
                  <a:solidFill>
                    <a:schemeClr val="dk1"/>
                  </a:solidFill>
                  <a:latin typeface="Arial"/>
                  <a:ea typeface="Arial"/>
                  <a:cs typeface="Arial"/>
                  <a:sym typeface="Arial"/>
                </a:rPr>
                <a:t>OSPF limited </a:t>
              </a:r>
              <a:r>
                <a:rPr lang="en-US" sz="1500">
                  <a:solidFill>
                    <a:schemeClr val="dk1"/>
                  </a:solidFill>
                </a:rPr>
                <a:t>στο</a:t>
              </a:r>
              <a:r>
                <a:rPr lang="en-US" sz="1500">
                  <a:solidFill>
                    <a:schemeClr val="dk1"/>
                  </a:solidFill>
                  <a:latin typeface="Arial"/>
                  <a:ea typeface="Arial"/>
                  <a:cs typeface="Arial"/>
                  <a:sym typeface="Arial"/>
                </a:rPr>
                <a:t> backbone</a:t>
              </a:r>
              <a:endParaRPr sz="1500">
                <a:solidFill>
                  <a:schemeClr val="dk1"/>
                </a:solidFill>
                <a:latin typeface="Arial"/>
                <a:ea typeface="Arial"/>
                <a:cs typeface="Arial"/>
                <a:sym typeface="Arial"/>
              </a:endParaRPr>
            </a:p>
          </p:txBody>
        </p:sp>
        <p:cxnSp>
          <p:nvCxnSpPr>
            <p:cNvPr id="5212" name="Google Shape;5212;p48"/>
            <p:cNvCxnSpPr/>
            <p:nvPr/>
          </p:nvCxnSpPr>
          <p:spPr>
            <a:xfrm rot="10800000">
              <a:off x="8317285" y="3820439"/>
              <a:ext cx="1503120" cy="363254"/>
            </a:xfrm>
            <a:prstGeom prst="straightConnector1">
              <a:avLst/>
            </a:prstGeom>
            <a:noFill/>
            <a:ln cap="flat" cmpd="sng" w="12700">
              <a:solidFill>
                <a:schemeClr val="dk1"/>
              </a:solidFill>
              <a:prstDash val="solid"/>
              <a:miter lim="800000"/>
              <a:headEnd len="sm" w="sm" type="none"/>
              <a:tailEnd len="sm" w="sm" type="none"/>
            </a:ln>
          </p:spPr>
        </p:cxnSp>
      </p:grpSp>
      <p:grpSp>
        <p:nvGrpSpPr>
          <p:cNvPr id="5213" name="Google Shape;5213;p48"/>
          <p:cNvGrpSpPr/>
          <p:nvPr/>
        </p:nvGrpSpPr>
        <p:grpSpPr>
          <a:xfrm>
            <a:off x="5375233" y="2492212"/>
            <a:ext cx="3230080" cy="670950"/>
            <a:chOff x="7166977" y="3322949"/>
            <a:chExt cx="4306773" cy="894600"/>
          </a:xfrm>
        </p:grpSpPr>
        <p:sp>
          <p:nvSpPr>
            <p:cNvPr id="5214" name="Google Shape;5214;p48"/>
            <p:cNvSpPr/>
            <p:nvPr/>
          </p:nvSpPr>
          <p:spPr>
            <a:xfrm>
              <a:off x="8897650" y="3322949"/>
              <a:ext cx="2576100" cy="8946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None/>
              </a:pPr>
              <a:r>
                <a:rPr lang="en-US" sz="1500">
                  <a:solidFill>
                    <a:srgbClr val="C00000"/>
                  </a:solidFill>
                  <a:latin typeface="Arial"/>
                  <a:ea typeface="Arial"/>
                  <a:cs typeface="Arial"/>
                  <a:sym typeface="Arial"/>
                </a:rPr>
                <a:t>boundary router: </a:t>
              </a:r>
              <a:r>
                <a:rPr lang="en-US" sz="1500">
                  <a:solidFill>
                    <a:schemeClr val="dk1"/>
                  </a:solidFill>
                </a:rPr>
                <a:t>συνδέεται σε άλλα </a:t>
              </a:r>
              <a:r>
                <a:rPr lang="en-US" sz="1500">
                  <a:solidFill>
                    <a:schemeClr val="dk1"/>
                  </a:solidFill>
                  <a:latin typeface="Arial"/>
                  <a:ea typeface="Arial"/>
                  <a:cs typeface="Arial"/>
                  <a:sym typeface="Arial"/>
                </a:rPr>
                <a:t>AS</a:t>
              </a:r>
              <a:endParaRPr sz="1500">
                <a:solidFill>
                  <a:schemeClr val="dk1"/>
                </a:solidFill>
                <a:latin typeface="Arial"/>
                <a:ea typeface="Arial"/>
                <a:cs typeface="Arial"/>
                <a:sym typeface="Arial"/>
              </a:endParaRPr>
            </a:p>
          </p:txBody>
        </p:sp>
        <p:cxnSp>
          <p:nvCxnSpPr>
            <p:cNvPr id="5215" name="Google Shape;5215;p48"/>
            <p:cNvCxnSpPr/>
            <p:nvPr/>
          </p:nvCxnSpPr>
          <p:spPr>
            <a:xfrm rot="10800000">
              <a:off x="7166977" y="3521901"/>
              <a:ext cx="1651346" cy="0"/>
            </a:xfrm>
            <a:prstGeom prst="straightConnector1">
              <a:avLst/>
            </a:prstGeom>
            <a:noFill/>
            <a:ln cap="flat" cmpd="sng" w="12700">
              <a:solidFill>
                <a:schemeClr val="dk1"/>
              </a:solidFill>
              <a:prstDash val="solid"/>
              <a:miter lim="800000"/>
              <a:headEnd len="sm" w="sm" type="none"/>
              <a:tailEnd len="sm" w="sm" type="none"/>
            </a:ln>
          </p:spPr>
        </p:cxnSp>
      </p:grpSp>
      <p:grpSp>
        <p:nvGrpSpPr>
          <p:cNvPr id="5216" name="Google Shape;5216;p48"/>
          <p:cNvGrpSpPr/>
          <p:nvPr/>
        </p:nvGrpSpPr>
        <p:grpSpPr>
          <a:xfrm>
            <a:off x="300619" y="3420376"/>
            <a:ext cx="2761995" cy="1965825"/>
            <a:chOff x="400825" y="4560502"/>
            <a:chExt cx="3682660" cy="2621100"/>
          </a:xfrm>
        </p:grpSpPr>
        <p:sp>
          <p:nvSpPr>
            <p:cNvPr id="5217" name="Google Shape;5217;p48"/>
            <p:cNvSpPr/>
            <p:nvPr/>
          </p:nvSpPr>
          <p:spPr>
            <a:xfrm>
              <a:off x="400825" y="4560502"/>
              <a:ext cx="3244200" cy="26211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None/>
              </a:pPr>
              <a:r>
                <a:rPr lang="en-US" sz="1400">
                  <a:solidFill>
                    <a:srgbClr val="C00000"/>
                  </a:solidFill>
                  <a:latin typeface="Arial"/>
                  <a:ea typeface="Arial"/>
                  <a:cs typeface="Arial"/>
                  <a:sym typeface="Arial"/>
                </a:rPr>
                <a:t>local routers: </a:t>
              </a:r>
              <a:endParaRPr sz="900"/>
            </a:p>
            <a:p>
              <a:pPr indent="-114300" lvl="0" marL="127000" marR="0" rtl="0" algn="l">
                <a:lnSpc>
                  <a:spcPct val="90000"/>
                </a:lnSpc>
                <a:spcBef>
                  <a:spcPts val="0"/>
                </a:spcBef>
                <a:spcAft>
                  <a:spcPts val="0"/>
                </a:spcAft>
                <a:buClr>
                  <a:schemeClr val="dk1"/>
                </a:buClr>
                <a:buSzPts val="1400"/>
                <a:buFont typeface="Arial"/>
                <a:buChar char="•"/>
              </a:pPr>
              <a:r>
                <a:rPr lang="en-US" sz="1400">
                  <a:solidFill>
                    <a:schemeClr val="dk1"/>
                  </a:solidFill>
                </a:rPr>
                <a:t>πλημμύρα LS μόνο στην περιοχή </a:t>
              </a:r>
              <a:endParaRPr sz="900"/>
            </a:p>
            <a:p>
              <a:pPr indent="-114300" lvl="0" marL="127000" marR="0" rtl="0" algn="l">
                <a:lnSpc>
                  <a:spcPct val="90000"/>
                </a:lnSpc>
                <a:spcBef>
                  <a:spcPts val="0"/>
                </a:spcBef>
                <a:spcAft>
                  <a:spcPts val="0"/>
                </a:spcAft>
                <a:buClr>
                  <a:schemeClr val="dk1"/>
                </a:buClr>
                <a:buSzPts val="1400"/>
                <a:buFont typeface="Arial"/>
                <a:buChar char="•"/>
              </a:pPr>
              <a:r>
                <a:rPr lang="en-US" sz="1400">
                  <a:solidFill>
                    <a:schemeClr val="dk1"/>
                  </a:solidFill>
                </a:rPr>
                <a:t>υπολογίζουν την δρομολόγηση εντός της περιοχής </a:t>
              </a:r>
              <a:endParaRPr sz="900"/>
            </a:p>
            <a:p>
              <a:pPr indent="-114300" lvl="0" marL="127000" marR="0" rtl="0" algn="l">
                <a:lnSpc>
                  <a:spcPct val="90000"/>
                </a:lnSpc>
                <a:spcBef>
                  <a:spcPts val="0"/>
                </a:spcBef>
                <a:spcAft>
                  <a:spcPts val="0"/>
                </a:spcAft>
                <a:buClr>
                  <a:schemeClr val="dk1"/>
                </a:buClr>
                <a:buSzPts val="1400"/>
                <a:buFont typeface="Arial"/>
                <a:buChar char="•"/>
              </a:pPr>
              <a:r>
                <a:rPr lang="en-US" sz="1400">
                  <a:solidFill>
                    <a:schemeClr val="dk1"/>
                  </a:solidFill>
                </a:rPr>
                <a:t>προώθηση πακέτων προς τα έξω μέσω του </a:t>
              </a:r>
              <a:r>
                <a:rPr lang="en-US" sz="1400">
                  <a:solidFill>
                    <a:schemeClr val="dk1"/>
                  </a:solidFill>
                  <a:latin typeface="Arial"/>
                  <a:ea typeface="Arial"/>
                  <a:cs typeface="Arial"/>
                  <a:sym typeface="Arial"/>
                </a:rPr>
                <a:t>area border router</a:t>
              </a:r>
              <a:endParaRPr sz="900"/>
            </a:p>
          </p:txBody>
        </p:sp>
        <p:cxnSp>
          <p:nvCxnSpPr>
            <p:cNvPr id="5218" name="Google Shape;5218;p48"/>
            <p:cNvCxnSpPr/>
            <p:nvPr/>
          </p:nvCxnSpPr>
          <p:spPr>
            <a:xfrm>
              <a:off x="2091847" y="5035463"/>
              <a:ext cx="1991638" cy="1"/>
            </a:xfrm>
            <a:prstGeom prst="straightConnector1">
              <a:avLst/>
            </a:prstGeom>
            <a:noFill/>
            <a:ln cap="flat" cmpd="sng" w="9525">
              <a:solidFill>
                <a:schemeClr val="dk1"/>
              </a:solidFill>
              <a:prstDash val="solid"/>
              <a:miter lim="800000"/>
              <a:headEnd len="sm" w="sm" type="none"/>
              <a:tailEnd len="sm" w="sm" type="none"/>
            </a:ln>
          </p:spPr>
        </p:cxn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59"/>
                                        </p:tgtEl>
                                        <p:attrNameLst>
                                          <p:attrName>style.visibility</p:attrName>
                                        </p:attrNameLst>
                                      </p:cBhvr>
                                      <p:to>
                                        <p:strVal val="visible"/>
                                      </p:to>
                                    </p:set>
                                    <p:animEffect filter="fade" transition="in">
                                      <p:cBhvr>
                                        <p:cTn dur="500"/>
                                        <p:tgtEl>
                                          <p:spTgt spid="50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16"/>
                                        </p:tgtEl>
                                        <p:attrNameLst>
                                          <p:attrName>style.visibility</p:attrName>
                                        </p:attrNameLst>
                                      </p:cBhvr>
                                      <p:to>
                                        <p:strVal val="visible"/>
                                      </p:to>
                                    </p:set>
                                    <p:animEffect filter="fade" transition="in">
                                      <p:cBhvr>
                                        <p:cTn dur="500"/>
                                        <p:tgtEl>
                                          <p:spTgt spid="5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13"/>
                                        </p:tgtEl>
                                        <p:attrNameLst>
                                          <p:attrName>style.visibility</p:attrName>
                                        </p:attrNameLst>
                                      </p:cBhvr>
                                      <p:to>
                                        <p:strVal val="visible"/>
                                      </p:to>
                                    </p:set>
                                    <p:animEffect filter="fade" transition="in">
                                      <p:cBhvr>
                                        <p:cTn dur="500"/>
                                        <p:tgtEl>
                                          <p:spTgt spid="5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10"/>
                                        </p:tgtEl>
                                        <p:attrNameLst>
                                          <p:attrName>style.visibility</p:attrName>
                                        </p:attrNameLst>
                                      </p:cBhvr>
                                      <p:to>
                                        <p:strVal val="visible"/>
                                      </p:to>
                                    </p:set>
                                    <p:animEffect filter="fade" transition="in">
                                      <p:cBhvr>
                                        <p:cTn dur="500"/>
                                        <p:tgtEl>
                                          <p:spTgt spid="5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3" name="Shape 5223"/>
        <p:cNvGrpSpPr/>
        <p:nvPr/>
      </p:nvGrpSpPr>
      <p:grpSpPr>
        <a:xfrm>
          <a:off x="0" y="0"/>
          <a:ext cx="0" cy="0"/>
          <a:chOff x="0" y="0"/>
          <a:chExt cx="0" cy="0"/>
        </a:xfrm>
      </p:grpSpPr>
      <p:sp>
        <p:nvSpPr>
          <p:cNvPr id="5224" name="Google Shape;5224;p49"/>
          <p:cNvSpPr txBox="1"/>
          <p:nvPr>
            <p:ph type="title"/>
          </p:nvPr>
        </p:nvSpPr>
        <p:spPr>
          <a:xfrm>
            <a:off x="-10582" y="140794"/>
            <a:ext cx="7886700" cy="6711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0000A3"/>
              </a:buClr>
              <a:buSzPts val="3300"/>
              <a:buFont typeface="Arial"/>
              <a:buNone/>
            </a:pPr>
            <a:r>
              <a:rPr lang="en-US" sz="3000"/>
              <a:t>Επίπεδο Δικτύου: “επίπεδο ελέγχου” roadmap</a:t>
            </a:r>
            <a:endParaRPr sz="3000"/>
          </a:p>
        </p:txBody>
      </p:sp>
      <p:pic>
        <p:nvPicPr>
          <p:cNvPr descr="A train crossing a bridge over a body of water&#10;&#10;Description automatically generated" id="5225" name="Google Shape;5225;p49"/>
          <p:cNvPicPr preferRelativeResize="0"/>
          <p:nvPr/>
        </p:nvPicPr>
        <p:blipFill rotWithShape="1">
          <a:blip r:embed="rId3">
            <a:alphaModFix/>
          </a:blip>
          <a:srcRect b="0" l="0" r="0" t="0"/>
          <a:stretch/>
        </p:blipFill>
        <p:spPr>
          <a:xfrm>
            <a:off x="5401866" y="1034397"/>
            <a:ext cx="2326736" cy="1745052"/>
          </a:xfrm>
          <a:prstGeom prst="rect">
            <a:avLst/>
          </a:prstGeom>
          <a:noFill/>
          <a:ln>
            <a:noFill/>
          </a:ln>
        </p:spPr>
      </p:pic>
      <p:sp>
        <p:nvSpPr>
          <p:cNvPr id="5226" name="Google Shape;5226;p49"/>
          <p:cNvSpPr txBox="1"/>
          <p:nvPr/>
        </p:nvSpPr>
        <p:spPr>
          <a:xfrm>
            <a:off x="5071256" y="3108423"/>
            <a:ext cx="3799800" cy="1453200"/>
          </a:xfrm>
          <a:prstGeom prst="rect">
            <a:avLst/>
          </a:prstGeom>
          <a:noFill/>
          <a:ln>
            <a:noFill/>
          </a:ln>
        </p:spPr>
        <p:txBody>
          <a:bodyPr anchorCtr="0" anchor="t" bIns="34275" lIns="68575" spcFirstLastPara="1" rIns="68575" wrap="square" tIns="34275">
            <a:normAutofit/>
          </a:bodyPr>
          <a:lstStyle/>
          <a:p>
            <a:pPr indent="-203200" lvl="0" marL="304800" rtl="0" algn="l">
              <a:lnSpc>
                <a:spcPct val="90000"/>
              </a:lnSpc>
              <a:spcBef>
                <a:spcPts val="0"/>
              </a:spcBef>
              <a:spcAft>
                <a:spcPts val="0"/>
              </a:spcAft>
              <a:buClr>
                <a:schemeClr val="lt2"/>
              </a:buClr>
              <a:buSzPts val="2200"/>
              <a:buFont typeface="Noto Sans Symbols"/>
              <a:buChar char="▪"/>
            </a:pPr>
            <a:r>
              <a:rPr lang="en-US" sz="2200">
                <a:solidFill>
                  <a:schemeClr val="lt2"/>
                </a:solidFill>
              </a:rPr>
              <a:t>Διαχείριση δικτύου, διαμόρφωση</a:t>
            </a:r>
            <a:endParaRPr sz="2200">
              <a:solidFill>
                <a:schemeClr val="lt2"/>
              </a:solidFill>
            </a:endParaRPr>
          </a:p>
          <a:p>
            <a:pPr indent="-177800" lvl="1" marL="520700" rtl="0" algn="l">
              <a:lnSpc>
                <a:spcPct val="90000"/>
              </a:lnSpc>
              <a:spcBef>
                <a:spcPts val="400"/>
              </a:spcBef>
              <a:spcAft>
                <a:spcPts val="0"/>
              </a:spcAft>
              <a:buClr>
                <a:schemeClr val="lt2"/>
              </a:buClr>
              <a:buSzPts val="2200"/>
              <a:buChar char="•"/>
            </a:pPr>
            <a:r>
              <a:rPr lang="en-US" sz="2200">
                <a:solidFill>
                  <a:schemeClr val="lt2"/>
                </a:solidFill>
              </a:rPr>
              <a:t>SNMP</a:t>
            </a:r>
            <a:endParaRPr sz="2200">
              <a:solidFill>
                <a:schemeClr val="lt2"/>
              </a:solidFill>
            </a:endParaRPr>
          </a:p>
          <a:p>
            <a:pPr indent="-177800" lvl="1" marL="520700" rtl="0" algn="l">
              <a:lnSpc>
                <a:spcPct val="90000"/>
              </a:lnSpc>
              <a:spcBef>
                <a:spcPts val="400"/>
              </a:spcBef>
              <a:spcAft>
                <a:spcPts val="0"/>
              </a:spcAft>
              <a:buClr>
                <a:schemeClr val="lt2"/>
              </a:buClr>
              <a:buSzPts val="2200"/>
              <a:buChar char="•"/>
            </a:pPr>
            <a:r>
              <a:rPr lang="en-US" sz="2200">
                <a:solidFill>
                  <a:schemeClr val="lt2"/>
                </a:solidFill>
              </a:rPr>
              <a:t>NETCONF/YANG</a:t>
            </a:r>
            <a:endParaRPr sz="2200">
              <a:solidFill>
                <a:srgbClr val="BFBFBF"/>
              </a:solidFill>
            </a:endParaRPr>
          </a:p>
        </p:txBody>
      </p:sp>
      <p:sp>
        <p:nvSpPr>
          <p:cNvPr id="5227" name="Google Shape;5227;p49"/>
          <p:cNvSpPr txBox="1"/>
          <p:nvPr/>
        </p:nvSpPr>
        <p:spPr>
          <a:xfrm>
            <a:off x="9637" y="887869"/>
            <a:ext cx="4530000" cy="3779400"/>
          </a:xfrm>
          <a:prstGeom prst="rect">
            <a:avLst/>
          </a:prstGeom>
          <a:noFill/>
          <a:ln>
            <a:noFill/>
          </a:ln>
        </p:spPr>
        <p:txBody>
          <a:bodyPr anchorCtr="0" anchor="t" bIns="34275" lIns="68575" spcFirstLastPara="1" rIns="68575" wrap="square" tIns="34275">
            <a:noAutofit/>
          </a:bodyPr>
          <a:lstStyle/>
          <a:p>
            <a:pPr indent="-177800" lvl="0" marL="215900" rtl="0" algn="l">
              <a:lnSpc>
                <a:spcPct val="90000"/>
              </a:lnSpc>
              <a:spcBef>
                <a:spcPts val="0"/>
              </a:spcBef>
              <a:spcAft>
                <a:spcPts val="0"/>
              </a:spcAft>
              <a:buClr>
                <a:schemeClr val="lt2"/>
              </a:buClr>
              <a:buSzPts val="2200"/>
              <a:buFont typeface="Noto Sans Symbols"/>
              <a:buChar char="▪"/>
            </a:pPr>
            <a:r>
              <a:rPr lang="en-US" sz="2200">
                <a:solidFill>
                  <a:schemeClr val="lt2"/>
                </a:solidFill>
              </a:rPr>
              <a:t>εισαγωγή</a:t>
            </a:r>
            <a:endParaRPr sz="2200">
              <a:solidFill>
                <a:schemeClr val="lt2"/>
              </a:solidFill>
            </a:endParaRPr>
          </a:p>
          <a:p>
            <a:pPr indent="-190500" lvl="0" marL="215900" rtl="0" algn="l">
              <a:lnSpc>
                <a:spcPct val="90000"/>
              </a:lnSpc>
              <a:spcBef>
                <a:spcPts val="500"/>
              </a:spcBef>
              <a:spcAft>
                <a:spcPts val="0"/>
              </a:spcAft>
              <a:buClr>
                <a:schemeClr val="lt2"/>
              </a:buClr>
              <a:buSzPts val="2200"/>
              <a:buFont typeface="Noto Sans Symbols"/>
              <a:buChar char="▪"/>
            </a:pPr>
            <a:r>
              <a:rPr lang="en-US" sz="2200">
                <a:solidFill>
                  <a:schemeClr val="lt2"/>
                </a:solidFill>
              </a:rPr>
              <a:t>αλγόριθμοι δρομολόγησης</a:t>
            </a:r>
            <a:endParaRPr sz="2200">
              <a:solidFill>
                <a:schemeClr val="lt2"/>
              </a:solidFill>
            </a:endParaRPr>
          </a:p>
          <a:p>
            <a:pPr indent="-203200" lvl="0" marL="215900" rtl="0" algn="l">
              <a:lnSpc>
                <a:spcPct val="90000"/>
              </a:lnSpc>
              <a:spcBef>
                <a:spcPts val="500"/>
              </a:spcBef>
              <a:spcAft>
                <a:spcPts val="0"/>
              </a:spcAft>
              <a:buClr>
                <a:schemeClr val="lt2"/>
              </a:buClr>
              <a:buSzPts val="2200"/>
              <a:buFont typeface="Noto Sans Symbols"/>
              <a:buChar char="▪"/>
            </a:pPr>
            <a:r>
              <a:rPr lang="en-US" sz="2200">
                <a:solidFill>
                  <a:schemeClr val="lt2"/>
                </a:solidFill>
              </a:rPr>
              <a:t>δρομολόγηση ενδο-αυτόνομου συστήματος: OSPF</a:t>
            </a:r>
            <a:endParaRPr sz="2200">
              <a:solidFill>
                <a:schemeClr val="lt2"/>
              </a:solidFill>
            </a:endParaRPr>
          </a:p>
          <a:p>
            <a:pPr indent="-203200" lvl="0" marL="215900" rtl="0" algn="l">
              <a:lnSpc>
                <a:spcPct val="90000"/>
              </a:lnSpc>
              <a:spcBef>
                <a:spcPts val="500"/>
              </a:spcBef>
              <a:spcAft>
                <a:spcPts val="0"/>
              </a:spcAft>
              <a:buClr>
                <a:srgbClr val="0000A8"/>
              </a:buClr>
              <a:buSzPts val="2200"/>
              <a:buFont typeface="Noto Sans Symbols"/>
              <a:buChar char="▪"/>
            </a:pPr>
            <a:r>
              <a:rPr lang="en-US" sz="2200">
                <a:solidFill>
                  <a:schemeClr val="dk1"/>
                </a:solidFill>
              </a:rPr>
              <a:t>δρομολόγηση ανάμεσα σε ISP: BGP</a:t>
            </a:r>
            <a:endParaRPr sz="2200">
              <a:solidFill>
                <a:schemeClr val="dk1"/>
              </a:solidFill>
            </a:endParaRPr>
          </a:p>
          <a:p>
            <a:pPr indent="-203200" lvl="0" marL="215900" rtl="0" algn="l">
              <a:lnSpc>
                <a:spcPct val="90000"/>
              </a:lnSpc>
              <a:spcBef>
                <a:spcPts val="500"/>
              </a:spcBef>
              <a:spcAft>
                <a:spcPts val="0"/>
              </a:spcAft>
              <a:buClr>
                <a:schemeClr val="lt2"/>
              </a:buClr>
              <a:buSzPts val="2200"/>
              <a:buFont typeface="Noto Sans Symbols"/>
              <a:buChar char="▪"/>
            </a:pPr>
            <a:r>
              <a:rPr lang="en-US" sz="2200">
                <a:solidFill>
                  <a:schemeClr val="lt2"/>
                </a:solidFill>
              </a:rPr>
              <a:t>SDN επίπεδο ελέγχου</a:t>
            </a:r>
            <a:endParaRPr sz="2200">
              <a:solidFill>
                <a:schemeClr val="lt2"/>
              </a:solidFill>
            </a:endParaRPr>
          </a:p>
          <a:p>
            <a:pPr indent="-203200" lvl="0" marL="215900" rtl="0" algn="l">
              <a:lnSpc>
                <a:spcPct val="90000"/>
              </a:lnSpc>
              <a:spcBef>
                <a:spcPts val="500"/>
              </a:spcBef>
              <a:spcAft>
                <a:spcPts val="0"/>
              </a:spcAft>
              <a:buClr>
                <a:schemeClr val="lt2"/>
              </a:buClr>
              <a:buSzPts val="2200"/>
              <a:buFont typeface="Noto Sans Symbols"/>
              <a:buChar char="▪"/>
            </a:pPr>
            <a:r>
              <a:rPr lang="en-US" sz="2200">
                <a:solidFill>
                  <a:schemeClr val="lt2"/>
                </a:solidFill>
              </a:rPr>
              <a:t>Πρωτόκολλο ελέγχου μηνυμάτων δικτύου: ICMP</a:t>
            </a:r>
            <a:endParaRPr sz="2200">
              <a:solidFill>
                <a:schemeClr val="lt2"/>
              </a:solidFill>
            </a:endParaRPr>
          </a:p>
        </p:txBody>
      </p:sp>
      <p:sp>
        <p:nvSpPr>
          <p:cNvPr id="5228" name="Google Shape;5228;p49"/>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5"/>
          <p:cNvSpPr txBox="1"/>
          <p:nvPr>
            <p:ph type="title"/>
          </p:nvPr>
        </p:nvSpPr>
        <p:spPr>
          <a:xfrm>
            <a:off x="19050" y="209657"/>
            <a:ext cx="78867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600"/>
              <a:buFont typeface="Arial"/>
              <a:buNone/>
            </a:pPr>
            <a:r>
              <a:rPr lang="en-US" sz="3600"/>
              <a:t>Ανά δρομολογητή επίπεδο ελέγχου</a:t>
            </a:r>
            <a:endParaRPr/>
          </a:p>
        </p:txBody>
      </p:sp>
      <p:sp>
        <p:nvSpPr>
          <p:cNvPr id="97" name="Google Shape;97;p5"/>
          <p:cNvSpPr txBox="1"/>
          <p:nvPr/>
        </p:nvSpPr>
        <p:spPr>
          <a:xfrm>
            <a:off x="-24020" y="825829"/>
            <a:ext cx="8240400" cy="808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400"/>
              <a:buFont typeface="Arial"/>
              <a:buNone/>
            </a:pPr>
            <a:r>
              <a:rPr lang="en-US" sz="2400"/>
              <a:t>Ξεχωριστά συστατικά </a:t>
            </a:r>
            <a:r>
              <a:rPr lang="en-US" sz="2400"/>
              <a:t>δρομολόγησης</a:t>
            </a:r>
            <a:r>
              <a:rPr lang="en-US" sz="2400"/>
              <a:t> </a:t>
            </a:r>
            <a:r>
              <a:rPr b="0" lang="en-US" sz="2400" u="none" cap="none" strike="noStrike">
                <a:solidFill>
                  <a:srgbClr val="000090"/>
                </a:solidFill>
                <a:latin typeface="Arial"/>
                <a:ea typeface="Arial"/>
                <a:cs typeface="Arial"/>
                <a:sym typeface="Arial"/>
              </a:rPr>
              <a:t>σε καθένα δρομολογητή</a:t>
            </a:r>
            <a:r>
              <a:rPr b="0" lang="en-US" sz="2400" u="none" cap="none" strike="noStrike">
                <a:solidFill>
                  <a:srgbClr val="000000"/>
                </a:solidFill>
                <a:latin typeface="Arial"/>
                <a:ea typeface="Arial"/>
                <a:cs typeface="Arial"/>
                <a:sym typeface="Arial"/>
              </a:rPr>
              <a:t> αλληλεπιδρούν στο επίπεδο ελέγχου</a:t>
            </a:r>
            <a:endParaRPr sz="2400"/>
          </a:p>
        </p:txBody>
      </p:sp>
      <p:sp>
        <p:nvSpPr>
          <p:cNvPr id="98" name="Google Shape;98;p5"/>
          <p:cNvSpPr/>
          <p:nvPr/>
        </p:nvSpPr>
        <p:spPr>
          <a:xfrm>
            <a:off x="3136986" y="4107709"/>
            <a:ext cx="3020627" cy="704852"/>
          </a:xfrm>
          <a:custGeom>
            <a:rect b="b" l="l" r="r" t="t"/>
            <a:pathLst>
              <a:path extrusionOk="0" h="10125" w="10001">
                <a:moveTo>
                  <a:pt x="4" y="4039"/>
                </a:moveTo>
                <a:cubicBezTo>
                  <a:pt x="-29" y="2271"/>
                  <a:pt x="194" y="2100"/>
                  <a:pt x="715" y="1595"/>
                </a:cubicBezTo>
                <a:cubicBezTo>
                  <a:pt x="1236" y="1089"/>
                  <a:pt x="2417" y="1272"/>
                  <a:pt x="3130" y="1006"/>
                </a:cubicBezTo>
                <a:cubicBezTo>
                  <a:pt x="3843" y="740"/>
                  <a:pt x="4397" y="0"/>
                  <a:pt x="4995" y="0"/>
                </a:cubicBezTo>
                <a:cubicBezTo>
                  <a:pt x="5593" y="1"/>
                  <a:pt x="6206" y="926"/>
                  <a:pt x="6720" y="1009"/>
                </a:cubicBezTo>
                <a:cubicBezTo>
                  <a:pt x="7234" y="1092"/>
                  <a:pt x="7536" y="241"/>
                  <a:pt x="8082" y="497"/>
                </a:cubicBezTo>
                <a:cubicBezTo>
                  <a:pt x="8628" y="756"/>
                  <a:pt x="9854" y="442"/>
                  <a:pt x="9989" y="2989"/>
                </a:cubicBezTo>
                <a:cubicBezTo>
                  <a:pt x="10124" y="5536"/>
                  <a:pt x="9098" y="5742"/>
                  <a:pt x="8599" y="6797"/>
                </a:cubicBezTo>
                <a:cubicBezTo>
                  <a:pt x="8100" y="7852"/>
                  <a:pt x="7544" y="8981"/>
                  <a:pt x="6995" y="9322"/>
                </a:cubicBezTo>
                <a:cubicBezTo>
                  <a:pt x="6446" y="9663"/>
                  <a:pt x="5793" y="8957"/>
                  <a:pt x="5307" y="8843"/>
                </a:cubicBezTo>
                <a:cubicBezTo>
                  <a:pt x="4819" y="8726"/>
                  <a:pt x="4628" y="10048"/>
                  <a:pt x="4371" y="9912"/>
                </a:cubicBezTo>
                <a:cubicBezTo>
                  <a:pt x="4114" y="9775"/>
                  <a:pt x="3505" y="10355"/>
                  <a:pt x="3140" y="10019"/>
                </a:cubicBezTo>
                <a:cubicBezTo>
                  <a:pt x="2774" y="9683"/>
                  <a:pt x="2820" y="8138"/>
                  <a:pt x="2179" y="7895"/>
                </a:cubicBezTo>
                <a:cubicBezTo>
                  <a:pt x="1586" y="6800"/>
                  <a:pt x="1549" y="8137"/>
                  <a:pt x="1187" y="7495"/>
                </a:cubicBezTo>
                <a:cubicBezTo>
                  <a:pt x="825" y="6852"/>
                  <a:pt x="-7" y="6157"/>
                  <a:pt x="4" y="4039"/>
                </a:cubicBezTo>
                <a:close/>
              </a:path>
            </a:pathLst>
          </a:custGeom>
          <a:solidFill>
            <a:srgbClr val="66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99" name="Google Shape;99;p5"/>
          <p:cNvCxnSpPr/>
          <p:nvPr/>
        </p:nvCxnSpPr>
        <p:spPr>
          <a:xfrm flipH="1" rot="10800000">
            <a:off x="3609664" y="4222130"/>
            <a:ext cx="987000" cy="98700"/>
          </a:xfrm>
          <a:prstGeom prst="straightConnector1">
            <a:avLst/>
          </a:prstGeom>
          <a:noFill/>
          <a:ln cap="flat" cmpd="sng" w="12700">
            <a:solidFill>
              <a:srgbClr val="000000"/>
            </a:solidFill>
            <a:prstDash val="solid"/>
            <a:round/>
            <a:headEnd len="sm" w="sm" type="none"/>
            <a:tailEnd len="sm" w="sm" type="none"/>
          </a:ln>
        </p:spPr>
      </p:cxnSp>
      <p:cxnSp>
        <p:nvCxnSpPr>
          <p:cNvPr id="100" name="Google Shape;100;p5"/>
          <p:cNvCxnSpPr/>
          <p:nvPr/>
        </p:nvCxnSpPr>
        <p:spPr>
          <a:xfrm>
            <a:off x="3526320" y="4361312"/>
            <a:ext cx="1694400" cy="225000"/>
          </a:xfrm>
          <a:prstGeom prst="straightConnector1">
            <a:avLst/>
          </a:prstGeom>
          <a:noFill/>
          <a:ln cap="flat" cmpd="sng" w="12700">
            <a:solidFill>
              <a:srgbClr val="000000"/>
            </a:solidFill>
            <a:prstDash val="solid"/>
            <a:round/>
            <a:headEnd len="sm" w="sm" type="none"/>
            <a:tailEnd len="sm" w="sm" type="none"/>
          </a:ln>
        </p:spPr>
      </p:cxnSp>
      <p:cxnSp>
        <p:nvCxnSpPr>
          <p:cNvPr id="101" name="Google Shape;101;p5"/>
          <p:cNvCxnSpPr/>
          <p:nvPr/>
        </p:nvCxnSpPr>
        <p:spPr>
          <a:xfrm>
            <a:off x="3535845" y="4441084"/>
            <a:ext cx="535800" cy="206100"/>
          </a:xfrm>
          <a:prstGeom prst="straightConnector1">
            <a:avLst/>
          </a:prstGeom>
          <a:noFill/>
          <a:ln cap="flat" cmpd="sng" w="12700">
            <a:solidFill>
              <a:srgbClr val="000000"/>
            </a:solidFill>
            <a:prstDash val="solid"/>
            <a:round/>
            <a:headEnd len="sm" w="sm" type="none"/>
            <a:tailEnd len="sm" w="sm" type="none"/>
          </a:ln>
        </p:spPr>
      </p:cxnSp>
      <p:cxnSp>
        <p:nvCxnSpPr>
          <p:cNvPr id="102" name="Google Shape;102;p5"/>
          <p:cNvCxnSpPr/>
          <p:nvPr/>
        </p:nvCxnSpPr>
        <p:spPr>
          <a:xfrm flipH="1" rot="10800000">
            <a:off x="4299036" y="4586462"/>
            <a:ext cx="935700" cy="60600"/>
          </a:xfrm>
          <a:prstGeom prst="straightConnector1">
            <a:avLst/>
          </a:prstGeom>
          <a:noFill/>
          <a:ln cap="flat" cmpd="sng" w="12700">
            <a:solidFill>
              <a:srgbClr val="000000"/>
            </a:solidFill>
            <a:prstDash val="solid"/>
            <a:round/>
            <a:headEnd len="sm" w="sm" type="none"/>
            <a:tailEnd len="sm" w="sm" type="none"/>
          </a:ln>
        </p:spPr>
      </p:cxnSp>
      <p:cxnSp>
        <p:nvCxnSpPr>
          <p:cNvPr id="103" name="Google Shape;103;p5"/>
          <p:cNvCxnSpPr/>
          <p:nvPr/>
        </p:nvCxnSpPr>
        <p:spPr>
          <a:xfrm>
            <a:off x="4794336" y="4245821"/>
            <a:ext cx="792900" cy="93000"/>
          </a:xfrm>
          <a:prstGeom prst="straightConnector1">
            <a:avLst/>
          </a:prstGeom>
          <a:noFill/>
          <a:ln cap="flat" cmpd="sng" w="12700">
            <a:solidFill>
              <a:srgbClr val="000000"/>
            </a:solidFill>
            <a:prstDash val="solid"/>
            <a:round/>
            <a:headEnd len="sm" w="sm" type="none"/>
            <a:tailEnd len="sm" w="sm" type="none"/>
          </a:ln>
        </p:spPr>
      </p:cxnSp>
      <p:cxnSp>
        <p:nvCxnSpPr>
          <p:cNvPr id="104" name="Google Shape;104;p5"/>
          <p:cNvCxnSpPr/>
          <p:nvPr/>
        </p:nvCxnSpPr>
        <p:spPr>
          <a:xfrm flipH="1" rot="10800000">
            <a:off x="4257364" y="4361340"/>
            <a:ext cx="1343100" cy="225000"/>
          </a:xfrm>
          <a:prstGeom prst="straightConnector1">
            <a:avLst/>
          </a:prstGeom>
          <a:noFill/>
          <a:ln cap="flat" cmpd="sng" w="12700">
            <a:solidFill>
              <a:srgbClr val="000000"/>
            </a:solidFill>
            <a:prstDash val="solid"/>
            <a:round/>
            <a:headEnd len="sm" w="sm" type="none"/>
            <a:tailEnd len="sm" w="sm" type="none"/>
          </a:ln>
        </p:spPr>
      </p:cxnSp>
      <p:cxnSp>
        <p:nvCxnSpPr>
          <p:cNvPr id="105" name="Google Shape;105;p5"/>
          <p:cNvCxnSpPr/>
          <p:nvPr/>
        </p:nvCxnSpPr>
        <p:spPr>
          <a:xfrm flipH="1" rot="10800000">
            <a:off x="5252726" y="4382640"/>
            <a:ext cx="441600" cy="203700"/>
          </a:xfrm>
          <a:prstGeom prst="straightConnector1">
            <a:avLst/>
          </a:prstGeom>
          <a:noFill/>
          <a:ln cap="flat" cmpd="sng" w="12700">
            <a:solidFill>
              <a:srgbClr val="000000"/>
            </a:solidFill>
            <a:prstDash val="solid"/>
            <a:round/>
            <a:headEnd len="sm" w="sm" type="none"/>
            <a:tailEnd len="sm" w="sm" type="none"/>
          </a:ln>
        </p:spPr>
      </p:cxnSp>
      <p:cxnSp>
        <p:nvCxnSpPr>
          <p:cNvPr id="106" name="Google Shape;106;p5"/>
          <p:cNvCxnSpPr/>
          <p:nvPr/>
        </p:nvCxnSpPr>
        <p:spPr>
          <a:xfrm>
            <a:off x="4609789" y="4222009"/>
            <a:ext cx="610800" cy="300000"/>
          </a:xfrm>
          <a:prstGeom prst="straightConnector1">
            <a:avLst/>
          </a:prstGeom>
          <a:noFill/>
          <a:ln cap="flat" cmpd="sng" w="12700">
            <a:solidFill>
              <a:srgbClr val="000000"/>
            </a:solidFill>
            <a:prstDash val="solid"/>
            <a:round/>
            <a:headEnd len="sm" w="sm" type="none"/>
            <a:tailEnd len="sm" w="sm" type="none"/>
          </a:ln>
        </p:spPr>
      </p:cxnSp>
      <p:grpSp>
        <p:nvGrpSpPr>
          <p:cNvPr id="107" name="Google Shape;107;p5"/>
          <p:cNvGrpSpPr/>
          <p:nvPr/>
        </p:nvGrpSpPr>
        <p:grpSpPr>
          <a:xfrm>
            <a:off x="3953782" y="4541020"/>
            <a:ext cx="422688" cy="220244"/>
            <a:chOff x="1871277" y="1576300"/>
            <a:chExt cx="1128371" cy="437861"/>
          </a:xfrm>
        </p:grpSpPr>
        <p:sp>
          <p:nvSpPr>
            <p:cNvPr id="108" name="Google Shape;108;p5"/>
            <p:cNvSpPr/>
            <p:nvPr/>
          </p:nvSpPr>
          <p:spPr>
            <a:xfrm flipH="1" rot="10800000">
              <a:off x="1874455" y="1694641"/>
              <a:ext cx="1125193" cy="319520"/>
            </a:xfrm>
            <a:prstGeom prst="ellipse">
              <a:avLst/>
            </a:prstGeom>
            <a:gradFill>
              <a:gsLst>
                <a:gs pos="0">
                  <a:srgbClr val="262699"/>
                </a:gs>
                <a:gs pos="52999">
                  <a:srgbClr val="8585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9" name="Google Shape;109;p5"/>
            <p:cNvSpPr/>
            <p:nvPr/>
          </p:nvSpPr>
          <p:spPr>
            <a:xfrm>
              <a:off x="1871277" y="1739610"/>
              <a:ext cx="1128371" cy="11597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10" name="Google Shape;110;p5"/>
            <p:cNvSpPr/>
            <p:nvPr/>
          </p:nvSpPr>
          <p:spPr>
            <a:xfrm flipH="1" rot="10800000">
              <a:off x="1871277" y="1576300"/>
              <a:ext cx="1125193" cy="319520"/>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11" name="Google Shape;111;p5"/>
            <p:cNvSpPr/>
            <p:nvPr/>
          </p:nvSpPr>
          <p:spPr>
            <a:xfrm>
              <a:off x="2160521" y="1673339"/>
              <a:ext cx="546704" cy="160944"/>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12" name="Google Shape;112;p5"/>
            <p:cNvSpPr/>
            <p:nvPr/>
          </p:nvSpPr>
          <p:spPr>
            <a:xfrm>
              <a:off x="2103307" y="1633104"/>
              <a:ext cx="661131" cy="111240"/>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5"/>
            <p:cNvSpPr/>
            <p:nvPr/>
          </p:nvSpPr>
          <p:spPr>
            <a:xfrm>
              <a:off x="2538765" y="1727776"/>
              <a:ext cx="241567" cy="97039"/>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5"/>
            <p:cNvSpPr/>
            <p:nvPr/>
          </p:nvSpPr>
          <p:spPr>
            <a:xfrm>
              <a:off x="2090593" y="1730143"/>
              <a:ext cx="238389" cy="97040"/>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15" name="Google Shape;115;p5"/>
            <p:cNvCxnSpPr>
              <a:endCxn id="110" idx="2"/>
            </p:cNvCxnSpPr>
            <p:nvPr/>
          </p:nvCxnSpPr>
          <p:spPr>
            <a:xfrm rot="10800000">
              <a:off x="1871277" y="1736060"/>
              <a:ext cx="3300" cy="1230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116" name="Google Shape;116;p5"/>
            <p:cNvCxnSpPr/>
            <p:nvPr/>
          </p:nvCxnSpPr>
          <p:spPr>
            <a:xfrm rot="10800000">
              <a:off x="2996470" y="1734876"/>
              <a:ext cx="3178" cy="123075"/>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nvGrpSpPr>
          <p:cNvPr id="117" name="Google Shape;117;p5"/>
          <p:cNvGrpSpPr/>
          <p:nvPr/>
        </p:nvGrpSpPr>
        <p:grpSpPr>
          <a:xfrm>
            <a:off x="4475359" y="4135046"/>
            <a:ext cx="423929" cy="219062"/>
            <a:chOff x="1871277" y="1576300"/>
            <a:chExt cx="1128371" cy="437861"/>
          </a:xfrm>
        </p:grpSpPr>
        <p:sp>
          <p:nvSpPr>
            <p:cNvPr id="118" name="Google Shape;118;p5"/>
            <p:cNvSpPr/>
            <p:nvPr/>
          </p:nvSpPr>
          <p:spPr>
            <a:xfrm flipH="1" rot="10800000">
              <a:off x="1874446" y="1692905"/>
              <a:ext cx="1125202" cy="321256"/>
            </a:xfrm>
            <a:prstGeom prst="ellipse">
              <a:avLst/>
            </a:prstGeom>
            <a:gradFill>
              <a:gsLst>
                <a:gs pos="0">
                  <a:srgbClr val="262699"/>
                </a:gs>
                <a:gs pos="52999">
                  <a:srgbClr val="8585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19" name="Google Shape;119;p5"/>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20" name="Google Shape;120;p5"/>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21" name="Google Shape;121;p5"/>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22" name="Google Shape;122;p5"/>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5"/>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5"/>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25" name="Google Shape;125;p5"/>
            <p:cNvCxnSpPr>
              <a:endCxn id="120" idx="2"/>
            </p:cNvCxnSpPr>
            <p:nvPr/>
          </p:nvCxnSpPr>
          <p:spPr>
            <a:xfrm rot="10800000">
              <a:off x="1871277" y="1736929"/>
              <a:ext cx="3300" cy="1236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126" name="Google Shape;126;p5"/>
            <p:cNvCxnSpPr/>
            <p:nvPr/>
          </p:nvCxnSpPr>
          <p:spPr>
            <a:xfrm rot="10800000">
              <a:off x="2996477" y="1733359"/>
              <a:ext cx="3171" cy="123743"/>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nvGrpSpPr>
          <p:cNvPr id="127" name="Google Shape;127;p5"/>
          <p:cNvGrpSpPr/>
          <p:nvPr/>
        </p:nvGrpSpPr>
        <p:grpSpPr>
          <a:xfrm>
            <a:off x="4957477" y="4475533"/>
            <a:ext cx="422688" cy="220244"/>
            <a:chOff x="1871277" y="1576300"/>
            <a:chExt cx="1128371" cy="437861"/>
          </a:xfrm>
        </p:grpSpPr>
        <p:sp>
          <p:nvSpPr>
            <p:cNvPr id="128" name="Google Shape;128;p5"/>
            <p:cNvSpPr/>
            <p:nvPr/>
          </p:nvSpPr>
          <p:spPr>
            <a:xfrm flipH="1" rot="10800000">
              <a:off x="1874457" y="1694641"/>
              <a:ext cx="1125191" cy="319520"/>
            </a:xfrm>
            <a:prstGeom prst="ellipse">
              <a:avLst/>
            </a:prstGeom>
            <a:gradFill>
              <a:gsLst>
                <a:gs pos="0">
                  <a:srgbClr val="262699"/>
                </a:gs>
                <a:gs pos="52999">
                  <a:srgbClr val="8585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29" name="Google Shape;129;p5"/>
            <p:cNvSpPr/>
            <p:nvPr/>
          </p:nvSpPr>
          <p:spPr>
            <a:xfrm>
              <a:off x="1871277" y="1739611"/>
              <a:ext cx="1128371" cy="115973"/>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30" name="Google Shape;130;p5"/>
            <p:cNvSpPr/>
            <p:nvPr/>
          </p:nvSpPr>
          <p:spPr>
            <a:xfrm flipH="1" rot="10800000">
              <a:off x="1871277" y="1576300"/>
              <a:ext cx="1125191" cy="319520"/>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31" name="Google Shape;131;p5"/>
            <p:cNvSpPr/>
            <p:nvPr/>
          </p:nvSpPr>
          <p:spPr>
            <a:xfrm>
              <a:off x="2160522" y="1673340"/>
              <a:ext cx="546703" cy="16094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32" name="Google Shape;132;p5"/>
            <p:cNvSpPr/>
            <p:nvPr/>
          </p:nvSpPr>
          <p:spPr>
            <a:xfrm>
              <a:off x="2103309" y="1633103"/>
              <a:ext cx="661129" cy="111241"/>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5"/>
            <p:cNvSpPr/>
            <p:nvPr/>
          </p:nvSpPr>
          <p:spPr>
            <a:xfrm>
              <a:off x="2538763" y="1727776"/>
              <a:ext cx="241567" cy="97040"/>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5"/>
            <p:cNvSpPr/>
            <p:nvPr/>
          </p:nvSpPr>
          <p:spPr>
            <a:xfrm>
              <a:off x="2090595" y="1730144"/>
              <a:ext cx="238387" cy="97039"/>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35" name="Google Shape;135;p5"/>
            <p:cNvCxnSpPr>
              <a:endCxn id="130" idx="2"/>
            </p:cNvCxnSpPr>
            <p:nvPr/>
          </p:nvCxnSpPr>
          <p:spPr>
            <a:xfrm rot="10800000">
              <a:off x="1871277" y="1736060"/>
              <a:ext cx="3300" cy="1230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136" name="Google Shape;136;p5"/>
            <p:cNvCxnSpPr/>
            <p:nvPr/>
          </p:nvCxnSpPr>
          <p:spPr>
            <a:xfrm rot="10800000">
              <a:off x="2996468" y="1734877"/>
              <a:ext cx="3180" cy="123074"/>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nvGrpSpPr>
          <p:cNvPr id="137" name="Google Shape;137;p5"/>
          <p:cNvGrpSpPr/>
          <p:nvPr/>
        </p:nvGrpSpPr>
        <p:grpSpPr>
          <a:xfrm>
            <a:off x="5499296" y="4239789"/>
            <a:ext cx="423929" cy="220244"/>
            <a:chOff x="1871277" y="1576300"/>
            <a:chExt cx="1128371" cy="437861"/>
          </a:xfrm>
        </p:grpSpPr>
        <p:sp>
          <p:nvSpPr>
            <p:cNvPr id="138" name="Google Shape;138;p5"/>
            <p:cNvSpPr/>
            <p:nvPr/>
          </p:nvSpPr>
          <p:spPr>
            <a:xfrm flipH="1" rot="10800000">
              <a:off x="1874446" y="1694641"/>
              <a:ext cx="1125202" cy="319520"/>
            </a:xfrm>
            <a:prstGeom prst="ellipse">
              <a:avLst/>
            </a:prstGeom>
            <a:gradFill>
              <a:gsLst>
                <a:gs pos="0">
                  <a:srgbClr val="262699"/>
                </a:gs>
                <a:gs pos="52999">
                  <a:srgbClr val="8585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39" name="Google Shape;139;p5"/>
            <p:cNvSpPr/>
            <p:nvPr/>
          </p:nvSpPr>
          <p:spPr>
            <a:xfrm>
              <a:off x="1871277" y="1739611"/>
              <a:ext cx="1128371" cy="115973"/>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40" name="Google Shape;140;p5"/>
            <p:cNvSpPr/>
            <p:nvPr/>
          </p:nvSpPr>
          <p:spPr>
            <a:xfrm flipH="1" rot="10800000">
              <a:off x="1871277" y="1576300"/>
              <a:ext cx="1125200" cy="319520"/>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41" name="Google Shape;141;p5"/>
            <p:cNvSpPr/>
            <p:nvPr/>
          </p:nvSpPr>
          <p:spPr>
            <a:xfrm>
              <a:off x="2159708" y="1673340"/>
              <a:ext cx="548339" cy="16094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42" name="Google Shape;142;p5"/>
            <p:cNvSpPr/>
            <p:nvPr/>
          </p:nvSpPr>
          <p:spPr>
            <a:xfrm>
              <a:off x="2102655" y="1633103"/>
              <a:ext cx="662444" cy="111241"/>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5"/>
            <p:cNvSpPr/>
            <p:nvPr/>
          </p:nvSpPr>
          <p:spPr>
            <a:xfrm>
              <a:off x="2536889" y="1727776"/>
              <a:ext cx="244057" cy="97040"/>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5"/>
            <p:cNvSpPr/>
            <p:nvPr/>
          </p:nvSpPr>
          <p:spPr>
            <a:xfrm>
              <a:off x="2089977" y="1730144"/>
              <a:ext cx="240888" cy="97039"/>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45" name="Google Shape;145;p5"/>
            <p:cNvCxnSpPr>
              <a:endCxn id="140" idx="2"/>
            </p:cNvCxnSpPr>
            <p:nvPr/>
          </p:nvCxnSpPr>
          <p:spPr>
            <a:xfrm rot="10800000">
              <a:off x="1871277" y="1736060"/>
              <a:ext cx="3300" cy="1230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146" name="Google Shape;146;p5"/>
            <p:cNvCxnSpPr/>
            <p:nvPr/>
          </p:nvCxnSpPr>
          <p:spPr>
            <a:xfrm rot="10800000">
              <a:off x="2996477" y="1734877"/>
              <a:ext cx="3171" cy="123074"/>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nvGrpSpPr>
          <p:cNvPr id="147" name="Google Shape;147;p5"/>
          <p:cNvGrpSpPr/>
          <p:nvPr/>
        </p:nvGrpSpPr>
        <p:grpSpPr>
          <a:xfrm>
            <a:off x="2510782" y="1777844"/>
            <a:ext cx="3953071" cy="2854236"/>
            <a:chOff x="1757805" y="2331054"/>
            <a:chExt cx="5270058" cy="3804634"/>
          </a:xfrm>
        </p:grpSpPr>
        <p:sp>
          <p:nvSpPr>
            <p:cNvPr id="148" name="Google Shape;148;p5"/>
            <p:cNvSpPr/>
            <p:nvPr/>
          </p:nvSpPr>
          <p:spPr>
            <a:xfrm>
              <a:off x="1776853" y="4829382"/>
              <a:ext cx="1220685" cy="920604"/>
            </a:xfrm>
            <a:custGeom>
              <a:rect b="b" l="l" r="r" t="t"/>
              <a:pathLst>
                <a:path extrusionOk="0" h="921649" w="1220510">
                  <a:moveTo>
                    <a:pt x="1060159" y="921649"/>
                  </a:moveTo>
                  <a:cubicBezTo>
                    <a:pt x="166591" y="183345"/>
                    <a:pt x="908943" y="790884"/>
                    <a:pt x="0" y="51716"/>
                  </a:cubicBezTo>
                  <a:cubicBezTo>
                    <a:pt x="346878" y="57311"/>
                    <a:pt x="712340" y="-5240"/>
                    <a:pt x="1059218" y="355"/>
                  </a:cubicBezTo>
                  <a:cubicBezTo>
                    <a:pt x="1192967" y="751903"/>
                    <a:pt x="1090859" y="157699"/>
                    <a:pt x="1220510" y="849923"/>
                  </a:cubicBezTo>
                  <a:cubicBezTo>
                    <a:pt x="1126090" y="855456"/>
                    <a:pt x="1222187" y="863235"/>
                    <a:pt x="1060159" y="921649"/>
                  </a:cubicBezTo>
                  <a:close/>
                </a:path>
              </a:pathLst>
            </a:custGeom>
            <a:gradFill>
              <a:gsLst>
                <a:gs pos="0">
                  <a:srgbClr val="F2F2F2"/>
                </a:gs>
                <a:gs pos="100000">
                  <a:srgbClr val="BFBFBF"/>
                </a:gs>
              </a:gsLst>
              <a:lin ang="16200000" scaled="0"/>
            </a:gradFill>
            <a:ln cap="flat" cmpd="sng" w="9525">
              <a:solidFill>
                <a:srgbClr val="BFBFB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49" name="Google Shape;149;p5"/>
            <p:cNvSpPr/>
            <p:nvPr/>
          </p:nvSpPr>
          <p:spPr>
            <a:xfrm>
              <a:off x="6102428" y="4916682"/>
              <a:ext cx="925435" cy="757117"/>
            </a:xfrm>
            <a:custGeom>
              <a:rect b="b" l="l" r="r" t="t"/>
              <a:pathLst>
                <a:path extrusionOk="0" h="758185" w="926304">
                  <a:moveTo>
                    <a:pt x="0" y="735614"/>
                  </a:moveTo>
                  <a:cubicBezTo>
                    <a:pt x="309918" y="169731"/>
                    <a:pt x="59088" y="622691"/>
                    <a:pt x="405840" y="13939"/>
                  </a:cubicBezTo>
                  <a:cubicBezTo>
                    <a:pt x="580581" y="18247"/>
                    <a:pt x="751563" y="-3745"/>
                    <a:pt x="926304" y="563"/>
                  </a:cubicBezTo>
                  <a:cubicBezTo>
                    <a:pt x="312762" y="607705"/>
                    <a:pt x="474902" y="459041"/>
                    <a:pt x="183705" y="758185"/>
                  </a:cubicBezTo>
                  <a:cubicBezTo>
                    <a:pt x="49420" y="729549"/>
                    <a:pt x="196198" y="734148"/>
                    <a:pt x="0" y="735614"/>
                  </a:cubicBezTo>
                  <a:close/>
                </a:path>
              </a:pathLst>
            </a:custGeom>
            <a:gradFill>
              <a:gsLst>
                <a:gs pos="0">
                  <a:srgbClr val="F2F2F2">
                    <a:alpha val="54901"/>
                  </a:srgbClr>
                </a:gs>
                <a:gs pos="100000">
                  <a:srgbClr val="BFBFBF"/>
                </a:gs>
              </a:gsLst>
              <a:lin ang="16200000" scaled="0"/>
            </a:gradFill>
            <a:ln cap="flat" cmpd="sng" w="9525">
              <a:solidFill>
                <a:srgbClr val="BFBFB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50" name="Google Shape;150;p5"/>
            <p:cNvSpPr/>
            <p:nvPr/>
          </p:nvSpPr>
          <p:spPr>
            <a:xfrm>
              <a:off x="5288109" y="4937315"/>
              <a:ext cx="725426" cy="1099963"/>
            </a:xfrm>
            <a:custGeom>
              <a:rect b="b" l="l" r="r" t="t"/>
              <a:pathLst>
                <a:path extrusionOk="0" h="1101479" w="725009">
                  <a:moveTo>
                    <a:pt x="0" y="1073986"/>
                  </a:moveTo>
                  <a:cubicBezTo>
                    <a:pt x="95638" y="589814"/>
                    <a:pt x="96800" y="618448"/>
                    <a:pt x="206612" y="1724"/>
                  </a:cubicBezTo>
                  <a:cubicBezTo>
                    <a:pt x="451440" y="14348"/>
                    <a:pt x="499346" y="35256"/>
                    <a:pt x="725009" y="0"/>
                  </a:cubicBezTo>
                  <a:cubicBezTo>
                    <a:pt x="326141" y="749497"/>
                    <a:pt x="642687" y="159790"/>
                    <a:pt x="159092" y="1101479"/>
                  </a:cubicBezTo>
                  <a:cubicBezTo>
                    <a:pt x="24807" y="1072843"/>
                    <a:pt x="92525" y="1088071"/>
                    <a:pt x="0" y="1073986"/>
                  </a:cubicBezTo>
                  <a:close/>
                </a:path>
              </a:pathLst>
            </a:custGeom>
            <a:gradFill>
              <a:gsLst>
                <a:gs pos="0">
                  <a:srgbClr val="F2F2F2">
                    <a:alpha val="54901"/>
                  </a:srgbClr>
                </a:gs>
                <a:gs pos="100000">
                  <a:srgbClr val="BFBFBF"/>
                </a:gs>
              </a:gsLst>
              <a:lin ang="16200000" scaled="0"/>
            </a:gradFill>
            <a:ln cap="flat" cmpd="sng" w="9525">
              <a:solidFill>
                <a:srgbClr val="BFBFB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51" name="Google Shape;151;p5"/>
            <p:cNvSpPr/>
            <p:nvPr/>
          </p:nvSpPr>
          <p:spPr>
            <a:xfrm>
              <a:off x="4300767" y="4956362"/>
              <a:ext cx="514307" cy="577758"/>
            </a:xfrm>
            <a:custGeom>
              <a:rect b="b" l="l" r="r" t="t"/>
              <a:pathLst>
                <a:path extrusionOk="0" h="578353" w="514180">
                  <a:moveTo>
                    <a:pt x="135770" y="577341"/>
                  </a:moveTo>
                  <a:cubicBezTo>
                    <a:pt x="50587" y="214237"/>
                    <a:pt x="96631" y="442038"/>
                    <a:pt x="0" y="0"/>
                  </a:cubicBezTo>
                  <a:lnTo>
                    <a:pt x="514180" y="10891"/>
                  </a:lnTo>
                  <a:cubicBezTo>
                    <a:pt x="417353" y="348331"/>
                    <a:pt x="426658" y="280104"/>
                    <a:pt x="339280" y="576561"/>
                  </a:cubicBezTo>
                  <a:cubicBezTo>
                    <a:pt x="292835" y="580865"/>
                    <a:pt x="203869" y="575875"/>
                    <a:pt x="135770" y="577341"/>
                  </a:cubicBezTo>
                  <a:close/>
                </a:path>
              </a:pathLst>
            </a:custGeom>
            <a:gradFill>
              <a:gsLst>
                <a:gs pos="0">
                  <a:srgbClr val="F2F2F2">
                    <a:alpha val="54901"/>
                  </a:srgbClr>
                </a:gs>
                <a:gs pos="100000">
                  <a:srgbClr val="BFBFBF"/>
                </a:gs>
              </a:gsLst>
              <a:lin ang="16200000" scaled="0"/>
            </a:gradFill>
            <a:ln cap="flat" cmpd="sng" w="9525">
              <a:solidFill>
                <a:srgbClr val="BFBFB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52" name="Google Shape;152;p5"/>
            <p:cNvSpPr/>
            <p:nvPr/>
          </p:nvSpPr>
          <p:spPr>
            <a:xfrm>
              <a:off x="3521369" y="4919856"/>
              <a:ext cx="593675" cy="1215832"/>
            </a:xfrm>
            <a:custGeom>
              <a:rect b="b" l="l" r="r" t="t"/>
              <a:pathLst>
                <a:path extrusionOk="0" h="1215612" w="594113">
                  <a:moveTo>
                    <a:pt x="403236" y="1215612"/>
                  </a:moveTo>
                  <a:cubicBezTo>
                    <a:pt x="223947" y="663007"/>
                    <a:pt x="295574" y="908506"/>
                    <a:pt x="0" y="4757"/>
                  </a:cubicBezTo>
                  <a:cubicBezTo>
                    <a:pt x="166537" y="861"/>
                    <a:pt x="336246" y="3896"/>
                    <a:pt x="502783" y="0"/>
                  </a:cubicBezTo>
                  <a:cubicBezTo>
                    <a:pt x="555943" y="995541"/>
                    <a:pt x="557486" y="515061"/>
                    <a:pt x="594113" y="1179818"/>
                  </a:cubicBezTo>
                  <a:cubicBezTo>
                    <a:pt x="496428" y="1184123"/>
                    <a:pt x="599434" y="1214146"/>
                    <a:pt x="403236" y="1215612"/>
                  </a:cubicBezTo>
                  <a:close/>
                </a:path>
              </a:pathLst>
            </a:custGeom>
            <a:gradFill>
              <a:gsLst>
                <a:gs pos="0">
                  <a:srgbClr val="F2F2F2">
                    <a:alpha val="54901"/>
                  </a:srgbClr>
                </a:gs>
                <a:gs pos="100000">
                  <a:srgbClr val="BFBFBF"/>
                </a:gs>
              </a:gsLst>
              <a:lin ang="16200000" scaled="0"/>
            </a:gradFill>
            <a:ln cap="flat" cmpd="sng" w="9525">
              <a:solidFill>
                <a:srgbClr val="BFBFB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153" name="Google Shape;153;p5"/>
            <p:cNvGrpSpPr/>
            <p:nvPr/>
          </p:nvGrpSpPr>
          <p:grpSpPr>
            <a:xfrm>
              <a:off x="1757805" y="2331054"/>
              <a:ext cx="1079409" cy="2674512"/>
              <a:chOff x="1757805" y="2331054"/>
              <a:chExt cx="1079409" cy="2674512"/>
            </a:xfrm>
          </p:grpSpPr>
          <p:sp>
            <p:nvSpPr>
              <p:cNvPr id="154" name="Google Shape;154;p5"/>
              <p:cNvSpPr/>
              <p:nvPr/>
            </p:nvSpPr>
            <p:spPr>
              <a:xfrm rot="10800000">
                <a:off x="1789552" y="2580252"/>
                <a:ext cx="1027025" cy="1084090"/>
              </a:xfrm>
              <a:prstGeom prst="rect">
                <a:avLst/>
              </a:prstGeom>
              <a:gradFill>
                <a:gsLst>
                  <a:gs pos="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155" name="Google Shape;155;p5"/>
              <p:cNvGrpSpPr/>
              <p:nvPr/>
            </p:nvGrpSpPr>
            <p:grpSpPr>
              <a:xfrm>
                <a:off x="1783203" y="4616691"/>
                <a:ext cx="1030201" cy="388875"/>
                <a:chOff x="4128891" y="3607011"/>
                <a:chExt cx="565669" cy="338400"/>
              </a:xfrm>
            </p:grpSpPr>
            <p:sp>
              <p:nvSpPr>
                <p:cNvPr id="156" name="Google Shape;156;p5"/>
                <p:cNvSpPr/>
                <p:nvPr/>
              </p:nvSpPr>
              <p:spPr>
                <a:xfrm>
                  <a:off x="4128891" y="3720271"/>
                  <a:ext cx="565669" cy="225140"/>
                </a:xfrm>
                <a:prstGeom prst="ellipse">
                  <a:avLst/>
                </a:prstGeom>
                <a:solidFill>
                  <a:srgbClr val="262699"/>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57" name="Google Shape;157;p5"/>
                <p:cNvSpPr/>
                <p:nvPr/>
              </p:nvSpPr>
              <p:spPr>
                <a:xfrm>
                  <a:off x="4128891" y="3720271"/>
                  <a:ext cx="565669" cy="111880"/>
                </a:xfrm>
                <a:prstGeom prst="rect">
                  <a:avLst/>
                </a:prstGeom>
                <a:solidFill>
                  <a:srgbClr val="2626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58" name="Google Shape;158;p5"/>
                <p:cNvSpPr/>
                <p:nvPr/>
              </p:nvSpPr>
              <p:spPr>
                <a:xfrm>
                  <a:off x="4128891" y="3607011"/>
                  <a:ext cx="565669" cy="225140"/>
                </a:xfrm>
                <a:prstGeom prst="ellipse">
                  <a:avLst/>
                </a:prstGeom>
                <a:solidFill>
                  <a:srgbClr val="8383E0">
                    <a:alpha val="69803"/>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159" name="Google Shape;159;p5"/>
                <p:cNvCxnSpPr/>
                <p:nvPr/>
              </p:nvCxnSpPr>
              <p:spPr>
                <a:xfrm>
                  <a:off x="4694560" y="3720271"/>
                  <a:ext cx="0" cy="111880"/>
                </a:xfrm>
                <a:prstGeom prst="straightConnector1">
                  <a:avLst/>
                </a:prstGeom>
                <a:noFill/>
                <a:ln cap="flat" cmpd="sng" w="9525">
                  <a:solidFill>
                    <a:srgbClr val="000000"/>
                  </a:solidFill>
                  <a:prstDash val="solid"/>
                  <a:round/>
                  <a:headEnd len="sm" w="sm" type="none"/>
                  <a:tailEnd len="sm" w="sm" type="none"/>
                </a:ln>
              </p:spPr>
            </p:cxnSp>
            <p:cxnSp>
              <p:nvCxnSpPr>
                <p:cNvPr id="160" name="Google Shape;160;p5"/>
                <p:cNvCxnSpPr/>
                <p:nvPr/>
              </p:nvCxnSpPr>
              <p:spPr>
                <a:xfrm>
                  <a:off x="4128891" y="3720271"/>
                  <a:ext cx="0" cy="111880"/>
                </a:xfrm>
                <a:prstGeom prst="straightConnector1">
                  <a:avLst/>
                </a:prstGeom>
                <a:noFill/>
                <a:ln cap="flat" cmpd="sng" w="9525">
                  <a:solidFill>
                    <a:srgbClr val="000000"/>
                  </a:solidFill>
                  <a:prstDash val="solid"/>
                  <a:round/>
                  <a:headEnd len="sm" w="sm" type="none"/>
                  <a:tailEnd len="sm" w="sm" type="none"/>
                </a:ln>
              </p:spPr>
            </p:cxnSp>
          </p:grpSp>
          <p:sp>
            <p:nvSpPr>
              <p:cNvPr id="161" name="Google Shape;161;p5"/>
              <p:cNvSpPr/>
              <p:nvPr/>
            </p:nvSpPr>
            <p:spPr>
              <a:xfrm>
                <a:off x="1802251" y="3602440"/>
                <a:ext cx="1027025" cy="1163452"/>
              </a:xfrm>
              <a:prstGeom prst="rect">
                <a:avLst/>
              </a:prstGeom>
              <a:gradFill>
                <a:gsLst>
                  <a:gs pos="0">
                    <a:srgbClr val="ACACEA"/>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162" name="Google Shape;162;p5"/>
              <p:cNvCxnSpPr/>
              <p:nvPr/>
            </p:nvCxnSpPr>
            <p:spPr>
              <a:xfrm>
                <a:off x="1781615" y="2805642"/>
                <a:ext cx="20636" cy="2020566"/>
              </a:xfrm>
              <a:prstGeom prst="straightConnector1">
                <a:avLst/>
              </a:prstGeom>
              <a:noFill/>
              <a:ln cap="flat" cmpd="sng" w="9525">
                <a:solidFill>
                  <a:srgbClr val="000000"/>
                </a:solidFill>
                <a:prstDash val="dash"/>
                <a:round/>
                <a:headEnd len="sm" w="sm" type="none"/>
                <a:tailEnd len="sm" w="sm" type="none"/>
              </a:ln>
            </p:spPr>
          </p:cxnSp>
          <p:cxnSp>
            <p:nvCxnSpPr>
              <p:cNvPr id="163" name="Google Shape;163;p5"/>
              <p:cNvCxnSpPr/>
              <p:nvPr/>
            </p:nvCxnSpPr>
            <p:spPr>
              <a:xfrm flipH="1">
                <a:off x="2818166" y="2805642"/>
                <a:ext cx="4762" cy="1976123"/>
              </a:xfrm>
              <a:prstGeom prst="straightConnector1">
                <a:avLst/>
              </a:prstGeom>
              <a:noFill/>
              <a:ln cap="flat" cmpd="sng" w="9525">
                <a:solidFill>
                  <a:srgbClr val="000000"/>
                </a:solidFill>
                <a:prstDash val="dash"/>
                <a:round/>
                <a:headEnd len="sm" w="sm" type="none"/>
                <a:tailEnd len="sm" w="sm" type="none"/>
              </a:ln>
            </p:spPr>
          </p:cxnSp>
          <p:grpSp>
            <p:nvGrpSpPr>
              <p:cNvPr id="164" name="Google Shape;164;p5"/>
              <p:cNvGrpSpPr/>
              <p:nvPr/>
            </p:nvGrpSpPr>
            <p:grpSpPr>
              <a:xfrm>
                <a:off x="1757805" y="2331054"/>
                <a:ext cx="1079409" cy="430145"/>
                <a:chOff x="2183302" y="1574638"/>
                <a:chExt cx="1200053" cy="430113"/>
              </a:xfrm>
            </p:grpSpPr>
            <p:sp>
              <p:nvSpPr>
                <p:cNvPr id="165" name="Google Shape;165;p5"/>
                <p:cNvSpPr/>
                <p:nvPr/>
              </p:nvSpPr>
              <p:spPr>
                <a:xfrm flipH="1" rot="10800000">
                  <a:off x="2186832" y="1690499"/>
                  <a:ext cx="1194758" cy="314252"/>
                </a:xfrm>
                <a:prstGeom prst="ellipse">
                  <a:avLst/>
                </a:prstGeom>
                <a:gradFill>
                  <a:gsLst>
                    <a:gs pos="0">
                      <a:srgbClr val="262699"/>
                    </a:gs>
                    <a:gs pos="31000">
                      <a:srgbClr val="8383E0"/>
                    </a:gs>
                    <a:gs pos="100000">
                      <a:srgbClr val="D5D5F4"/>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66" name="Google Shape;166;p5"/>
                <p:cNvSpPr/>
                <p:nvPr/>
              </p:nvSpPr>
              <p:spPr>
                <a:xfrm>
                  <a:off x="2183302" y="1734939"/>
                  <a:ext cx="1198287" cy="112686"/>
                </a:xfrm>
                <a:prstGeom prst="rect">
                  <a:avLst/>
                </a:prstGeom>
                <a:gradFill>
                  <a:gsLst>
                    <a:gs pos="0">
                      <a:srgbClr val="ACACEA"/>
                    </a:gs>
                    <a:gs pos="54000">
                      <a:srgbClr val="8383E0"/>
                    </a:gs>
                    <a:gs pos="100000">
                      <a:srgbClr val="262699"/>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67" name="Google Shape;167;p5"/>
                <p:cNvSpPr/>
                <p:nvPr/>
              </p:nvSpPr>
              <p:spPr>
                <a:xfrm flipH="1" rot="10800000">
                  <a:off x="2183302" y="1574638"/>
                  <a:ext cx="1196523" cy="314252"/>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68" name="Google Shape;168;p5"/>
                <p:cNvSpPr/>
                <p:nvPr/>
              </p:nvSpPr>
              <p:spPr>
                <a:xfrm>
                  <a:off x="2490374" y="1671453"/>
                  <a:ext cx="582379" cy="157125"/>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69" name="Google Shape;169;p5"/>
                <p:cNvSpPr/>
                <p:nvPr/>
              </p:nvSpPr>
              <p:spPr>
                <a:xfrm>
                  <a:off x="2430372" y="1630188"/>
                  <a:ext cx="702384" cy="109512"/>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5"/>
                <p:cNvSpPr/>
                <p:nvPr/>
              </p:nvSpPr>
              <p:spPr>
                <a:xfrm>
                  <a:off x="2892745" y="1723828"/>
                  <a:ext cx="257658" cy="9522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5"/>
                <p:cNvSpPr/>
                <p:nvPr/>
              </p:nvSpPr>
              <p:spPr>
                <a:xfrm>
                  <a:off x="2418018" y="1725416"/>
                  <a:ext cx="254129" cy="95228"/>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72" name="Google Shape;172;p5"/>
                <p:cNvCxnSpPr>
                  <a:endCxn id="167" idx="2"/>
                </p:cNvCxnSpPr>
                <p:nvPr/>
              </p:nvCxnSpPr>
              <p:spPr>
                <a:xfrm rot="10800000">
                  <a:off x="2183302" y="1731764"/>
                  <a:ext cx="3600" cy="1221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173" name="Google Shape;173;p5"/>
                <p:cNvCxnSpPr/>
                <p:nvPr/>
              </p:nvCxnSpPr>
              <p:spPr>
                <a:xfrm rot="10800000">
                  <a:off x="3379825" y="1728590"/>
                  <a:ext cx="3530" cy="122209"/>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grpSp>
          <p:nvGrpSpPr>
            <p:cNvPr id="174" name="Google Shape;174;p5"/>
            <p:cNvGrpSpPr/>
            <p:nvPr/>
          </p:nvGrpSpPr>
          <p:grpSpPr>
            <a:xfrm>
              <a:off x="3500438" y="3173883"/>
              <a:ext cx="522287" cy="1831685"/>
              <a:chOff x="3500438" y="3173883"/>
              <a:chExt cx="522287" cy="1831685"/>
            </a:xfrm>
          </p:grpSpPr>
          <p:sp>
            <p:nvSpPr>
              <p:cNvPr id="175" name="Google Shape;175;p5"/>
              <p:cNvSpPr/>
              <p:nvPr/>
            </p:nvSpPr>
            <p:spPr>
              <a:xfrm rot="10800000">
                <a:off x="3507320" y="3287221"/>
                <a:ext cx="498349" cy="306623"/>
              </a:xfrm>
              <a:prstGeom prst="rect">
                <a:avLst/>
              </a:prstGeom>
              <a:gradFill>
                <a:gsLst>
                  <a:gs pos="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176" name="Google Shape;176;p5"/>
              <p:cNvCxnSpPr/>
              <p:nvPr/>
            </p:nvCxnSpPr>
            <p:spPr>
              <a:xfrm flipH="1">
                <a:off x="4019802" y="3321497"/>
                <a:ext cx="1588" cy="1536456"/>
              </a:xfrm>
              <a:prstGeom prst="straightConnector1">
                <a:avLst/>
              </a:prstGeom>
              <a:noFill/>
              <a:ln cap="flat" cmpd="sng" w="9525">
                <a:solidFill>
                  <a:srgbClr val="000000"/>
                </a:solidFill>
                <a:prstDash val="dash"/>
                <a:round/>
                <a:headEnd len="sm" w="sm" type="none"/>
                <a:tailEnd len="sm" w="sm" type="none"/>
              </a:ln>
            </p:spPr>
          </p:cxnSp>
          <p:pic>
            <p:nvPicPr>
              <p:cNvPr descr="router_top.png" id="177" name="Google Shape;177;p5"/>
              <p:cNvPicPr preferRelativeResize="0"/>
              <p:nvPr/>
            </p:nvPicPr>
            <p:blipFill rotWithShape="1">
              <a:blip r:embed="rId3">
                <a:alphaModFix/>
              </a:blip>
              <a:srcRect b="0" l="0" r="0" t="0"/>
              <a:stretch/>
            </p:blipFill>
            <p:spPr>
              <a:xfrm>
                <a:off x="3500438" y="3194292"/>
                <a:ext cx="522287" cy="220475"/>
              </a:xfrm>
              <a:prstGeom prst="rect">
                <a:avLst/>
              </a:prstGeom>
              <a:noFill/>
              <a:ln>
                <a:noFill/>
              </a:ln>
            </p:spPr>
          </p:pic>
          <p:grpSp>
            <p:nvGrpSpPr>
              <p:cNvPr id="178" name="Google Shape;178;p5"/>
              <p:cNvGrpSpPr/>
              <p:nvPr/>
            </p:nvGrpSpPr>
            <p:grpSpPr>
              <a:xfrm>
                <a:off x="3511845" y="4783352"/>
                <a:ext cx="507957" cy="222216"/>
                <a:chOff x="4129087" y="3606297"/>
                <a:chExt cx="568256" cy="339233"/>
              </a:xfrm>
            </p:grpSpPr>
            <p:sp>
              <p:nvSpPr>
                <p:cNvPr id="179" name="Google Shape;179;p5"/>
                <p:cNvSpPr/>
                <p:nvPr/>
              </p:nvSpPr>
              <p:spPr>
                <a:xfrm>
                  <a:off x="4129087" y="3720182"/>
                  <a:ext cx="568256" cy="225348"/>
                </a:xfrm>
                <a:prstGeom prst="ellipse">
                  <a:avLst/>
                </a:prstGeom>
                <a:solidFill>
                  <a:srgbClr val="262699"/>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80" name="Google Shape;180;p5"/>
                <p:cNvSpPr/>
                <p:nvPr/>
              </p:nvSpPr>
              <p:spPr>
                <a:xfrm>
                  <a:off x="4129087" y="3720182"/>
                  <a:ext cx="568256" cy="111462"/>
                </a:xfrm>
                <a:prstGeom prst="rect">
                  <a:avLst/>
                </a:prstGeom>
                <a:solidFill>
                  <a:srgbClr val="2626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81" name="Google Shape;181;p5"/>
                <p:cNvSpPr/>
                <p:nvPr/>
              </p:nvSpPr>
              <p:spPr>
                <a:xfrm>
                  <a:off x="4129087" y="3606297"/>
                  <a:ext cx="568256" cy="225346"/>
                </a:xfrm>
                <a:prstGeom prst="ellipse">
                  <a:avLst/>
                </a:prstGeom>
                <a:solidFill>
                  <a:srgbClr val="ACACEA">
                    <a:alpha val="54901"/>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182" name="Google Shape;182;p5"/>
                <p:cNvCxnSpPr/>
                <p:nvPr/>
              </p:nvCxnSpPr>
              <p:spPr>
                <a:xfrm>
                  <a:off x="4697343" y="3720182"/>
                  <a:ext cx="0" cy="111462"/>
                </a:xfrm>
                <a:prstGeom prst="straightConnector1">
                  <a:avLst/>
                </a:prstGeom>
                <a:noFill/>
                <a:ln cap="flat" cmpd="sng" w="9525">
                  <a:solidFill>
                    <a:srgbClr val="000000"/>
                  </a:solidFill>
                  <a:prstDash val="solid"/>
                  <a:round/>
                  <a:headEnd len="sm" w="sm" type="none"/>
                  <a:tailEnd len="sm" w="sm" type="none"/>
                </a:ln>
              </p:spPr>
            </p:cxnSp>
            <p:cxnSp>
              <p:nvCxnSpPr>
                <p:cNvPr id="183" name="Google Shape;183;p5"/>
                <p:cNvCxnSpPr/>
                <p:nvPr/>
              </p:nvCxnSpPr>
              <p:spPr>
                <a:xfrm>
                  <a:off x="4129087" y="3720182"/>
                  <a:ext cx="0" cy="111462"/>
                </a:xfrm>
                <a:prstGeom prst="straightConnector1">
                  <a:avLst/>
                </a:prstGeom>
                <a:noFill/>
                <a:ln cap="flat" cmpd="sng" w="9525">
                  <a:solidFill>
                    <a:srgbClr val="000000"/>
                  </a:solidFill>
                  <a:prstDash val="solid"/>
                  <a:round/>
                  <a:headEnd len="sm" w="sm" type="none"/>
                  <a:tailEnd len="sm" w="sm" type="none"/>
                </a:ln>
              </p:spPr>
            </p:cxnSp>
          </p:grpSp>
          <p:sp>
            <p:nvSpPr>
              <p:cNvPr id="184" name="Google Shape;184;p5"/>
              <p:cNvSpPr/>
              <p:nvPr/>
            </p:nvSpPr>
            <p:spPr>
              <a:xfrm>
                <a:off x="3516608" y="3697675"/>
                <a:ext cx="498433" cy="1163452"/>
              </a:xfrm>
              <a:prstGeom prst="rect">
                <a:avLst/>
              </a:prstGeom>
              <a:gradFill>
                <a:gsLst>
                  <a:gs pos="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185" name="Google Shape;185;p5"/>
              <p:cNvCxnSpPr>
                <a:stCxn id="186" idx="2"/>
              </p:cNvCxnSpPr>
              <p:nvPr/>
            </p:nvCxnSpPr>
            <p:spPr>
              <a:xfrm flipH="1">
                <a:off x="3507045" y="3262768"/>
                <a:ext cx="4800" cy="1688700"/>
              </a:xfrm>
              <a:prstGeom prst="straightConnector1">
                <a:avLst/>
              </a:prstGeom>
              <a:noFill/>
              <a:ln cap="flat" cmpd="sng" w="9525">
                <a:solidFill>
                  <a:srgbClr val="000000"/>
                </a:solidFill>
                <a:prstDash val="dash"/>
                <a:round/>
                <a:headEnd len="sm" w="sm" type="none"/>
                <a:tailEnd len="sm" w="sm" type="none"/>
              </a:ln>
            </p:spPr>
          </p:cxnSp>
          <p:grpSp>
            <p:nvGrpSpPr>
              <p:cNvPr id="187" name="Google Shape;187;p5"/>
              <p:cNvGrpSpPr/>
              <p:nvPr/>
            </p:nvGrpSpPr>
            <p:grpSpPr>
              <a:xfrm>
                <a:off x="3511845" y="3173883"/>
                <a:ext cx="503196" cy="242848"/>
                <a:chOff x="2185178" y="1574269"/>
                <a:chExt cx="1198011" cy="430447"/>
              </a:xfrm>
            </p:grpSpPr>
            <p:sp>
              <p:nvSpPr>
                <p:cNvPr id="188" name="Google Shape;188;p5"/>
                <p:cNvSpPr/>
                <p:nvPr/>
              </p:nvSpPr>
              <p:spPr>
                <a:xfrm flipH="1" rot="10800000">
                  <a:off x="2188958" y="1689617"/>
                  <a:ext cx="1194231" cy="315099"/>
                </a:xfrm>
                <a:prstGeom prst="ellipse">
                  <a:avLst/>
                </a:prstGeom>
                <a:gradFill>
                  <a:gsLst>
                    <a:gs pos="0">
                      <a:srgbClr val="262699"/>
                    </a:gs>
                    <a:gs pos="3100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89" name="Google Shape;189;p5"/>
                <p:cNvSpPr/>
                <p:nvPr/>
              </p:nvSpPr>
              <p:spPr>
                <a:xfrm>
                  <a:off x="2185178" y="1734631"/>
                  <a:ext cx="1198011" cy="112535"/>
                </a:xfrm>
                <a:prstGeom prst="rect">
                  <a:avLst/>
                </a:prstGeom>
                <a:gradFill>
                  <a:gsLst>
                    <a:gs pos="0">
                      <a:srgbClr val="ACACEA"/>
                    </a:gs>
                    <a:gs pos="54000">
                      <a:srgbClr val="8383E0"/>
                    </a:gs>
                    <a:gs pos="100000">
                      <a:srgbClr val="262699"/>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86" name="Google Shape;186;p5"/>
                <p:cNvSpPr/>
                <p:nvPr/>
              </p:nvSpPr>
              <p:spPr>
                <a:xfrm flipH="1" rot="10800000">
                  <a:off x="2185178" y="1574269"/>
                  <a:ext cx="1194231" cy="315099"/>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90" name="Google Shape;190;p5"/>
                <p:cNvSpPr/>
                <p:nvPr/>
              </p:nvSpPr>
              <p:spPr>
                <a:xfrm>
                  <a:off x="2491295" y="1669924"/>
                  <a:ext cx="581999" cy="157549"/>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91" name="Google Shape;191;p5"/>
                <p:cNvSpPr/>
                <p:nvPr/>
              </p:nvSpPr>
              <p:spPr>
                <a:xfrm>
                  <a:off x="2430828" y="1630537"/>
                  <a:ext cx="702933" cy="109721"/>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5"/>
                <p:cNvSpPr/>
                <p:nvPr/>
              </p:nvSpPr>
              <p:spPr>
                <a:xfrm>
                  <a:off x="2891892" y="1723378"/>
                  <a:ext cx="260764" cy="95655"/>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5"/>
                <p:cNvSpPr/>
                <p:nvPr/>
              </p:nvSpPr>
              <p:spPr>
                <a:xfrm>
                  <a:off x="2419489" y="1726192"/>
                  <a:ext cx="253208" cy="92841"/>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94" name="Google Shape;194;p5"/>
                <p:cNvCxnSpPr>
                  <a:endCxn id="186" idx="2"/>
                </p:cNvCxnSpPr>
                <p:nvPr/>
              </p:nvCxnSpPr>
              <p:spPr>
                <a:xfrm rot="10800000">
                  <a:off x="2185178" y="1731818"/>
                  <a:ext cx="3900" cy="1209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195" name="Google Shape;195;p5"/>
                <p:cNvCxnSpPr/>
                <p:nvPr/>
              </p:nvCxnSpPr>
              <p:spPr>
                <a:xfrm rot="10800000">
                  <a:off x="3379409" y="1729005"/>
                  <a:ext cx="3780" cy="120976"/>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grpSp>
          <p:nvGrpSpPr>
            <p:cNvPr id="196" name="Google Shape;196;p5"/>
            <p:cNvGrpSpPr/>
            <p:nvPr/>
          </p:nvGrpSpPr>
          <p:grpSpPr>
            <a:xfrm>
              <a:off x="4299179" y="2486604"/>
              <a:ext cx="528594" cy="2517375"/>
              <a:chOff x="4299179" y="2486604"/>
              <a:chExt cx="528594" cy="2517375"/>
            </a:xfrm>
          </p:grpSpPr>
          <p:sp>
            <p:nvSpPr>
              <p:cNvPr id="197" name="Google Shape;197;p5"/>
              <p:cNvSpPr/>
              <p:nvPr/>
            </p:nvSpPr>
            <p:spPr>
              <a:xfrm rot="10800000">
                <a:off x="4315358" y="2675960"/>
                <a:ext cx="498350" cy="916575"/>
              </a:xfrm>
              <a:prstGeom prst="rect">
                <a:avLst/>
              </a:prstGeom>
              <a:gradFill>
                <a:gsLst>
                  <a:gs pos="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198" name="Google Shape;198;p5"/>
              <p:cNvCxnSpPr/>
              <p:nvPr/>
            </p:nvCxnSpPr>
            <p:spPr>
              <a:xfrm>
                <a:off x="4821424" y="2642154"/>
                <a:ext cx="6349" cy="2214211"/>
              </a:xfrm>
              <a:prstGeom prst="straightConnector1">
                <a:avLst/>
              </a:prstGeom>
              <a:noFill/>
              <a:ln cap="flat" cmpd="sng" w="9525">
                <a:solidFill>
                  <a:srgbClr val="000000"/>
                </a:solidFill>
                <a:prstDash val="dash"/>
                <a:round/>
                <a:headEnd len="sm" w="sm" type="none"/>
                <a:tailEnd len="sm" w="sm" type="none"/>
              </a:ln>
            </p:spPr>
          </p:cxnSp>
          <p:grpSp>
            <p:nvGrpSpPr>
              <p:cNvPr id="199" name="Google Shape;199;p5"/>
              <p:cNvGrpSpPr/>
              <p:nvPr/>
            </p:nvGrpSpPr>
            <p:grpSpPr>
              <a:xfrm>
                <a:off x="4319815" y="4781764"/>
                <a:ext cx="507958" cy="222216"/>
                <a:chOff x="4129012" y="3606230"/>
                <a:chExt cx="568256" cy="339300"/>
              </a:xfrm>
            </p:grpSpPr>
            <p:sp>
              <p:nvSpPr>
                <p:cNvPr id="200" name="Google Shape;200;p5"/>
                <p:cNvSpPr/>
                <p:nvPr/>
              </p:nvSpPr>
              <p:spPr>
                <a:xfrm>
                  <a:off x="4129012" y="3720139"/>
                  <a:ext cx="568256" cy="225391"/>
                </a:xfrm>
                <a:prstGeom prst="ellipse">
                  <a:avLst/>
                </a:prstGeom>
                <a:solidFill>
                  <a:srgbClr val="262699"/>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01" name="Google Shape;201;p5"/>
                <p:cNvSpPr/>
                <p:nvPr/>
              </p:nvSpPr>
              <p:spPr>
                <a:xfrm>
                  <a:off x="4129012" y="3720139"/>
                  <a:ext cx="568256" cy="111484"/>
                </a:xfrm>
                <a:prstGeom prst="rect">
                  <a:avLst/>
                </a:prstGeom>
                <a:solidFill>
                  <a:srgbClr val="2626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02" name="Google Shape;202;p5"/>
                <p:cNvSpPr/>
                <p:nvPr/>
              </p:nvSpPr>
              <p:spPr>
                <a:xfrm>
                  <a:off x="4129012" y="3606230"/>
                  <a:ext cx="568256" cy="225392"/>
                </a:xfrm>
                <a:prstGeom prst="ellipse">
                  <a:avLst/>
                </a:prstGeom>
                <a:solidFill>
                  <a:srgbClr val="ACACEA">
                    <a:alpha val="54901"/>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203" name="Google Shape;203;p5"/>
                <p:cNvCxnSpPr/>
                <p:nvPr/>
              </p:nvCxnSpPr>
              <p:spPr>
                <a:xfrm>
                  <a:off x="4697268" y="3720139"/>
                  <a:ext cx="0" cy="111484"/>
                </a:xfrm>
                <a:prstGeom prst="straightConnector1">
                  <a:avLst/>
                </a:prstGeom>
                <a:noFill/>
                <a:ln cap="flat" cmpd="sng" w="9525">
                  <a:solidFill>
                    <a:srgbClr val="000000"/>
                  </a:solidFill>
                  <a:prstDash val="solid"/>
                  <a:round/>
                  <a:headEnd len="sm" w="sm" type="none"/>
                  <a:tailEnd len="sm" w="sm" type="none"/>
                </a:ln>
              </p:spPr>
            </p:cxnSp>
            <p:cxnSp>
              <p:nvCxnSpPr>
                <p:cNvPr id="204" name="Google Shape;204;p5"/>
                <p:cNvCxnSpPr/>
                <p:nvPr/>
              </p:nvCxnSpPr>
              <p:spPr>
                <a:xfrm>
                  <a:off x="4129012" y="3720139"/>
                  <a:ext cx="0" cy="111484"/>
                </a:xfrm>
                <a:prstGeom prst="straightConnector1">
                  <a:avLst/>
                </a:prstGeom>
                <a:noFill/>
                <a:ln cap="flat" cmpd="sng" w="9525">
                  <a:solidFill>
                    <a:srgbClr val="000000"/>
                  </a:solidFill>
                  <a:prstDash val="solid"/>
                  <a:round/>
                  <a:headEnd len="sm" w="sm" type="none"/>
                  <a:tailEnd len="sm" w="sm" type="none"/>
                </a:ln>
              </p:spPr>
            </p:cxnSp>
          </p:grpSp>
          <p:sp>
            <p:nvSpPr>
              <p:cNvPr id="205" name="Google Shape;205;p5"/>
              <p:cNvSpPr/>
              <p:nvPr/>
            </p:nvSpPr>
            <p:spPr>
              <a:xfrm>
                <a:off x="4324577" y="3696087"/>
                <a:ext cx="498433" cy="1163453"/>
              </a:xfrm>
              <a:prstGeom prst="rect">
                <a:avLst/>
              </a:prstGeom>
              <a:gradFill>
                <a:gsLst>
                  <a:gs pos="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206" name="Google Shape;206;p5"/>
              <p:cNvCxnSpPr>
                <a:stCxn id="207" idx="2"/>
              </p:cNvCxnSpPr>
              <p:nvPr/>
            </p:nvCxnSpPr>
            <p:spPr>
              <a:xfrm>
                <a:off x="4300767" y="2640567"/>
                <a:ext cx="14400" cy="2309400"/>
              </a:xfrm>
              <a:prstGeom prst="straightConnector1">
                <a:avLst/>
              </a:prstGeom>
              <a:noFill/>
              <a:ln cap="flat" cmpd="sng" w="9525">
                <a:solidFill>
                  <a:srgbClr val="000000"/>
                </a:solidFill>
                <a:prstDash val="dash"/>
                <a:round/>
                <a:headEnd len="sm" w="sm" type="none"/>
                <a:tailEnd len="sm" w="sm" type="none"/>
              </a:ln>
            </p:spPr>
          </p:cxnSp>
          <p:grpSp>
            <p:nvGrpSpPr>
              <p:cNvPr id="208" name="Google Shape;208;p5"/>
              <p:cNvGrpSpPr/>
              <p:nvPr/>
            </p:nvGrpSpPr>
            <p:grpSpPr>
              <a:xfrm>
                <a:off x="4299179" y="2486604"/>
                <a:ext cx="504783" cy="242849"/>
                <a:chOff x="2183224" y="1574808"/>
                <a:chExt cx="1200054" cy="430149"/>
              </a:xfrm>
            </p:grpSpPr>
            <p:sp>
              <p:nvSpPr>
                <p:cNvPr id="207" name="Google Shape;207;p5"/>
                <p:cNvSpPr/>
                <p:nvPr/>
              </p:nvSpPr>
              <p:spPr>
                <a:xfrm flipH="1" rot="10800000">
                  <a:off x="2186998" y="1690077"/>
                  <a:ext cx="1196279" cy="314880"/>
                </a:xfrm>
                <a:prstGeom prst="ellipse">
                  <a:avLst/>
                </a:prstGeom>
                <a:gradFill>
                  <a:gsLst>
                    <a:gs pos="0">
                      <a:srgbClr val="262699"/>
                    </a:gs>
                    <a:gs pos="3100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09" name="Google Shape;209;p5"/>
                <p:cNvSpPr/>
                <p:nvPr/>
              </p:nvSpPr>
              <p:spPr>
                <a:xfrm>
                  <a:off x="2183224" y="1735060"/>
                  <a:ext cx="1200054" cy="112457"/>
                </a:xfrm>
                <a:prstGeom prst="rect">
                  <a:avLst/>
                </a:prstGeom>
                <a:gradFill>
                  <a:gsLst>
                    <a:gs pos="0">
                      <a:srgbClr val="ACACEA"/>
                    </a:gs>
                    <a:gs pos="54000">
                      <a:srgbClr val="8383E0"/>
                    </a:gs>
                    <a:gs pos="100000">
                      <a:srgbClr val="262699"/>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10" name="Google Shape;210;p5"/>
                <p:cNvSpPr/>
                <p:nvPr/>
              </p:nvSpPr>
              <p:spPr>
                <a:xfrm flipH="1" rot="10800000">
                  <a:off x="2183224" y="1574808"/>
                  <a:ext cx="1196282" cy="314880"/>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11" name="Google Shape;211;p5"/>
                <p:cNvSpPr/>
                <p:nvPr/>
              </p:nvSpPr>
              <p:spPr>
                <a:xfrm>
                  <a:off x="2488899" y="1670396"/>
                  <a:ext cx="584931" cy="157440"/>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12" name="Google Shape;212;p5"/>
                <p:cNvSpPr/>
                <p:nvPr/>
              </p:nvSpPr>
              <p:spPr>
                <a:xfrm>
                  <a:off x="2428519" y="1631037"/>
                  <a:ext cx="705691" cy="1096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5"/>
                <p:cNvSpPr/>
                <p:nvPr/>
              </p:nvSpPr>
              <p:spPr>
                <a:xfrm>
                  <a:off x="2892690" y="1723814"/>
                  <a:ext cx="256615" cy="9558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5"/>
                <p:cNvSpPr/>
                <p:nvPr/>
              </p:nvSpPr>
              <p:spPr>
                <a:xfrm>
                  <a:off x="2417196" y="1726625"/>
                  <a:ext cx="252843" cy="92778"/>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15" name="Google Shape;215;p5"/>
                <p:cNvCxnSpPr>
                  <a:endCxn id="210" idx="2"/>
                </p:cNvCxnSpPr>
                <p:nvPr/>
              </p:nvCxnSpPr>
              <p:spPr>
                <a:xfrm rot="10800000">
                  <a:off x="2183224" y="1732248"/>
                  <a:ext cx="3900" cy="1209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216" name="Google Shape;216;p5"/>
                <p:cNvCxnSpPr/>
                <p:nvPr/>
              </p:nvCxnSpPr>
              <p:spPr>
                <a:xfrm rot="10800000">
                  <a:off x="3379505" y="1729437"/>
                  <a:ext cx="3773" cy="12089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grpSp>
          <p:nvGrpSpPr>
            <p:cNvPr id="217" name="Google Shape;217;p5"/>
            <p:cNvGrpSpPr/>
            <p:nvPr/>
          </p:nvGrpSpPr>
          <p:grpSpPr>
            <a:xfrm>
              <a:off x="5491163" y="3178644"/>
              <a:ext cx="522287" cy="1825335"/>
              <a:chOff x="5491163" y="3178644"/>
              <a:chExt cx="522287" cy="1825335"/>
            </a:xfrm>
          </p:grpSpPr>
          <p:sp>
            <p:nvSpPr>
              <p:cNvPr id="218" name="Google Shape;218;p5"/>
              <p:cNvSpPr/>
              <p:nvPr/>
            </p:nvSpPr>
            <p:spPr>
              <a:xfrm rot="10800000">
                <a:off x="5498044" y="3266845"/>
                <a:ext cx="498349" cy="325689"/>
              </a:xfrm>
              <a:prstGeom prst="rect">
                <a:avLst/>
              </a:prstGeom>
              <a:gradFill>
                <a:gsLst>
                  <a:gs pos="0">
                    <a:srgbClr val="262699">
                      <a:alpha val="61960"/>
                    </a:srgbClr>
                  </a:gs>
                  <a:gs pos="1000">
                    <a:srgbClr val="262699">
                      <a:alpha val="61960"/>
                    </a:srgbClr>
                  </a:gs>
                  <a:gs pos="5400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219" name="Google Shape;219;p5"/>
              <p:cNvCxnSpPr>
                <a:stCxn id="220" idx="6"/>
              </p:cNvCxnSpPr>
              <p:nvPr/>
            </p:nvCxnSpPr>
            <p:spPr>
              <a:xfrm>
                <a:off x="6004010" y="3267530"/>
                <a:ext cx="6300" cy="1582500"/>
              </a:xfrm>
              <a:prstGeom prst="straightConnector1">
                <a:avLst/>
              </a:prstGeom>
              <a:noFill/>
              <a:ln cap="flat" cmpd="sng" w="9525">
                <a:solidFill>
                  <a:srgbClr val="000000"/>
                </a:solidFill>
                <a:prstDash val="dash"/>
                <a:round/>
                <a:headEnd len="sm" w="sm" type="none"/>
                <a:tailEnd len="sm" w="sm" type="none"/>
              </a:ln>
            </p:spPr>
          </p:cxnSp>
          <p:pic>
            <p:nvPicPr>
              <p:cNvPr descr="router_top.png" id="221" name="Google Shape;221;p5"/>
              <p:cNvPicPr preferRelativeResize="0"/>
              <p:nvPr/>
            </p:nvPicPr>
            <p:blipFill rotWithShape="1">
              <a:blip r:embed="rId3">
                <a:alphaModFix/>
              </a:blip>
              <a:srcRect b="0" l="0" r="0" t="0"/>
              <a:stretch/>
            </p:blipFill>
            <p:spPr>
              <a:xfrm>
                <a:off x="5491163" y="3206725"/>
                <a:ext cx="522287" cy="220431"/>
              </a:xfrm>
              <a:prstGeom prst="rect">
                <a:avLst/>
              </a:prstGeom>
              <a:noFill/>
              <a:ln>
                <a:noFill/>
              </a:ln>
            </p:spPr>
          </p:pic>
          <p:grpSp>
            <p:nvGrpSpPr>
              <p:cNvPr id="222" name="Google Shape;222;p5"/>
              <p:cNvGrpSpPr/>
              <p:nvPr/>
            </p:nvGrpSpPr>
            <p:grpSpPr>
              <a:xfrm>
                <a:off x="5502403" y="4781764"/>
                <a:ext cx="507957" cy="222216"/>
                <a:chOff x="4128900" y="3606230"/>
                <a:chExt cx="568256" cy="339300"/>
              </a:xfrm>
            </p:grpSpPr>
            <p:sp>
              <p:nvSpPr>
                <p:cNvPr id="223" name="Google Shape;223;p5"/>
                <p:cNvSpPr/>
                <p:nvPr/>
              </p:nvSpPr>
              <p:spPr>
                <a:xfrm>
                  <a:off x="4128900" y="3720139"/>
                  <a:ext cx="568256" cy="225391"/>
                </a:xfrm>
                <a:prstGeom prst="ellipse">
                  <a:avLst/>
                </a:prstGeom>
                <a:solidFill>
                  <a:srgbClr val="262699"/>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24" name="Google Shape;224;p5"/>
                <p:cNvSpPr/>
                <p:nvPr/>
              </p:nvSpPr>
              <p:spPr>
                <a:xfrm>
                  <a:off x="4128900" y="3720139"/>
                  <a:ext cx="568256" cy="111484"/>
                </a:xfrm>
                <a:prstGeom prst="rect">
                  <a:avLst/>
                </a:prstGeom>
                <a:solidFill>
                  <a:srgbClr val="2626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25" name="Google Shape;225;p5"/>
                <p:cNvSpPr/>
                <p:nvPr/>
              </p:nvSpPr>
              <p:spPr>
                <a:xfrm>
                  <a:off x="4128900" y="3606230"/>
                  <a:ext cx="568256" cy="225392"/>
                </a:xfrm>
                <a:prstGeom prst="ellipse">
                  <a:avLst/>
                </a:prstGeom>
                <a:solidFill>
                  <a:srgbClr val="ACACEA">
                    <a:alpha val="54901"/>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226" name="Google Shape;226;p5"/>
                <p:cNvCxnSpPr/>
                <p:nvPr/>
              </p:nvCxnSpPr>
              <p:spPr>
                <a:xfrm>
                  <a:off x="4697156" y="3720139"/>
                  <a:ext cx="0" cy="111484"/>
                </a:xfrm>
                <a:prstGeom prst="straightConnector1">
                  <a:avLst/>
                </a:prstGeom>
                <a:noFill/>
                <a:ln cap="flat" cmpd="sng" w="9525">
                  <a:solidFill>
                    <a:srgbClr val="000000"/>
                  </a:solidFill>
                  <a:prstDash val="solid"/>
                  <a:round/>
                  <a:headEnd len="sm" w="sm" type="none"/>
                  <a:tailEnd len="sm" w="sm" type="none"/>
                </a:ln>
              </p:spPr>
            </p:cxnSp>
            <p:cxnSp>
              <p:nvCxnSpPr>
                <p:cNvPr id="227" name="Google Shape;227;p5"/>
                <p:cNvCxnSpPr/>
                <p:nvPr/>
              </p:nvCxnSpPr>
              <p:spPr>
                <a:xfrm>
                  <a:off x="4128900" y="3720139"/>
                  <a:ext cx="0" cy="111484"/>
                </a:xfrm>
                <a:prstGeom prst="straightConnector1">
                  <a:avLst/>
                </a:prstGeom>
                <a:noFill/>
                <a:ln cap="flat" cmpd="sng" w="9525">
                  <a:solidFill>
                    <a:srgbClr val="000000"/>
                  </a:solidFill>
                  <a:prstDash val="solid"/>
                  <a:round/>
                  <a:headEnd len="sm" w="sm" type="none"/>
                  <a:tailEnd len="sm" w="sm" type="none"/>
                </a:ln>
              </p:spPr>
            </p:cxnSp>
          </p:grpSp>
          <p:sp>
            <p:nvSpPr>
              <p:cNvPr id="228" name="Google Shape;228;p5"/>
              <p:cNvSpPr/>
              <p:nvPr/>
            </p:nvSpPr>
            <p:spPr>
              <a:xfrm>
                <a:off x="5507166" y="3694500"/>
                <a:ext cx="498433" cy="1165040"/>
              </a:xfrm>
              <a:prstGeom prst="rect">
                <a:avLst/>
              </a:prstGeom>
              <a:gradFill>
                <a:gsLst>
                  <a:gs pos="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229" name="Google Shape;229;p5"/>
              <p:cNvCxnSpPr>
                <a:stCxn id="221" idx="1"/>
              </p:cNvCxnSpPr>
              <p:nvPr/>
            </p:nvCxnSpPr>
            <p:spPr>
              <a:xfrm>
                <a:off x="5491163" y="3316940"/>
                <a:ext cx="6300" cy="1633200"/>
              </a:xfrm>
              <a:prstGeom prst="straightConnector1">
                <a:avLst/>
              </a:prstGeom>
              <a:noFill/>
              <a:ln cap="flat" cmpd="sng" w="9525">
                <a:solidFill>
                  <a:srgbClr val="000000"/>
                </a:solidFill>
                <a:prstDash val="dash"/>
                <a:round/>
                <a:headEnd len="sm" w="sm" type="none"/>
                <a:tailEnd len="sm" w="sm" type="none"/>
              </a:ln>
            </p:spPr>
          </p:cxnSp>
          <p:grpSp>
            <p:nvGrpSpPr>
              <p:cNvPr id="230" name="Google Shape;230;p5"/>
              <p:cNvGrpSpPr/>
              <p:nvPr/>
            </p:nvGrpSpPr>
            <p:grpSpPr>
              <a:xfrm>
                <a:off x="5500816" y="3178644"/>
                <a:ext cx="504782" cy="242849"/>
                <a:chOff x="2183606" y="1573485"/>
                <a:chExt cx="1200052" cy="430149"/>
              </a:xfrm>
            </p:grpSpPr>
            <p:sp>
              <p:nvSpPr>
                <p:cNvPr id="231" name="Google Shape;231;p5"/>
                <p:cNvSpPr/>
                <p:nvPr/>
              </p:nvSpPr>
              <p:spPr>
                <a:xfrm flipH="1" rot="10800000">
                  <a:off x="2187379" y="1688754"/>
                  <a:ext cx="1196279" cy="314880"/>
                </a:xfrm>
                <a:prstGeom prst="ellipse">
                  <a:avLst/>
                </a:prstGeom>
                <a:gradFill>
                  <a:gsLst>
                    <a:gs pos="0">
                      <a:srgbClr val="262699"/>
                    </a:gs>
                    <a:gs pos="3100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32" name="Google Shape;232;p5"/>
                <p:cNvSpPr/>
                <p:nvPr/>
              </p:nvSpPr>
              <p:spPr>
                <a:xfrm>
                  <a:off x="2183606" y="1733737"/>
                  <a:ext cx="1200052" cy="112457"/>
                </a:xfrm>
                <a:prstGeom prst="rect">
                  <a:avLst/>
                </a:prstGeom>
                <a:gradFill>
                  <a:gsLst>
                    <a:gs pos="0">
                      <a:srgbClr val="ACACEA"/>
                    </a:gs>
                    <a:gs pos="54000">
                      <a:srgbClr val="8383E0"/>
                    </a:gs>
                    <a:gs pos="100000">
                      <a:srgbClr val="262699"/>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20" name="Google Shape;220;p5"/>
                <p:cNvSpPr/>
                <p:nvPr/>
              </p:nvSpPr>
              <p:spPr>
                <a:xfrm flipH="1" rot="10800000">
                  <a:off x="2183606" y="1573485"/>
                  <a:ext cx="1196277" cy="314880"/>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33" name="Google Shape;233;p5"/>
                <p:cNvSpPr/>
                <p:nvPr/>
              </p:nvSpPr>
              <p:spPr>
                <a:xfrm>
                  <a:off x="2489279" y="1669074"/>
                  <a:ext cx="584932" cy="157440"/>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34" name="Google Shape;234;p5"/>
                <p:cNvSpPr/>
                <p:nvPr/>
              </p:nvSpPr>
              <p:spPr>
                <a:xfrm>
                  <a:off x="2428899" y="1629714"/>
                  <a:ext cx="705692" cy="1096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5"/>
                <p:cNvSpPr/>
                <p:nvPr/>
              </p:nvSpPr>
              <p:spPr>
                <a:xfrm>
                  <a:off x="2893071" y="1722492"/>
                  <a:ext cx="256615" cy="9558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5"/>
                <p:cNvSpPr/>
                <p:nvPr/>
              </p:nvSpPr>
              <p:spPr>
                <a:xfrm>
                  <a:off x="2417579" y="1725302"/>
                  <a:ext cx="252840" cy="92778"/>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37" name="Google Shape;237;p5"/>
                <p:cNvCxnSpPr>
                  <a:endCxn id="220" idx="2"/>
                </p:cNvCxnSpPr>
                <p:nvPr/>
              </p:nvCxnSpPr>
              <p:spPr>
                <a:xfrm rot="10800000">
                  <a:off x="2183606" y="1730925"/>
                  <a:ext cx="3900" cy="1209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238" name="Google Shape;238;p5"/>
                <p:cNvCxnSpPr/>
                <p:nvPr/>
              </p:nvCxnSpPr>
              <p:spPr>
                <a:xfrm rot="10800000">
                  <a:off x="3379883" y="1728114"/>
                  <a:ext cx="3775" cy="12089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grpSp>
          <p:nvGrpSpPr>
            <p:cNvPr id="239" name="Google Shape;239;p5"/>
            <p:cNvGrpSpPr/>
            <p:nvPr/>
          </p:nvGrpSpPr>
          <p:grpSpPr>
            <a:xfrm>
              <a:off x="6472285" y="2648504"/>
              <a:ext cx="522243" cy="2353888"/>
              <a:chOff x="6472285" y="2648504"/>
              <a:chExt cx="522243" cy="2353888"/>
            </a:xfrm>
          </p:grpSpPr>
          <p:sp>
            <p:nvSpPr>
              <p:cNvPr id="240" name="Google Shape;240;p5"/>
              <p:cNvSpPr/>
              <p:nvPr/>
            </p:nvSpPr>
            <p:spPr>
              <a:xfrm rot="10800000">
                <a:off x="6482296" y="2777838"/>
                <a:ext cx="498349" cy="722037"/>
              </a:xfrm>
              <a:prstGeom prst="rect">
                <a:avLst/>
              </a:prstGeom>
              <a:gradFill>
                <a:gsLst>
                  <a:gs pos="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241" name="Google Shape;241;p5"/>
              <p:cNvCxnSpPr/>
              <p:nvPr/>
            </p:nvCxnSpPr>
            <p:spPr>
              <a:xfrm>
                <a:off x="6994528" y="2846910"/>
                <a:ext cx="0" cy="1998345"/>
              </a:xfrm>
              <a:prstGeom prst="straightConnector1">
                <a:avLst/>
              </a:prstGeom>
              <a:noFill/>
              <a:ln cap="flat" cmpd="sng" w="9525">
                <a:solidFill>
                  <a:srgbClr val="000000"/>
                </a:solidFill>
                <a:prstDash val="dash"/>
                <a:round/>
                <a:headEnd len="sm" w="sm" type="none"/>
                <a:tailEnd len="sm" w="sm" type="none"/>
              </a:ln>
            </p:spPr>
          </p:cxnSp>
          <p:grpSp>
            <p:nvGrpSpPr>
              <p:cNvPr id="242" name="Google Shape;242;p5"/>
              <p:cNvGrpSpPr/>
              <p:nvPr/>
            </p:nvGrpSpPr>
            <p:grpSpPr>
              <a:xfrm>
                <a:off x="6486570" y="4765893"/>
                <a:ext cx="507957" cy="236499"/>
                <a:chOff x="4128808" y="3606294"/>
                <a:chExt cx="568256" cy="339218"/>
              </a:xfrm>
            </p:grpSpPr>
            <p:sp>
              <p:nvSpPr>
                <p:cNvPr id="243" name="Google Shape;243;p5"/>
                <p:cNvSpPr/>
                <p:nvPr/>
              </p:nvSpPr>
              <p:spPr>
                <a:xfrm>
                  <a:off x="4128808" y="3720125"/>
                  <a:ext cx="568256" cy="225387"/>
                </a:xfrm>
                <a:prstGeom prst="ellipse">
                  <a:avLst/>
                </a:prstGeom>
                <a:solidFill>
                  <a:srgbClr val="262699"/>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44" name="Google Shape;244;p5"/>
                <p:cNvSpPr/>
                <p:nvPr/>
              </p:nvSpPr>
              <p:spPr>
                <a:xfrm>
                  <a:off x="4128808" y="3720125"/>
                  <a:ext cx="568256" cy="111556"/>
                </a:xfrm>
                <a:prstGeom prst="rect">
                  <a:avLst/>
                </a:prstGeom>
                <a:solidFill>
                  <a:srgbClr val="2626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45" name="Google Shape;245;p5"/>
                <p:cNvSpPr/>
                <p:nvPr/>
              </p:nvSpPr>
              <p:spPr>
                <a:xfrm>
                  <a:off x="4128808" y="3606294"/>
                  <a:ext cx="568256" cy="225387"/>
                </a:xfrm>
                <a:prstGeom prst="ellipse">
                  <a:avLst/>
                </a:prstGeom>
                <a:solidFill>
                  <a:srgbClr val="ACACEA">
                    <a:alpha val="54901"/>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246" name="Google Shape;246;p5"/>
                <p:cNvCxnSpPr/>
                <p:nvPr/>
              </p:nvCxnSpPr>
              <p:spPr>
                <a:xfrm>
                  <a:off x="4697064" y="3720125"/>
                  <a:ext cx="0" cy="111556"/>
                </a:xfrm>
                <a:prstGeom prst="straightConnector1">
                  <a:avLst/>
                </a:prstGeom>
                <a:noFill/>
                <a:ln cap="flat" cmpd="sng" w="9525">
                  <a:solidFill>
                    <a:srgbClr val="000000"/>
                  </a:solidFill>
                  <a:prstDash val="solid"/>
                  <a:round/>
                  <a:headEnd len="sm" w="sm" type="none"/>
                  <a:tailEnd len="sm" w="sm" type="none"/>
                </a:ln>
              </p:spPr>
            </p:cxnSp>
            <p:cxnSp>
              <p:nvCxnSpPr>
                <p:cNvPr id="247" name="Google Shape;247;p5"/>
                <p:cNvCxnSpPr/>
                <p:nvPr/>
              </p:nvCxnSpPr>
              <p:spPr>
                <a:xfrm>
                  <a:off x="4128808" y="3720125"/>
                  <a:ext cx="0" cy="111556"/>
                </a:xfrm>
                <a:prstGeom prst="straightConnector1">
                  <a:avLst/>
                </a:prstGeom>
                <a:noFill/>
                <a:ln cap="flat" cmpd="sng" w="9525">
                  <a:solidFill>
                    <a:srgbClr val="000000"/>
                  </a:solidFill>
                  <a:prstDash val="solid"/>
                  <a:round/>
                  <a:headEnd len="sm" w="sm" type="none"/>
                  <a:tailEnd len="sm" w="sm" type="none"/>
                </a:ln>
              </p:spPr>
            </p:cxnSp>
          </p:grpSp>
          <p:sp>
            <p:nvSpPr>
              <p:cNvPr id="248" name="Google Shape;248;p5"/>
              <p:cNvSpPr/>
              <p:nvPr/>
            </p:nvSpPr>
            <p:spPr>
              <a:xfrm>
                <a:off x="6491333" y="3610376"/>
                <a:ext cx="498433" cy="1238053"/>
              </a:xfrm>
              <a:prstGeom prst="rect">
                <a:avLst/>
              </a:prstGeom>
              <a:gradFill>
                <a:gsLst>
                  <a:gs pos="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249" name="Google Shape;249;p5"/>
              <p:cNvCxnSpPr/>
              <p:nvPr/>
            </p:nvCxnSpPr>
            <p:spPr>
              <a:xfrm>
                <a:off x="6472285" y="2818340"/>
                <a:ext cx="9524" cy="2126912"/>
              </a:xfrm>
              <a:prstGeom prst="straightConnector1">
                <a:avLst/>
              </a:prstGeom>
              <a:noFill/>
              <a:ln cap="flat" cmpd="sng" w="9525">
                <a:solidFill>
                  <a:srgbClr val="000000"/>
                </a:solidFill>
                <a:prstDash val="dash"/>
                <a:round/>
                <a:headEnd len="sm" w="sm" type="none"/>
                <a:tailEnd len="sm" w="sm" type="none"/>
              </a:ln>
            </p:spPr>
          </p:cxnSp>
          <p:grpSp>
            <p:nvGrpSpPr>
              <p:cNvPr id="250" name="Google Shape;250;p5"/>
              <p:cNvGrpSpPr/>
              <p:nvPr/>
            </p:nvGrpSpPr>
            <p:grpSpPr>
              <a:xfrm>
                <a:off x="6478635" y="2648504"/>
                <a:ext cx="504782" cy="242849"/>
                <a:chOff x="2184464" y="1575651"/>
                <a:chExt cx="1200052" cy="430151"/>
              </a:xfrm>
            </p:grpSpPr>
            <p:sp>
              <p:nvSpPr>
                <p:cNvPr id="251" name="Google Shape;251;p5"/>
                <p:cNvSpPr/>
                <p:nvPr/>
              </p:nvSpPr>
              <p:spPr>
                <a:xfrm flipH="1" rot="10800000">
                  <a:off x="2188237" y="1690921"/>
                  <a:ext cx="1196279" cy="314881"/>
                </a:xfrm>
                <a:prstGeom prst="ellipse">
                  <a:avLst/>
                </a:prstGeom>
                <a:gradFill>
                  <a:gsLst>
                    <a:gs pos="0">
                      <a:srgbClr val="262699"/>
                    </a:gs>
                    <a:gs pos="3100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52" name="Google Shape;252;p5"/>
                <p:cNvSpPr/>
                <p:nvPr/>
              </p:nvSpPr>
              <p:spPr>
                <a:xfrm>
                  <a:off x="2184464" y="1735904"/>
                  <a:ext cx="1200052" cy="112457"/>
                </a:xfrm>
                <a:prstGeom prst="rect">
                  <a:avLst/>
                </a:prstGeom>
                <a:gradFill>
                  <a:gsLst>
                    <a:gs pos="0">
                      <a:srgbClr val="ACACEA"/>
                    </a:gs>
                    <a:gs pos="54000">
                      <a:srgbClr val="8383E0"/>
                    </a:gs>
                    <a:gs pos="100000">
                      <a:srgbClr val="262699"/>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53" name="Google Shape;253;p5"/>
                <p:cNvSpPr/>
                <p:nvPr/>
              </p:nvSpPr>
              <p:spPr>
                <a:xfrm flipH="1" rot="10800000">
                  <a:off x="2184464" y="1575651"/>
                  <a:ext cx="1196277" cy="314881"/>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54" name="Google Shape;254;p5"/>
                <p:cNvSpPr/>
                <p:nvPr/>
              </p:nvSpPr>
              <p:spPr>
                <a:xfrm>
                  <a:off x="2490137" y="1671240"/>
                  <a:ext cx="584932" cy="157440"/>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55" name="Google Shape;255;p5"/>
                <p:cNvSpPr/>
                <p:nvPr/>
              </p:nvSpPr>
              <p:spPr>
                <a:xfrm>
                  <a:off x="2429757" y="1631880"/>
                  <a:ext cx="705692" cy="109647"/>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5"/>
                <p:cNvSpPr/>
                <p:nvPr/>
              </p:nvSpPr>
              <p:spPr>
                <a:xfrm>
                  <a:off x="2893929" y="1724658"/>
                  <a:ext cx="256615" cy="95589"/>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5"/>
                <p:cNvSpPr/>
                <p:nvPr/>
              </p:nvSpPr>
              <p:spPr>
                <a:xfrm>
                  <a:off x="2418437" y="1727469"/>
                  <a:ext cx="252840" cy="92778"/>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58" name="Google Shape;258;p5"/>
                <p:cNvCxnSpPr>
                  <a:endCxn id="253" idx="2"/>
                </p:cNvCxnSpPr>
                <p:nvPr/>
              </p:nvCxnSpPr>
              <p:spPr>
                <a:xfrm rot="10800000">
                  <a:off x="2184464" y="1733092"/>
                  <a:ext cx="3900" cy="1209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259" name="Google Shape;259;p5"/>
                <p:cNvCxnSpPr/>
                <p:nvPr/>
              </p:nvCxnSpPr>
              <p:spPr>
                <a:xfrm rot="10800000">
                  <a:off x="3380741" y="1730281"/>
                  <a:ext cx="3775" cy="120891"/>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grpSp>
      <p:grpSp>
        <p:nvGrpSpPr>
          <p:cNvPr id="260" name="Google Shape;260;p5"/>
          <p:cNvGrpSpPr/>
          <p:nvPr/>
        </p:nvGrpSpPr>
        <p:grpSpPr>
          <a:xfrm>
            <a:off x="2564401" y="2044374"/>
            <a:ext cx="3834104" cy="659630"/>
            <a:chOff x="1866825" y="707349"/>
            <a:chExt cx="5112820" cy="879389"/>
          </a:xfrm>
        </p:grpSpPr>
        <p:sp>
          <p:nvSpPr>
            <p:cNvPr id="261" name="Google Shape;261;p5"/>
            <p:cNvSpPr/>
            <p:nvPr/>
          </p:nvSpPr>
          <p:spPr>
            <a:xfrm>
              <a:off x="1866825" y="785129"/>
              <a:ext cx="954288" cy="492077"/>
            </a:xfrm>
            <a:prstGeom prst="ellipse">
              <a:avLst/>
            </a:prstGeom>
            <a:solidFill>
              <a:srgbClr val="CC0000">
                <a:alpha val="27843"/>
              </a:srgbClr>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62" name="Google Shape;262;p5"/>
            <p:cNvSpPr txBox="1"/>
            <p:nvPr/>
          </p:nvSpPr>
          <p:spPr>
            <a:xfrm>
              <a:off x="1891781" y="783191"/>
              <a:ext cx="910500" cy="793800"/>
            </a:xfrm>
            <a:prstGeom prst="rect">
              <a:avLst/>
            </a:prstGeom>
            <a:noFill/>
            <a:ln>
              <a:noFill/>
            </a:ln>
          </p:spPr>
          <p:txBody>
            <a:bodyPr anchorCtr="0" anchor="t" bIns="34275" lIns="68575" spcFirstLastPara="1" rIns="68575" wrap="square" tIns="34275">
              <a:spAutoFit/>
            </a:bodyPr>
            <a:lstStyle/>
            <a:p>
              <a:pPr indent="0" lvl="0" marL="0" marR="0" rtl="0" algn="ctr">
                <a:lnSpc>
                  <a:spcPct val="105357"/>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Routing</a:t>
              </a:r>
              <a:endParaRPr sz="1100"/>
            </a:p>
            <a:p>
              <a:pPr indent="0" lvl="0" marL="0" marR="0" rtl="0" algn="ctr">
                <a:lnSpc>
                  <a:spcPct val="105357"/>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Algorithm</a:t>
              </a:r>
              <a:endParaRPr sz="1100"/>
            </a:p>
          </p:txBody>
        </p:sp>
        <p:cxnSp>
          <p:nvCxnSpPr>
            <p:cNvPr id="263" name="Google Shape;263;p5"/>
            <p:cNvCxnSpPr/>
            <p:nvPr/>
          </p:nvCxnSpPr>
          <p:spPr>
            <a:xfrm flipH="1" rot="10800000">
              <a:off x="2833815" y="807352"/>
              <a:ext cx="1517968" cy="214291"/>
            </a:xfrm>
            <a:prstGeom prst="straightConnector1">
              <a:avLst/>
            </a:prstGeom>
            <a:noFill/>
            <a:ln cap="flat" cmpd="sng" w="25400">
              <a:solidFill>
                <a:srgbClr val="CC0000"/>
              </a:solidFill>
              <a:prstDash val="solid"/>
              <a:round/>
              <a:headEnd len="med" w="med" type="triangle"/>
              <a:tailEnd len="med" w="med" type="triangle"/>
            </a:ln>
          </p:spPr>
        </p:cxnSp>
        <p:cxnSp>
          <p:nvCxnSpPr>
            <p:cNvPr id="264" name="Google Shape;264;p5"/>
            <p:cNvCxnSpPr/>
            <p:nvPr/>
          </p:nvCxnSpPr>
          <p:spPr>
            <a:xfrm>
              <a:off x="2751248" y="1201014"/>
              <a:ext cx="797092" cy="279373"/>
            </a:xfrm>
            <a:prstGeom prst="straightConnector1">
              <a:avLst/>
            </a:prstGeom>
            <a:noFill/>
            <a:ln cap="flat" cmpd="sng" w="25400">
              <a:solidFill>
                <a:srgbClr val="CC0000"/>
              </a:solidFill>
              <a:prstDash val="solid"/>
              <a:round/>
              <a:headEnd len="med" w="med" type="triangle"/>
              <a:tailEnd len="med" w="med" type="triangle"/>
            </a:ln>
          </p:spPr>
        </p:cxnSp>
        <p:cxnSp>
          <p:nvCxnSpPr>
            <p:cNvPr id="265" name="Google Shape;265;p5"/>
            <p:cNvCxnSpPr/>
            <p:nvPr/>
          </p:nvCxnSpPr>
          <p:spPr>
            <a:xfrm>
              <a:off x="4685228" y="894656"/>
              <a:ext cx="892362" cy="509538"/>
            </a:xfrm>
            <a:prstGeom prst="straightConnector1">
              <a:avLst/>
            </a:prstGeom>
            <a:noFill/>
            <a:ln cap="flat" cmpd="sng" w="25400">
              <a:solidFill>
                <a:srgbClr val="CC0000"/>
              </a:solidFill>
              <a:prstDash val="solid"/>
              <a:round/>
              <a:headEnd len="med" w="med" type="triangle"/>
              <a:tailEnd len="med" w="med" type="triangle"/>
            </a:ln>
          </p:spPr>
        </p:cxnSp>
        <p:cxnSp>
          <p:nvCxnSpPr>
            <p:cNvPr id="266" name="Google Shape;266;p5"/>
            <p:cNvCxnSpPr/>
            <p:nvPr/>
          </p:nvCxnSpPr>
          <p:spPr>
            <a:xfrm>
              <a:off x="4801139" y="801003"/>
              <a:ext cx="1695805" cy="130162"/>
            </a:xfrm>
            <a:prstGeom prst="straightConnector1">
              <a:avLst/>
            </a:prstGeom>
            <a:noFill/>
            <a:ln cap="flat" cmpd="sng" w="25400">
              <a:solidFill>
                <a:srgbClr val="CC0000"/>
              </a:solidFill>
              <a:prstDash val="solid"/>
              <a:round/>
              <a:headEnd len="med" w="med" type="triangle"/>
              <a:tailEnd len="med" w="med" type="triangle"/>
            </a:ln>
          </p:spPr>
        </p:cxnSp>
        <p:sp>
          <p:nvSpPr>
            <p:cNvPr id="267" name="Google Shape;267;p5"/>
            <p:cNvSpPr/>
            <p:nvPr/>
          </p:nvSpPr>
          <p:spPr>
            <a:xfrm>
              <a:off x="6558870" y="894656"/>
              <a:ext cx="420775" cy="180957"/>
            </a:xfrm>
            <a:prstGeom prst="ellipse">
              <a:avLst/>
            </a:prstGeom>
            <a:solidFill>
              <a:srgbClr val="CC0000">
                <a:alpha val="27843"/>
              </a:srgbClr>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68" name="Google Shape;268;p5"/>
            <p:cNvSpPr/>
            <p:nvPr/>
          </p:nvSpPr>
          <p:spPr>
            <a:xfrm>
              <a:off x="5572826" y="1404194"/>
              <a:ext cx="420776" cy="182544"/>
            </a:xfrm>
            <a:prstGeom prst="ellipse">
              <a:avLst/>
            </a:prstGeom>
            <a:solidFill>
              <a:srgbClr val="CC0000">
                <a:alpha val="27843"/>
              </a:srgbClr>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69" name="Google Shape;269;p5"/>
            <p:cNvSpPr/>
            <p:nvPr/>
          </p:nvSpPr>
          <p:spPr>
            <a:xfrm>
              <a:off x="4367661" y="707349"/>
              <a:ext cx="420775" cy="182545"/>
            </a:xfrm>
            <a:prstGeom prst="ellipse">
              <a:avLst/>
            </a:prstGeom>
            <a:solidFill>
              <a:srgbClr val="CC0000">
                <a:alpha val="27843"/>
              </a:srgbClr>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70" name="Google Shape;270;p5"/>
            <p:cNvSpPr/>
            <p:nvPr/>
          </p:nvSpPr>
          <p:spPr>
            <a:xfrm>
              <a:off x="3572157" y="1402606"/>
              <a:ext cx="420776" cy="180957"/>
            </a:xfrm>
            <a:prstGeom prst="ellipse">
              <a:avLst/>
            </a:prstGeom>
            <a:solidFill>
              <a:srgbClr val="CC0000">
                <a:alpha val="27843"/>
              </a:srgbClr>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271" name="Google Shape;271;p5"/>
            <p:cNvCxnSpPr/>
            <p:nvPr/>
          </p:nvCxnSpPr>
          <p:spPr>
            <a:xfrm>
              <a:off x="2821113" y="1105773"/>
              <a:ext cx="2739010" cy="339692"/>
            </a:xfrm>
            <a:prstGeom prst="straightConnector1">
              <a:avLst/>
            </a:prstGeom>
            <a:noFill/>
            <a:ln cap="flat" cmpd="sng" w="25400">
              <a:solidFill>
                <a:srgbClr val="CC0000"/>
              </a:solidFill>
              <a:prstDash val="solid"/>
              <a:round/>
              <a:headEnd len="med" w="med" type="triangle"/>
              <a:tailEnd len="med" w="med" type="triangle"/>
            </a:ln>
          </p:spPr>
        </p:cxnSp>
        <p:cxnSp>
          <p:nvCxnSpPr>
            <p:cNvPr id="272" name="Google Shape;272;p5"/>
            <p:cNvCxnSpPr>
              <a:endCxn id="267" idx="2"/>
            </p:cNvCxnSpPr>
            <p:nvPr/>
          </p:nvCxnSpPr>
          <p:spPr>
            <a:xfrm flipH="1" rot="10800000">
              <a:off x="3997770" y="985134"/>
              <a:ext cx="2561100" cy="469800"/>
            </a:xfrm>
            <a:prstGeom prst="straightConnector1">
              <a:avLst/>
            </a:prstGeom>
            <a:noFill/>
            <a:ln cap="flat" cmpd="sng" w="25400">
              <a:solidFill>
                <a:srgbClr val="CC0000"/>
              </a:solidFill>
              <a:prstDash val="solid"/>
              <a:round/>
              <a:headEnd len="med" w="med" type="triangle"/>
              <a:tailEnd len="med" w="med" type="triangle"/>
            </a:ln>
          </p:spPr>
        </p:cxnSp>
        <p:cxnSp>
          <p:nvCxnSpPr>
            <p:cNvPr id="273" name="Google Shape;273;p5"/>
            <p:cNvCxnSpPr/>
            <p:nvPr/>
          </p:nvCxnSpPr>
          <p:spPr>
            <a:xfrm>
              <a:off x="3991345" y="1508959"/>
              <a:ext cx="1581481" cy="0"/>
            </a:xfrm>
            <a:prstGeom prst="straightConnector1">
              <a:avLst/>
            </a:prstGeom>
            <a:noFill/>
            <a:ln cap="flat" cmpd="sng" w="25400">
              <a:solidFill>
                <a:srgbClr val="CC0000"/>
              </a:solidFill>
              <a:prstDash val="solid"/>
              <a:round/>
              <a:headEnd len="med" w="med" type="triangle"/>
              <a:tailEnd len="med" w="med" type="triangle"/>
            </a:ln>
          </p:spPr>
        </p:cxnSp>
        <p:cxnSp>
          <p:nvCxnSpPr>
            <p:cNvPr id="274" name="Google Shape;274;p5"/>
            <p:cNvCxnSpPr/>
            <p:nvPr/>
          </p:nvCxnSpPr>
          <p:spPr>
            <a:xfrm flipH="1" rot="10800000">
              <a:off x="5996777" y="1083550"/>
              <a:ext cx="751044" cy="396836"/>
            </a:xfrm>
            <a:prstGeom prst="straightConnector1">
              <a:avLst/>
            </a:prstGeom>
            <a:noFill/>
            <a:ln cap="flat" cmpd="sng" w="25400">
              <a:solidFill>
                <a:srgbClr val="CC0000"/>
              </a:solidFill>
              <a:prstDash val="solid"/>
              <a:round/>
              <a:headEnd len="med" w="med" type="triangle"/>
              <a:tailEnd len="med" w="med" type="triangle"/>
            </a:ln>
          </p:spPr>
        </p:cxnSp>
      </p:grpSp>
      <p:grpSp>
        <p:nvGrpSpPr>
          <p:cNvPr id="275" name="Google Shape;275;p5"/>
          <p:cNvGrpSpPr/>
          <p:nvPr/>
        </p:nvGrpSpPr>
        <p:grpSpPr>
          <a:xfrm>
            <a:off x="2360698" y="2336063"/>
            <a:ext cx="4974242" cy="847763"/>
            <a:chOff x="1557338" y="3074993"/>
            <a:chExt cx="6632323" cy="1130350"/>
          </a:xfrm>
        </p:grpSpPr>
        <p:sp>
          <p:nvSpPr>
            <p:cNvPr id="276" name="Google Shape;276;p5"/>
            <p:cNvSpPr txBox="1"/>
            <p:nvPr/>
          </p:nvSpPr>
          <p:spPr>
            <a:xfrm>
              <a:off x="7292961" y="3651243"/>
              <a:ext cx="896700" cy="554100"/>
            </a:xfrm>
            <a:prstGeom prst="rect">
              <a:avLst/>
            </a:prstGeom>
            <a:noFill/>
            <a:ln>
              <a:noFill/>
            </a:ln>
          </p:spPr>
          <p:txBody>
            <a:bodyPr anchorCtr="0" anchor="t" bIns="34275" lIns="68575" spcFirstLastPara="1" rIns="68575" wrap="square" tIns="34275">
              <a:spAutoFit/>
            </a:bodyPr>
            <a:lstStyle/>
            <a:p>
              <a:pPr indent="0" lvl="0" marL="0" marR="0" rtl="0" algn="ctr">
                <a:lnSpc>
                  <a:spcPct val="104499"/>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data</a:t>
              </a:r>
              <a:endParaRPr sz="1100"/>
            </a:p>
            <a:p>
              <a:pPr indent="0" lvl="0" marL="0" marR="0" rtl="0" algn="ctr">
                <a:lnSpc>
                  <a:spcPct val="104499"/>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plane</a:t>
              </a:r>
              <a:endParaRPr sz="1100"/>
            </a:p>
          </p:txBody>
        </p:sp>
        <p:sp>
          <p:nvSpPr>
            <p:cNvPr id="277" name="Google Shape;277;p5"/>
            <p:cNvSpPr txBox="1"/>
            <p:nvPr/>
          </p:nvSpPr>
          <p:spPr>
            <a:xfrm>
              <a:off x="7224716" y="3074993"/>
              <a:ext cx="896700" cy="554100"/>
            </a:xfrm>
            <a:prstGeom prst="rect">
              <a:avLst/>
            </a:prstGeom>
            <a:noFill/>
            <a:ln>
              <a:noFill/>
            </a:ln>
          </p:spPr>
          <p:txBody>
            <a:bodyPr anchorCtr="0" anchor="t" bIns="34275" lIns="68575" spcFirstLastPara="1" rIns="68575" wrap="square" tIns="34275">
              <a:spAutoFit/>
            </a:bodyPr>
            <a:lstStyle/>
            <a:p>
              <a:pPr indent="0" lvl="0" marL="0" marR="0" rtl="0" algn="ctr">
                <a:lnSpc>
                  <a:spcPct val="104499"/>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control</a:t>
              </a:r>
              <a:endParaRPr sz="1100"/>
            </a:p>
            <a:p>
              <a:pPr indent="0" lvl="0" marL="0" marR="0" rtl="0" algn="ctr">
                <a:lnSpc>
                  <a:spcPct val="104499"/>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plane</a:t>
              </a:r>
              <a:endParaRPr sz="1100"/>
            </a:p>
          </p:txBody>
        </p:sp>
        <p:cxnSp>
          <p:nvCxnSpPr>
            <p:cNvPr id="278" name="Google Shape;278;p5"/>
            <p:cNvCxnSpPr/>
            <p:nvPr/>
          </p:nvCxnSpPr>
          <p:spPr>
            <a:xfrm>
              <a:off x="1557338" y="3613150"/>
              <a:ext cx="6207125" cy="0"/>
            </a:xfrm>
            <a:prstGeom prst="straightConnector1">
              <a:avLst/>
            </a:prstGeom>
            <a:noFill/>
            <a:ln cap="flat" cmpd="sng" w="25400">
              <a:solidFill>
                <a:srgbClr val="000000"/>
              </a:solidFill>
              <a:prstDash val="dash"/>
              <a:round/>
              <a:headEnd len="sm" w="sm" type="none"/>
              <a:tailEnd len="sm" w="sm" type="none"/>
            </a:ln>
          </p:spPr>
        </p:cxnSp>
      </p:grpSp>
      <p:grpSp>
        <p:nvGrpSpPr>
          <p:cNvPr id="279" name="Google Shape;279;p5"/>
          <p:cNvGrpSpPr/>
          <p:nvPr/>
        </p:nvGrpSpPr>
        <p:grpSpPr>
          <a:xfrm>
            <a:off x="2564201" y="2806289"/>
            <a:ext cx="3844630" cy="840565"/>
            <a:chOff x="-4746102" y="4471477"/>
            <a:chExt cx="5126173" cy="1120753"/>
          </a:xfrm>
        </p:grpSpPr>
        <p:pic>
          <p:nvPicPr>
            <p:cNvPr descr="fig42_table.pdf" id="280" name="Google Shape;280;p5"/>
            <p:cNvPicPr preferRelativeResize="0"/>
            <p:nvPr/>
          </p:nvPicPr>
          <p:blipFill rotWithShape="1">
            <a:blip r:embed="rId4">
              <a:alphaModFix/>
            </a:blip>
            <a:srcRect b="0" l="0" r="0" t="0"/>
            <a:stretch/>
          </p:blipFill>
          <p:spPr>
            <a:xfrm>
              <a:off x="-4746102" y="4471477"/>
              <a:ext cx="966463" cy="966962"/>
            </a:xfrm>
            <a:prstGeom prst="rect">
              <a:avLst/>
            </a:prstGeom>
            <a:noFill/>
            <a:ln cap="flat" cmpd="sng" w="9525">
              <a:solidFill>
                <a:srgbClr val="CC0000"/>
              </a:solidFill>
              <a:prstDash val="solid"/>
              <a:miter lim="800000"/>
              <a:headEnd len="sm" w="sm" type="none"/>
              <a:tailEnd len="sm" w="sm" type="none"/>
            </a:ln>
          </p:spPr>
        </p:pic>
        <p:grpSp>
          <p:nvGrpSpPr>
            <p:cNvPr id="281" name="Google Shape;281;p5"/>
            <p:cNvGrpSpPr/>
            <p:nvPr/>
          </p:nvGrpSpPr>
          <p:grpSpPr>
            <a:xfrm>
              <a:off x="-3025207" y="5228700"/>
              <a:ext cx="3405278" cy="363530"/>
              <a:chOff x="-3025207" y="5228700"/>
              <a:chExt cx="3405278" cy="363530"/>
            </a:xfrm>
          </p:grpSpPr>
          <p:grpSp>
            <p:nvGrpSpPr>
              <p:cNvPr id="282" name="Google Shape;282;p5"/>
              <p:cNvGrpSpPr/>
              <p:nvPr/>
            </p:nvGrpSpPr>
            <p:grpSpPr>
              <a:xfrm>
                <a:off x="-3025207" y="5258861"/>
                <a:ext cx="430224" cy="333369"/>
                <a:chOff x="2931721" y="3908607"/>
                <a:chExt cx="430314" cy="333310"/>
              </a:xfrm>
            </p:grpSpPr>
            <p:sp>
              <p:nvSpPr>
                <p:cNvPr id="283" name="Google Shape;283;p5"/>
                <p:cNvSpPr/>
                <p:nvPr/>
              </p:nvSpPr>
              <p:spPr>
                <a:xfrm>
                  <a:off x="2936485" y="3908607"/>
                  <a:ext cx="425550" cy="333310"/>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284" name="Google Shape;284;p5"/>
                <p:cNvCxnSpPr/>
                <p:nvPr/>
              </p:nvCxnSpPr>
              <p:spPr>
                <a:xfrm>
                  <a:off x="2931721" y="4003838"/>
                  <a:ext cx="425550" cy="0"/>
                </a:xfrm>
                <a:prstGeom prst="straightConnector1">
                  <a:avLst/>
                </a:prstGeom>
                <a:noFill/>
                <a:ln cap="flat" cmpd="sng" w="9525">
                  <a:solidFill>
                    <a:srgbClr val="000000"/>
                  </a:solidFill>
                  <a:prstDash val="solid"/>
                  <a:round/>
                  <a:headEnd len="sm" w="sm" type="none"/>
                  <a:tailEnd len="sm" w="sm" type="none"/>
                </a:ln>
              </p:spPr>
            </p:cxnSp>
            <p:cxnSp>
              <p:nvCxnSpPr>
                <p:cNvPr id="285" name="Google Shape;285;p5"/>
                <p:cNvCxnSpPr/>
                <p:nvPr/>
              </p:nvCxnSpPr>
              <p:spPr>
                <a:xfrm>
                  <a:off x="2931721" y="4067326"/>
                  <a:ext cx="425550" cy="0"/>
                </a:xfrm>
                <a:prstGeom prst="straightConnector1">
                  <a:avLst/>
                </a:prstGeom>
                <a:noFill/>
                <a:ln cap="flat" cmpd="sng" w="9525">
                  <a:solidFill>
                    <a:srgbClr val="000000"/>
                  </a:solidFill>
                  <a:prstDash val="solid"/>
                  <a:round/>
                  <a:headEnd len="sm" w="sm" type="none"/>
                  <a:tailEnd len="sm" w="sm" type="none"/>
                </a:ln>
              </p:spPr>
            </p:cxnSp>
            <p:cxnSp>
              <p:nvCxnSpPr>
                <p:cNvPr id="286" name="Google Shape;286;p5"/>
                <p:cNvCxnSpPr>
                  <a:stCxn id="283" idx="2"/>
                </p:cNvCxnSpPr>
                <p:nvPr/>
              </p:nvCxnSpPr>
              <p:spPr>
                <a:xfrm rot="10800000">
                  <a:off x="3147760" y="4003717"/>
                  <a:ext cx="1500" cy="238200"/>
                </a:xfrm>
                <a:prstGeom prst="straightConnector1">
                  <a:avLst/>
                </a:prstGeom>
                <a:noFill/>
                <a:ln cap="flat" cmpd="sng" w="9525">
                  <a:solidFill>
                    <a:srgbClr val="000000"/>
                  </a:solidFill>
                  <a:prstDash val="solid"/>
                  <a:round/>
                  <a:headEnd len="sm" w="sm" type="none"/>
                  <a:tailEnd len="sm" w="sm" type="none"/>
                </a:ln>
              </p:spPr>
            </p:cxnSp>
          </p:grpSp>
          <p:grpSp>
            <p:nvGrpSpPr>
              <p:cNvPr id="287" name="Google Shape;287;p5"/>
              <p:cNvGrpSpPr/>
              <p:nvPr/>
            </p:nvGrpSpPr>
            <p:grpSpPr>
              <a:xfrm>
                <a:off x="-2217148" y="5257274"/>
                <a:ext cx="430223" cy="333369"/>
                <a:chOff x="2931743" y="3908513"/>
                <a:chExt cx="430312" cy="333376"/>
              </a:xfrm>
            </p:grpSpPr>
            <p:sp>
              <p:nvSpPr>
                <p:cNvPr id="288" name="Google Shape;288;p5"/>
                <p:cNvSpPr/>
                <p:nvPr/>
              </p:nvSpPr>
              <p:spPr>
                <a:xfrm>
                  <a:off x="2936506" y="3908513"/>
                  <a:ext cx="425549" cy="333376"/>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289" name="Google Shape;289;p5"/>
                <p:cNvCxnSpPr/>
                <p:nvPr/>
              </p:nvCxnSpPr>
              <p:spPr>
                <a:xfrm>
                  <a:off x="2931743" y="4003763"/>
                  <a:ext cx="425549" cy="0"/>
                </a:xfrm>
                <a:prstGeom prst="straightConnector1">
                  <a:avLst/>
                </a:prstGeom>
                <a:noFill/>
                <a:ln cap="flat" cmpd="sng" w="9525">
                  <a:solidFill>
                    <a:srgbClr val="000000"/>
                  </a:solidFill>
                  <a:prstDash val="solid"/>
                  <a:round/>
                  <a:headEnd len="sm" w="sm" type="none"/>
                  <a:tailEnd len="sm" w="sm" type="none"/>
                </a:ln>
              </p:spPr>
            </p:cxnSp>
            <p:cxnSp>
              <p:nvCxnSpPr>
                <p:cNvPr id="290" name="Google Shape;290;p5"/>
                <p:cNvCxnSpPr/>
                <p:nvPr/>
              </p:nvCxnSpPr>
              <p:spPr>
                <a:xfrm>
                  <a:off x="2931743" y="4067263"/>
                  <a:ext cx="425549" cy="0"/>
                </a:xfrm>
                <a:prstGeom prst="straightConnector1">
                  <a:avLst/>
                </a:prstGeom>
                <a:noFill/>
                <a:ln cap="flat" cmpd="sng" w="9525">
                  <a:solidFill>
                    <a:srgbClr val="000000"/>
                  </a:solidFill>
                  <a:prstDash val="solid"/>
                  <a:round/>
                  <a:headEnd len="sm" w="sm" type="none"/>
                  <a:tailEnd len="sm" w="sm" type="none"/>
                </a:ln>
              </p:spPr>
            </p:cxnSp>
            <p:cxnSp>
              <p:nvCxnSpPr>
                <p:cNvPr id="291" name="Google Shape;291;p5"/>
                <p:cNvCxnSpPr>
                  <a:stCxn id="288" idx="2"/>
                </p:cNvCxnSpPr>
                <p:nvPr/>
              </p:nvCxnSpPr>
              <p:spPr>
                <a:xfrm rot="10800000">
                  <a:off x="3147781" y="4003689"/>
                  <a:ext cx="1500" cy="238200"/>
                </a:xfrm>
                <a:prstGeom prst="straightConnector1">
                  <a:avLst/>
                </a:prstGeom>
                <a:noFill/>
                <a:ln cap="flat" cmpd="sng" w="9525">
                  <a:solidFill>
                    <a:srgbClr val="000000"/>
                  </a:solidFill>
                  <a:prstDash val="solid"/>
                  <a:round/>
                  <a:headEnd len="sm" w="sm" type="none"/>
                  <a:tailEnd len="sm" w="sm" type="none"/>
                </a:ln>
              </p:spPr>
            </p:cxnSp>
          </p:grpSp>
          <p:grpSp>
            <p:nvGrpSpPr>
              <p:cNvPr id="292" name="Google Shape;292;p5"/>
              <p:cNvGrpSpPr/>
              <p:nvPr/>
            </p:nvGrpSpPr>
            <p:grpSpPr>
              <a:xfrm>
                <a:off x="-1034429" y="5257274"/>
                <a:ext cx="430224" cy="333369"/>
                <a:chOff x="2931774" y="3908513"/>
                <a:chExt cx="430314" cy="333376"/>
              </a:xfrm>
            </p:grpSpPr>
            <p:sp>
              <p:nvSpPr>
                <p:cNvPr id="293" name="Google Shape;293;p5"/>
                <p:cNvSpPr/>
                <p:nvPr/>
              </p:nvSpPr>
              <p:spPr>
                <a:xfrm>
                  <a:off x="2936538" y="3908513"/>
                  <a:ext cx="425550" cy="333376"/>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294" name="Google Shape;294;p5"/>
                <p:cNvCxnSpPr/>
                <p:nvPr/>
              </p:nvCxnSpPr>
              <p:spPr>
                <a:xfrm>
                  <a:off x="2931774" y="4003763"/>
                  <a:ext cx="425550" cy="0"/>
                </a:xfrm>
                <a:prstGeom prst="straightConnector1">
                  <a:avLst/>
                </a:prstGeom>
                <a:noFill/>
                <a:ln cap="flat" cmpd="sng" w="9525">
                  <a:solidFill>
                    <a:srgbClr val="000000"/>
                  </a:solidFill>
                  <a:prstDash val="solid"/>
                  <a:round/>
                  <a:headEnd len="sm" w="sm" type="none"/>
                  <a:tailEnd len="sm" w="sm" type="none"/>
                </a:ln>
              </p:spPr>
            </p:cxnSp>
            <p:cxnSp>
              <p:nvCxnSpPr>
                <p:cNvPr id="295" name="Google Shape;295;p5"/>
                <p:cNvCxnSpPr/>
                <p:nvPr/>
              </p:nvCxnSpPr>
              <p:spPr>
                <a:xfrm>
                  <a:off x="2931774" y="4067263"/>
                  <a:ext cx="425550" cy="0"/>
                </a:xfrm>
                <a:prstGeom prst="straightConnector1">
                  <a:avLst/>
                </a:prstGeom>
                <a:noFill/>
                <a:ln cap="flat" cmpd="sng" w="9525">
                  <a:solidFill>
                    <a:srgbClr val="000000"/>
                  </a:solidFill>
                  <a:prstDash val="solid"/>
                  <a:round/>
                  <a:headEnd len="sm" w="sm" type="none"/>
                  <a:tailEnd len="sm" w="sm" type="none"/>
                </a:ln>
              </p:spPr>
            </p:cxnSp>
            <p:cxnSp>
              <p:nvCxnSpPr>
                <p:cNvPr id="296" name="Google Shape;296;p5"/>
                <p:cNvCxnSpPr>
                  <a:stCxn id="293" idx="2"/>
                </p:cNvCxnSpPr>
                <p:nvPr/>
              </p:nvCxnSpPr>
              <p:spPr>
                <a:xfrm rot="10800000">
                  <a:off x="3147813" y="4003689"/>
                  <a:ext cx="1500" cy="238200"/>
                </a:xfrm>
                <a:prstGeom prst="straightConnector1">
                  <a:avLst/>
                </a:prstGeom>
                <a:noFill/>
                <a:ln cap="flat" cmpd="sng" w="9525">
                  <a:solidFill>
                    <a:srgbClr val="000000"/>
                  </a:solidFill>
                  <a:prstDash val="solid"/>
                  <a:round/>
                  <a:headEnd len="sm" w="sm" type="none"/>
                  <a:tailEnd len="sm" w="sm" type="none"/>
                </a:ln>
              </p:spPr>
            </p:cxnSp>
          </p:grpSp>
          <p:grpSp>
            <p:nvGrpSpPr>
              <p:cNvPr id="297" name="Google Shape;297;p5"/>
              <p:cNvGrpSpPr/>
              <p:nvPr/>
            </p:nvGrpSpPr>
            <p:grpSpPr>
              <a:xfrm>
                <a:off x="-50153" y="5228700"/>
                <a:ext cx="430224" cy="350830"/>
                <a:chOff x="2931800" y="3912336"/>
                <a:chExt cx="430314" cy="329569"/>
              </a:xfrm>
            </p:grpSpPr>
            <p:sp>
              <p:nvSpPr>
                <p:cNvPr id="298" name="Google Shape;298;p5"/>
                <p:cNvSpPr/>
                <p:nvPr/>
              </p:nvSpPr>
              <p:spPr>
                <a:xfrm>
                  <a:off x="2936564" y="3912336"/>
                  <a:ext cx="425550" cy="329569"/>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299" name="Google Shape;299;p5"/>
                <p:cNvCxnSpPr/>
                <p:nvPr/>
              </p:nvCxnSpPr>
              <p:spPr>
                <a:xfrm>
                  <a:off x="2931800" y="4003303"/>
                  <a:ext cx="425550" cy="0"/>
                </a:xfrm>
                <a:prstGeom prst="straightConnector1">
                  <a:avLst/>
                </a:prstGeom>
                <a:noFill/>
                <a:ln cap="flat" cmpd="sng" w="9525">
                  <a:solidFill>
                    <a:srgbClr val="000000"/>
                  </a:solidFill>
                  <a:prstDash val="solid"/>
                  <a:round/>
                  <a:headEnd len="sm" w="sm" type="none"/>
                  <a:tailEnd len="sm" w="sm" type="none"/>
                </a:ln>
              </p:spPr>
            </p:cxnSp>
            <p:cxnSp>
              <p:nvCxnSpPr>
                <p:cNvPr id="300" name="Google Shape;300;p5"/>
                <p:cNvCxnSpPr/>
                <p:nvPr/>
              </p:nvCxnSpPr>
              <p:spPr>
                <a:xfrm>
                  <a:off x="2931800" y="4067428"/>
                  <a:ext cx="425550" cy="0"/>
                </a:xfrm>
                <a:prstGeom prst="straightConnector1">
                  <a:avLst/>
                </a:prstGeom>
                <a:noFill/>
                <a:ln cap="flat" cmpd="sng" w="9525">
                  <a:solidFill>
                    <a:srgbClr val="000000"/>
                  </a:solidFill>
                  <a:prstDash val="solid"/>
                  <a:round/>
                  <a:headEnd len="sm" w="sm" type="none"/>
                  <a:tailEnd len="sm" w="sm" type="none"/>
                </a:ln>
              </p:spPr>
            </p:cxnSp>
            <p:cxnSp>
              <p:nvCxnSpPr>
                <p:cNvPr id="301" name="Google Shape;301;p5"/>
                <p:cNvCxnSpPr>
                  <a:stCxn id="298" idx="2"/>
                </p:cNvCxnSpPr>
                <p:nvPr/>
              </p:nvCxnSpPr>
              <p:spPr>
                <a:xfrm rot="10800000">
                  <a:off x="3147839" y="4003405"/>
                  <a:ext cx="1500" cy="238500"/>
                </a:xfrm>
                <a:prstGeom prst="straightConnector1">
                  <a:avLst/>
                </a:prstGeom>
                <a:noFill/>
                <a:ln cap="flat" cmpd="sng" w="9525">
                  <a:solidFill>
                    <a:srgbClr val="000000"/>
                  </a:solidFill>
                  <a:prstDash val="solid"/>
                  <a:round/>
                  <a:headEnd len="sm" w="sm" type="none"/>
                  <a:tailEnd len="sm" w="sm" type="none"/>
                </a:ln>
              </p:spPr>
            </p:cxnSp>
          </p:grpSp>
        </p:grpSp>
      </p:grpSp>
      <p:grpSp>
        <p:nvGrpSpPr>
          <p:cNvPr id="302" name="Google Shape;302;p5"/>
          <p:cNvGrpSpPr/>
          <p:nvPr/>
        </p:nvGrpSpPr>
        <p:grpSpPr>
          <a:xfrm>
            <a:off x="2904814" y="2192191"/>
            <a:ext cx="3327797" cy="1183567"/>
            <a:chOff x="-4267279" y="3655204"/>
            <a:chExt cx="4437063" cy="1578510"/>
          </a:xfrm>
        </p:grpSpPr>
        <p:cxnSp>
          <p:nvCxnSpPr>
            <p:cNvPr id="303" name="Google Shape;303;p5"/>
            <p:cNvCxnSpPr/>
            <p:nvPr/>
          </p:nvCxnSpPr>
          <p:spPr>
            <a:xfrm>
              <a:off x="-4267279" y="4047450"/>
              <a:ext cx="0" cy="422418"/>
            </a:xfrm>
            <a:prstGeom prst="straightConnector1">
              <a:avLst/>
            </a:prstGeom>
            <a:noFill/>
            <a:ln cap="flat" cmpd="sng" w="12700">
              <a:solidFill>
                <a:srgbClr val="CC0000"/>
              </a:solidFill>
              <a:prstDash val="solid"/>
              <a:round/>
              <a:headEnd len="sm" w="sm" type="none"/>
              <a:tailEnd len="med" w="med" type="triangle"/>
            </a:ln>
          </p:spPr>
        </p:cxnSp>
        <p:cxnSp>
          <p:nvCxnSpPr>
            <p:cNvPr id="304" name="Google Shape;304;p5"/>
            <p:cNvCxnSpPr/>
            <p:nvPr/>
          </p:nvCxnSpPr>
          <p:spPr>
            <a:xfrm>
              <a:off x="-2808366" y="4361882"/>
              <a:ext cx="0" cy="871832"/>
            </a:xfrm>
            <a:prstGeom prst="straightConnector1">
              <a:avLst/>
            </a:prstGeom>
            <a:noFill/>
            <a:ln cap="flat" cmpd="sng" w="9525">
              <a:solidFill>
                <a:srgbClr val="CC0000"/>
              </a:solidFill>
              <a:prstDash val="solid"/>
              <a:round/>
              <a:headEnd len="med" w="med" type="none"/>
              <a:tailEnd len="med" w="med" type="triangle"/>
            </a:ln>
            <a:effectLst>
              <a:outerShdw blurRad="40000" rotWithShape="0" dir="5400000" dist="20000">
                <a:srgbClr val="808080">
                  <a:alpha val="37647"/>
                </a:srgbClr>
              </a:outerShdw>
            </a:effectLst>
          </p:spPr>
        </p:cxnSp>
        <p:cxnSp>
          <p:nvCxnSpPr>
            <p:cNvPr id="305" name="Google Shape;305;p5"/>
            <p:cNvCxnSpPr/>
            <p:nvPr/>
          </p:nvCxnSpPr>
          <p:spPr>
            <a:xfrm>
              <a:off x="-2006679" y="3655204"/>
              <a:ext cx="6350" cy="1576922"/>
            </a:xfrm>
            <a:prstGeom prst="straightConnector1">
              <a:avLst/>
            </a:prstGeom>
            <a:noFill/>
            <a:ln cap="flat" cmpd="sng" w="9525">
              <a:solidFill>
                <a:srgbClr val="CC0000"/>
              </a:solidFill>
              <a:prstDash val="solid"/>
              <a:round/>
              <a:headEnd len="med" w="med" type="none"/>
              <a:tailEnd len="med" w="med" type="triangle"/>
            </a:ln>
            <a:effectLst>
              <a:outerShdw blurRad="40000" rotWithShape="0" dir="5400000" dist="20000">
                <a:srgbClr val="808080">
                  <a:alpha val="37647"/>
                </a:srgbClr>
              </a:outerShdw>
            </a:effectLst>
          </p:spPr>
        </p:cxnSp>
        <p:cxnSp>
          <p:nvCxnSpPr>
            <p:cNvPr id="306" name="Google Shape;306;p5"/>
            <p:cNvCxnSpPr/>
            <p:nvPr/>
          </p:nvCxnSpPr>
          <p:spPr>
            <a:xfrm>
              <a:off x="-823991" y="4326945"/>
              <a:ext cx="6350" cy="905182"/>
            </a:xfrm>
            <a:prstGeom prst="straightConnector1">
              <a:avLst/>
            </a:prstGeom>
            <a:noFill/>
            <a:ln cap="flat" cmpd="sng" w="9525">
              <a:solidFill>
                <a:srgbClr val="CC0000"/>
              </a:solidFill>
              <a:prstDash val="solid"/>
              <a:round/>
              <a:headEnd len="med" w="med" type="none"/>
              <a:tailEnd len="med" w="med" type="triangle"/>
            </a:ln>
            <a:effectLst>
              <a:outerShdw blurRad="40000" rotWithShape="0" dir="5400000" dist="20000">
                <a:srgbClr val="808080">
                  <a:alpha val="37647"/>
                </a:srgbClr>
              </a:outerShdw>
            </a:effectLst>
          </p:spPr>
        </p:cxnSp>
        <p:cxnSp>
          <p:nvCxnSpPr>
            <p:cNvPr id="307" name="Google Shape;307;p5"/>
            <p:cNvCxnSpPr/>
            <p:nvPr/>
          </p:nvCxnSpPr>
          <p:spPr>
            <a:xfrm flipH="1">
              <a:off x="166609" y="3798127"/>
              <a:ext cx="3175" cy="1399062"/>
            </a:xfrm>
            <a:prstGeom prst="straightConnector1">
              <a:avLst/>
            </a:prstGeom>
            <a:noFill/>
            <a:ln cap="flat" cmpd="sng" w="9525">
              <a:solidFill>
                <a:srgbClr val="CC0000"/>
              </a:solidFill>
              <a:prstDash val="solid"/>
              <a:round/>
              <a:headEnd len="med" w="med" type="none"/>
              <a:tailEnd len="med" w="med" type="triangle"/>
            </a:ln>
            <a:effectLst>
              <a:outerShdw blurRad="40000" rotWithShape="0" dir="5400000" dist="20000">
                <a:srgbClr val="808080">
                  <a:alpha val="37647"/>
                </a:srgbClr>
              </a:outerShdw>
            </a:effectLst>
          </p:spPr>
        </p:cxnSp>
      </p:grpSp>
      <p:cxnSp>
        <p:nvCxnSpPr>
          <p:cNvPr id="308" name="Google Shape;308;p5"/>
          <p:cNvCxnSpPr/>
          <p:nvPr/>
        </p:nvCxnSpPr>
        <p:spPr>
          <a:xfrm flipH="1">
            <a:off x="2154814" y="4381552"/>
            <a:ext cx="1131000" cy="1200"/>
          </a:xfrm>
          <a:prstGeom prst="straightConnector1">
            <a:avLst/>
          </a:prstGeom>
          <a:noFill/>
          <a:ln cap="flat" cmpd="sng" w="9525">
            <a:solidFill>
              <a:srgbClr val="000000"/>
            </a:solidFill>
            <a:prstDash val="solid"/>
            <a:round/>
            <a:headEnd len="sm" w="sm" type="none"/>
            <a:tailEnd len="sm" w="sm" type="none"/>
          </a:ln>
        </p:spPr>
      </p:cxnSp>
      <p:sp>
        <p:nvSpPr>
          <p:cNvPr id="309" name="Google Shape;309;p5"/>
          <p:cNvSpPr txBox="1"/>
          <p:nvPr/>
        </p:nvSpPr>
        <p:spPr>
          <a:xfrm>
            <a:off x="3591805" y="4135093"/>
            <a:ext cx="1977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1</a:t>
            </a:r>
            <a:endParaRPr sz="1100"/>
          </a:p>
        </p:txBody>
      </p:sp>
      <p:sp>
        <p:nvSpPr>
          <p:cNvPr id="310" name="Google Shape;310;p5"/>
          <p:cNvSpPr txBox="1"/>
          <p:nvPr/>
        </p:nvSpPr>
        <p:spPr>
          <a:xfrm>
            <a:off x="3722774" y="4350596"/>
            <a:ext cx="1977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2</a:t>
            </a:r>
            <a:endParaRPr sz="1100"/>
          </a:p>
        </p:txBody>
      </p:sp>
      <p:grpSp>
        <p:nvGrpSpPr>
          <p:cNvPr id="311" name="Google Shape;311;p5"/>
          <p:cNvGrpSpPr/>
          <p:nvPr/>
        </p:nvGrpSpPr>
        <p:grpSpPr>
          <a:xfrm>
            <a:off x="1896362" y="3957714"/>
            <a:ext cx="1212054" cy="393244"/>
            <a:chOff x="-4079003" y="2717403"/>
            <a:chExt cx="1616718" cy="525516"/>
          </a:xfrm>
        </p:grpSpPr>
        <p:sp>
          <p:nvSpPr>
            <p:cNvPr id="312" name="Google Shape;312;p5"/>
            <p:cNvSpPr/>
            <p:nvPr/>
          </p:nvSpPr>
          <p:spPr>
            <a:xfrm>
              <a:off x="-4079003" y="2985994"/>
              <a:ext cx="1281675" cy="208750"/>
            </a:xfrm>
            <a:prstGeom prst="rect">
              <a:avLst/>
            </a:prstGeom>
            <a:solidFill>
              <a:srgbClr val="3333CC"/>
            </a:solidFill>
            <a:ln cap="flat" cmpd="sng" w="9525">
              <a:solidFill>
                <a:srgbClr val="000000"/>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13" name="Google Shape;313;p5"/>
            <p:cNvCxnSpPr/>
            <p:nvPr/>
          </p:nvCxnSpPr>
          <p:spPr>
            <a:xfrm>
              <a:off x="-2933828" y="3101502"/>
              <a:ext cx="471543" cy="0"/>
            </a:xfrm>
            <a:prstGeom prst="straightConnector1">
              <a:avLst/>
            </a:prstGeom>
            <a:noFill/>
            <a:ln cap="flat" cmpd="sng" w="9525">
              <a:solidFill>
                <a:srgbClr val="3333CC"/>
              </a:solidFill>
              <a:prstDash val="solid"/>
              <a:round/>
              <a:headEnd len="med" w="med" type="none"/>
              <a:tailEnd len="med" w="med" type="triangle"/>
            </a:ln>
          </p:spPr>
        </p:cxnSp>
        <p:sp>
          <p:nvSpPr>
            <p:cNvPr id="314" name="Google Shape;314;p5"/>
            <p:cNvSpPr/>
            <p:nvPr/>
          </p:nvSpPr>
          <p:spPr>
            <a:xfrm>
              <a:off x="-3377007" y="2988777"/>
              <a:ext cx="476861" cy="210142"/>
            </a:xfrm>
            <a:prstGeom prst="rect">
              <a:avLst/>
            </a:prstGeom>
            <a:solidFill>
              <a:srgbClr val="00CC9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5"/>
            <p:cNvSpPr txBox="1"/>
            <p:nvPr/>
          </p:nvSpPr>
          <p:spPr>
            <a:xfrm>
              <a:off x="-3430189" y="2965119"/>
              <a:ext cx="581400" cy="277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0111</a:t>
              </a:r>
              <a:endParaRPr sz="1100"/>
            </a:p>
          </p:txBody>
        </p:sp>
        <p:cxnSp>
          <p:nvCxnSpPr>
            <p:cNvPr id="316" name="Google Shape;316;p5"/>
            <p:cNvCxnSpPr/>
            <p:nvPr/>
          </p:nvCxnSpPr>
          <p:spPr>
            <a:xfrm>
              <a:off x="-3621642" y="2717403"/>
              <a:ext cx="405953" cy="300600"/>
            </a:xfrm>
            <a:prstGeom prst="straightConnector1">
              <a:avLst/>
            </a:prstGeom>
            <a:noFill/>
            <a:ln cap="flat" cmpd="sng" w="9525">
              <a:solidFill>
                <a:srgbClr val="000000"/>
              </a:solidFill>
              <a:prstDash val="solid"/>
              <a:round/>
              <a:headEnd len="med" w="med" type="none"/>
              <a:tailEnd len="med" w="med" type="triangle"/>
            </a:ln>
          </p:spPr>
        </p:cxnSp>
      </p:grpSp>
      <p:sp>
        <p:nvSpPr>
          <p:cNvPr id="317" name="Google Shape;317;p5"/>
          <p:cNvSpPr/>
          <p:nvPr/>
        </p:nvSpPr>
        <p:spPr>
          <a:xfrm>
            <a:off x="3063167" y="4281540"/>
            <a:ext cx="736996" cy="175021"/>
          </a:xfrm>
          <a:custGeom>
            <a:rect b="b" l="l" r="r" t="t"/>
            <a:pathLst>
              <a:path extrusionOk="0" h="167" w="554">
                <a:moveTo>
                  <a:pt x="0" y="10"/>
                </a:moveTo>
                <a:cubicBezTo>
                  <a:pt x="102" y="0"/>
                  <a:pt x="240" y="5"/>
                  <a:pt x="324" y="26"/>
                </a:cubicBezTo>
                <a:cubicBezTo>
                  <a:pt x="416" y="52"/>
                  <a:pt x="502" y="120"/>
                  <a:pt x="554" y="167"/>
                </a:cubicBezTo>
              </a:path>
            </a:pathLst>
          </a:custGeom>
          <a:noFill/>
          <a:ln cap="flat" cmpd="sng" w="57150">
            <a:solidFill>
              <a:srgbClr val="FF33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18" name="Google Shape;318;p5"/>
          <p:cNvGrpSpPr/>
          <p:nvPr/>
        </p:nvGrpSpPr>
        <p:grpSpPr>
          <a:xfrm>
            <a:off x="3228774" y="4274320"/>
            <a:ext cx="423929" cy="220244"/>
            <a:chOff x="1871277" y="1576300"/>
            <a:chExt cx="1128371" cy="437861"/>
          </a:xfrm>
        </p:grpSpPr>
        <p:sp>
          <p:nvSpPr>
            <p:cNvPr id="319" name="Google Shape;319;p5"/>
            <p:cNvSpPr/>
            <p:nvPr/>
          </p:nvSpPr>
          <p:spPr>
            <a:xfrm flipH="1" rot="10800000">
              <a:off x="1874448" y="1694641"/>
              <a:ext cx="1125200" cy="319520"/>
            </a:xfrm>
            <a:prstGeom prst="ellipse">
              <a:avLst/>
            </a:prstGeom>
            <a:gradFill>
              <a:gsLst>
                <a:gs pos="0">
                  <a:srgbClr val="262699"/>
                </a:gs>
                <a:gs pos="52999">
                  <a:srgbClr val="8585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20" name="Google Shape;320;p5"/>
            <p:cNvSpPr/>
            <p:nvPr/>
          </p:nvSpPr>
          <p:spPr>
            <a:xfrm>
              <a:off x="1871277" y="1739610"/>
              <a:ext cx="1128371" cy="11597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21" name="Google Shape;321;p5"/>
            <p:cNvSpPr/>
            <p:nvPr/>
          </p:nvSpPr>
          <p:spPr>
            <a:xfrm flipH="1" rot="10800000">
              <a:off x="1871277" y="1576300"/>
              <a:ext cx="1125202" cy="319520"/>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22" name="Google Shape;322;p5"/>
            <p:cNvSpPr/>
            <p:nvPr/>
          </p:nvSpPr>
          <p:spPr>
            <a:xfrm>
              <a:off x="2159710" y="1673339"/>
              <a:ext cx="548337" cy="160944"/>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23" name="Google Shape;323;p5"/>
            <p:cNvSpPr/>
            <p:nvPr/>
          </p:nvSpPr>
          <p:spPr>
            <a:xfrm>
              <a:off x="2102657" y="1633104"/>
              <a:ext cx="662442" cy="111240"/>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5"/>
            <p:cNvSpPr/>
            <p:nvPr/>
          </p:nvSpPr>
          <p:spPr>
            <a:xfrm>
              <a:off x="2536889" y="1727776"/>
              <a:ext cx="244059" cy="97039"/>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5"/>
            <p:cNvSpPr/>
            <p:nvPr/>
          </p:nvSpPr>
          <p:spPr>
            <a:xfrm>
              <a:off x="2089979" y="1730143"/>
              <a:ext cx="240888" cy="97040"/>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26" name="Google Shape;326;p5"/>
            <p:cNvCxnSpPr>
              <a:endCxn id="321" idx="2"/>
            </p:cNvCxnSpPr>
            <p:nvPr/>
          </p:nvCxnSpPr>
          <p:spPr>
            <a:xfrm rot="10800000">
              <a:off x="1871277" y="1736060"/>
              <a:ext cx="3300" cy="1230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327" name="Google Shape;327;p5"/>
            <p:cNvCxnSpPr/>
            <p:nvPr/>
          </p:nvCxnSpPr>
          <p:spPr>
            <a:xfrm rot="10800000">
              <a:off x="2996479" y="1734876"/>
              <a:ext cx="3169" cy="123075"/>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sp>
        <p:nvSpPr>
          <p:cNvPr id="328" name="Google Shape;328;p5"/>
          <p:cNvSpPr txBox="1"/>
          <p:nvPr/>
        </p:nvSpPr>
        <p:spPr>
          <a:xfrm>
            <a:off x="1340332" y="3707659"/>
            <a:ext cx="1494300" cy="40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values in arriving </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packet header</a:t>
            </a:r>
            <a:endParaRPr b="0" i="0" sz="1400" u="none" cap="none" strike="noStrike">
              <a:solidFill>
                <a:srgbClr val="000000"/>
              </a:solidFill>
              <a:latin typeface="Arial"/>
              <a:ea typeface="Arial"/>
              <a:cs typeface="Arial"/>
              <a:sym typeface="Arial"/>
            </a:endParaRPr>
          </a:p>
        </p:txBody>
      </p:sp>
      <p:sp>
        <p:nvSpPr>
          <p:cNvPr id="329" name="Google Shape;329;p5"/>
          <p:cNvSpPr txBox="1"/>
          <p:nvPr/>
        </p:nvSpPr>
        <p:spPr>
          <a:xfrm>
            <a:off x="3494174" y="4426796"/>
            <a:ext cx="1965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3</a:t>
            </a:r>
            <a:endParaRPr sz="1100"/>
          </a:p>
        </p:txBody>
      </p:sp>
      <p:sp>
        <p:nvSpPr>
          <p:cNvPr id="330" name="Google Shape;330;p5"/>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500"/>
                                        <p:tgtEl>
                                          <p:spTgt spid="2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500"/>
                                        <p:tgtEl>
                                          <p:spTgt spid="2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2" name="Shape 5232"/>
        <p:cNvGrpSpPr/>
        <p:nvPr/>
      </p:nvGrpSpPr>
      <p:grpSpPr>
        <a:xfrm>
          <a:off x="0" y="0"/>
          <a:ext cx="0" cy="0"/>
          <a:chOff x="0" y="0"/>
          <a:chExt cx="0" cy="0"/>
        </a:xfrm>
      </p:grpSpPr>
      <p:sp>
        <p:nvSpPr>
          <p:cNvPr id="5233" name="Google Shape;5233;p50"/>
          <p:cNvSpPr txBox="1"/>
          <p:nvPr>
            <p:ph idx="1" type="body"/>
          </p:nvPr>
        </p:nvSpPr>
        <p:spPr>
          <a:xfrm>
            <a:off x="19049" y="1216820"/>
            <a:ext cx="8089500" cy="3263400"/>
          </a:xfrm>
          <a:prstGeom prst="rect">
            <a:avLst/>
          </a:prstGeom>
          <a:noFill/>
          <a:ln>
            <a:noFill/>
          </a:ln>
        </p:spPr>
        <p:txBody>
          <a:bodyPr anchorCtr="0" anchor="t" bIns="34275" lIns="68575" spcFirstLastPara="1" rIns="68575" wrap="square" tIns="34275">
            <a:noAutofit/>
          </a:bodyPr>
          <a:lstStyle/>
          <a:p>
            <a:pPr indent="-203200" lvl="0" marL="215900" rtl="0" algn="l">
              <a:lnSpc>
                <a:spcPct val="85000"/>
              </a:lnSpc>
              <a:spcBef>
                <a:spcPts val="0"/>
              </a:spcBef>
              <a:spcAft>
                <a:spcPts val="0"/>
              </a:spcAft>
              <a:buClr>
                <a:srgbClr val="000099"/>
              </a:buClr>
              <a:buSzPts val="2000"/>
              <a:buFont typeface="Noto Sans Symbols"/>
              <a:buChar char="▪"/>
            </a:pPr>
            <a:r>
              <a:rPr lang="en-US" sz="2000">
                <a:solidFill>
                  <a:srgbClr val="CC0000"/>
                </a:solidFill>
              </a:rPr>
              <a:t>BGP (Border Gateway Protocol):</a:t>
            </a:r>
            <a:r>
              <a:rPr lang="en-US" sz="2000">
                <a:solidFill>
                  <a:srgbClr val="000000"/>
                </a:solidFill>
              </a:rPr>
              <a:t> </a:t>
            </a:r>
            <a:r>
              <a:rPr lang="en-US" sz="2000">
                <a:solidFill>
                  <a:srgbClr val="000000"/>
                </a:solidFill>
              </a:rPr>
              <a:t>το</a:t>
            </a:r>
            <a:r>
              <a:rPr lang="en-US" sz="2000">
                <a:solidFill>
                  <a:srgbClr val="000000"/>
                </a:solidFill>
              </a:rPr>
              <a:t> inter-domain πρωτόκολλο δρομολόγησης</a:t>
            </a:r>
            <a:endParaRPr sz="2000"/>
          </a:p>
          <a:p>
            <a:pPr indent="-215900" lvl="1" marL="596900" rtl="0" algn="l">
              <a:lnSpc>
                <a:spcPct val="85000"/>
              </a:lnSpc>
              <a:spcBef>
                <a:spcPts val="400"/>
              </a:spcBef>
              <a:spcAft>
                <a:spcPts val="0"/>
              </a:spcAft>
              <a:buClr>
                <a:srgbClr val="000099"/>
              </a:buClr>
              <a:buSzPts val="2000"/>
              <a:buFont typeface="Arial"/>
              <a:buChar char="•"/>
            </a:pPr>
            <a:r>
              <a:rPr lang="en-US" sz="2000">
                <a:solidFill>
                  <a:srgbClr val="000000"/>
                </a:solidFill>
              </a:rPr>
              <a:t>“η κόλλα που κρατά το Διαδίκτυο μαζεμένο”</a:t>
            </a:r>
            <a:endParaRPr sz="2000"/>
          </a:p>
          <a:p>
            <a:pPr indent="-203200" lvl="0" marL="215900" rtl="0" algn="l">
              <a:lnSpc>
                <a:spcPct val="85000"/>
              </a:lnSpc>
              <a:spcBef>
                <a:spcPts val="900"/>
              </a:spcBef>
              <a:spcAft>
                <a:spcPts val="0"/>
              </a:spcAft>
              <a:buClr>
                <a:srgbClr val="000099"/>
              </a:buClr>
              <a:buSzPts val="2000"/>
              <a:buFont typeface="Noto Sans Symbols"/>
              <a:buChar char="▪"/>
            </a:pPr>
            <a:r>
              <a:rPr lang="en-US" sz="2000">
                <a:solidFill>
                  <a:srgbClr val="000000"/>
                </a:solidFill>
              </a:rPr>
              <a:t>επιτρέπει σε κάθε υποδίκτυο να δημοσιοποιεί την ύπαρξή του, και τις αποστάσεις που μπορεί να φτάσει, στο υπόλοιπο Διαδίκτυο</a:t>
            </a:r>
            <a:r>
              <a:rPr lang="en-US" sz="2000">
                <a:solidFill>
                  <a:srgbClr val="000000"/>
                </a:solidFill>
              </a:rPr>
              <a:t>: </a:t>
            </a:r>
            <a:r>
              <a:rPr lang="en-US" sz="2000">
                <a:solidFill>
                  <a:srgbClr val="000099"/>
                </a:solidFill>
              </a:rPr>
              <a:t>“Υπάρχω και είμαι εδώ, ορίστε ποιον μπορώ να φτάσω και πως</a:t>
            </a:r>
            <a:r>
              <a:rPr lang="en-US" sz="2000">
                <a:solidFill>
                  <a:srgbClr val="000099"/>
                </a:solidFill>
              </a:rPr>
              <a:t>”</a:t>
            </a:r>
            <a:endParaRPr sz="2000">
              <a:solidFill>
                <a:srgbClr val="000099"/>
              </a:solidFill>
            </a:endParaRPr>
          </a:p>
          <a:p>
            <a:pPr indent="-203200" lvl="0" marL="215900" rtl="0" algn="l">
              <a:lnSpc>
                <a:spcPct val="85000"/>
              </a:lnSpc>
              <a:spcBef>
                <a:spcPts val="900"/>
              </a:spcBef>
              <a:spcAft>
                <a:spcPts val="0"/>
              </a:spcAft>
              <a:buClr>
                <a:srgbClr val="000099"/>
              </a:buClr>
              <a:buSzPts val="2000"/>
              <a:buFont typeface="Noto Sans Symbols"/>
              <a:buChar char="▪"/>
            </a:pPr>
            <a:r>
              <a:rPr lang="en-US" sz="2000">
                <a:solidFill>
                  <a:srgbClr val="000000"/>
                </a:solidFill>
              </a:rPr>
              <a:t>BGP παρέχει σε κάθε AS έναν τρόπο να:</a:t>
            </a:r>
            <a:endParaRPr sz="2000"/>
          </a:p>
          <a:p>
            <a:pPr indent="-241300" lvl="1" marL="596900" rtl="0" algn="l">
              <a:lnSpc>
                <a:spcPct val="85000"/>
              </a:lnSpc>
              <a:spcBef>
                <a:spcPts val="400"/>
              </a:spcBef>
              <a:spcAft>
                <a:spcPts val="0"/>
              </a:spcAft>
              <a:buClr>
                <a:srgbClr val="000099"/>
              </a:buClr>
              <a:buSzPts val="2000"/>
              <a:buFont typeface="Arial"/>
              <a:buChar char="•"/>
            </a:pPr>
            <a:r>
              <a:rPr lang="en-US" sz="2000">
                <a:solidFill>
                  <a:srgbClr val="CC0000"/>
                </a:solidFill>
              </a:rPr>
              <a:t>eBGP:</a:t>
            </a:r>
            <a:r>
              <a:rPr lang="en-US" sz="2000">
                <a:solidFill>
                  <a:srgbClr val="000000"/>
                </a:solidFill>
              </a:rPr>
              <a:t> διατηρεί πληροφορίες προσβασιμότητας υποδικτύου από γειτονικά AS</a:t>
            </a:r>
            <a:endParaRPr sz="2000"/>
          </a:p>
          <a:p>
            <a:pPr indent="-241300" lvl="1" marL="596900" rtl="0" algn="l">
              <a:lnSpc>
                <a:spcPct val="85000"/>
              </a:lnSpc>
              <a:spcBef>
                <a:spcPts val="400"/>
              </a:spcBef>
              <a:spcAft>
                <a:spcPts val="0"/>
              </a:spcAft>
              <a:buClr>
                <a:srgbClr val="000099"/>
              </a:buClr>
              <a:buSzPts val="2000"/>
              <a:buFont typeface="Arial"/>
              <a:buChar char="•"/>
            </a:pPr>
            <a:r>
              <a:rPr lang="en-US" sz="2000">
                <a:solidFill>
                  <a:srgbClr val="CC0000"/>
                </a:solidFill>
              </a:rPr>
              <a:t>iBGP:</a:t>
            </a:r>
            <a:r>
              <a:rPr lang="en-US" sz="2000">
                <a:solidFill>
                  <a:srgbClr val="000000"/>
                </a:solidFill>
              </a:rPr>
              <a:t> διαδίδει πληροφορίες προσβασιμότητας σε όλους τους ενδο αυτόνομους δρομολογητές.</a:t>
            </a:r>
            <a:endParaRPr sz="2000"/>
          </a:p>
          <a:p>
            <a:pPr indent="-266700" lvl="1" marL="596900" rtl="0" algn="l">
              <a:lnSpc>
                <a:spcPct val="85000"/>
              </a:lnSpc>
              <a:spcBef>
                <a:spcPts val="400"/>
              </a:spcBef>
              <a:spcAft>
                <a:spcPts val="0"/>
              </a:spcAft>
              <a:buClr>
                <a:srgbClr val="000099"/>
              </a:buClr>
              <a:buSzPts val="2000"/>
              <a:buFont typeface="Arial"/>
              <a:buChar char="•"/>
            </a:pPr>
            <a:r>
              <a:rPr lang="en-US" sz="2000">
                <a:solidFill>
                  <a:srgbClr val="000000"/>
                </a:solidFill>
              </a:rPr>
              <a:t>καθορισμός </a:t>
            </a:r>
            <a:r>
              <a:rPr lang="en-US" sz="2000">
                <a:solidFill>
                  <a:srgbClr val="000000"/>
                </a:solidFill>
              </a:rPr>
              <a:t>“καλών” δρομολογητών σε άλλα δίκτυα βασισμένο σε πληροφορίες προσβασιμότητας και </a:t>
            </a:r>
            <a:r>
              <a:rPr lang="en-US" sz="2000">
                <a:solidFill>
                  <a:srgbClr val="000090"/>
                </a:solidFill>
              </a:rPr>
              <a:t>πολιτικής</a:t>
            </a:r>
            <a:endParaRPr sz="2000">
              <a:solidFill>
                <a:srgbClr val="000090"/>
              </a:solidFill>
            </a:endParaRPr>
          </a:p>
          <a:p>
            <a:pPr indent="-38100" lvl="0" marL="266700" rtl="0" algn="l">
              <a:lnSpc>
                <a:spcPct val="90000"/>
              </a:lnSpc>
              <a:spcBef>
                <a:spcPts val="800"/>
              </a:spcBef>
              <a:spcAft>
                <a:spcPts val="0"/>
              </a:spcAft>
              <a:buSzPts val="2100"/>
              <a:buNone/>
            </a:pPr>
            <a:r>
              <a:t/>
            </a:r>
            <a:endParaRPr sz="2000"/>
          </a:p>
        </p:txBody>
      </p:sp>
      <p:sp>
        <p:nvSpPr>
          <p:cNvPr id="5234" name="Google Shape;5234;p50"/>
          <p:cNvSpPr txBox="1"/>
          <p:nvPr>
            <p:ph type="title"/>
          </p:nvPr>
        </p:nvSpPr>
        <p:spPr>
          <a:xfrm>
            <a:off x="19050" y="215700"/>
            <a:ext cx="9075600" cy="6711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00A3"/>
              </a:buClr>
              <a:buSzPts val="3300"/>
              <a:buFont typeface="Arial"/>
              <a:buNone/>
            </a:pPr>
            <a:r>
              <a:rPr lang="en-US" sz="3000"/>
              <a:t>Πρωτόκολλο Δρομολόγησης δι-αυτόνομου συστήματος: BGP</a:t>
            </a:r>
            <a:endParaRPr sz="3000"/>
          </a:p>
        </p:txBody>
      </p:sp>
      <p:sp>
        <p:nvSpPr>
          <p:cNvPr id="5235" name="Google Shape;5235;p50"/>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3">
                                            <p:txEl>
                                              <p:pRg end="0" st="0"/>
                                            </p:txEl>
                                          </p:spTgt>
                                        </p:tgtEl>
                                        <p:attrNameLst>
                                          <p:attrName>style.visibility</p:attrName>
                                        </p:attrNameLst>
                                      </p:cBhvr>
                                      <p:to>
                                        <p:strVal val="visible"/>
                                      </p:to>
                                    </p:set>
                                    <p:animEffect filter="fade" transition="in">
                                      <p:cBhvr>
                                        <p:cTn dur="500"/>
                                        <p:tgtEl>
                                          <p:spTgt spid="523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3">
                                            <p:txEl>
                                              <p:pRg end="1" st="1"/>
                                            </p:txEl>
                                          </p:spTgt>
                                        </p:tgtEl>
                                        <p:attrNameLst>
                                          <p:attrName>style.visibility</p:attrName>
                                        </p:attrNameLst>
                                      </p:cBhvr>
                                      <p:to>
                                        <p:strVal val="visible"/>
                                      </p:to>
                                    </p:set>
                                    <p:animEffect filter="fade" transition="in">
                                      <p:cBhvr>
                                        <p:cTn dur="500"/>
                                        <p:tgtEl>
                                          <p:spTgt spid="523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3">
                                            <p:txEl>
                                              <p:pRg end="2" st="2"/>
                                            </p:txEl>
                                          </p:spTgt>
                                        </p:tgtEl>
                                        <p:attrNameLst>
                                          <p:attrName>style.visibility</p:attrName>
                                        </p:attrNameLst>
                                      </p:cBhvr>
                                      <p:to>
                                        <p:strVal val="visible"/>
                                      </p:to>
                                    </p:set>
                                    <p:animEffect filter="fade" transition="in">
                                      <p:cBhvr>
                                        <p:cTn dur="500"/>
                                        <p:tgtEl>
                                          <p:spTgt spid="523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3">
                                            <p:txEl>
                                              <p:pRg end="3" st="3"/>
                                            </p:txEl>
                                          </p:spTgt>
                                        </p:tgtEl>
                                        <p:attrNameLst>
                                          <p:attrName>style.visibility</p:attrName>
                                        </p:attrNameLst>
                                      </p:cBhvr>
                                      <p:to>
                                        <p:strVal val="visible"/>
                                      </p:to>
                                    </p:set>
                                    <p:animEffect filter="fade" transition="in">
                                      <p:cBhvr>
                                        <p:cTn dur="500"/>
                                        <p:tgtEl>
                                          <p:spTgt spid="523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3">
                                            <p:txEl>
                                              <p:pRg end="4" st="4"/>
                                            </p:txEl>
                                          </p:spTgt>
                                        </p:tgtEl>
                                        <p:attrNameLst>
                                          <p:attrName>style.visibility</p:attrName>
                                        </p:attrNameLst>
                                      </p:cBhvr>
                                      <p:to>
                                        <p:strVal val="visible"/>
                                      </p:to>
                                    </p:set>
                                    <p:animEffect filter="fade" transition="in">
                                      <p:cBhvr>
                                        <p:cTn dur="500"/>
                                        <p:tgtEl>
                                          <p:spTgt spid="523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3">
                                            <p:txEl>
                                              <p:pRg end="5" st="5"/>
                                            </p:txEl>
                                          </p:spTgt>
                                        </p:tgtEl>
                                        <p:attrNameLst>
                                          <p:attrName>style.visibility</p:attrName>
                                        </p:attrNameLst>
                                      </p:cBhvr>
                                      <p:to>
                                        <p:strVal val="visible"/>
                                      </p:to>
                                    </p:set>
                                    <p:animEffect filter="fade" transition="in">
                                      <p:cBhvr>
                                        <p:cTn dur="500"/>
                                        <p:tgtEl>
                                          <p:spTgt spid="523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3">
                                            <p:txEl>
                                              <p:pRg end="6" st="6"/>
                                            </p:txEl>
                                          </p:spTgt>
                                        </p:tgtEl>
                                        <p:attrNameLst>
                                          <p:attrName>style.visibility</p:attrName>
                                        </p:attrNameLst>
                                      </p:cBhvr>
                                      <p:to>
                                        <p:strVal val="visible"/>
                                      </p:to>
                                    </p:set>
                                    <p:animEffect filter="fade" transition="in">
                                      <p:cBhvr>
                                        <p:cTn dur="500"/>
                                        <p:tgtEl>
                                          <p:spTgt spid="523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3">
                                            <p:txEl>
                                              <p:pRg end="7" st="7"/>
                                            </p:txEl>
                                          </p:spTgt>
                                        </p:tgtEl>
                                        <p:attrNameLst>
                                          <p:attrName>style.visibility</p:attrName>
                                        </p:attrNameLst>
                                      </p:cBhvr>
                                      <p:to>
                                        <p:strVal val="visible"/>
                                      </p:to>
                                    </p:set>
                                    <p:animEffect filter="fade" transition="in">
                                      <p:cBhvr>
                                        <p:cTn dur="500"/>
                                        <p:tgtEl>
                                          <p:spTgt spid="5233">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9" name="Shape 5239"/>
        <p:cNvGrpSpPr/>
        <p:nvPr/>
      </p:nvGrpSpPr>
      <p:grpSpPr>
        <a:xfrm>
          <a:off x="0" y="0"/>
          <a:ext cx="0" cy="0"/>
          <a:chOff x="0" y="0"/>
          <a:chExt cx="0" cy="0"/>
        </a:xfrm>
      </p:grpSpPr>
      <p:sp>
        <p:nvSpPr>
          <p:cNvPr id="5240" name="Google Shape;5240;p51"/>
          <p:cNvSpPr txBox="1"/>
          <p:nvPr>
            <p:ph type="title"/>
          </p:nvPr>
        </p:nvSpPr>
        <p:spPr>
          <a:xfrm>
            <a:off x="19050" y="291893"/>
            <a:ext cx="78867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Arial"/>
              <a:buNone/>
            </a:pPr>
            <a:r>
              <a:rPr lang="en-US" sz="3600"/>
              <a:t>eBGP, iBGP συνδέσεις</a:t>
            </a:r>
            <a:endParaRPr sz="3600"/>
          </a:p>
        </p:txBody>
      </p:sp>
      <p:sp>
        <p:nvSpPr>
          <p:cNvPr id="5241" name="Google Shape;5241;p51"/>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grpSp>
        <p:nvGrpSpPr>
          <p:cNvPr id="5242" name="Google Shape;5242;p51"/>
          <p:cNvGrpSpPr/>
          <p:nvPr/>
        </p:nvGrpSpPr>
        <p:grpSpPr>
          <a:xfrm>
            <a:off x="3579921" y="3274141"/>
            <a:ext cx="2749979" cy="500175"/>
            <a:chOff x="7493868" y="5383138"/>
            <a:chExt cx="3666639" cy="666900"/>
          </a:xfrm>
        </p:grpSpPr>
        <p:cxnSp>
          <p:nvCxnSpPr>
            <p:cNvPr id="5243" name="Google Shape;5243;p51"/>
            <p:cNvCxnSpPr/>
            <p:nvPr/>
          </p:nvCxnSpPr>
          <p:spPr>
            <a:xfrm rot="10800000">
              <a:off x="7493868" y="5589319"/>
              <a:ext cx="749784" cy="11598"/>
            </a:xfrm>
            <a:prstGeom prst="straightConnector1">
              <a:avLst/>
            </a:prstGeom>
            <a:solidFill>
              <a:srgbClr val="00CC99"/>
            </a:solidFill>
            <a:ln cap="flat" cmpd="sng" w="38100">
              <a:solidFill>
                <a:srgbClr val="CC0000"/>
              </a:solidFill>
              <a:prstDash val="dash"/>
              <a:round/>
              <a:headEnd len="sm" w="sm" type="none"/>
              <a:tailEnd len="sm" w="sm" type="none"/>
            </a:ln>
          </p:spPr>
        </p:cxnSp>
        <p:cxnSp>
          <p:nvCxnSpPr>
            <p:cNvPr id="5244" name="Google Shape;5244;p51"/>
            <p:cNvCxnSpPr/>
            <p:nvPr/>
          </p:nvCxnSpPr>
          <p:spPr>
            <a:xfrm flipH="1" rot="10800000">
              <a:off x="7523346" y="5869497"/>
              <a:ext cx="699488" cy="690"/>
            </a:xfrm>
            <a:prstGeom prst="straightConnector1">
              <a:avLst/>
            </a:prstGeom>
            <a:solidFill>
              <a:srgbClr val="00CC99"/>
            </a:solidFill>
            <a:ln cap="flat" cmpd="sng" w="19050">
              <a:solidFill>
                <a:srgbClr val="000090"/>
              </a:solidFill>
              <a:prstDash val="dash"/>
              <a:round/>
              <a:headEnd len="sm" w="sm" type="none"/>
              <a:tailEnd len="sm" w="sm" type="none"/>
            </a:ln>
          </p:spPr>
        </p:cxnSp>
        <p:sp>
          <p:nvSpPr>
            <p:cNvPr id="5245" name="Google Shape;5245;p51"/>
            <p:cNvSpPr txBox="1"/>
            <p:nvPr/>
          </p:nvSpPr>
          <p:spPr>
            <a:xfrm>
              <a:off x="8347651" y="5383138"/>
              <a:ext cx="2069700" cy="66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CC0000"/>
                </a:buClr>
                <a:buSzPts val="1400"/>
                <a:buFont typeface="Arial"/>
                <a:buNone/>
              </a:pPr>
              <a:r>
                <a:rPr b="0" i="0" lang="en-US" sz="1400" u="none" cap="none" strike="noStrike">
                  <a:solidFill>
                    <a:srgbClr val="CC0000"/>
                  </a:solidFill>
                  <a:latin typeface="Arial"/>
                  <a:ea typeface="Arial"/>
                  <a:cs typeface="Arial"/>
                  <a:sym typeface="Arial"/>
                </a:rPr>
                <a:t>eBGP connectivity</a:t>
              </a:r>
              <a:endParaRPr sz="1100"/>
            </a:p>
          </p:txBody>
        </p:sp>
        <p:sp>
          <p:nvSpPr>
            <p:cNvPr id="5246" name="Google Shape;5246;p51"/>
            <p:cNvSpPr txBox="1"/>
            <p:nvPr/>
          </p:nvSpPr>
          <p:spPr>
            <a:xfrm>
              <a:off x="8372607" y="5649785"/>
              <a:ext cx="2787900" cy="37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90"/>
                </a:buClr>
                <a:buSzPts val="1400"/>
                <a:buFont typeface="Arial"/>
                <a:buNone/>
              </a:pPr>
              <a:r>
                <a:rPr b="0" i="0" lang="en-US" sz="1400" u="none" cap="none" strike="noStrike">
                  <a:solidFill>
                    <a:srgbClr val="000090"/>
                  </a:solidFill>
                  <a:latin typeface="Arial"/>
                  <a:ea typeface="Arial"/>
                  <a:cs typeface="Arial"/>
                  <a:sym typeface="Arial"/>
                </a:rPr>
                <a:t>logical iBGP connectivity</a:t>
              </a:r>
              <a:endParaRPr sz="1100"/>
            </a:p>
          </p:txBody>
        </p:sp>
      </p:grpSp>
      <p:sp>
        <p:nvSpPr>
          <p:cNvPr id="5247" name="Google Shape;5247;p51"/>
          <p:cNvSpPr/>
          <p:nvPr/>
        </p:nvSpPr>
        <p:spPr>
          <a:xfrm>
            <a:off x="1687458" y="1822617"/>
            <a:ext cx="2034575" cy="1390288"/>
          </a:xfrm>
          <a:custGeom>
            <a:rect b="b" l="l" r="r" t="t"/>
            <a:pathLst>
              <a:path extrusionOk="0" h="10795" w="10000">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nvGrpSpPr>
          <p:cNvPr id="5248" name="Google Shape;5248;p51"/>
          <p:cNvGrpSpPr/>
          <p:nvPr/>
        </p:nvGrpSpPr>
        <p:grpSpPr>
          <a:xfrm>
            <a:off x="2541079" y="1935763"/>
            <a:ext cx="423863" cy="500175"/>
            <a:chOff x="1736090" y="2873352"/>
            <a:chExt cx="565150" cy="666900"/>
          </a:xfrm>
        </p:grpSpPr>
        <p:grpSp>
          <p:nvGrpSpPr>
            <p:cNvPr id="5249" name="Google Shape;5249;p51"/>
            <p:cNvGrpSpPr/>
            <p:nvPr/>
          </p:nvGrpSpPr>
          <p:grpSpPr>
            <a:xfrm>
              <a:off x="1736090" y="2893762"/>
              <a:ext cx="565150" cy="292100"/>
              <a:chOff x="1871277" y="1576300"/>
              <a:chExt cx="1128371" cy="437861"/>
            </a:xfrm>
          </p:grpSpPr>
          <p:sp>
            <p:nvSpPr>
              <p:cNvPr id="5250" name="Google Shape;5250;p51"/>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251" name="Google Shape;5251;p51"/>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252" name="Google Shape;5252;p51"/>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253" name="Google Shape;5253;p51"/>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254" name="Google Shape;5254;p51"/>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255" name="Google Shape;5255;p51"/>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256" name="Google Shape;5256;p51"/>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257" name="Google Shape;5257;p51"/>
              <p:cNvCxnSpPr>
                <a:endCxn id="5252"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5258" name="Google Shape;5258;p51"/>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5259" name="Google Shape;5259;p51"/>
            <p:cNvGrpSpPr/>
            <p:nvPr/>
          </p:nvGrpSpPr>
          <p:grpSpPr>
            <a:xfrm>
              <a:off x="1770362" y="2873352"/>
              <a:ext cx="441300" cy="666900"/>
              <a:chOff x="667045" y="1708643"/>
              <a:chExt cx="441300" cy="666900"/>
            </a:xfrm>
          </p:grpSpPr>
          <p:sp>
            <p:nvSpPr>
              <p:cNvPr id="5260" name="Google Shape;5260;p51"/>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261" name="Google Shape;5261;p51"/>
              <p:cNvSpPr txBox="1"/>
              <p:nvPr/>
            </p:nvSpPr>
            <p:spPr>
              <a:xfrm>
                <a:off x="667045" y="1708643"/>
                <a:ext cx="441300" cy="66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1b</a:t>
                </a:r>
                <a:endParaRPr sz="1100"/>
              </a:p>
            </p:txBody>
          </p:sp>
        </p:grpSp>
      </p:grpSp>
      <p:grpSp>
        <p:nvGrpSpPr>
          <p:cNvPr id="5262" name="Google Shape;5262;p51"/>
          <p:cNvGrpSpPr/>
          <p:nvPr/>
        </p:nvGrpSpPr>
        <p:grpSpPr>
          <a:xfrm>
            <a:off x="2544251" y="2851751"/>
            <a:ext cx="423863" cy="500175"/>
            <a:chOff x="1736090" y="2873352"/>
            <a:chExt cx="565150" cy="666900"/>
          </a:xfrm>
        </p:grpSpPr>
        <p:grpSp>
          <p:nvGrpSpPr>
            <p:cNvPr id="5263" name="Google Shape;5263;p51"/>
            <p:cNvGrpSpPr/>
            <p:nvPr/>
          </p:nvGrpSpPr>
          <p:grpSpPr>
            <a:xfrm>
              <a:off x="1736090" y="2893762"/>
              <a:ext cx="565150" cy="292100"/>
              <a:chOff x="1871277" y="1576300"/>
              <a:chExt cx="1128371" cy="437861"/>
            </a:xfrm>
          </p:grpSpPr>
          <p:sp>
            <p:nvSpPr>
              <p:cNvPr id="5264" name="Google Shape;5264;p51"/>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265" name="Google Shape;5265;p51"/>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266" name="Google Shape;5266;p51"/>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267" name="Google Shape;5267;p51"/>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268" name="Google Shape;5268;p51"/>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269" name="Google Shape;5269;p51"/>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270" name="Google Shape;5270;p51"/>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271" name="Google Shape;5271;p51"/>
              <p:cNvCxnSpPr>
                <a:endCxn id="5266"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5272" name="Google Shape;5272;p51"/>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5273" name="Google Shape;5273;p51"/>
            <p:cNvGrpSpPr/>
            <p:nvPr/>
          </p:nvGrpSpPr>
          <p:grpSpPr>
            <a:xfrm>
              <a:off x="1770362" y="2873352"/>
              <a:ext cx="441300" cy="666900"/>
              <a:chOff x="667045" y="1708643"/>
              <a:chExt cx="441300" cy="666900"/>
            </a:xfrm>
          </p:grpSpPr>
          <p:sp>
            <p:nvSpPr>
              <p:cNvPr id="5274" name="Google Shape;5274;p51"/>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275" name="Google Shape;5275;p51"/>
              <p:cNvSpPr txBox="1"/>
              <p:nvPr/>
            </p:nvSpPr>
            <p:spPr>
              <a:xfrm>
                <a:off x="667045" y="1708643"/>
                <a:ext cx="441300" cy="66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1d</a:t>
                </a:r>
                <a:endParaRPr sz="1100"/>
              </a:p>
            </p:txBody>
          </p:sp>
        </p:grpSp>
      </p:grpSp>
      <p:grpSp>
        <p:nvGrpSpPr>
          <p:cNvPr id="5276" name="Google Shape;5276;p51"/>
          <p:cNvGrpSpPr/>
          <p:nvPr/>
        </p:nvGrpSpPr>
        <p:grpSpPr>
          <a:xfrm>
            <a:off x="3190366" y="2394553"/>
            <a:ext cx="423863" cy="500175"/>
            <a:chOff x="1736090" y="2873352"/>
            <a:chExt cx="565150" cy="666900"/>
          </a:xfrm>
        </p:grpSpPr>
        <p:grpSp>
          <p:nvGrpSpPr>
            <p:cNvPr id="5277" name="Google Shape;5277;p51"/>
            <p:cNvGrpSpPr/>
            <p:nvPr/>
          </p:nvGrpSpPr>
          <p:grpSpPr>
            <a:xfrm>
              <a:off x="1736090" y="2893762"/>
              <a:ext cx="565150" cy="292100"/>
              <a:chOff x="1871277" y="1576300"/>
              <a:chExt cx="1128371" cy="437861"/>
            </a:xfrm>
          </p:grpSpPr>
          <p:sp>
            <p:nvSpPr>
              <p:cNvPr id="5278" name="Google Shape;5278;p51"/>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279" name="Google Shape;5279;p51"/>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280" name="Google Shape;5280;p51"/>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281" name="Google Shape;5281;p51"/>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282" name="Google Shape;5282;p51"/>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283" name="Google Shape;5283;p51"/>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284" name="Google Shape;5284;p51"/>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285" name="Google Shape;5285;p51"/>
              <p:cNvCxnSpPr>
                <a:endCxn id="5280"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5286" name="Google Shape;5286;p51"/>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5287" name="Google Shape;5287;p51"/>
            <p:cNvGrpSpPr/>
            <p:nvPr/>
          </p:nvGrpSpPr>
          <p:grpSpPr>
            <a:xfrm>
              <a:off x="1770362" y="2873352"/>
              <a:ext cx="428400" cy="666900"/>
              <a:chOff x="667045" y="1708643"/>
              <a:chExt cx="428400" cy="666900"/>
            </a:xfrm>
          </p:grpSpPr>
          <p:sp>
            <p:nvSpPr>
              <p:cNvPr id="5288" name="Google Shape;5288;p51"/>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289" name="Google Shape;5289;p51"/>
              <p:cNvSpPr txBox="1"/>
              <p:nvPr/>
            </p:nvSpPr>
            <p:spPr>
              <a:xfrm>
                <a:off x="667045" y="1708643"/>
                <a:ext cx="428400" cy="66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1c</a:t>
                </a:r>
                <a:endParaRPr sz="1100"/>
              </a:p>
            </p:txBody>
          </p:sp>
        </p:grpSp>
      </p:grpSp>
      <p:grpSp>
        <p:nvGrpSpPr>
          <p:cNvPr id="5290" name="Google Shape;5290;p51"/>
          <p:cNvGrpSpPr/>
          <p:nvPr/>
        </p:nvGrpSpPr>
        <p:grpSpPr>
          <a:xfrm>
            <a:off x="1864010" y="2389789"/>
            <a:ext cx="423863" cy="500175"/>
            <a:chOff x="1736090" y="2873352"/>
            <a:chExt cx="565150" cy="666900"/>
          </a:xfrm>
        </p:grpSpPr>
        <p:grpSp>
          <p:nvGrpSpPr>
            <p:cNvPr id="5291" name="Google Shape;5291;p51"/>
            <p:cNvGrpSpPr/>
            <p:nvPr/>
          </p:nvGrpSpPr>
          <p:grpSpPr>
            <a:xfrm>
              <a:off x="1736090" y="2893762"/>
              <a:ext cx="565150" cy="292100"/>
              <a:chOff x="1871277" y="1576300"/>
              <a:chExt cx="1128371" cy="437861"/>
            </a:xfrm>
          </p:grpSpPr>
          <p:sp>
            <p:nvSpPr>
              <p:cNvPr id="5292" name="Google Shape;5292;p51"/>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293" name="Google Shape;5293;p51"/>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294" name="Google Shape;5294;p51"/>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295" name="Google Shape;5295;p51"/>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296" name="Google Shape;5296;p51"/>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297" name="Google Shape;5297;p51"/>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298" name="Google Shape;5298;p51"/>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299" name="Google Shape;5299;p51"/>
              <p:cNvCxnSpPr>
                <a:endCxn id="5294"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5300" name="Google Shape;5300;p51"/>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5301" name="Google Shape;5301;p51"/>
            <p:cNvGrpSpPr/>
            <p:nvPr/>
          </p:nvGrpSpPr>
          <p:grpSpPr>
            <a:xfrm>
              <a:off x="1770362" y="2873352"/>
              <a:ext cx="441300" cy="666900"/>
              <a:chOff x="667045" y="1708643"/>
              <a:chExt cx="441300" cy="666900"/>
            </a:xfrm>
          </p:grpSpPr>
          <p:sp>
            <p:nvSpPr>
              <p:cNvPr id="5302" name="Google Shape;5302;p51"/>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303" name="Google Shape;5303;p51"/>
              <p:cNvSpPr txBox="1"/>
              <p:nvPr/>
            </p:nvSpPr>
            <p:spPr>
              <a:xfrm>
                <a:off x="667045" y="1708643"/>
                <a:ext cx="441300" cy="66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1a</a:t>
                </a:r>
                <a:endParaRPr sz="1100"/>
              </a:p>
            </p:txBody>
          </p:sp>
        </p:grpSp>
      </p:grpSp>
      <p:cxnSp>
        <p:nvCxnSpPr>
          <p:cNvPr id="5304" name="Google Shape;5304;p51"/>
          <p:cNvCxnSpPr>
            <a:stCxn id="5261" idx="2"/>
            <a:endCxn id="5275" idx="0"/>
          </p:cNvCxnSpPr>
          <p:nvPr/>
        </p:nvCxnSpPr>
        <p:spPr>
          <a:xfrm>
            <a:off x="2732270" y="2435938"/>
            <a:ext cx="3300" cy="415800"/>
          </a:xfrm>
          <a:prstGeom prst="straightConnector1">
            <a:avLst/>
          </a:prstGeom>
          <a:solidFill>
            <a:srgbClr val="00CC99"/>
          </a:solidFill>
          <a:ln cap="flat" cmpd="sng" w="19050">
            <a:solidFill>
              <a:srgbClr val="000090"/>
            </a:solidFill>
            <a:prstDash val="dash"/>
            <a:round/>
            <a:headEnd len="sm" w="sm" type="none"/>
            <a:tailEnd len="sm" w="sm" type="none"/>
          </a:ln>
        </p:spPr>
      </p:cxnSp>
      <p:cxnSp>
        <p:nvCxnSpPr>
          <p:cNvPr id="5305" name="Google Shape;5305;p51"/>
          <p:cNvCxnSpPr/>
          <p:nvPr/>
        </p:nvCxnSpPr>
        <p:spPr>
          <a:xfrm>
            <a:off x="2294619" y="2517215"/>
            <a:ext cx="903600" cy="4800"/>
          </a:xfrm>
          <a:prstGeom prst="straightConnector1">
            <a:avLst/>
          </a:prstGeom>
          <a:solidFill>
            <a:srgbClr val="00CC99"/>
          </a:solidFill>
          <a:ln cap="flat" cmpd="sng" w="19050">
            <a:solidFill>
              <a:srgbClr val="000090"/>
            </a:solidFill>
            <a:prstDash val="dash"/>
            <a:round/>
            <a:headEnd len="sm" w="sm" type="none"/>
            <a:tailEnd len="sm" w="sm" type="none"/>
          </a:ln>
        </p:spPr>
      </p:cxnSp>
      <p:cxnSp>
        <p:nvCxnSpPr>
          <p:cNvPr id="5306" name="Google Shape;5306;p51"/>
          <p:cNvCxnSpPr>
            <a:stCxn id="5250" idx="7"/>
          </p:cNvCxnSpPr>
          <p:nvPr/>
        </p:nvCxnSpPr>
        <p:spPr>
          <a:xfrm>
            <a:off x="2903042" y="2146607"/>
            <a:ext cx="360000" cy="277500"/>
          </a:xfrm>
          <a:prstGeom prst="straightConnector1">
            <a:avLst/>
          </a:prstGeom>
          <a:solidFill>
            <a:srgbClr val="00CC99"/>
          </a:solidFill>
          <a:ln cap="flat" cmpd="sng" w="19050">
            <a:solidFill>
              <a:srgbClr val="000090"/>
            </a:solidFill>
            <a:prstDash val="dash"/>
            <a:round/>
            <a:headEnd len="sm" w="sm" type="none"/>
            <a:tailEnd len="sm" w="sm" type="none"/>
          </a:ln>
        </p:spPr>
      </p:cxnSp>
      <p:cxnSp>
        <p:nvCxnSpPr>
          <p:cNvPr id="5307" name="Google Shape;5307;p51"/>
          <p:cNvCxnSpPr/>
          <p:nvPr/>
        </p:nvCxnSpPr>
        <p:spPr>
          <a:xfrm>
            <a:off x="2214066" y="2620477"/>
            <a:ext cx="358500" cy="267900"/>
          </a:xfrm>
          <a:prstGeom prst="straightConnector1">
            <a:avLst/>
          </a:prstGeom>
          <a:solidFill>
            <a:srgbClr val="00CC99"/>
          </a:solidFill>
          <a:ln cap="flat" cmpd="sng" w="19050">
            <a:solidFill>
              <a:srgbClr val="000090"/>
            </a:solidFill>
            <a:prstDash val="dash"/>
            <a:round/>
            <a:headEnd len="sm" w="sm" type="none"/>
            <a:tailEnd len="sm" w="sm" type="none"/>
          </a:ln>
        </p:spPr>
      </p:cxnSp>
      <p:cxnSp>
        <p:nvCxnSpPr>
          <p:cNvPr id="5308" name="Google Shape;5308;p51"/>
          <p:cNvCxnSpPr/>
          <p:nvPr/>
        </p:nvCxnSpPr>
        <p:spPr>
          <a:xfrm flipH="1">
            <a:off x="2886044" y="2618406"/>
            <a:ext cx="381000" cy="261900"/>
          </a:xfrm>
          <a:prstGeom prst="straightConnector1">
            <a:avLst/>
          </a:prstGeom>
          <a:solidFill>
            <a:srgbClr val="00CC99"/>
          </a:solidFill>
          <a:ln cap="flat" cmpd="sng" w="19050">
            <a:solidFill>
              <a:srgbClr val="000090"/>
            </a:solidFill>
            <a:prstDash val="dash"/>
            <a:round/>
            <a:headEnd len="sm" w="sm" type="none"/>
            <a:tailEnd len="sm" w="sm" type="none"/>
          </a:ln>
        </p:spPr>
      </p:cxnSp>
      <p:cxnSp>
        <p:nvCxnSpPr>
          <p:cNvPr id="5309" name="Google Shape;5309;p51"/>
          <p:cNvCxnSpPr/>
          <p:nvPr/>
        </p:nvCxnSpPr>
        <p:spPr>
          <a:xfrm flipH="1">
            <a:off x="2204677" y="2155959"/>
            <a:ext cx="381000" cy="261900"/>
          </a:xfrm>
          <a:prstGeom prst="straightConnector1">
            <a:avLst/>
          </a:prstGeom>
          <a:solidFill>
            <a:srgbClr val="00CC99"/>
          </a:solidFill>
          <a:ln cap="flat" cmpd="sng" w="19050">
            <a:solidFill>
              <a:srgbClr val="000090"/>
            </a:solidFill>
            <a:prstDash val="dash"/>
            <a:round/>
            <a:headEnd len="sm" w="sm" type="none"/>
            <a:tailEnd len="sm" w="sm" type="none"/>
          </a:ln>
        </p:spPr>
      </p:cxnSp>
      <p:grpSp>
        <p:nvGrpSpPr>
          <p:cNvPr id="5310" name="Google Shape;5310;p51"/>
          <p:cNvGrpSpPr/>
          <p:nvPr/>
        </p:nvGrpSpPr>
        <p:grpSpPr>
          <a:xfrm>
            <a:off x="3644089" y="1234199"/>
            <a:ext cx="2034587" cy="1529309"/>
            <a:chOff x="-2170772" y="2784954"/>
            <a:chExt cx="2712783" cy="2039079"/>
          </a:xfrm>
        </p:grpSpPr>
        <p:sp>
          <p:nvSpPr>
            <p:cNvPr id="5311" name="Google Shape;5311;p51"/>
            <p:cNvSpPr/>
            <p:nvPr/>
          </p:nvSpPr>
          <p:spPr>
            <a:xfrm>
              <a:off x="-2170772" y="2784954"/>
              <a:ext cx="2712783" cy="1853712"/>
            </a:xfrm>
            <a:custGeom>
              <a:rect b="b" l="l" r="r" t="t"/>
              <a:pathLst>
                <a:path extrusionOk="0" h="10795" w="10000">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312" name="Google Shape;5312;p51"/>
            <p:cNvGrpSpPr/>
            <p:nvPr/>
          </p:nvGrpSpPr>
          <p:grpSpPr>
            <a:xfrm>
              <a:off x="-1935370" y="2935816"/>
              <a:ext cx="2333625" cy="1888217"/>
              <a:chOff x="833331" y="2873352"/>
              <a:chExt cx="2333625" cy="1888217"/>
            </a:xfrm>
          </p:grpSpPr>
          <p:grpSp>
            <p:nvGrpSpPr>
              <p:cNvPr id="5313" name="Google Shape;5313;p51"/>
              <p:cNvGrpSpPr/>
              <p:nvPr/>
            </p:nvGrpSpPr>
            <p:grpSpPr>
              <a:xfrm>
                <a:off x="1736090" y="2873352"/>
                <a:ext cx="565150" cy="666900"/>
                <a:chOff x="1736090" y="2873352"/>
                <a:chExt cx="565150" cy="666900"/>
              </a:xfrm>
            </p:grpSpPr>
            <p:grpSp>
              <p:nvGrpSpPr>
                <p:cNvPr id="5314" name="Google Shape;5314;p51"/>
                <p:cNvGrpSpPr/>
                <p:nvPr/>
              </p:nvGrpSpPr>
              <p:grpSpPr>
                <a:xfrm>
                  <a:off x="1736090" y="2893762"/>
                  <a:ext cx="565150" cy="292100"/>
                  <a:chOff x="1871277" y="1576300"/>
                  <a:chExt cx="1128371" cy="437861"/>
                </a:xfrm>
              </p:grpSpPr>
              <p:sp>
                <p:nvSpPr>
                  <p:cNvPr id="5315" name="Google Shape;5315;p51"/>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316" name="Google Shape;5316;p51"/>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317" name="Google Shape;5317;p51"/>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318" name="Google Shape;5318;p51"/>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319" name="Google Shape;5319;p51"/>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320" name="Google Shape;5320;p51"/>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321" name="Google Shape;5321;p51"/>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322" name="Google Shape;5322;p51"/>
                  <p:cNvCxnSpPr>
                    <a:endCxn id="5317"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5323" name="Google Shape;5323;p51"/>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5324" name="Google Shape;5324;p51"/>
                <p:cNvGrpSpPr/>
                <p:nvPr/>
              </p:nvGrpSpPr>
              <p:grpSpPr>
                <a:xfrm>
                  <a:off x="1770362" y="2873352"/>
                  <a:ext cx="441300" cy="666900"/>
                  <a:chOff x="667045" y="1708643"/>
                  <a:chExt cx="441300" cy="666900"/>
                </a:xfrm>
              </p:grpSpPr>
              <p:sp>
                <p:nvSpPr>
                  <p:cNvPr id="5325" name="Google Shape;5325;p51"/>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326" name="Google Shape;5326;p51"/>
                  <p:cNvSpPr txBox="1"/>
                  <p:nvPr/>
                </p:nvSpPr>
                <p:spPr>
                  <a:xfrm>
                    <a:off x="667045" y="1708643"/>
                    <a:ext cx="441300" cy="66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2b</a:t>
                    </a:r>
                    <a:endParaRPr sz="1100"/>
                  </a:p>
                </p:txBody>
              </p:sp>
            </p:grpSp>
          </p:grpSp>
          <p:grpSp>
            <p:nvGrpSpPr>
              <p:cNvPr id="5327" name="Google Shape;5327;p51"/>
              <p:cNvGrpSpPr/>
              <p:nvPr/>
            </p:nvGrpSpPr>
            <p:grpSpPr>
              <a:xfrm>
                <a:off x="1740320" y="4094669"/>
                <a:ext cx="565150" cy="666900"/>
                <a:chOff x="1736090" y="2873352"/>
                <a:chExt cx="565150" cy="666900"/>
              </a:xfrm>
            </p:grpSpPr>
            <p:grpSp>
              <p:nvGrpSpPr>
                <p:cNvPr id="5328" name="Google Shape;5328;p51"/>
                <p:cNvGrpSpPr/>
                <p:nvPr/>
              </p:nvGrpSpPr>
              <p:grpSpPr>
                <a:xfrm>
                  <a:off x="1736090" y="2893762"/>
                  <a:ext cx="565150" cy="292100"/>
                  <a:chOff x="1871277" y="1576300"/>
                  <a:chExt cx="1128371" cy="437861"/>
                </a:xfrm>
              </p:grpSpPr>
              <p:sp>
                <p:nvSpPr>
                  <p:cNvPr id="5329" name="Google Shape;5329;p51"/>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330" name="Google Shape;5330;p51"/>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331" name="Google Shape;5331;p51"/>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332" name="Google Shape;5332;p51"/>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333" name="Google Shape;5333;p51"/>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334" name="Google Shape;5334;p51"/>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335" name="Google Shape;5335;p51"/>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336" name="Google Shape;5336;p51"/>
                  <p:cNvCxnSpPr>
                    <a:endCxn id="5331"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5337" name="Google Shape;5337;p51"/>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5338" name="Google Shape;5338;p51"/>
                <p:cNvGrpSpPr/>
                <p:nvPr/>
              </p:nvGrpSpPr>
              <p:grpSpPr>
                <a:xfrm>
                  <a:off x="1770362" y="2873352"/>
                  <a:ext cx="441300" cy="666900"/>
                  <a:chOff x="667045" y="1708643"/>
                  <a:chExt cx="441300" cy="666900"/>
                </a:xfrm>
              </p:grpSpPr>
              <p:sp>
                <p:nvSpPr>
                  <p:cNvPr id="5339" name="Google Shape;5339;p51"/>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340" name="Google Shape;5340;p51"/>
                  <p:cNvSpPr txBox="1"/>
                  <p:nvPr/>
                </p:nvSpPr>
                <p:spPr>
                  <a:xfrm>
                    <a:off x="667045" y="1708643"/>
                    <a:ext cx="441300" cy="66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2d</a:t>
                    </a:r>
                    <a:endParaRPr sz="1100"/>
                  </a:p>
                </p:txBody>
              </p:sp>
            </p:grpSp>
          </p:grpSp>
          <p:grpSp>
            <p:nvGrpSpPr>
              <p:cNvPr id="5341" name="Google Shape;5341;p51"/>
              <p:cNvGrpSpPr/>
              <p:nvPr/>
            </p:nvGrpSpPr>
            <p:grpSpPr>
              <a:xfrm>
                <a:off x="2601806" y="3485072"/>
                <a:ext cx="565150" cy="666900"/>
                <a:chOff x="1736090" y="2873352"/>
                <a:chExt cx="565150" cy="666900"/>
              </a:xfrm>
            </p:grpSpPr>
            <p:grpSp>
              <p:nvGrpSpPr>
                <p:cNvPr id="5342" name="Google Shape;5342;p51"/>
                <p:cNvGrpSpPr/>
                <p:nvPr/>
              </p:nvGrpSpPr>
              <p:grpSpPr>
                <a:xfrm>
                  <a:off x="1736090" y="2893762"/>
                  <a:ext cx="565150" cy="292100"/>
                  <a:chOff x="1871277" y="1576300"/>
                  <a:chExt cx="1128371" cy="437861"/>
                </a:xfrm>
              </p:grpSpPr>
              <p:sp>
                <p:nvSpPr>
                  <p:cNvPr id="5343" name="Google Shape;5343;p51"/>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344" name="Google Shape;5344;p51"/>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345" name="Google Shape;5345;p51"/>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346" name="Google Shape;5346;p51"/>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347" name="Google Shape;5347;p51"/>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348" name="Google Shape;5348;p51"/>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349" name="Google Shape;5349;p51"/>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350" name="Google Shape;5350;p51"/>
                  <p:cNvCxnSpPr>
                    <a:endCxn id="5345"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5351" name="Google Shape;5351;p51"/>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5352" name="Google Shape;5352;p51"/>
                <p:cNvGrpSpPr/>
                <p:nvPr/>
              </p:nvGrpSpPr>
              <p:grpSpPr>
                <a:xfrm>
                  <a:off x="1770362" y="2873352"/>
                  <a:ext cx="428400" cy="666900"/>
                  <a:chOff x="667045" y="1708643"/>
                  <a:chExt cx="428400" cy="666900"/>
                </a:xfrm>
              </p:grpSpPr>
              <p:sp>
                <p:nvSpPr>
                  <p:cNvPr id="5353" name="Google Shape;5353;p51"/>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354" name="Google Shape;5354;p51"/>
                  <p:cNvSpPr txBox="1"/>
                  <p:nvPr/>
                </p:nvSpPr>
                <p:spPr>
                  <a:xfrm>
                    <a:off x="667045" y="1708643"/>
                    <a:ext cx="428400" cy="66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2c</a:t>
                    </a:r>
                    <a:endParaRPr sz="1100"/>
                  </a:p>
                </p:txBody>
              </p:sp>
            </p:grpSp>
          </p:grpSp>
          <p:grpSp>
            <p:nvGrpSpPr>
              <p:cNvPr id="5355" name="Google Shape;5355;p51"/>
              <p:cNvGrpSpPr/>
              <p:nvPr/>
            </p:nvGrpSpPr>
            <p:grpSpPr>
              <a:xfrm>
                <a:off x="833331" y="3478719"/>
                <a:ext cx="565150" cy="666900"/>
                <a:chOff x="1736090" y="2873352"/>
                <a:chExt cx="565150" cy="666900"/>
              </a:xfrm>
            </p:grpSpPr>
            <p:grpSp>
              <p:nvGrpSpPr>
                <p:cNvPr id="5356" name="Google Shape;5356;p51"/>
                <p:cNvGrpSpPr/>
                <p:nvPr/>
              </p:nvGrpSpPr>
              <p:grpSpPr>
                <a:xfrm>
                  <a:off x="1736090" y="2893762"/>
                  <a:ext cx="565150" cy="292100"/>
                  <a:chOff x="1871277" y="1576300"/>
                  <a:chExt cx="1128371" cy="437861"/>
                </a:xfrm>
              </p:grpSpPr>
              <p:sp>
                <p:nvSpPr>
                  <p:cNvPr id="5357" name="Google Shape;5357;p51"/>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358" name="Google Shape;5358;p51"/>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359" name="Google Shape;5359;p51"/>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360" name="Google Shape;5360;p51"/>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361" name="Google Shape;5361;p51"/>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362" name="Google Shape;5362;p51"/>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363" name="Google Shape;5363;p51"/>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364" name="Google Shape;5364;p51"/>
                  <p:cNvCxnSpPr>
                    <a:endCxn id="5359"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5365" name="Google Shape;5365;p51"/>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5366" name="Google Shape;5366;p51"/>
                <p:cNvGrpSpPr/>
                <p:nvPr/>
              </p:nvGrpSpPr>
              <p:grpSpPr>
                <a:xfrm>
                  <a:off x="1770362" y="2873352"/>
                  <a:ext cx="441300" cy="666900"/>
                  <a:chOff x="667045" y="1708643"/>
                  <a:chExt cx="441300" cy="666900"/>
                </a:xfrm>
              </p:grpSpPr>
              <p:sp>
                <p:nvSpPr>
                  <p:cNvPr id="5367" name="Google Shape;5367;p51"/>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368" name="Google Shape;5368;p51"/>
                  <p:cNvSpPr txBox="1"/>
                  <p:nvPr/>
                </p:nvSpPr>
                <p:spPr>
                  <a:xfrm>
                    <a:off x="667045" y="1708643"/>
                    <a:ext cx="441300" cy="66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2a</a:t>
                    </a:r>
                    <a:endParaRPr sz="1100"/>
                  </a:p>
                </p:txBody>
              </p:sp>
            </p:grpSp>
          </p:grpSp>
          <p:cxnSp>
            <p:nvCxnSpPr>
              <p:cNvPr id="5369" name="Google Shape;5369;p51"/>
              <p:cNvCxnSpPr>
                <a:stCxn id="5326" idx="2"/>
                <a:endCxn id="5340" idx="0"/>
              </p:cNvCxnSpPr>
              <p:nvPr/>
            </p:nvCxnSpPr>
            <p:spPr>
              <a:xfrm>
                <a:off x="1991012" y="3540252"/>
                <a:ext cx="4200" cy="554400"/>
              </a:xfrm>
              <a:prstGeom prst="straightConnector1">
                <a:avLst/>
              </a:prstGeom>
              <a:solidFill>
                <a:srgbClr val="00CC99"/>
              </a:solidFill>
              <a:ln cap="flat" cmpd="sng" w="19050">
                <a:solidFill>
                  <a:srgbClr val="000090"/>
                </a:solidFill>
                <a:prstDash val="dash"/>
                <a:round/>
                <a:headEnd len="sm" w="sm" type="none"/>
                <a:tailEnd len="sm" w="sm" type="none"/>
              </a:ln>
            </p:spPr>
          </p:cxnSp>
          <p:cxnSp>
            <p:nvCxnSpPr>
              <p:cNvPr id="5370" name="Google Shape;5370;p51"/>
              <p:cNvCxnSpPr/>
              <p:nvPr/>
            </p:nvCxnSpPr>
            <p:spPr>
              <a:xfrm>
                <a:off x="1407477" y="3648621"/>
                <a:ext cx="1204913" cy="6353"/>
              </a:xfrm>
              <a:prstGeom prst="straightConnector1">
                <a:avLst/>
              </a:prstGeom>
              <a:solidFill>
                <a:srgbClr val="00CC99"/>
              </a:solidFill>
              <a:ln cap="flat" cmpd="sng" w="19050">
                <a:solidFill>
                  <a:srgbClr val="000090"/>
                </a:solidFill>
                <a:prstDash val="dash"/>
                <a:round/>
                <a:headEnd len="sm" w="sm" type="none"/>
                <a:tailEnd len="sm" w="sm" type="none"/>
              </a:ln>
            </p:spPr>
          </p:cxnSp>
          <p:cxnSp>
            <p:nvCxnSpPr>
              <p:cNvPr id="5371" name="Google Shape;5371;p51"/>
              <p:cNvCxnSpPr>
                <a:stCxn id="5315" idx="7"/>
              </p:cNvCxnSpPr>
              <p:nvPr/>
            </p:nvCxnSpPr>
            <p:spPr>
              <a:xfrm>
                <a:off x="2218708" y="3154477"/>
                <a:ext cx="480000" cy="369900"/>
              </a:xfrm>
              <a:prstGeom prst="straightConnector1">
                <a:avLst/>
              </a:prstGeom>
              <a:solidFill>
                <a:srgbClr val="00CC99"/>
              </a:solidFill>
              <a:ln cap="flat" cmpd="sng" w="19050">
                <a:solidFill>
                  <a:srgbClr val="000090"/>
                </a:solidFill>
                <a:prstDash val="dash"/>
                <a:round/>
                <a:headEnd len="sm" w="sm" type="none"/>
                <a:tailEnd len="sm" w="sm" type="none"/>
              </a:ln>
            </p:spPr>
          </p:cxnSp>
          <p:cxnSp>
            <p:nvCxnSpPr>
              <p:cNvPr id="5372" name="Google Shape;5372;p51"/>
              <p:cNvCxnSpPr/>
              <p:nvPr/>
            </p:nvCxnSpPr>
            <p:spPr>
              <a:xfrm>
                <a:off x="1300073" y="3786304"/>
                <a:ext cx="477927" cy="357071"/>
              </a:xfrm>
              <a:prstGeom prst="straightConnector1">
                <a:avLst/>
              </a:prstGeom>
              <a:solidFill>
                <a:srgbClr val="00CC99"/>
              </a:solidFill>
              <a:ln cap="flat" cmpd="sng" w="19050">
                <a:solidFill>
                  <a:srgbClr val="000090"/>
                </a:solidFill>
                <a:prstDash val="dash"/>
                <a:round/>
                <a:headEnd len="sm" w="sm" type="none"/>
                <a:tailEnd len="sm" w="sm" type="none"/>
              </a:ln>
            </p:spPr>
          </p:cxnSp>
          <p:cxnSp>
            <p:nvCxnSpPr>
              <p:cNvPr id="5373" name="Google Shape;5373;p51"/>
              <p:cNvCxnSpPr/>
              <p:nvPr/>
            </p:nvCxnSpPr>
            <p:spPr>
              <a:xfrm flipH="1">
                <a:off x="2196042" y="3783542"/>
                <a:ext cx="508002" cy="349250"/>
              </a:xfrm>
              <a:prstGeom prst="straightConnector1">
                <a:avLst/>
              </a:prstGeom>
              <a:solidFill>
                <a:srgbClr val="00CC99"/>
              </a:solidFill>
              <a:ln cap="flat" cmpd="sng" w="19050">
                <a:solidFill>
                  <a:srgbClr val="000090"/>
                </a:solidFill>
                <a:prstDash val="dash"/>
                <a:round/>
                <a:headEnd len="sm" w="sm" type="none"/>
                <a:tailEnd len="sm" w="sm" type="none"/>
              </a:ln>
            </p:spPr>
          </p:cxnSp>
          <p:cxnSp>
            <p:nvCxnSpPr>
              <p:cNvPr id="5374" name="Google Shape;5374;p51"/>
              <p:cNvCxnSpPr/>
              <p:nvPr/>
            </p:nvCxnSpPr>
            <p:spPr>
              <a:xfrm flipH="1">
                <a:off x="1287553" y="3166946"/>
                <a:ext cx="508002" cy="349250"/>
              </a:xfrm>
              <a:prstGeom prst="straightConnector1">
                <a:avLst/>
              </a:prstGeom>
              <a:solidFill>
                <a:srgbClr val="00CC99"/>
              </a:solidFill>
              <a:ln cap="flat" cmpd="sng" w="19050">
                <a:solidFill>
                  <a:srgbClr val="000090"/>
                </a:solidFill>
                <a:prstDash val="dash"/>
                <a:round/>
                <a:headEnd len="sm" w="sm" type="none"/>
                <a:tailEnd len="sm" w="sm" type="none"/>
              </a:ln>
            </p:spPr>
          </p:cxnSp>
        </p:grpSp>
      </p:grpSp>
      <p:grpSp>
        <p:nvGrpSpPr>
          <p:cNvPr id="5375" name="Google Shape;5375;p51"/>
          <p:cNvGrpSpPr/>
          <p:nvPr/>
        </p:nvGrpSpPr>
        <p:grpSpPr>
          <a:xfrm>
            <a:off x="5647560" y="1848208"/>
            <a:ext cx="2034587" cy="1529309"/>
            <a:chOff x="-2170772" y="2784954"/>
            <a:chExt cx="2712783" cy="2039079"/>
          </a:xfrm>
        </p:grpSpPr>
        <p:sp>
          <p:nvSpPr>
            <p:cNvPr id="5376" name="Google Shape;5376;p51"/>
            <p:cNvSpPr/>
            <p:nvPr/>
          </p:nvSpPr>
          <p:spPr>
            <a:xfrm>
              <a:off x="-2170772" y="2784954"/>
              <a:ext cx="2712783" cy="1853712"/>
            </a:xfrm>
            <a:custGeom>
              <a:rect b="b" l="l" r="r" t="t"/>
              <a:pathLst>
                <a:path extrusionOk="0" h="10795" w="10000">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377" name="Google Shape;5377;p51"/>
            <p:cNvGrpSpPr/>
            <p:nvPr/>
          </p:nvGrpSpPr>
          <p:grpSpPr>
            <a:xfrm>
              <a:off x="-1935370" y="2935816"/>
              <a:ext cx="2333625" cy="1888217"/>
              <a:chOff x="833331" y="2873352"/>
              <a:chExt cx="2333625" cy="1888217"/>
            </a:xfrm>
          </p:grpSpPr>
          <p:grpSp>
            <p:nvGrpSpPr>
              <p:cNvPr id="5378" name="Google Shape;5378;p51"/>
              <p:cNvGrpSpPr/>
              <p:nvPr/>
            </p:nvGrpSpPr>
            <p:grpSpPr>
              <a:xfrm>
                <a:off x="1736090" y="2873352"/>
                <a:ext cx="565150" cy="666900"/>
                <a:chOff x="1736090" y="2873352"/>
                <a:chExt cx="565150" cy="666900"/>
              </a:xfrm>
            </p:grpSpPr>
            <p:grpSp>
              <p:nvGrpSpPr>
                <p:cNvPr id="5379" name="Google Shape;5379;p51"/>
                <p:cNvGrpSpPr/>
                <p:nvPr/>
              </p:nvGrpSpPr>
              <p:grpSpPr>
                <a:xfrm>
                  <a:off x="1736090" y="2893762"/>
                  <a:ext cx="565150" cy="292100"/>
                  <a:chOff x="1871277" y="1576300"/>
                  <a:chExt cx="1128371" cy="437861"/>
                </a:xfrm>
              </p:grpSpPr>
              <p:sp>
                <p:nvSpPr>
                  <p:cNvPr id="5380" name="Google Shape;5380;p51"/>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381" name="Google Shape;5381;p51"/>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382" name="Google Shape;5382;p51"/>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383" name="Google Shape;5383;p51"/>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384" name="Google Shape;5384;p51"/>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385" name="Google Shape;5385;p51"/>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386" name="Google Shape;5386;p51"/>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387" name="Google Shape;5387;p51"/>
                  <p:cNvCxnSpPr>
                    <a:endCxn id="5382"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5388" name="Google Shape;5388;p51"/>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5389" name="Google Shape;5389;p51"/>
                <p:cNvGrpSpPr/>
                <p:nvPr/>
              </p:nvGrpSpPr>
              <p:grpSpPr>
                <a:xfrm>
                  <a:off x="1770362" y="2873352"/>
                  <a:ext cx="441300" cy="666900"/>
                  <a:chOff x="667045" y="1708643"/>
                  <a:chExt cx="441300" cy="666900"/>
                </a:xfrm>
              </p:grpSpPr>
              <p:sp>
                <p:nvSpPr>
                  <p:cNvPr id="5390" name="Google Shape;5390;p51"/>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391" name="Google Shape;5391;p51"/>
                  <p:cNvSpPr txBox="1"/>
                  <p:nvPr/>
                </p:nvSpPr>
                <p:spPr>
                  <a:xfrm>
                    <a:off x="667045" y="1708643"/>
                    <a:ext cx="441300" cy="66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3b</a:t>
                    </a:r>
                    <a:endParaRPr sz="1100"/>
                  </a:p>
                </p:txBody>
              </p:sp>
            </p:grpSp>
          </p:grpSp>
          <p:grpSp>
            <p:nvGrpSpPr>
              <p:cNvPr id="5392" name="Google Shape;5392;p51"/>
              <p:cNvGrpSpPr/>
              <p:nvPr/>
            </p:nvGrpSpPr>
            <p:grpSpPr>
              <a:xfrm>
                <a:off x="1740320" y="4094669"/>
                <a:ext cx="565150" cy="666900"/>
                <a:chOff x="1736090" y="2873352"/>
                <a:chExt cx="565150" cy="666900"/>
              </a:xfrm>
            </p:grpSpPr>
            <p:grpSp>
              <p:nvGrpSpPr>
                <p:cNvPr id="5393" name="Google Shape;5393;p51"/>
                <p:cNvGrpSpPr/>
                <p:nvPr/>
              </p:nvGrpSpPr>
              <p:grpSpPr>
                <a:xfrm>
                  <a:off x="1736090" y="2893762"/>
                  <a:ext cx="565150" cy="292100"/>
                  <a:chOff x="1871277" y="1576300"/>
                  <a:chExt cx="1128371" cy="437861"/>
                </a:xfrm>
              </p:grpSpPr>
              <p:sp>
                <p:nvSpPr>
                  <p:cNvPr id="5394" name="Google Shape;5394;p51"/>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395" name="Google Shape;5395;p51"/>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396" name="Google Shape;5396;p51"/>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397" name="Google Shape;5397;p51"/>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398" name="Google Shape;5398;p51"/>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399" name="Google Shape;5399;p51"/>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400" name="Google Shape;5400;p51"/>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401" name="Google Shape;5401;p51"/>
                  <p:cNvCxnSpPr>
                    <a:endCxn id="5396"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5402" name="Google Shape;5402;p51"/>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5403" name="Google Shape;5403;p51"/>
                <p:cNvGrpSpPr/>
                <p:nvPr/>
              </p:nvGrpSpPr>
              <p:grpSpPr>
                <a:xfrm>
                  <a:off x="1770362" y="2873352"/>
                  <a:ext cx="441300" cy="666900"/>
                  <a:chOff x="667045" y="1708643"/>
                  <a:chExt cx="441300" cy="666900"/>
                </a:xfrm>
              </p:grpSpPr>
              <p:sp>
                <p:nvSpPr>
                  <p:cNvPr id="5404" name="Google Shape;5404;p51"/>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405" name="Google Shape;5405;p51"/>
                  <p:cNvSpPr txBox="1"/>
                  <p:nvPr/>
                </p:nvSpPr>
                <p:spPr>
                  <a:xfrm>
                    <a:off x="667045" y="1708643"/>
                    <a:ext cx="441300" cy="66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3d</a:t>
                    </a:r>
                    <a:endParaRPr sz="1100"/>
                  </a:p>
                </p:txBody>
              </p:sp>
            </p:grpSp>
          </p:grpSp>
          <p:grpSp>
            <p:nvGrpSpPr>
              <p:cNvPr id="5406" name="Google Shape;5406;p51"/>
              <p:cNvGrpSpPr/>
              <p:nvPr/>
            </p:nvGrpSpPr>
            <p:grpSpPr>
              <a:xfrm>
                <a:off x="2601806" y="3485072"/>
                <a:ext cx="565150" cy="666900"/>
                <a:chOff x="1736090" y="2873352"/>
                <a:chExt cx="565150" cy="666900"/>
              </a:xfrm>
            </p:grpSpPr>
            <p:grpSp>
              <p:nvGrpSpPr>
                <p:cNvPr id="5407" name="Google Shape;5407;p51"/>
                <p:cNvGrpSpPr/>
                <p:nvPr/>
              </p:nvGrpSpPr>
              <p:grpSpPr>
                <a:xfrm>
                  <a:off x="1736090" y="2893762"/>
                  <a:ext cx="565150" cy="292100"/>
                  <a:chOff x="1871277" y="1576300"/>
                  <a:chExt cx="1128371" cy="437861"/>
                </a:xfrm>
              </p:grpSpPr>
              <p:sp>
                <p:nvSpPr>
                  <p:cNvPr id="5408" name="Google Shape;5408;p51"/>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409" name="Google Shape;5409;p51"/>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410" name="Google Shape;5410;p51"/>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411" name="Google Shape;5411;p51"/>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412" name="Google Shape;5412;p51"/>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413" name="Google Shape;5413;p51"/>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414" name="Google Shape;5414;p51"/>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415" name="Google Shape;5415;p51"/>
                  <p:cNvCxnSpPr>
                    <a:endCxn id="5410"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5416" name="Google Shape;5416;p51"/>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5417" name="Google Shape;5417;p51"/>
                <p:cNvGrpSpPr/>
                <p:nvPr/>
              </p:nvGrpSpPr>
              <p:grpSpPr>
                <a:xfrm>
                  <a:off x="1770362" y="2873352"/>
                  <a:ext cx="428400" cy="666900"/>
                  <a:chOff x="667045" y="1708643"/>
                  <a:chExt cx="428400" cy="666900"/>
                </a:xfrm>
              </p:grpSpPr>
              <p:sp>
                <p:nvSpPr>
                  <p:cNvPr id="5418" name="Google Shape;5418;p51"/>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419" name="Google Shape;5419;p51"/>
                  <p:cNvSpPr txBox="1"/>
                  <p:nvPr/>
                </p:nvSpPr>
                <p:spPr>
                  <a:xfrm>
                    <a:off x="667045" y="1708643"/>
                    <a:ext cx="428400" cy="66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3c</a:t>
                    </a:r>
                    <a:endParaRPr sz="1100"/>
                  </a:p>
                </p:txBody>
              </p:sp>
            </p:grpSp>
          </p:grpSp>
          <p:grpSp>
            <p:nvGrpSpPr>
              <p:cNvPr id="5420" name="Google Shape;5420;p51"/>
              <p:cNvGrpSpPr/>
              <p:nvPr/>
            </p:nvGrpSpPr>
            <p:grpSpPr>
              <a:xfrm>
                <a:off x="833331" y="3478719"/>
                <a:ext cx="565150" cy="666900"/>
                <a:chOff x="1736090" y="2873352"/>
                <a:chExt cx="565150" cy="666900"/>
              </a:xfrm>
            </p:grpSpPr>
            <p:grpSp>
              <p:nvGrpSpPr>
                <p:cNvPr id="5421" name="Google Shape;5421;p51"/>
                <p:cNvGrpSpPr/>
                <p:nvPr/>
              </p:nvGrpSpPr>
              <p:grpSpPr>
                <a:xfrm>
                  <a:off x="1736090" y="2893762"/>
                  <a:ext cx="565150" cy="292100"/>
                  <a:chOff x="1871277" y="1576300"/>
                  <a:chExt cx="1128371" cy="437861"/>
                </a:xfrm>
              </p:grpSpPr>
              <p:sp>
                <p:nvSpPr>
                  <p:cNvPr id="5422" name="Google Shape;5422;p51"/>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423" name="Google Shape;5423;p51"/>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424" name="Google Shape;5424;p51"/>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425" name="Google Shape;5425;p51"/>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426" name="Google Shape;5426;p51"/>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427" name="Google Shape;5427;p51"/>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428" name="Google Shape;5428;p51"/>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429" name="Google Shape;5429;p51"/>
                  <p:cNvCxnSpPr>
                    <a:endCxn id="5424"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5430" name="Google Shape;5430;p51"/>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5431" name="Google Shape;5431;p51"/>
                <p:cNvGrpSpPr/>
                <p:nvPr/>
              </p:nvGrpSpPr>
              <p:grpSpPr>
                <a:xfrm>
                  <a:off x="1770362" y="2873352"/>
                  <a:ext cx="441300" cy="666900"/>
                  <a:chOff x="667045" y="1708643"/>
                  <a:chExt cx="441300" cy="666900"/>
                </a:xfrm>
              </p:grpSpPr>
              <p:sp>
                <p:nvSpPr>
                  <p:cNvPr id="5432" name="Google Shape;5432;p51"/>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433" name="Google Shape;5433;p51"/>
                  <p:cNvSpPr txBox="1"/>
                  <p:nvPr/>
                </p:nvSpPr>
                <p:spPr>
                  <a:xfrm>
                    <a:off x="667045" y="1708643"/>
                    <a:ext cx="441300" cy="66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3a</a:t>
                    </a:r>
                    <a:endParaRPr sz="1100"/>
                  </a:p>
                </p:txBody>
              </p:sp>
            </p:grpSp>
          </p:grpSp>
          <p:cxnSp>
            <p:nvCxnSpPr>
              <p:cNvPr id="5434" name="Google Shape;5434;p51"/>
              <p:cNvCxnSpPr>
                <a:stCxn id="5391" idx="2"/>
                <a:endCxn id="5405" idx="0"/>
              </p:cNvCxnSpPr>
              <p:nvPr/>
            </p:nvCxnSpPr>
            <p:spPr>
              <a:xfrm>
                <a:off x="1991012" y="3540252"/>
                <a:ext cx="4200" cy="554400"/>
              </a:xfrm>
              <a:prstGeom prst="straightConnector1">
                <a:avLst/>
              </a:prstGeom>
              <a:solidFill>
                <a:srgbClr val="00CC99"/>
              </a:solidFill>
              <a:ln cap="flat" cmpd="sng" w="19050">
                <a:solidFill>
                  <a:srgbClr val="000090"/>
                </a:solidFill>
                <a:prstDash val="dash"/>
                <a:round/>
                <a:headEnd len="sm" w="sm" type="none"/>
                <a:tailEnd len="sm" w="sm" type="none"/>
              </a:ln>
            </p:spPr>
          </p:cxnSp>
          <p:cxnSp>
            <p:nvCxnSpPr>
              <p:cNvPr id="5435" name="Google Shape;5435;p51"/>
              <p:cNvCxnSpPr/>
              <p:nvPr/>
            </p:nvCxnSpPr>
            <p:spPr>
              <a:xfrm>
                <a:off x="1407477" y="3648621"/>
                <a:ext cx="1204913" cy="6353"/>
              </a:xfrm>
              <a:prstGeom prst="straightConnector1">
                <a:avLst/>
              </a:prstGeom>
              <a:solidFill>
                <a:srgbClr val="00CC99"/>
              </a:solidFill>
              <a:ln cap="flat" cmpd="sng" w="19050">
                <a:solidFill>
                  <a:srgbClr val="000090"/>
                </a:solidFill>
                <a:prstDash val="dash"/>
                <a:round/>
                <a:headEnd len="sm" w="sm" type="none"/>
                <a:tailEnd len="sm" w="sm" type="none"/>
              </a:ln>
            </p:spPr>
          </p:cxnSp>
          <p:cxnSp>
            <p:nvCxnSpPr>
              <p:cNvPr id="5436" name="Google Shape;5436;p51"/>
              <p:cNvCxnSpPr>
                <a:stCxn id="5380" idx="7"/>
              </p:cNvCxnSpPr>
              <p:nvPr/>
            </p:nvCxnSpPr>
            <p:spPr>
              <a:xfrm>
                <a:off x="2218708" y="3154477"/>
                <a:ext cx="480000" cy="369900"/>
              </a:xfrm>
              <a:prstGeom prst="straightConnector1">
                <a:avLst/>
              </a:prstGeom>
              <a:solidFill>
                <a:srgbClr val="00CC99"/>
              </a:solidFill>
              <a:ln cap="flat" cmpd="sng" w="19050">
                <a:solidFill>
                  <a:srgbClr val="000090"/>
                </a:solidFill>
                <a:prstDash val="dash"/>
                <a:round/>
                <a:headEnd len="sm" w="sm" type="none"/>
                <a:tailEnd len="sm" w="sm" type="none"/>
              </a:ln>
            </p:spPr>
          </p:cxnSp>
          <p:cxnSp>
            <p:nvCxnSpPr>
              <p:cNvPr id="5437" name="Google Shape;5437;p51"/>
              <p:cNvCxnSpPr/>
              <p:nvPr/>
            </p:nvCxnSpPr>
            <p:spPr>
              <a:xfrm>
                <a:off x="1300073" y="3786304"/>
                <a:ext cx="477927" cy="357071"/>
              </a:xfrm>
              <a:prstGeom prst="straightConnector1">
                <a:avLst/>
              </a:prstGeom>
              <a:solidFill>
                <a:srgbClr val="00CC99"/>
              </a:solidFill>
              <a:ln cap="flat" cmpd="sng" w="19050">
                <a:solidFill>
                  <a:srgbClr val="000090"/>
                </a:solidFill>
                <a:prstDash val="dash"/>
                <a:round/>
                <a:headEnd len="sm" w="sm" type="none"/>
                <a:tailEnd len="sm" w="sm" type="none"/>
              </a:ln>
            </p:spPr>
          </p:cxnSp>
          <p:cxnSp>
            <p:nvCxnSpPr>
              <p:cNvPr id="5438" name="Google Shape;5438;p51"/>
              <p:cNvCxnSpPr/>
              <p:nvPr/>
            </p:nvCxnSpPr>
            <p:spPr>
              <a:xfrm flipH="1">
                <a:off x="2196042" y="3783542"/>
                <a:ext cx="508002" cy="349250"/>
              </a:xfrm>
              <a:prstGeom prst="straightConnector1">
                <a:avLst/>
              </a:prstGeom>
              <a:solidFill>
                <a:srgbClr val="00CC99"/>
              </a:solidFill>
              <a:ln cap="flat" cmpd="sng" w="19050">
                <a:solidFill>
                  <a:srgbClr val="000090"/>
                </a:solidFill>
                <a:prstDash val="dash"/>
                <a:round/>
                <a:headEnd len="sm" w="sm" type="none"/>
                <a:tailEnd len="sm" w="sm" type="none"/>
              </a:ln>
            </p:spPr>
          </p:cxnSp>
          <p:cxnSp>
            <p:nvCxnSpPr>
              <p:cNvPr id="5439" name="Google Shape;5439;p51"/>
              <p:cNvCxnSpPr/>
              <p:nvPr/>
            </p:nvCxnSpPr>
            <p:spPr>
              <a:xfrm flipH="1">
                <a:off x="1287553" y="3166946"/>
                <a:ext cx="508002" cy="349250"/>
              </a:xfrm>
              <a:prstGeom prst="straightConnector1">
                <a:avLst/>
              </a:prstGeom>
              <a:solidFill>
                <a:srgbClr val="00CC99"/>
              </a:solidFill>
              <a:ln cap="flat" cmpd="sng" w="19050">
                <a:solidFill>
                  <a:srgbClr val="000090"/>
                </a:solidFill>
                <a:prstDash val="dash"/>
                <a:round/>
                <a:headEnd len="sm" w="sm" type="none"/>
                <a:tailEnd len="sm" w="sm" type="none"/>
              </a:ln>
            </p:spPr>
          </p:cxnSp>
        </p:grpSp>
      </p:grpSp>
      <p:cxnSp>
        <p:nvCxnSpPr>
          <p:cNvPr id="5440" name="Google Shape;5440;p51"/>
          <p:cNvCxnSpPr/>
          <p:nvPr/>
        </p:nvCxnSpPr>
        <p:spPr>
          <a:xfrm flipH="1">
            <a:off x="3533888" y="2028829"/>
            <a:ext cx="371700" cy="371700"/>
          </a:xfrm>
          <a:prstGeom prst="straightConnector1">
            <a:avLst/>
          </a:prstGeom>
          <a:solidFill>
            <a:srgbClr val="00CC99"/>
          </a:solidFill>
          <a:ln cap="flat" cmpd="sng" w="38100">
            <a:solidFill>
              <a:srgbClr val="CC0000"/>
            </a:solidFill>
            <a:prstDash val="dash"/>
            <a:round/>
            <a:headEnd len="sm" w="sm" type="none"/>
            <a:tailEnd len="sm" w="sm" type="none"/>
          </a:ln>
        </p:spPr>
      </p:cxnSp>
      <p:cxnSp>
        <p:nvCxnSpPr>
          <p:cNvPr id="5441" name="Google Shape;5441;p51"/>
          <p:cNvCxnSpPr>
            <a:endCxn id="5343" idx="7"/>
          </p:cNvCxnSpPr>
          <p:nvPr/>
        </p:nvCxnSpPr>
        <p:spPr>
          <a:xfrm rot="10800000">
            <a:off x="5508961" y="2016979"/>
            <a:ext cx="374100" cy="430500"/>
          </a:xfrm>
          <a:prstGeom prst="straightConnector1">
            <a:avLst/>
          </a:prstGeom>
          <a:solidFill>
            <a:srgbClr val="00CC99"/>
          </a:solidFill>
          <a:ln cap="flat" cmpd="sng" w="38100">
            <a:solidFill>
              <a:srgbClr val="CC0000"/>
            </a:solidFill>
            <a:prstDash val="dash"/>
            <a:round/>
            <a:headEnd len="sm" w="sm" type="none"/>
            <a:tailEnd len="sm" w="sm" type="none"/>
          </a:ln>
        </p:spPr>
      </p:cxnSp>
      <p:sp>
        <p:nvSpPr>
          <p:cNvPr id="5442" name="Google Shape;5442;p51"/>
          <p:cNvSpPr txBox="1"/>
          <p:nvPr/>
        </p:nvSpPr>
        <p:spPr>
          <a:xfrm>
            <a:off x="4444680" y="2705919"/>
            <a:ext cx="565200" cy="300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500">
                <a:solidFill>
                  <a:srgbClr val="000090"/>
                </a:solidFill>
                <a:latin typeface="Arial"/>
                <a:ea typeface="Arial"/>
                <a:cs typeface="Arial"/>
                <a:sym typeface="Arial"/>
              </a:rPr>
              <a:t>AS 2</a:t>
            </a:r>
            <a:endParaRPr sz="1100"/>
          </a:p>
        </p:txBody>
      </p:sp>
      <p:sp>
        <p:nvSpPr>
          <p:cNvPr id="5443" name="Google Shape;5443;p51"/>
          <p:cNvSpPr txBox="1"/>
          <p:nvPr/>
        </p:nvSpPr>
        <p:spPr>
          <a:xfrm>
            <a:off x="6448150" y="3273081"/>
            <a:ext cx="565200" cy="300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500">
                <a:solidFill>
                  <a:srgbClr val="000090"/>
                </a:solidFill>
                <a:latin typeface="Arial"/>
                <a:ea typeface="Arial"/>
                <a:cs typeface="Arial"/>
                <a:sym typeface="Arial"/>
              </a:rPr>
              <a:t>AS 3</a:t>
            </a:r>
            <a:endParaRPr sz="1100"/>
          </a:p>
        </p:txBody>
      </p:sp>
      <p:sp>
        <p:nvSpPr>
          <p:cNvPr id="5444" name="Google Shape;5444;p51"/>
          <p:cNvSpPr txBox="1"/>
          <p:nvPr/>
        </p:nvSpPr>
        <p:spPr>
          <a:xfrm>
            <a:off x="2487463" y="3231222"/>
            <a:ext cx="565200" cy="300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500">
                <a:solidFill>
                  <a:srgbClr val="000090"/>
                </a:solidFill>
                <a:latin typeface="Arial"/>
                <a:ea typeface="Arial"/>
                <a:cs typeface="Arial"/>
                <a:sym typeface="Arial"/>
              </a:rPr>
              <a:t>AS 1</a:t>
            </a:r>
            <a:endParaRPr sz="1100"/>
          </a:p>
        </p:txBody>
      </p:sp>
      <p:grpSp>
        <p:nvGrpSpPr>
          <p:cNvPr id="5445" name="Google Shape;5445;p51"/>
          <p:cNvGrpSpPr/>
          <p:nvPr/>
        </p:nvGrpSpPr>
        <p:grpSpPr>
          <a:xfrm>
            <a:off x="2033566" y="1607438"/>
            <a:ext cx="4849376" cy="3018061"/>
            <a:chOff x="1020408" y="2368720"/>
            <a:chExt cx="6465835" cy="4024081"/>
          </a:xfrm>
        </p:grpSpPr>
        <p:grpSp>
          <p:nvGrpSpPr>
            <p:cNvPr id="5446" name="Google Shape;5446;p51"/>
            <p:cNvGrpSpPr/>
            <p:nvPr/>
          </p:nvGrpSpPr>
          <p:grpSpPr>
            <a:xfrm>
              <a:off x="1020408" y="2368720"/>
              <a:ext cx="5734325" cy="4024081"/>
              <a:chOff x="1020408" y="2368720"/>
              <a:chExt cx="5734325" cy="4024081"/>
            </a:xfrm>
          </p:grpSpPr>
          <p:grpSp>
            <p:nvGrpSpPr>
              <p:cNvPr id="5447" name="Google Shape;5447;p51"/>
              <p:cNvGrpSpPr/>
              <p:nvPr/>
            </p:nvGrpSpPr>
            <p:grpSpPr>
              <a:xfrm>
                <a:off x="1146544" y="5725901"/>
                <a:ext cx="565150" cy="666900"/>
                <a:chOff x="1736090" y="2873352"/>
                <a:chExt cx="565150" cy="666900"/>
              </a:xfrm>
            </p:grpSpPr>
            <p:grpSp>
              <p:nvGrpSpPr>
                <p:cNvPr id="5448" name="Google Shape;5448;p51"/>
                <p:cNvGrpSpPr/>
                <p:nvPr/>
              </p:nvGrpSpPr>
              <p:grpSpPr>
                <a:xfrm>
                  <a:off x="1736090" y="2893762"/>
                  <a:ext cx="565150" cy="292100"/>
                  <a:chOff x="1871277" y="1576300"/>
                  <a:chExt cx="1128371" cy="437861"/>
                </a:xfrm>
              </p:grpSpPr>
              <p:sp>
                <p:nvSpPr>
                  <p:cNvPr id="5449" name="Google Shape;5449;p51"/>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450" name="Google Shape;5450;p51"/>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451" name="Google Shape;5451;p51"/>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452" name="Google Shape;5452;p51"/>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453" name="Google Shape;5453;p51"/>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454" name="Google Shape;5454;p51"/>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455" name="Google Shape;5455;p51"/>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456" name="Google Shape;5456;p51"/>
                  <p:cNvCxnSpPr>
                    <a:endCxn id="5451"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5457" name="Google Shape;5457;p51"/>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5458" name="Google Shape;5458;p51"/>
                <p:cNvGrpSpPr/>
                <p:nvPr/>
              </p:nvGrpSpPr>
              <p:grpSpPr>
                <a:xfrm>
                  <a:off x="1770362" y="2873352"/>
                  <a:ext cx="428400" cy="666900"/>
                  <a:chOff x="667045" y="1708643"/>
                  <a:chExt cx="428400" cy="666900"/>
                </a:xfrm>
              </p:grpSpPr>
              <p:sp>
                <p:nvSpPr>
                  <p:cNvPr id="5459" name="Google Shape;5459;p51"/>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460" name="Google Shape;5460;p51"/>
                  <p:cNvSpPr txBox="1"/>
                  <p:nvPr/>
                </p:nvSpPr>
                <p:spPr>
                  <a:xfrm>
                    <a:off x="667045" y="1708643"/>
                    <a:ext cx="428400" cy="66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1c</a:t>
                    </a:r>
                    <a:endParaRPr sz="1100"/>
                  </a:p>
                </p:txBody>
              </p:sp>
            </p:grpSp>
          </p:grpSp>
          <p:sp>
            <p:nvSpPr>
              <p:cNvPr id="5461" name="Google Shape;5461;p51"/>
              <p:cNvSpPr/>
              <p:nvPr/>
            </p:nvSpPr>
            <p:spPr>
              <a:xfrm>
                <a:off x="1020408" y="5511349"/>
                <a:ext cx="839004" cy="816496"/>
              </a:xfrm>
              <a:prstGeom prst="ellipse">
                <a:avLst/>
              </a:prstGeom>
              <a:noFill/>
              <a:ln cap="flat" cmpd="sng" w="19050">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462" name="Google Shape;5462;p51"/>
              <p:cNvSpPr/>
              <p:nvPr/>
            </p:nvSpPr>
            <p:spPr>
              <a:xfrm>
                <a:off x="2442651" y="3191580"/>
                <a:ext cx="839004" cy="816496"/>
              </a:xfrm>
              <a:prstGeom prst="ellipse">
                <a:avLst/>
              </a:prstGeom>
              <a:noFill/>
              <a:ln cap="flat" cmpd="sng" w="19050">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463" name="Google Shape;5463;p51"/>
              <p:cNvSpPr/>
              <p:nvPr/>
            </p:nvSpPr>
            <p:spPr>
              <a:xfrm>
                <a:off x="3252649" y="2368720"/>
                <a:ext cx="839004" cy="816496"/>
              </a:xfrm>
              <a:prstGeom prst="ellipse">
                <a:avLst/>
              </a:prstGeom>
              <a:noFill/>
              <a:ln cap="flat" cmpd="sng" w="19050">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464" name="Google Shape;5464;p51"/>
              <p:cNvSpPr/>
              <p:nvPr/>
            </p:nvSpPr>
            <p:spPr>
              <a:xfrm>
                <a:off x="5037704" y="2453079"/>
                <a:ext cx="839004" cy="816496"/>
              </a:xfrm>
              <a:prstGeom prst="ellipse">
                <a:avLst/>
              </a:prstGeom>
              <a:noFill/>
              <a:ln cap="flat" cmpd="sng" w="19050">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a:t>
                </a:r>
                <a:endParaRPr sz="1100"/>
              </a:p>
            </p:txBody>
          </p:sp>
          <p:sp>
            <p:nvSpPr>
              <p:cNvPr id="5465" name="Google Shape;5465;p51"/>
              <p:cNvSpPr/>
              <p:nvPr/>
            </p:nvSpPr>
            <p:spPr>
              <a:xfrm>
                <a:off x="5915729" y="3217852"/>
                <a:ext cx="839004" cy="816496"/>
              </a:xfrm>
              <a:prstGeom prst="ellipse">
                <a:avLst/>
              </a:prstGeom>
              <a:noFill/>
              <a:ln cap="flat" cmpd="sng" w="19050">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a:t>
                </a:r>
                <a:endParaRPr sz="1100"/>
              </a:p>
            </p:txBody>
          </p:sp>
        </p:grpSp>
        <p:sp>
          <p:nvSpPr>
            <p:cNvPr id="5466" name="Google Shape;5466;p51"/>
            <p:cNvSpPr txBox="1"/>
            <p:nvPr/>
          </p:nvSpPr>
          <p:spPr>
            <a:xfrm>
              <a:off x="2018143" y="5692792"/>
              <a:ext cx="5468100" cy="66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gateway routers run both eBGP and iBGP protocols</a:t>
              </a:r>
              <a:endParaRPr sz="1100"/>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45"/>
                                        </p:tgtEl>
                                        <p:attrNameLst>
                                          <p:attrName>style.visibility</p:attrName>
                                        </p:attrNameLst>
                                      </p:cBhvr>
                                      <p:to>
                                        <p:strVal val="visible"/>
                                      </p:to>
                                    </p:set>
                                    <p:animEffect filter="fade" transition="in">
                                      <p:cBhvr>
                                        <p:cTn dur="500"/>
                                        <p:tgtEl>
                                          <p:spTgt spid="54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0" name="Shape 5470"/>
        <p:cNvGrpSpPr/>
        <p:nvPr/>
      </p:nvGrpSpPr>
      <p:grpSpPr>
        <a:xfrm>
          <a:off x="0" y="0"/>
          <a:ext cx="0" cy="0"/>
          <a:chOff x="0" y="0"/>
          <a:chExt cx="0" cy="0"/>
        </a:xfrm>
      </p:grpSpPr>
      <p:sp>
        <p:nvSpPr>
          <p:cNvPr id="5471" name="Google Shape;5471;p52"/>
          <p:cNvSpPr txBox="1"/>
          <p:nvPr>
            <p:ph type="title"/>
          </p:nvPr>
        </p:nvSpPr>
        <p:spPr>
          <a:xfrm>
            <a:off x="19050" y="215693"/>
            <a:ext cx="78867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Arial"/>
              <a:buNone/>
            </a:pPr>
            <a:r>
              <a:rPr lang="en-US" sz="3600"/>
              <a:t>BGP βασικά</a:t>
            </a:r>
            <a:endParaRPr sz="3600"/>
          </a:p>
        </p:txBody>
      </p:sp>
      <p:sp>
        <p:nvSpPr>
          <p:cNvPr id="5472" name="Google Shape;5472;p52"/>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
        <p:nvSpPr>
          <p:cNvPr id="5473" name="Google Shape;5473;p52"/>
          <p:cNvSpPr txBox="1"/>
          <p:nvPr/>
        </p:nvSpPr>
        <p:spPr>
          <a:xfrm>
            <a:off x="28575" y="2054950"/>
            <a:ext cx="8589300" cy="925500"/>
          </a:xfrm>
          <a:prstGeom prst="rect">
            <a:avLst/>
          </a:prstGeom>
          <a:noFill/>
          <a:ln>
            <a:noFill/>
          </a:ln>
        </p:spPr>
        <p:txBody>
          <a:bodyPr anchorCtr="0" anchor="t" bIns="34275" lIns="68575" spcFirstLastPara="1" rIns="68575" wrap="square" tIns="34275">
            <a:noAutofit/>
          </a:bodyPr>
          <a:lstStyle/>
          <a:p>
            <a:pPr indent="-190500" lvl="0" marL="215900" marR="0" rtl="0" algn="l">
              <a:lnSpc>
                <a:spcPct val="90000"/>
              </a:lnSpc>
              <a:spcBef>
                <a:spcPts val="0"/>
              </a:spcBef>
              <a:spcAft>
                <a:spcPts val="0"/>
              </a:spcAft>
              <a:buClr>
                <a:srgbClr val="0000A3"/>
              </a:buClr>
              <a:buSzPts val="1800"/>
              <a:buFont typeface="Noto Sans Symbols"/>
              <a:buChar char="▪"/>
            </a:pPr>
            <a:r>
              <a:rPr lang="en-US" sz="1800">
                <a:solidFill>
                  <a:schemeClr val="dk1"/>
                </a:solidFill>
              </a:rPr>
              <a:t>όταν ο </a:t>
            </a:r>
            <a:r>
              <a:rPr lang="en-US" sz="1800">
                <a:solidFill>
                  <a:schemeClr val="dk1"/>
                </a:solidFill>
                <a:latin typeface="Arial"/>
                <a:ea typeface="Arial"/>
                <a:cs typeface="Arial"/>
                <a:sym typeface="Arial"/>
              </a:rPr>
              <a:t>AS3 gateway 3a </a:t>
            </a:r>
            <a:r>
              <a:rPr lang="en-US" sz="1800">
                <a:solidFill>
                  <a:schemeClr val="dk1"/>
                </a:solidFill>
              </a:rPr>
              <a:t>δημοσιοποιεί το </a:t>
            </a:r>
            <a:r>
              <a:rPr lang="en-US" sz="1800">
                <a:solidFill>
                  <a:srgbClr val="0000A8"/>
                </a:solidFill>
              </a:rPr>
              <a:t>μονοπάτι</a:t>
            </a:r>
            <a:r>
              <a:rPr lang="en-US" sz="1800">
                <a:solidFill>
                  <a:srgbClr val="0000A8"/>
                </a:solidFill>
                <a:latin typeface="Arial"/>
                <a:ea typeface="Arial"/>
                <a:cs typeface="Arial"/>
                <a:sym typeface="Arial"/>
              </a:rPr>
              <a:t> AS3,X </a:t>
            </a:r>
            <a:r>
              <a:rPr lang="en-US" sz="1800">
                <a:solidFill>
                  <a:schemeClr val="dk1"/>
                </a:solidFill>
              </a:rPr>
              <a:t>στον</a:t>
            </a:r>
            <a:r>
              <a:rPr lang="en-US" sz="1800">
                <a:solidFill>
                  <a:schemeClr val="dk1"/>
                </a:solidFill>
                <a:latin typeface="Arial"/>
                <a:ea typeface="Arial"/>
                <a:cs typeface="Arial"/>
                <a:sym typeface="Arial"/>
              </a:rPr>
              <a:t> AS2 gateway 2c:</a:t>
            </a:r>
            <a:endParaRPr sz="1800"/>
          </a:p>
          <a:p>
            <a:pPr indent="-177800" lvl="1" marL="520700" marR="0" rtl="0" algn="l">
              <a:lnSpc>
                <a:spcPct val="90000"/>
              </a:lnSpc>
              <a:spcBef>
                <a:spcPts val="400"/>
              </a:spcBef>
              <a:spcAft>
                <a:spcPts val="0"/>
              </a:spcAft>
              <a:buClr>
                <a:srgbClr val="0000A8"/>
              </a:buClr>
              <a:buSzPts val="1800"/>
              <a:buFont typeface="Arial"/>
              <a:buChar char="•"/>
            </a:pPr>
            <a:r>
              <a:rPr lang="en-US" sz="1800">
                <a:solidFill>
                  <a:schemeClr val="dk1"/>
                </a:solidFill>
              </a:rPr>
              <a:t>Το </a:t>
            </a:r>
            <a:r>
              <a:rPr b="0" lang="en-US" sz="1800" u="none" cap="none" strike="noStrike">
                <a:solidFill>
                  <a:schemeClr val="dk1"/>
                </a:solidFill>
                <a:latin typeface="Arial"/>
                <a:ea typeface="Arial"/>
                <a:cs typeface="Arial"/>
                <a:sym typeface="Arial"/>
              </a:rPr>
              <a:t>AS3 </a:t>
            </a:r>
            <a:r>
              <a:rPr lang="en-US" sz="1800">
                <a:solidFill>
                  <a:srgbClr val="0000A8"/>
                </a:solidFill>
              </a:rPr>
              <a:t>υπόσχεται </a:t>
            </a:r>
            <a:r>
              <a:rPr lang="en-US" sz="1800">
                <a:solidFill>
                  <a:schemeClr val="dk1"/>
                </a:solidFill>
              </a:rPr>
              <a:t>στο</a:t>
            </a:r>
            <a:r>
              <a:rPr b="0" lang="en-US" sz="1800" u="none" cap="none" strike="noStrike">
                <a:solidFill>
                  <a:schemeClr val="dk1"/>
                </a:solidFill>
                <a:latin typeface="Arial"/>
                <a:ea typeface="Arial"/>
                <a:cs typeface="Arial"/>
                <a:sym typeface="Arial"/>
              </a:rPr>
              <a:t> AS2 ότι θα προωθήσει δε</a:t>
            </a:r>
            <a:r>
              <a:rPr lang="en-US" sz="1800">
                <a:solidFill>
                  <a:schemeClr val="dk1"/>
                </a:solidFill>
              </a:rPr>
              <a:t>δομενογράμματα προς το</a:t>
            </a:r>
            <a:r>
              <a:rPr b="0" lang="en-US" sz="1800" u="none" cap="none" strike="noStrike">
                <a:solidFill>
                  <a:schemeClr val="dk1"/>
                </a:solidFill>
                <a:latin typeface="Arial"/>
                <a:ea typeface="Arial"/>
                <a:cs typeface="Arial"/>
                <a:sym typeface="Arial"/>
              </a:rPr>
              <a:t> X</a:t>
            </a:r>
            <a:endParaRPr sz="1800"/>
          </a:p>
          <a:p>
            <a:pPr indent="0" lvl="0" marL="0" marR="0" rtl="0" algn="l">
              <a:lnSpc>
                <a:spcPct val="90000"/>
              </a:lnSpc>
              <a:spcBef>
                <a:spcPts val="800"/>
              </a:spcBef>
              <a:spcAft>
                <a:spcPts val="0"/>
              </a:spcAft>
              <a:buClr>
                <a:srgbClr val="0000A3"/>
              </a:buClr>
              <a:buSzPts val="1500"/>
              <a:buFont typeface="Noto Sans Symbols"/>
              <a:buNone/>
            </a:pPr>
            <a:r>
              <a:t/>
            </a:r>
            <a:endParaRPr sz="1800">
              <a:solidFill>
                <a:schemeClr val="dk1"/>
              </a:solidFill>
              <a:latin typeface="Arial"/>
              <a:ea typeface="Arial"/>
              <a:cs typeface="Arial"/>
              <a:sym typeface="Arial"/>
            </a:endParaRPr>
          </a:p>
        </p:txBody>
      </p:sp>
      <p:sp>
        <p:nvSpPr>
          <p:cNvPr id="5474" name="Google Shape;5474;p52"/>
          <p:cNvSpPr/>
          <p:nvPr/>
        </p:nvSpPr>
        <p:spPr>
          <a:xfrm>
            <a:off x="28575" y="904775"/>
            <a:ext cx="8441700" cy="926700"/>
          </a:xfrm>
          <a:prstGeom prst="rect">
            <a:avLst/>
          </a:prstGeom>
          <a:noFill/>
          <a:ln>
            <a:noFill/>
          </a:ln>
        </p:spPr>
        <p:txBody>
          <a:bodyPr anchorCtr="0" anchor="t" bIns="34275" lIns="68575" spcFirstLastPara="1" rIns="68575" wrap="square" tIns="34275">
            <a:noAutofit/>
          </a:bodyPr>
          <a:lstStyle/>
          <a:p>
            <a:pPr indent="-190500" lvl="0" marL="215900" marR="0" rtl="0" algn="l">
              <a:lnSpc>
                <a:spcPct val="85000"/>
              </a:lnSpc>
              <a:spcBef>
                <a:spcPts val="0"/>
              </a:spcBef>
              <a:spcAft>
                <a:spcPts val="0"/>
              </a:spcAft>
              <a:buClr>
                <a:srgbClr val="000099"/>
              </a:buClr>
              <a:buSzPts val="1800"/>
              <a:buFont typeface="Noto Sans Symbols"/>
              <a:buChar char="▪"/>
            </a:pPr>
            <a:r>
              <a:rPr lang="en-US" sz="1800">
                <a:solidFill>
                  <a:srgbClr val="CC0000"/>
                </a:solidFill>
                <a:latin typeface="Arial"/>
                <a:ea typeface="Arial"/>
                <a:cs typeface="Arial"/>
                <a:sym typeface="Arial"/>
              </a:rPr>
              <a:t>BGP </a:t>
            </a:r>
            <a:r>
              <a:rPr lang="en-US" sz="1800">
                <a:solidFill>
                  <a:srgbClr val="CC0000"/>
                </a:solidFill>
              </a:rPr>
              <a:t>σύνδεση</a:t>
            </a:r>
            <a:r>
              <a:rPr lang="en-US" sz="1800">
                <a:solidFill>
                  <a:srgbClr val="CC0000"/>
                </a:solidFill>
                <a:latin typeface="Arial"/>
                <a:ea typeface="Arial"/>
                <a:cs typeface="Arial"/>
                <a:sym typeface="Arial"/>
              </a:rPr>
              <a:t>:</a:t>
            </a:r>
            <a:r>
              <a:rPr lang="en-US" sz="1800">
                <a:solidFill>
                  <a:srgbClr val="FF0000"/>
                </a:solidFill>
                <a:latin typeface="Arial"/>
                <a:ea typeface="Arial"/>
                <a:cs typeface="Arial"/>
                <a:sym typeface="Arial"/>
              </a:rPr>
              <a:t> </a:t>
            </a:r>
            <a:r>
              <a:rPr lang="en-US" sz="1800">
                <a:solidFill>
                  <a:schemeClr val="dk1"/>
                </a:solidFill>
              </a:rPr>
              <a:t>δύο δρομολογητές </a:t>
            </a:r>
            <a:r>
              <a:rPr lang="en-US" sz="1800">
                <a:solidFill>
                  <a:schemeClr val="dk1"/>
                </a:solidFill>
                <a:latin typeface="Arial"/>
                <a:ea typeface="Arial"/>
                <a:cs typeface="Arial"/>
                <a:sym typeface="Arial"/>
              </a:rPr>
              <a:t>BGP </a:t>
            </a:r>
            <a:r>
              <a:rPr lang="en-US" sz="1800">
                <a:solidFill>
                  <a:schemeClr val="dk1"/>
                </a:solidFill>
              </a:rPr>
              <a:t>ανταλλάσουν</a:t>
            </a:r>
            <a:r>
              <a:rPr lang="en-US" sz="1800">
                <a:solidFill>
                  <a:schemeClr val="dk1"/>
                </a:solidFill>
                <a:latin typeface="Arial"/>
                <a:ea typeface="Arial"/>
                <a:cs typeface="Arial"/>
                <a:sym typeface="Arial"/>
              </a:rPr>
              <a:t> BGP </a:t>
            </a:r>
            <a:r>
              <a:rPr lang="en-US" sz="1800">
                <a:solidFill>
                  <a:schemeClr val="dk1"/>
                </a:solidFill>
              </a:rPr>
              <a:t>μηνύματα πάνω σε ημιμόνιμη σύνδεση </a:t>
            </a:r>
            <a:r>
              <a:rPr lang="en-US" sz="1800">
                <a:solidFill>
                  <a:schemeClr val="dk1"/>
                </a:solidFill>
                <a:latin typeface="Arial"/>
                <a:ea typeface="Arial"/>
                <a:cs typeface="Arial"/>
                <a:sym typeface="Arial"/>
              </a:rPr>
              <a:t>TCP:</a:t>
            </a:r>
            <a:endParaRPr sz="1800"/>
          </a:p>
          <a:p>
            <a:pPr indent="-177800" lvl="1" marL="520700" marR="0" rtl="0" algn="l">
              <a:lnSpc>
                <a:spcPct val="85000"/>
              </a:lnSpc>
              <a:spcBef>
                <a:spcPts val="400"/>
              </a:spcBef>
              <a:spcAft>
                <a:spcPts val="0"/>
              </a:spcAft>
              <a:buClr>
                <a:srgbClr val="000099"/>
              </a:buClr>
              <a:buSzPts val="1800"/>
              <a:buFont typeface="Arial"/>
              <a:buChar char="•"/>
            </a:pPr>
            <a:r>
              <a:rPr lang="en-US" sz="1800">
                <a:solidFill>
                  <a:schemeClr val="dk1"/>
                </a:solidFill>
              </a:rPr>
              <a:t>δημοσιοποιεί</a:t>
            </a:r>
            <a:r>
              <a:rPr b="0" lang="en-US" sz="1800" u="none" cap="none" strike="noStrike">
                <a:solidFill>
                  <a:schemeClr val="dk1"/>
                </a:solidFill>
                <a:latin typeface="Arial"/>
                <a:ea typeface="Arial"/>
                <a:cs typeface="Arial"/>
                <a:sym typeface="Arial"/>
              </a:rPr>
              <a:t> </a:t>
            </a:r>
            <a:r>
              <a:rPr lang="en-US" sz="1800">
                <a:solidFill>
                  <a:srgbClr val="0000A8"/>
                </a:solidFill>
              </a:rPr>
              <a:t>μονοπάτια</a:t>
            </a:r>
            <a:r>
              <a:rPr b="0" lang="en-US" sz="1800" u="none" cap="none" strike="noStrike">
                <a:solidFill>
                  <a:srgbClr val="0000A8"/>
                </a:solidFill>
                <a:latin typeface="Arial"/>
                <a:ea typeface="Arial"/>
                <a:cs typeface="Arial"/>
                <a:sym typeface="Arial"/>
              </a:rPr>
              <a:t> </a:t>
            </a:r>
            <a:r>
              <a:rPr lang="en-US" sz="1800">
                <a:solidFill>
                  <a:schemeClr val="dk1"/>
                </a:solidFill>
              </a:rPr>
              <a:t>σε διαφορετικά προθέματα δικτύων προορισμού </a:t>
            </a:r>
            <a:r>
              <a:rPr b="0" lang="en-US" sz="1800" u="none" cap="none" strike="noStrike">
                <a:solidFill>
                  <a:schemeClr val="dk1"/>
                </a:solidFill>
                <a:latin typeface="Arial"/>
                <a:ea typeface="Arial"/>
                <a:cs typeface="Arial"/>
                <a:sym typeface="Arial"/>
              </a:rPr>
              <a:t>(BGP είναι ένα πρωτόκολλο “</a:t>
            </a:r>
            <a:r>
              <a:rPr lang="en-US" sz="1800">
                <a:solidFill>
                  <a:schemeClr val="dk1"/>
                </a:solidFill>
              </a:rPr>
              <a:t>μονοπατιού διανύσματος</a:t>
            </a:r>
            <a:r>
              <a:rPr b="0" lang="en-US" sz="1800" u="none" cap="none" strike="noStrike">
                <a:solidFill>
                  <a:schemeClr val="dk1"/>
                </a:solidFill>
                <a:latin typeface="Arial"/>
                <a:ea typeface="Arial"/>
                <a:cs typeface="Arial"/>
                <a:sym typeface="Arial"/>
              </a:rPr>
              <a:t>”)</a:t>
            </a:r>
            <a:endParaRPr b="0" sz="1800" u="none" cap="none" strike="noStrike">
              <a:solidFill>
                <a:srgbClr val="FF0000"/>
              </a:solidFill>
              <a:latin typeface="Arial"/>
              <a:ea typeface="Arial"/>
              <a:cs typeface="Arial"/>
              <a:sym typeface="Arial"/>
            </a:endParaRPr>
          </a:p>
        </p:txBody>
      </p:sp>
      <p:grpSp>
        <p:nvGrpSpPr>
          <p:cNvPr id="5475" name="Google Shape;5475;p52"/>
          <p:cNvGrpSpPr/>
          <p:nvPr/>
        </p:nvGrpSpPr>
        <p:grpSpPr>
          <a:xfrm>
            <a:off x="3469482" y="3637861"/>
            <a:ext cx="1909266" cy="1455358"/>
            <a:chOff x="4625977" y="4850481"/>
            <a:chExt cx="2545688" cy="1940478"/>
          </a:xfrm>
        </p:grpSpPr>
        <p:grpSp>
          <p:nvGrpSpPr>
            <p:cNvPr id="5476" name="Google Shape;5476;p52"/>
            <p:cNvGrpSpPr/>
            <p:nvPr/>
          </p:nvGrpSpPr>
          <p:grpSpPr>
            <a:xfrm>
              <a:off x="4625977" y="4850481"/>
              <a:ext cx="2545688" cy="1940478"/>
              <a:chOff x="-2170772" y="2784954"/>
              <a:chExt cx="2712783" cy="2090679"/>
            </a:xfrm>
          </p:grpSpPr>
          <p:sp>
            <p:nvSpPr>
              <p:cNvPr id="5477" name="Google Shape;5477;p52"/>
              <p:cNvSpPr/>
              <p:nvPr/>
            </p:nvSpPr>
            <p:spPr>
              <a:xfrm>
                <a:off x="-2170772" y="2784954"/>
                <a:ext cx="2712783" cy="1853712"/>
              </a:xfrm>
              <a:custGeom>
                <a:rect b="b" l="l" r="r" t="t"/>
                <a:pathLst>
                  <a:path extrusionOk="0" h="10795" w="10000">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478" name="Google Shape;5478;p52"/>
              <p:cNvGrpSpPr/>
              <p:nvPr/>
            </p:nvGrpSpPr>
            <p:grpSpPr>
              <a:xfrm>
                <a:off x="-1935370" y="2935816"/>
                <a:ext cx="2333625" cy="1939817"/>
                <a:chOff x="833331" y="2873352"/>
                <a:chExt cx="2333625" cy="1939817"/>
              </a:xfrm>
            </p:grpSpPr>
            <p:grpSp>
              <p:nvGrpSpPr>
                <p:cNvPr id="5479" name="Google Shape;5479;p52"/>
                <p:cNvGrpSpPr/>
                <p:nvPr/>
              </p:nvGrpSpPr>
              <p:grpSpPr>
                <a:xfrm>
                  <a:off x="1736090" y="2873352"/>
                  <a:ext cx="565150" cy="718500"/>
                  <a:chOff x="1736090" y="2873352"/>
                  <a:chExt cx="565150" cy="718500"/>
                </a:xfrm>
              </p:grpSpPr>
              <p:grpSp>
                <p:nvGrpSpPr>
                  <p:cNvPr id="5480" name="Google Shape;5480;p52"/>
                  <p:cNvGrpSpPr/>
                  <p:nvPr/>
                </p:nvGrpSpPr>
                <p:grpSpPr>
                  <a:xfrm>
                    <a:off x="1736090" y="2893762"/>
                    <a:ext cx="565150" cy="292100"/>
                    <a:chOff x="1871277" y="1576300"/>
                    <a:chExt cx="1128371" cy="437861"/>
                  </a:xfrm>
                </p:grpSpPr>
                <p:sp>
                  <p:nvSpPr>
                    <p:cNvPr id="5481" name="Google Shape;5481;p52"/>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482" name="Google Shape;5482;p52"/>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483" name="Google Shape;5483;p52"/>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484" name="Google Shape;5484;p52"/>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485" name="Google Shape;5485;p52"/>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486" name="Google Shape;5486;p52"/>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487" name="Google Shape;5487;p52"/>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488" name="Google Shape;5488;p52"/>
                    <p:cNvCxnSpPr>
                      <a:endCxn id="5483"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5489" name="Google Shape;5489;p52"/>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5490" name="Google Shape;5490;p52"/>
                  <p:cNvGrpSpPr/>
                  <p:nvPr/>
                </p:nvGrpSpPr>
                <p:grpSpPr>
                  <a:xfrm>
                    <a:off x="1770362" y="2873352"/>
                    <a:ext cx="441300" cy="718500"/>
                    <a:chOff x="667045" y="1708643"/>
                    <a:chExt cx="441300" cy="718500"/>
                  </a:xfrm>
                </p:grpSpPr>
                <p:sp>
                  <p:nvSpPr>
                    <p:cNvPr id="5491" name="Google Shape;5491;p52"/>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492" name="Google Shape;5492;p52"/>
                    <p:cNvSpPr txBox="1"/>
                    <p:nvPr/>
                  </p:nvSpPr>
                  <p:spPr>
                    <a:xfrm>
                      <a:off x="667045" y="1708643"/>
                      <a:ext cx="441300" cy="71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2b</a:t>
                      </a:r>
                      <a:endParaRPr sz="1100"/>
                    </a:p>
                  </p:txBody>
                </p:sp>
              </p:grpSp>
            </p:grpSp>
            <p:grpSp>
              <p:nvGrpSpPr>
                <p:cNvPr id="5493" name="Google Shape;5493;p52"/>
                <p:cNvGrpSpPr/>
                <p:nvPr/>
              </p:nvGrpSpPr>
              <p:grpSpPr>
                <a:xfrm>
                  <a:off x="1740320" y="4094669"/>
                  <a:ext cx="565150" cy="718500"/>
                  <a:chOff x="1736090" y="2873352"/>
                  <a:chExt cx="565150" cy="718500"/>
                </a:xfrm>
              </p:grpSpPr>
              <p:grpSp>
                <p:nvGrpSpPr>
                  <p:cNvPr id="5494" name="Google Shape;5494;p52"/>
                  <p:cNvGrpSpPr/>
                  <p:nvPr/>
                </p:nvGrpSpPr>
                <p:grpSpPr>
                  <a:xfrm>
                    <a:off x="1736090" y="2893762"/>
                    <a:ext cx="565150" cy="292100"/>
                    <a:chOff x="1871277" y="1576300"/>
                    <a:chExt cx="1128371" cy="437861"/>
                  </a:xfrm>
                </p:grpSpPr>
                <p:sp>
                  <p:nvSpPr>
                    <p:cNvPr id="5495" name="Google Shape;5495;p52"/>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496" name="Google Shape;5496;p52"/>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497" name="Google Shape;5497;p52"/>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498" name="Google Shape;5498;p52"/>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499" name="Google Shape;5499;p52"/>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00" name="Google Shape;5500;p52"/>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01" name="Google Shape;5501;p52"/>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502" name="Google Shape;5502;p52"/>
                    <p:cNvCxnSpPr>
                      <a:endCxn id="5497"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5503" name="Google Shape;5503;p52"/>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5504" name="Google Shape;5504;p52"/>
                  <p:cNvGrpSpPr/>
                  <p:nvPr/>
                </p:nvGrpSpPr>
                <p:grpSpPr>
                  <a:xfrm>
                    <a:off x="1770362" y="2873352"/>
                    <a:ext cx="441300" cy="718500"/>
                    <a:chOff x="667045" y="1708643"/>
                    <a:chExt cx="441300" cy="718500"/>
                  </a:xfrm>
                </p:grpSpPr>
                <p:sp>
                  <p:nvSpPr>
                    <p:cNvPr id="5505" name="Google Shape;5505;p52"/>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06" name="Google Shape;5506;p52"/>
                    <p:cNvSpPr txBox="1"/>
                    <p:nvPr/>
                  </p:nvSpPr>
                  <p:spPr>
                    <a:xfrm>
                      <a:off x="667045" y="1708643"/>
                      <a:ext cx="441300" cy="71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2d</a:t>
                      </a:r>
                      <a:endParaRPr sz="1100"/>
                    </a:p>
                  </p:txBody>
                </p:sp>
              </p:grpSp>
            </p:grpSp>
            <p:grpSp>
              <p:nvGrpSpPr>
                <p:cNvPr id="5507" name="Google Shape;5507;p52"/>
                <p:cNvGrpSpPr/>
                <p:nvPr/>
              </p:nvGrpSpPr>
              <p:grpSpPr>
                <a:xfrm>
                  <a:off x="2601806" y="3485072"/>
                  <a:ext cx="565150" cy="718500"/>
                  <a:chOff x="1736090" y="2873352"/>
                  <a:chExt cx="565150" cy="718500"/>
                </a:xfrm>
              </p:grpSpPr>
              <p:grpSp>
                <p:nvGrpSpPr>
                  <p:cNvPr id="5508" name="Google Shape;5508;p52"/>
                  <p:cNvGrpSpPr/>
                  <p:nvPr/>
                </p:nvGrpSpPr>
                <p:grpSpPr>
                  <a:xfrm>
                    <a:off x="1736090" y="2893762"/>
                    <a:ext cx="565150" cy="292100"/>
                    <a:chOff x="1871277" y="1576300"/>
                    <a:chExt cx="1128371" cy="437861"/>
                  </a:xfrm>
                </p:grpSpPr>
                <p:sp>
                  <p:nvSpPr>
                    <p:cNvPr id="5509" name="Google Shape;5509;p52"/>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10" name="Google Shape;5510;p52"/>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11" name="Google Shape;5511;p52"/>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12" name="Google Shape;5512;p52"/>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13" name="Google Shape;5513;p52"/>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14" name="Google Shape;5514;p52"/>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15" name="Google Shape;5515;p52"/>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516" name="Google Shape;5516;p52"/>
                    <p:cNvCxnSpPr>
                      <a:endCxn id="5511"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5517" name="Google Shape;5517;p52"/>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5518" name="Google Shape;5518;p52"/>
                  <p:cNvGrpSpPr/>
                  <p:nvPr/>
                </p:nvGrpSpPr>
                <p:grpSpPr>
                  <a:xfrm>
                    <a:off x="1770362" y="2873352"/>
                    <a:ext cx="428400" cy="718500"/>
                    <a:chOff x="667045" y="1708643"/>
                    <a:chExt cx="428400" cy="718500"/>
                  </a:xfrm>
                </p:grpSpPr>
                <p:sp>
                  <p:nvSpPr>
                    <p:cNvPr id="5519" name="Google Shape;5519;p52"/>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20" name="Google Shape;5520;p52"/>
                    <p:cNvSpPr txBox="1"/>
                    <p:nvPr/>
                  </p:nvSpPr>
                  <p:spPr>
                    <a:xfrm>
                      <a:off x="667045" y="1708643"/>
                      <a:ext cx="428400" cy="71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2c</a:t>
                      </a:r>
                      <a:endParaRPr sz="1100"/>
                    </a:p>
                  </p:txBody>
                </p:sp>
              </p:grpSp>
            </p:grpSp>
            <p:grpSp>
              <p:nvGrpSpPr>
                <p:cNvPr id="5521" name="Google Shape;5521;p52"/>
                <p:cNvGrpSpPr/>
                <p:nvPr/>
              </p:nvGrpSpPr>
              <p:grpSpPr>
                <a:xfrm>
                  <a:off x="833331" y="3478719"/>
                  <a:ext cx="565150" cy="718500"/>
                  <a:chOff x="1736090" y="2873352"/>
                  <a:chExt cx="565150" cy="718500"/>
                </a:xfrm>
              </p:grpSpPr>
              <p:grpSp>
                <p:nvGrpSpPr>
                  <p:cNvPr id="5522" name="Google Shape;5522;p52"/>
                  <p:cNvGrpSpPr/>
                  <p:nvPr/>
                </p:nvGrpSpPr>
                <p:grpSpPr>
                  <a:xfrm>
                    <a:off x="1736090" y="2893762"/>
                    <a:ext cx="565150" cy="292100"/>
                    <a:chOff x="1871277" y="1576300"/>
                    <a:chExt cx="1128371" cy="437861"/>
                  </a:xfrm>
                </p:grpSpPr>
                <p:sp>
                  <p:nvSpPr>
                    <p:cNvPr id="5523" name="Google Shape;5523;p52"/>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24" name="Google Shape;5524;p52"/>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25" name="Google Shape;5525;p52"/>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26" name="Google Shape;5526;p52"/>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27" name="Google Shape;5527;p52"/>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28" name="Google Shape;5528;p52"/>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29" name="Google Shape;5529;p52"/>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530" name="Google Shape;5530;p52"/>
                    <p:cNvCxnSpPr>
                      <a:endCxn id="5525"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5531" name="Google Shape;5531;p52"/>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5532" name="Google Shape;5532;p52"/>
                  <p:cNvGrpSpPr/>
                  <p:nvPr/>
                </p:nvGrpSpPr>
                <p:grpSpPr>
                  <a:xfrm>
                    <a:off x="1770362" y="2873352"/>
                    <a:ext cx="441300" cy="718500"/>
                    <a:chOff x="667045" y="1708643"/>
                    <a:chExt cx="441300" cy="718500"/>
                  </a:xfrm>
                </p:grpSpPr>
                <p:sp>
                  <p:nvSpPr>
                    <p:cNvPr id="5533" name="Google Shape;5533;p52"/>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34" name="Google Shape;5534;p52"/>
                    <p:cNvSpPr txBox="1"/>
                    <p:nvPr/>
                  </p:nvSpPr>
                  <p:spPr>
                    <a:xfrm>
                      <a:off x="667045" y="1708643"/>
                      <a:ext cx="441300" cy="71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2a</a:t>
                      </a:r>
                      <a:endParaRPr sz="1100"/>
                    </a:p>
                  </p:txBody>
                </p:sp>
              </p:grpSp>
            </p:grpSp>
            <p:cxnSp>
              <p:nvCxnSpPr>
                <p:cNvPr id="5535" name="Google Shape;5535;p52"/>
                <p:cNvCxnSpPr>
                  <a:stCxn id="5481" idx="7"/>
                </p:cNvCxnSpPr>
                <p:nvPr/>
              </p:nvCxnSpPr>
              <p:spPr>
                <a:xfrm>
                  <a:off x="2218708" y="3154477"/>
                  <a:ext cx="480000" cy="369900"/>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5536" name="Google Shape;5536;p52"/>
                <p:cNvCxnSpPr/>
                <p:nvPr/>
              </p:nvCxnSpPr>
              <p:spPr>
                <a:xfrm>
                  <a:off x="1300073" y="3786304"/>
                  <a:ext cx="477927" cy="357071"/>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5537" name="Google Shape;5537;p52"/>
                <p:cNvCxnSpPr/>
                <p:nvPr/>
              </p:nvCxnSpPr>
              <p:spPr>
                <a:xfrm flipH="1">
                  <a:off x="2196042" y="3783542"/>
                  <a:ext cx="508002" cy="349250"/>
                </a:xfrm>
                <a:prstGeom prst="straightConnector1">
                  <a:avLst/>
                </a:prstGeom>
                <a:solidFill>
                  <a:srgbClr val="00CC99"/>
                </a:solidFill>
                <a:ln cap="flat" cmpd="sng" w="19050">
                  <a:solidFill>
                    <a:schemeClr val="dk1"/>
                  </a:solidFill>
                  <a:prstDash val="solid"/>
                  <a:round/>
                  <a:headEnd len="sm" w="sm" type="none"/>
                  <a:tailEnd len="sm" w="sm" type="none"/>
                </a:ln>
              </p:spPr>
            </p:cxnSp>
          </p:grpSp>
        </p:grpSp>
        <p:sp>
          <p:nvSpPr>
            <p:cNvPr id="5538" name="Google Shape;5538;p52"/>
            <p:cNvSpPr txBox="1"/>
            <p:nvPr/>
          </p:nvSpPr>
          <p:spPr>
            <a:xfrm>
              <a:off x="4833576" y="4910165"/>
              <a:ext cx="753532" cy="40011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500">
                  <a:solidFill>
                    <a:srgbClr val="000090"/>
                  </a:solidFill>
                  <a:latin typeface="Arial"/>
                  <a:ea typeface="Arial"/>
                  <a:cs typeface="Arial"/>
                  <a:sym typeface="Arial"/>
                </a:rPr>
                <a:t>AS 2</a:t>
              </a:r>
              <a:endParaRPr sz="1100"/>
            </a:p>
          </p:txBody>
        </p:sp>
      </p:grpSp>
      <p:grpSp>
        <p:nvGrpSpPr>
          <p:cNvPr id="5539" name="Google Shape;5539;p52"/>
          <p:cNvGrpSpPr/>
          <p:nvPr/>
        </p:nvGrpSpPr>
        <p:grpSpPr>
          <a:xfrm>
            <a:off x="6075431" y="2770907"/>
            <a:ext cx="1931641" cy="1428748"/>
            <a:chOff x="8100574" y="3694542"/>
            <a:chExt cx="2575521" cy="1904997"/>
          </a:xfrm>
        </p:grpSpPr>
        <p:sp>
          <p:nvSpPr>
            <p:cNvPr id="5540" name="Google Shape;5540;p52"/>
            <p:cNvSpPr/>
            <p:nvPr/>
          </p:nvSpPr>
          <p:spPr>
            <a:xfrm>
              <a:off x="8100574" y="3694542"/>
              <a:ext cx="2575521" cy="1672516"/>
            </a:xfrm>
            <a:custGeom>
              <a:rect b="b" l="l" r="r" t="t"/>
              <a:pathLst>
                <a:path extrusionOk="0" h="10795" w="10000">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nvGrpSpPr>
            <p:cNvPr id="5541" name="Google Shape;5541;p52"/>
            <p:cNvGrpSpPr/>
            <p:nvPr/>
          </p:nvGrpSpPr>
          <p:grpSpPr>
            <a:xfrm>
              <a:off x="8136838" y="3735782"/>
              <a:ext cx="2402775" cy="1863757"/>
              <a:chOff x="8136838" y="3735782"/>
              <a:chExt cx="2402775" cy="1863757"/>
            </a:xfrm>
          </p:grpSpPr>
          <p:grpSp>
            <p:nvGrpSpPr>
              <p:cNvPr id="5542" name="Google Shape;5542;p52"/>
              <p:cNvGrpSpPr/>
              <p:nvPr/>
            </p:nvGrpSpPr>
            <p:grpSpPr>
              <a:xfrm>
                <a:off x="8324065" y="3830658"/>
                <a:ext cx="2215548" cy="1768881"/>
                <a:chOff x="833331" y="2873352"/>
                <a:chExt cx="2333625" cy="1960517"/>
              </a:xfrm>
            </p:grpSpPr>
            <p:grpSp>
              <p:nvGrpSpPr>
                <p:cNvPr id="5543" name="Google Shape;5543;p52"/>
                <p:cNvGrpSpPr/>
                <p:nvPr/>
              </p:nvGrpSpPr>
              <p:grpSpPr>
                <a:xfrm>
                  <a:off x="1736090" y="2873352"/>
                  <a:ext cx="565150" cy="739200"/>
                  <a:chOff x="1736090" y="2873352"/>
                  <a:chExt cx="565150" cy="739200"/>
                </a:xfrm>
              </p:grpSpPr>
              <p:grpSp>
                <p:nvGrpSpPr>
                  <p:cNvPr id="5544" name="Google Shape;5544;p52"/>
                  <p:cNvGrpSpPr/>
                  <p:nvPr/>
                </p:nvGrpSpPr>
                <p:grpSpPr>
                  <a:xfrm>
                    <a:off x="1736090" y="2893762"/>
                    <a:ext cx="565150" cy="292100"/>
                    <a:chOff x="1871277" y="1576300"/>
                    <a:chExt cx="1128371" cy="437861"/>
                  </a:xfrm>
                </p:grpSpPr>
                <p:sp>
                  <p:nvSpPr>
                    <p:cNvPr id="5545" name="Google Shape;5545;p52"/>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46" name="Google Shape;5546;p52"/>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47" name="Google Shape;5547;p52"/>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48" name="Google Shape;5548;p52"/>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49" name="Google Shape;5549;p52"/>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50" name="Google Shape;5550;p52"/>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51" name="Google Shape;5551;p52"/>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552" name="Google Shape;5552;p52"/>
                    <p:cNvCxnSpPr>
                      <a:endCxn id="5547"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5553" name="Google Shape;5553;p52"/>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5554" name="Google Shape;5554;p52"/>
                  <p:cNvGrpSpPr/>
                  <p:nvPr/>
                </p:nvGrpSpPr>
                <p:grpSpPr>
                  <a:xfrm>
                    <a:off x="1770362" y="2873352"/>
                    <a:ext cx="441300" cy="739200"/>
                    <a:chOff x="667045" y="1708643"/>
                    <a:chExt cx="441300" cy="739200"/>
                  </a:xfrm>
                </p:grpSpPr>
                <p:sp>
                  <p:nvSpPr>
                    <p:cNvPr id="5555" name="Google Shape;5555;p52"/>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56" name="Google Shape;5556;p52"/>
                    <p:cNvSpPr txBox="1"/>
                    <p:nvPr/>
                  </p:nvSpPr>
                  <p:spPr>
                    <a:xfrm>
                      <a:off x="667045" y="1708643"/>
                      <a:ext cx="441300" cy="739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3b</a:t>
                      </a:r>
                      <a:endParaRPr sz="1100"/>
                    </a:p>
                  </p:txBody>
                </p:sp>
              </p:grpSp>
            </p:grpSp>
            <p:grpSp>
              <p:nvGrpSpPr>
                <p:cNvPr id="5557" name="Google Shape;5557;p52"/>
                <p:cNvGrpSpPr/>
                <p:nvPr/>
              </p:nvGrpSpPr>
              <p:grpSpPr>
                <a:xfrm>
                  <a:off x="1740320" y="4094669"/>
                  <a:ext cx="565150" cy="739200"/>
                  <a:chOff x="1736090" y="2873352"/>
                  <a:chExt cx="565150" cy="739200"/>
                </a:xfrm>
              </p:grpSpPr>
              <p:grpSp>
                <p:nvGrpSpPr>
                  <p:cNvPr id="5558" name="Google Shape;5558;p52"/>
                  <p:cNvGrpSpPr/>
                  <p:nvPr/>
                </p:nvGrpSpPr>
                <p:grpSpPr>
                  <a:xfrm>
                    <a:off x="1736090" y="2893762"/>
                    <a:ext cx="565150" cy="292100"/>
                    <a:chOff x="1871277" y="1576300"/>
                    <a:chExt cx="1128371" cy="437861"/>
                  </a:xfrm>
                </p:grpSpPr>
                <p:sp>
                  <p:nvSpPr>
                    <p:cNvPr id="5559" name="Google Shape;5559;p52"/>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60" name="Google Shape;5560;p52"/>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61" name="Google Shape;5561;p52"/>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62" name="Google Shape;5562;p52"/>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63" name="Google Shape;5563;p52"/>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64" name="Google Shape;5564;p52"/>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65" name="Google Shape;5565;p52"/>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566" name="Google Shape;5566;p52"/>
                    <p:cNvCxnSpPr>
                      <a:endCxn id="5561"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5567" name="Google Shape;5567;p52"/>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5568" name="Google Shape;5568;p52"/>
                  <p:cNvGrpSpPr/>
                  <p:nvPr/>
                </p:nvGrpSpPr>
                <p:grpSpPr>
                  <a:xfrm>
                    <a:off x="1770362" y="2873352"/>
                    <a:ext cx="441300" cy="739200"/>
                    <a:chOff x="667045" y="1708643"/>
                    <a:chExt cx="441300" cy="739200"/>
                  </a:xfrm>
                </p:grpSpPr>
                <p:sp>
                  <p:nvSpPr>
                    <p:cNvPr id="5569" name="Google Shape;5569;p52"/>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70" name="Google Shape;5570;p52"/>
                    <p:cNvSpPr txBox="1"/>
                    <p:nvPr/>
                  </p:nvSpPr>
                  <p:spPr>
                    <a:xfrm>
                      <a:off x="667045" y="1708643"/>
                      <a:ext cx="441300" cy="739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3d</a:t>
                      </a:r>
                      <a:endParaRPr sz="1100"/>
                    </a:p>
                  </p:txBody>
                </p:sp>
              </p:grpSp>
            </p:grpSp>
            <p:grpSp>
              <p:nvGrpSpPr>
                <p:cNvPr id="5571" name="Google Shape;5571;p52"/>
                <p:cNvGrpSpPr/>
                <p:nvPr/>
              </p:nvGrpSpPr>
              <p:grpSpPr>
                <a:xfrm>
                  <a:off x="2601806" y="3485072"/>
                  <a:ext cx="565150" cy="739200"/>
                  <a:chOff x="1736090" y="2873352"/>
                  <a:chExt cx="565150" cy="739200"/>
                </a:xfrm>
              </p:grpSpPr>
              <p:grpSp>
                <p:nvGrpSpPr>
                  <p:cNvPr id="5572" name="Google Shape;5572;p52"/>
                  <p:cNvGrpSpPr/>
                  <p:nvPr/>
                </p:nvGrpSpPr>
                <p:grpSpPr>
                  <a:xfrm>
                    <a:off x="1736090" y="2893762"/>
                    <a:ext cx="565150" cy="292100"/>
                    <a:chOff x="1871277" y="1576300"/>
                    <a:chExt cx="1128371" cy="437861"/>
                  </a:xfrm>
                </p:grpSpPr>
                <p:sp>
                  <p:nvSpPr>
                    <p:cNvPr id="5573" name="Google Shape;5573;p52"/>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74" name="Google Shape;5574;p52"/>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75" name="Google Shape;5575;p52"/>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76" name="Google Shape;5576;p52"/>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77" name="Google Shape;5577;p52"/>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78" name="Google Shape;5578;p52"/>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79" name="Google Shape;5579;p52"/>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580" name="Google Shape;5580;p52"/>
                    <p:cNvCxnSpPr>
                      <a:endCxn id="5575"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5581" name="Google Shape;5581;p52"/>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5582" name="Google Shape;5582;p52"/>
                  <p:cNvGrpSpPr/>
                  <p:nvPr/>
                </p:nvGrpSpPr>
                <p:grpSpPr>
                  <a:xfrm>
                    <a:off x="1770362" y="2873352"/>
                    <a:ext cx="428400" cy="739200"/>
                    <a:chOff x="667045" y="1708643"/>
                    <a:chExt cx="428400" cy="739200"/>
                  </a:xfrm>
                </p:grpSpPr>
                <p:sp>
                  <p:nvSpPr>
                    <p:cNvPr id="5583" name="Google Shape;5583;p52"/>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84" name="Google Shape;5584;p52"/>
                    <p:cNvSpPr txBox="1"/>
                    <p:nvPr/>
                  </p:nvSpPr>
                  <p:spPr>
                    <a:xfrm>
                      <a:off x="667045" y="1708643"/>
                      <a:ext cx="428400" cy="739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3c</a:t>
                      </a:r>
                      <a:endParaRPr sz="1100"/>
                    </a:p>
                  </p:txBody>
                </p:sp>
              </p:grpSp>
            </p:grpSp>
            <p:grpSp>
              <p:nvGrpSpPr>
                <p:cNvPr id="5585" name="Google Shape;5585;p52"/>
                <p:cNvGrpSpPr/>
                <p:nvPr/>
              </p:nvGrpSpPr>
              <p:grpSpPr>
                <a:xfrm>
                  <a:off x="833331" y="3478719"/>
                  <a:ext cx="565150" cy="739200"/>
                  <a:chOff x="1736090" y="2873352"/>
                  <a:chExt cx="565150" cy="739200"/>
                </a:xfrm>
              </p:grpSpPr>
              <p:grpSp>
                <p:nvGrpSpPr>
                  <p:cNvPr id="5586" name="Google Shape;5586;p52"/>
                  <p:cNvGrpSpPr/>
                  <p:nvPr/>
                </p:nvGrpSpPr>
                <p:grpSpPr>
                  <a:xfrm>
                    <a:off x="1736090" y="2893762"/>
                    <a:ext cx="565150" cy="292100"/>
                    <a:chOff x="1871277" y="1576300"/>
                    <a:chExt cx="1128371" cy="437861"/>
                  </a:xfrm>
                </p:grpSpPr>
                <p:sp>
                  <p:nvSpPr>
                    <p:cNvPr id="5587" name="Google Shape;5587;p52"/>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88" name="Google Shape;5588;p52"/>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89" name="Google Shape;5589;p52"/>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90" name="Google Shape;5590;p52"/>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91" name="Google Shape;5591;p52"/>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92" name="Google Shape;5592;p52"/>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93" name="Google Shape;5593;p52"/>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594" name="Google Shape;5594;p52"/>
                    <p:cNvCxnSpPr>
                      <a:endCxn id="5589"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5595" name="Google Shape;5595;p52"/>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5596" name="Google Shape;5596;p52"/>
                  <p:cNvGrpSpPr/>
                  <p:nvPr/>
                </p:nvGrpSpPr>
                <p:grpSpPr>
                  <a:xfrm>
                    <a:off x="1770362" y="2873352"/>
                    <a:ext cx="441300" cy="739200"/>
                    <a:chOff x="667045" y="1708643"/>
                    <a:chExt cx="441300" cy="739200"/>
                  </a:xfrm>
                </p:grpSpPr>
                <p:sp>
                  <p:nvSpPr>
                    <p:cNvPr id="5597" name="Google Shape;5597;p52"/>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98" name="Google Shape;5598;p52"/>
                    <p:cNvSpPr txBox="1"/>
                    <p:nvPr/>
                  </p:nvSpPr>
                  <p:spPr>
                    <a:xfrm>
                      <a:off x="667045" y="1708643"/>
                      <a:ext cx="441300" cy="739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3a</a:t>
                      </a:r>
                      <a:endParaRPr sz="1100"/>
                    </a:p>
                  </p:txBody>
                </p:sp>
              </p:grpSp>
            </p:grpSp>
            <p:cxnSp>
              <p:nvCxnSpPr>
                <p:cNvPr id="5599" name="Google Shape;5599;p52"/>
                <p:cNvCxnSpPr>
                  <a:stCxn id="5556" idx="2"/>
                  <a:endCxn id="5570" idx="0"/>
                </p:cNvCxnSpPr>
                <p:nvPr/>
              </p:nvCxnSpPr>
              <p:spPr>
                <a:xfrm>
                  <a:off x="1991012" y="3612552"/>
                  <a:ext cx="4200" cy="482100"/>
                </a:xfrm>
                <a:prstGeom prst="straightConnector1">
                  <a:avLst/>
                </a:prstGeom>
                <a:solidFill>
                  <a:srgbClr val="00CC99"/>
                </a:solidFill>
                <a:ln cap="flat" cmpd="sng" w="19050">
                  <a:solidFill>
                    <a:srgbClr val="000090"/>
                  </a:solidFill>
                  <a:prstDash val="dash"/>
                  <a:round/>
                  <a:headEnd len="sm" w="sm" type="none"/>
                  <a:tailEnd len="sm" w="sm" type="none"/>
                </a:ln>
              </p:spPr>
            </p:cxnSp>
            <p:cxnSp>
              <p:nvCxnSpPr>
                <p:cNvPr id="5600" name="Google Shape;5600;p52"/>
                <p:cNvCxnSpPr/>
                <p:nvPr/>
              </p:nvCxnSpPr>
              <p:spPr>
                <a:xfrm>
                  <a:off x="1407477" y="3648621"/>
                  <a:ext cx="1204913" cy="6353"/>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5601" name="Google Shape;5601;p52"/>
                <p:cNvCxnSpPr>
                  <a:stCxn id="5545" idx="7"/>
                </p:cNvCxnSpPr>
                <p:nvPr/>
              </p:nvCxnSpPr>
              <p:spPr>
                <a:xfrm>
                  <a:off x="2218708" y="3154477"/>
                  <a:ext cx="480000" cy="369900"/>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5602" name="Google Shape;5602;p52"/>
                <p:cNvCxnSpPr/>
                <p:nvPr/>
              </p:nvCxnSpPr>
              <p:spPr>
                <a:xfrm>
                  <a:off x="1300073" y="3786304"/>
                  <a:ext cx="477927" cy="357071"/>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5603" name="Google Shape;5603;p52"/>
                <p:cNvCxnSpPr/>
                <p:nvPr/>
              </p:nvCxnSpPr>
              <p:spPr>
                <a:xfrm flipH="1">
                  <a:off x="1287553" y="3166946"/>
                  <a:ext cx="508002" cy="349250"/>
                </a:xfrm>
                <a:prstGeom prst="straightConnector1">
                  <a:avLst/>
                </a:prstGeom>
                <a:solidFill>
                  <a:srgbClr val="00CC99"/>
                </a:solidFill>
                <a:ln cap="flat" cmpd="sng" w="19050">
                  <a:solidFill>
                    <a:schemeClr val="dk1"/>
                  </a:solidFill>
                  <a:prstDash val="solid"/>
                  <a:round/>
                  <a:headEnd len="sm" w="sm" type="none"/>
                  <a:tailEnd len="sm" w="sm" type="none"/>
                </a:ln>
              </p:spPr>
            </p:cxnSp>
          </p:grpSp>
          <p:sp>
            <p:nvSpPr>
              <p:cNvPr id="5604" name="Google Shape;5604;p52"/>
              <p:cNvSpPr txBox="1"/>
              <p:nvPr/>
            </p:nvSpPr>
            <p:spPr>
              <a:xfrm>
                <a:off x="8136838" y="3735782"/>
                <a:ext cx="753532" cy="40011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500">
                    <a:solidFill>
                      <a:srgbClr val="000090"/>
                    </a:solidFill>
                    <a:latin typeface="Arial"/>
                    <a:ea typeface="Arial"/>
                    <a:cs typeface="Arial"/>
                    <a:sym typeface="Arial"/>
                  </a:rPr>
                  <a:t>AS 3</a:t>
                </a:r>
                <a:endParaRPr sz="1100"/>
              </a:p>
            </p:txBody>
          </p:sp>
        </p:grpSp>
      </p:grpSp>
      <p:grpSp>
        <p:nvGrpSpPr>
          <p:cNvPr id="5605" name="Google Shape;5605;p52"/>
          <p:cNvGrpSpPr/>
          <p:nvPr/>
        </p:nvGrpSpPr>
        <p:grpSpPr>
          <a:xfrm>
            <a:off x="1069915" y="3102190"/>
            <a:ext cx="2589365" cy="1454700"/>
            <a:chOff x="1426553" y="4136253"/>
            <a:chExt cx="3452487" cy="1939600"/>
          </a:xfrm>
        </p:grpSpPr>
        <p:grpSp>
          <p:nvGrpSpPr>
            <p:cNvPr id="5606" name="Google Shape;5606;p52"/>
            <p:cNvGrpSpPr/>
            <p:nvPr/>
          </p:nvGrpSpPr>
          <p:grpSpPr>
            <a:xfrm>
              <a:off x="1426553" y="4136253"/>
              <a:ext cx="2557336" cy="1939600"/>
              <a:chOff x="-2170772" y="2784954"/>
              <a:chExt cx="2712783" cy="2091579"/>
            </a:xfrm>
          </p:grpSpPr>
          <p:sp>
            <p:nvSpPr>
              <p:cNvPr id="5607" name="Google Shape;5607;p52"/>
              <p:cNvSpPr/>
              <p:nvPr/>
            </p:nvSpPr>
            <p:spPr>
              <a:xfrm>
                <a:off x="-2170772" y="2784954"/>
                <a:ext cx="2712783" cy="1853712"/>
              </a:xfrm>
              <a:custGeom>
                <a:rect b="b" l="l" r="r" t="t"/>
                <a:pathLst>
                  <a:path extrusionOk="0" h="10795" w="10000">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608" name="Google Shape;5608;p52"/>
              <p:cNvGrpSpPr/>
              <p:nvPr/>
            </p:nvGrpSpPr>
            <p:grpSpPr>
              <a:xfrm>
                <a:off x="-1935370" y="2935816"/>
                <a:ext cx="2333625" cy="1940717"/>
                <a:chOff x="833331" y="2873352"/>
                <a:chExt cx="2333625" cy="1940717"/>
              </a:xfrm>
            </p:grpSpPr>
            <p:grpSp>
              <p:nvGrpSpPr>
                <p:cNvPr id="5609" name="Google Shape;5609;p52"/>
                <p:cNvGrpSpPr/>
                <p:nvPr/>
              </p:nvGrpSpPr>
              <p:grpSpPr>
                <a:xfrm>
                  <a:off x="1736090" y="2873352"/>
                  <a:ext cx="565150" cy="719400"/>
                  <a:chOff x="1736090" y="2873352"/>
                  <a:chExt cx="565150" cy="719400"/>
                </a:xfrm>
              </p:grpSpPr>
              <p:grpSp>
                <p:nvGrpSpPr>
                  <p:cNvPr id="5610" name="Google Shape;5610;p52"/>
                  <p:cNvGrpSpPr/>
                  <p:nvPr/>
                </p:nvGrpSpPr>
                <p:grpSpPr>
                  <a:xfrm>
                    <a:off x="1736090" y="2893762"/>
                    <a:ext cx="565150" cy="292100"/>
                    <a:chOff x="1871277" y="1576300"/>
                    <a:chExt cx="1128371" cy="437861"/>
                  </a:xfrm>
                </p:grpSpPr>
                <p:sp>
                  <p:nvSpPr>
                    <p:cNvPr id="5611" name="Google Shape;5611;p52"/>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612" name="Google Shape;5612;p52"/>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613" name="Google Shape;5613;p52"/>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614" name="Google Shape;5614;p52"/>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615" name="Google Shape;5615;p52"/>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616" name="Google Shape;5616;p52"/>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617" name="Google Shape;5617;p52"/>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618" name="Google Shape;5618;p52"/>
                    <p:cNvCxnSpPr>
                      <a:endCxn id="5613"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5619" name="Google Shape;5619;p52"/>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5620" name="Google Shape;5620;p52"/>
                  <p:cNvGrpSpPr/>
                  <p:nvPr/>
                </p:nvGrpSpPr>
                <p:grpSpPr>
                  <a:xfrm>
                    <a:off x="1770362" y="2873352"/>
                    <a:ext cx="441300" cy="719400"/>
                    <a:chOff x="667045" y="1708643"/>
                    <a:chExt cx="441300" cy="719400"/>
                  </a:xfrm>
                </p:grpSpPr>
                <p:sp>
                  <p:nvSpPr>
                    <p:cNvPr id="5621" name="Google Shape;5621;p52"/>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622" name="Google Shape;5622;p52"/>
                    <p:cNvSpPr txBox="1"/>
                    <p:nvPr/>
                  </p:nvSpPr>
                  <p:spPr>
                    <a:xfrm>
                      <a:off x="667045" y="1708643"/>
                      <a:ext cx="441300" cy="719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1b</a:t>
                      </a:r>
                      <a:endParaRPr sz="1100"/>
                    </a:p>
                  </p:txBody>
                </p:sp>
              </p:grpSp>
            </p:grpSp>
            <p:grpSp>
              <p:nvGrpSpPr>
                <p:cNvPr id="5623" name="Google Shape;5623;p52"/>
                <p:cNvGrpSpPr/>
                <p:nvPr/>
              </p:nvGrpSpPr>
              <p:grpSpPr>
                <a:xfrm>
                  <a:off x="1740320" y="4094669"/>
                  <a:ext cx="565150" cy="719400"/>
                  <a:chOff x="1736090" y="2873352"/>
                  <a:chExt cx="565150" cy="719400"/>
                </a:xfrm>
              </p:grpSpPr>
              <p:grpSp>
                <p:nvGrpSpPr>
                  <p:cNvPr id="5624" name="Google Shape;5624;p52"/>
                  <p:cNvGrpSpPr/>
                  <p:nvPr/>
                </p:nvGrpSpPr>
                <p:grpSpPr>
                  <a:xfrm>
                    <a:off x="1736090" y="2893762"/>
                    <a:ext cx="565150" cy="292100"/>
                    <a:chOff x="1871277" y="1576300"/>
                    <a:chExt cx="1128371" cy="437861"/>
                  </a:xfrm>
                </p:grpSpPr>
                <p:sp>
                  <p:nvSpPr>
                    <p:cNvPr id="5625" name="Google Shape;5625;p52"/>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626" name="Google Shape;5626;p52"/>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627" name="Google Shape;5627;p52"/>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628" name="Google Shape;5628;p52"/>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629" name="Google Shape;5629;p52"/>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630" name="Google Shape;5630;p52"/>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631" name="Google Shape;5631;p52"/>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632" name="Google Shape;5632;p52"/>
                    <p:cNvCxnSpPr>
                      <a:endCxn id="5627"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5633" name="Google Shape;5633;p52"/>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5634" name="Google Shape;5634;p52"/>
                  <p:cNvGrpSpPr/>
                  <p:nvPr/>
                </p:nvGrpSpPr>
                <p:grpSpPr>
                  <a:xfrm>
                    <a:off x="1770362" y="2873352"/>
                    <a:ext cx="441300" cy="719400"/>
                    <a:chOff x="667045" y="1708643"/>
                    <a:chExt cx="441300" cy="719400"/>
                  </a:xfrm>
                </p:grpSpPr>
                <p:sp>
                  <p:nvSpPr>
                    <p:cNvPr id="5635" name="Google Shape;5635;p52"/>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636" name="Google Shape;5636;p52"/>
                    <p:cNvSpPr txBox="1"/>
                    <p:nvPr/>
                  </p:nvSpPr>
                  <p:spPr>
                    <a:xfrm>
                      <a:off x="667045" y="1708643"/>
                      <a:ext cx="441300" cy="719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1d</a:t>
                      </a:r>
                      <a:endParaRPr sz="1100"/>
                    </a:p>
                  </p:txBody>
                </p:sp>
              </p:grpSp>
            </p:grpSp>
            <p:grpSp>
              <p:nvGrpSpPr>
                <p:cNvPr id="5637" name="Google Shape;5637;p52"/>
                <p:cNvGrpSpPr/>
                <p:nvPr/>
              </p:nvGrpSpPr>
              <p:grpSpPr>
                <a:xfrm>
                  <a:off x="2601806" y="3485072"/>
                  <a:ext cx="565150" cy="719400"/>
                  <a:chOff x="1736090" y="2873352"/>
                  <a:chExt cx="565150" cy="719400"/>
                </a:xfrm>
              </p:grpSpPr>
              <p:grpSp>
                <p:nvGrpSpPr>
                  <p:cNvPr id="5638" name="Google Shape;5638;p52"/>
                  <p:cNvGrpSpPr/>
                  <p:nvPr/>
                </p:nvGrpSpPr>
                <p:grpSpPr>
                  <a:xfrm>
                    <a:off x="1736090" y="2893762"/>
                    <a:ext cx="565150" cy="292100"/>
                    <a:chOff x="1871277" y="1576300"/>
                    <a:chExt cx="1128371" cy="437861"/>
                  </a:xfrm>
                </p:grpSpPr>
                <p:sp>
                  <p:nvSpPr>
                    <p:cNvPr id="5639" name="Google Shape;5639;p52"/>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640" name="Google Shape;5640;p52"/>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641" name="Google Shape;5641;p52"/>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642" name="Google Shape;5642;p52"/>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643" name="Google Shape;5643;p52"/>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644" name="Google Shape;5644;p52"/>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645" name="Google Shape;5645;p52"/>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646" name="Google Shape;5646;p52"/>
                    <p:cNvCxnSpPr>
                      <a:endCxn id="5641"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5647" name="Google Shape;5647;p52"/>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5648" name="Google Shape;5648;p52"/>
                  <p:cNvGrpSpPr/>
                  <p:nvPr/>
                </p:nvGrpSpPr>
                <p:grpSpPr>
                  <a:xfrm>
                    <a:off x="1770362" y="2873352"/>
                    <a:ext cx="428400" cy="719400"/>
                    <a:chOff x="667045" y="1708643"/>
                    <a:chExt cx="428400" cy="719400"/>
                  </a:xfrm>
                </p:grpSpPr>
                <p:sp>
                  <p:nvSpPr>
                    <p:cNvPr id="5649" name="Google Shape;5649;p52"/>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650" name="Google Shape;5650;p52"/>
                    <p:cNvSpPr txBox="1"/>
                    <p:nvPr/>
                  </p:nvSpPr>
                  <p:spPr>
                    <a:xfrm>
                      <a:off x="667045" y="1708643"/>
                      <a:ext cx="428400" cy="719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1c</a:t>
                      </a:r>
                      <a:endParaRPr sz="1100"/>
                    </a:p>
                  </p:txBody>
                </p:sp>
              </p:grpSp>
            </p:grpSp>
            <p:grpSp>
              <p:nvGrpSpPr>
                <p:cNvPr id="5651" name="Google Shape;5651;p52"/>
                <p:cNvGrpSpPr/>
                <p:nvPr/>
              </p:nvGrpSpPr>
              <p:grpSpPr>
                <a:xfrm>
                  <a:off x="833331" y="3478719"/>
                  <a:ext cx="565150" cy="719400"/>
                  <a:chOff x="1736090" y="2873352"/>
                  <a:chExt cx="565150" cy="719400"/>
                </a:xfrm>
              </p:grpSpPr>
              <p:grpSp>
                <p:nvGrpSpPr>
                  <p:cNvPr id="5652" name="Google Shape;5652;p52"/>
                  <p:cNvGrpSpPr/>
                  <p:nvPr/>
                </p:nvGrpSpPr>
                <p:grpSpPr>
                  <a:xfrm>
                    <a:off x="1736090" y="2893762"/>
                    <a:ext cx="565150" cy="292100"/>
                    <a:chOff x="1871277" y="1576300"/>
                    <a:chExt cx="1128371" cy="437861"/>
                  </a:xfrm>
                </p:grpSpPr>
                <p:sp>
                  <p:nvSpPr>
                    <p:cNvPr id="5653" name="Google Shape;5653;p52"/>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654" name="Google Shape;5654;p52"/>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655" name="Google Shape;5655;p52"/>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656" name="Google Shape;5656;p52"/>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657" name="Google Shape;5657;p52"/>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658" name="Google Shape;5658;p52"/>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659" name="Google Shape;5659;p52"/>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660" name="Google Shape;5660;p52"/>
                    <p:cNvCxnSpPr>
                      <a:endCxn id="5655"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5661" name="Google Shape;5661;p52"/>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5662" name="Google Shape;5662;p52"/>
                  <p:cNvGrpSpPr/>
                  <p:nvPr/>
                </p:nvGrpSpPr>
                <p:grpSpPr>
                  <a:xfrm>
                    <a:off x="1770362" y="2873352"/>
                    <a:ext cx="441300" cy="719400"/>
                    <a:chOff x="667045" y="1708643"/>
                    <a:chExt cx="441300" cy="719400"/>
                  </a:xfrm>
                </p:grpSpPr>
                <p:sp>
                  <p:nvSpPr>
                    <p:cNvPr id="5663" name="Google Shape;5663;p52"/>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664" name="Google Shape;5664;p52"/>
                    <p:cNvSpPr txBox="1"/>
                    <p:nvPr/>
                  </p:nvSpPr>
                  <p:spPr>
                    <a:xfrm>
                      <a:off x="667045" y="1708643"/>
                      <a:ext cx="441300" cy="719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1a</a:t>
                      </a:r>
                      <a:endParaRPr sz="1100"/>
                    </a:p>
                  </p:txBody>
                </p:sp>
              </p:grpSp>
            </p:grpSp>
            <p:cxnSp>
              <p:nvCxnSpPr>
                <p:cNvPr id="5665" name="Google Shape;5665;p52"/>
                <p:cNvCxnSpPr>
                  <a:stCxn id="5611" idx="7"/>
                </p:cNvCxnSpPr>
                <p:nvPr/>
              </p:nvCxnSpPr>
              <p:spPr>
                <a:xfrm>
                  <a:off x="2218708" y="3154477"/>
                  <a:ext cx="480000" cy="369900"/>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5666" name="Google Shape;5666;p52"/>
                <p:cNvCxnSpPr/>
                <p:nvPr/>
              </p:nvCxnSpPr>
              <p:spPr>
                <a:xfrm>
                  <a:off x="1300073" y="3786304"/>
                  <a:ext cx="477927" cy="357071"/>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5667" name="Google Shape;5667;p52"/>
                <p:cNvCxnSpPr/>
                <p:nvPr/>
              </p:nvCxnSpPr>
              <p:spPr>
                <a:xfrm flipH="1">
                  <a:off x="2196042" y="3783542"/>
                  <a:ext cx="508002" cy="349250"/>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5668" name="Google Shape;5668;p52"/>
                <p:cNvCxnSpPr/>
                <p:nvPr/>
              </p:nvCxnSpPr>
              <p:spPr>
                <a:xfrm flipH="1">
                  <a:off x="1287553" y="3166946"/>
                  <a:ext cx="508002" cy="349250"/>
                </a:xfrm>
                <a:prstGeom prst="straightConnector1">
                  <a:avLst/>
                </a:prstGeom>
                <a:solidFill>
                  <a:srgbClr val="00CC99"/>
                </a:solidFill>
                <a:ln cap="flat" cmpd="sng" w="19050">
                  <a:solidFill>
                    <a:schemeClr val="dk1"/>
                  </a:solidFill>
                  <a:prstDash val="solid"/>
                  <a:round/>
                  <a:headEnd len="sm" w="sm" type="none"/>
                  <a:tailEnd len="sm" w="sm" type="none"/>
                </a:ln>
              </p:spPr>
            </p:cxnSp>
          </p:grpSp>
        </p:grpSp>
        <p:sp>
          <p:nvSpPr>
            <p:cNvPr id="5669" name="Google Shape;5669;p52"/>
            <p:cNvSpPr txBox="1"/>
            <p:nvPr/>
          </p:nvSpPr>
          <p:spPr>
            <a:xfrm>
              <a:off x="1430686" y="4247082"/>
              <a:ext cx="753532" cy="40011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500">
                  <a:solidFill>
                    <a:srgbClr val="000090"/>
                  </a:solidFill>
                  <a:latin typeface="Arial"/>
                  <a:ea typeface="Arial"/>
                  <a:cs typeface="Arial"/>
                  <a:sym typeface="Arial"/>
                </a:rPr>
                <a:t>AS 1</a:t>
              </a:r>
              <a:endParaRPr sz="1100"/>
            </a:p>
          </p:txBody>
        </p:sp>
        <p:cxnSp>
          <p:nvCxnSpPr>
            <p:cNvPr id="5670" name="Google Shape;5670;p52"/>
            <p:cNvCxnSpPr>
              <a:stCxn id="5534" idx="1"/>
            </p:cNvCxnSpPr>
            <p:nvPr/>
          </p:nvCxnSpPr>
          <p:spPr>
            <a:xfrm rot="10800000">
              <a:off x="3848240" y="5186820"/>
              <a:ext cx="1030800" cy="699000"/>
            </a:xfrm>
            <a:prstGeom prst="straightConnector1">
              <a:avLst/>
            </a:prstGeom>
            <a:solidFill>
              <a:srgbClr val="00CC99"/>
            </a:solidFill>
            <a:ln cap="flat" cmpd="sng" w="38100">
              <a:solidFill>
                <a:schemeClr val="dk1"/>
              </a:solidFill>
              <a:prstDash val="solid"/>
              <a:round/>
              <a:headEnd len="sm" w="sm" type="none"/>
              <a:tailEnd len="sm" w="sm" type="none"/>
            </a:ln>
          </p:spPr>
        </p:cxnSp>
      </p:grpSp>
      <p:grpSp>
        <p:nvGrpSpPr>
          <p:cNvPr id="5671" name="Google Shape;5671;p52"/>
          <p:cNvGrpSpPr/>
          <p:nvPr/>
        </p:nvGrpSpPr>
        <p:grpSpPr>
          <a:xfrm>
            <a:off x="7757512" y="4156906"/>
            <a:ext cx="1276301" cy="586137"/>
            <a:chOff x="6935906" y="5482318"/>
            <a:chExt cx="1701734" cy="781516"/>
          </a:xfrm>
        </p:grpSpPr>
        <p:grpSp>
          <p:nvGrpSpPr>
            <p:cNvPr id="5672" name="Google Shape;5672;p52"/>
            <p:cNvGrpSpPr/>
            <p:nvPr/>
          </p:nvGrpSpPr>
          <p:grpSpPr>
            <a:xfrm>
              <a:off x="6935906" y="5482318"/>
              <a:ext cx="1701734" cy="781516"/>
              <a:chOff x="6808463" y="5108795"/>
              <a:chExt cx="1701734" cy="781516"/>
            </a:xfrm>
          </p:grpSpPr>
          <p:sp>
            <p:nvSpPr>
              <p:cNvPr id="5673" name="Google Shape;5673;p52"/>
              <p:cNvSpPr/>
              <p:nvPr/>
            </p:nvSpPr>
            <p:spPr>
              <a:xfrm>
                <a:off x="6808463" y="5108795"/>
                <a:ext cx="1701734" cy="616172"/>
              </a:xfrm>
              <a:custGeom>
                <a:rect b="b" l="l" r="r" t="t"/>
                <a:pathLst>
                  <a:path extrusionOk="0" h="11127" w="11293">
                    <a:moveTo>
                      <a:pt x="40" y="9082"/>
                    </a:moveTo>
                    <a:cubicBezTo>
                      <a:pt x="352" y="7566"/>
                      <a:pt x="3280" y="1761"/>
                      <a:pt x="4577" y="470"/>
                    </a:cubicBezTo>
                    <a:cubicBezTo>
                      <a:pt x="5874" y="-821"/>
                      <a:pt x="6795" y="914"/>
                      <a:pt x="7822" y="1336"/>
                    </a:cubicBezTo>
                    <a:cubicBezTo>
                      <a:pt x="8849" y="1758"/>
                      <a:pt x="10193" y="1947"/>
                      <a:pt x="10740" y="3004"/>
                    </a:cubicBezTo>
                    <a:cubicBezTo>
                      <a:pt x="11287" y="4061"/>
                      <a:pt x="11468" y="6337"/>
                      <a:pt x="11102" y="7683"/>
                    </a:cubicBezTo>
                    <a:cubicBezTo>
                      <a:pt x="10736" y="9030"/>
                      <a:pt x="9940" y="10771"/>
                      <a:pt x="8541" y="11085"/>
                    </a:cubicBezTo>
                    <a:cubicBezTo>
                      <a:pt x="7141" y="11398"/>
                      <a:pt x="4122" y="9898"/>
                      <a:pt x="2705" y="9564"/>
                    </a:cubicBezTo>
                    <a:cubicBezTo>
                      <a:pt x="1288" y="9230"/>
                      <a:pt x="-272" y="10598"/>
                      <a:pt x="40" y="9082"/>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674" name="Google Shape;5674;p52"/>
              <p:cNvGrpSpPr/>
              <p:nvPr/>
            </p:nvGrpSpPr>
            <p:grpSpPr>
              <a:xfrm>
                <a:off x="7908175" y="5241780"/>
                <a:ext cx="536554" cy="263548"/>
                <a:chOff x="1871277" y="1576300"/>
                <a:chExt cx="1128371" cy="437861"/>
              </a:xfrm>
            </p:grpSpPr>
            <p:sp>
              <p:nvSpPr>
                <p:cNvPr id="5675" name="Google Shape;5675;p52"/>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676" name="Google Shape;5676;p52"/>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677" name="Google Shape;5677;p52"/>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678" name="Google Shape;5678;p52"/>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679" name="Google Shape;5679;p52"/>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680" name="Google Shape;5680;p52"/>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681" name="Google Shape;5681;p52"/>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682" name="Google Shape;5682;p52"/>
                <p:cNvCxnSpPr>
                  <a:endCxn id="5677"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5683" name="Google Shape;5683;p52"/>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5684" name="Google Shape;5684;p52"/>
              <p:cNvGrpSpPr/>
              <p:nvPr/>
            </p:nvGrpSpPr>
            <p:grpSpPr>
              <a:xfrm>
                <a:off x="7876581" y="5223365"/>
                <a:ext cx="466820" cy="666946"/>
                <a:chOff x="599495" y="1708643"/>
                <a:chExt cx="491700" cy="739200"/>
              </a:xfrm>
            </p:grpSpPr>
            <p:sp>
              <p:nvSpPr>
                <p:cNvPr id="5685" name="Google Shape;5685;p52"/>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686" name="Google Shape;5686;p52"/>
                <p:cNvSpPr txBox="1"/>
                <p:nvPr/>
              </p:nvSpPr>
              <p:spPr>
                <a:xfrm>
                  <a:off x="599495" y="1708643"/>
                  <a:ext cx="491700" cy="739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X</a:t>
                  </a:r>
                  <a:endParaRPr sz="1100"/>
                </a:p>
              </p:txBody>
            </p:sp>
          </p:grpSp>
        </p:grpSp>
        <p:cxnSp>
          <p:nvCxnSpPr>
            <p:cNvPr id="5687" name="Google Shape;5687;p52"/>
            <p:cNvCxnSpPr/>
            <p:nvPr/>
          </p:nvCxnSpPr>
          <p:spPr>
            <a:xfrm flipH="1">
              <a:off x="7158742" y="5764030"/>
              <a:ext cx="870024" cy="9999"/>
            </a:xfrm>
            <a:prstGeom prst="straightConnector1">
              <a:avLst/>
            </a:prstGeom>
            <a:solidFill>
              <a:srgbClr val="00CC99"/>
            </a:solidFill>
            <a:ln cap="flat" cmpd="sng" w="19050">
              <a:solidFill>
                <a:schemeClr val="dk1"/>
              </a:solidFill>
              <a:prstDash val="solid"/>
              <a:round/>
              <a:headEnd len="sm" w="sm" type="none"/>
              <a:tailEnd len="sm" w="sm" type="none"/>
            </a:ln>
          </p:spPr>
        </p:cxnSp>
      </p:grpSp>
      <p:grpSp>
        <p:nvGrpSpPr>
          <p:cNvPr id="5688" name="Google Shape;5688;p52"/>
          <p:cNvGrpSpPr/>
          <p:nvPr/>
        </p:nvGrpSpPr>
        <p:grpSpPr>
          <a:xfrm>
            <a:off x="5419242" y="3754106"/>
            <a:ext cx="1801073" cy="785238"/>
            <a:chOff x="2281" y="2317"/>
            <a:chExt cx="1513" cy="660"/>
          </a:xfrm>
        </p:grpSpPr>
        <p:sp>
          <p:nvSpPr>
            <p:cNvPr id="5689" name="Google Shape;5689;p52"/>
            <p:cNvSpPr/>
            <p:nvPr/>
          </p:nvSpPr>
          <p:spPr>
            <a:xfrm rot="-2203107">
              <a:off x="2282" y="2446"/>
              <a:ext cx="484" cy="163"/>
            </a:xfrm>
            <a:prstGeom prst="leftArrow">
              <a:avLst>
                <a:gd fmla="val 50000" name="adj1"/>
                <a:gd fmla="val 69540" name="adj2"/>
              </a:avLst>
            </a:prstGeom>
            <a:gradFill>
              <a:gsLst>
                <a:gs pos="0">
                  <a:srgbClr val="C00000"/>
                </a:gs>
                <a:gs pos="100000">
                  <a:srgbClr val="FFFF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0" name="Google Shape;5690;p52"/>
            <p:cNvSpPr txBox="1"/>
            <p:nvPr/>
          </p:nvSpPr>
          <p:spPr>
            <a:xfrm>
              <a:off x="2294" y="2677"/>
              <a:ext cx="1500" cy="300"/>
            </a:xfrm>
            <a:prstGeom prst="rect">
              <a:avLst/>
            </a:prstGeom>
            <a:noFill/>
            <a:ln>
              <a:noFill/>
            </a:ln>
          </p:spPr>
          <p:txBody>
            <a:bodyPr anchorCtr="0" anchor="t" bIns="34275" lIns="68575" spcFirstLastPara="1" rIns="68575" wrap="square" tIns="34275">
              <a:spAutoFit/>
            </a:bodyPr>
            <a:lstStyle/>
            <a:p>
              <a:pPr indent="0" lvl="0" marL="0" marR="0" rtl="0" algn="l">
                <a:lnSpc>
                  <a:spcPct val="85000"/>
                </a:lnSpc>
                <a:spcBef>
                  <a:spcPts val="0"/>
                </a:spcBef>
                <a:spcAft>
                  <a:spcPts val="0"/>
                </a:spcAft>
                <a:buClr>
                  <a:schemeClr val="dk1"/>
                </a:buClr>
                <a:buSzPts val="1200"/>
                <a:buFont typeface="Arial"/>
                <a:buNone/>
              </a:pPr>
              <a:r>
                <a:rPr b="0" lang="en-US" sz="1200" u="none" cap="none" strike="noStrike">
                  <a:solidFill>
                    <a:schemeClr val="dk1"/>
                  </a:solidFill>
                  <a:latin typeface="Arial"/>
                  <a:ea typeface="Arial"/>
                  <a:cs typeface="Arial"/>
                  <a:sym typeface="Arial"/>
                </a:rPr>
                <a:t>BGP advertisement:</a:t>
              </a:r>
              <a:endParaRPr sz="1100"/>
            </a:p>
            <a:p>
              <a:pPr indent="0" lvl="0" marL="0" marR="0" rtl="0" algn="l">
                <a:lnSpc>
                  <a:spcPct val="85000"/>
                </a:lnSpc>
                <a:spcBef>
                  <a:spcPts val="0"/>
                </a:spcBef>
                <a:spcAft>
                  <a:spcPts val="0"/>
                </a:spcAft>
                <a:buClr>
                  <a:srgbClr val="0000A8"/>
                </a:buClr>
                <a:buSzPts val="1200"/>
                <a:buFont typeface="Arial"/>
                <a:buNone/>
              </a:pPr>
              <a:r>
                <a:rPr b="0" lang="en-US" sz="1200" u="none" cap="none" strike="noStrike">
                  <a:solidFill>
                    <a:srgbClr val="0000A8"/>
                  </a:solidFill>
                  <a:latin typeface="Arial"/>
                  <a:ea typeface="Arial"/>
                  <a:cs typeface="Arial"/>
                  <a:sym typeface="Arial"/>
                </a:rPr>
                <a:t>AS3, X</a:t>
              </a:r>
              <a:endParaRPr sz="1100"/>
            </a:p>
          </p:txBody>
        </p:sp>
      </p:grpSp>
      <p:cxnSp>
        <p:nvCxnSpPr>
          <p:cNvPr id="5691" name="Google Shape;5691;p52"/>
          <p:cNvCxnSpPr>
            <a:stCxn id="5511" idx="5"/>
            <a:endCxn id="5598" idx="1"/>
          </p:cNvCxnSpPr>
          <p:nvPr/>
        </p:nvCxnSpPr>
        <p:spPr>
          <a:xfrm flipH="1" rot="10800000">
            <a:off x="5218369" y="3532763"/>
            <a:ext cx="1049100" cy="672000"/>
          </a:xfrm>
          <a:prstGeom prst="straightConnector1">
            <a:avLst/>
          </a:prstGeom>
          <a:solidFill>
            <a:srgbClr val="00CC99"/>
          </a:solidFill>
          <a:ln cap="flat" cmpd="sng" w="38100">
            <a:solidFill>
              <a:schemeClr val="dk1"/>
            </a:solidFill>
            <a:prstDash val="solid"/>
            <a:round/>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71"/>
                                        </p:tgtEl>
                                        <p:attrNameLst>
                                          <p:attrName>style.visibility</p:attrName>
                                        </p:attrNameLst>
                                      </p:cBhvr>
                                      <p:to>
                                        <p:strVal val="visible"/>
                                      </p:to>
                                    </p:set>
                                    <p:animEffect filter="fade" transition="in">
                                      <p:cBhvr>
                                        <p:cTn dur="500"/>
                                        <p:tgtEl>
                                          <p:spTgt spid="567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688"/>
                                        </p:tgtEl>
                                        <p:attrNameLst>
                                          <p:attrName>style.visibility</p:attrName>
                                        </p:attrNameLst>
                                      </p:cBhvr>
                                      <p:to>
                                        <p:strVal val="visible"/>
                                      </p:to>
                                    </p:set>
                                    <p:animEffect filter="fade" transition="in">
                                      <p:cBhvr>
                                        <p:cTn dur="1000"/>
                                        <p:tgtEl>
                                          <p:spTgt spid="5688"/>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5473"/>
                                        </p:tgtEl>
                                        <p:attrNameLst>
                                          <p:attrName>style.visibility</p:attrName>
                                        </p:attrNameLst>
                                      </p:cBhvr>
                                      <p:to>
                                        <p:strVal val="visible"/>
                                      </p:to>
                                    </p:set>
                                    <p:animEffect filter="fade" transition="in">
                                      <p:cBhvr>
                                        <p:cTn dur="1000"/>
                                        <p:tgtEl>
                                          <p:spTgt spid="54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5" name="Shape 5695"/>
        <p:cNvGrpSpPr/>
        <p:nvPr/>
      </p:nvGrpSpPr>
      <p:grpSpPr>
        <a:xfrm>
          <a:off x="0" y="0"/>
          <a:ext cx="0" cy="0"/>
          <a:chOff x="0" y="0"/>
          <a:chExt cx="0" cy="0"/>
        </a:xfrm>
      </p:grpSpPr>
      <p:sp>
        <p:nvSpPr>
          <p:cNvPr id="5696" name="Google Shape;5696;p53"/>
          <p:cNvSpPr txBox="1"/>
          <p:nvPr>
            <p:ph type="title"/>
          </p:nvPr>
        </p:nvSpPr>
        <p:spPr>
          <a:xfrm>
            <a:off x="19050" y="139500"/>
            <a:ext cx="9125100" cy="6711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00A3"/>
              </a:buClr>
              <a:buSzPts val="3300"/>
              <a:buFont typeface="Arial"/>
              <a:buNone/>
            </a:pPr>
            <a:r>
              <a:rPr lang="en-US" sz="3000"/>
              <a:t>Ιδιοχαρακτηριστικά μονοπατιού και διαδρομές BGP</a:t>
            </a:r>
            <a:endParaRPr sz="3000"/>
          </a:p>
        </p:txBody>
      </p:sp>
      <p:sp>
        <p:nvSpPr>
          <p:cNvPr id="5697" name="Google Shape;5697;p53"/>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
        <p:nvSpPr>
          <p:cNvPr id="5698" name="Google Shape;5698;p53"/>
          <p:cNvSpPr txBox="1"/>
          <p:nvPr/>
        </p:nvSpPr>
        <p:spPr>
          <a:xfrm>
            <a:off x="-34074" y="1008350"/>
            <a:ext cx="8754300" cy="3780900"/>
          </a:xfrm>
          <a:prstGeom prst="rect">
            <a:avLst/>
          </a:prstGeom>
          <a:noFill/>
          <a:ln>
            <a:noFill/>
          </a:ln>
        </p:spPr>
        <p:txBody>
          <a:bodyPr anchorCtr="0" anchor="t" bIns="34275" lIns="68575" spcFirstLastPara="1" rIns="68575" wrap="square" tIns="34275">
            <a:noAutofit/>
          </a:bodyPr>
          <a:lstStyle/>
          <a:p>
            <a:pPr indent="-190500" lvl="0" marL="266700" marR="0" rtl="0" algn="l">
              <a:lnSpc>
                <a:spcPct val="90000"/>
              </a:lnSpc>
              <a:spcBef>
                <a:spcPts val="0"/>
              </a:spcBef>
              <a:spcAft>
                <a:spcPts val="0"/>
              </a:spcAft>
              <a:buClr>
                <a:srgbClr val="0000A3"/>
              </a:buClr>
              <a:buSzPts val="2000"/>
              <a:buFont typeface="Noto Sans Symbols"/>
              <a:buChar char="▪"/>
            </a:pPr>
            <a:r>
              <a:rPr lang="en-US" sz="2000">
                <a:solidFill>
                  <a:schemeClr val="dk1"/>
                </a:solidFill>
                <a:latin typeface="Arial"/>
                <a:ea typeface="Arial"/>
                <a:cs typeface="Arial"/>
                <a:sym typeface="Arial"/>
              </a:rPr>
              <a:t>BGP </a:t>
            </a:r>
            <a:r>
              <a:rPr lang="en-US" sz="2000">
                <a:solidFill>
                  <a:schemeClr val="dk1"/>
                </a:solidFill>
              </a:rPr>
              <a:t>δημοσιοποιημένη διαδρομή</a:t>
            </a:r>
            <a:r>
              <a:rPr lang="en-US" sz="2000">
                <a:solidFill>
                  <a:schemeClr val="dk1"/>
                </a:solidFill>
                <a:latin typeface="Arial"/>
                <a:ea typeface="Arial"/>
                <a:cs typeface="Arial"/>
                <a:sym typeface="Arial"/>
              </a:rPr>
              <a:t>:</a:t>
            </a:r>
            <a:r>
              <a:rPr lang="en-US" sz="2000">
                <a:solidFill>
                  <a:schemeClr val="dk1"/>
                </a:solidFill>
              </a:rPr>
              <a:t> πρόθεμα</a:t>
            </a:r>
            <a:r>
              <a:rPr lang="en-US" sz="2000">
                <a:solidFill>
                  <a:schemeClr val="dk1"/>
                </a:solidFill>
                <a:latin typeface="Arial"/>
                <a:ea typeface="Arial"/>
                <a:cs typeface="Arial"/>
                <a:sym typeface="Arial"/>
              </a:rPr>
              <a:t> + </a:t>
            </a:r>
            <a:r>
              <a:rPr lang="en-US" sz="2000">
                <a:solidFill>
                  <a:schemeClr val="dk1"/>
                </a:solidFill>
              </a:rPr>
              <a:t>ιδιοχαρακτηριστικά</a:t>
            </a:r>
            <a:r>
              <a:rPr lang="en-US" sz="2000">
                <a:solidFill>
                  <a:schemeClr val="dk1"/>
                </a:solidFill>
                <a:latin typeface="Arial"/>
                <a:ea typeface="Arial"/>
                <a:cs typeface="Arial"/>
                <a:sym typeface="Arial"/>
              </a:rPr>
              <a:t> </a:t>
            </a:r>
            <a:endParaRPr sz="2000"/>
          </a:p>
          <a:p>
            <a:pPr indent="-215900" lvl="1" marL="520700" marR="0" rtl="0" algn="l">
              <a:lnSpc>
                <a:spcPct val="90000"/>
              </a:lnSpc>
              <a:spcBef>
                <a:spcPts val="400"/>
              </a:spcBef>
              <a:spcAft>
                <a:spcPts val="0"/>
              </a:spcAft>
              <a:buClr>
                <a:srgbClr val="0000A8"/>
              </a:buClr>
              <a:buSzPts val="2000"/>
              <a:buFont typeface="Arial"/>
              <a:buChar char="•"/>
            </a:pPr>
            <a:r>
              <a:rPr lang="en-US" sz="2000">
                <a:solidFill>
                  <a:schemeClr val="dk1"/>
                </a:solidFill>
              </a:rPr>
              <a:t>πρόθεμα</a:t>
            </a:r>
            <a:r>
              <a:rPr b="0" lang="en-US" sz="2000" u="none" cap="none" strike="noStrike">
                <a:solidFill>
                  <a:schemeClr val="dk1"/>
                </a:solidFill>
                <a:latin typeface="Arial"/>
                <a:ea typeface="Arial"/>
                <a:cs typeface="Arial"/>
                <a:sym typeface="Arial"/>
              </a:rPr>
              <a:t>: </a:t>
            </a:r>
            <a:r>
              <a:rPr lang="en-US" sz="2000">
                <a:solidFill>
                  <a:schemeClr val="dk1"/>
                </a:solidFill>
              </a:rPr>
              <a:t>ο προορισμός που δημοσιοποιείται</a:t>
            </a:r>
            <a:endParaRPr sz="2000"/>
          </a:p>
          <a:p>
            <a:pPr indent="-215900" lvl="1" marL="520700" marR="0" rtl="0" algn="l">
              <a:lnSpc>
                <a:spcPct val="90000"/>
              </a:lnSpc>
              <a:spcBef>
                <a:spcPts val="400"/>
              </a:spcBef>
              <a:spcAft>
                <a:spcPts val="0"/>
              </a:spcAft>
              <a:buClr>
                <a:srgbClr val="0000A8"/>
              </a:buClr>
              <a:buSzPts val="2000"/>
              <a:buFont typeface="Arial"/>
              <a:buChar char="•"/>
            </a:pPr>
            <a:r>
              <a:rPr lang="en-US" sz="2000">
                <a:solidFill>
                  <a:schemeClr val="dk1"/>
                </a:solidFill>
              </a:rPr>
              <a:t>δύο σημαντικά ιδιοχαρακτηριστικά</a:t>
            </a:r>
            <a:r>
              <a:rPr b="0" lang="en-US" sz="2000" u="none" cap="none" strike="noStrike">
                <a:solidFill>
                  <a:schemeClr val="dk1"/>
                </a:solidFill>
                <a:latin typeface="Arial"/>
                <a:ea typeface="Arial"/>
                <a:cs typeface="Arial"/>
                <a:sym typeface="Arial"/>
              </a:rPr>
              <a:t>:</a:t>
            </a:r>
            <a:endParaRPr sz="2000"/>
          </a:p>
          <a:p>
            <a:pPr indent="-165100" lvl="1" marL="685800" marR="0" rtl="0" algn="l">
              <a:lnSpc>
                <a:spcPct val="90000"/>
              </a:lnSpc>
              <a:spcBef>
                <a:spcPts val="400"/>
              </a:spcBef>
              <a:spcAft>
                <a:spcPts val="0"/>
              </a:spcAft>
              <a:buClr>
                <a:srgbClr val="0000A8"/>
              </a:buClr>
              <a:buSzPts val="2000"/>
              <a:buFont typeface="Arial"/>
              <a:buChar char="•"/>
            </a:pPr>
            <a:r>
              <a:rPr b="0" lang="en-US" sz="2000" u="none" cap="none" strike="noStrike">
                <a:solidFill>
                  <a:srgbClr val="000090"/>
                </a:solidFill>
                <a:latin typeface="Arial"/>
                <a:ea typeface="Arial"/>
                <a:cs typeface="Arial"/>
                <a:sym typeface="Arial"/>
              </a:rPr>
              <a:t>AS-PATH: </a:t>
            </a:r>
            <a:r>
              <a:rPr lang="en-US" sz="2000">
                <a:solidFill>
                  <a:schemeClr val="dk1"/>
                </a:solidFill>
              </a:rPr>
              <a:t>λίστα από</a:t>
            </a:r>
            <a:r>
              <a:rPr b="0" lang="en-US" sz="2000" u="none" cap="none" strike="noStrike">
                <a:solidFill>
                  <a:schemeClr val="dk1"/>
                </a:solidFill>
                <a:latin typeface="Arial"/>
                <a:ea typeface="Arial"/>
                <a:cs typeface="Arial"/>
                <a:sym typeface="Arial"/>
              </a:rPr>
              <a:t> AS</a:t>
            </a:r>
            <a:r>
              <a:rPr lang="en-US" sz="2000">
                <a:solidFill>
                  <a:schemeClr val="dk1"/>
                </a:solidFill>
              </a:rPr>
              <a:t> μέσω των οποίων το πρόθεμα που δημοσιεύεται έχει περάσει</a:t>
            </a:r>
            <a:endParaRPr sz="2000"/>
          </a:p>
          <a:p>
            <a:pPr indent="-165100" lvl="1" marL="685800" marR="0" rtl="0" algn="l">
              <a:lnSpc>
                <a:spcPct val="90000"/>
              </a:lnSpc>
              <a:spcBef>
                <a:spcPts val="400"/>
              </a:spcBef>
              <a:spcAft>
                <a:spcPts val="0"/>
              </a:spcAft>
              <a:buClr>
                <a:srgbClr val="0000A8"/>
              </a:buClr>
              <a:buSzPts val="2000"/>
              <a:buFont typeface="Arial"/>
              <a:buChar char="•"/>
            </a:pPr>
            <a:r>
              <a:rPr b="0" lang="en-US" sz="2000" u="none" cap="none" strike="noStrike">
                <a:solidFill>
                  <a:srgbClr val="000090"/>
                </a:solidFill>
                <a:latin typeface="Arial"/>
                <a:ea typeface="Arial"/>
                <a:cs typeface="Arial"/>
                <a:sym typeface="Arial"/>
              </a:rPr>
              <a:t>NEXT-HO</a:t>
            </a:r>
            <a:r>
              <a:rPr b="0" lang="en-US" sz="2000" u="none" cap="none" strike="noStrike">
                <a:solidFill>
                  <a:srgbClr val="0000A8"/>
                </a:solidFill>
                <a:latin typeface="Arial"/>
                <a:ea typeface="Arial"/>
                <a:cs typeface="Arial"/>
                <a:sym typeface="Arial"/>
              </a:rPr>
              <a:t>P: </a:t>
            </a:r>
            <a:r>
              <a:rPr lang="en-US" sz="2000">
                <a:solidFill>
                  <a:schemeClr val="dk1"/>
                </a:solidFill>
              </a:rPr>
              <a:t>αναδεικνύει συγκεκριμένο εσωτερικό-</a:t>
            </a:r>
            <a:r>
              <a:rPr b="0" lang="en-US" sz="2000" u="none" cap="none" strike="noStrike">
                <a:solidFill>
                  <a:schemeClr val="dk1"/>
                </a:solidFill>
                <a:latin typeface="Arial"/>
                <a:ea typeface="Arial"/>
                <a:cs typeface="Arial"/>
                <a:sym typeface="Arial"/>
              </a:rPr>
              <a:t>AS δρομολογ</a:t>
            </a:r>
            <a:r>
              <a:rPr lang="en-US" sz="2000">
                <a:solidFill>
                  <a:schemeClr val="dk1"/>
                </a:solidFill>
              </a:rPr>
              <a:t>ητή στον </a:t>
            </a:r>
            <a:r>
              <a:rPr b="0" lang="en-US" sz="2000" u="none" cap="none" strike="noStrike">
                <a:solidFill>
                  <a:schemeClr val="dk1"/>
                </a:solidFill>
                <a:latin typeface="Arial"/>
                <a:ea typeface="Arial"/>
                <a:cs typeface="Arial"/>
                <a:sym typeface="Arial"/>
              </a:rPr>
              <a:t> next-hop</a:t>
            </a:r>
            <a:r>
              <a:rPr b="0" lang="en-US" sz="2000" u="none" cap="none" strike="noStrike">
                <a:solidFill>
                  <a:schemeClr val="dk1"/>
                </a:solidFill>
                <a:latin typeface="Arial"/>
                <a:ea typeface="Arial"/>
                <a:cs typeface="Arial"/>
                <a:sym typeface="Arial"/>
              </a:rPr>
              <a:t> AS</a:t>
            </a:r>
            <a:endParaRPr sz="2000"/>
          </a:p>
          <a:p>
            <a:pPr indent="-190500" lvl="0" marL="266700" marR="0" rtl="0" algn="l">
              <a:lnSpc>
                <a:spcPct val="90000"/>
              </a:lnSpc>
              <a:spcBef>
                <a:spcPts val="800"/>
              </a:spcBef>
              <a:spcAft>
                <a:spcPts val="0"/>
              </a:spcAft>
              <a:buClr>
                <a:srgbClr val="0000A3"/>
              </a:buClr>
              <a:buSzPts val="2000"/>
              <a:buFont typeface="Noto Sans Symbols"/>
              <a:buChar char="▪"/>
            </a:pPr>
            <a:r>
              <a:rPr lang="en-US" sz="2000">
                <a:solidFill>
                  <a:srgbClr val="C00000"/>
                </a:solidFill>
              </a:rPr>
              <a:t>δρομολόγηση με βάση την πολιτική</a:t>
            </a:r>
            <a:r>
              <a:rPr lang="en-US" sz="2000">
                <a:solidFill>
                  <a:srgbClr val="C00000"/>
                </a:solidFill>
                <a:latin typeface="Arial"/>
                <a:ea typeface="Arial"/>
                <a:cs typeface="Arial"/>
                <a:sym typeface="Arial"/>
              </a:rPr>
              <a:t>:</a:t>
            </a:r>
            <a:endParaRPr sz="2000"/>
          </a:p>
          <a:p>
            <a:pPr indent="-165100" lvl="1" marL="520700" marR="0" rtl="0" algn="l">
              <a:lnSpc>
                <a:spcPct val="90000"/>
              </a:lnSpc>
              <a:spcBef>
                <a:spcPts val="400"/>
              </a:spcBef>
              <a:spcAft>
                <a:spcPts val="0"/>
              </a:spcAft>
              <a:buClr>
                <a:srgbClr val="0000A8"/>
              </a:buClr>
              <a:buSzPts val="2000"/>
              <a:buFont typeface="Arial"/>
              <a:buChar char="•"/>
            </a:pPr>
            <a:r>
              <a:rPr lang="en-US" sz="2000">
                <a:solidFill>
                  <a:schemeClr val="dk1"/>
                </a:solidFill>
              </a:rPr>
              <a:t>η πύλη που λαμβάνει διαφήμιση διαδρομής χρησιμοποιεί </a:t>
            </a:r>
            <a:r>
              <a:rPr lang="en-US" sz="2000">
                <a:solidFill>
                  <a:srgbClr val="0000A8"/>
                </a:solidFill>
              </a:rPr>
              <a:t>πολιτική εισαγωγής</a:t>
            </a:r>
            <a:r>
              <a:rPr b="0" lang="en-US" sz="2000" u="none" cap="none" strike="noStrike">
                <a:solidFill>
                  <a:srgbClr val="0000A8"/>
                </a:solidFill>
                <a:latin typeface="Arial"/>
                <a:ea typeface="Arial"/>
                <a:cs typeface="Arial"/>
                <a:sym typeface="Arial"/>
              </a:rPr>
              <a:t> </a:t>
            </a:r>
            <a:r>
              <a:rPr lang="en-US" sz="2000">
                <a:solidFill>
                  <a:schemeClr val="dk1"/>
                </a:solidFill>
              </a:rPr>
              <a:t>για να δεχτεί/απορρίψει μονοπάτι </a:t>
            </a:r>
            <a:r>
              <a:rPr b="0" lang="en-US" sz="2000" u="none" cap="none" strike="noStrike">
                <a:solidFill>
                  <a:schemeClr val="dk1"/>
                </a:solidFill>
                <a:latin typeface="Arial"/>
                <a:ea typeface="Arial"/>
                <a:cs typeface="Arial"/>
                <a:sym typeface="Arial"/>
              </a:rPr>
              <a:t>(</a:t>
            </a:r>
            <a:r>
              <a:rPr lang="en-US" sz="2000">
                <a:solidFill>
                  <a:schemeClr val="dk1"/>
                </a:solidFill>
              </a:rPr>
              <a:t>π.χ</a:t>
            </a:r>
            <a:r>
              <a:rPr b="0" lang="en-US" sz="2000" u="none" cap="none" strike="noStrike">
                <a:solidFill>
                  <a:schemeClr val="dk1"/>
                </a:solidFill>
                <a:latin typeface="Arial"/>
                <a:ea typeface="Arial"/>
                <a:cs typeface="Arial"/>
                <a:sym typeface="Arial"/>
              </a:rPr>
              <a:t>., ποτέ δεν δρομολογείται μέσω</a:t>
            </a:r>
            <a:r>
              <a:rPr lang="en-US" sz="2000">
                <a:solidFill>
                  <a:schemeClr val="dk1"/>
                </a:solidFill>
              </a:rPr>
              <a:t> </a:t>
            </a:r>
            <a:r>
              <a:rPr b="0" lang="en-US" sz="2000" u="none" cap="none" strike="noStrike">
                <a:solidFill>
                  <a:schemeClr val="dk1"/>
                </a:solidFill>
                <a:latin typeface="Arial"/>
                <a:ea typeface="Arial"/>
                <a:cs typeface="Arial"/>
                <a:sym typeface="Arial"/>
              </a:rPr>
              <a:t>AS Y).</a:t>
            </a:r>
            <a:endParaRPr sz="2000"/>
          </a:p>
          <a:p>
            <a:pPr indent="-165100" lvl="1" marL="520700" marR="0" rtl="0" algn="l">
              <a:lnSpc>
                <a:spcPct val="90000"/>
              </a:lnSpc>
              <a:spcBef>
                <a:spcPts val="400"/>
              </a:spcBef>
              <a:spcAft>
                <a:spcPts val="0"/>
              </a:spcAft>
              <a:buClr>
                <a:srgbClr val="0000A8"/>
              </a:buClr>
              <a:buSzPts val="2000"/>
              <a:buFont typeface="Arial"/>
              <a:buChar char="•"/>
            </a:pPr>
            <a:r>
              <a:rPr lang="en-US" sz="2000">
                <a:solidFill>
                  <a:schemeClr val="dk1"/>
                </a:solidFill>
              </a:rPr>
              <a:t>η πολιτική </a:t>
            </a:r>
            <a:r>
              <a:rPr b="0" lang="en-US" sz="2000" u="none" cap="none" strike="noStrike">
                <a:solidFill>
                  <a:schemeClr val="dk1"/>
                </a:solidFill>
                <a:latin typeface="Arial"/>
                <a:ea typeface="Arial"/>
                <a:cs typeface="Arial"/>
                <a:sym typeface="Arial"/>
              </a:rPr>
              <a:t>AS</a:t>
            </a:r>
            <a:r>
              <a:rPr lang="en-US" sz="2000">
                <a:solidFill>
                  <a:schemeClr val="dk1"/>
                </a:solidFill>
              </a:rPr>
              <a:t> επίσης καθορίζει πότε θα </a:t>
            </a:r>
            <a:r>
              <a:rPr lang="en-US" sz="2000">
                <a:solidFill>
                  <a:srgbClr val="0000A8"/>
                </a:solidFill>
              </a:rPr>
              <a:t>δημοσιευθεί</a:t>
            </a:r>
            <a:r>
              <a:rPr b="0" lang="en-US" sz="2000" u="none" cap="none" strike="noStrike">
                <a:solidFill>
                  <a:srgbClr val="0000A8"/>
                </a:solidFill>
                <a:latin typeface="Arial"/>
                <a:ea typeface="Arial"/>
                <a:cs typeface="Arial"/>
                <a:sym typeface="Arial"/>
              </a:rPr>
              <a:t> </a:t>
            </a:r>
            <a:r>
              <a:rPr lang="en-US" sz="2000">
                <a:solidFill>
                  <a:schemeClr val="dk1"/>
                </a:solidFill>
              </a:rPr>
              <a:t>το μονοπάτι σε άλλα γειτονικά </a:t>
            </a:r>
            <a:r>
              <a:rPr b="0" lang="en-US" sz="2000" u="none" cap="none" strike="noStrike">
                <a:solidFill>
                  <a:schemeClr val="dk1"/>
                </a:solidFill>
                <a:latin typeface="Arial"/>
                <a:ea typeface="Arial"/>
                <a:cs typeface="Arial"/>
                <a:sym typeface="Arial"/>
              </a:rPr>
              <a:t>AS</a:t>
            </a:r>
            <a:endParaRPr sz="2000"/>
          </a:p>
          <a:p>
            <a:pPr indent="-63500" lvl="1" marL="520700" marR="0" rtl="0" algn="l">
              <a:lnSpc>
                <a:spcPct val="90000"/>
              </a:lnSpc>
              <a:spcBef>
                <a:spcPts val="400"/>
              </a:spcBef>
              <a:spcAft>
                <a:spcPts val="0"/>
              </a:spcAft>
              <a:buClr>
                <a:srgbClr val="0000A8"/>
              </a:buClr>
              <a:buSzPts val="1800"/>
              <a:buFont typeface="Arial"/>
              <a:buNone/>
            </a:pPr>
            <a:r>
              <a:t/>
            </a:r>
            <a:endParaRPr b="0" sz="20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98">
                                            <p:txEl>
                                              <p:pRg end="0" st="0"/>
                                            </p:txEl>
                                          </p:spTgt>
                                        </p:tgtEl>
                                        <p:attrNameLst>
                                          <p:attrName>style.visibility</p:attrName>
                                        </p:attrNameLst>
                                      </p:cBhvr>
                                      <p:to>
                                        <p:strVal val="visible"/>
                                      </p:to>
                                    </p:set>
                                    <p:animEffect filter="fade" transition="in">
                                      <p:cBhvr>
                                        <p:cTn dur="500"/>
                                        <p:tgtEl>
                                          <p:spTgt spid="569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98">
                                            <p:txEl>
                                              <p:pRg end="1" st="1"/>
                                            </p:txEl>
                                          </p:spTgt>
                                        </p:tgtEl>
                                        <p:attrNameLst>
                                          <p:attrName>style.visibility</p:attrName>
                                        </p:attrNameLst>
                                      </p:cBhvr>
                                      <p:to>
                                        <p:strVal val="visible"/>
                                      </p:to>
                                    </p:set>
                                    <p:animEffect filter="fade" transition="in">
                                      <p:cBhvr>
                                        <p:cTn dur="500"/>
                                        <p:tgtEl>
                                          <p:spTgt spid="569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98">
                                            <p:txEl>
                                              <p:pRg end="2" st="2"/>
                                            </p:txEl>
                                          </p:spTgt>
                                        </p:tgtEl>
                                        <p:attrNameLst>
                                          <p:attrName>style.visibility</p:attrName>
                                        </p:attrNameLst>
                                      </p:cBhvr>
                                      <p:to>
                                        <p:strVal val="visible"/>
                                      </p:to>
                                    </p:set>
                                    <p:animEffect filter="fade" transition="in">
                                      <p:cBhvr>
                                        <p:cTn dur="500"/>
                                        <p:tgtEl>
                                          <p:spTgt spid="569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98">
                                            <p:txEl>
                                              <p:pRg end="3" st="3"/>
                                            </p:txEl>
                                          </p:spTgt>
                                        </p:tgtEl>
                                        <p:attrNameLst>
                                          <p:attrName>style.visibility</p:attrName>
                                        </p:attrNameLst>
                                      </p:cBhvr>
                                      <p:to>
                                        <p:strVal val="visible"/>
                                      </p:to>
                                    </p:set>
                                    <p:animEffect filter="fade" transition="in">
                                      <p:cBhvr>
                                        <p:cTn dur="500"/>
                                        <p:tgtEl>
                                          <p:spTgt spid="569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98">
                                            <p:txEl>
                                              <p:pRg end="4" st="4"/>
                                            </p:txEl>
                                          </p:spTgt>
                                        </p:tgtEl>
                                        <p:attrNameLst>
                                          <p:attrName>style.visibility</p:attrName>
                                        </p:attrNameLst>
                                      </p:cBhvr>
                                      <p:to>
                                        <p:strVal val="visible"/>
                                      </p:to>
                                    </p:set>
                                    <p:animEffect filter="fade" transition="in">
                                      <p:cBhvr>
                                        <p:cTn dur="500"/>
                                        <p:tgtEl>
                                          <p:spTgt spid="569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98">
                                            <p:txEl>
                                              <p:pRg end="5" st="5"/>
                                            </p:txEl>
                                          </p:spTgt>
                                        </p:tgtEl>
                                        <p:attrNameLst>
                                          <p:attrName>style.visibility</p:attrName>
                                        </p:attrNameLst>
                                      </p:cBhvr>
                                      <p:to>
                                        <p:strVal val="visible"/>
                                      </p:to>
                                    </p:set>
                                    <p:animEffect filter="fade" transition="in">
                                      <p:cBhvr>
                                        <p:cTn dur="500"/>
                                        <p:tgtEl>
                                          <p:spTgt spid="569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98">
                                            <p:txEl>
                                              <p:pRg end="6" st="6"/>
                                            </p:txEl>
                                          </p:spTgt>
                                        </p:tgtEl>
                                        <p:attrNameLst>
                                          <p:attrName>style.visibility</p:attrName>
                                        </p:attrNameLst>
                                      </p:cBhvr>
                                      <p:to>
                                        <p:strVal val="visible"/>
                                      </p:to>
                                    </p:set>
                                    <p:animEffect filter="fade" transition="in">
                                      <p:cBhvr>
                                        <p:cTn dur="500"/>
                                        <p:tgtEl>
                                          <p:spTgt spid="569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98">
                                            <p:txEl>
                                              <p:pRg end="7" st="7"/>
                                            </p:txEl>
                                          </p:spTgt>
                                        </p:tgtEl>
                                        <p:attrNameLst>
                                          <p:attrName>style.visibility</p:attrName>
                                        </p:attrNameLst>
                                      </p:cBhvr>
                                      <p:to>
                                        <p:strVal val="visible"/>
                                      </p:to>
                                    </p:set>
                                    <p:animEffect filter="fade" transition="in">
                                      <p:cBhvr>
                                        <p:cTn dur="500"/>
                                        <p:tgtEl>
                                          <p:spTgt spid="569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98">
                                            <p:txEl>
                                              <p:pRg end="8" st="8"/>
                                            </p:txEl>
                                          </p:spTgt>
                                        </p:tgtEl>
                                        <p:attrNameLst>
                                          <p:attrName>style.visibility</p:attrName>
                                        </p:attrNameLst>
                                      </p:cBhvr>
                                      <p:to>
                                        <p:strVal val="visible"/>
                                      </p:to>
                                    </p:set>
                                    <p:animEffect filter="fade" transition="in">
                                      <p:cBhvr>
                                        <p:cTn dur="500"/>
                                        <p:tgtEl>
                                          <p:spTgt spid="5698">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2" name="Shape 5702"/>
        <p:cNvGrpSpPr/>
        <p:nvPr/>
      </p:nvGrpSpPr>
      <p:grpSpPr>
        <a:xfrm>
          <a:off x="0" y="0"/>
          <a:ext cx="0" cy="0"/>
          <a:chOff x="0" y="0"/>
          <a:chExt cx="0" cy="0"/>
        </a:xfrm>
      </p:grpSpPr>
      <p:grpSp>
        <p:nvGrpSpPr>
          <p:cNvPr id="5703" name="Google Shape;5703;p54"/>
          <p:cNvGrpSpPr/>
          <p:nvPr/>
        </p:nvGrpSpPr>
        <p:grpSpPr>
          <a:xfrm>
            <a:off x="835052" y="798057"/>
            <a:ext cx="7350833" cy="2322312"/>
            <a:chOff x="1426553" y="3694542"/>
            <a:chExt cx="9801110" cy="3096416"/>
          </a:xfrm>
        </p:grpSpPr>
        <p:grpSp>
          <p:nvGrpSpPr>
            <p:cNvPr id="5704" name="Google Shape;5704;p54"/>
            <p:cNvGrpSpPr/>
            <p:nvPr/>
          </p:nvGrpSpPr>
          <p:grpSpPr>
            <a:xfrm>
              <a:off x="1426553" y="3694542"/>
              <a:ext cx="9249542" cy="3096416"/>
              <a:chOff x="1426553" y="3694542"/>
              <a:chExt cx="9249542" cy="3096416"/>
            </a:xfrm>
          </p:grpSpPr>
          <p:grpSp>
            <p:nvGrpSpPr>
              <p:cNvPr id="5705" name="Google Shape;5705;p54"/>
              <p:cNvGrpSpPr/>
              <p:nvPr/>
            </p:nvGrpSpPr>
            <p:grpSpPr>
              <a:xfrm>
                <a:off x="4625977" y="4850481"/>
                <a:ext cx="2545688" cy="1940478"/>
                <a:chOff x="4625977" y="4850481"/>
                <a:chExt cx="2545688" cy="1940478"/>
              </a:xfrm>
            </p:grpSpPr>
            <p:grpSp>
              <p:nvGrpSpPr>
                <p:cNvPr id="5706" name="Google Shape;5706;p54"/>
                <p:cNvGrpSpPr/>
                <p:nvPr/>
              </p:nvGrpSpPr>
              <p:grpSpPr>
                <a:xfrm>
                  <a:off x="4625977" y="4850481"/>
                  <a:ext cx="2545688" cy="1940478"/>
                  <a:chOff x="-2170772" y="2784954"/>
                  <a:chExt cx="2712783" cy="2090679"/>
                </a:xfrm>
              </p:grpSpPr>
              <p:sp>
                <p:nvSpPr>
                  <p:cNvPr id="5707" name="Google Shape;5707;p54"/>
                  <p:cNvSpPr/>
                  <p:nvPr/>
                </p:nvSpPr>
                <p:spPr>
                  <a:xfrm>
                    <a:off x="-2170772" y="2784954"/>
                    <a:ext cx="2712783" cy="1853712"/>
                  </a:xfrm>
                  <a:custGeom>
                    <a:rect b="b" l="l" r="r" t="t"/>
                    <a:pathLst>
                      <a:path extrusionOk="0" h="10795" w="10000">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708" name="Google Shape;5708;p54"/>
                  <p:cNvGrpSpPr/>
                  <p:nvPr/>
                </p:nvGrpSpPr>
                <p:grpSpPr>
                  <a:xfrm>
                    <a:off x="-1935370" y="2935816"/>
                    <a:ext cx="2333625" cy="1939817"/>
                    <a:chOff x="833331" y="2873352"/>
                    <a:chExt cx="2333625" cy="1939817"/>
                  </a:xfrm>
                </p:grpSpPr>
                <p:grpSp>
                  <p:nvGrpSpPr>
                    <p:cNvPr id="5709" name="Google Shape;5709;p54"/>
                    <p:cNvGrpSpPr/>
                    <p:nvPr/>
                  </p:nvGrpSpPr>
                  <p:grpSpPr>
                    <a:xfrm>
                      <a:off x="1736090" y="2873352"/>
                      <a:ext cx="565150" cy="718500"/>
                      <a:chOff x="1736090" y="2873352"/>
                      <a:chExt cx="565150" cy="718500"/>
                    </a:xfrm>
                  </p:grpSpPr>
                  <p:grpSp>
                    <p:nvGrpSpPr>
                      <p:cNvPr id="5710" name="Google Shape;5710;p54"/>
                      <p:cNvGrpSpPr/>
                      <p:nvPr/>
                    </p:nvGrpSpPr>
                    <p:grpSpPr>
                      <a:xfrm>
                        <a:off x="1736090" y="2893762"/>
                        <a:ext cx="565150" cy="292100"/>
                        <a:chOff x="1871277" y="1576300"/>
                        <a:chExt cx="1128371" cy="437861"/>
                      </a:xfrm>
                    </p:grpSpPr>
                    <p:sp>
                      <p:nvSpPr>
                        <p:cNvPr id="5711" name="Google Shape;5711;p54"/>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712" name="Google Shape;5712;p54"/>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713" name="Google Shape;5713;p54"/>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714" name="Google Shape;5714;p54"/>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715" name="Google Shape;5715;p54"/>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716" name="Google Shape;5716;p54"/>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717" name="Google Shape;5717;p54"/>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718" name="Google Shape;5718;p54"/>
                        <p:cNvCxnSpPr>
                          <a:endCxn id="5713"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5719" name="Google Shape;5719;p54"/>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5720" name="Google Shape;5720;p54"/>
                      <p:cNvGrpSpPr/>
                      <p:nvPr/>
                    </p:nvGrpSpPr>
                    <p:grpSpPr>
                      <a:xfrm>
                        <a:off x="1770362" y="2873352"/>
                        <a:ext cx="441300" cy="718500"/>
                        <a:chOff x="667045" y="1708643"/>
                        <a:chExt cx="441300" cy="718500"/>
                      </a:xfrm>
                    </p:grpSpPr>
                    <p:sp>
                      <p:nvSpPr>
                        <p:cNvPr id="5721" name="Google Shape;5721;p54"/>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722" name="Google Shape;5722;p54"/>
                        <p:cNvSpPr txBox="1"/>
                        <p:nvPr/>
                      </p:nvSpPr>
                      <p:spPr>
                        <a:xfrm>
                          <a:off x="667045" y="1708643"/>
                          <a:ext cx="441300" cy="71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2b</a:t>
                          </a:r>
                          <a:endParaRPr sz="1100"/>
                        </a:p>
                      </p:txBody>
                    </p:sp>
                  </p:grpSp>
                </p:grpSp>
                <p:grpSp>
                  <p:nvGrpSpPr>
                    <p:cNvPr id="5723" name="Google Shape;5723;p54"/>
                    <p:cNvGrpSpPr/>
                    <p:nvPr/>
                  </p:nvGrpSpPr>
                  <p:grpSpPr>
                    <a:xfrm>
                      <a:off x="1740320" y="4094669"/>
                      <a:ext cx="565150" cy="718500"/>
                      <a:chOff x="1736090" y="2873352"/>
                      <a:chExt cx="565150" cy="718500"/>
                    </a:xfrm>
                  </p:grpSpPr>
                  <p:grpSp>
                    <p:nvGrpSpPr>
                      <p:cNvPr id="5724" name="Google Shape;5724;p54"/>
                      <p:cNvGrpSpPr/>
                      <p:nvPr/>
                    </p:nvGrpSpPr>
                    <p:grpSpPr>
                      <a:xfrm>
                        <a:off x="1736090" y="2893762"/>
                        <a:ext cx="565150" cy="292100"/>
                        <a:chOff x="1871277" y="1576300"/>
                        <a:chExt cx="1128371" cy="437861"/>
                      </a:xfrm>
                    </p:grpSpPr>
                    <p:sp>
                      <p:nvSpPr>
                        <p:cNvPr id="5725" name="Google Shape;5725;p54"/>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726" name="Google Shape;5726;p54"/>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727" name="Google Shape;5727;p54"/>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728" name="Google Shape;5728;p54"/>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729" name="Google Shape;5729;p54"/>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730" name="Google Shape;5730;p54"/>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731" name="Google Shape;5731;p54"/>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732" name="Google Shape;5732;p54"/>
                        <p:cNvCxnSpPr>
                          <a:endCxn id="5727"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5733" name="Google Shape;5733;p54"/>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5734" name="Google Shape;5734;p54"/>
                      <p:cNvGrpSpPr/>
                      <p:nvPr/>
                    </p:nvGrpSpPr>
                    <p:grpSpPr>
                      <a:xfrm>
                        <a:off x="1770362" y="2873352"/>
                        <a:ext cx="441300" cy="718500"/>
                        <a:chOff x="667045" y="1708643"/>
                        <a:chExt cx="441300" cy="718500"/>
                      </a:xfrm>
                    </p:grpSpPr>
                    <p:sp>
                      <p:nvSpPr>
                        <p:cNvPr id="5735" name="Google Shape;5735;p54"/>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736" name="Google Shape;5736;p54"/>
                        <p:cNvSpPr txBox="1"/>
                        <p:nvPr/>
                      </p:nvSpPr>
                      <p:spPr>
                        <a:xfrm>
                          <a:off x="667045" y="1708643"/>
                          <a:ext cx="441300" cy="71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2d</a:t>
                          </a:r>
                          <a:endParaRPr sz="1100"/>
                        </a:p>
                      </p:txBody>
                    </p:sp>
                  </p:grpSp>
                </p:grpSp>
                <p:grpSp>
                  <p:nvGrpSpPr>
                    <p:cNvPr id="5737" name="Google Shape;5737;p54"/>
                    <p:cNvGrpSpPr/>
                    <p:nvPr/>
                  </p:nvGrpSpPr>
                  <p:grpSpPr>
                    <a:xfrm>
                      <a:off x="2601806" y="3485072"/>
                      <a:ext cx="565150" cy="718500"/>
                      <a:chOff x="1736090" y="2873352"/>
                      <a:chExt cx="565150" cy="718500"/>
                    </a:xfrm>
                  </p:grpSpPr>
                  <p:grpSp>
                    <p:nvGrpSpPr>
                      <p:cNvPr id="5738" name="Google Shape;5738;p54"/>
                      <p:cNvGrpSpPr/>
                      <p:nvPr/>
                    </p:nvGrpSpPr>
                    <p:grpSpPr>
                      <a:xfrm>
                        <a:off x="1736090" y="2893762"/>
                        <a:ext cx="565150" cy="292100"/>
                        <a:chOff x="1871277" y="1576300"/>
                        <a:chExt cx="1128371" cy="437861"/>
                      </a:xfrm>
                    </p:grpSpPr>
                    <p:sp>
                      <p:nvSpPr>
                        <p:cNvPr id="5739" name="Google Shape;5739;p54"/>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740" name="Google Shape;5740;p54"/>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741" name="Google Shape;5741;p54"/>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742" name="Google Shape;5742;p54"/>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743" name="Google Shape;5743;p54"/>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744" name="Google Shape;5744;p54"/>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745" name="Google Shape;5745;p54"/>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746" name="Google Shape;5746;p54"/>
                        <p:cNvCxnSpPr>
                          <a:endCxn id="5741"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5747" name="Google Shape;5747;p54"/>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5748" name="Google Shape;5748;p54"/>
                      <p:cNvGrpSpPr/>
                      <p:nvPr/>
                    </p:nvGrpSpPr>
                    <p:grpSpPr>
                      <a:xfrm>
                        <a:off x="1770362" y="2873352"/>
                        <a:ext cx="428400" cy="718500"/>
                        <a:chOff x="667045" y="1708643"/>
                        <a:chExt cx="428400" cy="718500"/>
                      </a:xfrm>
                    </p:grpSpPr>
                    <p:sp>
                      <p:nvSpPr>
                        <p:cNvPr id="5749" name="Google Shape;5749;p54"/>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750" name="Google Shape;5750;p54"/>
                        <p:cNvSpPr txBox="1"/>
                        <p:nvPr/>
                      </p:nvSpPr>
                      <p:spPr>
                        <a:xfrm>
                          <a:off x="667045" y="1708643"/>
                          <a:ext cx="428400" cy="71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2c</a:t>
                          </a:r>
                          <a:endParaRPr sz="1100"/>
                        </a:p>
                      </p:txBody>
                    </p:sp>
                  </p:grpSp>
                </p:grpSp>
                <p:grpSp>
                  <p:nvGrpSpPr>
                    <p:cNvPr id="5751" name="Google Shape;5751;p54"/>
                    <p:cNvGrpSpPr/>
                    <p:nvPr/>
                  </p:nvGrpSpPr>
                  <p:grpSpPr>
                    <a:xfrm>
                      <a:off x="833331" y="3478719"/>
                      <a:ext cx="565150" cy="718500"/>
                      <a:chOff x="1736090" y="2873352"/>
                      <a:chExt cx="565150" cy="718500"/>
                    </a:xfrm>
                  </p:grpSpPr>
                  <p:grpSp>
                    <p:nvGrpSpPr>
                      <p:cNvPr id="5752" name="Google Shape;5752;p54"/>
                      <p:cNvGrpSpPr/>
                      <p:nvPr/>
                    </p:nvGrpSpPr>
                    <p:grpSpPr>
                      <a:xfrm>
                        <a:off x="1736090" y="2893762"/>
                        <a:ext cx="565150" cy="292100"/>
                        <a:chOff x="1871277" y="1576300"/>
                        <a:chExt cx="1128371" cy="437861"/>
                      </a:xfrm>
                    </p:grpSpPr>
                    <p:sp>
                      <p:nvSpPr>
                        <p:cNvPr id="5753" name="Google Shape;5753;p54"/>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754" name="Google Shape;5754;p54"/>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755" name="Google Shape;5755;p54"/>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756" name="Google Shape;5756;p54"/>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757" name="Google Shape;5757;p54"/>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758" name="Google Shape;5758;p54"/>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759" name="Google Shape;5759;p54"/>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760" name="Google Shape;5760;p54"/>
                        <p:cNvCxnSpPr>
                          <a:endCxn id="5755"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5761" name="Google Shape;5761;p54"/>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5762" name="Google Shape;5762;p54"/>
                      <p:cNvGrpSpPr/>
                      <p:nvPr/>
                    </p:nvGrpSpPr>
                    <p:grpSpPr>
                      <a:xfrm>
                        <a:off x="1770362" y="2873352"/>
                        <a:ext cx="441300" cy="718500"/>
                        <a:chOff x="667045" y="1708643"/>
                        <a:chExt cx="441300" cy="718500"/>
                      </a:xfrm>
                    </p:grpSpPr>
                    <p:sp>
                      <p:nvSpPr>
                        <p:cNvPr id="5763" name="Google Shape;5763;p54"/>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764" name="Google Shape;5764;p54"/>
                        <p:cNvSpPr txBox="1"/>
                        <p:nvPr/>
                      </p:nvSpPr>
                      <p:spPr>
                        <a:xfrm>
                          <a:off x="667045" y="1708643"/>
                          <a:ext cx="441300" cy="71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2a</a:t>
                          </a:r>
                          <a:endParaRPr sz="1100"/>
                        </a:p>
                      </p:txBody>
                    </p:sp>
                  </p:grpSp>
                </p:grpSp>
                <p:cxnSp>
                  <p:nvCxnSpPr>
                    <p:cNvPr id="5765" name="Google Shape;5765;p54"/>
                    <p:cNvCxnSpPr>
                      <a:stCxn id="5711" idx="7"/>
                    </p:cNvCxnSpPr>
                    <p:nvPr/>
                  </p:nvCxnSpPr>
                  <p:spPr>
                    <a:xfrm>
                      <a:off x="2218708" y="3154477"/>
                      <a:ext cx="480000" cy="369900"/>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5766" name="Google Shape;5766;p54"/>
                    <p:cNvCxnSpPr/>
                    <p:nvPr/>
                  </p:nvCxnSpPr>
                  <p:spPr>
                    <a:xfrm>
                      <a:off x="1300073" y="3786304"/>
                      <a:ext cx="477927" cy="357071"/>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5767" name="Google Shape;5767;p54"/>
                    <p:cNvCxnSpPr/>
                    <p:nvPr/>
                  </p:nvCxnSpPr>
                  <p:spPr>
                    <a:xfrm flipH="1">
                      <a:off x="2196042" y="3783542"/>
                      <a:ext cx="508002" cy="349250"/>
                    </a:xfrm>
                    <a:prstGeom prst="straightConnector1">
                      <a:avLst/>
                    </a:prstGeom>
                    <a:solidFill>
                      <a:srgbClr val="00CC99"/>
                    </a:solidFill>
                    <a:ln cap="flat" cmpd="sng" w="19050">
                      <a:solidFill>
                        <a:schemeClr val="dk1"/>
                      </a:solidFill>
                      <a:prstDash val="solid"/>
                      <a:round/>
                      <a:headEnd len="sm" w="sm" type="none"/>
                      <a:tailEnd len="sm" w="sm" type="none"/>
                    </a:ln>
                  </p:spPr>
                </p:cxnSp>
              </p:grpSp>
            </p:grpSp>
            <p:sp>
              <p:nvSpPr>
                <p:cNvPr id="5768" name="Google Shape;5768;p54"/>
                <p:cNvSpPr txBox="1"/>
                <p:nvPr/>
              </p:nvSpPr>
              <p:spPr>
                <a:xfrm>
                  <a:off x="4833576" y="4910165"/>
                  <a:ext cx="753532" cy="40011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500">
                      <a:solidFill>
                        <a:srgbClr val="000090"/>
                      </a:solidFill>
                      <a:latin typeface="Arial"/>
                      <a:ea typeface="Arial"/>
                      <a:cs typeface="Arial"/>
                      <a:sym typeface="Arial"/>
                    </a:rPr>
                    <a:t>AS 2</a:t>
                  </a:r>
                  <a:endParaRPr sz="1100"/>
                </a:p>
              </p:txBody>
            </p:sp>
          </p:grpSp>
          <p:grpSp>
            <p:nvGrpSpPr>
              <p:cNvPr id="5769" name="Google Shape;5769;p54"/>
              <p:cNvGrpSpPr/>
              <p:nvPr/>
            </p:nvGrpSpPr>
            <p:grpSpPr>
              <a:xfrm>
                <a:off x="8100574" y="3694542"/>
                <a:ext cx="2575521" cy="1904997"/>
                <a:chOff x="8100574" y="3694542"/>
                <a:chExt cx="2575521" cy="1904997"/>
              </a:xfrm>
            </p:grpSpPr>
            <p:sp>
              <p:nvSpPr>
                <p:cNvPr id="5770" name="Google Shape;5770;p54"/>
                <p:cNvSpPr/>
                <p:nvPr/>
              </p:nvSpPr>
              <p:spPr>
                <a:xfrm>
                  <a:off x="8100574" y="3694542"/>
                  <a:ext cx="2575521" cy="1672516"/>
                </a:xfrm>
                <a:custGeom>
                  <a:rect b="b" l="l" r="r" t="t"/>
                  <a:pathLst>
                    <a:path extrusionOk="0" h="10795" w="10000">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nvGrpSpPr>
                <p:cNvPr id="5771" name="Google Shape;5771;p54"/>
                <p:cNvGrpSpPr/>
                <p:nvPr/>
              </p:nvGrpSpPr>
              <p:grpSpPr>
                <a:xfrm>
                  <a:off x="8136838" y="3735782"/>
                  <a:ext cx="2402775" cy="1863757"/>
                  <a:chOff x="8136838" y="3735782"/>
                  <a:chExt cx="2402775" cy="1863757"/>
                </a:xfrm>
              </p:grpSpPr>
              <p:grpSp>
                <p:nvGrpSpPr>
                  <p:cNvPr id="5772" name="Google Shape;5772;p54"/>
                  <p:cNvGrpSpPr/>
                  <p:nvPr/>
                </p:nvGrpSpPr>
                <p:grpSpPr>
                  <a:xfrm>
                    <a:off x="8324065" y="3830658"/>
                    <a:ext cx="2215548" cy="1768881"/>
                    <a:chOff x="833331" y="2873352"/>
                    <a:chExt cx="2333625" cy="1960517"/>
                  </a:xfrm>
                </p:grpSpPr>
                <p:grpSp>
                  <p:nvGrpSpPr>
                    <p:cNvPr id="5773" name="Google Shape;5773;p54"/>
                    <p:cNvGrpSpPr/>
                    <p:nvPr/>
                  </p:nvGrpSpPr>
                  <p:grpSpPr>
                    <a:xfrm>
                      <a:off x="1736090" y="2873352"/>
                      <a:ext cx="565150" cy="739200"/>
                      <a:chOff x="1736090" y="2873352"/>
                      <a:chExt cx="565150" cy="739200"/>
                    </a:xfrm>
                  </p:grpSpPr>
                  <p:grpSp>
                    <p:nvGrpSpPr>
                      <p:cNvPr id="5774" name="Google Shape;5774;p54"/>
                      <p:cNvGrpSpPr/>
                      <p:nvPr/>
                    </p:nvGrpSpPr>
                    <p:grpSpPr>
                      <a:xfrm>
                        <a:off x="1736090" y="2893762"/>
                        <a:ext cx="565150" cy="292100"/>
                        <a:chOff x="1871277" y="1576300"/>
                        <a:chExt cx="1128371" cy="437861"/>
                      </a:xfrm>
                    </p:grpSpPr>
                    <p:sp>
                      <p:nvSpPr>
                        <p:cNvPr id="5775" name="Google Shape;5775;p54"/>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776" name="Google Shape;5776;p54"/>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777" name="Google Shape;5777;p54"/>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778" name="Google Shape;5778;p54"/>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779" name="Google Shape;5779;p54"/>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780" name="Google Shape;5780;p54"/>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781" name="Google Shape;5781;p54"/>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782" name="Google Shape;5782;p54"/>
                        <p:cNvCxnSpPr>
                          <a:endCxn id="5777"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5783" name="Google Shape;5783;p54"/>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5784" name="Google Shape;5784;p54"/>
                      <p:cNvGrpSpPr/>
                      <p:nvPr/>
                    </p:nvGrpSpPr>
                    <p:grpSpPr>
                      <a:xfrm>
                        <a:off x="1770362" y="2873352"/>
                        <a:ext cx="441300" cy="739200"/>
                        <a:chOff x="667045" y="1708643"/>
                        <a:chExt cx="441300" cy="739200"/>
                      </a:xfrm>
                    </p:grpSpPr>
                    <p:sp>
                      <p:nvSpPr>
                        <p:cNvPr id="5785" name="Google Shape;5785;p54"/>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786" name="Google Shape;5786;p54"/>
                        <p:cNvSpPr txBox="1"/>
                        <p:nvPr/>
                      </p:nvSpPr>
                      <p:spPr>
                        <a:xfrm>
                          <a:off x="667045" y="1708643"/>
                          <a:ext cx="441300" cy="739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3b</a:t>
                          </a:r>
                          <a:endParaRPr sz="1100"/>
                        </a:p>
                      </p:txBody>
                    </p:sp>
                  </p:grpSp>
                </p:grpSp>
                <p:grpSp>
                  <p:nvGrpSpPr>
                    <p:cNvPr id="5787" name="Google Shape;5787;p54"/>
                    <p:cNvGrpSpPr/>
                    <p:nvPr/>
                  </p:nvGrpSpPr>
                  <p:grpSpPr>
                    <a:xfrm>
                      <a:off x="1740320" y="4094669"/>
                      <a:ext cx="565150" cy="739200"/>
                      <a:chOff x="1736090" y="2873352"/>
                      <a:chExt cx="565150" cy="739200"/>
                    </a:xfrm>
                  </p:grpSpPr>
                  <p:grpSp>
                    <p:nvGrpSpPr>
                      <p:cNvPr id="5788" name="Google Shape;5788;p54"/>
                      <p:cNvGrpSpPr/>
                      <p:nvPr/>
                    </p:nvGrpSpPr>
                    <p:grpSpPr>
                      <a:xfrm>
                        <a:off x="1736090" y="2893762"/>
                        <a:ext cx="565150" cy="292100"/>
                        <a:chOff x="1871277" y="1576300"/>
                        <a:chExt cx="1128371" cy="437861"/>
                      </a:xfrm>
                    </p:grpSpPr>
                    <p:sp>
                      <p:nvSpPr>
                        <p:cNvPr id="5789" name="Google Shape;5789;p54"/>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790" name="Google Shape;5790;p54"/>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791" name="Google Shape;5791;p54"/>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792" name="Google Shape;5792;p54"/>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793" name="Google Shape;5793;p54"/>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794" name="Google Shape;5794;p54"/>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795" name="Google Shape;5795;p54"/>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796" name="Google Shape;5796;p54"/>
                        <p:cNvCxnSpPr>
                          <a:endCxn id="5791"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5797" name="Google Shape;5797;p54"/>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5798" name="Google Shape;5798;p54"/>
                      <p:cNvGrpSpPr/>
                      <p:nvPr/>
                    </p:nvGrpSpPr>
                    <p:grpSpPr>
                      <a:xfrm>
                        <a:off x="1770362" y="2873352"/>
                        <a:ext cx="441300" cy="739200"/>
                        <a:chOff x="667045" y="1708643"/>
                        <a:chExt cx="441300" cy="739200"/>
                      </a:xfrm>
                    </p:grpSpPr>
                    <p:sp>
                      <p:nvSpPr>
                        <p:cNvPr id="5799" name="Google Shape;5799;p54"/>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00" name="Google Shape;5800;p54"/>
                        <p:cNvSpPr txBox="1"/>
                        <p:nvPr/>
                      </p:nvSpPr>
                      <p:spPr>
                        <a:xfrm>
                          <a:off x="667045" y="1708643"/>
                          <a:ext cx="441300" cy="739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3d</a:t>
                          </a:r>
                          <a:endParaRPr sz="1100"/>
                        </a:p>
                      </p:txBody>
                    </p:sp>
                  </p:grpSp>
                </p:grpSp>
                <p:grpSp>
                  <p:nvGrpSpPr>
                    <p:cNvPr id="5801" name="Google Shape;5801;p54"/>
                    <p:cNvGrpSpPr/>
                    <p:nvPr/>
                  </p:nvGrpSpPr>
                  <p:grpSpPr>
                    <a:xfrm>
                      <a:off x="2601806" y="3485072"/>
                      <a:ext cx="565150" cy="739200"/>
                      <a:chOff x="1736090" y="2873352"/>
                      <a:chExt cx="565150" cy="739200"/>
                    </a:xfrm>
                  </p:grpSpPr>
                  <p:grpSp>
                    <p:nvGrpSpPr>
                      <p:cNvPr id="5802" name="Google Shape;5802;p54"/>
                      <p:cNvGrpSpPr/>
                      <p:nvPr/>
                    </p:nvGrpSpPr>
                    <p:grpSpPr>
                      <a:xfrm>
                        <a:off x="1736090" y="2893762"/>
                        <a:ext cx="565150" cy="292100"/>
                        <a:chOff x="1871277" y="1576300"/>
                        <a:chExt cx="1128371" cy="437861"/>
                      </a:xfrm>
                    </p:grpSpPr>
                    <p:sp>
                      <p:nvSpPr>
                        <p:cNvPr id="5803" name="Google Shape;5803;p54"/>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04" name="Google Shape;5804;p54"/>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05" name="Google Shape;5805;p54"/>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06" name="Google Shape;5806;p54"/>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07" name="Google Shape;5807;p54"/>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08" name="Google Shape;5808;p54"/>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09" name="Google Shape;5809;p54"/>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810" name="Google Shape;5810;p54"/>
                        <p:cNvCxnSpPr>
                          <a:endCxn id="5805"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5811" name="Google Shape;5811;p54"/>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5812" name="Google Shape;5812;p54"/>
                      <p:cNvGrpSpPr/>
                      <p:nvPr/>
                    </p:nvGrpSpPr>
                    <p:grpSpPr>
                      <a:xfrm>
                        <a:off x="1770362" y="2873352"/>
                        <a:ext cx="428400" cy="739200"/>
                        <a:chOff x="667045" y="1708643"/>
                        <a:chExt cx="428400" cy="739200"/>
                      </a:xfrm>
                    </p:grpSpPr>
                    <p:sp>
                      <p:nvSpPr>
                        <p:cNvPr id="5813" name="Google Shape;5813;p54"/>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14" name="Google Shape;5814;p54"/>
                        <p:cNvSpPr txBox="1"/>
                        <p:nvPr/>
                      </p:nvSpPr>
                      <p:spPr>
                        <a:xfrm>
                          <a:off x="667045" y="1708643"/>
                          <a:ext cx="428400" cy="739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3c</a:t>
                          </a:r>
                          <a:endParaRPr sz="1100"/>
                        </a:p>
                      </p:txBody>
                    </p:sp>
                  </p:grpSp>
                </p:grpSp>
                <p:grpSp>
                  <p:nvGrpSpPr>
                    <p:cNvPr id="5815" name="Google Shape;5815;p54"/>
                    <p:cNvGrpSpPr/>
                    <p:nvPr/>
                  </p:nvGrpSpPr>
                  <p:grpSpPr>
                    <a:xfrm>
                      <a:off x="833331" y="3478719"/>
                      <a:ext cx="565150" cy="739200"/>
                      <a:chOff x="1736090" y="2873352"/>
                      <a:chExt cx="565150" cy="739200"/>
                    </a:xfrm>
                  </p:grpSpPr>
                  <p:grpSp>
                    <p:nvGrpSpPr>
                      <p:cNvPr id="5816" name="Google Shape;5816;p54"/>
                      <p:cNvGrpSpPr/>
                      <p:nvPr/>
                    </p:nvGrpSpPr>
                    <p:grpSpPr>
                      <a:xfrm>
                        <a:off x="1736090" y="2893762"/>
                        <a:ext cx="565150" cy="292100"/>
                        <a:chOff x="1871277" y="1576300"/>
                        <a:chExt cx="1128371" cy="437861"/>
                      </a:xfrm>
                    </p:grpSpPr>
                    <p:sp>
                      <p:nvSpPr>
                        <p:cNvPr id="5817" name="Google Shape;5817;p54"/>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18" name="Google Shape;5818;p54"/>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19" name="Google Shape;5819;p54"/>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20" name="Google Shape;5820;p54"/>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21" name="Google Shape;5821;p54"/>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22" name="Google Shape;5822;p54"/>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23" name="Google Shape;5823;p54"/>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824" name="Google Shape;5824;p54"/>
                        <p:cNvCxnSpPr>
                          <a:endCxn id="5819"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5825" name="Google Shape;5825;p54"/>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5826" name="Google Shape;5826;p54"/>
                      <p:cNvGrpSpPr/>
                      <p:nvPr/>
                    </p:nvGrpSpPr>
                    <p:grpSpPr>
                      <a:xfrm>
                        <a:off x="1770362" y="2873352"/>
                        <a:ext cx="441300" cy="739200"/>
                        <a:chOff x="667045" y="1708643"/>
                        <a:chExt cx="441300" cy="739200"/>
                      </a:xfrm>
                    </p:grpSpPr>
                    <p:sp>
                      <p:nvSpPr>
                        <p:cNvPr id="5827" name="Google Shape;5827;p54"/>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28" name="Google Shape;5828;p54"/>
                        <p:cNvSpPr txBox="1"/>
                        <p:nvPr/>
                      </p:nvSpPr>
                      <p:spPr>
                        <a:xfrm>
                          <a:off x="667045" y="1708643"/>
                          <a:ext cx="441300" cy="739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3a</a:t>
                          </a:r>
                          <a:endParaRPr sz="1100"/>
                        </a:p>
                      </p:txBody>
                    </p:sp>
                  </p:grpSp>
                </p:grpSp>
                <p:cxnSp>
                  <p:nvCxnSpPr>
                    <p:cNvPr id="5829" name="Google Shape;5829;p54"/>
                    <p:cNvCxnSpPr>
                      <a:stCxn id="5786" idx="2"/>
                      <a:endCxn id="5800" idx="0"/>
                    </p:cNvCxnSpPr>
                    <p:nvPr/>
                  </p:nvCxnSpPr>
                  <p:spPr>
                    <a:xfrm>
                      <a:off x="1991012" y="3612552"/>
                      <a:ext cx="4200" cy="482100"/>
                    </a:xfrm>
                    <a:prstGeom prst="straightConnector1">
                      <a:avLst/>
                    </a:prstGeom>
                    <a:solidFill>
                      <a:srgbClr val="00CC99"/>
                    </a:solidFill>
                    <a:ln cap="flat" cmpd="sng" w="19050">
                      <a:solidFill>
                        <a:srgbClr val="000090"/>
                      </a:solidFill>
                      <a:prstDash val="dash"/>
                      <a:round/>
                      <a:headEnd len="sm" w="sm" type="none"/>
                      <a:tailEnd len="sm" w="sm" type="none"/>
                    </a:ln>
                  </p:spPr>
                </p:cxnSp>
                <p:cxnSp>
                  <p:nvCxnSpPr>
                    <p:cNvPr id="5830" name="Google Shape;5830;p54"/>
                    <p:cNvCxnSpPr/>
                    <p:nvPr/>
                  </p:nvCxnSpPr>
                  <p:spPr>
                    <a:xfrm>
                      <a:off x="1407477" y="3648621"/>
                      <a:ext cx="1204913" cy="6353"/>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5831" name="Google Shape;5831;p54"/>
                    <p:cNvCxnSpPr>
                      <a:stCxn id="5775" idx="7"/>
                    </p:cNvCxnSpPr>
                    <p:nvPr/>
                  </p:nvCxnSpPr>
                  <p:spPr>
                    <a:xfrm>
                      <a:off x="2218708" y="3154477"/>
                      <a:ext cx="480000" cy="369900"/>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5832" name="Google Shape;5832;p54"/>
                    <p:cNvCxnSpPr/>
                    <p:nvPr/>
                  </p:nvCxnSpPr>
                  <p:spPr>
                    <a:xfrm>
                      <a:off x="1300073" y="3786304"/>
                      <a:ext cx="477927" cy="357071"/>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5833" name="Google Shape;5833;p54"/>
                    <p:cNvCxnSpPr/>
                    <p:nvPr/>
                  </p:nvCxnSpPr>
                  <p:spPr>
                    <a:xfrm flipH="1">
                      <a:off x="1287553" y="3166946"/>
                      <a:ext cx="508002" cy="349250"/>
                    </a:xfrm>
                    <a:prstGeom prst="straightConnector1">
                      <a:avLst/>
                    </a:prstGeom>
                    <a:solidFill>
                      <a:srgbClr val="00CC99"/>
                    </a:solidFill>
                    <a:ln cap="flat" cmpd="sng" w="19050">
                      <a:solidFill>
                        <a:schemeClr val="dk1"/>
                      </a:solidFill>
                      <a:prstDash val="solid"/>
                      <a:round/>
                      <a:headEnd len="sm" w="sm" type="none"/>
                      <a:tailEnd len="sm" w="sm" type="none"/>
                    </a:ln>
                  </p:spPr>
                </p:cxnSp>
              </p:grpSp>
              <p:sp>
                <p:nvSpPr>
                  <p:cNvPr id="5834" name="Google Shape;5834;p54"/>
                  <p:cNvSpPr txBox="1"/>
                  <p:nvPr/>
                </p:nvSpPr>
                <p:spPr>
                  <a:xfrm>
                    <a:off x="8136838" y="3735782"/>
                    <a:ext cx="753532" cy="40011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500">
                        <a:solidFill>
                          <a:srgbClr val="000090"/>
                        </a:solidFill>
                        <a:latin typeface="Arial"/>
                        <a:ea typeface="Arial"/>
                        <a:cs typeface="Arial"/>
                        <a:sym typeface="Arial"/>
                      </a:rPr>
                      <a:t>AS 3</a:t>
                    </a:r>
                    <a:endParaRPr sz="1100"/>
                  </a:p>
                </p:txBody>
              </p:sp>
            </p:grpSp>
          </p:grpSp>
          <p:grpSp>
            <p:nvGrpSpPr>
              <p:cNvPr id="5835" name="Google Shape;5835;p54"/>
              <p:cNvGrpSpPr/>
              <p:nvPr/>
            </p:nvGrpSpPr>
            <p:grpSpPr>
              <a:xfrm>
                <a:off x="1426553" y="4136253"/>
                <a:ext cx="3452487" cy="1939600"/>
                <a:chOff x="1426553" y="4136253"/>
                <a:chExt cx="3452487" cy="1939600"/>
              </a:xfrm>
            </p:grpSpPr>
            <p:grpSp>
              <p:nvGrpSpPr>
                <p:cNvPr id="5836" name="Google Shape;5836;p54"/>
                <p:cNvGrpSpPr/>
                <p:nvPr/>
              </p:nvGrpSpPr>
              <p:grpSpPr>
                <a:xfrm>
                  <a:off x="1426553" y="4136253"/>
                  <a:ext cx="2557336" cy="1939600"/>
                  <a:chOff x="-2170772" y="2784954"/>
                  <a:chExt cx="2712783" cy="2091579"/>
                </a:xfrm>
              </p:grpSpPr>
              <p:sp>
                <p:nvSpPr>
                  <p:cNvPr id="5837" name="Google Shape;5837;p54"/>
                  <p:cNvSpPr/>
                  <p:nvPr/>
                </p:nvSpPr>
                <p:spPr>
                  <a:xfrm>
                    <a:off x="-2170772" y="2784954"/>
                    <a:ext cx="2712783" cy="1853712"/>
                  </a:xfrm>
                  <a:custGeom>
                    <a:rect b="b" l="l" r="r" t="t"/>
                    <a:pathLst>
                      <a:path extrusionOk="0" h="10795" w="10000">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838" name="Google Shape;5838;p54"/>
                  <p:cNvGrpSpPr/>
                  <p:nvPr/>
                </p:nvGrpSpPr>
                <p:grpSpPr>
                  <a:xfrm>
                    <a:off x="-1935370" y="2935816"/>
                    <a:ext cx="2333625" cy="1940717"/>
                    <a:chOff x="833331" y="2873352"/>
                    <a:chExt cx="2333625" cy="1940717"/>
                  </a:xfrm>
                </p:grpSpPr>
                <p:grpSp>
                  <p:nvGrpSpPr>
                    <p:cNvPr id="5839" name="Google Shape;5839;p54"/>
                    <p:cNvGrpSpPr/>
                    <p:nvPr/>
                  </p:nvGrpSpPr>
                  <p:grpSpPr>
                    <a:xfrm>
                      <a:off x="1736090" y="2873352"/>
                      <a:ext cx="565150" cy="719400"/>
                      <a:chOff x="1736090" y="2873352"/>
                      <a:chExt cx="565150" cy="719400"/>
                    </a:xfrm>
                  </p:grpSpPr>
                  <p:grpSp>
                    <p:nvGrpSpPr>
                      <p:cNvPr id="5840" name="Google Shape;5840;p54"/>
                      <p:cNvGrpSpPr/>
                      <p:nvPr/>
                    </p:nvGrpSpPr>
                    <p:grpSpPr>
                      <a:xfrm>
                        <a:off x="1736090" y="2893762"/>
                        <a:ext cx="565150" cy="292100"/>
                        <a:chOff x="1871277" y="1576300"/>
                        <a:chExt cx="1128371" cy="437861"/>
                      </a:xfrm>
                    </p:grpSpPr>
                    <p:sp>
                      <p:nvSpPr>
                        <p:cNvPr id="5841" name="Google Shape;5841;p54"/>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42" name="Google Shape;5842;p54"/>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43" name="Google Shape;5843;p54"/>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44" name="Google Shape;5844;p54"/>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45" name="Google Shape;5845;p54"/>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46" name="Google Shape;5846;p54"/>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47" name="Google Shape;5847;p54"/>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848" name="Google Shape;5848;p54"/>
                        <p:cNvCxnSpPr>
                          <a:endCxn id="5843"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5849" name="Google Shape;5849;p54"/>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5850" name="Google Shape;5850;p54"/>
                      <p:cNvGrpSpPr/>
                      <p:nvPr/>
                    </p:nvGrpSpPr>
                    <p:grpSpPr>
                      <a:xfrm>
                        <a:off x="1770362" y="2873352"/>
                        <a:ext cx="441300" cy="719400"/>
                        <a:chOff x="667045" y="1708643"/>
                        <a:chExt cx="441300" cy="719400"/>
                      </a:xfrm>
                    </p:grpSpPr>
                    <p:sp>
                      <p:nvSpPr>
                        <p:cNvPr id="5851" name="Google Shape;5851;p54"/>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52" name="Google Shape;5852;p54"/>
                        <p:cNvSpPr txBox="1"/>
                        <p:nvPr/>
                      </p:nvSpPr>
                      <p:spPr>
                        <a:xfrm>
                          <a:off x="667045" y="1708643"/>
                          <a:ext cx="441300" cy="719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1b</a:t>
                          </a:r>
                          <a:endParaRPr sz="1100"/>
                        </a:p>
                      </p:txBody>
                    </p:sp>
                  </p:grpSp>
                </p:grpSp>
                <p:grpSp>
                  <p:nvGrpSpPr>
                    <p:cNvPr id="5853" name="Google Shape;5853;p54"/>
                    <p:cNvGrpSpPr/>
                    <p:nvPr/>
                  </p:nvGrpSpPr>
                  <p:grpSpPr>
                    <a:xfrm>
                      <a:off x="1740320" y="4094669"/>
                      <a:ext cx="565150" cy="719400"/>
                      <a:chOff x="1736090" y="2873352"/>
                      <a:chExt cx="565150" cy="719400"/>
                    </a:xfrm>
                  </p:grpSpPr>
                  <p:grpSp>
                    <p:nvGrpSpPr>
                      <p:cNvPr id="5854" name="Google Shape;5854;p54"/>
                      <p:cNvGrpSpPr/>
                      <p:nvPr/>
                    </p:nvGrpSpPr>
                    <p:grpSpPr>
                      <a:xfrm>
                        <a:off x="1736090" y="2893762"/>
                        <a:ext cx="565150" cy="292100"/>
                        <a:chOff x="1871277" y="1576300"/>
                        <a:chExt cx="1128371" cy="437861"/>
                      </a:xfrm>
                    </p:grpSpPr>
                    <p:sp>
                      <p:nvSpPr>
                        <p:cNvPr id="5855" name="Google Shape;5855;p54"/>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56" name="Google Shape;5856;p54"/>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57" name="Google Shape;5857;p54"/>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58" name="Google Shape;5858;p54"/>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59" name="Google Shape;5859;p54"/>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60" name="Google Shape;5860;p54"/>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61" name="Google Shape;5861;p54"/>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862" name="Google Shape;5862;p54"/>
                        <p:cNvCxnSpPr>
                          <a:endCxn id="5857"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5863" name="Google Shape;5863;p54"/>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5864" name="Google Shape;5864;p54"/>
                      <p:cNvGrpSpPr/>
                      <p:nvPr/>
                    </p:nvGrpSpPr>
                    <p:grpSpPr>
                      <a:xfrm>
                        <a:off x="1770362" y="2873352"/>
                        <a:ext cx="441300" cy="719400"/>
                        <a:chOff x="667045" y="1708643"/>
                        <a:chExt cx="441300" cy="719400"/>
                      </a:xfrm>
                    </p:grpSpPr>
                    <p:sp>
                      <p:nvSpPr>
                        <p:cNvPr id="5865" name="Google Shape;5865;p54"/>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66" name="Google Shape;5866;p54"/>
                        <p:cNvSpPr txBox="1"/>
                        <p:nvPr/>
                      </p:nvSpPr>
                      <p:spPr>
                        <a:xfrm>
                          <a:off x="667045" y="1708643"/>
                          <a:ext cx="441300" cy="719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1d</a:t>
                          </a:r>
                          <a:endParaRPr sz="1100"/>
                        </a:p>
                      </p:txBody>
                    </p:sp>
                  </p:grpSp>
                </p:grpSp>
                <p:grpSp>
                  <p:nvGrpSpPr>
                    <p:cNvPr id="5867" name="Google Shape;5867;p54"/>
                    <p:cNvGrpSpPr/>
                    <p:nvPr/>
                  </p:nvGrpSpPr>
                  <p:grpSpPr>
                    <a:xfrm>
                      <a:off x="2601806" y="3485072"/>
                      <a:ext cx="565150" cy="719400"/>
                      <a:chOff x="1736090" y="2873352"/>
                      <a:chExt cx="565150" cy="719400"/>
                    </a:xfrm>
                  </p:grpSpPr>
                  <p:grpSp>
                    <p:nvGrpSpPr>
                      <p:cNvPr id="5868" name="Google Shape;5868;p54"/>
                      <p:cNvGrpSpPr/>
                      <p:nvPr/>
                    </p:nvGrpSpPr>
                    <p:grpSpPr>
                      <a:xfrm>
                        <a:off x="1736090" y="2893762"/>
                        <a:ext cx="565150" cy="292100"/>
                        <a:chOff x="1871277" y="1576300"/>
                        <a:chExt cx="1128371" cy="437861"/>
                      </a:xfrm>
                    </p:grpSpPr>
                    <p:sp>
                      <p:nvSpPr>
                        <p:cNvPr id="5869" name="Google Shape;5869;p54"/>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70" name="Google Shape;5870;p54"/>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71" name="Google Shape;5871;p54"/>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72" name="Google Shape;5872;p54"/>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73" name="Google Shape;5873;p54"/>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74" name="Google Shape;5874;p54"/>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75" name="Google Shape;5875;p54"/>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876" name="Google Shape;5876;p54"/>
                        <p:cNvCxnSpPr>
                          <a:endCxn id="5871"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5877" name="Google Shape;5877;p54"/>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5878" name="Google Shape;5878;p54"/>
                      <p:cNvGrpSpPr/>
                      <p:nvPr/>
                    </p:nvGrpSpPr>
                    <p:grpSpPr>
                      <a:xfrm>
                        <a:off x="1770362" y="2873352"/>
                        <a:ext cx="428400" cy="719400"/>
                        <a:chOff x="667045" y="1708643"/>
                        <a:chExt cx="428400" cy="719400"/>
                      </a:xfrm>
                    </p:grpSpPr>
                    <p:sp>
                      <p:nvSpPr>
                        <p:cNvPr id="5879" name="Google Shape;5879;p54"/>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80" name="Google Shape;5880;p54"/>
                        <p:cNvSpPr txBox="1"/>
                        <p:nvPr/>
                      </p:nvSpPr>
                      <p:spPr>
                        <a:xfrm>
                          <a:off x="667045" y="1708643"/>
                          <a:ext cx="428400" cy="719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1c</a:t>
                          </a:r>
                          <a:endParaRPr sz="1100"/>
                        </a:p>
                      </p:txBody>
                    </p:sp>
                  </p:grpSp>
                </p:grpSp>
                <p:grpSp>
                  <p:nvGrpSpPr>
                    <p:cNvPr id="5881" name="Google Shape;5881;p54"/>
                    <p:cNvGrpSpPr/>
                    <p:nvPr/>
                  </p:nvGrpSpPr>
                  <p:grpSpPr>
                    <a:xfrm>
                      <a:off x="833331" y="3478719"/>
                      <a:ext cx="565150" cy="719400"/>
                      <a:chOff x="1736090" y="2873352"/>
                      <a:chExt cx="565150" cy="719400"/>
                    </a:xfrm>
                  </p:grpSpPr>
                  <p:grpSp>
                    <p:nvGrpSpPr>
                      <p:cNvPr id="5882" name="Google Shape;5882;p54"/>
                      <p:cNvGrpSpPr/>
                      <p:nvPr/>
                    </p:nvGrpSpPr>
                    <p:grpSpPr>
                      <a:xfrm>
                        <a:off x="1736090" y="2893762"/>
                        <a:ext cx="565150" cy="292100"/>
                        <a:chOff x="1871277" y="1576300"/>
                        <a:chExt cx="1128371" cy="437861"/>
                      </a:xfrm>
                    </p:grpSpPr>
                    <p:sp>
                      <p:nvSpPr>
                        <p:cNvPr id="5883" name="Google Shape;5883;p54"/>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84" name="Google Shape;5884;p54"/>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85" name="Google Shape;5885;p54"/>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86" name="Google Shape;5886;p54"/>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87" name="Google Shape;5887;p54"/>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88" name="Google Shape;5888;p54"/>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89" name="Google Shape;5889;p54"/>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890" name="Google Shape;5890;p54"/>
                        <p:cNvCxnSpPr>
                          <a:endCxn id="5885"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5891" name="Google Shape;5891;p54"/>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5892" name="Google Shape;5892;p54"/>
                      <p:cNvGrpSpPr/>
                      <p:nvPr/>
                    </p:nvGrpSpPr>
                    <p:grpSpPr>
                      <a:xfrm>
                        <a:off x="1770362" y="2873352"/>
                        <a:ext cx="441300" cy="719400"/>
                        <a:chOff x="667045" y="1708643"/>
                        <a:chExt cx="441300" cy="719400"/>
                      </a:xfrm>
                    </p:grpSpPr>
                    <p:sp>
                      <p:nvSpPr>
                        <p:cNvPr id="5893" name="Google Shape;5893;p54"/>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94" name="Google Shape;5894;p54"/>
                        <p:cNvSpPr txBox="1"/>
                        <p:nvPr/>
                      </p:nvSpPr>
                      <p:spPr>
                        <a:xfrm>
                          <a:off x="667045" y="1708643"/>
                          <a:ext cx="441300" cy="719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1a</a:t>
                          </a:r>
                          <a:endParaRPr sz="1100"/>
                        </a:p>
                      </p:txBody>
                    </p:sp>
                  </p:grpSp>
                </p:grpSp>
                <p:cxnSp>
                  <p:nvCxnSpPr>
                    <p:cNvPr id="5895" name="Google Shape;5895;p54"/>
                    <p:cNvCxnSpPr>
                      <a:stCxn id="5841" idx="7"/>
                    </p:cNvCxnSpPr>
                    <p:nvPr/>
                  </p:nvCxnSpPr>
                  <p:spPr>
                    <a:xfrm>
                      <a:off x="2218708" y="3154477"/>
                      <a:ext cx="480000" cy="369900"/>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5896" name="Google Shape;5896;p54"/>
                    <p:cNvCxnSpPr/>
                    <p:nvPr/>
                  </p:nvCxnSpPr>
                  <p:spPr>
                    <a:xfrm>
                      <a:off x="1300073" y="3786304"/>
                      <a:ext cx="477927" cy="357071"/>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5897" name="Google Shape;5897;p54"/>
                    <p:cNvCxnSpPr/>
                    <p:nvPr/>
                  </p:nvCxnSpPr>
                  <p:spPr>
                    <a:xfrm flipH="1">
                      <a:off x="2196042" y="3783542"/>
                      <a:ext cx="508002" cy="349250"/>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5898" name="Google Shape;5898;p54"/>
                    <p:cNvCxnSpPr/>
                    <p:nvPr/>
                  </p:nvCxnSpPr>
                  <p:spPr>
                    <a:xfrm flipH="1">
                      <a:off x="1287553" y="3166946"/>
                      <a:ext cx="508002" cy="349250"/>
                    </a:xfrm>
                    <a:prstGeom prst="straightConnector1">
                      <a:avLst/>
                    </a:prstGeom>
                    <a:solidFill>
                      <a:srgbClr val="00CC99"/>
                    </a:solidFill>
                    <a:ln cap="flat" cmpd="sng" w="19050">
                      <a:solidFill>
                        <a:schemeClr val="dk1"/>
                      </a:solidFill>
                      <a:prstDash val="solid"/>
                      <a:round/>
                      <a:headEnd len="sm" w="sm" type="none"/>
                      <a:tailEnd len="sm" w="sm" type="none"/>
                    </a:ln>
                  </p:spPr>
                </p:cxnSp>
              </p:grpSp>
            </p:grpSp>
            <p:sp>
              <p:nvSpPr>
                <p:cNvPr id="5899" name="Google Shape;5899;p54"/>
                <p:cNvSpPr txBox="1"/>
                <p:nvPr/>
              </p:nvSpPr>
              <p:spPr>
                <a:xfrm>
                  <a:off x="1430686" y="4247082"/>
                  <a:ext cx="753532" cy="40011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500">
                      <a:solidFill>
                        <a:srgbClr val="000090"/>
                      </a:solidFill>
                      <a:latin typeface="Arial"/>
                      <a:ea typeface="Arial"/>
                      <a:cs typeface="Arial"/>
                      <a:sym typeface="Arial"/>
                    </a:rPr>
                    <a:t>AS 1</a:t>
                  </a:r>
                  <a:endParaRPr sz="1100"/>
                </a:p>
              </p:txBody>
            </p:sp>
            <p:cxnSp>
              <p:nvCxnSpPr>
                <p:cNvPr id="5900" name="Google Shape;5900;p54"/>
                <p:cNvCxnSpPr>
                  <a:stCxn id="5764" idx="1"/>
                </p:cNvCxnSpPr>
                <p:nvPr/>
              </p:nvCxnSpPr>
              <p:spPr>
                <a:xfrm rot="10800000">
                  <a:off x="3848240" y="5186820"/>
                  <a:ext cx="1030800" cy="699000"/>
                </a:xfrm>
                <a:prstGeom prst="straightConnector1">
                  <a:avLst/>
                </a:prstGeom>
                <a:solidFill>
                  <a:srgbClr val="00CC99"/>
                </a:solidFill>
                <a:ln cap="flat" cmpd="sng" w="38100">
                  <a:solidFill>
                    <a:schemeClr val="dk1"/>
                  </a:solidFill>
                  <a:prstDash val="solid"/>
                  <a:round/>
                  <a:headEnd len="sm" w="sm" type="none"/>
                  <a:tailEnd len="sm" w="sm" type="none"/>
                </a:ln>
              </p:spPr>
            </p:cxnSp>
          </p:grpSp>
          <p:cxnSp>
            <p:nvCxnSpPr>
              <p:cNvPr id="5901" name="Google Shape;5901;p54"/>
              <p:cNvCxnSpPr>
                <a:stCxn id="5741" idx="5"/>
                <a:endCxn id="5828" idx="1"/>
              </p:cNvCxnSpPr>
              <p:nvPr/>
            </p:nvCxnSpPr>
            <p:spPr>
              <a:xfrm flipH="1" rot="10800000">
                <a:off x="6957825" y="4710251"/>
                <a:ext cx="1398900" cy="896100"/>
              </a:xfrm>
              <a:prstGeom prst="straightConnector1">
                <a:avLst/>
              </a:prstGeom>
              <a:solidFill>
                <a:srgbClr val="00CC99"/>
              </a:solidFill>
              <a:ln cap="flat" cmpd="sng" w="38100">
                <a:solidFill>
                  <a:schemeClr val="dk1"/>
                </a:solidFill>
                <a:prstDash val="solid"/>
                <a:round/>
                <a:headEnd len="sm" w="sm" type="none"/>
                <a:tailEnd len="sm" w="sm" type="none"/>
              </a:ln>
            </p:spPr>
          </p:cxnSp>
        </p:grpSp>
        <p:grpSp>
          <p:nvGrpSpPr>
            <p:cNvPr id="5902" name="Google Shape;5902;p54"/>
            <p:cNvGrpSpPr/>
            <p:nvPr/>
          </p:nvGrpSpPr>
          <p:grpSpPr>
            <a:xfrm>
              <a:off x="9525929" y="4809915"/>
              <a:ext cx="1701734" cy="781516"/>
              <a:chOff x="6935906" y="5482318"/>
              <a:chExt cx="1701734" cy="781516"/>
            </a:xfrm>
          </p:grpSpPr>
          <p:grpSp>
            <p:nvGrpSpPr>
              <p:cNvPr id="5903" name="Google Shape;5903;p54"/>
              <p:cNvGrpSpPr/>
              <p:nvPr/>
            </p:nvGrpSpPr>
            <p:grpSpPr>
              <a:xfrm>
                <a:off x="6935906" y="5482318"/>
                <a:ext cx="1701734" cy="781516"/>
                <a:chOff x="6808463" y="5108795"/>
                <a:chExt cx="1701734" cy="781516"/>
              </a:xfrm>
            </p:grpSpPr>
            <p:sp>
              <p:nvSpPr>
                <p:cNvPr id="5904" name="Google Shape;5904;p54"/>
                <p:cNvSpPr/>
                <p:nvPr/>
              </p:nvSpPr>
              <p:spPr>
                <a:xfrm>
                  <a:off x="6808463" y="5108795"/>
                  <a:ext cx="1701734" cy="616172"/>
                </a:xfrm>
                <a:custGeom>
                  <a:rect b="b" l="l" r="r" t="t"/>
                  <a:pathLst>
                    <a:path extrusionOk="0" h="11127" w="11293">
                      <a:moveTo>
                        <a:pt x="40" y="9082"/>
                      </a:moveTo>
                      <a:cubicBezTo>
                        <a:pt x="352" y="7566"/>
                        <a:pt x="3280" y="1761"/>
                        <a:pt x="4577" y="470"/>
                      </a:cubicBezTo>
                      <a:cubicBezTo>
                        <a:pt x="5874" y="-821"/>
                        <a:pt x="6795" y="914"/>
                        <a:pt x="7822" y="1336"/>
                      </a:cubicBezTo>
                      <a:cubicBezTo>
                        <a:pt x="8849" y="1758"/>
                        <a:pt x="10193" y="1947"/>
                        <a:pt x="10740" y="3004"/>
                      </a:cubicBezTo>
                      <a:cubicBezTo>
                        <a:pt x="11287" y="4061"/>
                        <a:pt x="11468" y="6337"/>
                        <a:pt x="11102" y="7683"/>
                      </a:cubicBezTo>
                      <a:cubicBezTo>
                        <a:pt x="10736" y="9030"/>
                        <a:pt x="9940" y="10771"/>
                        <a:pt x="8541" y="11085"/>
                      </a:cubicBezTo>
                      <a:cubicBezTo>
                        <a:pt x="7141" y="11398"/>
                        <a:pt x="4122" y="9898"/>
                        <a:pt x="2705" y="9564"/>
                      </a:cubicBezTo>
                      <a:cubicBezTo>
                        <a:pt x="1288" y="9230"/>
                        <a:pt x="-272" y="10598"/>
                        <a:pt x="40" y="9082"/>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905" name="Google Shape;5905;p54"/>
                <p:cNvGrpSpPr/>
                <p:nvPr/>
              </p:nvGrpSpPr>
              <p:grpSpPr>
                <a:xfrm>
                  <a:off x="7908175" y="5241780"/>
                  <a:ext cx="536554" cy="263548"/>
                  <a:chOff x="1871277" y="1576300"/>
                  <a:chExt cx="1128371" cy="437861"/>
                </a:xfrm>
              </p:grpSpPr>
              <p:sp>
                <p:nvSpPr>
                  <p:cNvPr id="5906" name="Google Shape;5906;p54"/>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907" name="Google Shape;5907;p54"/>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908" name="Google Shape;5908;p54"/>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909" name="Google Shape;5909;p54"/>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910" name="Google Shape;5910;p54"/>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911" name="Google Shape;5911;p54"/>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912" name="Google Shape;5912;p54"/>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913" name="Google Shape;5913;p54"/>
                  <p:cNvCxnSpPr>
                    <a:endCxn id="5908"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5914" name="Google Shape;5914;p54"/>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5915" name="Google Shape;5915;p54"/>
                <p:cNvGrpSpPr/>
                <p:nvPr/>
              </p:nvGrpSpPr>
              <p:grpSpPr>
                <a:xfrm>
                  <a:off x="7876581" y="5223365"/>
                  <a:ext cx="466820" cy="666946"/>
                  <a:chOff x="599495" y="1708643"/>
                  <a:chExt cx="491700" cy="739200"/>
                </a:xfrm>
              </p:grpSpPr>
              <p:sp>
                <p:nvSpPr>
                  <p:cNvPr id="5916" name="Google Shape;5916;p54"/>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917" name="Google Shape;5917;p54"/>
                  <p:cNvSpPr txBox="1"/>
                  <p:nvPr/>
                </p:nvSpPr>
                <p:spPr>
                  <a:xfrm>
                    <a:off x="599495" y="1708643"/>
                    <a:ext cx="491700" cy="739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X</a:t>
                    </a:r>
                    <a:endParaRPr sz="1100"/>
                  </a:p>
                </p:txBody>
              </p:sp>
            </p:grpSp>
          </p:grpSp>
          <p:cxnSp>
            <p:nvCxnSpPr>
              <p:cNvPr id="5918" name="Google Shape;5918;p54"/>
              <p:cNvCxnSpPr/>
              <p:nvPr/>
            </p:nvCxnSpPr>
            <p:spPr>
              <a:xfrm flipH="1">
                <a:off x="7158742" y="5764030"/>
                <a:ext cx="870024" cy="9999"/>
              </a:xfrm>
              <a:prstGeom prst="straightConnector1">
                <a:avLst/>
              </a:prstGeom>
              <a:solidFill>
                <a:srgbClr val="00CC99"/>
              </a:solidFill>
              <a:ln cap="flat" cmpd="sng" w="19050">
                <a:solidFill>
                  <a:schemeClr val="dk1"/>
                </a:solidFill>
                <a:prstDash val="solid"/>
                <a:round/>
                <a:headEnd len="sm" w="sm" type="none"/>
                <a:tailEnd len="sm" w="sm" type="none"/>
              </a:ln>
            </p:spPr>
          </p:cxnSp>
        </p:grpSp>
      </p:grpSp>
      <p:sp>
        <p:nvSpPr>
          <p:cNvPr id="5919" name="Google Shape;5919;p54"/>
          <p:cNvSpPr txBox="1"/>
          <p:nvPr>
            <p:ph type="title"/>
          </p:nvPr>
        </p:nvSpPr>
        <p:spPr>
          <a:xfrm>
            <a:off x="19050" y="215693"/>
            <a:ext cx="78867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Arial"/>
              <a:buNone/>
            </a:pPr>
            <a:r>
              <a:rPr lang="en-US" sz="3600"/>
              <a:t>BGP διαφήμιση μονοπατιού</a:t>
            </a:r>
            <a:endParaRPr sz="3600"/>
          </a:p>
        </p:txBody>
      </p:sp>
      <p:sp>
        <p:nvSpPr>
          <p:cNvPr id="5920" name="Google Shape;5920;p54"/>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
        <p:nvSpPr>
          <p:cNvPr id="5921" name="Google Shape;5921;p54"/>
          <p:cNvSpPr txBox="1"/>
          <p:nvPr/>
        </p:nvSpPr>
        <p:spPr>
          <a:xfrm>
            <a:off x="9716" y="3602071"/>
            <a:ext cx="8004900" cy="633900"/>
          </a:xfrm>
          <a:prstGeom prst="rect">
            <a:avLst/>
          </a:prstGeom>
          <a:noFill/>
          <a:ln>
            <a:noFill/>
          </a:ln>
        </p:spPr>
        <p:txBody>
          <a:bodyPr anchorCtr="0" anchor="t" bIns="34275" lIns="68575" spcFirstLastPara="1" rIns="68575" wrap="square" tIns="34275">
            <a:noAutofit/>
          </a:bodyPr>
          <a:lstStyle/>
          <a:p>
            <a:pPr indent="-215900" lvl="0" marL="215900" marR="0" rtl="0" algn="l">
              <a:lnSpc>
                <a:spcPct val="80000"/>
              </a:lnSpc>
              <a:spcBef>
                <a:spcPts val="0"/>
              </a:spcBef>
              <a:spcAft>
                <a:spcPts val="0"/>
              </a:spcAft>
              <a:buClr>
                <a:srgbClr val="0000A3"/>
              </a:buClr>
              <a:buSzPts val="1800"/>
              <a:buFont typeface="Noto Sans Symbols"/>
              <a:buChar char="▪"/>
            </a:pPr>
            <a:r>
              <a:rPr lang="en-US" sz="1800">
                <a:solidFill>
                  <a:schemeClr val="dk1"/>
                </a:solidFill>
              </a:rPr>
              <a:t>βασισμένο στην πολιτική</a:t>
            </a:r>
            <a:r>
              <a:rPr lang="en-US" sz="1800">
                <a:solidFill>
                  <a:schemeClr val="dk1"/>
                </a:solidFill>
                <a:latin typeface="Arial"/>
                <a:ea typeface="Arial"/>
                <a:cs typeface="Arial"/>
                <a:sym typeface="Arial"/>
              </a:rPr>
              <a:t> AS2, AS2 </a:t>
            </a:r>
            <a:r>
              <a:rPr lang="en-US" sz="1800">
                <a:solidFill>
                  <a:schemeClr val="dk1"/>
                </a:solidFill>
              </a:rPr>
              <a:t>δρομολογητής </a:t>
            </a:r>
            <a:r>
              <a:rPr lang="en-US" sz="1800">
                <a:solidFill>
                  <a:schemeClr val="dk1"/>
                </a:solidFill>
                <a:latin typeface="Arial"/>
                <a:ea typeface="Arial"/>
                <a:cs typeface="Arial"/>
                <a:sym typeface="Arial"/>
              </a:rPr>
              <a:t>2c </a:t>
            </a:r>
            <a:r>
              <a:rPr lang="en-US" sz="1800">
                <a:solidFill>
                  <a:schemeClr val="dk1"/>
                </a:solidFill>
              </a:rPr>
              <a:t>δέχεται το μονοπάτι </a:t>
            </a:r>
            <a:r>
              <a:rPr lang="en-US" sz="1800">
                <a:solidFill>
                  <a:schemeClr val="dk1"/>
                </a:solidFill>
                <a:latin typeface="Arial"/>
                <a:ea typeface="Arial"/>
                <a:cs typeface="Arial"/>
                <a:sym typeface="Arial"/>
              </a:rPr>
              <a:t>AS3,X, </a:t>
            </a:r>
            <a:r>
              <a:rPr lang="en-US" sz="1800">
                <a:solidFill>
                  <a:schemeClr val="dk1"/>
                </a:solidFill>
              </a:rPr>
              <a:t>διαδίδει </a:t>
            </a:r>
            <a:r>
              <a:rPr lang="en-US" sz="1800">
                <a:solidFill>
                  <a:schemeClr val="dk1"/>
                </a:solidFill>
                <a:latin typeface="Arial"/>
                <a:ea typeface="Arial"/>
                <a:cs typeface="Arial"/>
                <a:sym typeface="Arial"/>
              </a:rPr>
              <a:t>(</a:t>
            </a:r>
            <a:r>
              <a:rPr lang="en-US" sz="1800">
                <a:solidFill>
                  <a:schemeClr val="dk1"/>
                </a:solidFill>
              </a:rPr>
              <a:t>μέσω</a:t>
            </a:r>
            <a:r>
              <a:rPr lang="en-US" sz="1800">
                <a:solidFill>
                  <a:schemeClr val="dk1"/>
                </a:solidFill>
                <a:latin typeface="Arial"/>
                <a:ea typeface="Arial"/>
                <a:cs typeface="Arial"/>
                <a:sym typeface="Arial"/>
              </a:rPr>
              <a:t> iBGP) </a:t>
            </a:r>
            <a:r>
              <a:rPr lang="en-US" sz="1800">
                <a:solidFill>
                  <a:schemeClr val="dk1"/>
                </a:solidFill>
              </a:rPr>
              <a:t>σε όλους τους δρομολογητές</a:t>
            </a:r>
            <a:r>
              <a:rPr lang="en-US" sz="1800">
                <a:solidFill>
                  <a:schemeClr val="dk1"/>
                </a:solidFill>
                <a:latin typeface="Arial"/>
                <a:ea typeface="Arial"/>
                <a:cs typeface="Arial"/>
                <a:sym typeface="Arial"/>
              </a:rPr>
              <a:t> AS2</a:t>
            </a:r>
            <a:endParaRPr sz="1200"/>
          </a:p>
          <a:p>
            <a:pPr indent="-50800" lvl="0" marL="266700" marR="0" rtl="0" algn="l">
              <a:lnSpc>
                <a:spcPct val="80000"/>
              </a:lnSpc>
              <a:spcBef>
                <a:spcPts val="500"/>
              </a:spcBef>
              <a:spcAft>
                <a:spcPts val="0"/>
              </a:spcAft>
              <a:buClr>
                <a:srgbClr val="0000A3"/>
              </a:buClr>
              <a:buSzPts val="1300"/>
              <a:buFont typeface="Noto Sans Symbols"/>
              <a:buNone/>
            </a:pPr>
            <a:r>
              <a:t/>
            </a:r>
            <a:endParaRPr sz="1800">
              <a:solidFill>
                <a:schemeClr val="dk1"/>
              </a:solidFill>
              <a:latin typeface="Arial"/>
              <a:ea typeface="Arial"/>
              <a:cs typeface="Arial"/>
              <a:sym typeface="Arial"/>
            </a:endParaRPr>
          </a:p>
        </p:txBody>
      </p:sp>
      <p:grpSp>
        <p:nvGrpSpPr>
          <p:cNvPr id="5922" name="Google Shape;5922;p54"/>
          <p:cNvGrpSpPr/>
          <p:nvPr/>
        </p:nvGrpSpPr>
        <p:grpSpPr>
          <a:xfrm>
            <a:off x="2244998" y="1855131"/>
            <a:ext cx="956254" cy="617004"/>
            <a:chOff x="2241770" y="2498560"/>
            <a:chExt cx="1275005" cy="822672"/>
          </a:xfrm>
        </p:grpSpPr>
        <p:sp>
          <p:nvSpPr>
            <p:cNvPr id="5923" name="Google Shape;5923;p54"/>
            <p:cNvSpPr txBox="1"/>
            <p:nvPr/>
          </p:nvSpPr>
          <p:spPr>
            <a:xfrm>
              <a:off x="2241770" y="3019432"/>
              <a:ext cx="1260300" cy="301800"/>
            </a:xfrm>
            <a:prstGeom prst="rect">
              <a:avLst/>
            </a:prstGeom>
            <a:noFill/>
            <a:ln>
              <a:noFill/>
            </a:ln>
          </p:spPr>
          <p:txBody>
            <a:bodyPr anchorCtr="0" anchor="t" bIns="34275" lIns="68575" spcFirstLastPara="1" rIns="68575" wrap="square" tIns="34275">
              <a:spAutoFit/>
            </a:bodyPr>
            <a:lstStyle/>
            <a:p>
              <a:pPr indent="0" lvl="0" marL="0" marR="0" rtl="0" algn="l">
                <a:lnSpc>
                  <a:spcPct val="85000"/>
                </a:lnSpc>
                <a:spcBef>
                  <a:spcPts val="0"/>
                </a:spcBef>
                <a:spcAft>
                  <a:spcPts val="0"/>
                </a:spcAft>
                <a:buNone/>
              </a:pPr>
              <a:r>
                <a:rPr i="1" lang="en-US" sz="1200">
                  <a:solidFill>
                    <a:srgbClr val="CC0000"/>
                  </a:solidFill>
                  <a:latin typeface="Arial"/>
                  <a:ea typeface="Arial"/>
                  <a:cs typeface="Arial"/>
                  <a:sym typeface="Arial"/>
                </a:rPr>
                <a:t>AS2,AS3,X </a:t>
              </a:r>
              <a:endParaRPr sz="1100"/>
            </a:p>
          </p:txBody>
        </p:sp>
        <p:sp>
          <p:nvSpPr>
            <p:cNvPr id="5924" name="Google Shape;5924;p54"/>
            <p:cNvSpPr/>
            <p:nvPr/>
          </p:nvSpPr>
          <p:spPr>
            <a:xfrm rot="1968210">
              <a:off x="2734864" y="2684666"/>
              <a:ext cx="768350" cy="276225"/>
            </a:xfrm>
            <a:prstGeom prst="leftArrow">
              <a:avLst>
                <a:gd fmla="val 50000" name="adj1"/>
                <a:gd fmla="val 69540" name="adj2"/>
              </a:avLst>
            </a:prstGeom>
            <a:gradFill>
              <a:gsLst>
                <a:gs pos="0">
                  <a:srgbClr val="C00000"/>
                </a:gs>
                <a:gs pos="100000">
                  <a:schemeClr val="lt1"/>
                </a:gs>
              </a:gsLst>
              <a:lin ang="0" scaled="0"/>
            </a:gra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grpSp>
      <p:sp>
        <p:nvSpPr>
          <p:cNvPr id="5925" name="Google Shape;5925;p54"/>
          <p:cNvSpPr txBox="1"/>
          <p:nvPr/>
        </p:nvSpPr>
        <p:spPr>
          <a:xfrm>
            <a:off x="19058" y="2984239"/>
            <a:ext cx="8359500" cy="636900"/>
          </a:xfrm>
          <a:prstGeom prst="rect">
            <a:avLst/>
          </a:prstGeom>
          <a:noFill/>
          <a:ln>
            <a:noFill/>
          </a:ln>
        </p:spPr>
        <p:txBody>
          <a:bodyPr anchorCtr="0" anchor="t" bIns="34275" lIns="68575" spcFirstLastPara="1" rIns="68575" wrap="square" tIns="34275">
            <a:noAutofit/>
          </a:bodyPr>
          <a:lstStyle/>
          <a:p>
            <a:pPr indent="-215900" lvl="0" marL="215900" marR="0" rtl="0" algn="l">
              <a:lnSpc>
                <a:spcPct val="100000"/>
              </a:lnSpc>
              <a:spcBef>
                <a:spcPts val="0"/>
              </a:spcBef>
              <a:spcAft>
                <a:spcPts val="0"/>
              </a:spcAft>
              <a:buClr>
                <a:srgbClr val="000099"/>
              </a:buClr>
              <a:buSzPts val="1800"/>
              <a:buFont typeface="Noto Sans Symbols"/>
              <a:buChar char="▪"/>
            </a:pPr>
            <a:r>
              <a:rPr lang="en-US" sz="1800">
                <a:solidFill>
                  <a:schemeClr val="dk1"/>
                </a:solidFill>
                <a:latin typeface="Arial"/>
                <a:ea typeface="Arial"/>
                <a:cs typeface="Arial"/>
                <a:sym typeface="Arial"/>
              </a:rPr>
              <a:t>AS2 </a:t>
            </a:r>
            <a:r>
              <a:rPr lang="en-US" sz="1800">
                <a:solidFill>
                  <a:schemeClr val="dk1"/>
                </a:solidFill>
              </a:rPr>
              <a:t>δρομολογητής </a:t>
            </a:r>
            <a:r>
              <a:rPr lang="en-US" sz="1800">
                <a:solidFill>
                  <a:schemeClr val="dk1"/>
                </a:solidFill>
                <a:latin typeface="Arial"/>
                <a:ea typeface="Arial"/>
                <a:cs typeface="Arial"/>
                <a:sym typeface="Arial"/>
              </a:rPr>
              <a:t>2c </a:t>
            </a:r>
            <a:r>
              <a:rPr lang="en-US" sz="1800">
                <a:solidFill>
                  <a:schemeClr val="dk1"/>
                </a:solidFill>
              </a:rPr>
              <a:t>λαμβάνει διαφήμιση μονοπατιού </a:t>
            </a:r>
            <a:r>
              <a:rPr lang="en-US" sz="1800">
                <a:solidFill>
                  <a:srgbClr val="CC0000"/>
                </a:solidFill>
                <a:latin typeface="Arial"/>
                <a:ea typeface="Arial"/>
                <a:cs typeface="Arial"/>
                <a:sym typeface="Arial"/>
              </a:rPr>
              <a:t>AS3,X </a:t>
            </a:r>
            <a:r>
              <a:rPr lang="en-US" sz="1800">
                <a:solidFill>
                  <a:schemeClr val="dk1"/>
                </a:solidFill>
                <a:latin typeface="Arial"/>
                <a:ea typeface="Arial"/>
                <a:cs typeface="Arial"/>
                <a:sym typeface="Arial"/>
              </a:rPr>
              <a:t>(</a:t>
            </a:r>
            <a:r>
              <a:rPr lang="en-US" sz="1800">
                <a:solidFill>
                  <a:schemeClr val="dk1"/>
                </a:solidFill>
              </a:rPr>
              <a:t>μέσω</a:t>
            </a:r>
            <a:r>
              <a:rPr lang="en-US" sz="1800">
                <a:solidFill>
                  <a:schemeClr val="dk1"/>
                </a:solidFill>
                <a:latin typeface="Arial"/>
                <a:ea typeface="Arial"/>
                <a:cs typeface="Arial"/>
                <a:sym typeface="Arial"/>
              </a:rPr>
              <a:t> eBGP) </a:t>
            </a:r>
            <a:r>
              <a:rPr lang="en-US" sz="1800">
                <a:solidFill>
                  <a:schemeClr val="dk1"/>
                </a:solidFill>
              </a:rPr>
              <a:t>από </a:t>
            </a:r>
            <a:r>
              <a:rPr lang="en-US" sz="1800">
                <a:solidFill>
                  <a:schemeClr val="dk1"/>
                </a:solidFill>
                <a:latin typeface="Arial"/>
                <a:ea typeface="Arial"/>
                <a:cs typeface="Arial"/>
                <a:sym typeface="Arial"/>
              </a:rPr>
              <a:t>AS3 </a:t>
            </a:r>
            <a:r>
              <a:rPr lang="en-US" sz="1800">
                <a:solidFill>
                  <a:schemeClr val="dk1"/>
                </a:solidFill>
              </a:rPr>
              <a:t>δρομολογητή</a:t>
            </a:r>
            <a:r>
              <a:rPr lang="en-US" sz="1800">
                <a:solidFill>
                  <a:schemeClr val="dk1"/>
                </a:solidFill>
                <a:latin typeface="Arial"/>
                <a:ea typeface="Arial"/>
                <a:cs typeface="Arial"/>
                <a:sym typeface="Arial"/>
              </a:rPr>
              <a:t> 3a</a:t>
            </a:r>
            <a:endParaRPr sz="1100"/>
          </a:p>
        </p:txBody>
      </p:sp>
      <p:sp>
        <p:nvSpPr>
          <p:cNvPr id="5926" name="Google Shape;5926;p54"/>
          <p:cNvSpPr txBox="1"/>
          <p:nvPr/>
        </p:nvSpPr>
        <p:spPr>
          <a:xfrm>
            <a:off x="18509" y="4068250"/>
            <a:ext cx="7883400" cy="382800"/>
          </a:xfrm>
          <a:prstGeom prst="rect">
            <a:avLst/>
          </a:prstGeom>
          <a:noFill/>
          <a:ln>
            <a:noFill/>
          </a:ln>
        </p:spPr>
        <p:txBody>
          <a:bodyPr anchorCtr="0" anchor="t" bIns="34275" lIns="68575" spcFirstLastPara="1" rIns="68575" wrap="square" tIns="34275">
            <a:noAutofit/>
          </a:bodyPr>
          <a:lstStyle/>
          <a:p>
            <a:pPr indent="-215900" lvl="0" marL="215900" marR="0" rtl="0" algn="l">
              <a:lnSpc>
                <a:spcPct val="100000"/>
              </a:lnSpc>
              <a:spcBef>
                <a:spcPts val="0"/>
              </a:spcBef>
              <a:spcAft>
                <a:spcPts val="0"/>
              </a:spcAft>
              <a:buClr>
                <a:srgbClr val="000099"/>
              </a:buClr>
              <a:buSzPts val="1800"/>
              <a:buFont typeface="Noto Sans Symbols"/>
              <a:buChar char="▪"/>
            </a:pPr>
            <a:r>
              <a:rPr lang="en-US" sz="1800">
                <a:solidFill>
                  <a:schemeClr val="dk1"/>
                </a:solidFill>
              </a:rPr>
              <a:t>βασισμένο στην πολιτική</a:t>
            </a:r>
            <a:r>
              <a:rPr lang="en-US" sz="1800">
                <a:solidFill>
                  <a:schemeClr val="dk1"/>
                </a:solidFill>
                <a:latin typeface="Arial"/>
                <a:ea typeface="Arial"/>
                <a:cs typeface="Arial"/>
                <a:sym typeface="Arial"/>
              </a:rPr>
              <a:t> AS2, AS2 </a:t>
            </a:r>
            <a:r>
              <a:rPr lang="en-US" sz="1800">
                <a:solidFill>
                  <a:schemeClr val="dk1"/>
                </a:solidFill>
              </a:rPr>
              <a:t>δρομολογητής </a:t>
            </a:r>
            <a:r>
              <a:rPr lang="en-US" sz="1800">
                <a:solidFill>
                  <a:schemeClr val="dk1"/>
                </a:solidFill>
                <a:latin typeface="Arial"/>
                <a:ea typeface="Arial"/>
                <a:cs typeface="Arial"/>
                <a:sym typeface="Arial"/>
              </a:rPr>
              <a:t>2a </a:t>
            </a:r>
            <a:r>
              <a:rPr lang="en-US" sz="1800">
                <a:solidFill>
                  <a:schemeClr val="dk1"/>
                </a:solidFill>
              </a:rPr>
              <a:t>διαφημίζει </a:t>
            </a:r>
            <a:r>
              <a:rPr lang="en-US" sz="1800">
                <a:solidFill>
                  <a:schemeClr val="dk1"/>
                </a:solidFill>
                <a:latin typeface="Arial"/>
                <a:ea typeface="Arial"/>
                <a:cs typeface="Arial"/>
                <a:sym typeface="Arial"/>
              </a:rPr>
              <a:t>(</a:t>
            </a:r>
            <a:r>
              <a:rPr lang="en-US" sz="1800">
                <a:solidFill>
                  <a:schemeClr val="dk1"/>
                </a:solidFill>
              </a:rPr>
              <a:t>μέσω </a:t>
            </a:r>
            <a:r>
              <a:rPr lang="en-US" sz="1800">
                <a:solidFill>
                  <a:schemeClr val="dk1"/>
                </a:solidFill>
                <a:latin typeface="Arial"/>
                <a:ea typeface="Arial"/>
                <a:cs typeface="Arial"/>
                <a:sym typeface="Arial"/>
              </a:rPr>
              <a:t>eBGP) </a:t>
            </a:r>
            <a:r>
              <a:rPr lang="en-US" sz="1800">
                <a:solidFill>
                  <a:schemeClr val="dk1"/>
                </a:solidFill>
              </a:rPr>
              <a:t>μονοπάτι </a:t>
            </a:r>
            <a:r>
              <a:rPr lang="en-US" sz="1800">
                <a:solidFill>
                  <a:srgbClr val="CC0000"/>
                </a:solidFill>
                <a:latin typeface="Arial"/>
                <a:ea typeface="Arial"/>
                <a:cs typeface="Arial"/>
                <a:sym typeface="Arial"/>
              </a:rPr>
              <a:t>AS2, AS3, X </a:t>
            </a:r>
            <a:r>
              <a:rPr lang="en-US" sz="1800">
                <a:solidFill>
                  <a:schemeClr val="dk1"/>
                </a:solidFill>
              </a:rPr>
              <a:t>στο</a:t>
            </a:r>
            <a:r>
              <a:rPr lang="en-US" sz="1800">
                <a:solidFill>
                  <a:schemeClr val="dk1"/>
                </a:solidFill>
                <a:latin typeface="Arial"/>
                <a:ea typeface="Arial"/>
                <a:cs typeface="Arial"/>
                <a:sym typeface="Arial"/>
              </a:rPr>
              <a:t> AS1 </a:t>
            </a:r>
            <a:r>
              <a:rPr lang="en-US" sz="1800">
                <a:solidFill>
                  <a:schemeClr val="dk1"/>
                </a:solidFill>
              </a:rPr>
              <a:t>δρομολογητή </a:t>
            </a:r>
            <a:r>
              <a:rPr lang="en-US" sz="1800">
                <a:solidFill>
                  <a:schemeClr val="dk1"/>
                </a:solidFill>
                <a:latin typeface="Arial"/>
                <a:ea typeface="Arial"/>
                <a:cs typeface="Arial"/>
                <a:sym typeface="Arial"/>
              </a:rPr>
              <a:t>1c</a:t>
            </a:r>
            <a:endParaRPr sz="1100"/>
          </a:p>
          <a:p>
            <a:pPr indent="-139700" lvl="0" marL="254000" marR="0" rtl="0" algn="l">
              <a:lnSpc>
                <a:spcPct val="100000"/>
              </a:lnSpc>
              <a:spcBef>
                <a:spcPts val="500"/>
              </a:spcBef>
              <a:spcAft>
                <a:spcPts val="0"/>
              </a:spcAft>
              <a:buClr>
                <a:srgbClr val="000099"/>
              </a:buClr>
              <a:buSzPts val="1800"/>
              <a:buFont typeface="Noto Sans Symbols"/>
              <a:buNone/>
            </a:pPr>
            <a:r>
              <a:t/>
            </a:r>
            <a:endParaRPr sz="1800">
              <a:solidFill>
                <a:schemeClr val="dk1"/>
              </a:solidFill>
              <a:latin typeface="Arial"/>
              <a:ea typeface="Arial"/>
              <a:cs typeface="Arial"/>
              <a:sym typeface="Arial"/>
            </a:endParaRPr>
          </a:p>
        </p:txBody>
      </p:sp>
      <p:grpSp>
        <p:nvGrpSpPr>
          <p:cNvPr id="5927" name="Google Shape;5927;p54"/>
          <p:cNvGrpSpPr/>
          <p:nvPr/>
        </p:nvGrpSpPr>
        <p:grpSpPr>
          <a:xfrm>
            <a:off x="3809350" y="1993426"/>
            <a:ext cx="839128" cy="619700"/>
            <a:chOff x="4052000" y="2820739"/>
            <a:chExt cx="1118837" cy="826267"/>
          </a:xfrm>
        </p:grpSpPr>
        <p:cxnSp>
          <p:nvCxnSpPr>
            <p:cNvPr id="5928" name="Google Shape;5928;p54"/>
            <p:cNvCxnSpPr/>
            <p:nvPr/>
          </p:nvCxnSpPr>
          <p:spPr>
            <a:xfrm rot="10800000">
              <a:off x="4769093" y="2820739"/>
              <a:ext cx="401744" cy="302376"/>
            </a:xfrm>
            <a:prstGeom prst="straightConnector1">
              <a:avLst/>
            </a:prstGeom>
            <a:solidFill>
              <a:schemeClr val="accent1"/>
            </a:solidFill>
            <a:ln cap="flat" cmpd="sng" w="25400">
              <a:solidFill>
                <a:srgbClr val="CC0000"/>
              </a:solidFill>
              <a:prstDash val="solid"/>
              <a:round/>
              <a:headEnd len="sm" w="sm" type="none"/>
              <a:tailEnd len="med" w="med" type="triangle"/>
            </a:ln>
          </p:spPr>
        </p:cxnSp>
        <p:cxnSp>
          <p:nvCxnSpPr>
            <p:cNvPr id="5929" name="Google Shape;5929;p54"/>
            <p:cNvCxnSpPr/>
            <p:nvPr/>
          </p:nvCxnSpPr>
          <p:spPr>
            <a:xfrm rot="10800000">
              <a:off x="4052000" y="3192229"/>
              <a:ext cx="1059565" cy="14171"/>
            </a:xfrm>
            <a:prstGeom prst="straightConnector1">
              <a:avLst/>
            </a:prstGeom>
            <a:solidFill>
              <a:schemeClr val="accent1"/>
            </a:solidFill>
            <a:ln cap="flat" cmpd="sng" w="25400">
              <a:solidFill>
                <a:srgbClr val="CC0000"/>
              </a:solidFill>
              <a:prstDash val="solid"/>
              <a:round/>
              <a:headEnd len="sm" w="sm" type="none"/>
              <a:tailEnd len="med" w="med" type="triangle"/>
            </a:ln>
          </p:spPr>
        </p:cxnSp>
        <p:cxnSp>
          <p:nvCxnSpPr>
            <p:cNvPr id="5930" name="Google Shape;5930;p54"/>
            <p:cNvCxnSpPr/>
            <p:nvPr/>
          </p:nvCxnSpPr>
          <p:spPr>
            <a:xfrm flipH="1">
              <a:off x="4748700" y="3344630"/>
              <a:ext cx="401744" cy="302376"/>
            </a:xfrm>
            <a:prstGeom prst="straightConnector1">
              <a:avLst/>
            </a:prstGeom>
            <a:solidFill>
              <a:schemeClr val="accent1"/>
            </a:solidFill>
            <a:ln cap="flat" cmpd="sng" w="25400">
              <a:solidFill>
                <a:srgbClr val="CC0000"/>
              </a:solidFill>
              <a:prstDash val="solid"/>
              <a:round/>
              <a:headEnd len="sm" w="sm" type="none"/>
              <a:tailEnd len="med" w="med" type="triangle"/>
            </a:ln>
          </p:spPr>
        </p:cxnSp>
      </p:grpSp>
      <p:grpSp>
        <p:nvGrpSpPr>
          <p:cNvPr id="5931" name="Google Shape;5931;p54"/>
          <p:cNvGrpSpPr/>
          <p:nvPr/>
        </p:nvGrpSpPr>
        <p:grpSpPr>
          <a:xfrm>
            <a:off x="5278322" y="1800047"/>
            <a:ext cx="968825" cy="513775"/>
            <a:chOff x="2281" y="2317"/>
            <a:chExt cx="814" cy="432"/>
          </a:xfrm>
        </p:grpSpPr>
        <p:sp>
          <p:nvSpPr>
            <p:cNvPr id="5932" name="Google Shape;5932;p54"/>
            <p:cNvSpPr/>
            <p:nvPr/>
          </p:nvSpPr>
          <p:spPr>
            <a:xfrm rot="-2203107">
              <a:off x="2282" y="2446"/>
              <a:ext cx="484" cy="163"/>
            </a:xfrm>
            <a:prstGeom prst="leftArrow">
              <a:avLst>
                <a:gd fmla="val 50000" name="adj1"/>
                <a:gd fmla="val 69540" name="adj2"/>
              </a:avLst>
            </a:prstGeom>
            <a:gradFill>
              <a:gsLst>
                <a:gs pos="0">
                  <a:srgbClr val="C00000"/>
                </a:gs>
                <a:gs pos="100000">
                  <a:srgbClr val="FFFF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3" name="Google Shape;5933;p54"/>
            <p:cNvSpPr txBox="1"/>
            <p:nvPr/>
          </p:nvSpPr>
          <p:spPr>
            <a:xfrm>
              <a:off x="2496" y="2559"/>
              <a:ext cx="599" cy="190"/>
            </a:xfrm>
            <a:prstGeom prst="rect">
              <a:avLst/>
            </a:prstGeom>
            <a:noFill/>
            <a:ln>
              <a:noFill/>
            </a:ln>
          </p:spPr>
          <p:txBody>
            <a:bodyPr anchorCtr="0" anchor="t" bIns="34275" lIns="68575" spcFirstLastPara="1" rIns="68575" wrap="square" tIns="34275">
              <a:spAutoFit/>
            </a:bodyPr>
            <a:lstStyle/>
            <a:p>
              <a:pPr indent="0" lvl="0" marL="0" marR="0" rtl="0" algn="l">
                <a:lnSpc>
                  <a:spcPct val="85000"/>
                </a:lnSpc>
                <a:spcBef>
                  <a:spcPts val="0"/>
                </a:spcBef>
                <a:spcAft>
                  <a:spcPts val="0"/>
                </a:spcAft>
                <a:buClr>
                  <a:srgbClr val="C00000"/>
                </a:buClr>
                <a:buSzPts val="1200"/>
                <a:buFont typeface="Arial"/>
                <a:buNone/>
              </a:pPr>
              <a:r>
                <a:rPr b="0" i="1" lang="en-US" sz="1200" u="none" cap="none" strike="noStrike">
                  <a:solidFill>
                    <a:srgbClr val="C00000"/>
                  </a:solidFill>
                  <a:latin typeface="Arial"/>
                  <a:ea typeface="Arial"/>
                  <a:cs typeface="Arial"/>
                  <a:sym typeface="Arial"/>
                </a:rPr>
                <a:t>AS3, X</a:t>
              </a:r>
              <a:endParaRPr sz="1100"/>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931"/>
                                        </p:tgtEl>
                                        <p:attrNameLst>
                                          <p:attrName>style.visibility</p:attrName>
                                        </p:attrNameLst>
                                      </p:cBhvr>
                                      <p:to>
                                        <p:strVal val="visible"/>
                                      </p:to>
                                    </p:set>
                                    <p:animEffect filter="fade" transition="in">
                                      <p:cBhvr>
                                        <p:cTn dur="1000"/>
                                        <p:tgtEl>
                                          <p:spTgt spid="593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925"/>
                                        </p:tgtEl>
                                        <p:attrNameLst>
                                          <p:attrName>style.visibility</p:attrName>
                                        </p:attrNameLst>
                                      </p:cBhvr>
                                      <p:to>
                                        <p:strVal val="visible"/>
                                      </p:to>
                                    </p:set>
                                    <p:animEffect filter="fade" transition="in">
                                      <p:cBhvr>
                                        <p:cTn dur="1000"/>
                                        <p:tgtEl>
                                          <p:spTgt spid="59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27"/>
                                        </p:tgtEl>
                                        <p:attrNameLst>
                                          <p:attrName>style.visibility</p:attrName>
                                        </p:attrNameLst>
                                      </p:cBhvr>
                                      <p:to>
                                        <p:strVal val="visible"/>
                                      </p:to>
                                    </p:set>
                                    <p:animEffect filter="fade" transition="in">
                                      <p:cBhvr>
                                        <p:cTn dur="1000"/>
                                        <p:tgtEl>
                                          <p:spTgt spid="5927"/>
                                        </p:tgtEl>
                                      </p:cBhvr>
                                    </p:animEffect>
                                  </p:childTnLst>
                                </p:cTn>
                              </p:par>
                              <p:par>
                                <p:cTn fill="hold" nodeType="withEffect" presetClass="entr" presetID="10" presetSubtype="0">
                                  <p:stCondLst>
                                    <p:cond delay="0"/>
                                  </p:stCondLst>
                                  <p:childTnLst>
                                    <p:set>
                                      <p:cBhvr>
                                        <p:cTn dur="1" fill="hold">
                                          <p:stCondLst>
                                            <p:cond delay="0"/>
                                          </p:stCondLst>
                                        </p:cTn>
                                        <p:tgtEl>
                                          <p:spTgt spid="5921">
                                            <p:txEl>
                                              <p:pRg end="0" st="0"/>
                                            </p:txEl>
                                          </p:spTgt>
                                        </p:tgtEl>
                                        <p:attrNameLst>
                                          <p:attrName>style.visibility</p:attrName>
                                        </p:attrNameLst>
                                      </p:cBhvr>
                                      <p:to>
                                        <p:strVal val="visible"/>
                                      </p:to>
                                    </p:set>
                                    <p:animEffect filter="fade" transition="in">
                                      <p:cBhvr>
                                        <p:cTn dur="500"/>
                                        <p:tgtEl>
                                          <p:spTgt spid="5921">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5921">
                                            <p:txEl>
                                              <p:pRg end="1" st="1"/>
                                            </p:txEl>
                                          </p:spTgt>
                                        </p:tgtEl>
                                        <p:attrNameLst>
                                          <p:attrName>style.visibility</p:attrName>
                                        </p:attrNameLst>
                                      </p:cBhvr>
                                      <p:to>
                                        <p:strVal val="visible"/>
                                      </p:to>
                                    </p:set>
                                    <p:animEffect filter="fade" transition="in">
                                      <p:cBhvr>
                                        <p:cTn dur="500"/>
                                        <p:tgtEl>
                                          <p:spTgt spid="592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22"/>
                                        </p:tgtEl>
                                        <p:attrNameLst>
                                          <p:attrName>style.visibility</p:attrName>
                                        </p:attrNameLst>
                                      </p:cBhvr>
                                      <p:to>
                                        <p:strVal val="visible"/>
                                      </p:to>
                                    </p:set>
                                    <p:animEffect filter="fade" transition="in">
                                      <p:cBhvr>
                                        <p:cTn dur="1000"/>
                                        <p:tgtEl>
                                          <p:spTgt spid="5922"/>
                                        </p:tgtEl>
                                      </p:cBhvr>
                                    </p:animEffect>
                                  </p:childTnLst>
                                </p:cTn>
                              </p:par>
                              <p:par>
                                <p:cTn fill="hold" nodeType="withEffect" presetClass="entr" presetID="10" presetSubtype="0">
                                  <p:stCondLst>
                                    <p:cond delay="0"/>
                                  </p:stCondLst>
                                  <p:childTnLst>
                                    <p:set>
                                      <p:cBhvr>
                                        <p:cTn dur="1" fill="hold">
                                          <p:stCondLst>
                                            <p:cond delay="0"/>
                                          </p:stCondLst>
                                        </p:cTn>
                                        <p:tgtEl>
                                          <p:spTgt spid="5926"/>
                                        </p:tgtEl>
                                        <p:attrNameLst>
                                          <p:attrName>style.visibility</p:attrName>
                                        </p:attrNameLst>
                                      </p:cBhvr>
                                      <p:to>
                                        <p:strVal val="visible"/>
                                      </p:to>
                                    </p:set>
                                    <p:animEffect filter="fade" transition="in">
                                      <p:cBhvr>
                                        <p:cTn dur="500"/>
                                        <p:tgtEl>
                                          <p:spTgt spid="59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7" name="Shape 5937"/>
        <p:cNvGrpSpPr/>
        <p:nvPr/>
      </p:nvGrpSpPr>
      <p:grpSpPr>
        <a:xfrm>
          <a:off x="0" y="0"/>
          <a:ext cx="0" cy="0"/>
          <a:chOff x="0" y="0"/>
          <a:chExt cx="0" cy="0"/>
        </a:xfrm>
      </p:grpSpPr>
      <p:sp>
        <p:nvSpPr>
          <p:cNvPr id="5938" name="Google Shape;5938;p55"/>
          <p:cNvSpPr txBox="1"/>
          <p:nvPr>
            <p:ph type="title"/>
          </p:nvPr>
        </p:nvSpPr>
        <p:spPr>
          <a:xfrm>
            <a:off x="19050" y="215700"/>
            <a:ext cx="8780400" cy="6711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0000A3"/>
              </a:buClr>
              <a:buSzPts val="3300"/>
              <a:buFont typeface="Arial"/>
              <a:buNone/>
            </a:pPr>
            <a:r>
              <a:rPr lang="en-US" sz="3000"/>
              <a:t>BGP διαφήμιση μονοπατιού </a:t>
            </a:r>
            <a:r>
              <a:rPr lang="en-US" sz="3000"/>
              <a:t>(περισσότερα)</a:t>
            </a:r>
            <a:endParaRPr sz="3000"/>
          </a:p>
        </p:txBody>
      </p:sp>
      <p:sp>
        <p:nvSpPr>
          <p:cNvPr id="5939" name="Google Shape;5939;p55"/>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grpSp>
        <p:nvGrpSpPr>
          <p:cNvPr id="5940" name="Google Shape;5940;p55"/>
          <p:cNvGrpSpPr/>
          <p:nvPr/>
        </p:nvGrpSpPr>
        <p:grpSpPr>
          <a:xfrm>
            <a:off x="2244998" y="1855131"/>
            <a:ext cx="956254" cy="617004"/>
            <a:chOff x="2241770" y="2498560"/>
            <a:chExt cx="1275005" cy="822672"/>
          </a:xfrm>
        </p:grpSpPr>
        <p:sp>
          <p:nvSpPr>
            <p:cNvPr id="5941" name="Google Shape;5941;p55"/>
            <p:cNvSpPr txBox="1"/>
            <p:nvPr/>
          </p:nvSpPr>
          <p:spPr>
            <a:xfrm>
              <a:off x="2241770" y="3019432"/>
              <a:ext cx="1260300" cy="301800"/>
            </a:xfrm>
            <a:prstGeom prst="rect">
              <a:avLst/>
            </a:prstGeom>
            <a:noFill/>
            <a:ln>
              <a:noFill/>
            </a:ln>
          </p:spPr>
          <p:txBody>
            <a:bodyPr anchorCtr="0" anchor="t" bIns="34275" lIns="68575" spcFirstLastPara="1" rIns="68575" wrap="square" tIns="34275">
              <a:spAutoFit/>
            </a:bodyPr>
            <a:lstStyle/>
            <a:p>
              <a:pPr indent="0" lvl="0" marL="0" marR="0" rtl="0" algn="l">
                <a:lnSpc>
                  <a:spcPct val="85000"/>
                </a:lnSpc>
                <a:spcBef>
                  <a:spcPts val="0"/>
                </a:spcBef>
                <a:spcAft>
                  <a:spcPts val="0"/>
                </a:spcAft>
                <a:buNone/>
              </a:pPr>
              <a:r>
                <a:rPr i="1" lang="en-US" sz="1200">
                  <a:solidFill>
                    <a:srgbClr val="C00000"/>
                  </a:solidFill>
                  <a:latin typeface="Arial"/>
                  <a:ea typeface="Arial"/>
                  <a:cs typeface="Arial"/>
                  <a:sym typeface="Arial"/>
                </a:rPr>
                <a:t>AS2,AS3,X </a:t>
              </a:r>
              <a:endParaRPr sz="1100"/>
            </a:p>
          </p:txBody>
        </p:sp>
        <p:sp>
          <p:nvSpPr>
            <p:cNvPr id="5942" name="Google Shape;5942;p55"/>
            <p:cNvSpPr/>
            <p:nvPr/>
          </p:nvSpPr>
          <p:spPr>
            <a:xfrm rot="1968210">
              <a:off x="2734864" y="2684666"/>
              <a:ext cx="768350" cy="276225"/>
            </a:xfrm>
            <a:prstGeom prst="leftArrow">
              <a:avLst>
                <a:gd fmla="val 50000" name="adj1"/>
                <a:gd fmla="val 69540" name="adj2"/>
              </a:avLst>
            </a:prstGeom>
            <a:gradFill>
              <a:gsLst>
                <a:gs pos="0">
                  <a:srgbClr val="C00000"/>
                </a:gs>
                <a:gs pos="100000">
                  <a:schemeClr val="lt1"/>
                </a:gs>
              </a:gsLst>
              <a:lin ang="0" scaled="0"/>
            </a:gra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grpSp>
      <p:sp>
        <p:nvSpPr>
          <p:cNvPr id="5943" name="Google Shape;5943;p55"/>
          <p:cNvSpPr txBox="1"/>
          <p:nvPr/>
        </p:nvSpPr>
        <p:spPr>
          <a:xfrm>
            <a:off x="440267" y="3506360"/>
            <a:ext cx="6379500" cy="414000"/>
          </a:xfrm>
          <a:prstGeom prst="rect">
            <a:avLst/>
          </a:prstGeom>
          <a:noFill/>
          <a:ln>
            <a:noFill/>
          </a:ln>
        </p:spPr>
        <p:txBody>
          <a:bodyPr anchorCtr="0" anchor="t" bIns="34275" lIns="68575" spcFirstLastPara="1" rIns="68575" wrap="square" tIns="34275">
            <a:noAutofit/>
          </a:bodyPr>
          <a:lstStyle/>
          <a:p>
            <a:pPr indent="-215900" lvl="0" marL="215900" marR="0" rtl="0" algn="l">
              <a:lnSpc>
                <a:spcPct val="69166"/>
              </a:lnSpc>
              <a:spcBef>
                <a:spcPts val="0"/>
              </a:spcBef>
              <a:spcAft>
                <a:spcPts val="0"/>
              </a:spcAft>
              <a:buClr>
                <a:srgbClr val="0000A3"/>
              </a:buClr>
              <a:buSzPts val="1800"/>
              <a:buFont typeface="Noto Sans Symbols"/>
              <a:buChar char="▪"/>
            </a:pPr>
            <a:r>
              <a:rPr lang="en-US" sz="1800">
                <a:solidFill>
                  <a:schemeClr val="dk1"/>
                </a:solidFill>
                <a:latin typeface="Arial"/>
                <a:ea typeface="Arial"/>
                <a:cs typeface="Arial"/>
                <a:sym typeface="Arial"/>
              </a:rPr>
              <a:t>AS1 </a:t>
            </a:r>
            <a:r>
              <a:rPr lang="en-US" sz="1800">
                <a:solidFill>
                  <a:schemeClr val="dk1"/>
                </a:solidFill>
              </a:rPr>
              <a:t>πύλη δρομολογητή</a:t>
            </a:r>
            <a:r>
              <a:rPr lang="en-US" sz="1800">
                <a:solidFill>
                  <a:schemeClr val="dk1"/>
                </a:solidFill>
                <a:latin typeface="Arial"/>
                <a:ea typeface="Arial"/>
                <a:cs typeface="Arial"/>
                <a:sym typeface="Arial"/>
              </a:rPr>
              <a:t> 1c </a:t>
            </a:r>
            <a:r>
              <a:rPr lang="en-US" sz="1800">
                <a:solidFill>
                  <a:schemeClr val="dk1"/>
                </a:solidFill>
              </a:rPr>
              <a:t>μαθαίνει το μονοπάτι</a:t>
            </a:r>
            <a:r>
              <a:rPr lang="en-US" sz="1800">
                <a:solidFill>
                  <a:schemeClr val="dk1"/>
                </a:solidFill>
                <a:latin typeface="Arial"/>
                <a:ea typeface="Arial"/>
                <a:cs typeface="Arial"/>
                <a:sym typeface="Arial"/>
              </a:rPr>
              <a:t> </a:t>
            </a:r>
            <a:r>
              <a:rPr lang="en-US" sz="1800">
                <a:solidFill>
                  <a:srgbClr val="CC0000"/>
                </a:solidFill>
                <a:latin typeface="Arial"/>
                <a:ea typeface="Arial"/>
                <a:cs typeface="Arial"/>
                <a:sym typeface="Arial"/>
              </a:rPr>
              <a:t>AS2,AS3,X </a:t>
            </a:r>
            <a:r>
              <a:rPr lang="en-US" sz="1800">
                <a:solidFill>
                  <a:schemeClr val="dk1"/>
                </a:solidFill>
              </a:rPr>
              <a:t>από</a:t>
            </a:r>
            <a:r>
              <a:rPr lang="en-US" sz="1800">
                <a:solidFill>
                  <a:schemeClr val="dk1"/>
                </a:solidFill>
                <a:latin typeface="Arial"/>
                <a:ea typeface="Arial"/>
                <a:cs typeface="Arial"/>
                <a:sym typeface="Arial"/>
              </a:rPr>
              <a:t> 2a</a:t>
            </a:r>
            <a:endParaRPr sz="1800"/>
          </a:p>
          <a:p>
            <a:pPr indent="-76200" lvl="0" marL="266700" marR="0" rtl="0" algn="l">
              <a:lnSpc>
                <a:spcPct val="70000"/>
              </a:lnSpc>
              <a:spcBef>
                <a:spcPts val="800"/>
              </a:spcBef>
              <a:spcAft>
                <a:spcPts val="0"/>
              </a:spcAft>
              <a:buClr>
                <a:srgbClr val="0000A3"/>
              </a:buClr>
              <a:buSzPts val="1100"/>
              <a:buFont typeface="Noto Sans Symbols"/>
              <a:buNone/>
            </a:pPr>
            <a:r>
              <a:t/>
            </a:r>
            <a:endParaRPr sz="1800">
              <a:solidFill>
                <a:schemeClr val="dk1"/>
              </a:solidFill>
              <a:latin typeface="Arial"/>
              <a:ea typeface="Arial"/>
              <a:cs typeface="Arial"/>
              <a:sym typeface="Arial"/>
            </a:endParaRPr>
          </a:p>
        </p:txBody>
      </p:sp>
      <p:sp>
        <p:nvSpPr>
          <p:cNvPr id="5944" name="Google Shape;5944;p55"/>
          <p:cNvSpPr txBox="1"/>
          <p:nvPr/>
        </p:nvSpPr>
        <p:spPr>
          <a:xfrm>
            <a:off x="242923" y="2977079"/>
            <a:ext cx="7439100" cy="431700"/>
          </a:xfrm>
          <a:prstGeom prst="rect">
            <a:avLst/>
          </a:prstGeom>
          <a:noFill/>
          <a:ln>
            <a:noFill/>
          </a:ln>
        </p:spPr>
        <p:txBody>
          <a:bodyPr anchorCtr="0" anchor="t" bIns="34275" lIns="68575" spcFirstLastPara="1" rIns="68575" wrap="square" tIns="34275">
            <a:noAutofit/>
          </a:bodyPr>
          <a:lstStyle/>
          <a:p>
            <a:pPr indent="0" lvl="0" marL="0" marR="0" rtl="0" algn="l">
              <a:lnSpc>
                <a:spcPct val="76428"/>
              </a:lnSpc>
              <a:spcBef>
                <a:spcPts val="0"/>
              </a:spcBef>
              <a:spcAft>
                <a:spcPts val="0"/>
              </a:spcAft>
              <a:buClr>
                <a:srgbClr val="000099"/>
              </a:buClr>
              <a:buSzPts val="2100"/>
              <a:buFont typeface="Noto Sans Symbols"/>
              <a:buNone/>
            </a:pPr>
            <a:r>
              <a:rPr lang="en-US" sz="1800">
                <a:solidFill>
                  <a:schemeClr val="dk1"/>
                </a:solidFill>
              </a:rPr>
              <a:t>η πύλη του δρομολογητή μπορεί να μάθει σχετικά με </a:t>
            </a:r>
            <a:r>
              <a:rPr lang="en-US" sz="1800">
                <a:solidFill>
                  <a:srgbClr val="000090"/>
                </a:solidFill>
              </a:rPr>
              <a:t>πολλαπλά</a:t>
            </a:r>
            <a:r>
              <a:rPr lang="en-US" sz="1800">
                <a:solidFill>
                  <a:schemeClr val="dk1"/>
                </a:solidFill>
                <a:latin typeface="Arial"/>
                <a:ea typeface="Arial"/>
                <a:cs typeface="Arial"/>
                <a:sym typeface="Arial"/>
              </a:rPr>
              <a:t> </a:t>
            </a:r>
            <a:r>
              <a:rPr lang="en-US" sz="1800">
                <a:solidFill>
                  <a:schemeClr val="dk1"/>
                </a:solidFill>
              </a:rPr>
              <a:t>μονοπάτια προς τον προορισμό</a:t>
            </a:r>
            <a:r>
              <a:rPr lang="en-US" sz="1800">
                <a:solidFill>
                  <a:schemeClr val="dk1"/>
                </a:solidFill>
                <a:latin typeface="Arial"/>
                <a:ea typeface="Arial"/>
                <a:cs typeface="Arial"/>
                <a:sym typeface="Arial"/>
              </a:rPr>
              <a:t>:</a:t>
            </a:r>
            <a:endParaRPr sz="1800"/>
          </a:p>
        </p:txBody>
      </p:sp>
      <p:grpSp>
        <p:nvGrpSpPr>
          <p:cNvPr id="5945" name="Google Shape;5945;p55"/>
          <p:cNvGrpSpPr/>
          <p:nvPr/>
        </p:nvGrpSpPr>
        <p:grpSpPr>
          <a:xfrm>
            <a:off x="1478224" y="1464401"/>
            <a:ext cx="839128" cy="619700"/>
            <a:chOff x="4052000" y="2820739"/>
            <a:chExt cx="1118837" cy="826267"/>
          </a:xfrm>
        </p:grpSpPr>
        <p:cxnSp>
          <p:nvCxnSpPr>
            <p:cNvPr id="5946" name="Google Shape;5946;p55"/>
            <p:cNvCxnSpPr/>
            <p:nvPr/>
          </p:nvCxnSpPr>
          <p:spPr>
            <a:xfrm rot="10800000">
              <a:off x="4769093" y="2820739"/>
              <a:ext cx="401744" cy="302376"/>
            </a:xfrm>
            <a:prstGeom prst="straightConnector1">
              <a:avLst/>
            </a:prstGeom>
            <a:solidFill>
              <a:schemeClr val="accent1"/>
            </a:solidFill>
            <a:ln cap="flat" cmpd="sng" w="25400">
              <a:solidFill>
                <a:srgbClr val="CC0000"/>
              </a:solidFill>
              <a:prstDash val="solid"/>
              <a:round/>
              <a:headEnd len="sm" w="sm" type="none"/>
              <a:tailEnd len="med" w="med" type="triangle"/>
            </a:ln>
          </p:spPr>
        </p:cxnSp>
        <p:cxnSp>
          <p:nvCxnSpPr>
            <p:cNvPr id="5947" name="Google Shape;5947;p55"/>
            <p:cNvCxnSpPr/>
            <p:nvPr/>
          </p:nvCxnSpPr>
          <p:spPr>
            <a:xfrm rot="10800000">
              <a:off x="4052000" y="3192229"/>
              <a:ext cx="1059565" cy="14171"/>
            </a:xfrm>
            <a:prstGeom prst="straightConnector1">
              <a:avLst/>
            </a:prstGeom>
            <a:solidFill>
              <a:schemeClr val="accent1"/>
            </a:solidFill>
            <a:ln cap="flat" cmpd="sng" w="25400">
              <a:solidFill>
                <a:srgbClr val="CC0000"/>
              </a:solidFill>
              <a:prstDash val="solid"/>
              <a:round/>
              <a:headEnd len="sm" w="sm" type="none"/>
              <a:tailEnd len="med" w="med" type="triangle"/>
            </a:ln>
          </p:spPr>
        </p:cxnSp>
        <p:cxnSp>
          <p:nvCxnSpPr>
            <p:cNvPr id="5948" name="Google Shape;5948;p55"/>
            <p:cNvCxnSpPr/>
            <p:nvPr/>
          </p:nvCxnSpPr>
          <p:spPr>
            <a:xfrm flipH="1">
              <a:off x="4748700" y="3344630"/>
              <a:ext cx="401744" cy="302376"/>
            </a:xfrm>
            <a:prstGeom prst="straightConnector1">
              <a:avLst/>
            </a:prstGeom>
            <a:solidFill>
              <a:schemeClr val="accent1"/>
            </a:solidFill>
            <a:ln cap="flat" cmpd="sng" w="25400">
              <a:solidFill>
                <a:srgbClr val="CC0000"/>
              </a:solidFill>
              <a:prstDash val="solid"/>
              <a:round/>
              <a:headEnd len="sm" w="sm" type="none"/>
              <a:tailEnd len="med" w="med" type="triangle"/>
            </a:ln>
          </p:spPr>
        </p:cxnSp>
      </p:grpSp>
      <p:grpSp>
        <p:nvGrpSpPr>
          <p:cNvPr id="5949" name="Google Shape;5949;p55"/>
          <p:cNvGrpSpPr/>
          <p:nvPr/>
        </p:nvGrpSpPr>
        <p:grpSpPr>
          <a:xfrm>
            <a:off x="2807747" y="1253573"/>
            <a:ext cx="706354" cy="461637"/>
            <a:chOff x="4482698" y="1658905"/>
            <a:chExt cx="941805" cy="615516"/>
          </a:xfrm>
        </p:grpSpPr>
        <p:sp>
          <p:nvSpPr>
            <p:cNvPr id="5950" name="Google Shape;5950;p55"/>
            <p:cNvSpPr/>
            <p:nvPr/>
          </p:nvSpPr>
          <p:spPr>
            <a:xfrm rot="-389120">
              <a:off x="4643012" y="1955688"/>
              <a:ext cx="768350" cy="276225"/>
            </a:xfrm>
            <a:prstGeom prst="leftArrow">
              <a:avLst>
                <a:gd fmla="val 50000" name="adj1"/>
                <a:gd fmla="val 69540" name="adj2"/>
              </a:avLst>
            </a:prstGeom>
            <a:gradFill>
              <a:gsLst>
                <a:gs pos="0">
                  <a:srgbClr val="C00000"/>
                </a:gs>
                <a:gs pos="100000">
                  <a:schemeClr val="lt1"/>
                </a:gs>
              </a:gsLst>
              <a:lin ang="0" scaled="0"/>
            </a:gra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951" name="Google Shape;5951;p55"/>
            <p:cNvSpPr txBox="1"/>
            <p:nvPr/>
          </p:nvSpPr>
          <p:spPr>
            <a:xfrm>
              <a:off x="4482698" y="1658905"/>
              <a:ext cx="764953" cy="338554"/>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i="1" lang="en-US" sz="1200">
                  <a:solidFill>
                    <a:srgbClr val="C00000"/>
                  </a:solidFill>
                  <a:latin typeface="Arial"/>
                  <a:ea typeface="Arial"/>
                  <a:cs typeface="Arial"/>
                  <a:sym typeface="Arial"/>
                </a:rPr>
                <a:t>AS3,X</a:t>
              </a:r>
              <a:endParaRPr sz="1100"/>
            </a:p>
          </p:txBody>
        </p:sp>
      </p:grpSp>
      <p:sp>
        <p:nvSpPr>
          <p:cNvPr id="5952" name="Google Shape;5952;p55"/>
          <p:cNvSpPr txBox="1"/>
          <p:nvPr/>
        </p:nvSpPr>
        <p:spPr>
          <a:xfrm>
            <a:off x="440287" y="3917269"/>
            <a:ext cx="6727800" cy="414000"/>
          </a:xfrm>
          <a:prstGeom prst="rect">
            <a:avLst/>
          </a:prstGeom>
          <a:noFill/>
          <a:ln>
            <a:noFill/>
          </a:ln>
        </p:spPr>
        <p:txBody>
          <a:bodyPr anchorCtr="0" anchor="t" bIns="34275" lIns="68575" spcFirstLastPara="1" rIns="68575" wrap="square" tIns="34275">
            <a:noAutofit/>
          </a:bodyPr>
          <a:lstStyle/>
          <a:p>
            <a:pPr indent="-215900" lvl="0" marL="215900" marR="0" rtl="0" algn="l">
              <a:lnSpc>
                <a:spcPct val="89166"/>
              </a:lnSpc>
              <a:spcBef>
                <a:spcPts val="0"/>
              </a:spcBef>
              <a:spcAft>
                <a:spcPts val="0"/>
              </a:spcAft>
              <a:buClr>
                <a:srgbClr val="000099"/>
              </a:buClr>
              <a:buSzPts val="1800"/>
              <a:buFont typeface="Noto Sans Symbols"/>
              <a:buChar char="▪"/>
            </a:pPr>
            <a:r>
              <a:rPr lang="en-US" sz="1800">
                <a:solidFill>
                  <a:schemeClr val="dk1"/>
                </a:solidFill>
                <a:latin typeface="Arial"/>
                <a:ea typeface="Arial"/>
                <a:cs typeface="Arial"/>
                <a:sym typeface="Arial"/>
              </a:rPr>
              <a:t>AS1 </a:t>
            </a:r>
            <a:r>
              <a:rPr lang="en-US" sz="1800">
                <a:solidFill>
                  <a:schemeClr val="dk1"/>
                </a:solidFill>
              </a:rPr>
              <a:t>πύλη δρομολογητή </a:t>
            </a:r>
            <a:r>
              <a:rPr lang="en-US" sz="1800">
                <a:solidFill>
                  <a:schemeClr val="dk1"/>
                </a:solidFill>
                <a:latin typeface="Arial"/>
                <a:ea typeface="Arial"/>
                <a:cs typeface="Arial"/>
                <a:sym typeface="Arial"/>
              </a:rPr>
              <a:t>1c </a:t>
            </a:r>
            <a:r>
              <a:rPr lang="en-US" sz="1800">
                <a:solidFill>
                  <a:schemeClr val="dk1"/>
                </a:solidFill>
              </a:rPr>
              <a:t>μαθαίνει μονοπάτι </a:t>
            </a:r>
            <a:r>
              <a:rPr lang="en-US" sz="1800">
                <a:solidFill>
                  <a:srgbClr val="CC0000"/>
                </a:solidFill>
                <a:latin typeface="Arial"/>
                <a:ea typeface="Arial"/>
                <a:cs typeface="Arial"/>
                <a:sym typeface="Arial"/>
              </a:rPr>
              <a:t>AS3,X </a:t>
            </a:r>
            <a:r>
              <a:rPr lang="en-US" sz="1800">
                <a:solidFill>
                  <a:schemeClr val="dk1"/>
                </a:solidFill>
              </a:rPr>
              <a:t>από</a:t>
            </a:r>
            <a:r>
              <a:rPr lang="en-US" sz="1800">
                <a:solidFill>
                  <a:schemeClr val="dk1"/>
                </a:solidFill>
                <a:latin typeface="Arial"/>
                <a:ea typeface="Arial"/>
                <a:cs typeface="Arial"/>
                <a:sym typeface="Arial"/>
              </a:rPr>
              <a:t> 3a</a:t>
            </a:r>
            <a:endParaRPr sz="1800"/>
          </a:p>
          <a:p>
            <a:pPr indent="-152400" lvl="0" marL="254000" marR="0" rtl="0" algn="l">
              <a:lnSpc>
                <a:spcPct val="85000"/>
              </a:lnSpc>
              <a:spcBef>
                <a:spcPts val="300"/>
              </a:spcBef>
              <a:spcAft>
                <a:spcPts val="0"/>
              </a:spcAft>
              <a:buClr>
                <a:srgbClr val="000099"/>
              </a:buClr>
              <a:buSzPts val="1500"/>
              <a:buFont typeface="Noto Sans Symbols"/>
              <a:buNone/>
            </a:pPr>
            <a:r>
              <a:t/>
            </a:r>
            <a:endParaRPr sz="1800">
              <a:solidFill>
                <a:schemeClr val="dk1"/>
              </a:solidFill>
              <a:latin typeface="Arial"/>
              <a:ea typeface="Arial"/>
              <a:cs typeface="Arial"/>
              <a:sym typeface="Arial"/>
            </a:endParaRPr>
          </a:p>
        </p:txBody>
      </p:sp>
      <p:sp>
        <p:nvSpPr>
          <p:cNvPr id="5953" name="Google Shape;5953;p55"/>
          <p:cNvSpPr txBox="1"/>
          <p:nvPr/>
        </p:nvSpPr>
        <p:spPr>
          <a:xfrm>
            <a:off x="452018" y="4231374"/>
            <a:ext cx="7891500" cy="771600"/>
          </a:xfrm>
          <a:prstGeom prst="rect">
            <a:avLst/>
          </a:prstGeom>
          <a:noFill/>
          <a:ln>
            <a:noFill/>
          </a:ln>
        </p:spPr>
        <p:txBody>
          <a:bodyPr anchorCtr="0" anchor="t" bIns="34275" lIns="68575" spcFirstLastPara="1" rIns="68575" wrap="square" tIns="34275">
            <a:noAutofit/>
          </a:bodyPr>
          <a:lstStyle/>
          <a:p>
            <a:pPr indent="-215900" lvl="0" marL="215900" marR="0" rtl="0" algn="l">
              <a:lnSpc>
                <a:spcPct val="100000"/>
              </a:lnSpc>
              <a:spcBef>
                <a:spcPts val="0"/>
              </a:spcBef>
              <a:spcAft>
                <a:spcPts val="0"/>
              </a:spcAft>
              <a:buClr>
                <a:srgbClr val="000099"/>
              </a:buClr>
              <a:buSzPts val="1800"/>
              <a:buFont typeface="Noto Sans Symbols"/>
              <a:buChar char="▪"/>
            </a:pPr>
            <a:r>
              <a:rPr lang="en-US" sz="1800">
                <a:solidFill>
                  <a:schemeClr val="dk1"/>
                </a:solidFill>
              </a:rPr>
              <a:t>βασισμένο στην </a:t>
            </a:r>
            <a:r>
              <a:rPr lang="en-US" sz="1800">
                <a:solidFill>
                  <a:srgbClr val="0000A8"/>
                </a:solidFill>
              </a:rPr>
              <a:t>πολιτική</a:t>
            </a:r>
            <a:r>
              <a:rPr lang="en-US" sz="1800">
                <a:solidFill>
                  <a:srgbClr val="0000A8"/>
                </a:solidFill>
                <a:latin typeface="Arial"/>
                <a:ea typeface="Arial"/>
                <a:cs typeface="Arial"/>
                <a:sym typeface="Arial"/>
              </a:rPr>
              <a:t>, </a:t>
            </a:r>
            <a:r>
              <a:rPr lang="en-US" sz="1800">
                <a:solidFill>
                  <a:schemeClr val="dk1"/>
                </a:solidFill>
                <a:latin typeface="Arial"/>
                <a:ea typeface="Arial"/>
                <a:cs typeface="Arial"/>
                <a:sym typeface="Arial"/>
              </a:rPr>
              <a:t>AS1 </a:t>
            </a:r>
            <a:r>
              <a:rPr lang="en-US" sz="1800">
                <a:solidFill>
                  <a:schemeClr val="dk1"/>
                </a:solidFill>
              </a:rPr>
              <a:t>πύλη δρομολογητή </a:t>
            </a:r>
            <a:r>
              <a:rPr lang="en-US" sz="1800">
                <a:solidFill>
                  <a:schemeClr val="dk1"/>
                </a:solidFill>
                <a:latin typeface="Arial"/>
                <a:ea typeface="Arial"/>
                <a:cs typeface="Arial"/>
                <a:sym typeface="Arial"/>
              </a:rPr>
              <a:t>1c </a:t>
            </a:r>
            <a:r>
              <a:rPr lang="en-US" sz="1800">
                <a:solidFill>
                  <a:schemeClr val="dk1"/>
                </a:solidFill>
              </a:rPr>
              <a:t>διαλέγει μονοπάτι </a:t>
            </a:r>
            <a:r>
              <a:rPr lang="en-US" sz="1800">
                <a:solidFill>
                  <a:srgbClr val="CC0000"/>
                </a:solidFill>
                <a:latin typeface="Arial"/>
                <a:ea typeface="Arial"/>
                <a:cs typeface="Arial"/>
                <a:sym typeface="Arial"/>
              </a:rPr>
              <a:t>AS3,X </a:t>
            </a:r>
            <a:r>
              <a:rPr lang="en-US" sz="1800">
                <a:solidFill>
                  <a:schemeClr val="dk1"/>
                </a:solidFill>
              </a:rPr>
              <a:t>και διαφημίζει μονοπάτι μέσα στο </a:t>
            </a:r>
            <a:r>
              <a:rPr lang="en-US" sz="1800">
                <a:solidFill>
                  <a:schemeClr val="dk1"/>
                </a:solidFill>
                <a:latin typeface="Arial"/>
                <a:ea typeface="Arial"/>
                <a:cs typeface="Arial"/>
                <a:sym typeface="Arial"/>
              </a:rPr>
              <a:t>AS1 </a:t>
            </a:r>
            <a:r>
              <a:rPr lang="en-US" sz="1800">
                <a:solidFill>
                  <a:schemeClr val="dk1"/>
                </a:solidFill>
              </a:rPr>
              <a:t>μέσω </a:t>
            </a:r>
            <a:r>
              <a:rPr lang="en-US" sz="1800">
                <a:solidFill>
                  <a:schemeClr val="dk1"/>
                </a:solidFill>
                <a:latin typeface="Arial"/>
                <a:ea typeface="Arial"/>
                <a:cs typeface="Arial"/>
                <a:sym typeface="Arial"/>
              </a:rPr>
              <a:t>iBGP</a:t>
            </a:r>
            <a:endParaRPr sz="1800">
              <a:solidFill>
                <a:schemeClr val="dk1"/>
              </a:solidFill>
              <a:latin typeface="Arial"/>
              <a:ea typeface="Arial"/>
              <a:cs typeface="Arial"/>
              <a:sym typeface="Arial"/>
            </a:endParaRPr>
          </a:p>
        </p:txBody>
      </p:sp>
      <p:grpSp>
        <p:nvGrpSpPr>
          <p:cNvPr id="5954" name="Google Shape;5954;p55"/>
          <p:cNvGrpSpPr/>
          <p:nvPr/>
        </p:nvGrpSpPr>
        <p:grpSpPr>
          <a:xfrm>
            <a:off x="5278322" y="1800047"/>
            <a:ext cx="968825" cy="513775"/>
            <a:chOff x="2281" y="2317"/>
            <a:chExt cx="814" cy="432"/>
          </a:xfrm>
        </p:grpSpPr>
        <p:sp>
          <p:nvSpPr>
            <p:cNvPr id="5955" name="Google Shape;5955;p55"/>
            <p:cNvSpPr/>
            <p:nvPr/>
          </p:nvSpPr>
          <p:spPr>
            <a:xfrm rot="-2203107">
              <a:off x="2282" y="2446"/>
              <a:ext cx="484" cy="163"/>
            </a:xfrm>
            <a:prstGeom prst="leftArrow">
              <a:avLst>
                <a:gd fmla="val 50000" name="adj1"/>
                <a:gd fmla="val 69540" name="adj2"/>
              </a:avLst>
            </a:prstGeom>
            <a:gradFill>
              <a:gsLst>
                <a:gs pos="0">
                  <a:srgbClr val="C00000"/>
                </a:gs>
                <a:gs pos="100000">
                  <a:srgbClr val="FFFF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6" name="Google Shape;5956;p55"/>
            <p:cNvSpPr txBox="1"/>
            <p:nvPr/>
          </p:nvSpPr>
          <p:spPr>
            <a:xfrm>
              <a:off x="2496" y="2559"/>
              <a:ext cx="599" cy="190"/>
            </a:xfrm>
            <a:prstGeom prst="rect">
              <a:avLst/>
            </a:prstGeom>
            <a:noFill/>
            <a:ln>
              <a:noFill/>
            </a:ln>
          </p:spPr>
          <p:txBody>
            <a:bodyPr anchorCtr="0" anchor="t" bIns="34275" lIns="68575" spcFirstLastPara="1" rIns="68575" wrap="square" tIns="34275">
              <a:spAutoFit/>
            </a:bodyPr>
            <a:lstStyle/>
            <a:p>
              <a:pPr indent="0" lvl="0" marL="0" marR="0" rtl="0" algn="l">
                <a:lnSpc>
                  <a:spcPct val="85000"/>
                </a:lnSpc>
                <a:spcBef>
                  <a:spcPts val="0"/>
                </a:spcBef>
                <a:spcAft>
                  <a:spcPts val="0"/>
                </a:spcAft>
                <a:buClr>
                  <a:srgbClr val="C00000"/>
                </a:buClr>
                <a:buSzPts val="1200"/>
                <a:buFont typeface="Arial"/>
                <a:buNone/>
              </a:pPr>
              <a:r>
                <a:rPr b="0" i="1" lang="en-US" sz="1200" u="none" cap="none" strike="noStrike">
                  <a:solidFill>
                    <a:srgbClr val="C00000"/>
                  </a:solidFill>
                  <a:latin typeface="Arial"/>
                  <a:ea typeface="Arial"/>
                  <a:cs typeface="Arial"/>
                  <a:sym typeface="Arial"/>
                </a:rPr>
                <a:t>AS3, X</a:t>
              </a:r>
              <a:endParaRPr sz="1100"/>
            </a:p>
          </p:txBody>
        </p:sp>
      </p:grpSp>
      <p:grpSp>
        <p:nvGrpSpPr>
          <p:cNvPr id="5957" name="Google Shape;5957;p55"/>
          <p:cNvGrpSpPr/>
          <p:nvPr/>
        </p:nvGrpSpPr>
        <p:grpSpPr>
          <a:xfrm>
            <a:off x="835052" y="798057"/>
            <a:ext cx="7350833" cy="2322312"/>
            <a:chOff x="1113403" y="1064076"/>
            <a:chExt cx="9801110" cy="3096416"/>
          </a:xfrm>
        </p:grpSpPr>
        <p:grpSp>
          <p:nvGrpSpPr>
            <p:cNvPr id="5958" name="Google Shape;5958;p55"/>
            <p:cNvGrpSpPr/>
            <p:nvPr/>
          </p:nvGrpSpPr>
          <p:grpSpPr>
            <a:xfrm>
              <a:off x="1113403" y="1064076"/>
              <a:ext cx="9801110" cy="3096416"/>
              <a:chOff x="1426553" y="3694542"/>
              <a:chExt cx="9801110" cy="3096416"/>
            </a:xfrm>
          </p:grpSpPr>
          <p:grpSp>
            <p:nvGrpSpPr>
              <p:cNvPr id="5959" name="Google Shape;5959;p55"/>
              <p:cNvGrpSpPr/>
              <p:nvPr/>
            </p:nvGrpSpPr>
            <p:grpSpPr>
              <a:xfrm>
                <a:off x="1426553" y="3694542"/>
                <a:ext cx="9249542" cy="3096416"/>
                <a:chOff x="1426553" y="3694542"/>
                <a:chExt cx="9249542" cy="3096416"/>
              </a:xfrm>
            </p:grpSpPr>
            <p:grpSp>
              <p:nvGrpSpPr>
                <p:cNvPr id="5960" name="Google Shape;5960;p55"/>
                <p:cNvGrpSpPr/>
                <p:nvPr/>
              </p:nvGrpSpPr>
              <p:grpSpPr>
                <a:xfrm>
                  <a:off x="4625977" y="4850481"/>
                  <a:ext cx="2545688" cy="1940478"/>
                  <a:chOff x="4625977" y="4850481"/>
                  <a:chExt cx="2545688" cy="1940478"/>
                </a:xfrm>
              </p:grpSpPr>
              <p:grpSp>
                <p:nvGrpSpPr>
                  <p:cNvPr id="5961" name="Google Shape;5961;p55"/>
                  <p:cNvGrpSpPr/>
                  <p:nvPr/>
                </p:nvGrpSpPr>
                <p:grpSpPr>
                  <a:xfrm>
                    <a:off x="4625977" y="4850481"/>
                    <a:ext cx="2545688" cy="1940478"/>
                    <a:chOff x="-2170772" y="2784954"/>
                    <a:chExt cx="2712783" cy="2090679"/>
                  </a:xfrm>
                </p:grpSpPr>
                <p:sp>
                  <p:nvSpPr>
                    <p:cNvPr id="5962" name="Google Shape;5962;p55"/>
                    <p:cNvSpPr/>
                    <p:nvPr/>
                  </p:nvSpPr>
                  <p:spPr>
                    <a:xfrm>
                      <a:off x="-2170772" y="2784954"/>
                      <a:ext cx="2712783" cy="1853712"/>
                    </a:xfrm>
                    <a:custGeom>
                      <a:rect b="b" l="l" r="r" t="t"/>
                      <a:pathLst>
                        <a:path extrusionOk="0" h="10795" w="10000">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963" name="Google Shape;5963;p55"/>
                    <p:cNvGrpSpPr/>
                    <p:nvPr/>
                  </p:nvGrpSpPr>
                  <p:grpSpPr>
                    <a:xfrm>
                      <a:off x="-1935370" y="2935816"/>
                      <a:ext cx="2333625" cy="1939817"/>
                      <a:chOff x="833331" y="2873352"/>
                      <a:chExt cx="2333625" cy="1939817"/>
                    </a:xfrm>
                  </p:grpSpPr>
                  <p:grpSp>
                    <p:nvGrpSpPr>
                      <p:cNvPr id="5964" name="Google Shape;5964;p55"/>
                      <p:cNvGrpSpPr/>
                      <p:nvPr/>
                    </p:nvGrpSpPr>
                    <p:grpSpPr>
                      <a:xfrm>
                        <a:off x="1736090" y="2873352"/>
                        <a:ext cx="565150" cy="718500"/>
                        <a:chOff x="1736090" y="2873352"/>
                        <a:chExt cx="565150" cy="718500"/>
                      </a:xfrm>
                    </p:grpSpPr>
                    <p:grpSp>
                      <p:nvGrpSpPr>
                        <p:cNvPr id="5965" name="Google Shape;5965;p55"/>
                        <p:cNvGrpSpPr/>
                        <p:nvPr/>
                      </p:nvGrpSpPr>
                      <p:grpSpPr>
                        <a:xfrm>
                          <a:off x="1736090" y="2893762"/>
                          <a:ext cx="565150" cy="292100"/>
                          <a:chOff x="1871277" y="1576300"/>
                          <a:chExt cx="1128371" cy="437861"/>
                        </a:xfrm>
                      </p:grpSpPr>
                      <p:sp>
                        <p:nvSpPr>
                          <p:cNvPr id="5966" name="Google Shape;5966;p55"/>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967" name="Google Shape;5967;p55"/>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968" name="Google Shape;5968;p55"/>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969" name="Google Shape;5969;p55"/>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970" name="Google Shape;5970;p55"/>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971" name="Google Shape;5971;p55"/>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972" name="Google Shape;5972;p55"/>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973" name="Google Shape;5973;p55"/>
                          <p:cNvCxnSpPr>
                            <a:endCxn id="5968"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5974" name="Google Shape;5974;p55"/>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5975" name="Google Shape;5975;p55"/>
                        <p:cNvGrpSpPr/>
                        <p:nvPr/>
                      </p:nvGrpSpPr>
                      <p:grpSpPr>
                        <a:xfrm>
                          <a:off x="1770362" y="2873352"/>
                          <a:ext cx="441300" cy="718500"/>
                          <a:chOff x="667045" y="1708643"/>
                          <a:chExt cx="441300" cy="718500"/>
                        </a:xfrm>
                      </p:grpSpPr>
                      <p:sp>
                        <p:nvSpPr>
                          <p:cNvPr id="5976" name="Google Shape;5976;p55"/>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977" name="Google Shape;5977;p55"/>
                          <p:cNvSpPr txBox="1"/>
                          <p:nvPr/>
                        </p:nvSpPr>
                        <p:spPr>
                          <a:xfrm>
                            <a:off x="667045" y="1708643"/>
                            <a:ext cx="441300" cy="71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2b</a:t>
                            </a:r>
                            <a:endParaRPr sz="1100"/>
                          </a:p>
                        </p:txBody>
                      </p:sp>
                    </p:grpSp>
                  </p:grpSp>
                  <p:grpSp>
                    <p:nvGrpSpPr>
                      <p:cNvPr id="5978" name="Google Shape;5978;p55"/>
                      <p:cNvGrpSpPr/>
                      <p:nvPr/>
                    </p:nvGrpSpPr>
                    <p:grpSpPr>
                      <a:xfrm>
                        <a:off x="1740320" y="4094669"/>
                        <a:ext cx="565150" cy="718500"/>
                        <a:chOff x="1736090" y="2873352"/>
                        <a:chExt cx="565150" cy="718500"/>
                      </a:xfrm>
                    </p:grpSpPr>
                    <p:grpSp>
                      <p:nvGrpSpPr>
                        <p:cNvPr id="5979" name="Google Shape;5979;p55"/>
                        <p:cNvGrpSpPr/>
                        <p:nvPr/>
                      </p:nvGrpSpPr>
                      <p:grpSpPr>
                        <a:xfrm>
                          <a:off x="1736090" y="2893762"/>
                          <a:ext cx="565150" cy="292100"/>
                          <a:chOff x="1871277" y="1576300"/>
                          <a:chExt cx="1128371" cy="437861"/>
                        </a:xfrm>
                      </p:grpSpPr>
                      <p:sp>
                        <p:nvSpPr>
                          <p:cNvPr id="5980" name="Google Shape;5980;p55"/>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981" name="Google Shape;5981;p55"/>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982" name="Google Shape;5982;p55"/>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983" name="Google Shape;5983;p55"/>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984" name="Google Shape;5984;p55"/>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985" name="Google Shape;5985;p55"/>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986" name="Google Shape;5986;p55"/>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987" name="Google Shape;5987;p55"/>
                          <p:cNvCxnSpPr>
                            <a:endCxn id="5982"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5988" name="Google Shape;5988;p55"/>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5989" name="Google Shape;5989;p55"/>
                        <p:cNvGrpSpPr/>
                        <p:nvPr/>
                      </p:nvGrpSpPr>
                      <p:grpSpPr>
                        <a:xfrm>
                          <a:off x="1770362" y="2873352"/>
                          <a:ext cx="441300" cy="718500"/>
                          <a:chOff x="667045" y="1708643"/>
                          <a:chExt cx="441300" cy="718500"/>
                        </a:xfrm>
                      </p:grpSpPr>
                      <p:sp>
                        <p:nvSpPr>
                          <p:cNvPr id="5990" name="Google Shape;5990;p55"/>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991" name="Google Shape;5991;p55"/>
                          <p:cNvSpPr txBox="1"/>
                          <p:nvPr/>
                        </p:nvSpPr>
                        <p:spPr>
                          <a:xfrm>
                            <a:off x="667045" y="1708643"/>
                            <a:ext cx="441300" cy="71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2d</a:t>
                            </a:r>
                            <a:endParaRPr sz="1100"/>
                          </a:p>
                        </p:txBody>
                      </p:sp>
                    </p:grpSp>
                  </p:grpSp>
                  <p:grpSp>
                    <p:nvGrpSpPr>
                      <p:cNvPr id="5992" name="Google Shape;5992;p55"/>
                      <p:cNvGrpSpPr/>
                      <p:nvPr/>
                    </p:nvGrpSpPr>
                    <p:grpSpPr>
                      <a:xfrm>
                        <a:off x="2601806" y="3485072"/>
                        <a:ext cx="565150" cy="718500"/>
                        <a:chOff x="1736090" y="2873352"/>
                        <a:chExt cx="565150" cy="718500"/>
                      </a:xfrm>
                    </p:grpSpPr>
                    <p:grpSp>
                      <p:nvGrpSpPr>
                        <p:cNvPr id="5993" name="Google Shape;5993;p55"/>
                        <p:cNvGrpSpPr/>
                        <p:nvPr/>
                      </p:nvGrpSpPr>
                      <p:grpSpPr>
                        <a:xfrm>
                          <a:off x="1736090" y="2893762"/>
                          <a:ext cx="565150" cy="292100"/>
                          <a:chOff x="1871277" y="1576300"/>
                          <a:chExt cx="1128371" cy="437861"/>
                        </a:xfrm>
                      </p:grpSpPr>
                      <p:sp>
                        <p:nvSpPr>
                          <p:cNvPr id="5994" name="Google Shape;5994;p55"/>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995" name="Google Shape;5995;p55"/>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996" name="Google Shape;5996;p55"/>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997" name="Google Shape;5997;p55"/>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998" name="Google Shape;5998;p55"/>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999" name="Google Shape;5999;p55"/>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000" name="Google Shape;6000;p55"/>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001" name="Google Shape;6001;p55"/>
                          <p:cNvCxnSpPr>
                            <a:endCxn id="5996"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002" name="Google Shape;6002;p55"/>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003" name="Google Shape;6003;p55"/>
                        <p:cNvGrpSpPr/>
                        <p:nvPr/>
                      </p:nvGrpSpPr>
                      <p:grpSpPr>
                        <a:xfrm>
                          <a:off x="1770362" y="2873352"/>
                          <a:ext cx="428400" cy="718500"/>
                          <a:chOff x="667045" y="1708643"/>
                          <a:chExt cx="428400" cy="718500"/>
                        </a:xfrm>
                      </p:grpSpPr>
                      <p:sp>
                        <p:nvSpPr>
                          <p:cNvPr id="6004" name="Google Shape;6004;p55"/>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005" name="Google Shape;6005;p55"/>
                          <p:cNvSpPr txBox="1"/>
                          <p:nvPr/>
                        </p:nvSpPr>
                        <p:spPr>
                          <a:xfrm>
                            <a:off x="667045" y="1708643"/>
                            <a:ext cx="428400" cy="71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2c</a:t>
                            </a:r>
                            <a:endParaRPr sz="1100"/>
                          </a:p>
                        </p:txBody>
                      </p:sp>
                    </p:grpSp>
                  </p:grpSp>
                  <p:grpSp>
                    <p:nvGrpSpPr>
                      <p:cNvPr id="6006" name="Google Shape;6006;p55"/>
                      <p:cNvGrpSpPr/>
                      <p:nvPr/>
                    </p:nvGrpSpPr>
                    <p:grpSpPr>
                      <a:xfrm>
                        <a:off x="833331" y="3478719"/>
                        <a:ext cx="565150" cy="718500"/>
                        <a:chOff x="1736090" y="2873352"/>
                        <a:chExt cx="565150" cy="718500"/>
                      </a:xfrm>
                    </p:grpSpPr>
                    <p:grpSp>
                      <p:nvGrpSpPr>
                        <p:cNvPr id="6007" name="Google Shape;6007;p55"/>
                        <p:cNvGrpSpPr/>
                        <p:nvPr/>
                      </p:nvGrpSpPr>
                      <p:grpSpPr>
                        <a:xfrm>
                          <a:off x="1736090" y="2893762"/>
                          <a:ext cx="565150" cy="292100"/>
                          <a:chOff x="1871277" y="1576300"/>
                          <a:chExt cx="1128371" cy="437861"/>
                        </a:xfrm>
                      </p:grpSpPr>
                      <p:sp>
                        <p:nvSpPr>
                          <p:cNvPr id="6008" name="Google Shape;6008;p55"/>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009" name="Google Shape;6009;p55"/>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010" name="Google Shape;6010;p55"/>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011" name="Google Shape;6011;p55"/>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012" name="Google Shape;6012;p55"/>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013" name="Google Shape;6013;p55"/>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014" name="Google Shape;6014;p55"/>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015" name="Google Shape;6015;p55"/>
                          <p:cNvCxnSpPr>
                            <a:endCxn id="6010"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016" name="Google Shape;6016;p55"/>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017" name="Google Shape;6017;p55"/>
                        <p:cNvGrpSpPr/>
                        <p:nvPr/>
                      </p:nvGrpSpPr>
                      <p:grpSpPr>
                        <a:xfrm>
                          <a:off x="1770362" y="2873352"/>
                          <a:ext cx="441300" cy="718500"/>
                          <a:chOff x="667045" y="1708643"/>
                          <a:chExt cx="441300" cy="718500"/>
                        </a:xfrm>
                      </p:grpSpPr>
                      <p:sp>
                        <p:nvSpPr>
                          <p:cNvPr id="6018" name="Google Shape;6018;p55"/>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019" name="Google Shape;6019;p55"/>
                          <p:cNvSpPr txBox="1"/>
                          <p:nvPr/>
                        </p:nvSpPr>
                        <p:spPr>
                          <a:xfrm>
                            <a:off x="667045" y="1708643"/>
                            <a:ext cx="441300" cy="71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2a</a:t>
                            </a:r>
                            <a:endParaRPr sz="1100"/>
                          </a:p>
                        </p:txBody>
                      </p:sp>
                    </p:grpSp>
                  </p:grpSp>
                  <p:cxnSp>
                    <p:nvCxnSpPr>
                      <p:cNvPr id="6020" name="Google Shape;6020;p55"/>
                      <p:cNvCxnSpPr>
                        <a:stCxn id="5966" idx="7"/>
                      </p:cNvCxnSpPr>
                      <p:nvPr/>
                    </p:nvCxnSpPr>
                    <p:spPr>
                      <a:xfrm>
                        <a:off x="2218708" y="3154477"/>
                        <a:ext cx="480000" cy="369900"/>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6021" name="Google Shape;6021;p55"/>
                      <p:cNvCxnSpPr/>
                      <p:nvPr/>
                    </p:nvCxnSpPr>
                    <p:spPr>
                      <a:xfrm>
                        <a:off x="1300073" y="3786304"/>
                        <a:ext cx="477927" cy="357071"/>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6022" name="Google Shape;6022;p55"/>
                      <p:cNvCxnSpPr/>
                      <p:nvPr/>
                    </p:nvCxnSpPr>
                    <p:spPr>
                      <a:xfrm flipH="1">
                        <a:off x="2196042" y="3783542"/>
                        <a:ext cx="508002" cy="349250"/>
                      </a:xfrm>
                      <a:prstGeom prst="straightConnector1">
                        <a:avLst/>
                      </a:prstGeom>
                      <a:solidFill>
                        <a:srgbClr val="00CC99"/>
                      </a:solidFill>
                      <a:ln cap="flat" cmpd="sng" w="19050">
                        <a:solidFill>
                          <a:schemeClr val="dk1"/>
                        </a:solidFill>
                        <a:prstDash val="solid"/>
                        <a:round/>
                        <a:headEnd len="sm" w="sm" type="none"/>
                        <a:tailEnd len="sm" w="sm" type="none"/>
                      </a:ln>
                    </p:spPr>
                  </p:cxnSp>
                </p:grpSp>
              </p:grpSp>
              <p:sp>
                <p:nvSpPr>
                  <p:cNvPr id="6023" name="Google Shape;6023;p55"/>
                  <p:cNvSpPr txBox="1"/>
                  <p:nvPr/>
                </p:nvSpPr>
                <p:spPr>
                  <a:xfrm>
                    <a:off x="4833576" y="4910165"/>
                    <a:ext cx="753532" cy="40011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500">
                        <a:solidFill>
                          <a:srgbClr val="000090"/>
                        </a:solidFill>
                        <a:latin typeface="Arial"/>
                        <a:ea typeface="Arial"/>
                        <a:cs typeface="Arial"/>
                        <a:sym typeface="Arial"/>
                      </a:rPr>
                      <a:t>AS 2</a:t>
                    </a:r>
                    <a:endParaRPr sz="1100"/>
                  </a:p>
                </p:txBody>
              </p:sp>
            </p:grpSp>
            <p:grpSp>
              <p:nvGrpSpPr>
                <p:cNvPr id="6024" name="Google Shape;6024;p55"/>
                <p:cNvGrpSpPr/>
                <p:nvPr/>
              </p:nvGrpSpPr>
              <p:grpSpPr>
                <a:xfrm>
                  <a:off x="8100574" y="3694542"/>
                  <a:ext cx="2575521" cy="1904997"/>
                  <a:chOff x="8100574" y="3694542"/>
                  <a:chExt cx="2575521" cy="1904997"/>
                </a:xfrm>
              </p:grpSpPr>
              <p:sp>
                <p:nvSpPr>
                  <p:cNvPr id="6025" name="Google Shape;6025;p55"/>
                  <p:cNvSpPr/>
                  <p:nvPr/>
                </p:nvSpPr>
                <p:spPr>
                  <a:xfrm>
                    <a:off x="8100574" y="3694542"/>
                    <a:ext cx="2575521" cy="1672516"/>
                  </a:xfrm>
                  <a:custGeom>
                    <a:rect b="b" l="l" r="r" t="t"/>
                    <a:pathLst>
                      <a:path extrusionOk="0" h="10795" w="10000">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nvGrpSpPr>
                  <p:cNvPr id="6026" name="Google Shape;6026;p55"/>
                  <p:cNvGrpSpPr/>
                  <p:nvPr/>
                </p:nvGrpSpPr>
                <p:grpSpPr>
                  <a:xfrm>
                    <a:off x="8136838" y="3735782"/>
                    <a:ext cx="2402775" cy="1863757"/>
                    <a:chOff x="8136838" y="3735782"/>
                    <a:chExt cx="2402775" cy="1863757"/>
                  </a:xfrm>
                </p:grpSpPr>
                <p:grpSp>
                  <p:nvGrpSpPr>
                    <p:cNvPr id="6027" name="Google Shape;6027;p55"/>
                    <p:cNvGrpSpPr/>
                    <p:nvPr/>
                  </p:nvGrpSpPr>
                  <p:grpSpPr>
                    <a:xfrm>
                      <a:off x="8324065" y="3830658"/>
                      <a:ext cx="2215548" cy="1768881"/>
                      <a:chOff x="833331" y="2873352"/>
                      <a:chExt cx="2333625" cy="1960517"/>
                    </a:xfrm>
                  </p:grpSpPr>
                  <p:grpSp>
                    <p:nvGrpSpPr>
                      <p:cNvPr id="6028" name="Google Shape;6028;p55"/>
                      <p:cNvGrpSpPr/>
                      <p:nvPr/>
                    </p:nvGrpSpPr>
                    <p:grpSpPr>
                      <a:xfrm>
                        <a:off x="1736090" y="2873352"/>
                        <a:ext cx="565150" cy="739200"/>
                        <a:chOff x="1736090" y="2873352"/>
                        <a:chExt cx="565150" cy="739200"/>
                      </a:xfrm>
                    </p:grpSpPr>
                    <p:grpSp>
                      <p:nvGrpSpPr>
                        <p:cNvPr id="6029" name="Google Shape;6029;p55"/>
                        <p:cNvGrpSpPr/>
                        <p:nvPr/>
                      </p:nvGrpSpPr>
                      <p:grpSpPr>
                        <a:xfrm>
                          <a:off x="1736090" y="2893762"/>
                          <a:ext cx="565150" cy="292100"/>
                          <a:chOff x="1871277" y="1576300"/>
                          <a:chExt cx="1128371" cy="437861"/>
                        </a:xfrm>
                      </p:grpSpPr>
                      <p:sp>
                        <p:nvSpPr>
                          <p:cNvPr id="6030" name="Google Shape;6030;p55"/>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031" name="Google Shape;6031;p55"/>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032" name="Google Shape;6032;p55"/>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033" name="Google Shape;6033;p55"/>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034" name="Google Shape;6034;p55"/>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035" name="Google Shape;6035;p55"/>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036" name="Google Shape;6036;p55"/>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037" name="Google Shape;6037;p55"/>
                          <p:cNvCxnSpPr>
                            <a:endCxn id="6032"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038" name="Google Shape;6038;p55"/>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039" name="Google Shape;6039;p55"/>
                        <p:cNvGrpSpPr/>
                        <p:nvPr/>
                      </p:nvGrpSpPr>
                      <p:grpSpPr>
                        <a:xfrm>
                          <a:off x="1770362" y="2873352"/>
                          <a:ext cx="441300" cy="739200"/>
                          <a:chOff x="667045" y="1708643"/>
                          <a:chExt cx="441300" cy="739200"/>
                        </a:xfrm>
                      </p:grpSpPr>
                      <p:sp>
                        <p:nvSpPr>
                          <p:cNvPr id="6040" name="Google Shape;6040;p55"/>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041" name="Google Shape;6041;p55"/>
                          <p:cNvSpPr txBox="1"/>
                          <p:nvPr/>
                        </p:nvSpPr>
                        <p:spPr>
                          <a:xfrm>
                            <a:off x="667045" y="1708643"/>
                            <a:ext cx="441300" cy="739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3b</a:t>
                            </a:r>
                            <a:endParaRPr sz="1100"/>
                          </a:p>
                        </p:txBody>
                      </p:sp>
                    </p:grpSp>
                  </p:grpSp>
                  <p:grpSp>
                    <p:nvGrpSpPr>
                      <p:cNvPr id="6042" name="Google Shape;6042;p55"/>
                      <p:cNvGrpSpPr/>
                      <p:nvPr/>
                    </p:nvGrpSpPr>
                    <p:grpSpPr>
                      <a:xfrm>
                        <a:off x="1740320" y="4094669"/>
                        <a:ext cx="565150" cy="739200"/>
                        <a:chOff x="1736090" y="2873352"/>
                        <a:chExt cx="565150" cy="739200"/>
                      </a:xfrm>
                    </p:grpSpPr>
                    <p:grpSp>
                      <p:nvGrpSpPr>
                        <p:cNvPr id="6043" name="Google Shape;6043;p55"/>
                        <p:cNvGrpSpPr/>
                        <p:nvPr/>
                      </p:nvGrpSpPr>
                      <p:grpSpPr>
                        <a:xfrm>
                          <a:off x="1736090" y="2893762"/>
                          <a:ext cx="565150" cy="292100"/>
                          <a:chOff x="1871277" y="1576300"/>
                          <a:chExt cx="1128371" cy="437861"/>
                        </a:xfrm>
                      </p:grpSpPr>
                      <p:sp>
                        <p:nvSpPr>
                          <p:cNvPr id="6044" name="Google Shape;6044;p55"/>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045" name="Google Shape;6045;p55"/>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046" name="Google Shape;6046;p55"/>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047" name="Google Shape;6047;p55"/>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048" name="Google Shape;6048;p55"/>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049" name="Google Shape;6049;p55"/>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050" name="Google Shape;6050;p55"/>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051" name="Google Shape;6051;p55"/>
                          <p:cNvCxnSpPr>
                            <a:endCxn id="6046"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052" name="Google Shape;6052;p55"/>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053" name="Google Shape;6053;p55"/>
                        <p:cNvGrpSpPr/>
                        <p:nvPr/>
                      </p:nvGrpSpPr>
                      <p:grpSpPr>
                        <a:xfrm>
                          <a:off x="1770362" y="2873352"/>
                          <a:ext cx="441300" cy="739200"/>
                          <a:chOff x="667045" y="1708643"/>
                          <a:chExt cx="441300" cy="739200"/>
                        </a:xfrm>
                      </p:grpSpPr>
                      <p:sp>
                        <p:nvSpPr>
                          <p:cNvPr id="6054" name="Google Shape;6054;p55"/>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055" name="Google Shape;6055;p55"/>
                          <p:cNvSpPr txBox="1"/>
                          <p:nvPr/>
                        </p:nvSpPr>
                        <p:spPr>
                          <a:xfrm>
                            <a:off x="667045" y="1708643"/>
                            <a:ext cx="441300" cy="739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3d</a:t>
                            </a:r>
                            <a:endParaRPr sz="1100"/>
                          </a:p>
                        </p:txBody>
                      </p:sp>
                    </p:grpSp>
                  </p:grpSp>
                  <p:grpSp>
                    <p:nvGrpSpPr>
                      <p:cNvPr id="6056" name="Google Shape;6056;p55"/>
                      <p:cNvGrpSpPr/>
                      <p:nvPr/>
                    </p:nvGrpSpPr>
                    <p:grpSpPr>
                      <a:xfrm>
                        <a:off x="2601806" y="3485072"/>
                        <a:ext cx="565150" cy="739200"/>
                        <a:chOff x="1736090" y="2873352"/>
                        <a:chExt cx="565150" cy="739200"/>
                      </a:xfrm>
                    </p:grpSpPr>
                    <p:grpSp>
                      <p:nvGrpSpPr>
                        <p:cNvPr id="6057" name="Google Shape;6057;p55"/>
                        <p:cNvGrpSpPr/>
                        <p:nvPr/>
                      </p:nvGrpSpPr>
                      <p:grpSpPr>
                        <a:xfrm>
                          <a:off x="1736090" y="2893762"/>
                          <a:ext cx="565150" cy="292100"/>
                          <a:chOff x="1871277" y="1576300"/>
                          <a:chExt cx="1128371" cy="437861"/>
                        </a:xfrm>
                      </p:grpSpPr>
                      <p:sp>
                        <p:nvSpPr>
                          <p:cNvPr id="6058" name="Google Shape;6058;p55"/>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059" name="Google Shape;6059;p55"/>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060" name="Google Shape;6060;p55"/>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061" name="Google Shape;6061;p55"/>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062" name="Google Shape;6062;p55"/>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063" name="Google Shape;6063;p55"/>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064" name="Google Shape;6064;p55"/>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065" name="Google Shape;6065;p55"/>
                          <p:cNvCxnSpPr>
                            <a:endCxn id="6060"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066" name="Google Shape;6066;p55"/>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067" name="Google Shape;6067;p55"/>
                        <p:cNvGrpSpPr/>
                        <p:nvPr/>
                      </p:nvGrpSpPr>
                      <p:grpSpPr>
                        <a:xfrm>
                          <a:off x="1770362" y="2873352"/>
                          <a:ext cx="428400" cy="739200"/>
                          <a:chOff x="667045" y="1708643"/>
                          <a:chExt cx="428400" cy="739200"/>
                        </a:xfrm>
                      </p:grpSpPr>
                      <p:sp>
                        <p:nvSpPr>
                          <p:cNvPr id="6068" name="Google Shape;6068;p55"/>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069" name="Google Shape;6069;p55"/>
                          <p:cNvSpPr txBox="1"/>
                          <p:nvPr/>
                        </p:nvSpPr>
                        <p:spPr>
                          <a:xfrm>
                            <a:off x="667045" y="1708643"/>
                            <a:ext cx="428400" cy="739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3c</a:t>
                            </a:r>
                            <a:endParaRPr sz="1100"/>
                          </a:p>
                        </p:txBody>
                      </p:sp>
                    </p:grpSp>
                  </p:grpSp>
                  <p:grpSp>
                    <p:nvGrpSpPr>
                      <p:cNvPr id="6070" name="Google Shape;6070;p55"/>
                      <p:cNvGrpSpPr/>
                      <p:nvPr/>
                    </p:nvGrpSpPr>
                    <p:grpSpPr>
                      <a:xfrm>
                        <a:off x="833331" y="3478719"/>
                        <a:ext cx="565150" cy="739200"/>
                        <a:chOff x="1736090" y="2873352"/>
                        <a:chExt cx="565150" cy="739200"/>
                      </a:xfrm>
                    </p:grpSpPr>
                    <p:grpSp>
                      <p:nvGrpSpPr>
                        <p:cNvPr id="6071" name="Google Shape;6071;p55"/>
                        <p:cNvGrpSpPr/>
                        <p:nvPr/>
                      </p:nvGrpSpPr>
                      <p:grpSpPr>
                        <a:xfrm>
                          <a:off x="1736090" y="2893762"/>
                          <a:ext cx="565150" cy="292100"/>
                          <a:chOff x="1871277" y="1576300"/>
                          <a:chExt cx="1128371" cy="437861"/>
                        </a:xfrm>
                      </p:grpSpPr>
                      <p:sp>
                        <p:nvSpPr>
                          <p:cNvPr id="6072" name="Google Shape;6072;p55"/>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073" name="Google Shape;6073;p55"/>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074" name="Google Shape;6074;p55"/>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075" name="Google Shape;6075;p55"/>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076" name="Google Shape;6076;p55"/>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077" name="Google Shape;6077;p55"/>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078" name="Google Shape;6078;p55"/>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079" name="Google Shape;6079;p55"/>
                          <p:cNvCxnSpPr>
                            <a:endCxn id="6074"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080" name="Google Shape;6080;p55"/>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081" name="Google Shape;6081;p55"/>
                        <p:cNvGrpSpPr/>
                        <p:nvPr/>
                      </p:nvGrpSpPr>
                      <p:grpSpPr>
                        <a:xfrm>
                          <a:off x="1770362" y="2873352"/>
                          <a:ext cx="441300" cy="739200"/>
                          <a:chOff x="667045" y="1708643"/>
                          <a:chExt cx="441300" cy="739200"/>
                        </a:xfrm>
                      </p:grpSpPr>
                      <p:sp>
                        <p:nvSpPr>
                          <p:cNvPr id="6082" name="Google Shape;6082;p55"/>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083" name="Google Shape;6083;p55"/>
                          <p:cNvSpPr txBox="1"/>
                          <p:nvPr/>
                        </p:nvSpPr>
                        <p:spPr>
                          <a:xfrm>
                            <a:off x="667045" y="1708643"/>
                            <a:ext cx="441300" cy="739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3a</a:t>
                            </a:r>
                            <a:endParaRPr sz="1100"/>
                          </a:p>
                        </p:txBody>
                      </p:sp>
                    </p:grpSp>
                  </p:grpSp>
                  <p:cxnSp>
                    <p:nvCxnSpPr>
                      <p:cNvPr id="6084" name="Google Shape;6084;p55"/>
                      <p:cNvCxnSpPr>
                        <a:stCxn id="6041" idx="2"/>
                        <a:endCxn id="6055" idx="0"/>
                      </p:cNvCxnSpPr>
                      <p:nvPr/>
                    </p:nvCxnSpPr>
                    <p:spPr>
                      <a:xfrm>
                        <a:off x="1991012" y="3612552"/>
                        <a:ext cx="4200" cy="482100"/>
                      </a:xfrm>
                      <a:prstGeom prst="straightConnector1">
                        <a:avLst/>
                      </a:prstGeom>
                      <a:solidFill>
                        <a:srgbClr val="00CC99"/>
                      </a:solidFill>
                      <a:ln cap="flat" cmpd="sng" w="19050">
                        <a:solidFill>
                          <a:srgbClr val="000090"/>
                        </a:solidFill>
                        <a:prstDash val="dash"/>
                        <a:round/>
                        <a:headEnd len="sm" w="sm" type="none"/>
                        <a:tailEnd len="sm" w="sm" type="none"/>
                      </a:ln>
                    </p:spPr>
                  </p:cxnSp>
                  <p:cxnSp>
                    <p:nvCxnSpPr>
                      <p:cNvPr id="6085" name="Google Shape;6085;p55"/>
                      <p:cNvCxnSpPr/>
                      <p:nvPr/>
                    </p:nvCxnSpPr>
                    <p:spPr>
                      <a:xfrm>
                        <a:off x="1407477" y="3648621"/>
                        <a:ext cx="1204913" cy="6353"/>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6086" name="Google Shape;6086;p55"/>
                      <p:cNvCxnSpPr>
                        <a:stCxn id="6030" idx="7"/>
                      </p:cNvCxnSpPr>
                      <p:nvPr/>
                    </p:nvCxnSpPr>
                    <p:spPr>
                      <a:xfrm>
                        <a:off x="2218708" y="3154477"/>
                        <a:ext cx="480000" cy="369900"/>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6087" name="Google Shape;6087;p55"/>
                      <p:cNvCxnSpPr/>
                      <p:nvPr/>
                    </p:nvCxnSpPr>
                    <p:spPr>
                      <a:xfrm>
                        <a:off x="1300073" y="3786304"/>
                        <a:ext cx="477927" cy="357071"/>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6088" name="Google Shape;6088;p55"/>
                      <p:cNvCxnSpPr/>
                      <p:nvPr/>
                    </p:nvCxnSpPr>
                    <p:spPr>
                      <a:xfrm flipH="1">
                        <a:off x="1287553" y="3166946"/>
                        <a:ext cx="508002" cy="349250"/>
                      </a:xfrm>
                      <a:prstGeom prst="straightConnector1">
                        <a:avLst/>
                      </a:prstGeom>
                      <a:solidFill>
                        <a:srgbClr val="00CC99"/>
                      </a:solidFill>
                      <a:ln cap="flat" cmpd="sng" w="19050">
                        <a:solidFill>
                          <a:schemeClr val="dk1"/>
                        </a:solidFill>
                        <a:prstDash val="solid"/>
                        <a:round/>
                        <a:headEnd len="sm" w="sm" type="none"/>
                        <a:tailEnd len="sm" w="sm" type="none"/>
                      </a:ln>
                    </p:spPr>
                  </p:cxnSp>
                </p:grpSp>
                <p:sp>
                  <p:nvSpPr>
                    <p:cNvPr id="6089" name="Google Shape;6089;p55"/>
                    <p:cNvSpPr txBox="1"/>
                    <p:nvPr/>
                  </p:nvSpPr>
                  <p:spPr>
                    <a:xfrm>
                      <a:off x="8136838" y="3735782"/>
                      <a:ext cx="753532" cy="40011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500">
                          <a:solidFill>
                            <a:srgbClr val="000090"/>
                          </a:solidFill>
                          <a:latin typeface="Arial"/>
                          <a:ea typeface="Arial"/>
                          <a:cs typeface="Arial"/>
                          <a:sym typeface="Arial"/>
                        </a:rPr>
                        <a:t>AS 3</a:t>
                      </a:r>
                      <a:endParaRPr sz="1100"/>
                    </a:p>
                  </p:txBody>
                </p:sp>
              </p:grpSp>
            </p:grpSp>
            <p:grpSp>
              <p:nvGrpSpPr>
                <p:cNvPr id="6090" name="Google Shape;6090;p55"/>
                <p:cNvGrpSpPr/>
                <p:nvPr/>
              </p:nvGrpSpPr>
              <p:grpSpPr>
                <a:xfrm>
                  <a:off x="1426553" y="4136253"/>
                  <a:ext cx="3452487" cy="1939600"/>
                  <a:chOff x="1426553" y="4136253"/>
                  <a:chExt cx="3452487" cy="1939600"/>
                </a:xfrm>
              </p:grpSpPr>
              <p:grpSp>
                <p:nvGrpSpPr>
                  <p:cNvPr id="6091" name="Google Shape;6091;p55"/>
                  <p:cNvGrpSpPr/>
                  <p:nvPr/>
                </p:nvGrpSpPr>
                <p:grpSpPr>
                  <a:xfrm>
                    <a:off x="1426553" y="4136253"/>
                    <a:ext cx="2557336" cy="1939600"/>
                    <a:chOff x="-2170772" y="2784954"/>
                    <a:chExt cx="2712783" cy="2091579"/>
                  </a:xfrm>
                </p:grpSpPr>
                <p:sp>
                  <p:nvSpPr>
                    <p:cNvPr id="6092" name="Google Shape;6092;p55"/>
                    <p:cNvSpPr/>
                    <p:nvPr/>
                  </p:nvSpPr>
                  <p:spPr>
                    <a:xfrm>
                      <a:off x="-2170772" y="2784954"/>
                      <a:ext cx="2712783" cy="1853712"/>
                    </a:xfrm>
                    <a:custGeom>
                      <a:rect b="b" l="l" r="r" t="t"/>
                      <a:pathLst>
                        <a:path extrusionOk="0" h="10795" w="10000">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093" name="Google Shape;6093;p55"/>
                    <p:cNvGrpSpPr/>
                    <p:nvPr/>
                  </p:nvGrpSpPr>
                  <p:grpSpPr>
                    <a:xfrm>
                      <a:off x="-1935370" y="2935816"/>
                      <a:ext cx="2333625" cy="1940717"/>
                      <a:chOff x="833331" y="2873352"/>
                      <a:chExt cx="2333625" cy="1940717"/>
                    </a:xfrm>
                  </p:grpSpPr>
                  <p:grpSp>
                    <p:nvGrpSpPr>
                      <p:cNvPr id="6094" name="Google Shape;6094;p55"/>
                      <p:cNvGrpSpPr/>
                      <p:nvPr/>
                    </p:nvGrpSpPr>
                    <p:grpSpPr>
                      <a:xfrm>
                        <a:off x="1736090" y="2873352"/>
                        <a:ext cx="565150" cy="719400"/>
                        <a:chOff x="1736090" y="2873352"/>
                        <a:chExt cx="565150" cy="719400"/>
                      </a:xfrm>
                    </p:grpSpPr>
                    <p:grpSp>
                      <p:nvGrpSpPr>
                        <p:cNvPr id="6095" name="Google Shape;6095;p55"/>
                        <p:cNvGrpSpPr/>
                        <p:nvPr/>
                      </p:nvGrpSpPr>
                      <p:grpSpPr>
                        <a:xfrm>
                          <a:off x="1736090" y="2893762"/>
                          <a:ext cx="565150" cy="292100"/>
                          <a:chOff x="1871277" y="1576300"/>
                          <a:chExt cx="1128371" cy="437861"/>
                        </a:xfrm>
                      </p:grpSpPr>
                      <p:sp>
                        <p:nvSpPr>
                          <p:cNvPr id="6096" name="Google Shape;6096;p55"/>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097" name="Google Shape;6097;p55"/>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098" name="Google Shape;6098;p55"/>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099" name="Google Shape;6099;p55"/>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100" name="Google Shape;6100;p55"/>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101" name="Google Shape;6101;p55"/>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102" name="Google Shape;6102;p55"/>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103" name="Google Shape;6103;p55"/>
                          <p:cNvCxnSpPr>
                            <a:endCxn id="6098"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104" name="Google Shape;6104;p55"/>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105" name="Google Shape;6105;p55"/>
                        <p:cNvGrpSpPr/>
                        <p:nvPr/>
                      </p:nvGrpSpPr>
                      <p:grpSpPr>
                        <a:xfrm>
                          <a:off x="1770362" y="2873352"/>
                          <a:ext cx="441300" cy="719400"/>
                          <a:chOff x="667045" y="1708643"/>
                          <a:chExt cx="441300" cy="719400"/>
                        </a:xfrm>
                      </p:grpSpPr>
                      <p:sp>
                        <p:nvSpPr>
                          <p:cNvPr id="6106" name="Google Shape;6106;p55"/>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107" name="Google Shape;6107;p55"/>
                          <p:cNvSpPr txBox="1"/>
                          <p:nvPr/>
                        </p:nvSpPr>
                        <p:spPr>
                          <a:xfrm>
                            <a:off x="667045" y="1708643"/>
                            <a:ext cx="441300" cy="719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1b</a:t>
                            </a:r>
                            <a:endParaRPr sz="1100"/>
                          </a:p>
                        </p:txBody>
                      </p:sp>
                    </p:grpSp>
                  </p:grpSp>
                  <p:grpSp>
                    <p:nvGrpSpPr>
                      <p:cNvPr id="6108" name="Google Shape;6108;p55"/>
                      <p:cNvGrpSpPr/>
                      <p:nvPr/>
                    </p:nvGrpSpPr>
                    <p:grpSpPr>
                      <a:xfrm>
                        <a:off x="1740320" y="4094669"/>
                        <a:ext cx="565150" cy="719400"/>
                        <a:chOff x="1736090" y="2873352"/>
                        <a:chExt cx="565150" cy="719400"/>
                      </a:xfrm>
                    </p:grpSpPr>
                    <p:grpSp>
                      <p:nvGrpSpPr>
                        <p:cNvPr id="6109" name="Google Shape;6109;p55"/>
                        <p:cNvGrpSpPr/>
                        <p:nvPr/>
                      </p:nvGrpSpPr>
                      <p:grpSpPr>
                        <a:xfrm>
                          <a:off x="1736090" y="2893762"/>
                          <a:ext cx="565150" cy="292100"/>
                          <a:chOff x="1871277" y="1576300"/>
                          <a:chExt cx="1128371" cy="437861"/>
                        </a:xfrm>
                      </p:grpSpPr>
                      <p:sp>
                        <p:nvSpPr>
                          <p:cNvPr id="6110" name="Google Shape;6110;p55"/>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111" name="Google Shape;6111;p55"/>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112" name="Google Shape;6112;p55"/>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113" name="Google Shape;6113;p55"/>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114" name="Google Shape;6114;p55"/>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115" name="Google Shape;6115;p55"/>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116" name="Google Shape;6116;p55"/>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117" name="Google Shape;6117;p55"/>
                          <p:cNvCxnSpPr>
                            <a:endCxn id="6112"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118" name="Google Shape;6118;p55"/>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119" name="Google Shape;6119;p55"/>
                        <p:cNvGrpSpPr/>
                        <p:nvPr/>
                      </p:nvGrpSpPr>
                      <p:grpSpPr>
                        <a:xfrm>
                          <a:off x="1770362" y="2873352"/>
                          <a:ext cx="441300" cy="719400"/>
                          <a:chOff x="667045" y="1708643"/>
                          <a:chExt cx="441300" cy="719400"/>
                        </a:xfrm>
                      </p:grpSpPr>
                      <p:sp>
                        <p:nvSpPr>
                          <p:cNvPr id="6120" name="Google Shape;6120;p55"/>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121" name="Google Shape;6121;p55"/>
                          <p:cNvSpPr txBox="1"/>
                          <p:nvPr/>
                        </p:nvSpPr>
                        <p:spPr>
                          <a:xfrm>
                            <a:off x="667045" y="1708643"/>
                            <a:ext cx="441300" cy="719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1d</a:t>
                            </a:r>
                            <a:endParaRPr sz="1100"/>
                          </a:p>
                        </p:txBody>
                      </p:sp>
                    </p:grpSp>
                  </p:grpSp>
                  <p:grpSp>
                    <p:nvGrpSpPr>
                      <p:cNvPr id="6122" name="Google Shape;6122;p55"/>
                      <p:cNvGrpSpPr/>
                      <p:nvPr/>
                    </p:nvGrpSpPr>
                    <p:grpSpPr>
                      <a:xfrm>
                        <a:off x="2601806" y="3485072"/>
                        <a:ext cx="565150" cy="719400"/>
                        <a:chOff x="1736090" y="2873352"/>
                        <a:chExt cx="565150" cy="719400"/>
                      </a:xfrm>
                    </p:grpSpPr>
                    <p:grpSp>
                      <p:nvGrpSpPr>
                        <p:cNvPr id="6123" name="Google Shape;6123;p55"/>
                        <p:cNvGrpSpPr/>
                        <p:nvPr/>
                      </p:nvGrpSpPr>
                      <p:grpSpPr>
                        <a:xfrm>
                          <a:off x="1736090" y="2893762"/>
                          <a:ext cx="565150" cy="292100"/>
                          <a:chOff x="1871277" y="1576300"/>
                          <a:chExt cx="1128371" cy="437861"/>
                        </a:xfrm>
                      </p:grpSpPr>
                      <p:sp>
                        <p:nvSpPr>
                          <p:cNvPr id="6124" name="Google Shape;6124;p55"/>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125" name="Google Shape;6125;p55"/>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126" name="Google Shape;6126;p55"/>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127" name="Google Shape;6127;p55"/>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128" name="Google Shape;6128;p55"/>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129" name="Google Shape;6129;p55"/>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130" name="Google Shape;6130;p55"/>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131" name="Google Shape;6131;p55"/>
                          <p:cNvCxnSpPr>
                            <a:endCxn id="6126"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132" name="Google Shape;6132;p55"/>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133" name="Google Shape;6133;p55"/>
                        <p:cNvGrpSpPr/>
                        <p:nvPr/>
                      </p:nvGrpSpPr>
                      <p:grpSpPr>
                        <a:xfrm>
                          <a:off x="1770362" y="2873352"/>
                          <a:ext cx="428400" cy="719400"/>
                          <a:chOff x="667045" y="1708643"/>
                          <a:chExt cx="428400" cy="719400"/>
                        </a:xfrm>
                      </p:grpSpPr>
                      <p:sp>
                        <p:nvSpPr>
                          <p:cNvPr id="6134" name="Google Shape;6134;p55"/>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135" name="Google Shape;6135;p55"/>
                          <p:cNvSpPr txBox="1"/>
                          <p:nvPr/>
                        </p:nvSpPr>
                        <p:spPr>
                          <a:xfrm>
                            <a:off x="667045" y="1708643"/>
                            <a:ext cx="428400" cy="719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1c</a:t>
                            </a:r>
                            <a:endParaRPr sz="1100"/>
                          </a:p>
                        </p:txBody>
                      </p:sp>
                    </p:grpSp>
                  </p:grpSp>
                  <p:grpSp>
                    <p:nvGrpSpPr>
                      <p:cNvPr id="6136" name="Google Shape;6136;p55"/>
                      <p:cNvGrpSpPr/>
                      <p:nvPr/>
                    </p:nvGrpSpPr>
                    <p:grpSpPr>
                      <a:xfrm>
                        <a:off x="833331" y="3478719"/>
                        <a:ext cx="565150" cy="719400"/>
                        <a:chOff x="1736090" y="2873352"/>
                        <a:chExt cx="565150" cy="719400"/>
                      </a:xfrm>
                    </p:grpSpPr>
                    <p:grpSp>
                      <p:nvGrpSpPr>
                        <p:cNvPr id="6137" name="Google Shape;6137;p55"/>
                        <p:cNvGrpSpPr/>
                        <p:nvPr/>
                      </p:nvGrpSpPr>
                      <p:grpSpPr>
                        <a:xfrm>
                          <a:off x="1736090" y="2893762"/>
                          <a:ext cx="565150" cy="292100"/>
                          <a:chOff x="1871277" y="1576300"/>
                          <a:chExt cx="1128371" cy="437861"/>
                        </a:xfrm>
                      </p:grpSpPr>
                      <p:sp>
                        <p:nvSpPr>
                          <p:cNvPr id="6138" name="Google Shape;6138;p55"/>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139" name="Google Shape;6139;p55"/>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140" name="Google Shape;6140;p55"/>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141" name="Google Shape;6141;p55"/>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142" name="Google Shape;6142;p55"/>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143" name="Google Shape;6143;p55"/>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144" name="Google Shape;6144;p55"/>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145" name="Google Shape;6145;p55"/>
                          <p:cNvCxnSpPr>
                            <a:endCxn id="6140"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146" name="Google Shape;6146;p55"/>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147" name="Google Shape;6147;p55"/>
                        <p:cNvGrpSpPr/>
                        <p:nvPr/>
                      </p:nvGrpSpPr>
                      <p:grpSpPr>
                        <a:xfrm>
                          <a:off x="1770362" y="2873352"/>
                          <a:ext cx="441300" cy="719400"/>
                          <a:chOff x="667045" y="1708643"/>
                          <a:chExt cx="441300" cy="719400"/>
                        </a:xfrm>
                      </p:grpSpPr>
                      <p:sp>
                        <p:nvSpPr>
                          <p:cNvPr id="6148" name="Google Shape;6148;p55"/>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149" name="Google Shape;6149;p55"/>
                          <p:cNvSpPr txBox="1"/>
                          <p:nvPr/>
                        </p:nvSpPr>
                        <p:spPr>
                          <a:xfrm>
                            <a:off x="667045" y="1708643"/>
                            <a:ext cx="441300" cy="719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1a</a:t>
                            </a:r>
                            <a:endParaRPr sz="1100"/>
                          </a:p>
                        </p:txBody>
                      </p:sp>
                    </p:grpSp>
                  </p:grpSp>
                  <p:cxnSp>
                    <p:nvCxnSpPr>
                      <p:cNvPr id="6150" name="Google Shape;6150;p55"/>
                      <p:cNvCxnSpPr>
                        <a:stCxn id="6096" idx="7"/>
                      </p:cNvCxnSpPr>
                      <p:nvPr/>
                    </p:nvCxnSpPr>
                    <p:spPr>
                      <a:xfrm>
                        <a:off x="2218708" y="3154477"/>
                        <a:ext cx="480000" cy="369900"/>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6151" name="Google Shape;6151;p55"/>
                      <p:cNvCxnSpPr/>
                      <p:nvPr/>
                    </p:nvCxnSpPr>
                    <p:spPr>
                      <a:xfrm>
                        <a:off x="1300073" y="3786304"/>
                        <a:ext cx="477927" cy="357071"/>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6152" name="Google Shape;6152;p55"/>
                      <p:cNvCxnSpPr/>
                      <p:nvPr/>
                    </p:nvCxnSpPr>
                    <p:spPr>
                      <a:xfrm flipH="1">
                        <a:off x="2196042" y="3783542"/>
                        <a:ext cx="508002" cy="349250"/>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6153" name="Google Shape;6153;p55"/>
                      <p:cNvCxnSpPr/>
                      <p:nvPr/>
                    </p:nvCxnSpPr>
                    <p:spPr>
                      <a:xfrm flipH="1">
                        <a:off x="1287553" y="3166946"/>
                        <a:ext cx="508002" cy="349250"/>
                      </a:xfrm>
                      <a:prstGeom prst="straightConnector1">
                        <a:avLst/>
                      </a:prstGeom>
                      <a:solidFill>
                        <a:srgbClr val="00CC99"/>
                      </a:solidFill>
                      <a:ln cap="flat" cmpd="sng" w="19050">
                        <a:solidFill>
                          <a:schemeClr val="dk1"/>
                        </a:solidFill>
                        <a:prstDash val="solid"/>
                        <a:round/>
                        <a:headEnd len="sm" w="sm" type="none"/>
                        <a:tailEnd len="sm" w="sm" type="none"/>
                      </a:ln>
                    </p:spPr>
                  </p:cxnSp>
                </p:grpSp>
              </p:grpSp>
              <p:sp>
                <p:nvSpPr>
                  <p:cNvPr id="6154" name="Google Shape;6154;p55"/>
                  <p:cNvSpPr txBox="1"/>
                  <p:nvPr/>
                </p:nvSpPr>
                <p:spPr>
                  <a:xfrm>
                    <a:off x="1430686" y="4247082"/>
                    <a:ext cx="753532" cy="40011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500">
                        <a:solidFill>
                          <a:srgbClr val="000090"/>
                        </a:solidFill>
                        <a:latin typeface="Arial"/>
                        <a:ea typeface="Arial"/>
                        <a:cs typeface="Arial"/>
                        <a:sym typeface="Arial"/>
                      </a:rPr>
                      <a:t>AS 1</a:t>
                    </a:r>
                    <a:endParaRPr sz="1100"/>
                  </a:p>
                </p:txBody>
              </p:sp>
              <p:cxnSp>
                <p:nvCxnSpPr>
                  <p:cNvPr id="6155" name="Google Shape;6155;p55"/>
                  <p:cNvCxnSpPr>
                    <a:stCxn id="6019" idx="1"/>
                  </p:cNvCxnSpPr>
                  <p:nvPr/>
                </p:nvCxnSpPr>
                <p:spPr>
                  <a:xfrm rot="10800000">
                    <a:off x="3848240" y="5186820"/>
                    <a:ext cx="1030800" cy="699000"/>
                  </a:xfrm>
                  <a:prstGeom prst="straightConnector1">
                    <a:avLst/>
                  </a:prstGeom>
                  <a:solidFill>
                    <a:srgbClr val="00CC99"/>
                  </a:solidFill>
                  <a:ln cap="flat" cmpd="sng" w="38100">
                    <a:solidFill>
                      <a:schemeClr val="dk1"/>
                    </a:solidFill>
                    <a:prstDash val="solid"/>
                    <a:round/>
                    <a:headEnd len="sm" w="sm" type="none"/>
                    <a:tailEnd len="sm" w="sm" type="none"/>
                  </a:ln>
                </p:spPr>
              </p:cxnSp>
            </p:grpSp>
            <p:cxnSp>
              <p:nvCxnSpPr>
                <p:cNvPr id="6156" name="Google Shape;6156;p55"/>
                <p:cNvCxnSpPr>
                  <a:stCxn id="5996" idx="5"/>
                  <a:endCxn id="6083" idx="1"/>
                </p:cNvCxnSpPr>
                <p:nvPr/>
              </p:nvCxnSpPr>
              <p:spPr>
                <a:xfrm flipH="1" rot="10800000">
                  <a:off x="6957825" y="4710251"/>
                  <a:ext cx="1398900" cy="896100"/>
                </a:xfrm>
                <a:prstGeom prst="straightConnector1">
                  <a:avLst/>
                </a:prstGeom>
                <a:solidFill>
                  <a:srgbClr val="00CC99"/>
                </a:solidFill>
                <a:ln cap="flat" cmpd="sng" w="38100">
                  <a:solidFill>
                    <a:schemeClr val="dk1"/>
                  </a:solidFill>
                  <a:prstDash val="solid"/>
                  <a:round/>
                  <a:headEnd len="sm" w="sm" type="none"/>
                  <a:tailEnd len="sm" w="sm" type="none"/>
                </a:ln>
              </p:spPr>
            </p:cxnSp>
          </p:grpSp>
          <p:grpSp>
            <p:nvGrpSpPr>
              <p:cNvPr id="6157" name="Google Shape;6157;p55"/>
              <p:cNvGrpSpPr/>
              <p:nvPr/>
            </p:nvGrpSpPr>
            <p:grpSpPr>
              <a:xfrm>
                <a:off x="9525929" y="4809915"/>
                <a:ext cx="1701734" cy="781516"/>
                <a:chOff x="6935906" y="5482318"/>
                <a:chExt cx="1701734" cy="781516"/>
              </a:xfrm>
            </p:grpSpPr>
            <p:grpSp>
              <p:nvGrpSpPr>
                <p:cNvPr id="6158" name="Google Shape;6158;p55"/>
                <p:cNvGrpSpPr/>
                <p:nvPr/>
              </p:nvGrpSpPr>
              <p:grpSpPr>
                <a:xfrm>
                  <a:off x="6935906" y="5482318"/>
                  <a:ext cx="1701734" cy="781516"/>
                  <a:chOff x="6808463" y="5108795"/>
                  <a:chExt cx="1701734" cy="781516"/>
                </a:xfrm>
              </p:grpSpPr>
              <p:sp>
                <p:nvSpPr>
                  <p:cNvPr id="6159" name="Google Shape;6159;p55"/>
                  <p:cNvSpPr/>
                  <p:nvPr/>
                </p:nvSpPr>
                <p:spPr>
                  <a:xfrm>
                    <a:off x="6808463" y="5108795"/>
                    <a:ext cx="1701734" cy="616172"/>
                  </a:xfrm>
                  <a:custGeom>
                    <a:rect b="b" l="l" r="r" t="t"/>
                    <a:pathLst>
                      <a:path extrusionOk="0" h="11127" w="11293">
                        <a:moveTo>
                          <a:pt x="40" y="9082"/>
                        </a:moveTo>
                        <a:cubicBezTo>
                          <a:pt x="352" y="7566"/>
                          <a:pt x="3280" y="1761"/>
                          <a:pt x="4577" y="470"/>
                        </a:cubicBezTo>
                        <a:cubicBezTo>
                          <a:pt x="5874" y="-821"/>
                          <a:pt x="6795" y="914"/>
                          <a:pt x="7822" y="1336"/>
                        </a:cubicBezTo>
                        <a:cubicBezTo>
                          <a:pt x="8849" y="1758"/>
                          <a:pt x="10193" y="1947"/>
                          <a:pt x="10740" y="3004"/>
                        </a:cubicBezTo>
                        <a:cubicBezTo>
                          <a:pt x="11287" y="4061"/>
                          <a:pt x="11468" y="6337"/>
                          <a:pt x="11102" y="7683"/>
                        </a:cubicBezTo>
                        <a:cubicBezTo>
                          <a:pt x="10736" y="9030"/>
                          <a:pt x="9940" y="10771"/>
                          <a:pt x="8541" y="11085"/>
                        </a:cubicBezTo>
                        <a:cubicBezTo>
                          <a:pt x="7141" y="11398"/>
                          <a:pt x="4122" y="9898"/>
                          <a:pt x="2705" y="9564"/>
                        </a:cubicBezTo>
                        <a:cubicBezTo>
                          <a:pt x="1288" y="9230"/>
                          <a:pt x="-272" y="10598"/>
                          <a:pt x="40" y="9082"/>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160" name="Google Shape;6160;p55"/>
                  <p:cNvGrpSpPr/>
                  <p:nvPr/>
                </p:nvGrpSpPr>
                <p:grpSpPr>
                  <a:xfrm>
                    <a:off x="7908175" y="5241780"/>
                    <a:ext cx="536554" cy="263548"/>
                    <a:chOff x="1871277" y="1576300"/>
                    <a:chExt cx="1128371" cy="437861"/>
                  </a:xfrm>
                </p:grpSpPr>
                <p:sp>
                  <p:nvSpPr>
                    <p:cNvPr id="6161" name="Google Shape;6161;p55"/>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162" name="Google Shape;6162;p55"/>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163" name="Google Shape;6163;p55"/>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164" name="Google Shape;6164;p55"/>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165" name="Google Shape;6165;p55"/>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166" name="Google Shape;6166;p55"/>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167" name="Google Shape;6167;p55"/>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168" name="Google Shape;6168;p55"/>
                    <p:cNvCxnSpPr>
                      <a:endCxn id="6163"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169" name="Google Shape;6169;p55"/>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170" name="Google Shape;6170;p55"/>
                  <p:cNvGrpSpPr/>
                  <p:nvPr/>
                </p:nvGrpSpPr>
                <p:grpSpPr>
                  <a:xfrm>
                    <a:off x="7876581" y="5223365"/>
                    <a:ext cx="466820" cy="666946"/>
                    <a:chOff x="599495" y="1708643"/>
                    <a:chExt cx="491700" cy="739200"/>
                  </a:xfrm>
                </p:grpSpPr>
                <p:sp>
                  <p:nvSpPr>
                    <p:cNvPr id="6171" name="Google Shape;6171;p55"/>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172" name="Google Shape;6172;p55"/>
                    <p:cNvSpPr txBox="1"/>
                    <p:nvPr/>
                  </p:nvSpPr>
                  <p:spPr>
                    <a:xfrm>
                      <a:off x="599495" y="1708643"/>
                      <a:ext cx="491700" cy="739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X</a:t>
                      </a:r>
                      <a:endParaRPr sz="1100"/>
                    </a:p>
                  </p:txBody>
                </p:sp>
              </p:grpSp>
            </p:grpSp>
            <p:cxnSp>
              <p:nvCxnSpPr>
                <p:cNvPr id="6173" name="Google Shape;6173;p55"/>
                <p:cNvCxnSpPr/>
                <p:nvPr/>
              </p:nvCxnSpPr>
              <p:spPr>
                <a:xfrm flipH="1">
                  <a:off x="7158742" y="5764030"/>
                  <a:ext cx="870024" cy="9999"/>
                </a:xfrm>
                <a:prstGeom prst="straightConnector1">
                  <a:avLst/>
                </a:prstGeom>
                <a:solidFill>
                  <a:srgbClr val="00CC99"/>
                </a:solidFill>
                <a:ln cap="flat" cmpd="sng" w="19050">
                  <a:solidFill>
                    <a:schemeClr val="dk1"/>
                  </a:solidFill>
                  <a:prstDash val="solid"/>
                  <a:round/>
                  <a:headEnd len="sm" w="sm" type="none"/>
                  <a:tailEnd len="sm" w="sm" type="none"/>
                </a:ln>
              </p:spPr>
            </p:cxnSp>
          </p:grpSp>
        </p:grpSp>
        <p:cxnSp>
          <p:nvCxnSpPr>
            <p:cNvPr id="6174" name="Google Shape;6174;p55"/>
            <p:cNvCxnSpPr/>
            <p:nvPr/>
          </p:nvCxnSpPr>
          <p:spPr>
            <a:xfrm flipH="1" rot="10800000">
              <a:off x="3540307" y="1929008"/>
              <a:ext cx="4451299" cy="422665"/>
            </a:xfrm>
            <a:prstGeom prst="straightConnector1">
              <a:avLst/>
            </a:prstGeom>
            <a:solidFill>
              <a:srgbClr val="00CC99"/>
            </a:solidFill>
            <a:ln cap="flat" cmpd="sng" w="38100">
              <a:solidFill>
                <a:schemeClr val="dk1"/>
              </a:solidFill>
              <a:prstDash val="solid"/>
              <a:round/>
              <a:headEnd len="sm" w="sm" type="none"/>
              <a:tailEnd len="sm" w="sm" type="none"/>
            </a:ln>
          </p:spPr>
        </p:cxnSp>
      </p:grpSp>
      <p:grpSp>
        <p:nvGrpSpPr>
          <p:cNvPr id="6175" name="Google Shape;6175;p55"/>
          <p:cNvGrpSpPr/>
          <p:nvPr/>
        </p:nvGrpSpPr>
        <p:grpSpPr>
          <a:xfrm>
            <a:off x="1375465" y="1371598"/>
            <a:ext cx="1158015" cy="1030111"/>
            <a:chOff x="393081" y="3061853"/>
            <a:chExt cx="1544020" cy="1373481"/>
          </a:xfrm>
        </p:grpSpPr>
        <p:grpSp>
          <p:nvGrpSpPr>
            <p:cNvPr id="6176" name="Google Shape;6176;p55"/>
            <p:cNvGrpSpPr/>
            <p:nvPr/>
          </p:nvGrpSpPr>
          <p:grpSpPr>
            <a:xfrm>
              <a:off x="393081" y="3198229"/>
              <a:ext cx="1118837" cy="826267"/>
              <a:chOff x="4052000" y="2820739"/>
              <a:chExt cx="1118837" cy="826267"/>
            </a:xfrm>
          </p:grpSpPr>
          <p:cxnSp>
            <p:nvCxnSpPr>
              <p:cNvPr id="6177" name="Google Shape;6177;p55"/>
              <p:cNvCxnSpPr/>
              <p:nvPr/>
            </p:nvCxnSpPr>
            <p:spPr>
              <a:xfrm rot="10800000">
                <a:off x="4769093" y="2820739"/>
                <a:ext cx="401744" cy="302376"/>
              </a:xfrm>
              <a:prstGeom prst="straightConnector1">
                <a:avLst/>
              </a:prstGeom>
              <a:solidFill>
                <a:schemeClr val="accent1"/>
              </a:solidFill>
              <a:ln cap="flat" cmpd="sng" w="25400">
                <a:solidFill>
                  <a:srgbClr val="CC0000"/>
                </a:solidFill>
                <a:prstDash val="solid"/>
                <a:round/>
                <a:headEnd len="sm" w="sm" type="none"/>
                <a:tailEnd len="med" w="med" type="triangle"/>
              </a:ln>
            </p:spPr>
          </p:cxnSp>
          <p:cxnSp>
            <p:nvCxnSpPr>
              <p:cNvPr id="6178" name="Google Shape;6178;p55"/>
              <p:cNvCxnSpPr/>
              <p:nvPr/>
            </p:nvCxnSpPr>
            <p:spPr>
              <a:xfrm rot="10800000">
                <a:off x="4052000" y="3192229"/>
                <a:ext cx="1059565" cy="14171"/>
              </a:xfrm>
              <a:prstGeom prst="straightConnector1">
                <a:avLst/>
              </a:prstGeom>
              <a:solidFill>
                <a:schemeClr val="accent1"/>
              </a:solidFill>
              <a:ln cap="flat" cmpd="sng" w="25400">
                <a:solidFill>
                  <a:srgbClr val="CC0000"/>
                </a:solidFill>
                <a:prstDash val="solid"/>
                <a:round/>
                <a:headEnd len="sm" w="sm" type="none"/>
                <a:tailEnd len="med" w="med" type="triangle"/>
              </a:ln>
            </p:spPr>
          </p:cxnSp>
          <p:cxnSp>
            <p:nvCxnSpPr>
              <p:cNvPr id="6179" name="Google Shape;6179;p55"/>
              <p:cNvCxnSpPr/>
              <p:nvPr/>
            </p:nvCxnSpPr>
            <p:spPr>
              <a:xfrm flipH="1">
                <a:off x="4748700" y="3344630"/>
                <a:ext cx="401744" cy="302376"/>
              </a:xfrm>
              <a:prstGeom prst="straightConnector1">
                <a:avLst/>
              </a:prstGeom>
              <a:solidFill>
                <a:schemeClr val="accent1"/>
              </a:solidFill>
              <a:ln cap="flat" cmpd="sng" w="25400">
                <a:solidFill>
                  <a:srgbClr val="CC0000"/>
                </a:solidFill>
                <a:prstDash val="solid"/>
                <a:round/>
                <a:headEnd len="sm" w="sm" type="none"/>
                <a:tailEnd len="med" w="med" type="triangle"/>
              </a:ln>
            </p:spPr>
          </p:cxnSp>
        </p:grpSp>
        <p:sp>
          <p:nvSpPr>
            <p:cNvPr id="6180" name="Google Shape;6180;p55"/>
            <p:cNvSpPr txBox="1"/>
            <p:nvPr/>
          </p:nvSpPr>
          <p:spPr>
            <a:xfrm>
              <a:off x="536696" y="3269672"/>
              <a:ext cx="717900" cy="66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i="1" lang="en-US" sz="1400">
                  <a:solidFill>
                    <a:srgbClr val="C00000"/>
                  </a:solidFill>
                  <a:latin typeface="Arial"/>
                  <a:ea typeface="Arial"/>
                  <a:cs typeface="Arial"/>
                  <a:sym typeface="Arial"/>
                </a:rPr>
                <a:t>AS3,X</a:t>
              </a:r>
              <a:endParaRPr sz="1100"/>
            </a:p>
          </p:txBody>
        </p:sp>
        <p:sp>
          <p:nvSpPr>
            <p:cNvPr id="6181" name="Google Shape;6181;p55"/>
            <p:cNvSpPr txBox="1"/>
            <p:nvPr/>
          </p:nvSpPr>
          <p:spPr>
            <a:xfrm>
              <a:off x="1219201" y="3061853"/>
              <a:ext cx="717900" cy="66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i="1" lang="en-US" sz="1400">
                  <a:solidFill>
                    <a:srgbClr val="C00000"/>
                  </a:solidFill>
                  <a:latin typeface="Arial"/>
                  <a:ea typeface="Arial"/>
                  <a:cs typeface="Arial"/>
                  <a:sym typeface="Arial"/>
                </a:rPr>
                <a:t>AS3,X</a:t>
              </a:r>
              <a:endParaRPr sz="1100"/>
            </a:p>
          </p:txBody>
        </p:sp>
        <p:sp>
          <p:nvSpPr>
            <p:cNvPr id="6182" name="Google Shape;6182;p55"/>
            <p:cNvSpPr txBox="1"/>
            <p:nvPr/>
          </p:nvSpPr>
          <p:spPr>
            <a:xfrm>
              <a:off x="1177638" y="3768434"/>
              <a:ext cx="717900" cy="66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i="1" lang="en-US" sz="1400">
                  <a:solidFill>
                    <a:srgbClr val="C00000"/>
                  </a:solidFill>
                  <a:latin typeface="Arial"/>
                  <a:ea typeface="Arial"/>
                  <a:cs typeface="Arial"/>
                  <a:sym typeface="Arial"/>
                </a:rPr>
                <a:t>AS3,X</a:t>
              </a:r>
              <a:endParaRPr sz="1100"/>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954"/>
                                        </p:tgtEl>
                                        <p:attrNameLst>
                                          <p:attrName>style.visibility</p:attrName>
                                        </p:attrNameLst>
                                      </p:cBhvr>
                                      <p:to>
                                        <p:strVal val="visible"/>
                                      </p:to>
                                    </p:set>
                                    <p:animEffect filter="fade" transition="in">
                                      <p:cBhvr>
                                        <p:cTn dur="1000"/>
                                        <p:tgtEl>
                                          <p:spTgt spid="595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940"/>
                                        </p:tgtEl>
                                        <p:attrNameLst>
                                          <p:attrName>style.visibility</p:attrName>
                                        </p:attrNameLst>
                                      </p:cBhvr>
                                      <p:to>
                                        <p:strVal val="visible"/>
                                      </p:to>
                                    </p:set>
                                    <p:animEffect filter="fade" transition="in">
                                      <p:cBhvr>
                                        <p:cTn dur="1000"/>
                                        <p:tgtEl>
                                          <p:spTgt spid="594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943">
                                            <p:txEl>
                                              <p:pRg end="0" st="0"/>
                                            </p:txEl>
                                          </p:spTgt>
                                        </p:tgtEl>
                                        <p:attrNameLst>
                                          <p:attrName>style.visibility</p:attrName>
                                        </p:attrNameLst>
                                      </p:cBhvr>
                                      <p:to>
                                        <p:strVal val="visible"/>
                                      </p:to>
                                    </p:set>
                                    <p:animEffect filter="fade" transition="in">
                                      <p:cBhvr>
                                        <p:cTn dur="500"/>
                                        <p:tgtEl>
                                          <p:spTgt spid="5943">
                                            <p:txEl>
                                              <p:pRg end="0" st="0"/>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5943">
                                            <p:txEl>
                                              <p:pRg end="1" st="1"/>
                                            </p:txEl>
                                          </p:spTgt>
                                        </p:tgtEl>
                                        <p:attrNameLst>
                                          <p:attrName>style.visibility</p:attrName>
                                        </p:attrNameLst>
                                      </p:cBhvr>
                                      <p:to>
                                        <p:strVal val="visible"/>
                                      </p:to>
                                    </p:set>
                                    <p:animEffect filter="fade" transition="in">
                                      <p:cBhvr>
                                        <p:cTn dur="500"/>
                                        <p:tgtEl>
                                          <p:spTgt spid="594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49"/>
                                        </p:tgtEl>
                                        <p:attrNameLst>
                                          <p:attrName>style.visibility</p:attrName>
                                        </p:attrNameLst>
                                      </p:cBhvr>
                                      <p:to>
                                        <p:strVal val="visible"/>
                                      </p:to>
                                    </p:set>
                                    <p:animEffect filter="fade" transition="in">
                                      <p:cBhvr>
                                        <p:cTn dur="1000"/>
                                        <p:tgtEl>
                                          <p:spTgt spid="594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952"/>
                                        </p:tgtEl>
                                        <p:attrNameLst>
                                          <p:attrName>style.visibility</p:attrName>
                                        </p:attrNameLst>
                                      </p:cBhvr>
                                      <p:to>
                                        <p:strVal val="visible"/>
                                      </p:to>
                                    </p:set>
                                    <p:animEffect filter="fade" transition="in">
                                      <p:cBhvr>
                                        <p:cTn dur="500"/>
                                        <p:tgtEl>
                                          <p:spTgt spid="59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53"/>
                                        </p:tgtEl>
                                        <p:attrNameLst>
                                          <p:attrName>style.visibility</p:attrName>
                                        </p:attrNameLst>
                                      </p:cBhvr>
                                      <p:to>
                                        <p:strVal val="visible"/>
                                      </p:to>
                                    </p:set>
                                    <p:animEffect filter="fade" transition="in">
                                      <p:cBhvr>
                                        <p:cTn dur="500"/>
                                        <p:tgtEl>
                                          <p:spTgt spid="595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945"/>
                                        </p:tgtEl>
                                        <p:attrNameLst>
                                          <p:attrName>style.visibility</p:attrName>
                                        </p:attrNameLst>
                                      </p:cBhvr>
                                      <p:to>
                                        <p:strVal val="visible"/>
                                      </p:to>
                                    </p:set>
                                    <p:animEffect filter="fade" transition="in">
                                      <p:cBhvr>
                                        <p:cTn dur="500"/>
                                        <p:tgtEl>
                                          <p:spTgt spid="5945"/>
                                        </p:tgtEl>
                                      </p:cBhvr>
                                    </p:animEffect>
                                  </p:childTnLst>
                                </p:cTn>
                              </p:par>
                              <p:par>
                                <p:cTn fill="hold" nodeType="withEffect" presetClass="entr" presetID="10" presetSubtype="0">
                                  <p:stCondLst>
                                    <p:cond delay="0"/>
                                  </p:stCondLst>
                                  <p:childTnLst>
                                    <p:set>
                                      <p:cBhvr>
                                        <p:cTn dur="1" fill="hold">
                                          <p:stCondLst>
                                            <p:cond delay="0"/>
                                          </p:stCondLst>
                                        </p:cTn>
                                        <p:tgtEl>
                                          <p:spTgt spid="6175"/>
                                        </p:tgtEl>
                                        <p:attrNameLst>
                                          <p:attrName>style.visibility</p:attrName>
                                        </p:attrNameLst>
                                      </p:cBhvr>
                                      <p:to>
                                        <p:strVal val="visible"/>
                                      </p:to>
                                    </p:set>
                                    <p:animEffect filter="fade" transition="in">
                                      <p:cBhvr>
                                        <p:cTn dur="1000"/>
                                        <p:tgtEl>
                                          <p:spTgt spid="61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6" name="Shape 6186"/>
        <p:cNvGrpSpPr/>
        <p:nvPr/>
      </p:nvGrpSpPr>
      <p:grpSpPr>
        <a:xfrm>
          <a:off x="0" y="0"/>
          <a:ext cx="0" cy="0"/>
          <a:chOff x="0" y="0"/>
          <a:chExt cx="0" cy="0"/>
        </a:xfrm>
      </p:grpSpPr>
      <p:sp>
        <p:nvSpPr>
          <p:cNvPr id="6187" name="Google Shape;6187;p56"/>
          <p:cNvSpPr txBox="1"/>
          <p:nvPr>
            <p:ph type="title"/>
          </p:nvPr>
        </p:nvSpPr>
        <p:spPr>
          <a:xfrm>
            <a:off x="19050" y="215693"/>
            <a:ext cx="78867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Arial"/>
              <a:buNone/>
            </a:pPr>
            <a:r>
              <a:rPr lang="en-US" sz="3600"/>
              <a:t>BGP μηνύματα</a:t>
            </a:r>
            <a:endParaRPr sz="3600"/>
          </a:p>
        </p:txBody>
      </p:sp>
      <p:sp>
        <p:nvSpPr>
          <p:cNvPr id="6188" name="Google Shape;6188;p56"/>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
        <p:nvSpPr>
          <p:cNvPr id="6189" name="Google Shape;6189;p56"/>
          <p:cNvSpPr txBox="1"/>
          <p:nvPr/>
        </p:nvSpPr>
        <p:spPr>
          <a:xfrm>
            <a:off x="12885" y="981206"/>
            <a:ext cx="8217900" cy="3780900"/>
          </a:xfrm>
          <a:prstGeom prst="rect">
            <a:avLst/>
          </a:prstGeom>
          <a:noFill/>
          <a:ln>
            <a:noFill/>
          </a:ln>
        </p:spPr>
        <p:txBody>
          <a:bodyPr anchorCtr="0" anchor="t" bIns="34275" lIns="68575" spcFirstLastPara="1" rIns="68575" wrap="square" tIns="34275">
            <a:noAutofit/>
          </a:bodyPr>
          <a:lstStyle/>
          <a:p>
            <a:pPr indent="-190500" lvl="0" marL="266700" marR="0" rtl="0" algn="l">
              <a:lnSpc>
                <a:spcPct val="90000"/>
              </a:lnSpc>
              <a:spcBef>
                <a:spcPts val="0"/>
              </a:spcBef>
              <a:spcAft>
                <a:spcPts val="0"/>
              </a:spcAft>
              <a:buClr>
                <a:srgbClr val="0000A3"/>
              </a:buClr>
              <a:buSzPts val="2000"/>
              <a:buFont typeface="Noto Sans Symbols"/>
              <a:buChar char="▪"/>
            </a:pPr>
            <a:r>
              <a:rPr lang="en-US" sz="2000">
                <a:solidFill>
                  <a:schemeClr val="dk1"/>
                </a:solidFill>
              </a:rPr>
              <a:t>τα </a:t>
            </a:r>
            <a:r>
              <a:rPr lang="en-US" sz="2000">
                <a:solidFill>
                  <a:schemeClr val="dk1"/>
                </a:solidFill>
                <a:latin typeface="Arial"/>
                <a:ea typeface="Arial"/>
                <a:cs typeface="Arial"/>
                <a:sym typeface="Arial"/>
              </a:rPr>
              <a:t>BGP </a:t>
            </a:r>
            <a:r>
              <a:rPr lang="en-US" sz="2000">
                <a:solidFill>
                  <a:schemeClr val="dk1"/>
                </a:solidFill>
              </a:rPr>
              <a:t>μηνύματα ανταλλάσσονται μεταξύ </a:t>
            </a:r>
            <a:r>
              <a:rPr lang="en-US" sz="2000">
                <a:solidFill>
                  <a:schemeClr val="dk1"/>
                </a:solidFill>
                <a:latin typeface="Arial"/>
                <a:ea typeface="Arial"/>
                <a:cs typeface="Arial"/>
                <a:sym typeface="Arial"/>
              </a:rPr>
              <a:t>peers </a:t>
            </a:r>
            <a:r>
              <a:rPr lang="en-US" sz="2000">
                <a:solidFill>
                  <a:schemeClr val="dk1"/>
                </a:solidFill>
              </a:rPr>
              <a:t>πάνω σε σύνδεση </a:t>
            </a:r>
            <a:r>
              <a:rPr lang="en-US" sz="2000">
                <a:solidFill>
                  <a:schemeClr val="dk1"/>
                </a:solidFill>
                <a:latin typeface="Arial"/>
                <a:ea typeface="Arial"/>
                <a:cs typeface="Arial"/>
                <a:sym typeface="Arial"/>
              </a:rPr>
              <a:t>TCP</a:t>
            </a:r>
            <a:endParaRPr sz="2000"/>
          </a:p>
          <a:p>
            <a:pPr indent="-190500" lvl="0" marL="266700" marR="0" rtl="0" algn="l">
              <a:lnSpc>
                <a:spcPct val="90000"/>
              </a:lnSpc>
              <a:spcBef>
                <a:spcPts val="800"/>
              </a:spcBef>
              <a:spcAft>
                <a:spcPts val="0"/>
              </a:spcAft>
              <a:buClr>
                <a:srgbClr val="0000A3"/>
              </a:buClr>
              <a:buSzPts val="2000"/>
              <a:buFont typeface="Noto Sans Symbols"/>
              <a:buChar char="▪"/>
            </a:pPr>
            <a:r>
              <a:rPr lang="en-US" sz="2000">
                <a:solidFill>
                  <a:schemeClr val="dk1"/>
                </a:solidFill>
                <a:latin typeface="Arial"/>
                <a:ea typeface="Arial"/>
                <a:cs typeface="Arial"/>
                <a:sym typeface="Arial"/>
              </a:rPr>
              <a:t>BGP </a:t>
            </a:r>
            <a:r>
              <a:rPr lang="en-US" sz="2000">
                <a:solidFill>
                  <a:schemeClr val="dk1"/>
                </a:solidFill>
              </a:rPr>
              <a:t>μηνύματα</a:t>
            </a:r>
            <a:r>
              <a:rPr lang="en-US" sz="2000">
                <a:solidFill>
                  <a:schemeClr val="dk1"/>
                </a:solidFill>
                <a:latin typeface="Arial"/>
                <a:ea typeface="Arial"/>
                <a:cs typeface="Arial"/>
                <a:sym typeface="Arial"/>
              </a:rPr>
              <a:t>:</a:t>
            </a:r>
            <a:endParaRPr sz="2000"/>
          </a:p>
          <a:p>
            <a:pPr indent="-215900" lvl="1" marL="520700" marR="0" rtl="0" algn="l">
              <a:lnSpc>
                <a:spcPct val="100000"/>
              </a:lnSpc>
              <a:spcBef>
                <a:spcPts val="600"/>
              </a:spcBef>
              <a:spcAft>
                <a:spcPts val="0"/>
              </a:spcAft>
              <a:buClr>
                <a:srgbClr val="0000A8"/>
              </a:buClr>
              <a:buSzPts val="2000"/>
              <a:buFont typeface="Arial"/>
              <a:buChar char="•"/>
            </a:pPr>
            <a:r>
              <a:rPr b="0" i="0" lang="en-US" sz="2000" u="none" cap="none" strike="noStrike">
                <a:solidFill>
                  <a:srgbClr val="0000A8"/>
                </a:solidFill>
                <a:latin typeface="Arial"/>
                <a:ea typeface="Arial"/>
                <a:cs typeface="Arial"/>
                <a:sym typeface="Arial"/>
              </a:rPr>
              <a:t>OPEN: </a:t>
            </a:r>
            <a:r>
              <a:rPr lang="en-US" sz="2000">
                <a:solidFill>
                  <a:schemeClr val="dk1"/>
                </a:solidFill>
              </a:rPr>
              <a:t>ανοίγει σύνδεση </a:t>
            </a:r>
            <a:r>
              <a:rPr b="0" i="0" lang="en-US" sz="2000" u="none" cap="none" strike="noStrike">
                <a:solidFill>
                  <a:schemeClr val="dk1"/>
                </a:solidFill>
                <a:latin typeface="Arial"/>
                <a:ea typeface="Arial"/>
                <a:cs typeface="Arial"/>
                <a:sym typeface="Arial"/>
              </a:rPr>
              <a:t>TCP</a:t>
            </a:r>
            <a:r>
              <a:rPr lang="en-US" sz="2000">
                <a:solidFill>
                  <a:schemeClr val="dk1"/>
                </a:solidFill>
              </a:rPr>
              <a:t> για να διαχειρίζεται απομακρυσμένα </a:t>
            </a:r>
            <a:r>
              <a:rPr b="0" i="0" lang="en-US" sz="2000" u="none" cap="none" strike="noStrike">
                <a:solidFill>
                  <a:schemeClr val="dk1"/>
                </a:solidFill>
                <a:latin typeface="Arial"/>
                <a:ea typeface="Arial"/>
                <a:cs typeface="Arial"/>
                <a:sym typeface="Arial"/>
              </a:rPr>
              <a:t>BGP peer </a:t>
            </a:r>
            <a:r>
              <a:rPr lang="en-US" sz="2000">
                <a:solidFill>
                  <a:schemeClr val="dk1"/>
                </a:solidFill>
              </a:rPr>
              <a:t>και πιστοποιεί τον απεσταλμένο </a:t>
            </a:r>
            <a:r>
              <a:rPr b="0" i="0" lang="en-US" sz="2000" u="none" cap="none" strike="noStrike">
                <a:solidFill>
                  <a:schemeClr val="dk1"/>
                </a:solidFill>
                <a:latin typeface="Arial"/>
                <a:ea typeface="Arial"/>
                <a:cs typeface="Arial"/>
                <a:sym typeface="Arial"/>
              </a:rPr>
              <a:t>BGP peer</a:t>
            </a:r>
            <a:endParaRPr sz="2000"/>
          </a:p>
          <a:p>
            <a:pPr indent="-215900" lvl="1" marL="520700" marR="0" rtl="0" algn="l">
              <a:lnSpc>
                <a:spcPct val="100000"/>
              </a:lnSpc>
              <a:spcBef>
                <a:spcPts val="600"/>
              </a:spcBef>
              <a:spcAft>
                <a:spcPts val="0"/>
              </a:spcAft>
              <a:buClr>
                <a:srgbClr val="0000A8"/>
              </a:buClr>
              <a:buSzPts val="2000"/>
              <a:buFont typeface="Arial"/>
              <a:buChar char="•"/>
            </a:pPr>
            <a:r>
              <a:rPr b="0" i="0" lang="en-US" sz="2000" u="none" cap="none" strike="noStrike">
                <a:solidFill>
                  <a:srgbClr val="0000A8"/>
                </a:solidFill>
                <a:latin typeface="Arial"/>
                <a:ea typeface="Arial"/>
                <a:cs typeface="Arial"/>
                <a:sym typeface="Arial"/>
              </a:rPr>
              <a:t>UPDATE: </a:t>
            </a:r>
            <a:r>
              <a:rPr lang="en-US" sz="2000">
                <a:solidFill>
                  <a:schemeClr val="dk1"/>
                </a:solidFill>
              </a:rPr>
              <a:t>διαφημίζει νέο μονοπάτι (ή αποσύρει τα παλιά)</a:t>
            </a:r>
            <a:endParaRPr sz="2000"/>
          </a:p>
          <a:p>
            <a:pPr indent="-215900" lvl="1" marL="520700" marR="0" rtl="0" algn="l">
              <a:lnSpc>
                <a:spcPct val="100000"/>
              </a:lnSpc>
              <a:spcBef>
                <a:spcPts val="600"/>
              </a:spcBef>
              <a:spcAft>
                <a:spcPts val="0"/>
              </a:spcAft>
              <a:buClr>
                <a:srgbClr val="0000A8"/>
              </a:buClr>
              <a:buSzPts val="2000"/>
              <a:buFont typeface="Arial"/>
              <a:buChar char="•"/>
            </a:pPr>
            <a:r>
              <a:rPr b="0" i="0" lang="en-US" sz="2000" u="none" cap="none" strike="noStrike">
                <a:solidFill>
                  <a:srgbClr val="0000A8"/>
                </a:solidFill>
                <a:latin typeface="Arial"/>
                <a:ea typeface="Arial"/>
                <a:cs typeface="Arial"/>
                <a:sym typeface="Arial"/>
              </a:rPr>
              <a:t>KEEPALIVE</a:t>
            </a:r>
            <a:r>
              <a:rPr b="0" i="0" lang="en-US" sz="2000" u="none" cap="none" strike="noStrike">
                <a:solidFill>
                  <a:schemeClr val="dk1"/>
                </a:solidFill>
                <a:latin typeface="Arial"/>
                <a:ea typeface="Arial"/>
                <a:cs typeface="Arial"/>
                <a:sym typeface="Arial"/>
              </a:rPr>
              <a:t>: κρατά τ</a:t>
            </a:r>
            <a:r>
              <a:rPr lang="en-US" sz="2000">
                <a:solidFill>
                  <a:schemeClr val="dk1"/>
                </a:solidFill>
              </a:rPr>
              <a:t>ην σύνδεση ενεργή στην απουσία </a:t>
            </a:r>
            <a:r>
              <a:rPr b="0" i="0" lang="en-US" sz="2000" u="none" cap="none" strike="noStrike">
                <a:solidFill>
                  <a:schemeClr val="dk1"/>
                </a:solidFill>
                <a:latin typeface="Arial"/>
                <a:ea typeface="Arial"/>
                <a:cs typeface="Arial"/>
                <a:sym typeface="Arial"/>
              </a:rPr>
              <a:t>UPDATES; </a:t>
            </a:r>
            <a:r>
              <a:rPr lang="en-US" sz="2000">
                <a:solidFill>
                  <a:schemeClr val="dk1"/>
                </a:solidFill>
              </a:rPr>
              <a:t>επίσης τα</a:t>
            </a:r>
            <a:r>
              <a:rPr b="0" i="0" lang="en-US" sz="2000" u="none" cap="none" strike="noStrike">
                <a:solidFill>
                  <a:schemeClr val="dk1"/>
                </a:solidFill>
                <a:latin typeface="Arial"/>
                <a:ea typeface="Arial"/>
                <a:cs typeface="Arial"/>
                <a:sym typeface="Arial"/>
              </a:rPr>
              <a:t> ACKs έχουν OPEN </a:t>
            </a:r>
            <a:r>
              <a:rPr lang="en-US" sz="2000">
                <a:solidFill>
                  <a:schemeClr val="dk1"/>
                </a:solidFill>
              </a:rPr>
              <a:t>αιτήματα </a:t>
            </a:r>
            <a:endParaRPr sz="2000"/>
          </a:p>
          <a:p>
            <a:pPr indent="-215900" lvl="1" marL="520700" marR="0" rtl="0" algn="l">
              <a:lnSpc>
                <a:spcPct val="100000"/>
              </a:lnSpc>
              <a:spcBef>
                <a:spcPts val="600"/>
              </a:spcBef>
              <a:spcAft>
                <a:spcPts val="0"/>
              </a:spcAft>
              <a:buClr>
                <a:srgbClr val="0000A8"/>
              </a:buClr>
              <a:buSzPts val="2000"/>
              <a:buFont typeface="Arial"/>
              <a:buChar char="•"/>
            </a:pPr>
            <a:r>
              <a:rPr b="0" i="0" lang="en-US" sz="2000" u="none" cap="none" strike="noStrike">
                <a:solidFill>
                  <a:srgbClr val="0000A8"/>
                </a:solidFill>
                <a:latin typeface="Arial"/>
                <a:ea typeface="Arial"/>
                <a:cs typeface="Arial"/>
                <a:sym typeface="Arial"/>
              </a:rPr>
              <a:t>NOTIFICATION</a:t>
            </a:r>
            <a:r>
              <a:rPr b="0" i="0" lang="en-US" sz="2000" u="none" cap="none" strike="noStrike">
                <a:solidFill>
                  <a:schemeClr val="dk1"/>
                </a:solidFill>
                <a:latin typeface="Arial"/>
                <a:ea typeface="Arial"/>
                <a:cs typeface="Arial"/>
                <a:sym typeface="Arial"/>
              </a:rPr>
              <a:t>: </a:t>
            </a:r>
            <a:r>
              <a:rPr lang="en-US" sz="2000">
                <a:solidFill>
                  <a:schemeClr val="dk1"/>
                </a:solidFill>
              </a:rPr>
              <a:t>αναφέρει σφάλματα σε προηγούμενα μηνύματα</a:t>
            </a:r>
            <a:r>
              <a:rPr b="0" i="0" lang="en-US" sz="2000" u="none" cap="none" strike="noStrike">
                <a:solidFill>
                  <a:schemeClr val="dk1"/>
                </a:solidFill>
                <a:latin typeface="Arial"/>
                <a:ea typeface="Arial"/>
                <a:cs typeface="Arial"/>
                <a:sym typeface="Arial"/>
              </a:rPr>
              <a:t>; επίσης χ</a:t>
            </a:r>
            <a:r>
              <a:rPr lang="en-US" sz="2000">
                <a:solidFill>
                  <a:schemeClr val="dk1"/>
                </a:solidFill>
              </a:rPr>
              <a:t>ρησιμοποιείται σε τερματισμένες συνδέσεις</a:t>
            </a:r>
            <a:endParaRPr sz="2000"/>
          </a:p>
          <a:p>
            <a:pPr indent="-63500" lvl="1" marL="520700" marR="0" rtl="0" algn="l">
              <a:lnSpc>
                <a:spcPct val="90000"/>
              </a:lnSpc>
              <a:spcBef>
                <a:spcPts val="400"/>
              </a:spcBef>
              <a:spcAft>
                <a:spcPts val="0"/>
              </a:spcAft>
              <a:buClr>
                <a:srgbClr val="0000A8"/>
              </a:buClr>
              <a:buSzPts val="1800"/>
              <a:buFont typeface="Arial"/>
              <a:buNone/>
            </a:pPr>
            <a:r>
              <a:t/>
            </a:r>
            <a:endParaRPr b="0" i="0" sz="20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3" name="Shape 6193"/>
        <p:cNvGrpSpPr/>
        <p:nvPr/>
      </p:nvGrpSpPr>
      <p:grpSpPr>
        <a:xfrm>
          <a:off x="0" y="0"/>
          <a:ext cx="0" cy="0"/>
          <a:chOff x="0" y="0"/>
          <a:chExt cx="0" cy="0"/>
        </a:xfrm>
      </p:grpSpPr>
      <p:grpSp>
        <p:nvGrpSpPr>
          <p:cNvPr id="6194" name="Google Shape;6194;p57"/>
          <p:cNvGrpSpPr/>
          <p:nvPr/>
        </p:nvGrpSpPr>
        <p:grpSpPr>
          <a:xfrm>
            <a:off x="872630" y="798057"/>
            <a:ext cx="7350833" cy="2322312"/>
            <a:chOff x="1113403" y="1064076"/>
            <a:chExt cx="9801110" cy="3096416"/>
          </a:xfrm>
        </p:grpSpPr>
        <p:grpSp>
          <p:nvGrpSpPr>
            <p:cNvPr id="6195" name="Google Shape;6195;p57"/>
            <p:cNvGrpSpPr/>
            <p:nvPr/>
          </p:nvGrpSpPr>
          <p:grpSpPr>
            <a:xfrm>
              <a:off x="1113403" y="1064076"/>
              <a:ext cx="9801110" cy="3096416"/>
              <a:chOff x="1426553" y="3694542"/>
              <a:chExt cx="9801110" cy="3096416"/>
            </a:xfrm>
          </p:grpSpPr>
          <p:grpSp>
            <p:nvGrpSpPr>
              <p:cNvPr id="6196" name="Google Shape;6196;p57"/>
              <p:cNvGrpSpPr/>
              <p:nvPr/>
            </p:nvGrpSpPr>
            <p:grpSpPr>
              <a:xfrm>
                <a:off x="1426553" y="3694542"/>
                <a:ext cx="9249542" cy="3096416"/>
                <a:chOff x="1426553" y="3694542"/>
                <a:chExt cx="9249542" cy="3096416"/>
              </a:xfrm>
            </p:grpSpPr>
            <p:grpSp>
              <p:nvGrpSpPr>
                <p:cNvPr id="6197" name="Google Shape;6197;p57"/>
                <p:cNvGrpSpPr/>
                <p:nvPr/>
              </p:nvGrpSpPr>
              <p:grpSpPr>
                <a:xfrm>
                  <a:off x="4625977" y="4850481"/>
                  <a:ext cx="2545688" cy="1940478"/>
                  <a:chOff x="4625977" y="4850481"/>
                  <a:chExt cx="2545688" cy="1940478"/>
                </a:xfrm>
              </p:grpSpPr>
              <p:grpSp>
                <p:nvGrpSpPr>
                  <p:cNvPr id="6198" name="Google Shape;6198;p57"/>
                  <p:cNvGrpSpPr/>
                  <p:nvPr/>
                </p:nvGrpSpPr>
                <p:grpSpPr>
                  <a:xfrm>
                    <a:off x="4625977" y="4850481"/>
                    <a:ext cx="2545688" cy="1940478"/>
                    <a:chOff x="-2170772" y="2784954"/>
                    <a:chExt cx="2712783" cy="2090679"/>
                  </a:xfrm>
                </p:grpSpPr>
                <p:sp>
                  <p:nvSpPr>
                    <p:cNvPr id="6199" name="Google Shape;6199;p57"/>
                    <p:cNvSpPr/>
                    <p:nvPr/>
                  </p:nvSpPr>
                  <p:spPr>
                    <a:xfrm>
                      <a:off x="-2170772" y="2784954"/>
                      <a:ext cx="2712783" cy="1853712"/>
                    </a:xfrm>
                    <a:custGeom>
                      <a:rect b="b" l="l" r="r" t="t"/>
                      <a:pathLst>
                        <a:path extrusionOk="0" h="10795" w="10000">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200" name="Google Shape;6200;p57"/>
                    <p:cNvGrpSpPr/>
                    <p:nvPr/>
                  </p:nvGrpSpPr>
                  <p:grpSpPr>
                    <a:xfrm>
                      <a:off x="-1935370" y="2935816"/>
                      <a:ext cx="2333625" cy="1939817"/>
                      <a:chOff x="833331" y="2873352"/>
                      <a:chExt cx="2333625" cy="1939817"/>
                    </a:xfrm>
                  </p:grpSpPr>
                  <p:grpSp>
                    <p:nvGrpSpPr>
                      <p:cNvPr id="6201" name="Google Shape;6201;p57"/>
                      <p:cNvGrpSpPr/>
                      <p:nvPr/>
                    </p:nvGrpSpPr>
                    <p:grpSpPr>
                      <a:xfrm>
                        <a:off x="1736090" y="2873352"/>
                        <a:ext cx="565150" cy="718500"/>
                        <a:chOff x="1736090" y="2873352"/>
                        <a:chExt cx="565150" cy="718500"/>
                      </a:xfrm>
                    </p:grpSpPr>
                    <p:grpSp>
                      <p:nvGrpSpPr>
                        <p:cNvPr id="6202" name="Google Shape;6202;p57"/>
                        <p:cNvGrpSpPr/>
                        <p:nvPr/>
                      </p:nvGrpSpPr>
                      <p:grpSpPr>
                        <a:xfrm>
                          <a:off x="1736090" y="2893762"/>
                          <a:ext cx="565150" cy="292100"/>
                          <a:chOff x="1871277" y="1576300"/>
                          <a:chExt cx="1128371" cy="437861"/>
                        </a:xfrm>
                      </p:grpSpPr>
                      <p:sp>
                        <p:nvSpPr>
                          <p:cNvPr id="6203" name="Google Shape;6203;p57"/>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04" name="Google Shape;6204;p57"/>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05" name="Google Shape;6205;p57"/>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06" name="Google Shape;6206;p57"/>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07" name="Google Shape;6207;p57"/>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08" name="Google Shape;6208;p57"/>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09" name="Google Shape;6209;p57"/>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210" name="Google Shape;6210;p57"/>
                          <p:cNvCxnSpPr>
                            <a:endCxn id="6205"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211" name="Google Shape;6211;p57"/>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212" name="Google Shape;6212;p57"/>
                        <p:cNvGrpSpPr/>
                        <p:nvPr/>
                      </p:nvGrpSpPr>
                      <p:grpSpPr>
                        <a:xfrm>
                          <a:off x="1770362" y="2873352"/>
                          <a:ext cx="441300" cy="718500"/>
                          <a:chOff x="667045" y="1708643"/>
                          <a:chExt cx="441300" cy="718500"/>
                        </a:xfrm>
                      </p:grpSpPr>
                      <p:sp>
                        <p:nvSpPr>
                          <p:cNvPr id="6213" name="Google Shape;6213;p57"/>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14" name="Google Shape;6214;p57"/>
                          <p:cNvSpPr txBox="1"/>
                          <p:nvPr/>
                        </p:nvSpPr>
                        <p:spPr>
                          <a:xfrm>
                            <a:off x="667045" y="1708643"/>
                            <a:ext cx="441300" cy="71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2b</a:t>
                            </a:r>
                            <a:endParaRPr sz="1100"/>
                          </a:p>
                        </p:txBody>
                      </p:sp>
                    </p:grpSp>
                  </p:grpSp>
                  <p:grpSp>
                    <p:nvGrpSpPr>
                      <p:cNvPr id="6215" name="Google Shape;6215;p57"/>
                      <p:cNvGrpSpPr/>
                      <p:nvPr/>
                    </p:nvGrpSpPr>
                    <p:grpSpPr>
                      <a:xfrm>
                        <a:off x="1740320" y="4094669"/>
                        <a:ext cx="565150" cy="718500"/>
                        <a:chOff x="1736090" y="2873352"/>
                        <a:chExt cx="565150" cy="718500"/>
                      </a:xfrm>
                    </p:grpSpPr>
                    <p:grpSp>
                      <p:nvGrpSpPr>
                        <p:cNvPr id="6216" name="Google Shape;6216;p57"/>
                        <p:cNvGrpSpPr/>
                        <p:nvPr/>
                      </p:nvGrpSpPr>
                      <p:grpSpPr>
                        <a:xfrm>
                          <a:off x="1736090" y="2893762"/>
                          <a:ext cx="565150" cy="292100"/>
                          <a:chOff x="1871277" y="1576300"/>
                          <a:chExt cx="1128371" cy="437861"/>
                        </a:xfrm>
                      </p:grpSpPr>
                      <p:sp>
                        <p:nvSpPr>
                          <p:cNvPr id="6217" name="Google Shape;6217;p57"/>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18" name="Google Shape;6218;p57"/>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19" name="Google Shape;6219;p57"/>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20" name="Google Shape;6220;p57"/>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21" name="Google Shape;6221;p57"/>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22" name="Google Shape;6222;p57"/>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23" name="Google Shape;6223;p57"/>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224" name="Google Shape;6224;p57"/>
                          <p:cNvCxnSpPr>
                            <a:endCxn id="6219"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225" name="Google Shape;6225;p57"/>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226" name="Google Shape;6226;p57"/>
                        <p:cNvGrpSpPr/>
                        <p:nvPr/>
                      </p:nvGrpSpPr>
                      <p:grpSpPr>
                        <a:xfrm>
                          <a:off x="1770362" y="2873352"/>
                          <a:ext cx="441300" cy="718500"/>
                          <a:chOff x="667045" y="1708643"/>
                          <a:chExt cx="441300" cy="718500"/>
                        </a:xfrm>
                      </p:grpSpPr>
                      <p:sp>
                        <p:nvSpPr>
                          <p:cNvPr id="6227" name="Google Shape;6227;p57"/>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28" name="Google Shape;6228;p57"/>
                          <p:cNvSpPr txBox="1"/>
                          <p:nvPr/>
                        </p:nvSpPr>
                        <p:spPr>
                          <a:xfrm>
                            <a:off x="667045" y="1708643"/>
                            <a:ext cx="441300" cy="71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2d</a:t>
                            </a:r>
                            <a:endParaRPr sz="1100"/>
                          </a:p>
                        </p:txBody>
                      </p:sp>
                    </p:grpSp>
                  </p:grpSp>
                  <p:grpSp>
                    <p:nvGrpSpPr>
                      <p:cNvPr id="6229" name="Google Shape;6229;p57"/>
                      <p:cNvGrpSpPr/>
                      <p:nvPr/>
                    </p:nvGrpSpPr>
                    <p:grpSpPr>
                      <a:xfrm>
                        <a:off x="2601806" y="3485072"/>
                        <a:ext cx="565150" cy="718500"/>
                        <a:chOff x="1736090" y="2873352"/>
                        <a:chExt cx="565150" cy="718500"/>
                      </a:xfrm>
                    </p:grpSpPr>
                    <p:grpSp>
                      <p:nvGrpSpPr>
                        <p:cNvPr id="6230" name="Google Shape;6230;p57"/>
                        <p:cNvGrpSpPr/>
                        <p:nvPr/>
                      </p:nvGrpSpPr>
                      <p:grpSpPr>
                        <a:xfrm>
                          <a:off x="1736090" y="2893762"/>
                          <a:ext cx="565150" cy="292100"/>
                          <a:chOff x="1871277" y="1576300"/>
                          <a:chExt cx="1128371" cy="437861"/>
                        </a:xfrm>
                      </p:grpSpPr>
                      <p:sp>
                        <p:nvSpPr>
                          <p:cNvPr id="6231" name="Google Shape;6231;p57"/>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32" name="Google Shape;6232;p57"/>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33" name="Google Shape;6233;p57"/>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34" name="Google Shape;6234;p57"/>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35" name="Google Shape;6235;p57"/>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36" name="Google Shape;6236;p57"/>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37" name="Google Shape;6237;p57"/>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238" name="Google Shape;6238;p57"/>
                          <p:cNvCxnSpPr>
                            <a:endCxn id="6233"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239" name="Google Shape;6239;p57"/>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240" name="Google Shape;6240;p57"/>
                        <p:cNvGrpSpPr/>
                        <p:nvPr/>
                      </p:nvGrpSpPr>
                      <p:grpSpPr>
                        <a:xfrm>
                          <a:off x="1770362" y="2873352"/>
                          <a:ext cx="428400" cy="718500"/>
                          <a:chOff x="667045" y="1708643"/>
                          <a:chExt cx="428400" cy="718500"/>
                        </a:xfrm>
                      </p:grpSpPr>
                      <p:sp>
                        <p:nvSpPr>
                          <p:cNvPr id="6241" name="Google Shape;6241;p57"/>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42" name="Google Shape;6242;p57"/>
                          <p:cNvSpPr txBox="1"/>
                          <p:nvPr/>
                        </p:nvSpPr>
                        <p:spPr>
                          <a:xfrm>
                            <a:off x="667045" y="1708643"/>
                            <a:ext cx="428400" cy="71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2c</a:t>
                            </a:r>
                            <a:endParaRPr sz="1100"/>
                          </a:p>
                        </p:txBody>
                      </p:sp>
                    </p:grpSp>
                  </p:grpSp>
                  <p:grpSp>
                    <p:nvGrpSpPr>
                      <p:cNvPr id="6243" name="Google Shape;6243;p57"/>
                      <p:cNvGrpSpPr/>
                      <p:nvPr/>
                    </p:nvGrpSpPr>
                    <p:grpSpPr>
                      <a:xfrm>
                        <a:off x="833331" y="3478719"/>
                        <a:ext cx="565150" cy="718500"/>
                        <a:chOff x="1736090" y="2873352"/>
                        <a:chExt cx="565150" cy="718500"/>
                      </a:xfrm>
                    </p:grpSpPr>
                    <p:grpSp>
                      <p:nvGrpSpPr>
                        <p:cNvPr id="6244" name="Google Shape;6244;p57"/>
                        <p:cNvGrpSpPr/>
                        <p:nvPr/>
                      </p:nvGrpSpPr>
                      <p:grpSpPr>
                        <a:xfrm>
                          <a:off x="1736090" y="2893762"/>
                          <a:ext cx="565150" cy="292100"/>
                          <a:chOff x="1871277" y="1576300"/>
                          <a:chExt cx="1128371" cy="437861"/>
                        </a:xfrm>
                      </p:grpSpPr>
                      <p:sp>
                        <p:nvSpPr>
                          <p:cNvPr id="6245" name="Google Shape;6245;p57"/>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46" name="Google Shape;6246;p57"/>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47" name="Google Shape;6247;p57"/>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48" name="Google Shape;6248;p57"/>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49" name="Google Shape;6249;p57"/>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50" name="Google Shape;6250;p57"/>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51" name="Google Shape;6251;p57"/>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252" name="Google Shape;6252;p57"/>
                          <p:cNvCxnSpPr>
                            <a:endCxn id="6247"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253" name="Google Shape;6253;p57"/>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254" name="Google Shape;6254;p57"/>
                        <p:cNvGrpSpPr/>
                        <p:nvPr/>
                      </p:nvGrpSpPr>
                      <p:grpSpPr>
                        <a:xfrm>
                          <a:off x="1770362" y="2873352"/>
                          <a:ext cx="441300" cy="718500"/>
                          <a:chOff x="667045" y="1708643"/>
                          <a:chExt cx="441300" cy="718500"/>
                        </a:xfrm>
                      </p:grpSpPr>
                      <p:sp>
                        <p:nvSpPr>
                          <p:cNvPr id="6255" name="Google Shape;6255;p57"/>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56" name="Google Shape;6256;p57"/>
                          <p:cNvSpPr txBox="1"/>
                          <p:nvPr/>
                        </p:nvSpPr>
                        <p:spPr>
                          <a:xfrm>
                            <a:off x="667045" y="1708643"/>
                            <a:ext cx="441300" cy="71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2a</a:t>
                            </a:r>
                            <a:endParaRPr sz="1100"/>
                          </a:p>
                        </p:txBody>
                      </p:sp>
                    </p:grpSp>
                  </p:grpSp>
                  <p:cxnSp>
                    <p:nvCxnSpPr>
                      <p:cNvPr id="6257" name="Google Shape;6257;p57"/>
                      <p:cNvCxnSpPr>
                        <a:stCxn id="6203" idx="7"/>
                      </p:cNvCxnSpPr>
                      <p:nvPr/>
                    </p:nvCxnSpPr>
                    <p:spPr>
                      <a:xfrm>
                        <a:off x="2218708" y="3154477"/>
                        <a:ext cx="480000" cy="369900"/>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6258" name="Google Shape;6258;p57"/>
                      <p:cNvCxnSpPr/>
                      <p:nvPr/>
                    </p:nvCxnSpPr>
                    <p:spPr>
                      <a:xfrm>
                        <a:off x="1300073" y="3786304"/>
                        <a:ext cx="477927" cy="357071"/>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6259" name="Google Shape;6259;p57"/>
                      <p:cNvCxnSpPr/>
                      <p:nvPr/>
                    </p:nvCxnSpPr>
                    <p:spPr>
                      <a:xfrm flipH="1">
                        <a:off x="2196042" y="3783542"/>
                        <a:ext cx="508002" cy="349250"/>
                      </a:xfrm>
                      <a:prstGeom prst="straightConnector1">
                        <a:avLst/>
                      </a:prstGeom>
                      <a:solidFill>
                        <a:srgbClr val="00CC99"/>
                      </a:solidFill>
                      <a:ln cap="flat" cmpd="sng" w="19050">
                        <a:solidFill>
                          <a:schemeClr val="dk1"/>
                        </a:solidFill>
                        <a:prstDash val="solid"/>
                        <a:round/>
                        <a:headEnd len="sm" w="sm" type="none"/>
                        <a:tailEnd len="sm" w="sm" type="none"/>
                      </a:ln>
                    </p:spPr>
                  </p:cxnSp>
                </p:grpSp>
              </p:grpSp>
              <p:sp>
                <p:nvSpPr>
                  <p:cNvPr id="6260" name="Google Shape;6260;p57"/>
                  <p:cNvSpPr txBox="1"/>
                  <p:nvPr/>
                </p:nvSpPr>
                <p:spPr>
                  <a:xfrm>
                    <a:off x="4833576" y="4910165"/>
                    <a:ext cx="753532" cy="40011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500">
                        <a:solidFill>
                          <a:srgbClr val="000090"/>
                        </a:solidFill>
                        <a:latin typeface="Arial"/>
                        <a:ea typeface="Arial"/>
                        <a:cs typeface="Arial"/>
                        <a:sym typeface="Arial"/>
                      </a:rPr>
                      <a:t>AS 2</a:t>
                    </a:r>
                    <a:endParaRPr sz="1100"/>
                  </a:p>
                </p:txBody>
              </p:sp>
            </p:grpSp>
            <p:grpSp>
              <p:nvGrpSpPr>
                <p:cNvPr id="6261" name="Google Shape;6261;p57"/>
                <p:cNvGrpSpPr/>
                <p:nvPr/>
              </p:nvGrpSpPr>
              <p:grpSpPr>
                <a:xfrm>
                  <a:off x="8100574" y="3694542"/>
                  <a:ext cx="2575521" cy="1904997"/>
                  <a:chOff x="8100574" y="3694542"/>
                  <a:chExt cx="2575521" cy="1904997"/>
                </a:xfrm>
              </p:grpSpPr>
              <p:sp>
                <p:nvSpPr>
                  <p:cNvPr id="6262" name="Google Shape;6262;p57"/>
                  <p:cNvSpPr/>
                  <p:nvPr/>
                </p:nvSpPr>
                <p:spPr>
                  <a:xfrm>
                    <a:off x="8100574" y="3694542"/>
                    <a:ext cx="2575521" cy="1672516"/>
                  </a:xfrm>
                  <a:custGeom>
                    <a:rect b="b" l="l" r="r" t="t"/>
                    <a:pathLst>
                      <a:path extrusionOk="0" h="10795" w="10000">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nvGrpSpPr>
                  <p:cNvPr id="6263" name="Google Shape;6263;p57"/>
                  <p:cNvGrpSpPr/>
                  <p:nvPr/>
                </p:nvGrpSpPr>
                <p:grpSpPr>
                  <a:xfrm>
                    <a:off x="8136838" y="3735782"/>
                    <a:ext cx="2402775" cy="1863757"/>
                    <a:chOff x="8136838" y="3735782"/>
                    <a:chExt cx="2402775" cy="1863757"/>
                  </a:xfrm>
                </p:grpSpPr>
                <p:grpSp>
                  <p:nvGrpSpPr>
                    <p:cNvPr id="6264" name="Google Shape;6264;p57"/>
                    <p:cNvGrpSpPr/>
                    <p:nvPr/>
                  </p:nvGrpSpPr>
                  <p:grpSpPr>
                    <a:xfrm>
                      <a:off x="8324065" y="3830658"/>
                      <a:ext cx="2215548" cy="1768881"/>
                      <a:chOff x="833331" y="2873352"/>
                      <a:chExt cx="2333625" cy="1960517"/>
                    </a:xfrm>
                  </p:grpSpPr>
                  <p:grpSp>
                    <p:nvGrpSpPr>
                      <p:cNvPr id="6265" name="Google Shape;6265;p57"/>
                      <p:cNvGrpSpPr/>
                      <p:nvPr/>
                    </p:nvGrpSpPr>
                    <p:grpSpPr>
                      <a:xfrm>
                        <a:off x="1736090" y="2873352"/>
                        <a:ext cx="565150" cy="739200"/>
                        <a:chOff x="1736090" y="2873352"/>
                        <a:chExt cx="565150" cy="739200"/>
                      </a:xfrm>
                    </p:grpSpPr>
                    <p:grpSp>
                      <p:nvGrpSpPr>
                        <p:cNvPr id="6266" name="Google Shape;6266;p57"/>
                        <p:cNvGrpSpPr/>
                        <p:nvPr/>
                      </p:nvGrpSpPr>
                      <p:grpSpPr>
                        <a:xfrm>
                          <a:off x="1736090" y="2893762"/>
                          <a:ext cx="565150" cy="292100"/>
                          <a:chOff x="1871277" y="1576300"/>
                          <a:chExt cx="1128371" cy="437861"/>
                        </a:xfrm>
                      </p:grpSpPr>
                      <p:sp>
                        <p:nvSpPr>
                          <p:cNvPr id="6267" name="Google Shape;6267;p57"/>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68" name="Google Shape;6268;p57"/>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69" name="Google Shape;6269;p57"/>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70" name="Google Shape;6270;p57"/>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71" name="Google Shape;6271;p57"/>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72" name="Google Shape;6272;p57"/>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73" name="Google Shape;6273;p57"/>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274" name="Google Shape;6274;p57"/>
                          <p:cNvCxnSpPr>
                            <a:endCxn id="6269"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275" name="Google Shape;6275;p57"/>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276" name="Google Shape;6276;p57"/>
                        <p:cNvGrpSpPr/>
                        <p:nvPr/>
                      </p:nvGrpSpPr>
                      <p:grpSpPr>
                        <a:xfrm>
                          <a:off x="1770362" y="2873352"/>
                          <a:ext cx="441300" cy="739200"/>
                          <a:chOff x="667045" y="1708643"/>
                          <a:chExt cx="441300" cy="739200"/>
                        </a:xfrm>
                      </p:grpSpPr>
                      <p:sp>
                        <p:nvSpPr>
                          <p:cNvPr id="6277" name="Google Shape;6277;p57"/>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78" name="Google Shape;6278;p57"/>
                          <p:cNvSpPr txBox="1"/>
                          <p:nvPr/>
                        </p:nvSpPr>
                        <p:spPr>
                          <a:xfrm>
                            <a:off x="667045" y="1708643"/>
                            <a:ext cx="441300" cy="739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3b</a:t>
                            </a:r>
                            <a:endParaRPr sz="1100"/>
                          </a:p>
                        </p:txBody>
                      </p:sp>
                    </p:grpSp>
                  </p:grpSp>
                  <p:grpSp>
                    <p:nvGrpSpPr>
                      <p:cNvPr id="6279" name="Google Shape;6279;p57"/>
                      <p:cNvGrpSpPr/>
                      <p:nvPr/>
                    </p:nvGrpSpPr>
                    <p:grpSpPr>
                      <a:xfrm>
                        <a:off x="1740320" y="4094669"/>
                        <a:ext cx="565150" cy="739200"/>
                        <a:chOff x="1736090" y="2873352"/>
                        <a:chExt cx="565150" cy="739200"/>
                      </a:xfrm>
                    </p:grpSpPr>
                    <p:grpSp>
                      <p:nvGrpSpPr>
                        <p:cNvPr id="6280" name="Google Shape;6280;p57"/>
                        <p:cNvGrpSpPr/>
                        <p:nvPr/>
                      </p:nvGrpSpPr>
                      <p:grpSpPr>
                        <a:xfrm>
                          <a:off x="1736090" y="2893762"/>
                          <a:ext cx="565150" cy="292100"/>
                          <a:chOff x="1871277" y="1576300"/>
                          <a:chExt cx="1128371" cy="437861"/>
                        </a:xfrm>
                      </p:grpSpPr>
                      <p:sp>
                        <p:nvSpPr>
                          <p:cNvPr id="6281" name="Google Shape;6281;p57"/>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82" name="Google Shape;6282;p57"/>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83" name="Google Shape;6283;p57"/>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84" name="Google Shape;6284;p57"/>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85" name="Google Shape;6285;p57"/>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86" name="Google Shape;6286;p57"/>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87" name="Google Shape;6287;p57"/>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288" name="Google Shape;6288;p57"/>
                          <p:cNvCxnSpPr>
                            <a:endCxn id="6283"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289" name="Google Shape;6289;p57"/>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290" name="Google Shape;6290;p57"/>
                        <p:cNvGrpSpPr/>
                        <p:nvPr/>
                      </p:nvGrpSpPr>
                      <p:grpSpPr>
                        <a:xfrm>
                          <a:off x="1770362" y="2873352"/>
                          <a:ext cx="441300" cy="739200"/>
                          <a:chOff x="667045" y="1708643"/>
                          <a:chExt cx="441300" cy="739200"/>
                        </a:xfrm>
                      </p:grpSpPr>
                      <p:sp>
                        <p:nvSpPr>
                          <p:cNvPr id="6291" name="Google Shape;6291;p57"/>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92" name="Google Shape;6292;p57"/>
                          <p:cNvSpPr txBox="1"/>
                          <p:nvPr/>
                        </p:nvSpPr>
                        <p:spPr>
                          <a:xfrm>
                            <a:off x="667045" y="1708643"/>
                            <a:ext cx="441300" cy="739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3d</a:t>
                            </a:r>
                            <a:endParaRPr sz="1100"/>
                          </a:p>
                        </p:txBody>
                      </p:sp>
                    </p:grpSp>
                  </p:grpSp>
                  <p:grpSp>
                    <p:nvGrpSpPr>
                      <p:cNvPr id="6293" name="Google Shape;6293;p57"/>
                      <p:cNvGrpSpPr/>
                      <p:nvPr/>
                    </p:nvGrpSpPr>
                    <p:grpSpPr>
                      <a:xfrm>
                        <a:off x="2601806" y="3485072"/>
                        <a:ext cx="565150" cy="739200"/>
                        <a:chOff x="1736090" y="2873352"/>
                        <a:chExt cx="565150" cy="739200"/>
                      </a:xfrm>
                    </p:grpSpPr>
                    <p:grpSp>
                      <p:nvGrpSpPr>
                        <p:cNvPr id="6294" name="Google Shape;6294;p57"/>
                        <p:cNvGrpSpPr/>
                        <p:nvPr/>
                      </p:nvGrpSpPr>
                      <p:grpSpPr>
                        <a:xfrm>
                          <a:off x="1736090" y="2893762"/>
                          <a:ext cx="565150" cy="292100"/>
                          <a:chOff x="1871277" y="1576300"/>
                          <a:chExt cx="1128371" cy="437861"/>
                        </a:xfrm>
                      </p:grpSpPr>
                      <p:sp>
                        <p:nvSpPr>
                          <p:cNvPr id="6295" name="Google Shape;6295;p57"/>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96" name="Google Shape;6296;p57"/>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97" name="Google Shape;6297;p57"/>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98" name="Google Shape;6298;p57"/>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99" name="Google Shape;6299;p57"/>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300" name="Google Shape;6300;p57"/>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301" name="Google Shape;6301;p57"/>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302" name="Google Shape;6302;p57"/>
                          <p:cNvCxnSpPr>
                            <a:endCxn id="6297"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303" name="Google Shape;6303;p57"/>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304" name="Google Shape;6304;p57"/>
                        <p:cNvGrpSpPr/>
                        <p:nvPr/>
                      </p:nvGrpSpPr>
                      <p:grpSpPr>
                        <a:xfrm>
                          <a:off x="1770362" y="2873352"/>
                          <a:ext cx="428400" cy="739200"/>
                          <a:chOff x="667045" y="1708643"/>
                          <a:chExt cx="428400" cy="739200"/>
                        </a:xfrm>
                      </p:grpSpPr>
                      <p:sp>
                        <p:nvSpPr>
                          <p:cNvPr id="6305" name="Google Shape;6305;p57"/>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306" name="Google Shape;6306;p57"/>
                          <p:cNvSpPr txBox="1"/>
                          <p:nvPr/>
                        </p:nvSpPr>
                        <p:spPr>
                          <a:xfrm>
                            <a:off x="667045" y="1708643"/>
                            <a:ext cx="428400" cy="739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3c</a:t>
                            </a:r>
                            <a:endParaRPr sz="1100"/>
                          </a:p>
                        </p:txBody>
                      </p:sp>
                    </p:grpSp>
                  </p:grpSp>
                  <p:grpSp>
                    <p:nvGrpSpPr>
                      <p:cNvPr id="6307" name="Google Shape;6307;p57"/>
                      <p:cNvGrpSpPr/>
                      <p:nvPr/>
                    </p:nvGrpSpPr>
                    <p:grpSpPr>
                      <a:xfrm>
                        <a:off x="833331" y="3478719"/>
                        <a:ext cx="565150" cy="739200"/>
                        <a:chOff x="1736090" y="2873352"/>
                        <a:chExt cx="565150" cy="739200"/>
                      </a:xfrm>
                    </p:grpSpPr>
                    <p:grpSp>
                      <p:nvGrpSpPr>
                        <p:cNvPr id="6308" name="Google Shape;6308;p57"/>
                        <p:cNvGrpSpPr/>
                        <p:nvPr/>
                      </p:nvGrpSpPr>
                      <p:grpSpPr>
                        <a:xfrm>
                          <a:off x="1736090" y="2893762"/>
                          <a:ext cx="565150" cy="292100"/>
                          <a:chOff x="1871277" y="1576300"/>
                          <a:chExt cx="1128371" cy="437861"/>
                        </a:xfrm>
                      </p:grpSpPr>
                      <p:sp>
                        <p:nvSpPr>
                          <p:cNvPr id="6309" name="Google Shape;6309;p57"/>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310" name="Google Shape;6310;p57"/>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311" name="Google Shape;6311;p57"/>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312" name="Google Shape;6312;p57"/>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313" name="Google Shape;6313;p57"/>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314" name="Google Shape;6314;p57"/>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315" name="Google Shape;6315;p57"/>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316" name="Google Shape;6316;p57"/>
                          <p:cNvCxnSpPr>
                            <a:endCxn id="6311"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317" name="Google Shape;6317;p57"/>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318" name="Google Shape;6318;p57"/>
                        <p:cNvGrpSpPr/>
                        <p:nvPr/>
                      </p:nvGrpSpPr>
                      <p:grpSpPr>
                        <a:xfrm>
                          <a:off x="1770362" y="2873352"/>
                          <a:ext cx="441300" cy="739200"/>
                          <a:chOff x="667045" y="1708643"/>
                          <a:chExt cx="441300" cy="739200"/>
                        </a:xfrm>
                      </p:grpSpPr>
                      <p:sp>
                        <p:nvSpPr>
                          <p:cNvPr id="6319" name="Google Shape;6319;p57"/>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320" name="Google Shape;6320;p57"/>
                          <p:cNvSpPr txBox="1"/>
                          <p:nvPr/>
                        </p:nvSpPr>
                        <p:spPr>
                          <a:xfrm>
                            <a:off x="667045" y="1708643"/>
                            <a:ext cx="441300" cy="739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3a</a:t>
                            </a:r>
                            <a:endParaRPr sz="1100"/>
                          </a:p>
                        </p:txBody>
                      </p:sp>
                    </p:grpSp>
                  </p:grpSp>
                  <p:cxnSp>
                    <p:nvCxnSpPr>
                      <p:cNvPr id="6321" name="Google Shape;6321;p57"/>
                      <p:cNvCxnSpPr>
                        <a:stCxn id="6278" idx="2"/>
                        <a:endCxn id="6292" idx="0"/>
                      </p:cNvCxnSpPr>
                      <p:nvPr/>
                    </p:nvCxnSpPr>
                    <p:spPr>
                      <a:xfrm>
                        <a:off x="1991012" y="3612552"/>
                        <a:ext cx="4200" cy="482100"/>
                      </a:xfrm>
                      <a:prstGeom prst="straightConnector1">
                        <a:avLst/>
                      </a:prstGeom>
                      <a:solidFill>
                        <a:srgbClr val="00CC99"/>
                      </a:solidFill>
                      <a:ln cap="flat" cmpd="sng" w="19050">
                        <a:solidFill>
                          <a:srgbClr val="000090"/>
                        </a:solidFill>
                        <a:prstDash val="dash"/>
                        <a:round/>
                        <a:headEnd len="sm" w="sm" type="none"/>
                        <a:tailEnd len="sm" w="sm" type="none"/>
                      </a:ln>
                    </p:spPr>
                  </p:cxnSp>
                  <p:cxnSp>
                    <p:nvCxnSpPr>
                      <p:cNvPr id="6322" name="Google Shape;6322;p57"/>
                      <p:cNvCxnSpPr/>
                      <p:nvPr/>
                    </p:nvCxnSpPr>
                    <p:spPr>
                      <a:xfrm>
                        <a:off x="1407477" y="3648621"/>
                        <a:ext cx="1204913" cy="6353"/>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6323" name="Google Shape;6323;p57"/>
                      <p:cNvCxnSpPr>
                        <a:stCxn id="6267" idx="7"/>
                      </p:cNvCxnSpPr>
                      <p:nvPr/>
                    </p:nvCxnSpPr>
                    <p:spPr>
                      <a:xfrm>
                        <a:off x="2218708" y="3154477"/>
                        <a:ext cx="480000" cy="369900"/>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6324" name="Google Shape;6324;p57"/>
                      <p:cNvCxnSpPr/>
                      <p:nvPr/>
                    </p:nvCxnSpPr>
                    <p:spPr>
                      <a:xfrm>
                        <a:off x="1300073" y="3786304"/>
                        <a:ext cx="477927" cy="357071"/>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6325" name="Google Shape;6325;p57"/>
                      <p:cNvCxnSpPr/>
                      <p:nvPr/>
                    </p:nvCxnSpPr>
                    <p:spPr>
                      <a:xfrm flipH="1">
                        <a:off x="1287553" y="3166946"/>
                        <a:ext cx="508002" cy="349250"/>
                      </a:xfrm>
                      <a:prstGeom prst="straightConnector1">
                        <a:avLst/>
                      </a:prstGeom>
                      <a:solidFill>
                        <a:srgbClr val="00CC99"/>
                      </a:solidFill>
                      <a:ln cap="flat" cmpd="sng" w="19050">
                        <a:solidFill>
                          <a:schemeClr val="dk1"/>
                        </a:solidFill>
                        <a:prstDash val="solid"/>
                        <a:round/>
                        <a:headEnd len="sm" w="sm" type="none"/>
                        <a:tailEnd len="sm" w="sm" type="none"/>
                      </a:ln>
                    </p:spPr>
                  </p:cxnSp>
                </p:grpSp>
                <p:sp>
                  <p:nvSpPr>
                    <p:cNvPr id="6326" name="Google Shape;6326;p57"/>
                    <p:cNvSpPr txBox="1"/>
                    <p:nvPr/>
                  </p:nvSpPr>
                  <p:spPr>
                    <a:xfrm>
                      <a:off x="8136838" y="3735782"/>
                      <a:ext cx="753532" cy="40011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500">
                          <a:solidFill>
                            <a:srgbClr val="000090"/>
                          </a:solidFill>
                          <a:latin typeface="Arial"/>
                          <a:ea typeface="Arial"/>
                          <a:cs typeface="Arial"/>
                          <a:sym typeface="Arial"/>
                        </a:rPr>
                        <a:t>AS 3</a:t>
                      </a:r>
                      <a:endParaRPr sz="1100"/>
                    </a:p>
                  </p:txBody>
                </p:sp>
              </p:grpSp>
            </p:grpSp>
            <p:grpSp>
              <p:nvGrpSpPr>
                <p:cNvPr id="6327" name="Google Shape;6327;p57"/>
                <p:cNvGrpSpPr/>
                <p:nvPr/>
              </p:nvGrpSpPr>
              <p:grpSpPr>
                <a:xfrm>
                  <a:off x="1426553" y="4136253"/>
                  <a:ext cx="3452487" cy="1939600"/>
                  <a:chOff x="1426553" y="4136253"/>
                  <a:chExt cx="3452487" cy="1939600"/>
                </a:xfrm>
              </p:grpSpPr>
              <p:grpSp>
                <p:nvGrpSpPr>
                  <p:cNvPr id="6328" name="Google Shape;6328;p57"/>
                  <p:cNvGrpSpPr/>
                  <p:nvPr/>
                </p:nvGrpSpPr>
                <p:grpSpPr>
                  <a:xfrm>
                    <a:off x="1426553" y="4136253"/>
                    <a:ext cx="2557336" cy="1939600"/>
                    <a:chOff x="-2170772" y="2784954"/>
                    <a:chExt cx="2712783" cy="2091579"/>
                  </a:xfrm>
                </p:grpSpPr>
                <p:sp>
                  <p:nvSpPr>
                    <p:cNvPr id="6329" name="Google Shape;6329;p57"/>
                    <p:cNvSpPr/>
                    <p:nvPr/>
                  </p:nvSpPr>
                  <p:spPr>
                    <a:xfrm>
                      <a:off x="-2170772" y="2784954"/>
                      <a:ext cx="2712783" cy="1853712"/>
                    </a:xfrm>
                    <a:custGeom>
                      <a:rect b="b" l="l" r="r" t="t"/>
                      <a:pathLst>
                        <a:path extrusionOk="0" h="10795" w="10000">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330" name="Google Shape;6330;p57"/>
                    <p:cNvGrpSpPr/>
                    <p:nvPr/>
                  </p:nvGrpSpPr>
                  <p:grpSpPr>
                    <a:xfrm>
                      <a:off x="-1935370" y="2935816"/>
                      <a:ext cx="2333625" cy="1940717"/>
                      <a:chOff x="833331" y="2873352"/>
                      <a:chExt cx="2333625" cy="1940717"/>
                    </a:xfrm>
                  </p:grpSpPr>
                  <p:grpSp>
                    <p:nvGrpSpPr>
                      <p:cNvPr id="6331" name="Google Shape;6331;p57"/>
                      <p:cNvGrpSpPr/>
                      <p:nvPr/>
                    </p:nvGrpSpPr>
                    <p:grpSpPr>
                      <a:xfrm>
                        <a:off x="1736090" y="2873352"/>
                        <a:ext cx="565150" cy="719400"/>
                        <a:chOff x="1736090" y="2873352"/>
                        <a:chExt cx="565150" cy="719400"/>
                      </a:xfrm>
                    </p:grpSpPr>
                    <p:grpSp>
                      <p:nvGrpSpPr>
                        <p:cNvPr id="6332" name="Google Shape;6332;p57"/>
                        <p:cNvGrpSpPr/>
                        <p:nvPr/>
                      </p:nvGrpSpPr>
                      <p:grpSpPr>
                        <a:xfrm>
                          <a:off x="1736090" y="2893762"/>
                          <a:ext cx="565150" cy="292100"/>
                          <a:chOff x="1871277" y="1576300"/>
                          <a:chExt cx="1128371" cy="437861"/>
                        </a:xfrm>
                      </p:grpSpPr>
                      <p:sp>
                        <p:nvSpPr>
                          <p:cNvPr id="6333" name="Google Shape;6333;p57"/>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334" name="Google Shape;6334;p57"/>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335" name="Google Shape;6335;p57"/>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336" name="Google Shape;6336;p57"/>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337" name="Google Shape;6337;p57"/>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338" name="Google Shape;6338;p57"/>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339" name="Google Shape;6339;p57"/>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340" name="Google Shape;6340;p57"/>
                          <p:cNvCxnSpPr>
                            <a:endCxn id="6335"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341" name="Google Shape;6341;p57"/>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342" name="Google Shape;6342;p57"/>
                        <p:cNvGrpSpPr/>
                        <p:nvPr/>
                      </p:nvGrpSpPr>
                      <p:grpSpPr>
                        <a:xfrm>
                          <a:off x="1770362" y="2873352"/>
                          <a:ext cx="441300" cy="719400"/>
                          <a:chOff x="667045" y="1708643"/>
                          <a:chExt cx="441300" cy="719400"/>
                        </a:xfrm>
                      </p:grpSpPr>
                      <p:sp>
                        <p:nvSpPr>
                          <p:cNvPr id="6343" name="Google Shape;6343;p57"/>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344" name="Google Shape;6344;p57"/>
                          <p:cNvSpPr txBox="1"/>
                          <p:nvPr/>
                        </p:nvSpPr>
                        <p:spPr>
                          <a:xfrm>
                            <a:off x="667045" y="1708643"/>
                            <a:ext cx="441300" cy="719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1b</a:t>
                            </a:r>
                            <a:endParaRPr sz="1100"/>
                          </a:p>
                        </p:txBody>
                      </p:sp>
                    </p:grpSp>
                  </p:grpSp>
                  <p:grpSp>
                    <p:nvGrpSpPr>
                      <p:cNvPr id="6345" name="Google Shape;6345;p57"/>
                      <p:cNvGrpSpPr/>
                      <p:nvPr/>
                    </p:nvGrpSpPr>
                    <p:grpSpPr>
                      <a:xfrm>
                        <a:off x="1740320" y="4094669"/>
                        <a:ext cx="565150" cy="719400"/>
                        <a:chOff x="1736090" y="2873352"/>
                        <a:chExt cx="565150" cy="719400"/>
                      </a:xfrm>
                    </p:grpSpPr>
                    <p:grpSp>
                      <p:nvGrpSpPr>
                        <p:cNvPr id="6346" name="Google Shape;6346;p57"/>
                        <p:cNvGrpSpPr/>
                        <p:nvPr/>
                      </p:nvGrpSpPr>
                      <p:grpSpPr>
                        <a:xfrm>
                          <a:off x="1736090" y="2893762"/>
                          <a:ext cx="565150" cy="292100"/>
                          <a:chOff x="1871277" y="1576300"/>
                          <a:chExt cx="1128371" cy="437861"/>
                        </a:xfrm>
                      </p:grpSpPr>
                      <p:sp>
                        <p:nvSpPr>
                          <p:cNvPr id="6347" name="Google Shape;6347;p57"/>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348" name="Google Shape;6348;p57"/>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349" name="Google Shape;6349;p57"/>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350" name="Google Shape;6350;p57"/>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351" name="Google Shape;6351;p57"/>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352" name="Google Shape;6352;p57"/>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353" name="Google Shape;6353;p57"/>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354" name="Google Shape;6354;p57"/>
                          <p:cNvCxnSpPr>
                            <a:endCxn id="6349"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355" name="Google Shape;6355;p57"/>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356" name="Google Shape;6356;p57"/>
                        <p:cNvGrpSpPr/>
                        <p:nvPr/>
                      </p:nvGrpSpPr>
                      <p:grpSpPr>
                        <a:xfrm>
                          <a:off x="1770362" y="2873352"/>
                          <a:ext cx="441300" cy="719400"/>
                          <a:chOff x="667045" y="1708643"/>
                          <a:chExt cx="441300" cy="719400"/>
                        </a:xfrm>
                      </p:grpSpPr>
                      <p:sp>
                        <p:nvSpPr>
                          <p:cNvPr id="6357" name="Google Shape;6357;p57"/>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358" name="Google Shape;6358;p57"/>
                          <p:cNvSpPr txBox="1"/>
                          <p:nvPr/>
                        </p:nvSpPr>
                        <p:spPr>
                          <a:xfrm>
                            <a:off x="667045" y="1708643"/>
                            <a:ext cx="441300" cy="719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1d</a:t>
                            </a:r>
                            <a:endParaRPr sz="1100"/>
                          </a:p>
                        </p:txBody>
                      </p:sp>
                    </p:grpSp>
                  </p:grpSp>
                  <p:grpSp>
                    <p:nvGrpSpPr>
                      <p:cNvPr id="6359" name="Google Shape;6359;p57"/>
                      <p:cNvGrpSpPr/>
                      <p:nvPr/>
                    </p:nvGrpSpPr>
                    <p:grpSpPr>
                      <a:xfrm>
                        <a:off x="2601806" y="3485072"/>
                        <a:ext cx="565150" cy="719400"/>
                        <a:chOff x="1736090" y="2873352"/>
                        <a:chExt cx="565150" cy="719400"/>
                      </a:xfrm>
                    </p:grpSpPr>
                    <p:grpSp>
                      <p:nvGrpSpPr>
                        <p:cNvPr id="6360" name="Google Shape;6360;p57"/>
                        <p:cNvGrpSpPr/>
                        <p:nvPr/>
                      </p:nvGrpSpPr>
                      <p:grpSpPr>
                        <a:xfrm>
                          <a:off x="1736090" y="2893762"/>
                          <a:ext cx="565150" cy="292100"/>
                          <a:chOff x="1871277" y="1576300"/>
                          <a:chExt cx="1128371" cy="437861"/>
                        </a:xfrm>
                      </p:grpSpPr>
                      <p:sp>
                        <p:nvSpPr>
                          <p:cNvPr id="6361" name="Google Shape;6361;p57"/>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362" name="Google Shape;6362;p57"/>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363" name="Google Shape;6363;p57"/>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364" name="Google Shape;6364;p57"/>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365" name="Google Shape;6365;p57"/>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366" name="Google Shape;6366;p57"/>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367" name="Google Shape;6367;p57"/>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368" name="Google Shape;6368;p57"/>
                          <p:cNvCxnSpPr>
                            <a:endCxn id="6363"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369" name="Google Shape;6369;p57"/>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370" name="Google Shape;6370;p57"/>
                        <p:cNvGrpSpPr/>
                        <p:nvPr/>
                      </p:nvGrpSpPr>
                      <p:grpSpPr>
                        <a:xfrm>
                          <a:off x="1770362" y="2873352"/>
                          <a:ext cx="428400" cy="719400"/>
                          <a:chOff x="667045" y="1708643"/>
                          <a:chExt cx="428400" cy="719400"/>
                        </a:xfrm>
                      </p:grpSpPr>
                      <p:sp>
                        <p:nvSpPr>
                          <p:cNvPr id="6371" name="Google Shape;6371;p57"/>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372" name="Google Shape;6372;p57"/>
                          <p:cNvSpPr txBox="1"/>
                          <p:nvPr/>
                        </p:nvSpPr>
                        <p:spPr>
                          <a:xfrm>
                            <a:off x="667045" y="1708643"/>
                            <a:ext cx="428400" cy="719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1c</a:t>
                            </a:r>
                            <a:endParaRPr sz="1100"/>
                          </a:p>
                        </p:txBody>
                      </p:sp>
                    </p:grpSp>
                  </p:grpSp>
                  <p:grpSp>
                    <p:nvGrpSpPr>
                      <p:cNvPr id="6373" name="Google Shape;6373;p57"/>
                      <p:cNvGrpSpPr/>
                      <p:nvPr/>
                    </p:nvGrpSpPr>
                    <p:grpSpPr>
                      <a:xfrm>
                        <a:off x="833331" y="3478719"/>
                        <a:ext cx="565150" cy="719400"/>
                        <a:chOff x="1736090" y="2873352"/>
                        <a:chExt cx="565150" cy="719400"/>
                      </a:xfrm>
                    </p:grpSpPr>
                    <p:grpSp>
                      <p:nvGrpSpPr>
                        <p:cNvPr id="6374" name="Google Shape;6374;p57"/>
                        <p:cNvGrpSpPr/>
                        <p:nvPr/>
                      </p:nvGrpSpPr>
                      <p:grpSpPr>
                        <a:xfrm>
                          <a:off x="1736090" y="2893762"/>
                          <a:ext cx="565150" cy="292100"/>
                          <a:chOff x="1871277" y="1576300"/>
                          <a:chExt cx="1128371" cy="437861"/>
                        </a:xfrm>
                      </p:grpSpPr>
                      <p:sp>
                        <p:nvSpPr>
                          <p:cNvPr id="6375" name="Google Shape;6375;p57"/>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376" name="Google Shape;6376;p57"/>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377" name="Google Shape;6377;p57"/>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378" name="Google Shape;6378;p57"/>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379" name="Google Shape;6379;p57"/>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380" name="Google Shape;6380;p57"/>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381" name="Google Shape;6381;p57"/>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382" name="Google Shape;6382;p57"/>
                          <p:cNvCxnSpPr>
                            <a:endCxn id="6377"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383" name="Google Shape;6383;p57"/>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384" name="Google Shape;6384;p57"/>
                        <p:cNvGrpSpPr/>
                        <p:nvPr/>
                      </p:nvGrpSpPr>
                      <p:grpSpPr>
                        <a:xfrm>
                          <a:off x="1770362" y="2873352"/>
                          <a:ext cx="441300" cy="719400"/>
                          <a:chOff x="667045" y="1708643"/>
                          <a:chExt cx="441300" cy="719400"/>
                        </a:xfrm>
                      </p:grpSpPr>
                      <p:sp>
                        <p:nvSpPr>
                          <p:cNvPr id="6385" name="Google Shape;6385;p57"/>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386" name="Google Shape;6386;p57"/>
                          <p:cNvSpPr txBox="1"/>
                          <p:nvPr/>
                        </p:nvSpPr>
                        <p:spPr>
                          <a:xfrm>
                            <a:off x="667045" y="1708643"/>
                            <a:ext cx="441300" cy="719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1a</a:t>
                            </a:r>
                            <a:endParaRPr sz="1100"/>
                          </a:p>
                        </p:txBody>
                      </p:sp>
                    </p:grpSp>
                  </p:grpSp>
                  <p:cxnSp>
                    <p:nvCxnSpPr>
                      <p:cNvPr id="6387" name="Google Shape;6387;p57"/>
                      <p:cNvCxnSpPr>
                        <a:stCxn id="6333" idx="7"/>
                      </p:cNvCxnSpPr>
                      <p:nvPr/>
                    </p:nvCxnSpPr>
                    <p:spPr>
                      <a:xfrm>
                        <a:off x="2218708" y="3154477"/>
                        <a:ext cx="480000" cy="369900"/>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6388" name="Google Shape;6388;p57"/>
                      <p:cNvCxnSpPr/>
                      <p:nvPr/>
                    </p:nvCxnSpPr>
                    <p:spPr>
                      <a:xfrm>
                        <a:off x="1300073" y="3786304"/>
                        <a:ext cx="477927" cy="357071"/>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6389" name="Google Shape;6389;p57"/>
                      <p:cNvCxnSpPr/>
                      <p:nvPr/>
                    </p:nvCxnSpPr>
                    <p:spPr>
                      <a:xfrm flipH="1">
                        <a:off x="2196042" y="3783542"/>
                        <a:ext cx="508002" cy="349250"/>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6390" name="Google Shape;6390;p57"/>
                      <p:cNvCxnSpPr/>
                      <p:nvPr/>
                    </p:nvCxnSpPr>
                    <p:spPr>
                      <a:xfrm flipH="1">
                        <a:off x="1287553" y="3166946"/>
                        <a:ext cx="508002" cy="349250"/>
                      </a:xfrm>
                      <a:prstGeom prst="straightConnector1">
                        <a:avLst/>
                      </a:prstGeom>
                      <a:solidFill>
                        <a:srgbClr val="00CC99"/>
                      </a:solidFill>
                      <a:ln cap="flat" cmpd="sng" w="19050">
                        <a:solidFill>
                          <a:schemeClr val="dk1"/>
                        </a:solidFill>
                        <a:prstDash val="solid"/>
                        <a:round/>
                        <a:headEnd len="sm" w="sm" type="none"/>
                        <a:tailEnd len="sm" w="sm" type="none"/>
                      </a:ln>
                    </p:spPr>
                  </p:cxnSp>
                </p:grpSp>
              </p:grpSp>
              <p:sp>
                <p:nvSpPr>
                  <p:cNvPr id="6391" name="Google Shape;6391;p57"/>
                  <p:cNvSpPr txBox="1"/>
                  <p:nvPr/>
                </p:nvSpPr>
                <p:spPr>
                  <a:xfrm>
                    <a:off x="1430686" y="4247082"/>
                    <a:ext cx="753532" cy="40011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500">
                        <a:solidFill>
                          <a:srgbClr val="000090"/>
                        </a:solidFill>
                        <a:latin typeface="Arial"/>
                        <a:ea typeface="Arial"/>
                        <a:cs typeface="Arial"/>
                        <a:sym typeface="Arial"/>
                      </a:rPr>
                      <a:t>AS 1</a:t>
                    </a:r>
                    <a:endParaRPr sz="1100"/>
                  </a:p>
                </p:txBody>
              </p:sp>
              <p:cxnSp>
                <p:nvCxnSpPr>
                  <p:cNvPr id="6392" name="Google Shape;6392;p57"/>
                  <p:cNvCxnSpPr>
                    <a:stCxn id="6256" idx="1"/>
                  </p:cNvCxnSpPr>
                  <p:nvPr/>
                </p:nvCxnSpPr>
                <p:spPr>
                  <a:xfrm rot="10800000">
                    <a:off x="3848240" y="5186820"/>
                    <a:ext cx="1030800" cy="699000"/>
                  </a:xfrm>
                  <a:prstGeom prst="straightConnector1">
                    <a:avLst/>
                  </a:prstGeom>
                  <a:solidFill>
                    <a:srgbClr val="00CC99"/>
                  </a:solidFill>
                  <a:ln cap="flat" cmpd="sng" w="38100">
                    <a:solidFill>
                      <a:schemeClr val="dk1"/>
                    </a:solidFill>
                    <a:prstDash val="solid"/>
                    <a:round/>
                    <a:headEnd len="sm" w="sm" type="none"/>
                    <a:tailEnd len="sm" w="sm" type="none"/>
                  </a:ln>
                </p:spPr>
              </p:cxnSp>
            </p:grpSp>
            <p:cxnSp>
              <p:nvCxnSpPr>
                <p:cNvPr id="6393" name="Google Shape;6393;p57"/>
                <p:cNvCxnSpPr>
                  <a:stCxn id="6233" idx="5"/>
                  <a:endCxn id="6320" idx="1"/>
                </p:cNvCxnSpPr>
                <p:nvPr/>
              </p:nvCxnSpPr>
              <p:spPr>
                <a:xfrm flipH="1" rot="10800000">
                  <a:off x="6957825" y="4710251"/>
                  <a:ext cx="1398900" cy="896100"/>
                </a:xfrm>
                <a:prstGeom prst="straightConnector1">
                  <a:avLst/>
                </a:prstGeom>
                <a:solidFill>
                  <a:srgbClr val="00CC99"/>
                </a:solidFill>
                <a:ln cap="flat" cmpd="sng" w="38100">
                  <a:solidFill>
                    <a:schemeClr val="dk1"/>
                  </a:solidFill>
                  <a:prstDash val="solid"/>
                  <a:round/>
                  <a:headEnd len="sm" w="sm" type="none"/>
                  <a:tailEnd len="sm" w="sm" type="none"/>
                </a:ln>
              </p:spPr>
            </p:cxnSp>
          </p:grpSp>
          <p:grpSp>
            <p:nvGrpSpPr>
              <p:cNvPr id="6394" name="Google Shape;6394;p57"/>
              <p:cNvGrpSpPr/>
              <p:nvPr/>
            </p:nvGrpSpPr>
            <p:grpSpPr>
              <a:xfrm>
                <a:off x="9525929" y="4809915"/>
                <a:ext cx="1701734" cy="781516"/>
                <a:chOff x="6935906" y="5482318"/>
                <a:chExt cx="1701734" cy="781516"/>
              </a:xfrm>
            </p:grpSpPr>
            <p:grpSp>
              <p:nvGrpSpPr>
                <p:cNvPr id="6395" name="Google Shape;6395;p57"/>
                <p:cNvGrpSpPr/>
                <p:nvPr/>
              </p:nvGrpSpPr>
              <p:grpSpPr>
                <a:xfrm>
                  <a:off x="6935906" y="5482318"/>
                  <a:ext cx="1701734" cy="781516"/>
                  <a:chOff x="6808463" y="5108795"/>
                  <a:chExt cx="1701734" cy="781516"/>
                </a:xfrm>
              </p:grpSpPr>
              <p:sp>
                <p:nvSpPr>
                  <p:cNvPr id="6396" name="Google Shape;6396;p57"/>
                  <p:cNvSpPr/>
                  <p:nvPr/>
                </p:nvSpPr>
                <p:spPr>
                  <a:xfrm>
                    <a:off x="6808463" y="5108795"/>
                    <a:ext cx="1701734" cy="616172"/>
                  </a:xfrm>
                  <a:custGeom>
                    <a:rect b="b" l="l" r="r" t="t"/>
                    <a:pathLst>
                      <a:path extrusionOk="0" h="11127" w="11293">
                        <a:moveTo>
                          <a:pt x="40" y="9082"/>
                        </a:moveTo>
                        <a:cubicBezTo>
                          <a:pt x="352" y="7566"/>
                          <a:pt x="3280" y="1761"/>
                          <a:pt x="4577" y="470"/>
                        </a:cubicBezTo>
                        <a:cubicBezTo>
                          <a:pt x="5874" y="-821"/>
                          <a:pt x="6795" y="914"/>
                          <a:pt x="7822" y="1336"/>
                        </a:cubicBezTo>
                        <a:cubicBezTo>
                          <a:pt x="8849" y="1758"/>
                          <a:pt x="10193" y="1947"/>
                          <a:pt x="10740" y="3004"/>
                        </a:cubicBezTo>
                        <a:cubicBezTo>
                          <a:pt x="11287" y="4061"/>
                          <a:pt x="11468" y="6337"/>
                          <a:pt x="11102" y="7683"/>
                        </a:cubicBezTo>
                        <a:cubicBezTo>
                          <a:pt x="10736" y="9030"/>
                          <a:pt x="9940" y="10771"/>
                          <a:pt x="8541" y="11085"/>
                        </a:cubicBezTo>
                        <a:cubicBezTo>
                          <a:pt x="7141" y="11398"/>
                          <a:pt x="4122" y="9898"/>
                          <a:pt x="2705" y="9564"/>
                        </a:cubicBezTo>
                        <a:cubicBezTo>
                          <a:pt x="1288" y="9230"/>
                          <a:pt x="-272" y="10598"/>
                          <a:pt x="40" y="9082"/>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397" name="Google Shape;6397;p57"/>
                  <p:cNvGrpSpPr/>
                  <p:nvPr/>
                </p:nvGrpSpPr>
                <p:grpSpPr>
                  <a:xfrm>
                    <a:off x="7908175" y="5241780"/>
                    <a:ext cx="536554" cy="263548"/>
                    <a:chOff x="1871277" y="1576300"/>
                    <a:chExt cx="1128371" cy="437861"/>
                  </a:xfrm>
                </p:grpSpPr>
                <p:sp>
                  <p:nvSpPr>
                    <p:cNvPr id="6398" name="Google Shape;6398;p57"/>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399" name="Google Shape;6399;p57"/>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400" name="Google Shape;6400;p57"/>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401" name="Google Shape;6401;p57"/>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402" name="Google Shape;6402;p57"/>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403" name="Google Shape;6403;p57"/>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404" name="Google Shape;6404;p57"/>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405" name="Google Shape;6405;p57"/>
                    <p:cNvCxnSpPr>
                      <a:endCxn id="6400"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406" name="Google Shape;6406;p57"/>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407" name="Google Shape;6407;p57"/>
                  <p:cNvGrpSpPr/>
                  <p:nvPr/>
                </p:nvGrpSpPr>
                <p:grpSpPr>
                  <a:xfrm>
                    <a:off x="7876581" y="5223365"/>
                    <a:ext cx="466820" cy="666946"/>
                    <a:chOff x="599495" y="1708643"/>
                    <a:chExt cx="491700" cy="739200"/>
                  </a:xfrm>
                </p:grpSpPr>
                <p:sp>
                  <p:nvSpPr>
                    <p:cNvPr id="6408" name="Google Shape;6408;p57"/>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409" name="Google Shape;6409;p57"/>
                    <p:cNvSpPr txBox="1"/>
                    <p:nvPr/>
                  </p:nvSpPr>
                  <p:spPr>
                    <a:xfrm>
                      <a:off x="599495" y="1708643"/>
                      <a:ext cx="491700" cy="739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X</a:t>
                      </a:r>
                      <a:endParaRPr sz="1100"/>
                    </a:p>
                  </p:txBody>
                </p:sp>
              </p:grpSp>
            </p:grpSp>
            <p:cxnSp>
              <p:nvCxnSpPr>
                <p:cNvPr id="6410" name="Google Shape;6410;p57"/>
                <p:cNvCxnSpPr/>
                <p:nvPr/>
              </p:nvCxnSpPr>
              <p:spPr>
                <a:xfrm flipH="1">
                  <a:off x="7158742" y="5764030"/>
                  <a:ext cx="870024" cy="9999"/>
                </a:xfrm>
                <a:prstGeom prst="straightConnector1">
                  <a:avLst/>
                </a:prstGeom>
                <a:solidFill>
                  <a:srgbClr val="00CC99"/>
                </a:solidFill>
                <a:ln cap="flat" cmpd="sng" w="19050">
                  <a:solidFill>
                    <a:schemeClr val="dk1"/>
                  </a:solidFill>
                  <a:prstDash val="solid"/>
                  <a:round/>
                  <a:headEnd len="sm" w="sm" type="none"/>
                  <a:tailEnd len="sm" w="sm" type="none"/>
                </a:ln>
              </p:spPr>
            </p:cxnSp>
          </p:grpSp>
        </p:grpSp>
        <p:cxnSp>
          <p:nvCxnSpPr>
            <p:cNvPr id="6411" name="Google Shape;6411;p57"/>
            <p:cNvCxnSpPr/>
            <p:nvPr/>
          </p:nvCxnSpPr>
          <p:spPr>
            <a:xfrm flipH="1" rot="10800000">
              <a:off x="3540307" y="1929008"/>
              <a:ext cx="4451299" cy="422665"/>
            </a:xfrm>
            <a:prstGeom prst="straightConnector1">
              <a:avLst/>
            </a:prstGeom>
            <a:solidFill>
              <a:srgbClr val="00CC99"/>
            </a:solidFill>
            <a:ln cap="flat" cmpd="sng" w="38100">
              <a:solidFill>
                <a:schemeClr val="dk1"/>
              </a:solidFill>
              <a:prstDash val="solid"/>
              <a:round/>
              <a:headEnd len="sm" w="sm" type="none"/>
              <a:tailEnd len="sm" w="sm" type="none"/>
            </a:ln>
          </p:spPr>
        </p:cxnSp>
      </p:grpSp>
      <p:sp>
        <p:nvSpPr>
          <p:cNvPr id="6412" name="Google Shape;6412;p57"/>
          <p:cNvSpPr txBox="1"/>
          <p:nvPr>
            <p:ph type="title"/>
          </p:nvPr>
        </p:nvSpPr>
        <p:spPr>
          <a:xfrm>
            <a:off x="19050" y="215693"/>
            <a:ext cx="78867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Arial"/>
              <a:buNone/>
            </a:pPr>
            <a:r>
              <a:rPr lang="en-US" sz="3600"/>
              <a:t>BGP διαφήμιση μονοπατιού</a:t>
            </a:r>
            <a:endParaRPr sz="3600"/>
          </a:p>
        </p:txBody>
      </p:sp>
      <p:sp>
        <p:nvSpPr>
          <p:cNvPr id="6413" name="Google Shape;6413;p57"/>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7F7F7F"/>
              </a:buClr>
              <a:buSzPts val="800"/>
              <a:buFont typeface="Arial"/>
              <a:buNone/>
            </a:pPr>
            <a:r>
              <a:rPr b="0" i="0" lang="en-US" sz="800" u="none" cap="none" strike="noStrike">
                <a:solidFill>
                  <a:srgbClr val="7F7F7F"/>
                </a:solidFill>
                <a:latin typeface="Arial"/>
                <a:ea typeface="Arial"/>
                <a:cs typeface="Arial"/>
                <a:sym typeface="Arial"/>
              </a:rPr>
              <a:t>Network Layer: 5-</a:t>
            </a:r>
            <a:fld id="{00000000-1234-1234-1234-123412341234}" type="slidenum">
              <a:rPr b="0" i="0" lang="en-US" sz="800" u="none" cap="none" strike="noStrike">
                <a:solidFill>
                  <a:srgbClr val="7F7F7F"/>
                </a:solidFill>
                <a:latin typeface="Arial"/>
                <a:ea typeface="Arial"/>
                <a:cs typeface="Arial"/>
                <a:sym typeface="Arial"/>
              </a:rPr>
              <a:t>‹#›</a:t>
            </a:fld>
            <a:endParaRPr b="0" i="0" sz="800" u="none" cap="none" strike="noStrike">
              <a:solidFill>
                <a:srgbClr val="7F7F7F"/>
              </a:solidFill>
              <a:latin typeface="Arial"/>
              <a:ea typeface="Arial"/>
              <a:cs typeface="Arial"/>
              <a:sym typeface="Arial"/>
            </a:endParaRPr>
          </a:p>
        </p:txBody>
      </p:sp>
      <p:grpSp>
        <p:nvGrpSpPr>
          <p:cNvPr id="6414" name="Google Shape;6414;p57"/>
          <p:cNvGrpSpPr/>
          <p:nvPr/>
        </p:nvGrpSpPr>
        <p:grpSpPr>
          <a:xfrm>
            <a:off x="2244998" y="1855131"/>
            <a:ext cx="956254" cy="617004"/>
            <a:chOff x="2241770" y="2498560"/>
            <a:chExt cx="1275005" cy="822672"/>
          </a:xfrm>
        </p:grpSpPr>
        <p:sp>
          <p:nvSpPr>
            <p:cNvPr id="6415" name="Google Shape;6415;p57"/>
            <p:cNvSpPr txBox="1"/>
            <p:nvPr/>
          </p:nvSpPr>
          <p:spPr>
            <a:xfrm>
              <a:off x="2241770" y="3019432"/>
              <a:ext cx="1260300" cy="301800"/>
            </a:xfrm>
            <a:prstGeom prst="rect">
              <a:avLst/>
            </a:prstGeom>
            <a:noFill/>
            <a:ln>
              <a:noFill/>
            </a:ln>
          </p:spPr>
          <p:txBody>
            <a:bodyPr anchorCtr="0" anchor="t" bIns="34275" lIns="68575" spcFirstLastPara="1" rIns="68575" wrap="square" tIns="34275">
              <a:spAutoFit/>
            </a:bodyPr>
            <a:lstStyle/>
            <a:p>
              <a:pPr indent="0" lvl="0" marL="0" marR="0" rtl="0" algn="l">
                <a:lnSpc>
                  <a:spcPct val="85000"/>
                </a:lnSpc>
                <a:spcBef>
                  <a:spcPts val="0"/>
                </a:spcBef>
                <a:spcAft>
                  <a:spcPts val="0"/>
                </a:spcAft>
                <a:buClr>
                  <a:srgbClr val="CC0000"/>
                </a:buClr>
                <a:buSzPts val="1200"/>
                <a:buFont typeface="Arial"/>
                <a:buNone/>
              </a:pPr>
              <a:r>
                <a:rPr b="0" i="1" lang="en-US" sz="1200" u="none" cap="none" strike="noStrike">
                  <a:solidFill>
                    <a:srgbClr val="CC0000"/>
                  </a:solidFill>
                  <a:latin typeface="Arial"/>
                  <a:ea typeface="Arial"/>
                  <a:cs typeface="Arial"/>
                  <a:sym typeface="Arial"/>
                </a:rPr>
                <a:t>AS2,AS3,X </a:t>
              </a:r>
              <a:endParaRPr sz="1100"/>
            </a:p>
          </p:txBody>
        </p:sp>
        <p:sp>
          <p:nvSpPr>
            <p:cNvPr id="6416" name="Google Shape;6416;p57"/>
            <p:cNvSpPr/>
            <p:nvPr/>
          </p:nvSpPr>
          <p:spPr>
            <a:xfrm rot="1968210">
              <a:off x="2734864" y="2684666"/>
              <a:ext cx="768350" cy="276225"/>
            </a:xfrm>
            <a:prstGeom prst="leftArrow">
              <a:avLst>
                <a:gd fmla="val 50000" name="adj1"/>
                <a:gd fmla="val 69540" name="adj2"/>
              </a:avLst>
            </a:prstGeom>
            <a:gradFill>
              <a:gsLst>
                <a:gs pos="0">
                  <a:srgbClr val="C00000"/>
                </a:gs>
                <a:gs pos="100000">
                  <a:schemeClr val="lt1"/>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417" name="Google Shape;6417;p57"/>
          <p:cNvGrpSpPr/>
          <p:nvPr/>
        </p:nvGrpSpPr>
        <p:grpSpPr>
          <a:xfrm>
            <a:off x="2807747" y="1253573"/>
            <a:ext cx="706354" cy="461637"/>
            <a:chOff x="4482698" y="1658905"/>
            <a:chExt cx="941805" cy="615516"/>
          </a:xfrm>
        </p:grpSpPr>
        <p:sp>
          <p:nvSpPr>
            <p:cNvPr id="6418" name="Google Shape;6418;p57"/>
            <p:cNvSpPr/>
            <p:nvPr/>
          </p:nvSpPr>
          <p:spPr>
            <a:xfrm rot="-389120">
              <a:off x="4643012" y="1955688"/>
              <a:ext cx="768350" cy="276225"/>
            </a:xfrm>
            <a:prstGeom prst="leftArrow">
              <a:avLst>
                <a:gd fmla="val 50000" name="adj1"/>
                <a:gd fmla="val 69540" name="adj2"/>
              </a:avLst>
            </a:prstGeom>
            <a:gradFill>
              <a:gsLst>
                <a:gs pos="0">
                  <a:srgbClr val="C00000"/>
                </a:gs>
                <a:gs pos="100000">
                  <a:schemeClr val="lt1"/>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9" name="Google Shape;6419;p57"/>
            <p:cNvSpPr txBox="1"/>
            <p:nvPr/>
          </p:nvSpPr>
          <p:spPr>
            <a:xfrm>
              <a:off x="4482698" y="1658905"/>
              <a:ext cx="764953" cy="33855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CC0000"/>
                </a:buClr>
                <a:buSzPts val="1200"/>
                <a:buFont typeface="Arial"/>
                <a:buNone/>
              </a:pPr>
              <a:r>
                <a:rPr b="0" i="1" lang="en-US" sz="1200" u="none" cap="none" strike="noStrike">
                  <a:solidFill>
                    <a:srgbClr val="CC0000"/>
                  </a:solidFill>
                  <a:latin typeface="Arial"/>
                  <a:ea typeface="Arial"/>
                  <a:cs typeface="Arial"/>
                  <a:sym typeface="Arial"/>
                </a:rPr>
                <a:t>AS3,X</a:t>
              </a:r>
              <a:endParaRPr sz="1100"/>
            </a:p>
          </p:txBody>
        </p:sp>
      </p:grpSp>
      <p:grpSp>
        <p:nvGrpSpPr>
          <p:cNvPr id="6420" name="Google Shape;6420;p57"/>
          <p:cNvGrpSpPr/>
          <p:nvPr/>
        </p:nvGrpSpPr>
        <p:grpSpPr>
          <a:xfrm>
            <a:off x="5278322" y="1800047"/>
            <a:ext cx="968825" cy="513775"/>
            <a:chOff x="2281" y="2317"/>
            <a:chExt cx="814" cy="432"/>
          </a:xfrm>
        </p:grpSpPr>
        <p:sp>
          <p:nvSpPr>
            <p:cNvPr id="6421" name="Google Shape;6421;p57"/>
            <p:cNvSpPr/>
            <p:nvPr/>
          </p:nvSpPr>
          <p:spPr>
            <a:xfrm rot="-2203107">
              <a:off x="2282" y="2446"/>
              <a:ext cx="484" cy="163"/>
            </a:xfrm>
            <a:prstGeom prst="leftArrow">
              <a:avLst>
                <a:gd fmla="val 50000" name="adj1"/>
                <a:gd fmla="val 69540" name="adj2"/>
              </a:avLst>
            </a:prstGeom>
            <a:gradFill>
              <a:gsLst>
                <a:gs pos="0">
                  <a:srgbClr val="C00000"/>
                </a:gs>
                <a:gs pos="100000">
                  <a:srgbClr val="FFFF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2" name="Google Shape;6422;p57"/>
            <p:cNvSpPr txBox="1"/>
            <p:nvPr/>
          </p:nvSpPr>
          <p:spPr>
            <a:xfrm>
              <a:off x="2496" y="2559"/>
              <a:ext cx="599" cy="190"/>
            </a:xfrm>
            <a:prstGeom prst="rect">
              <a:avLst/>
            </a:prstGeom>
            <a:noFill/>
            <a:ln>
              <a:noFill/>
            </a:ln>
          </p:spPr>
          <p:txBody>
            <a:bodyPr anchorCtr="0" anchor="t" bIns="34275" lIns="68575" spcFirstLastPara="1" rIns="68575" wrap="square" tIns="34275">
              <a:spAutoFit/>
            </a:bodyPr>
            <a:lstStyle/>
            <a:p>
              <a:pPr indent="0" lvl="0" marL="0" marR="0" rtl="0" algn="l">
                <a:lnSpc>
                  <a:spcPct val="85000"/>
                </a:lnSpc>
                <a:spcBef>
                  <a:spcPts val="0"/>
                </a:spcBef>
                <a:spcAft>
                  <a:spcPts val="0"/>
                </a:spcAft>
                <a:buClr>
                  <a:srgbClr val="C00000"/>
                </a:buClr>
                <a:buSzPts val="1200"/>
                <a:buFont typeface="Arial"/>
                <a:buNone/>
              </a:pPr>
              <a:r>
                <a:rPr b="0" i="1" lang="en-US" sz="1200" u="none" cap="none" strike="noStrike">
                  <a:solidFill>
                    <a:srgbClr val="C00000"/>
                  </a:solidFill>
                  <a:latin typeface="Arial"/>
                  <a:ea typeface="Arial"/>
                  <a:cs typeface="Arial"/>
                  <a:sym typeface="Arial"/>
                </a:rPr>
                <a:t>AS3, X</a:t>
              </a:r>
              <a:endParaRPr sz="1100"/>
            </a:p>
          </p:txBody>
        </p:sp>
      </p:grpSp>
      <p:sp>
        <p:nvSpPr>
          <p:cNvPr id="6423" name="Google Shape;6423;p57"/>
          <p:cNvSpPr txBox="1"/>
          <p:nvPr/>
        </p:nvSpPr>
        <p:spPr>
          <a:xfrm>
            <a:off x="2348631" y="3379980"/>
            <a:ext cx="6707700" cy="414000"/>
          </a:xfrm>
          <a:prstGeom prst="rect">
            <a:avLst/>
          </a:prstGeom>
          <a:noFill/>
          <a:ln>
            <a:noFill/>
          </a:ln>
        </p:spPr>
        <p:txBody>
          <a:bodyPr anchorCtr="0" anchor="t" bIns="34275" lIns="68575" spcFirstLastPara="1" rIns="68575" wrap="square" tIns="34275">
            <a:noAutofit/>
          </a:bodyPr>
          <a:lstStyle/>
          <a:p>
            <a:pPr indent="-215900" lvl="0" marL="215900" marR="0" rtl="0" algn="l">
              <a:lnSpc>
                <a:spcPct val="90000"/>
              </a:lnSpc>
              <a:spcBef>
                <a:spcPts val="0"/>
              </a:spcBef>
              <a:spcAft>
                <a:spcPts val="0"/>
              </a:spcAft>
              <a:buClr>
                <a:srgbClr val="000099"/>
              </a:buClr>
              <a:buSzPts val="1800"/>
              <a:buFont typeface="Noto Sans Symbols"/>
              <a:buChar char="▪"/>
            </a:pPr>
            <a:r>
              <a:rPr lang="en-US" sz="1800">
                <a:solidFill>
                  <a:schemeClr val="dk1"/>
                </a:solidFill>
                <a:latin typeface="Arial"/>
                <a:ea typeface="Arial"/>
                <a:cs typeface="Arial"/>
                <a:sym typeface="Arial"/>
              </a:rPr>
              <a:t>recall: 1a, 1b, 1d learn via iBGP from 1c: “path to X goes through 1c”</a:t>
            </a:r>
            <a:endParaRPr sz="1100"/>
          </a:p>
        </p:txBody>
      </p:sp>
      <p:sp>
        <p:nvSpPr>
          <p:cNvPr id="6424" name="Google Shape;6424;p57"/>
          <p:cNvSpPr txBox="1"/>
          <p:nvPr/>
        </p:nvSpPr>
        <p:spPr>
          <a:xfrm>
            <a:off x="2345791" y="3878123"/>
            <a:ext cx="6203400" cy="383100"/>
          </a:xfrm>
          <a:prstGeom prst="rect">
            <a:avLst/>
          </a:prstGeom>
          <a:noFill/>
          <a:ln>
            <a:noFill/>
          </a:ln>
        </p:spPr>
        <p:txBody>
          <a:bodyPr anchorCtr="0" anchor="t" bIns="34275" lIns="68575" spcFirstLastPara="1" rIns="68575" wrap="square" tIns="34275">
            <a:noAutofit/>
          </a:bodyPr>
          <a:lstStyle/>
          <a:p>
            <a:pPr indent="-215900" lvl="0" marL="215900" marR="0" rtl="0" algn="l">
              <a:lnSpc>
                <a:spcPct val="90000"/>
              </a:lnSpc>
              <a:spcBef>
                <a:spcPts val="0"/>
              </a:spcBef>
              <a:spcAft>
                <a:spcPts val="0"/>
              </a:spcAft>
              <a:buClr>
                <a:srgbClr val="000099"/>
              </a:buClr>
              <a:buSzPts val="1800"/>
              <a:buFont typeface="Noto Sans Symbols"/>
              <a:buChar char="▪"/>
            </a:pPr>
            <a:r>
              <a:rPr lang="en-US" sz="1800">
                <a:solidFill>
                  <a:srgbClr val="000000"/>
                </a:solidFill>
                <a:latin typeface="Arial"/>
                <a:ea typeface="Arial"/>
                <a:cs typeface="Arial"/>
                <a:sym typeface="Arial"/>
              </a:rPr>
              <a:t>at 1d: OSPF intra-domain routing: to get to 1c, use  interface 1</a:t>
            </a:r>
            <a:endParaRPr sz="1100"/>
          </a:p>
        </p:txBody>
      </p:sp>
      <p:grpSp>
        <p:nvGrpSpPr>
          <p:cNvPr id="6425" name="Google Shape;6425;p57"/>
          <p:cNvGrpSpPr/>
          <p:nvPr/>
        </p:nvGrpSpPr>
        <p:grpSpPr>
          <a:xfrm>
            <a:off x="1232630" y="1450985"/>
            <a:ext cx="1020472" cy="809043"/>
            <a:chOff x="1089218" y="2245331"/>
            <a:chExt cx="1360629" cy="1078724"/>
          </a:xfrm>
        </p:grpSpPr>
        <p:sp>
          <p:nvSpPr>
            <p:cNvPr id="6426" name="Google Shape;6426;p57"/>
            <p:cNvSpPr txBox="1"/>
            <p:nvPr/>
          </p:nvSpPr>
          <p:spPr>
            <a:xfrm>
              <a:off x="2165447" y="2998844"/>
              <a:ext cx="284400" cy="318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100">
                  <a:solidFill>
                    <a:srgbClr val="000000"/>
                  </a:solidFill>
                  <a:latin typeface="Arial"/>
                  <a:ea typeface="Arial"/>
                  <a:cs typeface="Arial"/>
                  <a:sym typeface="Arial"/>
                </a:rPr>
                <a:t>1</a:t>
              </a:r>
              <a:endParaRPr sz="1100"/>
            </a:p>
          </p:txBody>
        </p:sp>
        <p:sp>
          <p:nvSpPr>
            <p:cNvPr id="6427" name="Google Shape;6427;p57"/>
            <p:cNvSpPr txBox="1"/>
            <p:nvPr/>
          </p:nvSpPr>
          <p:spPr>
            <a:xfrm>
              <a:off x="1458923" y="3006055"/>
              <a:ext cx="284400" cy="318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100">
                  <a:solidFill>
                    <a:srgbClr val="000000"/>
                  </a:solidFill>
                  <a:latin typeface="Arial"/>
                  <a:ea typeface="Arial"/>
                  <a:cs typeface="Arial"/>
                  <a:sym typeface="Arial"/>
                </a:rPr>
                <a:t>2</a:t>
              </a:r>
              <a:endParaRPr sz="1100"/>
            </a:p>
          </p:txBody>
        </p:sp>
        <p:sp>
          <p:nvSpPr>
            <p:cNvPr id="6428" name="Google Shape;6428;p57"/>
            <p:cNvSpPr txBox="1"/>
            <p:nvPr/>
          </p:nvSpPr>
          <p:spPr>
            <a:xfrm>
              <a:off x="1149470" y="2245331"/>
              <a:ext cx="284400" cy="318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100">
                  <a:solidFill>
                    <a:srgbClr val="000000"/>
                  </a:solidFill>
                  <a:latin typeface="Arial"/>
                  <a:ea typeface="Arial"/>
                  <a:cs typeface="Arial"/>
                  <a:sym typeface="Arial"/>
                </a:rPr>
                <a:t>1</a:t>
              </a:r>
              <a:endParaRPr sz="1100"/>
            </a:p>
          </p:txBody>
        </p:sp>
        <p:sp>
          <p:nvSpPr>
            <p:cNvPr id="6429" name="Google Shape;6429;p57"/>
            <p:cNvSpPr txBox="1"/>
            <p:nvPr/>
          </p:nvSpPr>
          <p:spPr>
            <a:xfrm>
              <a:off x="1089218" y="2743635"/>
              <a:ext cx="284400" cy="318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100">
                  <a:solidFill>
                    <a:srgbClr val="000000"/>
                  </a:solidFill>
                  <a:latin typeface="Arial"/>
                  <a:ea typeface="Arial"/>
                  <a:cs typeface="Arial"/>
                  <a:sym typeface="Arial"/>
                </a:rPr>
                <a:t>2</a:t>
              </a:r>
              <a:endParaRPr sz="1100"/>
            </a:p>
          </p:txBody>
        </p:sp>
      </p:grpSp>
      <p:grpSp>
        <p:nvGrpSpPr>
          <p:cNvPr id="6430" name="Google Shape;6430;p57"/>
          <p:cNvGrpSpPr/>
          <p:nvPr/>
        </p:nvGrpSpPr>
        <p:grpSpPr>
          <a:xfrm>
            <a:off x="844783" y="2243247"/>
            <a:ext cx="1270962" cy="2590725"/>
            <a:chOff x="537654" y="3292241"/>
            <a:chExt cx="1694616" cy="2998177"/>
          </a:xfrm>
        </p:grpSpPr>
        <p:sp>
          <p:nvSpPr>
            <p:cNvPr id="6431" name="Google Shape;6431;p57"/>
            <p:cNvSpPr/>
            <p:nvPr/>
          </p:nvSpPr>
          <p:spPr>
            <a:xfrm flipH="1" rot="10326036">
              <a:off x="771808" y="3379309"/>
              <a:ext cx="1333280" cy="959366"/>
            </a:xfrm>
            <a:custGeom>
              <a:rect b="b" l="l" r="r" t="t"/>
              <a:pathLst>
                <a:path extrusionOk="0" h="1143414" w="1332977">
                  <a:moveTo>
                    <a:pt x="1029955" y="1143414"/>
                  </a:moveTo>
                  <a:cubicBezTo>
                    <a:pt x="771645" y="868623"/>
                    <a:pt x="908943" y="903822"/>
                    <a:pt x="0" y="164654"/>
                  </a:cubicBezTo>
                  <a:cubicBezTo>
                    <a:pt x="346878" y="170249"/>
                    <a:pt x="644516" y="-5465"/>
                    <a:pt x="991394" y="130"/>
                  </a:cubicBezTo>
                  <a:cubicBezTo>
                    <a:pt x="1125143" y="751678"/>
                    <a:pt x="1116033" y="592331"/>
                    <a:pt x="1332977" y="1045574"/>
                  </a:cubicBezTo>
                  <a:cubicBezTo>
                    <a:pt x="1183663" y="1029001"/>
                    <a:pt x="1194267" y="1059672"/>
                    <a:pt x="1029955" y="1143414"/>
                  </a:cubicBezTo>
                  <a:close/>
                </a:path>
              </a:pathLst>
            </a:custGeom>
            <a:gradFill>
              <a:gsLst>
                <a:gs pos="0">
                  <a:srgbClr val="F2F2F2"/>
                </a:gs>
                <a:gs pos="100000">
                  <a:srgbClr val="BFBFBF"/>
                </a:gs>
              </a:gsLst>
              <a:lin ang="16200000" scaled="0"/>
            </a:gradFill>
            <a:ln cap="flat" cmpd="sng" w="9525">
              <a:solidFill>
                <a:srgbClr val="BFBFB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6432" name="Google Shape;6432;p57"/>
            <p:cNvGrpSpPr/>
            <p:nvPr/>
          </p:nvGrpSpPr>
          <p:grpSpPr>
            <a:xfrm>
              <a:off x="537654" y="4169528"/>
              <a:ext cx="1694616" cy="2120890"/>
              <a:chOff x="537654" y="4169528"/>
              <a:chExt cx="1694616" cy="2120890"/>
            </a:xfrm>
          </p:grpSpPr>
          <p:sp>
            <p:nvSpPr>
              <p:cNvPr id="6433" name="Google Shape;6433;p57"/>
              <p:cNvSpPr/>
              <p:nvPr/>
            </p:nvSpPr>
            <p:spPr>
              <a:xfrm rot="10800000">
                <a:off x="809301" y="4261100"/>
                <a:ext cx="1027112" cy="994484"/>
              </a:xfrm>
              <a:prstGeom prst="rect">
                <a:avLst/>
              </a:prstGeom>
              <a:gradFill>
                <a:gsLst>
                  <a:gs pos="0">
                    <a:srgbClr val="262699">
                      <a:alpha val="61960"/>
                    </a:srgbClr>
                  </a:gs>
                  <a:gs pos="5400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6434" name="Google Shape;6434;p57"/>
              <p:cNvGrpSpPr/>
              <p:nvPr/>
            </p:nvGrpSpPr>
            <p:grpSpPr>
              <a:xfrm>
                <a:off x="812795" y="5933293"/>
                <a:ext cx="1035051" cy="357125"/>
                <a:chOff x="4128649" y="3606801"/>
                <a:chExt cx="568332" cy="338455"/>
              </a:xfrm>
            </p:grpSpPr>
            <p:sp>
              <p:nvSpPr>
                <p:cNvPr id="6435" name="Google Shape;6435;p57"/>
                <p:cNvSpPr/>
                <p:nvPr/>
              </p:nvSpPr>
              <p:spPr>
                <a:xfrm>
                  <a:off x="4128649" y="3720080"/>
                  <a:ext cx="568332" cy="225176"/>
                </a:xfrm>
                <a:prstGeom prst="ellipse">
                  <a:avLst/>
                </a:prstGeom>
                <a:solidFill>
                  <a:srgbClr val="262699"/>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436" name="Google Shape;6436;p57"/>
                <p:cNvSpPr/>
                <p:nvPr/>
              </p:nvSpPr>
              <p:spPr>
                <a:xfrm>
                  <a:off x="4128649" y="3720080"/>
                  <a:ext cx="568332" cy="111898"/>
                </a:xfrm>
                <a:prstGeom prst="rect">
                  <a:avLst/>
                </a:prstGeom>
                <a:solidFill>
                  <a:srgbClr val="2626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437" name="Google Shape;6437;p57"/>
                <p:cNvSpPr/>
                <p:nvPr/>
              </p:nvSpPr>
              <p:spPr>
                <a:xfrm>
                  <a:off x="4128649" y="3606801"/>
                  <a:ext cx="568332" cy="225176"/>
                </a:xfrm>
                <a:prstGeom prst="ellipse">
                  <a:avLst/>
                </a:prstGeom>
                <a:solidFill>
                  <a:srgbClr val="8383E0">
                    <a:alpha val="69803"/>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438" name="Google Shape;6438;p57"/>
                <p:cNvCxnSpPr/>
                <p:nvPr/>
              </p:nvCxnSpPr>
              <p:spPr>
                <a:xfrm>
                  <a:off x="4696981" y="3720080"/>
                  <a:ext cx="0" cy="111898"/>
                </a:xfrm>
                <a:prstGeom prst="straightConnector1">
                  <a:avLst/>
                </a:prstGeom>
                <a:noFill/>
                <a:ln cap="flat" cmpd="sng" w="9525">
                  <a:solidFill>
                    <a:srgbClr val="000000"/>
                  </a:solidFill>
                  <a:prstDash val="solid"/>
                  <a:round/>
                  <a:headEnd len="sm" w="sm" type="none"/>
                  <a:tailEnd len="sm" w="sm" type="none"/>
                </a:ln>
              </p:spPr>
            </p:cxnSp>
            <p:cxnSp>
              <p:nvCxnSpPr>
                <p:cNvPr id="6439" name="Google Shape;6439;p57"/>
                <p:cNvCxnSpPr/>
                <p:nvPr/>
              </p:nvCxnSpPr>
              <p:spPr>
                <a:xfrm>
                  <a:off x="4128649" y="3720080"/>
                  <a:ext cx="0" cy="111898"/>
                </a:xfrm>
                <a:prstGeom prst="straightConnector1">
                  <a:avLst/>
                </a:prstGeom>
                <a:noFill/>
                <a:ln cap="flat" cmpd="sng" w="9525">
                  <a:solidFill>
                    <a:srgbClr val="000000"/>
                  </a:solidFill>
                  <a:prstDash val="solid"/>
                  <a:round/>
                  <a:headEnd len="sm" w="sm" type="none"/>
                  <a:tailEnd len="sm" w="sm" type="none"/>
                </a:ln>
              </p:spPr>
            </p:cxnSp>
          </p:grpSp>
          <p:sp>
            <p:nvSpPr>
              <p:cNvPr id="6440" name="Google Shape;6440;p57"/>
              <p:cNvSpPr/>
              <p:nvPr/>
            </p:nvSpPr>
            <p:spPr>
              <a:xfrm>
                <a:off x="817079" y="5203658"/>
                <a:ext cx="1027112" cy="860514"/>
              </a:xfrm>
              <a:prstGeom prst="rect">
                <a:avLst/>
              </a:prstGeom>
              <a:gradFill>
                <a:gsLst>
                  <a:gs pos="0">
                    <a:srgbClr val="8383E0">
                      <a:alpha val="61960"/>
                    </a:srgbClr>
                  </a:gs>
                  <a:gs pos="54000">
                    <a:srgbClr val="ACACEA"/>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441" name="Google Shape;6441;p57"/>
              <p:cNvCxnSpPr>
                <a:endCxn id="6436" idx="1"/>
              </p:cNvCxnSpPr>
              <p:nvPr/>
            </p:nvCxnSpPr>
            <p:spPr>
              <a:xfrm>
                <a:off x="801395" y="4466956"/>
                <a:ext cx="11400" cy="1644900"/>
              </a:xfrm>
              <a:prstGeom prst="straightConnector1">
                <a:avLst/>
              </a:prstGeom>
              <a:noFill/>
              <a:ln cap="flat" cmpd="sng" w="9525">
                <a:solidFill>
                  <a:srgbClr val="000000"/>
                </a:solidFill>
                <a:prstDash val="dash"/>
                <a:round/>
                <a:headEnd len="sm" w="sm" type="none"/>
                <a:tailEnd len="sm" w="sm" type="none"/>
              </a:ln>
            </p:spPr>
          </p:cxnSp>
          <p:cxnSp>
            <p:nvCxnSpPr>
              <p:cNvPr id="6442" name="Google Shape;6442;p57"/>
              <p:cNvCxnSpPr>
                <a:endCxn id="6436" idx="3"/>
              </p:cNvCxnSpPr>
              <p:nvPr/>
            </p:nvCxnSpPr>
            <p:spPr>
              <a:xfrm>
                <a:off x="1842745" y="4466956"/>
                <a:ext cx="5100" cy="1644900"/>
              </a:xfrm>
              <a:prstGeom prst="straightConnector1">
                <a:avLst/>
              </a:prstGeom>
              <a:noFill/>
              <a:ln cap="flat" cmpd="sng" w="9525">
                <a:solidFill>
                  <a:srgbClr val="000000"/>
                </a:solidFill>
                <a:prstDash val="dash"/>
                <a:round/>
                <a:headEnd len="sm" w="sm" type="none"/>
                <a:tailEnd len="sm" w="sm" type="none"/>
              </a:ln>
            </p:spPr>
          </p:cxnSp>
          <p:grpSp>
            <p:nvGrpSpPr>
              <p:cNvPr id="6443" name="Google Shape;6443;p57"/>
              <p:cNvGrpSpPr/>
              <p:nvPr/>
            </p:nvGrpSpPr>
            <p:grpSpPr>
              <a:xfrm>
                <a:off x="777993" y="4169528"/>
                <a:ext cx="1079500" cy="395024"/>
                <a:chOff x="2183302" y="1574638"/>
                <a:chExt cx="1200154" cy="430181"/>
              </a:xfrm>
            </p:grpSpPr>
            <p:sp>
              <p:nvSpPr>
                <p:cNvPr id="6444" name="Google Shape;6444;p57"/>
                <p:cNvSpPr/>
                <p:nvPr/>
              </p:nvSpPr>
              <p:spPr>
                <a:xfrm flipH="1" rot="10800000">
                  <a:off x="2186832" y="1690517"/>
                  <a:ext cx="1194859" cy="314302"/>
                </a:xfrm>
                <a:prstGeom prst="ellipse">
                  <a:avLst/>
                </a:prstGeom>
                <a:gradFill>
                  <a:gsLst>
                    <a:gs pos="0">
                      <a:srgbClr val="262699"/>
                    </a:gs>
                    <a:gs pos="31000">
                      <a:srgbClr val="8383E0"/>
                    </a:gs>
                    <a:gs pos="100000">
                      <a:srgbClr val="D5D5F4"/>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445" name="Google Shape;6445;p57"/>
                <p:cNvSpPr/>
                <p:nvPr/>
              </p:nvSpPr>
              <p:spPr>
                <a:xfrm>
                  <a:off x="2183302" y="1734964"/>
                  <a:ext cx="1198389" cy="112704"/>
                </a:xfrm>
                <a:prstGeom prst="rect">
                  <a:avLst/>
                </a:prstGeom>
                <a:gradFill>
                  <a:gsLst>
                    <a:gs pos="0">
                      <a:srgbClr val="ACACEA"/>
                    </a:gs>
                    <a:gs pos="54000">
                      <a:srgbClr val="8383E0"/>
                    </a:gs>
                    <a:gs pos="100000">
                      <a:srgbClr val="262699"/>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446" name="Google Shape;6446;p57"/>
                <p:cNvSpPr/>
                <p:nvPr/>
              </p:nvSpPr>
              <p:spPr>
                <a:xfrm flipH="1" rot="10800000">
                  <a:off x="2183302" y="1574638"/>
                  <a:ext cx="1196624" cy="314302"/>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447" name="Google Shape;6447;p57"/>
                <p:cNvSpPr/>
                <p:nvPr/>
              </p:nvSpPr>
              <p:spPr>
                <a:xfrm>
                  <a:off x="2490400" y="1671469"/>
                  <a:ext cx="582428" cy="157150"/>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448" name="Google Shape;6448;p57"/>
                <p:cNvSpPr/>
                <p:nvPr/>
              </p:nvSpPr>
              <p:spPr>
                <a:xfrm>
                  <a:off x="2430393" y="1630197"/>
                  <a:ext cx="702443" cy="109529"/>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449" name="Google Shape;6449;p57"/>
                <p:cNvSpPr/>
                <p:nvPr/>
              </p:nvSpPr>
              <p:spPr>
                <a:xfrm>
                  <a:off x="2892805" y="1723852"/>
                  <a:ext cx="257680" cy="95243"/>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450" name="Google Shape;6450;p57"/>
                <p:cNvSpPr/>
                <p:nvPr/>
              </p:nvSpPr>
              <p:spPr>
                <a:xfrm>
                  <a:off x="2418037" y="1725440"/>
                  <a:ext cx="254150" cy="95243"/>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451" name="Google Shape;6451;p57"/>
                <p:cNvCxnSpPr>
                  <a:endCxn id="6446" idx="2"/>
                </p:cNvCxnSpPr>
                <p:nvPr/>
              </p:nvCxnSpPr>
              <p:spPr>
                <a:xfrm rot="10800000">
                  <a:off x="2183302" y="1731789"/>
                  <a:ext cx="3600" cy="1221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452" name="Google Shape;6452;p57"/>
                <p:cNvCxnSpPr/>
                <p:nvPr/>
              </p:nvCxnSpPr>
              <p:spPr>
                <a:xfrm rot="10800000">
                  <a:off x="3379926" y="1728615"/>
                  <a:ext cx="3530" cy="122228"/>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sp>
            <p:nvSpPr>
              <p:cNvPr id="6453" name="Google Shape;6453;p57"/>
              <p:cNvSpPr/>
              <p:nvPr/>
            </p:nvSpPr>
            <p:spPr>
              <a:xfrm>
                <a:off x="546153" y="4588083"/>
                <a:ext cx="1670709" cy="1303807"/>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454" name="Google Shape;6454;p57"/>
              <p:cNvSpPr txBox="1"/>
              <p:nvPr/>
            </p:nvSpPr>
            <p:spPr>
              <a:xfrm>
                <a:off x="540390" y="4583226"/>
                <a:ext cx="621000" cy="579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dest</a:t>
                </a:r>
                <a:endParaRPr sz="1100"/>
              </a:p>
            </p:txBody>
          </p:sp>
          <p:sp>
            <p:nvSpPr>
              <p:cNvPr id="6455" name="Google Shape;6455;p57"/>
              <p:cNvSpPr txBox="1"/>
              <p:nvPr/>
            </p:nvSpPr>
            <p:spPr>
              <a:xfrm>
                <a:off x="1162170" y="4587898"/>
                <a:ext cx="1070100" cy="579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interface</a:t>
                </a:r>
                <a:endParaRPr sz="1100"/>
              </a:p>
            </p:txBody>
          </p:sp>
          <p:cxnSp>
            <p:nvCxnSpPr>
              <p:cNvPr id="6456" name="Google Shape;6456;p57"/>
              <p:cNvCxnSpPr/>
              <p:nvPr/>
            </p:nvCxnSpPr>
            <p:spPr>
              <a:xfrm>
                <a:off x="1154183" y="4593421"/>
                <a:ext cx="1345" cy="1293547"/>
              </a:xfrm>
              <a:prstGeom prst="straightConnector1">
                <a:avLst/>
              </a:prstGeom>
              <a:solidFill>
                <a:srgbClr val="00CC99"/>
              </a:solidFill>
              <a:ln cap="flat" cmpd="sng" w="9525">
                <a:solidFill>
                  <a:srgbClr val="000000"/>
                </a:solidFill>
                <a:prstDash val="solid"/>
                <a:round/>
                <a:headEnd len="sm" w="sm" type="none"/>
                <a:tailEnd len="sm" w="sm" type="none"/>
              </a:ln>
            </p:spPr>
          </p:cxnSp>
          <p:cxnSp>
            <p:nvCxnSpPr>
              <p:cNvPr id="6457" name="Google Shape;6457;p57"/>
              <p:cNvCxnSpPr/>
              <p:nvPr/>
            </p:nvCxnSpPr>
            <p:spPr>
              <a:xfrm rot="10800000">
                <a:off x="537654" y="4911108"/>
                <a:ext cx="1679208" cy="0"/>
              </a:xfrm>
              <a:prstGeom prst="straightConnector1">
                <a:avLst/>
              </a:prstGeom>
              <a:solidFill>
                <a:srgbClr val="00CC99"/>
              </a:solidFill>
              <a:ln cap="flat" cmpd="sng" w="9525">
                <a:solidFill>
                  <a:srgbClr val="000000"/>
                </a:solidFill>
                <a:prstDash val="solid"/>
                <a:round/>
                <a:headEnd len="sm" w="sm" type="none"/>
                <a:tailEnd len="sm" w="sm" type="none"/>
              </a:ln>
            </p:spPr>
          </p:cxnSp>
          <p:sp>
            <p:nvSpPr>
              <p:cNvPr id="6458" name="Google Shape;6458;p57"/>
              <p:cNvSpPr txBox="1"/>
              <p:nvPr/>
            </p:nvSpPr>
            <p:spPr>
              <a:xfrm>
                <a:off x="1222724" y="4844159"/>
                <a:ext cx="415500" cy="329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t>
                </a:r>
                <a:endParaRPr sz="1100"/>
              </a:p>
            </p:txBody>
          </p:sp>
          <p:sp>
            <p:nvSpPr>
              <p:cNvPr id="6459" name="Google Shape;6459;p57"/>
              <p:cNvSpPr txBox="1"/>
              <p:nvPr/>
            </p:nvSpPr>
            <p:spPr>
              <a:xfrm>
                <a:off x="1218025" y="5574320"/>
                <a:ext cx="415500" cy="329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t>
                </a:r>
                <a:endParaRPr sz="1100"/>
              </a:p>
            </p:txBody>
          </p:sp>
          <p:sp>
            <p:nvSpPr>
              <p:cNvPr id="6460" name="Google Shape;6460;p57"/>
              <p:cNvSpPr txBox="1"/>
              <p:nvPr/>
            </p:nvSpPr>
            <p:spPr>
              <a:xfrm>
                <a:off x="646020" y="4843576"/>
                <a:ext cx="415500" cy="329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t>
                </a:r>
                <a:endParaRPr sz="1100"/>
              </a:p>
            </p:txBody>
          </p:sp>
          <p:sp>
            <p:nvSpPr>
              <p:cNvPr id="6461" name="Google Shape;6461;p57"/>
              <p:cNvSpPr txBox="1"/>
              <p:nvPr/>
            </p:nvSpPr>
            <p:spPr>
              <a:xfrm>
                <a:off x="669517" y="5573736"/>
                <a:ext cx="415500" cy="329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t>
                </a:r>
                <a:endParaRPr sz="1100"/>
              </a:p>
            </p:txBody>
          </p:sp>
        </p:grpSp>
      </p:grpSp>
      <p:sp>
        <p:nvSpPr>
          <p:cNvPr id="6462" name="Google Shape;6462;p57"/>
          <p:cNvSpPr txBox="1"/>
          <p:nvPr/>
        </p:nvSpPr>
        <p:spPr>
          <a:xfrm>
            <a:off x="368945" y="1903733"/>
            <a:ext cx="838500" cy="8451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None/>
            </a:pPr>
            <a:r>
              <a:rPr lang="en-US" sz="1400">
                <a:solidFill>
                  <a:srgbClr val="000000"/>
                </a:solidFill>
                <a:latin typeface="Arial"/>
                <a:ea typeface="Arial"/>
                <a:cs typeface="Arial"/>
                <a:sym typeface="Arial"/>
              </a:rPr>
              <a:t>local link interfaces</a:t>
            </a:r>
            <a:endParaRPr sz="1100"/>
          </a:p>
          <a:p>
            <a:pPr indent="0" lvl="0" marL="0" marR="0" rtl="0" algn="l">
              <a:lnSpc>
                <a:spcPct val="90000"/>
              </a:lnSpc>
              <a:spcBef>
                <a:spcPts val="0"/>
              </a:spcBef>
              <a:spcAft>
                <a:spcPts val="0"/>
              </a:spcAft>
              <a:buNone/>
            </a:pPr>
            <a:r>
              <a:rPr lang="en-US" sz="1400">
                <a:solidFill>
                  <a:srgbClr val="000000"/>
                </a:solidFill>
                <a:latin typeface="Arial"/>
                <a:ea typeface="Arial"/>
                <a:cs typeface="Arial"/>
                <a:sym typeface="Arial"/>
              </a:rPr>
              <a:t>at 1a, 1d</a:t>
            </a:r>
            <a:endParaRPr sz="1100"/>
          </a:p>
        </p:txBody>
      </p:sp>
      <p:sp>
        <p:nvSpPr>
          <p:cNvPr id="6463" name="Google Shape;6463;p57"/>
          <p:cNvSpPr txBox="1"/>
          <p:nvPr/>
        </p:nvSpPr>
        <p:spPr>
          <a:xfrm>
            <a:off x="2345791" y="4345474"/>
            <a:ext cx="6203400" cy="383100"/>
          </a:xfrm>
          <a:prstGeom prst="rect">
            <a:avLst/>
          </a:prstGeom>
          <a:noFill/>
          <a:ln>
            <a:noFill/>
          </a:ln>
        </p:spPr>
        <p:txBody>
          <a:bodyPr anchorCtr="0" anchor="t" bIns="34275" lIns="68575" spcFirstLastPara="1" rIns="68575" wrap="square" tIns="34275">
            <a:noAutofit/>
          </a:bodyPr>
          <a:lstStyle/>
          <a:p>
            <a:pPr indent="-215900" lvl="0" marL="215900" marR="0" rtl="0" algn="l">
              <a:lnSpc>
                <a:spcPct val="90000"/>
              </a:lnSpc>
              <a:spcBef>
                <a:spcPts val="0"/>
              </a:spcBef>
              <a:spcAft>
                <a:spcPts val="0"/>
              </a:spcAft>
              <a:buClr>
                <a:srgbClr val="000099"/>
              </a:buClr>
              <a:buSzPts val="1800"/>
              <a:buFont typeface="Noto Sans Symbols"/>
              <a:buChar char="▪"/>
            </a:pPr>
            <a:r>
              <a:rPr lang="en-US" sz="1800">
                <a:solidFill>
                  <a:srgbClr val="000000"/>
                </a:solidFill>
                <a:latin typeface="Arial"/>
                <a:ea typeface="Arial"/>
                <a:cs typeface="Arial"/>
                <a:sym typeface="Arial"/>
              </a:rPr>
              <a:t>at 1d: to get to X, use  interface 1</a:t>
            </a:r>
            <a:endParaRPr sz="1100"/>
          </a:p>
        </p:txBody>
      </p:sp>
      <p:grpSp>
        <p:nvGrpSpPr>
          <p:cNvPr id="6464" name="Google Shape;6464;p57"/>
          <p:cNvGrpSpPr/>
          <p:nvPr/>
        </p:nvGrpSpPr>
        <p:grpSpPr>
          <a:xfrm>
            <a:off x="945619" y="3818225"/>
            <a:ext cx="688081" cy="500678"/>
            <a:chOff x="1260825" y="5090966"/>
            <a:chExt cx="917442" cy="667571"/>
          </a:xfrm>
        </p:grpSpPr>
        <p:sp>
          <p:nvSpPr>
            <p:cNvPr id="6465" name="Google Shape;6465;p57"/>
            <p:cNvSpPr txBox="1"/>
            <p:nvPr/>
          </p:nvSpPr>
          <p:spPr>
            <a:xfrm>
              <a:off x="1260825" y="5091637"/>
              <a:ext cx="399600" cy="66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1c</a:t>
              </a:r>
              <a:endParaRPr sz="1100"/>
            </a:p>
          </p:txBody>
        </p:sp>
        <p:sp>
          <p:nvSpPr>
            <p:cNvPr id="6466" name="Google Shape;6466;p57"/>
            <p:cNvSpPr txBox="1"/>
            <p:nvPr/>
          </p:nvSpPr>
          <p:spPr>
            <a:xfrm>
              <a:off x="1876467" y="5090966"/>
              <a:ext cx="301800" cy="379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1</a:t>
              </a:r>
              <a:endParaRPr sz="1100"/>
            </a:p>
          </p:txBody>
        </p:sp>
      </p:grpSp>
      <p:grpSp>
        <p:nvGrpSpPr>
          <p:cNvPr id="6467" name="Google Shape;6467;p57"/>
          <p:cNvGrpSpPr/>
          <p:nvPr/>
        </p:nvGrpSpPr>
        <p:grpSpPr>
          <a:xfrm>
            <a:off x="984391" y="4065959"/>
            <a:ext cx="648805" cy="287143"/>
            <a:chOff x="1312521" y="5421278"/>
            <a:chExt cx="865074" cy="382857"/>
          </a:xfrm>
        </p:grpSpPr>
        <p:sp>
          <p:nvSpPr>
            <p:cNvPr id="6468" name="Google Shape;6468;p57"/>
            <p:cNvSpPr txBox="1"/>
            <p:nvPr/>
          </p:nvSpPr>
          <p:spPr>
            <a:xfrm>
              <a:off x="1312521" y="5421278"/>
              <a:ext cx="304800" cy="379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rgbClr val="C00000"/>
                  </a:solidFill>
                  <a:latin typeface="Arial"/>
                  <a:ea typeface="Arial"/>
                  <a:cs typeface="Arial"/>
                  <a:sym typeface="Arial"/>
                </a:rPr>
                <a:t>X</a:t>
              </a:r>
              <a:endParaRPr sz="1100"/>
            </a:p>
          </p:txBody>
        </p:sp>
        <p:sp>
          <p:nvSpPr>
            <p:cNvPr id="6469" name="Google Shape;6469;p57"/>
            <p:cNvSpPr txBox="1"/>
            <p:nvPr/>
          </p:nvSpPr>
          <p:spPr>
            <a:xfrm>
              <a:off x="1875795" y="5424635"/>
              <a:ext cx="301800" cy="379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rgbClr val="C00000"/>
                  </a:solidFill>
                  <a:latin typeface="Arial"/>
                  <a:ea typeface="Arial"/>
                  <a:cs typeface="Arial"/>
                  <a:sym typeface="Arial"/>
                </a:rPr>
                <a:t>1</a:t>
              </a:r>
              <a:endParaRPr sz="1100"/>
            </a:p>
          </p:txBody>
        </p:sp>
      </p:grpSp>
      <p:grpSp>
        <p:nvGrpSpPr>
          <p:cNvPr id="6470" name="Google Shape;6470;p57"/>
          <p:cNvGrpSpPr/>
          <p:nvPr/>
        </p:nvGrpSpPr>
        <p:grpSpPr>
          <a:xfrm>
            <a:off x="1720121" y="1371602"/>
            <a:ext cx="854421" cy="943478"/>
            <a:chOff x="852623" y="3061858"/>
            <a:chExt cx="1139228" cy="1257971"/>
          </a:xfrm>
        </p:grpSpPr>
        <p:grpSp>
          <p:nvGrpSpPr>
            <p:cNvPr id="6471" name="Google Shape;6471;p57"/>
            <p:cNvGrpSpPr/>
            <p:nvPr/>
          </p:nvGrpSpPr>
          <p:grpSpPr>
            <a:xfrm>
              <a:off x="852623" y="3198229"/>
              <a:ext cx="760478" cy="811277"/>
              <a:chOff x="4511542" y="2820739"/>
              <a:chExt cx="760478" cy="811277"/>
            </a:xfrm>
          </p:grpSpPr>
          <p:cxnSp>
            <p:nvCxnSpPr>
              <p:cNvPr id="6472" name="Google Shape;6472;p57"/>
              <p:cNvCxnSpPr/>
              <p:nvPr/>
            </p:nvCxnSpPr>
            <p:spPr>
              <a:xfrm rot="10800000">
                <a:off x="4870276" y="2820739"/>
                <a:ext cx="401744" cy="302376"/>
              </a:xfrm>
              <a:prstGeom prst="straightConnector1">
                <a:avLst/>
              </a:prstGeom>
              <a:solidFill>
                <a:schemeClr val="accent1"/>
              </a:solidFill>
              <a:ln cap="flat" cmpd="sng" w="25400">
                <a:solidFill>
                  <a:srgbClr val="CC0000"/>
                </a:solidFill>
                <a:prstDash val="solid"/>
                <a:round/>
                <a:headEnd len="sm" w="sm" type="none"/>
                <a:tailEnd len="med" w="med" type="triangle"/>
              </a:ln>
            </p:spPr>
          </p:cxnSp>
          <p:cxnSp>
            <p:nvCxnSpPr>
              <p:cNvPr id="6473" name="Google Shape;6473;p57"/>
              <p:cNvCxnSpPr/>
              <p:nvPr/>
            </p:nvCxnSpPr>
            <p:spPr>
              <a:xfrm rot="10800000">
                <a:off x="4511542" y="3225138"/>
                <a:ext cx="641247" cy="1"/>
              </a:xfrm>
              <a:prstGeom prst="straightConnector1">
                <a:avLst/>
              </a:prstGeom>
              <a:solidFill>
                <a:schemeClr val="accent1"/>
              </a:solidFill>
              <a:ln cap="flat" cmpd="sng" w="25400">
                <a:solidFill>
                  <a:srgbClr val="CC0000"/>
                </a:solidFill>
                <a:prstDash val="solid"/>
                <a:round/>
                <a:headEnd len="sm" w="sm" type="none"/>
                <a:tailEnd len="med" w="med" type="triangle"/>
              </a:ln>
            </p:spPr>
          </p:cxnSp>
          <p:cxnSp>
            <p:nvCxnSpPr>
              <p:cNvPr id="6474" name="Google Shape;6474;p57"/>
              <p:cNvCxnSpPr/>
              <p:nvPr/>
            </p:nvCxnSpPr>
            <p:spPr>
              <a:xfrm flipH="1">
                <a:off x="4834894" y="3343933"/>
                <a:ext cx="422409" cy="288083"/>
              </a:xfrm>
              <a:prstGeom prst="straightConnector1">
                <a:avLst/>
              </a:prstGeom>
              <a:solidFill>
                <a:schemeClr val="accent1"/>
              </a:solidFill>
              <a:ln cap="flat" cmpd="sng" w="25400">
                <a:solidFill>
                  <a:srgbClr val="CC0000"/>
                </a:solidFill>
                <a:prstDash val="solid"/>
                <a:round/>
                <a:headEnd len="sm" w="sm" type="none"/>
                <a:tailEnd len="med" w="med" type="triangle"/>
              </a:ln>
            </p:spPr>
          </p:cxnSp>
        </p:grpSp>
        <p:sp>
          <p:nvSpPr>
            <p:cNvPr id="6475" name="Google Shape;6475;p57"/>
            <p:cNvSpPr txBox="1"/>
            <p:nvPr/>
          </p:nvSpPr>
          <p:spPr>
            <a:xfrm>
              <a:off x="915200" y="3355868"/>
              <a:ext cx="600600" cy="543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i="1" lang="en-US" sz="1100">
                  <a:solidFill>
                    <a:srgbClr val="C00000"/>
                  </a:solidFill>
                  <a:latin typeface="Arial"/>
                  <a:ea typeface="Arial"/>
                  <a:cs typeface="Arial"/>
                  <a:sym typeface="Arial"/>
                </a:rPr>
                <a:t>AS3,X</a:t>
              </a:r>
              <a:endParaRPr sz="1100"/>
            </a:p>
          </p:txBody>
        </p:sp>
        <p:sp>
          <p:nvSpPr>
            <p:cNvPr id="6476" name="Google Shape;6476;p57"/>
            <p:cNvSpPr txBox="1"/>
            <p:nvPr/>
          </p:nvSpPr>
          <p:spPr>
            <a:xfrm>
              <a:off x="1365356" y="3061858"/>
              <a:ext cx="600600" cy="543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i="1" lang="en-US" sz="1100">
                  <a:solidFill>
                    <a:srgbClr val="C00000"/>
                  </a:solidFill>
                  <a:latin typeface="Arial"/>
                  <a:ea typeface="Arial"/>
                  <a:cs typeface="Arial"/>
                  <a:sym typeface="Arial"/>
                </a:rPr>
                <a:t>AS3,X</a:t>
              </a:r>
              <a:endParaRPr sz="1100"/>
            </a:p>
          </p:txBody>
        </p:sp>
        <p:sp>
          <p:nvSpPr>
            <p:cNvPr id="6477" name="Google Shape;6477;p57"/>
            <p:cNvSpPr txBox="1"/>
            <p:nvPr/>
          </p:nvSpPr>
          <p:spPr>
            <a:xfrm>
              <a:off x="1391251" y="3775929"/>
              <a:ext cx="600600" cy="543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i="1" lang="en-US" sz="1100">
                  <a:solidFill>
                    <a:srgbClr val="C00000"/>
                  </a:solidFill>
                  <a:latin typeface="Arial"/>
                  <a:ea typeface="Arial"/>
                  <a:cs typeface="Arial"/>
                  <a:sym typeface="Arial"/>
                </a:rPr>
                <a:t>AS3,X</a:t>
              </a:r>
              <a:endParaRPr sz="1100"/>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25"/>
                                        </p:tgtEl>
                                        <p:attrNameLst>
                                          <p:attrName>style.visibility</p:attrName>
                                        </p:attrNameLst>
                                      </p:cBhvr>
                                      <p:to>
                                        <p:strVal val="visible"/>
                                      </p:to>
                                    </p:set>
                                    <p:animEffect filter="fade" transition="in">
                                      <p:cBhvr>
                                        <p:cTn dur="500"/>
                                        <p:tgtEl>
                                          <p:spTgt spid="6425"/>
                                        </p:tgtEl>
                                      </p:cBhvr>
                                    </p:animEffec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500"/>
                                        <p:tgtEl>
                                          <p:spTgt spid="6420"/>
                                        </p:tgtEl>
                                      </p:cBhvr>
                                    </p:animEffect>
                                    <p:set>
                                      <p:cBhvr>
                                        <p:cTn dur="1" fill="hold">
                                          <p:stCondLst>
                                            <p:cond delay="500"/>
                                          </p:stCondLst>
                                        </p:cTn>
                                        <p:tgtEl>
                                          <p:spTgt spid="642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6417"/>
                                        </p:tgtEl>
                                      </p:cBhvr>
                                    </p:animEffect>
                                    <p:set>
                                      <p:cBhvr>
                                        <p:cTn dur="1" fill="hold">
                                          <p:stCondLst>
                                            <p:cond delay="500"/>
                                          </p:stCondLst>
                                        </p:cTn>
                                        <p:tgtEl>
                                          <p:spTgt spid="641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6414"/>
                                        </p:tgtEl>
                                      </p:cBhvr>
                                    </p:animEffect>
                                    <p:set>
                                      <p:cBhvr>
                                        <p:cTn dur="1" fill="hold">
                                          <p:stCondLst>
                                            <p:cond delay="500"/>
                                          </p:stCondLst>
                                        </p:cTn>
                                        <p:tgtEl>
                                          <p:spTgt spid="641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6462"/>
                                        </p:tgtEl>
                                        <p:attrNameLst>
                                          <p:attrName>style.visibility</p:attrName>
                                        </p:attrNameLst>
                                      </p:cBhvr>
                                      <p:to>
                                        <p:strVal val="visible"/>
                                      </p:to>
                                    </p:set>
                                    <p:animEffect filter="fade" transition="in">
                                      <p:cBhvr>
                                        <p:cTn dur="500"/>
                                        <p:tgtEl>
                                          <p:spTgt spid="64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30"/>
                                        </p:tgtEl>
                                        <p:attrNameLst>
                                          <p:attrName>style.visibility</p:attrName>
                                        </p:attrNameLst>
                                      </p:cBhvr>
                                      <p:to>
                                        <p:strVal val="visible"/>
                                      </p:to>
                                    </p:set>
                                    <p:animEffect filter="fade" transition="in">
                                      <p:cBhvr>
                                        <p:cTn dur="1000"/>
                                        <p:tgtEl>
                                          <p:spTgt spid="6430"/>
                                        </p:tgtEl>
                                      </p:cBhvr>
                                    </p:animEffect>
                                  </p:childTnLst>
                                </p:cTn>
                              </p:par>
                              <p:par>
                                <p:cTn fill="hold" nodeType="withEffect" presetClass="entr" presetID="10" presetSubtype="0">
                                  <p:stCondLst>
                                    <p:cond delay="0"/>
                                  </p:stCondLst>
                                  <p:childTnLst>
                                    <p:set>
                                      <p:cBhvr>
                                        <p:cTn dur="1" fill="hold">
                                          <p:stCondLst>
                                            <p:cond delay="0"/>
                                          </p:stCondLst>
                                        </p:cTn>
                                        <p:tgtEl>
                                          <p:spTgt spid="6464"/>
                                        </p:tgtEl>
                                        <p:attrNameLst>
                                          <p:attrName>style.visibility</p:attrName>
                                        </p:attrNameLst>
                                      </p:cBhvr>
                                      <p:to>
                                        <p:strVal val="visible"/>
                                      </p:to>
                                    </p:set>
                                    <p:animEffect filter="fade" transition="in">
                                      <p:cBhvr>
                                        <p:cTn dur="500"/>
                                        <p:tgtEl>
                                          <p:spTgt spid="6464"/>
                                        </p:tgtEl>
                                      </p:cBhvr>
                                    </p:animEffect>
                                  </p:childTnLst>
                                </p:cTn>
                              </p:par>
                              <p:par>
                                <p:cTn fill="hold" nodeType="withEffect" presetClass="entr" presetID="10" presetSubtype="0">
                                  <p:stCondLst>
                                    <p:cond delay="0"/>
                                  </p:stCondLst>
                                  <p:childTnLst>
                                    <p:set>
                                      <p:cBhvr>
                                        <p:cTn dur="1" fill="hold">
                                          <p:stCondLst>
                                            <p:cond delay="0"/>
                                          </p:stCondLst>
                                        </p:cTn>
                                        <p:tgtEl>
                                          <p:spTgt spid="6424"/>
                                        </p:tgtEl>
                                        <p:attrNameLst>
                                          <p:attrName>style.visibility</p:attrName>
                                        </p:attrNameLst>
                                      </p:cBhvr>
                                      <p:to>
                                        <p:strVal val="visible"/>
                                      </p:to>
                                    </p:set>
                                    <p:animEffect filter="fade" transition="in">
                                      <p:cBhvr>
                                        <p:cTn dur="500"/>
                                        <p:tgtEl>
                                          <p:spTgt spid="6424"/>
                                        </p:tgtEl>
                                      </p:cBhvr>
                                    </p:animEffect>
                                  </p:childTnLst>
                                </p:cTn>
                              </p:par>
                              <p:par>
                                <p:cTn fill="hold" nodeType="withEffect" presetClass="exit" presetID="10" presetSubtype="0">
                                  <p:stCondLst>
                                    <p:cond delay="0"/>
                                  </p:stCondLst>
                                  <p:childTnLst>
                                    <p:animEffect filter="fade" transition="out">
                                      <p:cBhvr>
                                        <p:cTn dur="500"/>
                                        <p:tgtEl>
                                          <p:spTgt spid="6462"/>
                                        </p:tgtEl>
                                      </p:cBhvr>
                                    </p:animEffect>
                                    <p:set>
                                      <p:cBhvr>
                                        <p:cTn dur="1" fill="hold">
                                          <p:stCondLst>
                                            <p:cond delay="500"/>
                                          </p:stCondLst>
                                        </p:cTn>
                                        <p:tgtEl>
                                          <p:spTgt spid="646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67"/>
                                        </p:tgtEl>
                                        <p:attrNameLst>
                                          <p:attrName>style.visibility</p:attrName>
                                        </p:attrNameLst>
                                      </p:cBhvr>
                                      <p:to>
                                        <p:strVal val="visible"/>
                                      </p:to>
                                    </p:set>
                                    <p:animEffect filter="fade" transition="in">
                                      <p:cBhvr>
                                        <p:cTn dur="500"/>
                                        <p:tgtEl>
                                          <p:spTgt spid="6467"/>
                                        </p:tgtEl>
                                      </p:cBhvr>
                                    </p:animEffect>
                                  </p:childTnLst>
                                </p:cTn>
                              </p:par>
                              <p:par>
                                <p:cTn fill="hold" nodeType="withEffect" presetClass="entr" presetID="10" presetSubtype="0">
                                  <p:stCondLst>
                                    <p:cond delay="0"/>
                                  </p:stCondLst>
                                  <p:childTnLst>
                                    <p:set>
                                      <p:cBhvr>
                                        <p:cTn dur="1" fill="hold">
                                          <p:stCondLst>
                                            <p:cond delay="0"/>
                                          </p:stCondLst>
                                        </p:cTn>
                                        <p:tgtEl>
                                          <p:spTgt spid="6463"/>
                                        </p:tgtEl>
                                        <p:attrNameLst>
                                          <p:attrName>style.visibility</p:attrName>
                                        </p:attrNameLst>
                                      </p:cBhvr>
                                      <p:to>
                                        <p:strVal val="visible"/>
                                      </p:to>
                                    </p:set>
                                    <p:animEffect filter="fade" transition="in">
                                      <p:cBhvr>
                                        <p:cTn dur="500"/>
                                        <p:tgtEl>
                                          <p:spTgt spid="64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1" name="Shape 6481"/>
        <p:cNvGrpSpPr/>
        <p:nvPr/>
      </p:nvGrpSpPr>
      <p:grpSpPr>
        <a:xfrm>
          <a:off x="0" y="0"/>
          <a:ext cx="0" cy="0"/>
          <a:chOff x="0" y="0"/>
          <a:chExt cx="0" cy="0"/>
        </a:xfrm>
      </p:grpSpPr>
      <p:grpSp>
        <p:nvGrpSpPr>
          <p:cNvPr id="6482" name="Google Shape;6482;p58"/>
          <p:cNvGrpSpPr/>
          <p:nvPr/>
        </p:nvGrpSpPr>
        <p:grpSpPr>
          <a:xfrm>
            <a:off x="872630" y="798057"/>
            <a:ext cx="7350833" cy="2322312"/>
            <a:chOff x="1113403" y="1064076"/>
            <a:chExt cx="9801110" cy="3096416"/>
          </a:xfrm>
        </p:grpSpPr>
        <p:grpSp>
          <p:nvGrpSpPr>
            <p:cNvPr id="6483" name="Google Shape;6483;p58"/>
            <p:cNvGrpSpPr/>
            <p:nvPr/>
          </p:nvGrpSpPr>
          <p:grpSpPr>
            <a:xfrm>
              <a:off x="1113403" y="1064076"/>
              <a:ext cx="9801110" cy="3096416"/>
              <a:chOff x="1426553" y="3694542"/>
              <a:chExt cx="9801110" cy="3096416"/>
            </a:xfrm>
          </p:grpSpPr>
          <p:grpSp>
            <p:nvGrpSpPr>
              <p:cNvPr id="6484" name="Google Shape;6484;p58"/>
              <p:cNvGrpSpPr/>
              <p:nvPr/>
            </p:nvGrpSpPr>
            <p:grpSpPr>
              <a:xfrm>
                <a:off x="1426553" y="3694542"/>
                <a:ext cx="9249542" cy="3096416"/>
                <a:chOff x="1426553" y="3694542"/>
                <a:chExt cx="9249542" cy="3096416"/>
              </a:xfrm>
            </p:grpSpPr>
            <p:grpSp>
              <p:nvGrpSpPr>
                <p:cNvPr id="6485" name="Google Shape;6485;p58"/>
                <p:cNvGrpSpPr/>
                <p:nvPr/>
              </p:nvGrpSpPr>
              <p:grpSpPr>
                <a:xfrm>
                  <a:off x="4625977" y="4850481"/>
                  <a:ext cx="2545688" cy="1940478"/>
                  <a:chOff x="4625977" y="4850481"/>
                  <a:chExt cx="2545688" cy="1940478"/>
                </a:xfrm>
              </p:grpSpPr>
              <p:grpSp>
                <p:nvGrpSpPr>
                  <p:cNvPr id="6486" name="Google Shape;6486;p58"/>
                  <p:cNvGrpSpPr/>
                  <p:nvPr/>
                </p:nvGrpSpPr>
                <p:grpSpPr>
                  <a:xfrm>
                    <a:off x="4625977" y="4850481"/>
                    <a:ext cx="2545688" cy="1940478"/>
                    <a:chOff x="-2170772" y="2784954"/>
                    <a:chExt cx="2712783" cy="2090679"/>
                  </a:xfrm>
                </p:grpSpPr>
                <p:sp>
                  <p:nvSpPr>
                    <p:cNvPr id="6487" name="Google Shape;6487;p58"/>
                    <p:cNvSpPr/>
                    <p:nvPr/>
                  </p:nvSpPr>
                  <p:spPr>
                    <a:xfrm>
                      <a:off x="-2170772" y="2784954"/>
                      <a:ext cx="2712783" cy="1853712"/>
                    </a:xfrm>
                    <a:custGeom>
                      <a:rect b="b" l="l" r="r" t="t"/>
                      <a:pathLst>
                        <a:path extrusionOk="0" h="10795" w="10000">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488" name="Google Shape;6488;p58"/>
                    <p:cNvGrpSpPr/>
                    <p:nvPr/>
                  </p:nvGrpSpPr>
                  <p:grpSpPr>
                    <a:xfrm>
                      <a:off x="-1935370" y="2935816"/>
                      <a:ext cx="2333625" cy="1939817"/>
                      <a:chOff x="833331" y="2873352"/>
                      <a:chExt cx="2333625" cy="1939817"/>
                    </a:xfrm>
                  </p:grpSpPr>
                  <p:grpSp>
                    <p:nvGrpSpPr>
                      <p:cNvPr id="6489" name="Google Shape;6489;p58"/>
                      <p:cNvGrpSpPr/>
                      <p:nvPr/>
                    </p:nvGrpSpPr>
                    <p:grpSpPr>
                      <a:xfrm>
                        <a:off x="1736090" y="2873352"/>
                        <a:ext cx="565150" cy="718500"/>
                        <a:chOff x="1736090" y="2873352"/>
                        <a:chExt cx="565150" cy="718500"/>
                      </a:xfrm>
                    </p:grpSpPr>
                    <p:grpSp>
                      <p:nvGrpSpPr>
                        <p:cNvPr id="6490" name="Google Shape;6490;p58"/>
                        <p:cNvGrpSpPr/>
                        <p:nvPr/>
                      </p:nvGrpSpPr>
                      <p:grpSpPr>
                        <a:xfrm>
                          <a:off x="1736090" y="2893762"/>
                          <a:ext cx="565150" cy="292100"/>
                          <a:chOff x="1871277" y="1576300"/>
                          <a:chExt cx="1128371" cy="437861"/>
                        </a:xfrm>
                      </p:grpSpPr>
                      <p:sp>
                        <p:nvSpPr>
                          <p:cNvPr id="6491" name="Google Shape;6491;p58"/>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492" name="Google Shape;6492;p58"/>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493" name="Google Shape;6493;p58"/>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494" name="Google Shape;6494;p58"/>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495" name="Google Shape;6495;p58"/>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496" name="Google Shape;6496;p58"/>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497" name="Google Shape;6497;p58"/>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498" name="Google Shape;6498;p58"/>
                          <p:cNvCxnSpPr>
                            <a:endCxn id="6493"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499" name="Google Shape;6499;p58"/>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500" name="Google Shape;6500;p58"/>
                        <p:cNvGrpSpPr/>
                        <p:nvPr/>
                      </p:nvGrpSpPr>
                      <p:grpSpPr>
                        <a:xfrm>
                          <a:off x="1770362" y="2873352"/>
                          <a:ext cx="441300" cy="718500"/>
                          <a:chOff x="667045" y="1708643"/>
                          <a:chExt cx="441300" cy="718500"/>
                        </a:xfrm>
                      </p:grpSpPr>
                      <p:sp>
                        <p:nvSpPr>
                          <p:cNvPr id="6501" name="Google Shape;6501;p58"/>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02" name="Google Shape;6502;p58"/>
                          <p:cNvSpPr txBox="1"/>
                          <p:nvPr/>
                        </p:nvSpPr>
                        <p:spPr>
                          <a:xfrm>
                            <a:off x="667045" y="1708643"/>
                            <a:ext cx="441300" cy="71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2b</a:t>
                            </a:r>
                            <a:endParaRPr sz="1100"/>
                          </a:p>
                        </p:txBody>
                      </p:sp>
                    </p:grpSp>
                  </p:grpSp>
                  <p:grpSp>
                    <p:nvGrpSpPr>
                      <p:cNvPr id="6503" name="Google Shape;6503;p58"/>
                      <p:cNvGrpSpPr/>
                      <p:nvPr/>
                    </p:nvGrpSpPr>
                    <p:grpSpPr>
                      <a:xfrm>
                        <a:off x="1740320" y="4094669"/>
                        <a:ext cx="565150" cy="718500"/>
                        <a:chOff x="1736090" y="2873352"/>
                        <a:chExt cx="565150" cy="718500"/>
                      </a:xfrm>
                    </p:grpSpPr>
                    <p:grpSp>
                      <p:nvGrpSpPr>
                        <p:cNvPr id="6504" name="Google Shape;6504;p58"/>
                        <p:cNvGrpSpPr/>
                        <p:nvPr/>
                      </p:nvGrpSpPr>
                      <p:grpSpPr>
                        <a:xfrm>
                          <a:off x="1736090" y="2893762"/>
                          <a:ext cx="565150" cy="292100"/>
                          <a:chOff x="1871277" y="1576300"/>
                          <a:chExt cx="1128371" cy="437861"/>
                        </a:xfrm>
                      </p:grpSpPr>
                      <p:sp>
                        <p:nvSpPr>
                          <p:cNvPr id="6505" name="Google Shape;6505;p58"/>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06" name="Google Shape;6506;p58"/>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07" name="Google Shape;6507;p58"/>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08" name="Google Shape;6508;p58"/>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09" name="Google Shape;6509;p58"/>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10" name="Google Shape;6510;p58"/>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11" name="Google Shape;6511;p58"/>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512" name="Google Shape;6512;p58"/>
                          <p:cNvCxnSpPr>
                            <a:endCxn id="6507"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513" name="Google Shape;6513;p58"/>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514" name="Google Shape;6514;p58"/>
                        <p:cNvGrpSpPr/>
                        <p:nvPr/>
                      </p:nvGrpSpPr>
                      <p:grpSpPr>
                        <a:xfrm>
                          <a:off x="1770362" y="2873352"/>
                          <a:ext cx="441300" cy="718500"/>
                          <a:chOff x="667045" y="1708643"/>
                          <a:chExt cx="441300" cy="718500"/>
                        </a:xfrm>
                      </p:grpSpPr>
                      <p:sp>
                        <p:nvSpPr>
                          <p:cNvPr id="6515" name="Google Shape;6515;p58"/>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16" name="Google Shape;6516;p58"/>
                          <p:cNvSpPr txBox="1"/>
                          <p:nvPr/>
                        </p:nvSpPr>
                        <p:spPr>
                          <a:xfrm>
                            <a:off x="667045" y="1708643"/>
                            <a:ext cx="441300" cy="71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2d</a:t>
                            </a:r>
                            <a:endParaRPr sz="1100"/>
                          </a:p>
                        </p:txBody>
                      </p:sp>
                    </p:grpSp>
                  </p:grpSp>
                  <p:grpSp>
                    <p:nvGrpSpPr>
                      <p:cNvPr id="6517" name="Google Shape;6517;p58"/>
                      <p:cNvGrpSpPr/>
                      <p:nvPr/>
                    </p:nvGrpSpPr>
                    <p:grpSpPr>
                      <a:xfrm>
                        <a:off x="2601806" y="3485072"/>
                        <a:ext cx="565150" cy="718500"/>
                        <a:chOff x="1736090" y="2873352"/>
                        <a:chExt cx="565150" cy="718500"/>
                      </a:xfrm>
                    </p:grpSpPr>
                    <p:grpSp>
                      <p:nvGrpSpPr>
                        <p:cNvPr id="6518" name="Google Shape;6518;p58"/>
                        <p:cNvGrpSpPr/>
                        <p:nvPr/>
                      </p:nvGrpSpPr>
                      <p:grpSpPr>
                        <a:xfrm>
                          <a:off x="1736090" y="2893762"/>
                          <a:ext cx="565150" cy="292100"/>
                          <a:chOff x="1871277" y="1576300"/>
                          <a:chExt cx="1128371" cy="437861"/>
                        </a:xfrm>
                      </p:grpSpPr>
                      <p:sp>
                        <p:nvSpPr>
                          <p:cNvPr id="6519" name="Google Shape;6519;p58"/>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20" name="Google Shape;6520;p58"/>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21" name="Google Shape;6521;p58"/>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22" name="Google Shape;6522;p58"/>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23" name="Google Shape;6523;p58"/>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24" name="Google Shape;6524;p58"/>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25" name="Google Shape;6525;p58"/>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526" name="Google Shape;6526;p58"/>
                          <p:cNvCxnSpPr>
                            <a:endCxn id="6521"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527" name="Google Shape;6527;p58"/>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528" name="Google Shape;6528;p58"/>
                        <p:cNvGrpSpPr/>
                        <p:nvPr/>
                      </p:nvGrpSpPr>
                      <p:grpSpPr>
                        <a:xfrm>
                          <a:off x="1770362" y="2873352"/>
                          <a:ext cx="428400" cy="718500"/>
                          <a:chOff x="667045" y="1708643"/>
                          <a:chExt cx="428400" cy="718500"/>
                        </a:xfrm>
                      </p:grpSpPr>
                      <p:sp>
                        <p:nvSpPr>
                          <p:cNvPr id="6529" name="Google Shape;6529;p58"/>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30" name="Google Shape;6530;p58"/>
                          <p:cNvSpPr txBox="1"/>
                          <p:nvPr/>
                        </p:nvSpPr>
                        <p:spPr>
                          <a:xfrm>
                            <a:off x="667045" y="1708643"/>
                            <a:ext cx="428400" cy="71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2c</a:t>
                            </a:r>
                            <a:endParaRPr sz="1100"/>
                          </a:p>
                        </p:txBody>
                      </p:sp>
                    </p:grpSp>
                  </p:grpSp>
                  <p:grpSp>
                    <p:nvGrpSpPr>
                      <p:cNvPr id="6531" name="Google Shape;6531;p58"/>
                      <p:cNvGrpSpPr/>
                      <p:nvPr/>
                    </p:nvGrpSpPr>
                    <p:grpSpPr>
                      <a:xfrm>
                        <a:off x="833331" y="3478719"/>
                        <a:ext cx="565150" cy="718500"/>
                        <a:chOff x="1736090" y="2873352"/>
                        <a:chExt cx="565150" cy="718500"/>
                      </a:xfrm>
                    </p:grpSpPr>
                    <p:grpSp>
                      <p:nvGrpSpPr>
                        <p:cNvPr id="6532" name="Google Shape;6532;p58"/>
                        <p:cNvGrpSpPr/>
                        <p:nvPr/>
                      </p:nvGrpSpPr>
                      <p:grpSpPr>
                        <a:xfrm>
                          <a:off x="1736090" y="2893762"/>
                          <a:ext cx="565150" cy="292100"/>
                          <a:chOff x="1871277" y="1576300"/>
                          <a:chExt cx="1128371" cy="437861"/>
                        </a:xfrm>
                      </p:grpSpPr>
                      <p:sp>
                        <p:nvSpPr>
                          <p:cNvPr id="6533" name="Google Shape;6533;p58"/>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34" name="Google Shape;6534;p58"/>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35" name="Google Shape;6535;p58"/>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36" name="Google Shape;6536;p58"/>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37" name="Google Shape;6537;p58"/>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38" name="Google Shape;6538;p58"/>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39" name="Google Shape;6539;p58"/>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540" name="Google Shape;6540;p58"/>
                          <p:cNvCxnSpPr>
                            <a:endCxn id="6535"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541" name="Google Shape;6541;p58"/>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542" name="Google Shape;6542;p58"/>
                        <p:cNvGrpSpPr/>
                        <p:nvPr/>
                      </p:nvGrpSpPr>
                      <p:grpSpPr>
                        <a:xfrm>
                          <a:off x="1770362" y="2873352"/>
                          <a:ext cx="441300" cy="718500"/>
                          <a:chOff x="667045" y="1708643"/>
                          <a:chExt cx="441300" cy="718500"/>
                        </a:xfrm>
                      </p:grpSpPr>
                      <p:sp>
                        <p:nvSpPr>
                          <p:cNvPr id="6543" name="Google Shape;6543;p58"/>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44" name="Google Shape;6544;p58"/>
                          <p:cNvSpPr txBox="1"/>
                          <p:nvPr/>
                        </p:nvSpPr>
                        <p:spPr>
                          <a:xfrm>
                            <a:off x="667045" y="1708643"/>
                            <a:ext cx="441300" cy="71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2a</a:t>
                            </a:r>
                            <a:endParaRPr sz="1100"/>
                          </a:p>
                        </p:txBody>
                      </p:sp>
                    </p:grpSp>
                  </p:grpSp>
                  <p:cxnSp>
                    <p:nvCxnSpPr>
                      <p:cNvPr id="6545" name="Google Shape;6545;p58"/>
                      <p:cNvCxnSpPr>
                        <a:stCxn id="6491" idx="7"/>
                      </p:cNvCxnSpPr>
                      <p:nvPr/>
                    </p:nvCxnSpPr>
                    <p:spPr>
                      <a:xfrm>
                        <a:off x="2218708" y="3154477"/>
                        <a:ext cx="480000" cy="369900"/>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6546" name="Google Shape;6546;p58"/>
                      <p:cNvCxnSpPr/>
                      <p:nvPr/>
                    </p:nvCxnSpPr>
                    <p:spPr>
                      <a:xfrm>
                        <a:off x="1300073" y="3786304"/>
                        <a:ext cx="477927" cy="357071"/>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6547" name="Google Shape;6547;p58"/>
                      <p:cNvCxnSpPr/>
                      <p:nvPr/>
                    </p:nvCxnSpPr>
                    <p:spPr>
                      <a:xfrm flipH="1">
                        <a:off x="2196042" y="3783542"/>
                        <a:ext cx="508002" cy="349250"/>
                      </a:xfrm>
                      <a:prstGeom prst="straightConnector1">
                        <a:avLst/>
                      </a:prstGeom>
                      <a:solidFill>
                        <a:srgbClr val="00CC99"/>
                      </a:solidFill>
                      <a:ln cap="flat" cmpd="sng" w="19050">
                        <a:solidFill>
                          <a:schemeClr val="dk1"/>
                        </a:solidFill>
                        <a:prstDash val="solid"/>
                        <a:round/>
                        <a:headEnd len="sm" w="sm" type="none"/>
                        <a:tailEnd len="sm" w="sm" type="none"/>
                      </a:ln>
                    </p:spPr>
                  </p:cxnSp>
                </p:grpSp>
              </p:grpSp>
              <p:sp>
                <p:nvSpPr>
                  <p:cNvPr id="6548" name="Google Shape;6548;p58"/>
                  <p:cNvSpPr txBox="1"/>
                  <p:nvPr/>
                </p:nvSpPr>
                <p:spPr>
                  <a:xfrm>
                    <a:off x="4833576" y="4910165"/>
                    <a:ext cx="753532" cy="40011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500">
                        <a:solidFill>
                          <a:srgbClr val="000090"/>
                        </a:solidFill>
                        <a:latin typeface="Arial"/>
                        <a:ea typeface="Arial"/>
                        <a:cs typeface="Arial"/>
                        <a:sym typeface="Arial"/>
                      </a:rPr>
                      <a:t>AS 2</a:t>
                    </a:r>
                    <a:endParaRPr sz="1100"/>
                  </a:p>
                </p:txBody>
              </p:sp>
            </p:grpSp>
            <p:grpSp>
              <p:nvGrpSpPr>
                <p:cNvPr id="6549" name="Google Shape;6549;p58"/>
                <p:cNvGrpSpPr/>
                <p:nvPr/>
              </p:nvGrpSpPr>
              <p:grpSpPr>
                <a:xfrm>
                  <a:off x="8100574" y="3694542"/>
                  <a:ext cx="2575521" cy="1904997"/>
                  <a:chOff x="8100574" y="3694542"/>
                  <a:chExt cx="2575521" cy="1904997"/>
                </a:xfrm>
              </p:grpSpPr>
              <p:sp>
                <p:nvSpPr>
                  <p:cNvPr id="6550" name="Google Shape;6550;p58"/>
                  <p:cNvSpPr/>
                  <p:nvPr/>
                </p:nvSpPr>
                <p:spPr>
                  <a:xfrm>
                    <a:off x="8100574" y="3694542"/>
                    <a:ext cx="2575521" cy="1672516"/>
                  </a:xfrm>
                  <a:custGeom>
                    <a:rect b="b" l="l" r="r" t="t"/>
                    <a:pathLst>
                      <a:path extrusionOk="0" h="10795" w="10000">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nvGrpSpPr>
                  <p:cNvPr id="6551" name="Google Shape;6551;p58"/>
                  <p:cNvGrpSpPr/>
                  <p:nvPr/>
                </p:nvGrpSpPr>
                <p:grpSpPr>
                  <a:xfrm>
                    <a:off x="8136838" y="3735782"/>
                    <a:ext cx="2402775" cy="1863757"/>
                    <a:chOff x="8136838" y="3735782"/>
                    <a:chExt cx="2402775" cy="1863757"/>
                  </a:xfrm>
                </p:grpSpPr>
                <p:grpSp>
                  <p:nvGrpSpPr>
                    <p:cNvPr id="6552" name="Google Shape;6552;p58"/>
                    <p:cNvGrpSpPr/>
                    <p:nvPr/>
                  </p:nvGrpSpPr>
                  <p:grpSpPr>
                    <a:xfrm>
                      <a:off x="8324065" y="3830658"/>
                      <a:ext cx="2215548" cy="1768881"/>
                      <a:chOff x="833331" y="2873352"/>
                      <a:chExt cx="2333625" cy="1960517"/>
                    </a:xfrm>
                  </p:grpSpPr>
                  <p:grpSp>
                    <p:nvGrpSpPr>
                      <p:cNvPr id="6553" name="Google Shape;6553;p58"/>
                      <p:cNvGrpSpPr/>
                      <p:nvPr/>
                    </p:nvGrpSpPr>
                    <p:grpSpPr>
                      <a:xfrm>
                        <a:off x="1736090" y="2873352"/>
                        <a:ext cx="565150" cy="739200"/>
                        <a:chOff x="1736090" y="2873352"/>
                        <a:chExt cx="565150" cy="739200"/>
                      </a:xfrm>
                    </p:grpSpPr>
                    <p:grpSp>
                      <p:nvGrpSpPr>
                        <p:cNvPr id="6554" name="Google Shape;6554;p58"/>
                        <p:cNvGrpSpPr/>
                        <p:nvPr/>
                      </p:nvGrpSpPr>
                      <p:grpSpPr>
                        <a:xfrm>
                          <a:off x="1736090" y="2893762"/>
                          <a:ext cx="565150" cy="292100"/>
                          <a:chOff x="1871277" y="1576300"/>
                          <a:chExt cx="1128371" cy="437861"/>
                        </a:xfrm>
                      </p:grpSpPr>
                      <p:sp>
                        <p:nvSpPr>
                          <p:cNvPr id="6555" name="Google Shape;6555;p58"/>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56" name="Google Shape;6556;p58"/>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57" name="Google Shape;6557;p58"/>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58" name="Google Shape;6558;p58"/>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59" name="Google Shape;6559;p58"/>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60" name="Google Shape;6560;p58"/>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61" name="Google Shape;6561;p58"/>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562" name="Google Shape;6562;p58"/>
                          <p:cNvCxnSpPr>
                            <a:endCxn id="6557"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563" name="Google Shape;6563;p58"/>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564" name="Google Shape;6564;p58"/>
                        <p:cNvGrpSpPr/>
                        <p:nvPr/>
                      </p:nvGrpSpPr>
                      <p:grpSpPr>
                        <a:xfrm>
                          <a:off x="1770362" y="2873352"/>
                          <a:ext cx="441300" cy="739200"/>
                          <a:chOff x="667045" y="1708643"/>
                          <a:chExt cx="441300" cy="739200"/>
                        </a:xfrm>
                      </p:grpSpPr>
                      <p:sp>
                        <p:nvSpPr>
                          <p:cNvPr id="6565" name="Google Shape;6565;p58"/>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66" name="Google Shape;6566;p58"/>
                          <p:cNvSpPr txBox="1"/>
                          <p:nvPr/>
                        </p:nvSpPr>
                        <p:spPr>
                          <a:xfrm>
                            <a:off x="667045" y="1708643"/>
                            <a:ext cx="441300" cy="739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3b</a:t>
                            </a:r>
                            <a:endParaRPr sz="1100"/>
                          </a:p>
                        </p:txBody>
                      </p:sp>
                    </p:grpSp>
                  </p:grpSp>
                  <p:grpSp>
                    <p:nvGrpSpPr>
                      <p:cNvPr id="6567" name="Google Shape;6567;p58"/>
                      <p:cNvGrpSpPr/>
                      <p:nvPr/>
                    </p:nvGrpSpPr>
                    <p:grpSpPr>
                      <a:xfrm>
                        <a:off x="1740320" y="4094669"/>
                        <a:ext cx="565150" cy="739200"/>
                        <a:chOff x="1736090" y="2873352"/>
                        <a:chExt cx="565150" cy="739200"/>
                      </a:xfrm>
                    </p:grpSpPr>
                    <p:grpSp>
                      <p:nvGrpSpPr>
                        <p:cNvPr id="6568" name="Google Shape;6568;p58"/>
                        <p:cNvGrpSpPr/>
                        <p:nvPr/>
                      </p:nvGrpSpPr>
                      <p:grpSpPr>
                        <a:xfrm>
                          <a:off x="1736090" y="2893762"/>
                          <a:ext cx="565150" cy="292100"/>
                          <a:chOff x="1871277" y="1576300"/>
                          <a:chExt cx="1128371" cy="437861"/>
                        </a:xfrm>
                      </p:grpSpPr>
                      <p:sp>
                        <p:nvSpPr>
                          <p:cNvPr id="6569" name="Google Shape;6569;p58"/>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70" name="Google Shape;6570;p58"/>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71" name="Google Shape;6571;p58"/>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72" name="Google Shape;6572;p58"/>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73" name="Google Shape;6573;p58"/>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74" name="Google Shape;6574;p58"/>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75" name="Google Shape;6575;p58"/>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576" name="Google Shape;6576;p58"/>
                          <p:cNvCxnSpPr>
                            <a:endCxn id="6571"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577" name="Google Shape;6577;p58"/>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578" name="Google Shape;6578;p58"/>
                        <p:cNvGrpSpPr/>
                        <p:nvPr/>
                      </p:nvGrpSpPr>
                      <p:grpSpPr>
                        <a:xfrm>
                          <a:off x="1770362" y="2873352"/>
                          <a:ext cx="441300" cy="739200"/>
                          <a:chOff x="667045" y="1708643"/>
                          <a:chExt cx="441300" cy="739200"/>
                        </a:xfrm>
                      </p:grpSpPr>
                      <p:sp>
                        <p:nvSpPr>
                          <p:cNvPr id="6579" name="Google Shape;6579;p58"/>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80" name="Google Shape;6580;p58"/>
                          <p:cNvSpPr txBox="1"/>
                          <p:nvPr/>
                        </p:nvSpPr>
                        <p:spPr>
                          <a:xfrm>
                            <a:off x="667045" y="1708643"/>
                            <a:ext cx="441300" cy="739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3d</a:t>
                            </a:r>
                            <a:endParaRPr sz="1100"/>
                          </a:p>
                        </p:txBody>
                      </p:sp>
                    </p:grpSp>
                  </p:grpSp>
                  <p:grpSp>
                    <p:nvGrpSpPr>
                      <p:cNvPr id="6581" name="Google Shape;6581;p58"/>
                      <p:cNvGrpSpPr/>
                      <p:nvPr/>
                    </p:nvGrpSpPr>
                    <p:grpSpPr>
                      <a:xfrm>
                        <a:off x="2601806" y="3485072"/>
                        <a:ext cx="565150" cy="739200"/>
                        <a:chOff x="1736090" y="2873352"/>
                        <a:chExt cx="565150" cy="739200"/>
                      </a:xfrm>
                    </p:grpSpPr>
                    <p:grpSp>
                      <p:nvGrpSpPr>
                        <p:cNvPr id="6582" name="Google Shape;6582;p58"/>
                        <p:cNvGrpSpPr/>
                        <p:nvPr/>
                      </p:nvGrpSpPr>
                      <p:grpSpPr>
                        <a:xfrm>
                          <a:off x="1736090" y="2893762"/>
                          <a:ext cx="565150" cy="292100"/>
                          <a:chOff x="1871277" y="1576300"/>
                          <a:chExt cx="1128371" cy="437861"/>
                        </a:xfrm>
                      </p:grpSpPr>
                      <p:sp>
                        <p:nvSpPr>
                          <p:cNvPr id="6583" name="Google Shape;6583;p58"/>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84" name="Google Shape;6584;p58"/>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85" name="Google Shape;6585;p58"/>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86" name="Google Shape;6586;p58"/>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87" name="Google Shape;6587;p58"/>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88" name="Google Shape;6588;p58"/>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89" name="Google Shape;6589;p58"/>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590" name="Google Shape;6590;p58"/>
                          <p:cNvCxnSpPr>
                            <a:endCxn id="6585"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591" name="Google Shape;6591;p58"/>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592" name="Google Shape;6592;p58"/>
                        <p:cNvGrpSpPr/>
                        <p:nvPr/>
                      </p:nvGrpSpPr>
                      <p:grpSpPr>
                        <a:xfrm>
                          <a:off x="1770362" y="2873352"/>
                          <a:ext cx="428400" cy="739200"/>
                          <a:chOff x="667045" y="1708643"/>
                          <a:chExt cx="428400" cy="739200"/>
                        </a:xfrm>
                      </p:grpSpPr>
                      <p:sp>
                        <p:nvSpPr>
                          <p:cNvPr id="6593" name="Google Shape;6593;p58"/>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94" name="Google Shape;6594;p58"/>
                          <p:cNvSpPr txBox="1"/>
                          <p:nvPr/>
                        </p:nvSpPr>
                        <p:spPr>
                          <a:xfrm>
                            <a:off x="667045" y="1708643"/>
                            <a:ext cx="428400" cy="739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3c</a:t>
                            </a:r>
                            <a:endParaRPr sz="1100"/>
                          </a:p>
                        </p:txBody>
                      </p:sp>
                    </p:grpSp>
                  </p:grpSp>
                  <p:grpSp>
                    <p:nvGrpSpPr>
                      <p:cNvPr id="6595" name="Google Shape;6595;p58"/>
                      <p:cNvGrpSpPr/>
                      <p:nvPr/>
                    </p:nvGrpSpPr>
                    <p:grpSpPr>
                      <a:xfrm>
                        <a:off x="833331" y="3478719"/>
                        <a:ext cx="565150" cy="739200"/>
                        <a:chOff x="1736090" y="2873352"/>
                        <a:chExt cx="565150" cy="739200"/>
                      </a:xfrm>
                    </p:grpSpPr>
                    <p:grpSp>
                      <p:nvGrpSpPr>
                        <p:cNvPr id="6596" name="Google Shape;6596;p58"/>
                        <p:cNvGrpSpPr/>
                        <p:nvPr/>
                      </p:nvGrpSpPr>
                      <p:grpSpPr>
                        <a:xfrm>
                          <a:off x="1736090" y="2893762"/>
                          <a:ext cx="565150" cy="292100"/>
                          <a:chOff x="1871277" y="1576300"/>
                          <a:chExt cx="1128371" cy="437861"/>
                        </a:xfrm>
                      </p:grpSpPr>
                      <p:sp>
                        <p:nvSpPr>
                          <p:cNvPr id="6597" name="Google Shape;6597;p58"/>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98" name="Google Shape;6598;p58"/>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99" name="Google Shape;6599;p58"/>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00" name="Google Shape;6600;p58"/>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01" name="Google Shape;6601;p58"/>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02" name="Google Shape;6602;p58"/>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03" name="Google Shape;6603;p58"/>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604" name="Google Shape;6604;p58"/>
                          <p:cNvCxnSpPr>
                            <a:endCxn id="6599"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605" name="Google Shape;6605;p58"/>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606" name="Google Shape;6606;p58"/>
                        <p:cNvGrpSpPr/>
                        <p:nvPr/>
                      </p:nvGrpSpPr>
                      <p:grpSpPr>
                        <a:xfrm>
                          <a:off x="1770362" y="2873352"/>
                          <a:ext cx="441300" cy="739200"/>
                          <a:chOff x="667045" y="1708643"/>
                          <a:chExt cx="441300" cy="739200"/>
                        </a:xfrm>
                      </p:grpSpPr>
                      <p:sp>
                        <p:nvSpPr>
                          <p:cNvPr id="6607" name="Google Shape;6607;p58"/>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08" name="Google Shape;6608;p58"/>
                          <p:cNvSpPr txBox="1"/>
                          <p:nvPr/>
                        </p:nvSpPr>
                        <p:spPr>
                          <a:xfrm>
                            <a:off x="667045" y="1708643"/>
                            <a:ext cx="441300" cy="739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3a</a:t>
                            </a:r>
                            <a:endParaRPr sz="1100"/>
                          </a:p>
                        </p:txBody>
                      </p:sp>
                    </p:grpSp>
                  </p:grpSp>
                  <p:cxnSp>
                    <p:nvCxnSpPr>
                      <p:cNvPr id="6609" name="Google Shape;6609;p58"/>
                      <p:cNvCxnSpPr>
                        <a:stCxn id="6566" idx="2"/>
                        <a:endCxn id="6580" idx="0"/>
                      </p:cNvCxnSpPr>
                      <p:nvPr/>
                    </p:nvCxnSpPr>
                    <p:spPr>
                      <a:xfrm>
                        <a:off x="1991012" y="3612552"/>
                        <a:ext cx="4200" cy="482100"/>
                      </a:xfrm>
                      <a:prstGeom prst="straightConnector1">
                        <a:avLst/>
                      </a:prstGeom>
                      <a:solidFill>
                        <a:srgbClr val="00CC99"/>
                      </a:solidFill>
                      <a:ln cap="flat" cmpd="sng" w="19050">
                        <a:solidFill>
                          <a:srgbClr val="000090"/>
                        </a:solidFill>
                        <a:prstDash val="dash"/>
                        <a:round/>
                        <a:headEnd len="sm" w="sm" type="none"/>
                        <a:tailEnd len="sm" w="sm" type="none"/>
                      </a:ln>
                    </p:spPr>
                  </p:cxnSp>
                  <p:cxnSp>
                    <p:nvCxnSpPr>
                      <p:cNvPr id="6610" name="Google Shape;6610;p58"/>
                      <p:cNvCxnSpPr/>
                      <p:nvPr/>
                    </p:nvCxnSpPr>
                    <p:spPr>
                      <a:xfrm>
                        <a:off x="1407477" y="3648621"/>
                        <a:ext cx="1204913" cy="6353"/>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6611" name="Google Shape;6611;p58"/>
                      <p:cNvCxnSpPr>
                        <a:stCxn id="6555" idx="7"/>
                      </p:cNvCxnSpPr>
                      <p:nvPr/>
                    </p:nvCxnSpPr>
                    <p:spPr>
                      <a:xfrm>
                        <a:off x="2218708" y="3154477"/>
                        <a:ext cx="480000" cy="369900"/>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6612" name="Google Shape;6612;p58"/>
                      <p:cNvCxnSpPr/>
                      <p:nvPr/>
                    </p:nvCxnSpPr>
                    <p:spPr>
                      <a:xfrm>
                        <a:off x="1300073" y="3786304"/>
                        <a:ext cx="477927" cy="357071"/>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6613" name="Google Shape;6613;p58"/>
                      <p:cNvCxnSpPr/>
                      <p:nvPr/>
                    </p:nvCxnSpPr>
                    <p:spPr>
                      <a:xfrm flipH="1">
                        <a:off x="1287553" y="3166946"/>
                        <a:ext cx="508002" cy="349250"/>
                      </a:xfrm>
                      <a:prstGeom prst="straightConnector1">
                        <a:avLst/>
                      </a:prstGeom>
                      <a:solidFill>
                        <a:srgbClr val="00CC99"/>
                      </a:solidFill>
                      <a:ln cap="flat" cmpd="sng" w="19050">
                        <a:solidFill>
                          <a:schemeClr val="dk1"/>
                        </a:solidFill>
                        <a:prstDash val="solid"/>
                        <a:round/>
                        <a:headEnd len="sm" w="sm" type="none"/>
                        <a:tailEnd len="sm" w="sm" type="none"/>
                      </a:ln>
                    </p:spPr>
                  </p:cxnSp>
                </p:grpSp>
                <p:sp>
                  <p:nvSpPr>
                    <p:cNvPr id="6614" name="Google Shape;6614;p58"/>
                    <p:cNvSpPr txBox="1"/>
                    <p:nvPr/>
                  </p:nvSpPr>
                  <p:spPr>
                    <a:xfrm>
                      <a:off x="8136838" y="3735782"/>
                      <a:ext cx="753532" cy="40011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500">
                          <a:solidFill>
                            <a:srgbClr val="000090"/>
                          </a:solidFill>
                          <a:latin typeface="Arial"/>
                          <a:ea typeface="Arial"/>
                          <a:cs typeface="Arial"/>
                          <a:sym typeface="Arial"/>
                        </a:rPr>
                        <a:t>AS 3</a:t>
                      </a:r>
                      <a:endParaRPr sz="1100"/>
                    </a:p>
                  </p:txBody>
                </p:sp>
              </p:grpSp>
            </p:grpSp>
            <p:grpSp>
              <p:nvGrpSpPr>
                <p:cNvPr id="6615" name="Google Shape;6615;p58"/>
                <p:cNvGrpSpPr/>
                <p:nvPr/>
              </p:nvGrpSpPr>
              <p:grpSpPr>
                <a:xfrm>
                  <a:off x="1426553" y="4136253"/>
                  <a:ext cx="3452487" cy="1939600"/>
                  <a:chOff x="1426553" y="4136253"/>
                  <a:chExt cx="3452487" cy="1939600"/>
                </a:xfrm>
              </p:grpSpPr>
              <p:grpSp>
                <p:nvGrpSpPr>
                  <p:cNvPr id="6616" name="Google Shape;6616;p58"/>
                  <p:cNvGrpSpPr/>
                  <p:nvPr/>
                </p:nvGrpSpPr>
                <p:grpSpPr>
                  <a:xfrm>
                    <a:off x="1426553" y="4136253"/>
                    <a:ext cx="2557336" cy="1939600"/>
                    <a:chOff x="-2170772" y="2784954"/>
                    <a:chExt cx="2712783" cy="2091579"/>
                  </a:xfrm>
                </p:grpSpPr>
                <p:sp>
                  <p:nvSpPr>
                    <p:cNvPr id="6617" name="Google Shape;6617;p58"/>
                    <p:cNvSpPr/>
                    <p:nvPr/>
                  </p:nvSpPr>
                  <p:spPr>
                    <a:xfrm>
                      <a:off x="-2170772" y="2784954"/>
                      <a:ext cx="2712783" cy="1853712"/>
                    </a:xfrm>
                    <a:custGeom>
                      <a:rect b="b" l="l" r="r" t="t"/>
                      <a:pathLst>
                        <a:path extrusionOk="0" h="10795" w="10000">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618" name="Google Shape;6618;p58"/>
                    <p:cNvGrpSpPr/>
                    <p:nvPr/>
                  </p:nvGrpSpPr>
                  <p:grpSpPr>
                    <a:xfrm>
                      <a:off x="-1935370" y="2935816"/>
                      <a:ext cx="2333625" cy="1940717"/>
                      <a:chOff x="833331" y="2873352"/>
                      <a:chExt cx="2333625" cy="1940717"/>
                    </a:xfrm>
                  </p:grpSpPr>
                  <p:grpSp>
                    <p:nvGrpSpPr>
                      <p:cNvPr id="6619" name="Google Shape;6619;p58"/>
                      <p:cNvGrpSpPr/>
                      <p:nvPr/>
                    </p:nvGrpSpPr>
                    <p:grpSpPr>
                      <a:xfrm>
                        <a:off x="1736090" y="2873352"/>
                        <a:ext cx="565150" cy="719400"/>
                        <a:chOff x="1736090" y="2873352"/>
                        <a:chExt cx="565150" cy="719400"/>
                      </a:xfrm>
                    </p:grpSpPr>
                    <p:grpSp>
                      <p:nvGrpSpPr>
                        <p:cNvPr id="6620" name="Google Shape;6620;p58"/>
                        <p:cNvGrpSpPr/>
                        <p:nvPr/>
                      </p:nvGrpSpPr>
                      <p:grpSpPr>
                        <a:xfrm>
                          <a:off x="1736090" y="2893762"/>
                          <a:ext cx="565150" cy="292100"/>
                          <a:chOff x="1871277" y="1576300"/>
                          <a:chExt cx="1128371" cy="437861"/>
                        </a:xfrm>
                      </p:grpSpPr>
                      <p:sp>
                        <p:nvSpPr>
                          <p:cNvPr id="6621" name="Google Shape;6621;p58"/>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22" name="Google Shape;6622;p58"/>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23" name="Google Shape;6623;p58"/>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24" name="Google Shape;6624;p58"/>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25" name="Google Shape;6625;p58"/>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26" name="Google Shape;6626;p58"/>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27" name="Google Shape;6627;p58"/>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628" name="Google Shape;6628;p58"/>
                          <p:cNvCxnSpPr>
                            <a:endCxn id="6623"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629" name="Google Shape;6629;p58"/>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630" name="Google Shape;6630;p58"/>
                        <p:cNvGrpSpPr/>
                        <p:nvPr/>
                      </p:nvGrpSpPr>
                      <p:grpSpPr>
                        <a:xfrm>
                          <a:off x="1770362" y="2873352"/>
                          <a:ext cx="441300" cy="719400"/>
                          <a:chOff x="667045" y="1708643"/>
                          <a:chExt cx="441300" cy="719400"/>
                        </a:xfrm>
                      </p:grpSpPr>
                      <p:sp>
                        <p:nvSpPr>
                          <p:cNvPr id="6631" name="Google Shape;6631;p58"/>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32" name="Google Shape;6632;p58"/>
                          <p:cNvSpPr txBox="1"/>
                          <p:nvPr/>
                        </p:nvSpPr>
                        <p:spPr>
                          <a:xfrm>
                            <a:off x="667045" y="1708643"/>
                            <a:ext cx="441300" cy="719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1b</a:t>
                            </a:r>
                            <a:endParaRPr sz="1100"/>
                          </a:p>
                        </p:txBody>
                      </p:sp>
                    </p:grpSp>
                  </p:grpSp>
                  <p:grpSp>
                    <p:nvGrpSpPr>
                      <p:cNvPr id="6633" name="Google Shape;6633;p58"/>
                      <p:cNvGrpSpPr/>
                      <p:nvPr/>
                    </p:nvGrpSpPr>
                    <p:grpSpPr>
                      <a:xfrm>
                        <a:off x="1740320" y="4094669"/>
                        <a:ext cx="565150" cy="719400"/>
                        <a:chOff x="1736090" y="2873352"/>
                        <a:chExt cx="565150" cy="719400"/>
                      </a:xfrm>
                    </p:grpSpPr>
                    <p:grpSp>
                      <p:nvGrpSpPr>
                        <p:cNvPr id="6634" name="Google Shape;6634;p58"/>
                        <p:cNvGrpSpPr/>
                        <p:nvPr/>
                      </p:nvGrpSpPr>
                      <p:grpSpPr>
                        <a:xfrm>
                          <a:off x="1736090" y="2893762"/>
                          <a:ext cx="565150" cy="292100"/>
                          <a:chOff x="1871277" y="1576300"/>
                          <a:chExt cx="1128371" cy="437861"/>
                        </a:xfrm>
                      </p:grpSpPr>
                      <p:sp>
                        <p:nvSpPr>
                          <p:cNvPr id="6635" name="Google Shape;6635;p58"/>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36" name="Google Shape;6636;p58"/>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37" name="Google Shape;6637;p58"/>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38" name="Google Shape;6638;p58"/>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39" name="Google Shape;6639;p58"/>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40" name="Google Shape;6640;p58"/>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41" name="Google Shape;6641;p58"/>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642" name="Google Shape;6642;p58"/>
                          <p:cNvCxnSpPr>
                            <a:endCxn id="6637"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643" name="Google Shape;6643;p58"/>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644" name="Google Shape;6644;p58"/>
                        <p:cNvGrpSpPr/>
                        <p:nvPr/>
                      </p:nvGrpSpPr>
                      <p:grpSpPr>
                        <a:xfrm>
                          <a:off x="1770362" y="2873352"/>
                          <a:ext cx="441300" cy="719400"/>
                          <a:chOff x="667045" y="1708643"/>
                          <a:chExt cx="441300" cy="719400"/>
                        </a:xfrm>
                      </p:grpSpPr>
                      <p:sp>
                        <p:nvSpPr>
                          <p:cNvPr id="6645" name="Google Shape;6645;p58"/>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46" name="Google Shape;6646;p58"/>
                          <p:cNvSpPr txBox="1"/>
                          <p:nvPr/>
                        </p:nvSpPr>
                        <p:spPr>
                          <a:xfrm>
                            <a:off x="667045" y="1708643"/>
                            <a:ext cx="441300" cy="719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1d</a:t>
                            </a:r>
                            <a:endParaRPr sz="1100"/>
                          </a:p>
                        </p:txBody>
                      </p:sp>
                    </p:grpSp>
                  </p:grpSp>
                  <p:grpSp>
                    <p:nvGrpSpPr>
                      <p:cNvPr id="6647" name="Google Shape;6647;p58"/>
                      <p:cNvGrpSpPr/>
                      <p:nvPr/>
                    </p:nvGrpSpPr>
                    <p:grpSpPr>
                      <a:xfrm>
                        <a:off x="2601806" y="3485072"/>
                        <a:ext cx="565150" cy="719400"/>
                        <a:chOff x="1736090" y="2873352"/>
                        <a:chExt cx="565150" cy="719400"/>
                      </a:xfrm>
                    </p:grpSpPr>
                    <p:grpSp>
                      <p:nvGrpSpPr>
                        <p:cNvPr id="6648" name="Google Shape;6648;p58"/>
                        <p:cNvGrpSpPr/>
                        <p:nvPr/>
                      </p:nvGrpSpPr>
                      <p:grpSpPr>
                        <a:xfrm>
                          <a:off x="1736090" y="2893762"/>
                          <a:ext cx="565150" cy="292100"/>
                          <a:chOff x="1871277" y="1576300"/>
                          <a:chExt cx="1128371" cy="437861"/>
                        </a:xfrm>
                      </p:grpSpPr>
                      <p:sp>
                        <p:nvSpPr>
                          <p:cNvPr id="6649" name="Google Shape;6649;p58"/>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50" name="Google Shape;6650;p58"/>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51" name="Google Shape;6651;p58"/>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52" name="Google Shape;6652;p58"/>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53" name="Google Shape;6653;p58"/>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54" name="Google Shape;6654;p58"/>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55" name="Google Shape;6655;p58"/>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656" name="Google Shape;6656;p58"/>
                          <p:cNvCxnSpPr>
                            <a:endCxn id="6651"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657" name="Google Shape;6657;p58"/>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658" name="Google Shape;6658;p58"/>
                        <p:cNvGrpSpPr/>
                        <p:nvPr/>
                      </p:nvGrpSpPr>
                      <p:grpSpPr>
                        <a:xfrm>
                          <a:off x="1770362" y="2873352"/>
                          <a:ext cx="428400" cy="719400"/>
                          <a:chOff x="667045" y="1708643"/>
                          <a:chExt cx="428400" cy="719400"/>
                        </a:xfrm>
                      </p:grpSpPr>
                      <p:sp>
                        <p:nvSpPr>
                          <p:cNvPr id="6659" name="Google Shape;6659;p58"/>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60" name="Google Shape;6660;p58"/>
                          <p:cNvSpPr txBox="1"/>
                          <p:nvPr/>
                        </p:nvSpPr>
                        <p:spPr>
                          <a:xfrm>
                            <a:off x="667045" y="1708643"/>
                            <a:ext cx="428400" cy="719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1c</a:t>
                            </a:r>
                            <a:endParaRPr sz="1100"/>
                          </a:p>
                        </p:txBody>
                      </p:sp>
                    </p:grpSp>
                  </p:grpSp>
                  <p:grpSp>
                    <p:nvGrpSpPr>
                      <p:cNvPr id="6661" name="Google Shape;6661;p58"/>
                      <p:cNvGrpSpPr/>
                      <p:nvPr/>
                    </p:nvGrpSpPr>
                    <p:grpSpPr>
                      <a:xfrm>
                        <a:off x="833331" y="3478719"/>
                        <a:ext cx="565150" cy="719400"/>
                        <a:chOff x="1736090" y="2873352"/>
                        <a:chExt cx="565150" cy="719400"/>
                      </a:xfrm>
                    </p:grpSpPr>
                    <p:grpSp>
                      <p:nvGrpSpPr>
                        <p:cNvPr id="6662" name="Google Shape;6662;p58"/>
                        <p:cNvGrpSpPr/>
                        <p:nvPr/>
                      </p:nvGrpSpPr>
                      <p:grpSpPr>
                        <a:xfrm>
                          <a:off x="1736090" y="2893762"/>
                          <a:ext cx="565150" cy="292100"/>
                          <a:chOff x="1871277" y="1576300"/>
                          <a:chExt cx="1128371" cy="437861"/>
                        </a:xfrm>
                      </p:grpSpPr>
                      <p:sp>
                        <p:nvSpPr>
                          <p:cNvPr id="6663" name="Google Shape;6663;p58"/>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64" name="Google Shape;6664;p58"/>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65" name="Google Shape;6665;p58"/>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66" name="Google Shape;6666;p58"/>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67" name="Google Shape;6667;p58"/>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68" name="Google Shape;6668;p58"/>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69" name="Google Shape;6669;p58"/>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670" name="Google Shape;6670;p58"/>
                          <p:cNvCxnSpPr>
                            <a:endCxn id="6665"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671" name="Google Shape;6671;p58"/>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672" name="Google Shape;6672;p58"/>
                        <p:cNvGrpSpPr/>
                        <p:nvPr/>
                      </p:nvGrpSpPr>
                      <p:grpSpPr>
                        <a:xfrm>
                          <a:off x="1770362" y="2873352"/>
                          <a:ext cx="441300" cy="719400"/>
                          <a:chOff x="667045" y="1708643"/>
                          <a:chExt cx="441300" cy="719400"/>
                        </a:xfrm>
                      </p:grpSpPr>
                      <p:sp>
                        <p:nvSpPr>
                          <p:cNvPr id="6673" name="Google Shape;6673;p58"/>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74" name="Google Shape;6674;p58"/>
                          <p:cNvSpPr txBox="1"/>
                          <p:nvPr/>
                        </p:nvSpPr>
                        <p:spPr>
                          <a:xfrm>
                            <a:off x="667045" y="1708643"/>
                            <a:ext cx="441300" cy="719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1a</a:t>
                            </a:r>
                            <a:endParaRPr sz="1100"/>
                          </a:p>
                        </p:txBody>
                      </p:sp>
                    </p:grpSp>
                  </p:grpSp>
                  <p:cxnSp>
                    <p:nvCxnSpPr>
                      <p:cNvPr id="6675" name="Google Shape;6675;p58"/>
                      <p:cNvCxnSpPr>
                        <a:stCxn id="6621" idx="7"/>
                      </p:cNvCxnSpPr>
                      <p:nvPr/>
                    </p:nvCxnSpPr>
                    <p:spPr>
                      <a:xfrm>
                        <a:off x="2218708" y="3154477"/>
                        <a:ext cx="480000" cy="369900"/>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6676" name="Google Shape;6676;p58"/>
                      <p:cNvCxnSpPr/>
                      <p:nvPr/>
                    </p:nvCxnSpPr>
                    <p:spPr>
                      <a:xfrm>
                        <a:off x="1300073" y="3786304"/>
                        <a:ext cx="477927" cy="357071"/>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6677" name="Google Shape;6677;p58"/>
                      <p:cNvCxnSpPr/>
                      <p:nvPr/>
                    </p:nvCxnSpPr>
                    <p:spPr>
                      <a:xfrm flipH="1">
                        <a:off x="2196042" y="3783542"/>
                        <a:ext cx="508002" cy="349250"/>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6678" name="Google Shape;6678;p58"/>
                      <p:cNvCxnSpPr/>
                      <p:nvPr/>
                    </p:nvCxnSpPr>
                    <p:spPr>
                      <a:xfrm flipH="1">
                        <a:off x="1287553" y="3166946"/>
                        <a:ext cx="508002" cy="349250"/>
                      </a:xfrm>
                      <a:prstGeom prst="straightConnector1">
                        <a:avLst/>
                      </a:prstGeom>
                      <a:solidFill>
                        <a:srgbClr val="00CC99"/>
                      </a:solidFill>
                      <a:ln cap="flat" cmpd="sng" w="19050">
                        <a:solidFill>
                          <a:schemeClr val="dk1"/>
                        </a:solidFill>
                        <a:prstDash val="solid"/>
                        <a:round/>
                        <a:headEnd len="sm" w="sm" type="none"/>
                        <a:tailEnd len="sm" w="sm" type="none"/>
                      </a:ln>
                    </p:spPr>
                  </p:cxnSp>
                </p:grpSp>
              </p:grpSp>
              <p:sp>
                <p:nvSpPr>
                  <p:cNvPr id="6679" name="Google Shape;6679;p58"/>
                  <p:cNvSpPr txBox="1"/>
                  <p:nvPr/>
                </p:nvSpPr>
                <p:spPr>
                  <a:xfrm>
                    <a:off x="1430686" y="4247082"/>
                    <a:ext cx="753532" cy="40011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500">
                        <a:solidFill>
                          <a:srgbClr val="000090"/>
                        </a:solidFill>
                        <a:latin typeface="Arial"/>
                        <a:ea typeface="Arial"/>
                        <a:cs typeface="Arial"/>
                        <a:sym typeface="Arial"/>
                      </a:rPr>
                      <a:t>AS 1</a:t>
                    </a:r>
                    <a:endParaRPr sz="1100"/>
                  </a:p>
                </p:txBody>
              </p:sp>
              <p:cxnSp>
                <p:nvCxnSpPr>
                  <p:cNvPr id="6680" name="Google Shape;6680;p58"/>
                  <p:cNvCxnSpPr>
                    <a:stCxn id="6544" idx="1"/>
                  </p:cNvCxnSpPr>
                  <p:nvPr/>
                </p:nvCxnSpPr>
                <p:spPr>
                  <a:xfrm rot="10800000">
                    <a:off x="3848240" y="5186820"/>
                    <a:ext cx="1030800" cy="699000"/>
                  </a:xfrm>
                  <a:prstGeom prst="straightConnector1">
                    <a:avLst/>
                  </a:prstGeom>
                  <a:solidFill>
                    <a:srgbClr val="00CC99"/>
                  </a:solidFill>
                  <a:ln cap="flat" cmpd="sng" w="38100">
                    <a:solidFill>
                      <a:schemeClr val="dk1"/>
                    </a:solidFill>
                    <a:prstDash val="solid"/>
                    <a:round/>
                    <a:headEnd len="sm" w="sm" type="none"/>
                    <a:tailEnd len="sm" w="sm" type="none"/>
                  </a:ln>
                </p:spPr>
              </p:cxnSp>
            </p:grpSp>
            <p:cxnSp>
              <p:nvCxnSpPr>
                <p:cNvPr id="6681" name="Google Shape;6681;p58"/>
                <p:cNvCxnSpPr>
                  <a:stCxn id="6521" idx="5"/>
                  <a:endCxn id="6608" idx="1"/>
                </p:cNvCxnSpPr>
                <p:nvPr/>
              </p:nvCxnSpPr>
              <p:spPr>
                <a:xfrm flipH="1" rot="10800000">
                  <a:off x="6957825" y="4710251"/>
                  <a:ext cx="1398900" cy="896100"/>
                </a:xfrm>
                <a:prstGeom prst="straightConnector1">
                  <a:avLst/>
                </a:prstGeom>
                <a:solidFill>
                  <a:srgbClr val="00CC99"/>
                </a:solidFill>
                <a:ln cap="flat" cmpd="sng" w="38100">
                  <a:solidFill>
                    <a:schemeClr val="dk1"/>
                  </a:solidFill>
                  <a:prstDash val="solid"/>
                  <a:round/>
                  <a:headEnd len="sm" w="sm" type="none"/>
                  <a:tailEnd len="sm" w="sm" type="none"/>
                </a:ln>
              </p:spPr>
            </p:cxnSp>
          </p:grpSp>
          <p:grpSp>
            <p:nvGrpSpPr>
              <p:cNvPr id="6682" name="Google Shape;6682;p58"/>
              <p:cNvGrpSpPr/>
              <p:nvPr/>
            </p:nvGrpSpPr>
            <p:grpSpPr>
              <a:xfrm>
                <a:off x="9525929" y="4809915"/>
                <a:ext cx="1701734" cy="781516"/>
                <a:chOff x="6935906" y="5482318"/>
                <a:chExt cx="1701734" cy="781516"/>
              </a:xfrm>
            </p:grpSpPr>
            <p:grpSp>
              <p:nvGrpSpPr>
                <p:cNvPr id="6683" name="Google Shape;6683;p58"/>
                <p:cNvGrpSpPr/>
                <p:nvPr/>
              </p:nvGrpSpPr>
              <p:grpSpPr>
                <a:xfrm>
                  <a:off x="6935906" y="5482318"/>
                  <a:ext cx="1701734" cy="781516"/>
                  <a:chOff x="6808463" y="5108795"/>
                  <a:chExt cx="1701734" cy="781516"/>
                </a:xfrm>
              </p:grpSpPr>
              <p:sp>
                <p:nvSpPr>
                  <p:cNvPr id="6684" name="Google Shape;6684;p58"/>
                  <p:cNvSpPr/>
                  <p:nvPr/>
                </p:nvSpPr>
                <p:spPr>
                  <a:xfrm>
                    <a:off x="6808463" y="5108795"/>
                    <a:ext cx="1701734" cy="616172"/>
                  </a:xfrm>
                  <a:custGeom>
                    <a:rect b="b" l="l" r="r" t="t"/>
                    <a:pathLst>
                      <a:path extrusionOk="0" h="11127" w="11293">
                        <a:moveTo>
                          <a:pt x="40" y="9082"/>
                        </a:moveTo>
                        <a:cubicBezTo>
                          <a:pt x="352" y="7566"/>
                          <a:pt x="3280" y="1761"/>
                          <a:pt x="4577" y="470"/>
                        </a:cubicBezTo>
                        <a:cubicBezTo>
                          <a:pt x="5874" y="-821"/>
                          <a:pt x="6795" y="914"/>
                          <a:pt x="7822" y="1336"/>
                        </a:cubicBezTo>
                        <a:cubicBezTo>
                          <a:pt x="8849" y="1758"/>
                          <a:pt x="10193" y="1947"/>
                          <a:pt x="10740" y="3004"/>
                        </a:cubicBezTo>
                        <a:cubicBezTo>
                          <a:pt x="11287" y="4061"/>
                          <a:pt x="11468" y="6337"/>
                          <a:pt x="11102" y="7683"/>
                        </a:cubicBezTo>
                        <a:cubicBezTo>
                          <a:pt x="10736" y="9030"/>
                          <a:pt x="9940" y="10771"/>
                          <a:pt x="8541" y="11085"/>
                        </a:cubicBezTo>
                        <a:cubicBezTo>
                          <a:pt x="7141" y="11398"/>
                          <a:pt x="4122" y="9898"/>
                          <a:pt x="2705" y="9564"/>
                        </a:cubicBezTo>
                        <a:cubicBezTo>
                          <a:pt x="1288" y="9230"/>
                          <a:pt x="-272" y="10598"/>
                          <a:pt x="40" y="9082"/>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685" name="Google Shape;6685;p58"/>
                  <p:cNvGrpSpPr/>
                  <p:nvPr/>
                </p:nvGrpSpPr>
                <p:grpSpPr>
                  <a:xfrm>
                    <a:off x="7908175" y="5241780"/>
                    <a:ext cx="536554" cy="263548"/>
                    <a:chOff x="1871277" y="1576300"/>
                    <a:chExt cx="1128371" cy="437861"/>
                  </a:xfrm>
                </p:grpSpPr>
                <p:sp>
                  <p:nvSpPr>
                    <p:cNvPr id="6686" name="Google Shape;6686;p58"/>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87" name="Google Shape;6687;p58"/>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88" name="Google Shape;6688;p58"/>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89" name="Google Shape;6689;p58"/>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90" name="Google Shape;6690;p58"/>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91" name="Google Shape;6691;p58"/>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92" name="Google Shape;6692;p58"/>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693" name="Google Shape;6693;p58"/>
                    <p:cNvCxnSpPr>
                      <a:endCxn id="6688"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694" name="Google Shape;6694;p58"/>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695" name="Google Shape;6695;p58"/>
                  <p:cNvGrpSpPr/>
                  <p:nvPr/>
                </p:nvGrpSpPr>
                <p:grpSpPr>
                  <a:xfrm>
                    <a:off x="7876581" y="5223365"/>
                    <a:ext cx="466820" cy="666946"/>
                    <a:chOff x="599495" y="1708643"/>
                    <a:chExt cx="491700" cy="739200"/>
                  </a:xfrm>
                </p:grpSpPr>
                <p:sp>
                  <p:nvSpPr>
                    <p:cNvPr id="6696" name="Google Shape;6696;p58"/>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97" name="Google Shape;6697;p58"/>
                    <p:cNvSpPr txBox="1"/>
                    <p:nvPr/>
                  </p:nvSpPr>
                  <p:spPr>
                    <a:xfrm>
                      <a:off x="599495" y="1708643"/>
                      <a:ext cx="491700" cy="739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X</a:t>
                      </a:r>
                      <a:endParaRPr sz="1100"/>
                    </a:p>
                  </p:txBody>
                </p:sp>
              </p:grpSp>
            </p:grpSp>
            <p:cxnSp>
              <p:nvCxnSpPr>
                <p:cNvPr id="6698" name="Google Shape;6698;p58"/>
                <p:cNvCxnSpPr/>
                <p:nvPr/>
              </p:nvCxnSpPr>
              <p:spPr>
                <a:xfrm flipH="1">
                  <a:off x="7158742" y="5764030"/>
                  <a:ext cx="870024" cy="9999"/>
                </a:xfrm>
                <a:prstGeom prst="straightConnector1">
                  <a:avLst/>
                </a:prstGeom>
                <a:solidFill>
                  <a:srgbClr val="00CC99"/>
                </a:solidFill>
                <a:ln cap="flat" cmpd="sng" w="19050">
                  <a:solidFill>
                    <a:schemeClr val="dk1"/>
                  </a:solidFill>
                  <a:prstDash val="solid"/>
                  <a:round/>
                  <a:headEnd len="sm" w="sm" type="none"/>
                  <a:tailEnd len="sm" w="sm" type="none"/>
                </a:ln>
              </p:spPr>
            </p:cxnSp>
          </p:grpSp>
        </p:grpSp>
        <p:cxnSp>
          <p:nvCxnSpPr>
            <p:cNvPr id="6699" name="Google Shape;6699;p58"/>
            <p:cNvCxnSpPr/>
            <p:nvPr/>
          </p:nvCxnSpPr>
          <p:spPr>
            <a:xfrm flipH="1" rot="10800000">
              <a:off x="3540307" y="1929008"/>
              <a:ext cx="4451299" cy="422665"/>
            </a:xfrm>
            <a:prstGeom prst="straightConnector1">
              <a:avLst/>
            </a:prstGeom>
            <a:solidFill>
              <a:srgbClr val="00CC99"/>
            </a:solidFill>
            <a:ln cap="flat" cmpd="sng" w="38100">
              <a:solidFill>
                <a:schemeClr val="dk1"/>
              </a:solidFill>
              <a:prstDash val="solid"/>
              <a:round/>
              <a:headEnd len="sm" w="sm" type="none"/>
              <a:tailEnd len="sm" w="sm" type="none"/>
            </a:ln>
          </p:spPr>
        </p:cxnSp>
      </p:grpSp>
      <p:sp>
        <p:nvSpPr>
          <p:cNvPr id="6700" name="Google Shape;6700;p58"/>
          <p:cNvSpPr txBox="1"/>
          <p:nvPr>
            <p:ph type="title"/>
          </p:nvPr>
        </p:nvSpPr>
        <p:spPr>
          <a:xfrm>
            <a:off x="19050" y="215693"/>
            <a:ext cx="7886700" cy="6711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rgbClr val="0000A3"/>
              </a:buClr>
              <a:buSzPts val="3300"/>
              <a:buFont typeface="Arial"/>
              <a:buNone/>
            </a:pPr>
            <a:r>
              <a:rPr lang="en-US" sz="3600"/>
              <a:t>BGP διαφήμιση μονοπατιού</a:t>
            </a:r>
            <a:endParaRPr sz="3600"/>
          </a:p>
        </p:txBody>
      </p:sp>
      <p:sp>
        <p:nvSpPr>
          <p:cNvPr id="6701" name="Google Shape;6701;p58"/>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7F7F7F"/>
              </a:buClr>
              <a:buSzPts val="800"/>
              <a:buFont typeface="Arial"/>
              <a:buNone/>
            </a:pPr>
            <a:r>
              <a:rPr b="0" i="0" lang="en-US" sz="800" u="none" cap="none" strike="noStrike">
                <a:solidFill>
                  <a:srgbClr val="7F7F7F"/>
                </a:solidFill>
                <a:latin typeface="Arial"/>
                <a:ea typeface="Arial"/>
                <a:cs typeface="Arial"/>
                <a:sym typeface="Arial"/>
              </a:rPr>
              <a:t>Network Layer: 5-</a:t>
            </a:r>
            <a:fld id="{00000000-1234-1234-1234-123412341234}" type="slidenum">
              <a:rPr b="0" i="0" lang="en-US" sz="800" u="none" cap="none" strike="noStrike">
                <a:solidFill>
                  <a:srgbClr val="7F7F7F"/>
                </a:solidFill>
                <a:latin typeface="Arial"/>
                <a:ea typeface="Arial"/>
                <a:cs typeface="Arial"/>
                <a:sym typeface="Arial"/>
              </a:rPr>
              <a:t>‹#›</a:t>
            </a:fld>
            <a:endParaRPr b="0" i="0" sz="800" u="none" cap="none" strike="noStrike">
              <a:solidFill>
                <a:srgbClr val="7F7F7F"/>
              </a:solidFill>
              <a:latin typeface="Arial"/>
              <a:ea typeface="Arial"/>
              <a:cs typeface="Arial"/>
              <a:sym typeface="Arial"/>
            </a:endParaRPr>
          </a:p>
        </p:txBody>
      </p:sp>
      <p:sp>
        <p:nvSpPr>
          <p:cNvPr id="6702" name="Google Shape;6702;p58"/>
          <p:cNvSpPr txBox="1"/>
          <p:nvPr/>
        </p:nvSpPr>
        <p:spPr>
          <a:xfrm>
            <a:off x="2348631" y="3094230"/>
            <a:ext cx="6707700" cy="414000"/>
          </a:xfrm>
          <a:prstGeom prst="rect">
            <a:avLst/>
          </a:prstGeom>
          <a:noFill/>
          <a:ln>
            <a:noFill/>
          </a:ln>
        </p:spPr>
        <p:txBody>
          <a:bodyPr anchorCtr="0" anchor="t" bIns="34275" lIns="68575" spcFirstLastPara="1" rIns="68575" wrap="square" tIns="34275">
            <a:noAutofit/>
          </a:bodyPr>
          <a:lstStyle/>
          <a:p>
            <a:pPr indent="-215900" lvl="0" marL="215900" marR="0" rtl="0" algn="l">
              <a:lnSpc>
                <a:spcPct val="90000"/>
              </a:lnSpc>
              <a:spcBef>
                <a:spcPts val="0"/>
              </a:spcBef>
              <a:spcAft>
                <a:spcPts val="0"/>
              </a:spcAft>
              <a:buClr>
                <a:srgbClr val="000099"/>
              </a:buClr>
              <a:buSzPts val="1800"/>
              <a:buFont typeface="Noto Sans Symbols"/>
              <a:buChar char="▪"/>
            </a:pPr>
            <a:r>
              <a:rPr lang="en-US" sz="1800">
                <a:solidFill>
                  <a:schemeClr val="dk1"/>
                </a:solidFill>
                <a:latin typeface="Arial"/>
                <a:ea typeface="Arial"/>
                <a:cs typeface="Arial"/>
                <a:sym typeface="Arial"/>
              </a:rPr>
              <a:t>recall: 1a, 1b, 1d learn via iBGP from 1c: “path to X goes through 1c”</a:t>
            </a:r>
            <a:endParaRPr sz="1100"/>
          </a:p>
        </p:txBody>
      </p:sp>
      <p:sp>
        <p:nvSpPr>
          <p:cNvPr id="6703" name="Google Shape;6703;p58"/>
          <p:cNvSpPr txBox="1"/>
          <p:nvPr/>
        </p:nvSpPr>
        <p:spPr>
          <a:xfrm>
            <a:off x="2345828" y="3541420"/>
            <a:ext cx="6203400" cy="383100"/>
          </a:xfrm>
          <a:prstGeom prst="rect">
            <a:avLst/>
          </a:prstGeom>
          <a:noFill/>
          <a:ln>
            <a:noFill/>
          </a:ln>
        </p:spPr>
        <p:txBody>
          <a:bodyPr anchorCtr="0" anchor="t" bIns="34275" lIns="68575" spcFirstLastPara="1" rIns="68575" wrap="square" tIns="34275">
            <a:noAutofit/>
          </a:bodyPr>
          <a:lstStyle/>
          <a:p>
            <a:pPr indent="-215900" lvl="0" marL="215900" marR="0" rtl="0" algn="l">
              <a:lnSpc>
                <a:spcPct val="90000"/>
              </a:lnSpc>
              <a:spcBef>
                <a:spcPts val="0"/>
              </a:spcBef>
              <a:spcAft>
                <a:spcPts val="0"/>
              </a:spcAft>
              <a:buClr>
                <a:srgbClr val="000099"/>
              </a:buClr>
              <a:buSzPts val="1800"/>
              <a:buFont typeface="Noto Sans Symbols"/>
              <a:buChar char="▪"/>
            </a:pPr>
            <a:r>
              <a:rPr lang="en-US" sz="1800">
                <a:solidFill>
                  <a:srgbClr val="000000"/>
                </a:solidFill>
                <a:latin typeface="Arial"/>
                <a:ea typeface="Arial"/>
                <a:cs typeface="Arial"/>
                <a:sym typeface="Arial"/>
              </a:rPr>
              <a:t>at 1d: OSPF intra-domain routing: to get to 1c, use  interface 1</a:t>
            </a:r>
            <a:endParaRPr sz="1100"/>
          </a:p>
        </p:txBody>
      </p:sp>
      <p:grpSp>
        <p:nvGrpSpPr>
          <p:cNvPr id="6704" name="Google Shape;6704;p58"/>
          <p:cNvGrpSpPr/>
          <p:nvPr/>
        </p:nvGrpSpPr>
        <p:grpSpPr>
          <a:xfrm>
            <a:off x="1232630" y="1450985"/>
            <a:ext cx="258489" cy="612228"/>
            <a:chOff x="1089218" y="2245331"/>
            <a:chExt cx="344652" cy="816304"/>
          </a:xfrm>
        </p:grpSpPr>
        <p:sp>
          <p:nvSpPr>
            <p:cNvPr id="6705" name="Google Shape;6705;p58"/>
            <p:cNvSpPr txBox="1"/>
            <p:nvPr/>
          </p:nvSpPr>
          <p:spPr>
            <a:xfrm>
              <a:off x="1149470" y="2245331"/>
              <a:ext cx="284400" cy="318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100">
                  <a:solidFill>
                    <a:srgbClr val="000000"/>
                  </a:solidFill>
                  <a:latin typeface="Arial"/>
                  <a:ea typeface="Arial"/>
                  <a:cs typeface="Arial"/>
                  <a:sym typeface="Arial"/>
                </a:rPr>
                <a:t>1</a:t>
              </a:r>
              <a:endParaRPr sz="1100"/>
            </a:p>
          </p:txBody>
        </p:sp>
        <p:sp>
          <p:nvSpPr>
            <p:cNvPr id="6706" name="Google Shape;6706;p58"/>
            <p:cNvSpPr txBox="1"/>
            <p:nvPr/>
          </p:nvSpPr>
          <p:spPr>
            <a:xfrm>
              <a:off x="1089218" y="2743635"/>
              <a:ext cx="284400" cy="318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100">
                  <a:solidFill>
                    <a:srgbClr val="000000"/>
                  </a:solidFill>
                  <a:latin typeface="Arial"/>
                  <a:ea typeface="Arial"/>
                  <a:cs typeface="Arial"/>
                  <a:sym typeface="Arial"/>
                </a:rPr>
                <a:t>2</a:t>
              </a:r>
              <a:endParaRPr sz="1100"/>
            </a:p>
          </p:txBody>
        </p:sp>
      </p:grpSp>
      <p:sp>
        <p:nvSpPr>
          <p:cNvPr id="6707" name="Google Shape;6707;p58"/>
          <p:cNvSpPr txBox="1"/>
          <p:nvPr/>
        </p:nvSpPr>
        <p:spPr>
          <a:xfrm>
            <a:off x="2347394" y="4024455"/>
            <a:ext cx="6203100" cy="383100"/>
          </a:xfrm>
          <a:prstGeom prst="rect">
            <a:avLst/>
          </a:prstGeom>
          <a:noFill/>
          <a:ln>
            <a:noFill/>
          </a:ln>
        </p:spPr>
        <p:txBody>
          <a:bodyPr anchorCtr="0" anchor="t" bIns="34275" lIns="68575" spcFirstLastPara="1" rIns="68575" wrap="square" tIns="34275">
            <a:noAutofit/>
          </a:bodyPr>
          <a:lstStyle/>
          <a:p>
            <a:pPr indent="-215900" lvl="0" marL="215900" marR="0" rtl="0" algn="l">
              <a:lnSpc>
                <a:spcPct val="90000"/>
              </a:lnSpc>
              <a:spcBef>
                <a:spcPts val="0"/>
              </a:spcBef>
              <a:spcAft>
                <a:spcPts val="0"/>
              </a:spcAft>
              <a:buClr>
                <a:srgbClr val="000099"/>
              </a:buClr>
              <a:buSzPts val="1800"/>
              <a:buFont typeface="Noto Sans Symbols"/>
              <a:buChar char="▪"/>
            </a:pPr>
            <a:r>
              <a:rPr lang="en-US" sz="1800">
                <a:solidFill>
                  <a:srgbClr val="000000"/>
                </a:solidFill>
                <a:latin typeface="Arial"/>
                <a:ea typeface="Arial"/>
                <a:cs typeface="Arial"/>
                <a:sym typeface="Arial"/>
              </a:rPr>
              <a:t>at 1d: to get to X, use  interface 1</a:t>
            </a:r>
            <a:endParaRPr sz="1100"/>
          </a:p>
        </p:txBody>
      </p:sp>
      <p:grpSp>
        <p:nvGrpSpPr>
          <p:cNvPr id="6708" name="Google Shape;6708;p58"/>
          <p:cNvGrpSpPr/>
          <p:nvPr/>
        </p:nvGrpSpPr>
        <p:grpSpPr>
          <a:xfrm>
            <a:off x="299900" y="1805709"/>
            <a:ext cx="1270962" cy="2774471"/>
            <a:chOff x="399867" y="2407612"/>
            <a:chExt cx="1694616" cy="3699295"/>
          </a:xfrm>
        </p:grpSpPr>
        <p:sp>
          <p:nvSpPr>
            <p:cNvPr id="6709" name="Google Shape;6709;p58"/>
            <p:cNvSpPr/>
            <p:nvPr/>
          </p:nvSpPr>
          <p:spPr>
            <a:xfrm flipH="1" rot="10326036">
              <a:off x="668516" y="2483278"/>
              <a:ext cx="1196288" cy="1378282"/>
            </a:xfrm>
            <a:custGeom>
              <a:rect b="b" l="l" r="r" t="t"/>
              <a:pathLst>
                <a:path extrusionOk="0" h="1642695" w="1196017">
                  <a:moveTo>
                    <a:pt x="851586" y="1642695"/>
                  </a:moveTo>
                  <a:cubicBezTo>
                    <a:pt x="351624" y="596424"/>
                    <a:pt x="519034" y="861914"/>
                    <a:pt x="0" y="164654"/>
                  </a:cubicBezTo>
                  <a:cubicBezTo>
                    <a:pt x="346878" y="170249"/>
                    <a:pt x="644516" y="-5465"/>
                    <a:pt x="991394" y="130"/>
                  </a:cubicBezTo>
                  <a:cubicBezTo>
                    <a:pt x="818067" y="853650"/>
                    <a:pt x="952595" y="541133"/>
                    <a:pt x="1196017" y="1546568"/>
                  </a:cubicBezTo>
                  <a:cubicBezTo>
                    <a:pt x="1046703" y="1529995"/>
                    <a:pt x="1015898" y="1558953"/>
                    <a:pt x="851586" y="1642695"/>
                  </a:cubicBezTo>
                  <a:close/>
                </a:path>
              </a:pathLst>
            </a:custGeom>
            <a:gradFill>
              <a:gsLst>
                <a:gs pos="0">
                  <a:srgbClr val="F2F2F2"/>
                </a:gs>
                <a:gs pos="100000">
                  <a:srgbClr val="BFBFB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710" name="Google Shape;6710;p58"/>
            <p:cNvSpPr/>
            <p:nvPr/>
          </p:nvSpPr>
          <p:spPr>
            <a:xfrm rot="10800000">
              <a:off x="734144" y="3768921"/>
              <a:ext cx="1027112" cy="1145749"/>
            </a:xfrm>
            <a:prstGeom prst="rect">
              <a:avLst/>
            </a:prstGeom>
            <a:gradFill>
              <a:gsLst>
                <a:gs pos="0">
                  <a:srgbClr val="262699">
                    <a:alpha val="61960"/>
                  </a:srgbClr>
                </a:gs>
                <a:gs pos="5400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6711" name="Google Shape;6711;p58"/>
            <p:cNvGrpSpPr/>
            <p:nvPr/>
          </p:nvGrpSpPr>
          <p:grpSpPr>
            <a:xfrm>
              <a:off x="737638" y="5695462"/>
              <a:ext cx="1035051" cy="411445"/>
              <a:chOff x="4128649" y="3606801"/>
              <a:chExt cx="568332" cy="338455"/>
            </a:xfrm>
          </p:grpSpPr>
          <p:sp>
            <p:nvSpPr>
              <p:cNvPr id="6712" name="Google Shape;6712;p58"/>
              <p:cNvSpPr/>
              <p:nvPr/>
            </p:nvSpPr>
            <p:spPr>
              <a:xfrm>
                <a:off x="4128649" y="3720080"/>
                <a:ext cx="568332" cy="225176"/>
              </a:xfrm>
              <a:prstGeom prst="ellipse">
                <a:avLst/>
              </a:prstGeom>
              <a:solidFill>
                <a:srgbClr val="262699"/>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713" name="Google Shape;6713;p58"/>
              <p:cNvSpPr/>
              <p:nvPr/>
            </p:nvSpPr>
            <p:spPr>
              <a:xfrm>
                <a:off x="4128649" y="3720080"/>
                <a:ext cx="568332" cy="111898"/>
              </a:xfrm>
              <a:prstGeom prst="rect">
                <a:avLst/>
              </a:prstGeom>
              <a:solidFill>
                <a:srgbClr val="2626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714" name="Google Shape;6714;p58"/>
              <p:cNvSpPr/>
              <p:nvPr/>
            </p:nvSpPr>
            <p:spPr>
              <a:xfrm>
                <a:off x="4128649" y="3606801"/>
                <a:ext cx="568332" cy="225176"/>
              </a:xfrm>
              <a:prstGeom prst="ellipse">
                <a:avLst/>
              </a:prstGeom>
              <a:solidFill>
                <a:srgbClr val="8383E0">
                  <a:alpha val="69803"/>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715" name="Google Shape;6715;p58"/>
              <p:cNvCxnSpPr/>
              <p:nvPr/>
            </p:nvCxnSpPr>
            <p:spPr>
              <a:xfrm>
                <a:off x="4696981" y="3720080"/>
                <a:ext cx="0" cy="111898"/>
              </a:xfrm>
              <a:prstGeom prst="straightConnector1">
                <a:avLst/>
              </a:prstGeom>
              <a:noFill/>
              <a:ln cap="flat" cmpd="sng" w="9525">
                <a:solidFill>
                  <a:srgbClr val="000000"/>
                </a:solidFill>
                <a:prstDash val="solid"/>
                <a:round/>
                <a:headEnd len="sm" w="sm" type="none"/>
                <a:tailEnd len="sm" w="sm" type="none"/>
              </a:ln>
            </p:spPr>
          </p:cxnSp>
          <p:cxnSp>
            <p:nvCxnSpPr>
              <p:cNvPr id="6716" name="Google Shape;6716;p58"/>
              <p:cNvCxnSpPr/>
              <p:nvPr/>
            </p:nvCxnSpPr>
            <p:spPr>
              <a:xfrm>
                <a:off x="4128649" y="3720080"/>
                <a:ext cx="0" cy="111898"/>
              </a:xfrm>
              <a:prstGeom prst="straightConnector1">
                <a:avLst/>
              </a:prstGeom>
              <a:noFill/>
              <a:ln cap="flat" cmpd="sng" w="9525">
                <a:solidFill>
                  <a:srgbClr val="000000"/>
                </a:solidFill>
                <a:prstDash val="solid"/>
                <a:round/>
                <a:headEnd len="sm" w="sm" type="none"/>
                <a:tailEnd len="sm" w="sm" type="none"/>
              </a:ln>
            </p:spPr>
          </p:cxnSp>
        </p:grpSp>
        <p:sp>
          <p:nvSpPr>
            <p:cNvPr id="6717" name="Google Shape;6717;p58"/>
            <p:cNvSpPr/>
            <p:nvPr/>
          </p:nvSpPr>
          <p:spPr>
            <a:xfrm>
              <a:off x="741922" y="4854846"/>
              <a:ext cx="1027112" cy="991402"/>
            </a:xfrm>
            <a:prstGeom prst="rect">
              <a:avLst/>
            </a:prstGeom>
            <a:gradFill>
              <a:gsLst>
                <a:gs pos="0">
                  <a:srgbClr val="8383E0">
                    <a:alpha val="61960"/>
                  </a:srgbClr>
                </a:gs>
                <a:gs pos="54000">
                  <a:srgbClr val="ACACEA"/>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718" name="Google Shape;6718;p58"/>
            <p:cNvCxnSpPr>
              <a:endCxn id="6713" idx="1"/>
            </p:cNvCxnSpPr>
            <p:nvPr/>
          </p:nvCxnSpPr>
          <p:spPr>
            <a:xfrm>
              <a:off x="726238" y="4006085"/>
              <a:ext cx="11400" cy="1895100"/>
            </a:xfrm>
            <a:prstGeom prst="straightConnector1">
              <a:avLst/>
            </a:prstGeom>
            <a:noFill/>
            <a:ln cap="flat" cmpd="sng" w="9525">
              <a:solidFill>
                <a:srgbClr val="000000"/>
              </a:solidFill>
              <a:prstDash val="dash"/>
              <a:round/>
              <a:headEnd len="sm" w="sm" type="none"/>
              <a:tailEnd len="sm" w="sm" type="none"/>
            </a:ln>
          </p:spPr>
        </p:cxnSp>
        <p:cxnSp>
          <p:nvCxnSpPr>
            <p:cNvPr id="6719" name="Google Shape;6719;p58"/>
            <p:cNvCxnSpPr>
              <a:endCxn id="6713" idx="3"/>
            </p:cNvCxnSpPr>
            <p:nvPr/>
          </p:nvCxnSpPr>
          <p:spPr>
            <a:xfrm>
              <a:off x="1767588" y="4006085"/>
              <a:ext cx="5100" cy="1895100"/>
            </a:xfrm>
            <a:prstGeom prst="straightConnector1">
              <a:avLst/>
            </a:prstGeom>
            <a:noFill/>
            <a:ln cap="flat" cmpd="sng" w="9525">
              <a:solidFill>
                <a:srgbClr val="000000"/>
              </a:solidFill>
              <a:prstDash val="dash"/>
              <a:round/>
              <a:headEnd len="sm" w="sm" type="none"/>
              <a:tailEnd len="sm" w="sm" type="none"/>
            </a:ln>
          </p:spPr>
        </p:cxnSp>
        <p:grpSp>
          <p:nvGrpSpPr>
            <p:cNvPr id="6720" name="Google Shape;6720;p58"/>
            <p:cNvGrpSpPr/>
            <p:nvPr/>
          </p:nvGrpSpPr>
          <p:grpSpPr>
            <a:xfrm>
              <a:off x="702836" y="3663421"/>
              <a:ext cx="1079500" cy="455109"/>
              <a:chOff x="2183302" y="1574638"/>
              <a:chExt cx="1200154" cy="430181"/>
            </a:xfrm>
          </p:grpSpPr>
          <p:sp>
            <p:nvSpPr>
              <p:cNvPr id="6721" name="Google Shape;6721;p58"/>
              <p:cNvSpPr/>
              <p:nvPr/>
            </p:nvSpPr>
            <p:spPr>
              <a:xfrm flipH="1" rot="10800000">
                <a:off x="2186832" y="1690517"/>
                <a:ext cx="1194859" cy="314302"/>
              </a:xfrm>
              <a:prstGeom prst="ellipse">
                <a:avLst/>
              </a:prstGeom>
              <a:gradFill>
                <a:gsLst>
                  <a:gs pos="0">
                    <a:srgbClr val="262699"/>
                  </a:gs>
                  <a:gs pos="31000">
                    <a:srgbClr val="8383E0"/>
                  </a:gs>
                  <a:gs pos="100000">
                    <a:srgbClr val="D5D5F4"/>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722" name="Google Shape;6722;p58"/>
              <p:cNvSpPr/>
              <p:nvPr/>
            </p:nvSpPr>
            <p:spPr>
              <a:xfrm>
                <a:off x="2183302" y="1734964"/>
                <a:ext cx="1198389" cy="112704"/>
              </a:xfrm>
              <a:prstGeom prst="rect">
                <a:avLst/>
              </a:prstGeom>
              <a:gradFill>
                <a:gsLst>
                  <a:gs pos="0">
                    <a:srgbClr val="ACACEA"/>
                  </a:gs>
                  <a:gs pos="54000">
                    <a:srgbClr val="8383E0"/>
                  </a:gs>
                  <a:gs pos="100000">
                    <a:srgbClr val="262699"/>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723" name="Google Shape;6723;p58"/>
              <p:cNvSpPr/>
              <p:nvPr/>
            </p:nvSpPr>
            <p:spPr>
              <a:xfrm flipH="1" rot="10800000">
                <a:off x="2183302" y="1574638"/>
                <a:ext cx="1196624" cy="314302"/>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724" name="Google Shape;6724;p58"/>
              <p:cNvSpPr/>
              <p:nvPr/>
            </p:nvSpPr>
            <p:spPr>
              <a:xfrm>
                <a:off x="2490400" y="1671469"/>
                <a:ext cx="582428" cy="157150"/>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725" name="Google Shape;6725;p58"/>
              <p:cNvSpPr/>
              <p:nvPr/>
            </p:nvSpPr>
            <p:spPr>
              <a:xfrm>
                <a:off x="2430393" y="1630197"/>
                <a:ext cx="702443" cy="109529"/>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726" name="Google Shape;6726;p58"/>
              <p:cNvSpPr/>
              <p:nvPr/>
            </p:nvSpPr>
            <p:spPr>
              <a:xfrm>
                <a:off x="2892805" y="1723852"/>
                <a:ext cx="257680" cy="95243"/>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727" name="Google Shape;6727;p58"/>
              <p:cNvSpPr/>
              <p:nvPr/>
            </p:nvSpPr>
            <p:spPr>
              <a:xfrm>
                <a:off x="2418037" y="1725440"/>
                <a:ext cx="254150" cy="95243"/>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728" name="Google Shape;6728;p58"/>
              <p:cNvCxnSpPr>
                <a:endCxn id="6723" idx="2"/>
              </p:cNvCxnSpPr>
              <p:nvPr/>
            </p:nvCxnSpPr>
            <p:spPr>
              <a:xfrm rot="10800000">
                <a:off x="2183302" y="1731789"/>
                <a:ext cx="3600" cy="1221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729" name="Google Shape;6729;p58"/>
              <p:cNvCxnSpPr/>
              <p:nvPr/>
            </p:nvCxnSpPr>
            <p:spPr>
              <a:xfrm rot="10800000">
                <a:off x="3379926" y="1728615"/>
                <a:ext cx="3530" cy="122228"/>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sp>
          <p:nvSpPr>
            <p:cNvPr id="6730" name="Google Shape;6730;p58"/>
            <p:cNvSpPr/>
            <p:nvPr/>
          </p:nvSpPr>
          <p:spPr>
            <a:xfrm>
              <a:off x="408366" y="4245849"/>
              <a:ext cx="1670709" cy="1502121"/>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731" name="Google Shape;6731;p58"/>
            <p:cNvSpPr txBox="1"/>
            <p:nvPr/>
          </p:nvSpPr>
          <p:spPr>
            <a:xfrm>
              <a:off x="402603" y="4240253"/>
              <a:ext cx="621000" cy="66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dest</a:t>
              </a:r>
              <a:endParaRPr sz="1100"/>
            </a:p>
          </p:txBody>
        </p:sp>
        <p:sp>
          <p:nvSpPr>
            <p:cNvPr id="6732" name="Google Shape;6732;p58"/>
            <p:cNvSpPr txBox="1"/>
            <p:nvPr/>
          </p:nvSpPr>
          <p:spPr>
            <a:xfrm>
              <a:off x="1024383" y="4245636"/>
              <a:ext cx="1070100" cy="66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interface</a:t>
              </a:r>
              <a:endParaRPr sz="1100"/>
            </a:p>
          </p:txBody>
        </p:sp>
        <p:cxnSp>
          <p:nvCxnSpPr>
            <p:cNvPr id="6733" name="Google Shape;6733;p58"/>
            <p:cNvCxnSpPr/>
            <p:nvPr/>
          </p:nvCxnSpPr>
          <p:spPr>
            <a:xfrm>
              <a:off x="1016396" y="4251999"/>
              <a:ext cx="1345" cy="1490301"/>
            </a:xfrm>
            <a:prstGeom prst="straightConnector1">
              <a:avLst/>
            </a:prstGeom>
            <a:solidFill>
              <a:srgbClr val="00CC99"/>
            </a:solidFill>
            <a:ln cap="flat" cmpd="sng" w="9525">
              <a:solidFill>
                <a:srgbClr val="000000"/>
              </a:solidFill>
              <a:prstDash val="solid"/>
              <a:round/>
              <a:headEnd len="sm" w="sm" type="none"/>
              <a:tailEnd len="sm" w="sm" type="none"/>
            </a:ln>
          </p:spPr>
        </p:cxnSp>
        <p:cxnSp>
          <p:nvCxnSpPr>
            <p:cNvPr id="6734" name="Google Shape;6734;p58"/>
            <p:cNvCxnSpPr/>
            <p:nvPr/>
          </p:nvCxnSpPr>
          <p:spPr>
            <a:xfrm rot="10800000">
              <a:off x="399867" y="4618007"/>
              <a:ext cx="1679208" cy="0"/>
            </a:xfrm>
            <a:prstGeom prst="straightConnector1">
              <a:avLst/>
            </a:prstGeom>
            <a:solidFill>
              <a:srgbClr val="00CC99"/>
            </a:solidFill>
            <a:ln cap="flat" cmpd="sng" w="9525">
              <a:solidFill>
                <a:srgbClr val="000000"/>
              </a:solidFill>
              <a:prstDash val="solid"/>
              <a:round/>
              <a:headEnd len="sm" w="sm" type="none"/>
              <a:tailEnd len="sm" w="sm" type="none"/>
            </a:ln>
          </p:spPr>
        </p:cxnSp>
        <p:sp>
          <p:nvSpPr>
            <p:cNvPr id="6735" name="Google Shape;6735;p58"/>
            <p:cNvSpPr txBox="1"/>
            <p:nvPr/>
          </p:nvSpPr>
          <p:spPr>
            <a:xfrm>
              <a:off x="1084937" y="4540875"/>
              <a:ext cx="415500" cy="37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t>
              </a:r>
              <a:endParaRPr sz="1100"/>
            </a:p>
          </p:txBody>
        </p:sp>
        <p:sp>
          <p:nvSpPr>
            <p:cNvPr id="6736" name="Google Shape;6736;p58"/>
            <p:cNvSpPr txBox="1"/>
            <p:nvPr/>
          </p:nvSpPr>
          <p:spPr>
            <a:xfrm>
              <a:off x="1080238" y="5382097"/>
              <a:ext cx="415500" cy="37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t>
              </a:r>
              <a:endParaRPr sz="1100"/>
            </a:p>
          </p:txBody>
        </p:sp>
        <p:sp>
          <p:nvSpPr>
            <p:cNvPr id="6737" name="Google Shape;6737;p58"/>
            <p:cNvSpPr txBox="1"/>
            <p:nvPr/>
          </p:nvSpPr>
          <p:spPr>
            <a:xfrm>
              <a:off x="508233" y="4540203"/>
              <a:ext cx="415500" cy="37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t>
              </a:r>
              <a:endParaRPr sz="1100"/>
            </a:p>
          </p:txBody>
        </p:sp>
        <p:sp>
          <p:nvSpPr>
            <p:cNvPr id="6738" name="Google Shape;6738;p58"/>
            <p:cNvSpPr txBox="1"/>
            <p:nvPr/>
          </p:nvSpPr>
          <p:spPr>
            <a:xfrm>
              <a:off x="531730" y="5381424"/>
              <a:ext cx="415500" cy="37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t>
              </a:r>
              <a:endParaRPr sz="1100"/>
            </a:p>
          </p:txBody>
        </p:sp>
        <p:grpSp>
          <p:nvGrpSpPr>
            <p:cNvPr id="6739" name="Google Shape;6739;p58"/>
            <p:cNvGrpSpPr/>
            <p:nvPr/>
          </p:nvGrpSpPr>
          <p:grpSpPr>
            <a:xfrm>
              <a:off x="521789" y="4827919"/>
              <a:ext cx="917442" cy="667571"/>
              <a:chOff x="1260825" y="5090966"/>
              <a:chExt cx="917442" cy="667571"/>
            </a:xfrm>
          </p:grpSpPr>
          <p:sp>
            <p:nvSpPr>
              <p:cNvPr id="6740" name="Google Shape;6740;p58"/>
              <p:cNvSpPr txBox="1"/>
              <p:nvPr/>
            </p:nvSpPr>
            <p:spPr>
              <a:xfrm>
                <a:off x="1260825" y="5091637"/>
                <a:ext cx="399600" cy="66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1c</a:t>
                </a:r>
                <a:endParaRPr sz="1100"/>
              </a:p>
            </p:txBody>
          </p:sp>
          <p:sp>
            <p:nvSpPr>
              <p:cNvPr id="6741" name="Google Shape;6741;p58"/>
              <p:cNvSpPr txBox="1"/>
              <p:nvPr/>
            </p:nvSpPr>
            <p:spPr>
              <a:xfrm>
                <a:off x="1876467" y="5090966"/>
                <a:ext cx="301800" cy="379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2</a:t>
                </a:r>
                <a:endParaRPr sz="1100"/>
              </a:p>
            </p:txBody>
          </p:sp>
        </p:grpSp>
      </p:grpSp>
      <p:grpSp>
        <p:nvGrpSpPr>
          <p:cNvPr id="6742" name="Google Shape;6742;p58"/>
          <p:cNvGrpSpPr/>
          <p:nvPr/>
        </p:nvGrpSpPr>
        <p:grpSpPr>
          <a:xfrm>
            <a:off x="436987" y="3868164"/>
            <a:ext cx="648806" cy="287143"/>
            <a:chOff x="2013978" y="7112291"/>
            <a:chExt cx="865074" cy="382857"/>
          </a:xfrm>
        </p:grpSpPr>
        <p:sp>
          <p:nvSpPr>
            <p:cNvPr id="6743" name="Google Shape;6743;p58"/>
            <p:cNvSpPr txBox="1"/>
            <p:nvPr/>
          </p:nvSpPr>
          <p:spPr>
            <a:xfrm>
              <a:off x="2013978" y="7112291"/>
              <a:ext cx="304800" cy="379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rgbClr val="C00000"/>
                  </a:solidFill>
                  <a:latin typeface="Arial"/>
                  <a:ea typeface="Arial"/>
                  <a:cs typeface="Arial"/>
                  <a:sym typeface="Arial"/>
                </a:rPr>
                <a:t>X</a:t>
              </a:r>
              <a:endParaRPr sz="1100"/>
            </a:p>
          </p:txBody>
        </p:sp>
        <p:sp>
          <p:nvSpPr>
            <p:cNvPr id="6744" name="Google Shape;6744;p58"/>
            <p:cNvSpPr txBox="1"/>
            <p:nvPr/>
          </p:nvSpPr>
          <p:spPr>
            <a:xfrm>
              <a:off x="2577252" y="7115648"/>
              <a:ext cx="301800" cy="379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rgbClr val="C00000"/>
                  </a:solidFill>
                  <a:latin typeface="Arial"/>
                  <a:ea typeface="Arial"/>
                  <a:cs typeface="Arial"/>
                  <a:sym typeface="Arial"/>
                </a:rPr>
                <a:t>2</a:t>
              </a:r>
              <a:endParaRPr sz="1100"/>
            </a:p>
          </p:txBody>
        </p:sp>
      </p:grpSp>
      <p:sp>
        <p:nvSpPr>
          <p:cNvPr id="6745" name="Google Shape;6745;p58"/>
          <p:cNvSpPr txBox="1"/>
          <p:nvPr/>
        </p:nvSpPr>
        <p:spPr>
          <a:xfrm>
            <a:off x="2347394" y="4315685"/>
            <a:ext cx="6203100" cy="383100"/>
          </a:xfrm>
          <a:prstGeom prst="rect">
            <a:avLst/>
          </a:prstGeom>
          <a:noFill/>
          <a:ln>
            <a:noFill/>
          </a:ln>
        </p:spPr>
        <p:txBody>
          <a:bodyPr anchorCtr="0" anchor="t" bIns="34275" lIns="68575" spcFirstLastPara="1" rIns="68575" wrap="square" tIns="34275">
            <a:noAutofit/>
          </a:bodyPr>
          <a:lstStyle/>
          <a:p>
            <a:pPr indent="-215900" lvl="0" marL="215900" marR="0" rtl="0" algn="l">
              <a:lnSpc>
                <a:spcPct val="90000"/>
              </a:lnSpc>
              <a:spcBef>
                <a:spcPts val="0"/>
              </a:spcBef>
              <a:spcAft>
                <a:spcPts val="0"/>
              </a:spcAft>
              <a:buClr>
                <a:srgbClr val="000099"/>
              </a:buClr>
              <a:buSzPts val="1800"/>
              <a:buFont typeface="Noto Sans Symbols"/>
              <a:buChar char="▪"/>
            </a:pPr>
            <a:r>
              <a:rPr lang="en-US" sz="1800">
                <a:solidFill>
                  <a:srgbClr val="000000"/>
                </a:solidFill>
                <a:latin typeface="Arial"/>
                <a:ea typeface="Arial"/>
                <a:cs typeface="Arial"/>
                <a:sym typeface="Arial"/>
              </a:rPr>
              <a:t>at 1a: OSPF intra-domain routing: to get to 1c, use  interface 2</a:t>
            </a:r>
            <a:endParaRPr sz="1100"/>
          </a:p>
        </p:txBody>
      </p:sp>
      <p:sp>
        <p:nvSpPr>
          <p:cNvPr id="6746" name="Google Shape;6746;p58"/>
          <p:cNvSpPr txBox="1"/>
          <p:nvPr/>
        </p:nvSpPr>
        <p:spPr>
          <a:xfrm>
            <a:off x="2348960" y="4789325"/>
            <a:ext cx="6203400" cy="383100"/>
          </a:xfrm>
          <a:prstGeom prst="rect">
            <a:avLst/>
          </a:prstGeom>
          <a:noFill/>
          <a:ln>
            <a:noFill/>
          </a:ln>
        </p:spPr>
        <p:txBody>
          <a:bodyPr anchorCtr="0" anchor="t" bIns="34275" lIns="68575" spcFirstLastPara="1" rIns="68575" wrap="square" tIns="34275">
            <a:noAutofit/>
          </a:bodyPr>
          <a:lstStyle/>
          <a:p>
            <a:pPr indent="-215900" lvl="0" marL="215900" marR="0" rtl="0" algn="l">
              <a:lnSpc>
                <a:spcPct val="90000"/>
              </a:lnSpc>
              <a:spcBef>
                <a:spcPts val="0"/>
              </a:spcBef>
              <a:spcAft>
                <a:spcPts val="0"/>
              </a:spcAft>
              <a:buClr>
                <a:srgbClr val="000099"/>
              </a:buClr>
              <a:buSzPts val="1800"/>
              <a:buFont typeface="Noto Sans Symbols"/>
              <a:buChar char="▪"/>
            </a:pPr>
            <a:r>
              <a:rPr lang="en-US" sz="1800">
                <a:solidFill>
                  <a:srgbClr val="000000"/>
                </a:solidFill>
                <a:latin typeface="Arial"/>
                <a:ea typeface="Arial"/>
                <a:cs typeface="Arial"/>
                <a:sym typeface="Arial"/>
              </a:rPr>
              <a:t>at 1a: to get to X, use  interface 2</a:t>
            </a:r>
            <a:endParaRPr sz="1100"/>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708"/>
                                        </p:tgtEl>
                                        <p:attrNameLst>
                                          <p:attrName>style.visibility</p:attrName>
                                        </p:attrNameLst>
                                      </p:cBhvr>
                                      <p:to>
                                        <p:strVal val="visible"/>
                                      </p:to>
                                    </p:set>
                                    <p:animEffect filter="fade" transition="in">
                                      <p:cBhvr>
                                        <p:cTn dur="500"/>
                                        <p:tgtEl>
                                          <p:spTgt spid="6708"/>
                                        </p:tgtEl>
                                      </p:cBhvr>
                                    </p:animEffect>
                                  </p:childTnLst>
                                </p:cTn>
                              </p:par>
                              <p:par>
                                <p:cTn fill="hold" nodeType="withEffect" presetClass="entr" presetID="10" presetSubtype="0">
                                  <p:stCondLst>
                                    <p:cond delay="0"/>
                                  </p:stCondLst>
                                  <p:childTnLst>
                                    <p:set>
                                      <p:cBhvr>
                                        <p:cTn dur="1" fill="hold">
                                          <p:stCondLst>
                                            <p:cond delay="0"/>
                                          </p:stCondLst>
                                        </p:cTn>
                                        <p:tgtEl>
                                          <p:spTgt spid="6745"/>
                                        </p:tgtEl>
                                        <p:attrNameLst>
                                          <p:attrName>style.visibility</p:attrName>
                                        </p:attrNameLst>
                                      </p:cBhvr>
                                      <p:to>
                                        <p:strVal val="visible"/>
                                      </p:to>
                                    </p:set>
                                    <p:animEffect filter="fade" transition="in">
                                      <p:cBhvr>
                                        <p:cTn dur="500"/>
                                        <p:tgtEl>
                                          <p:spTgt spid="67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46"/>
                                        </p:tgtEl>
                                        <p:attrNameLst>
                                          <p:attrName>style.visibility</p:attrName>
                                        </p:attrNameLst>
                                      </p:cBhvr>
                                      <p:to>
                                        <p:strVal val="visible"/>
                                      </p:to>
                                    </p:set>
                                    <p:animEffect filter="fade" transition="in">
                                      <p:cBhvr>
                                        <p:cTn dur="500"/>
                                        <p:tgtEl>
                                          <p:spTgt spid="6746"/>
                                        </p:tgtEl>
                                      </p:cBhvr>
                                    </p:animEffect>
                                  </p:childTnLst>
                                </p:cTn>
                              </p:par>
                              <p:par>
                                <p:cTn fill="hold" nodeType="withEffect" presetClass="entr" presetID="10" presetSubtype="0">
                                  <p:stCondLst>
                                    <p:cond delay="0"/>
                                  </p:stCondLst>
                                  <p:childTnLst>
                                    <p:set>
                                      <p:cBhvr>
                                        <p:cTn dur="1" fill="hold">
                                          <p:stCondLst>
                                            <p:cond delay="0"/>
                                          </p:stCondLst>
                                        </p:cTn>
                                        <p:tgtEl>
                                          <p:spTgt spid="6742"/>
                                        </p:tgtEl>
                                        <p:attrNameLst>
                                          <p:attrName>style.visibility</p:attrName>
                                        </p:attrNameLst>
                                      </p:cBhvr>
                                      <p:to>
                                        <p:strVal val="visible"/>
                                      </p:to>
                                    </p:set>
                                    <p:animEffect filter="fade" transition="in">
                                      <p:cBhvr>
                                        <p:cTn dur="500"/>
                                        <p:tgtEl>
                                          <p:spTgt spid="67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0" name="Shape 6750"/>
        <p:cNvGrpSpPr/>
        <p:nvPr/>
      </p:nvGrpSpPr>
      <p:grpSpPr>
        <a:xfrm>
          <a:off x="0" y="0"/>
          <a:ext cx="0" cy="0"/>
          <a:chOff x="0" y="0"/>
          <a:chExt cx="0" cy="0"/>
        </a:xfrm>
      </p:grpSpPr>
      <p:sp>
        <p:nvSpPr>
          <p:cNvPr id="6751" name="Google Shape;6751;p59"/>
          <p:cNvSpPr txBox="1"/>
          <p:nvPr>
            <p:ph type="title"/>
          </p:nvPr>
        </p:nvSpPr>
        <p:spPr>
          <a:xfrm>
            <a:off x="0" y="215700"/>
            <a:ext cx="9310500" cy="6711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00A3"/>
              </a:buClr>
              <a:buSzPts val="3300"/>
              <a:buFont typeface="Arial"/>
              <a:buNone/>
            </a:pPr>
            <a:r>
              <a:rPr lang="en-US" sz="3000"/>
              <a:t>Γιατί διαφορετικές</a:t>
            </a:r>
            <a:r>
              <a:rPr lang="en-US" sz="3000"/>
              <a:t> Intra-, Inter-AS δρομολογήσεις? </a:t>
            </a:r>
            <a:endParaRPr sz="3000"/>
          </a:p>
        </p:txBody>
      </p:sp>
      <p:sp>
        <p:nvSpPr>
          <p:cNvPr id="6752" name="Google Shape;6752;p59"/>
          <p:cNvSpPr txBox="1"/>
          <p:nvPr>
            <p:ph idx="12" type="sldNum"/>
          </p:nvPr>
        </p:nvSpPr>
        <p:spPr>
          <a:xfrm>
            <a:off x="6877134" y="4836775"/>
            <a:ext cx="2057400" cy="2739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7F7F7F"/>
              </a:buClr>
              <a:buSzPts val="800"/>
              <a:buFont typeface="Arial"/>
              <a:buNone/>
            </a:pPr>
            <a:r>
              <a:rPr b="0" i="0" lang="en-US" sz="800" u="none" cap="none" strike="noStrike">
                <a:solidFill>
                  <a:srgbClr val="7F7F7F"/>
                </a:solidFill>
                <a:latin typeface="Arial"/>
                <a:ea typeface="Arial"/>
                <a:cs typeface="Arial"/>
                <a:sym typeface="Arial"/>
              </a:rPr>
              <a:t>Network Layer: 5-</a:t>
            </a:r>
            <a:fld id="{00000000-1234-1234-1234-123412341234}" type="slidenum">
              <a:rPr b="0" i="0" lang="en-US" sz="800" u="none" cap="none" strike="noStrike">
                <a:solidFill>
                  <a:srgbClr val="7F7F7F"/>
                </a:solidFill>
                <a:latin typeface="Arial"/>
                <a:ea typeface="Arial"/>
                <a:cs typeface="Arial"/>
                <a:sym typeface="Arial"/>
              </a:rPr>
              <a:t>‹#›</a:t>
            </a:fld>
            <a:endParaRPr b="0" i="0" sz="800" u="none" cap="none" strike="noStrike">
              <a:solidFill>
                <a:srgbClr val="7F7F7F"/>
              </a:solidFill>
              <a:latin typeface="Arial"/>
              <a:ea typeface="Arial"/>
              <a:cs typeface="Arial"/>
              <a:sym typeface="Arial"/>
            </a:endParaRPr>
          </a:p>
        </p:txBody>
      </p:sp>
      <p:sp>
        <p:nvSpPr>
          <p:cNvPr id="6753" name="Google Shape;6753;p59"/>
          <p:cNvSpPr txBox="1"/>
          <p:nvPr/>
        </p:nvSpPr>
        <p:spPr>
          <a:xfrm>
            <a:off x="28575" y="1066150"/>
            <a:ext cx="7739100" cy="3429000"/>
          </a:xfrm>
          <a:prstGeom prst="rect">
            <a:avLst/>
          </a:prstGeom>
          <a:noFill/>
          <a:ln>
            <a:noFill/>
          </a:ln>
        </p:spPr>
        <p:txBody>
          <a:bodyPr anchorCtr="0" anchor="t" bIns="34275" lIns="68575" spcFirstLastPara="1" rIns="68575" wrap="square" tIns="34275">
            <a:noAutofit/>
          </a:bodyPr>
          <a:lstStyle/>
          <a:p>
            <a:pPr indent="-165100" lvl="0" marL="266700" marR="0" rtl="0" algn="l">
              <a:lnSpc>
                <a:spcPct val="90000"/>
              </a:lnSpc>
              <a:spcBef>
                <a:spcPts val="0"/>
              </a:spcBef>
              <a:spcAft>
                <a:spcPts val="0"/>
              </a:spcAft>
              <a:buClr>
                <a:srgbClr val="0000A3"/>
              </a:buClr>
              <a:buSzPts val="2400"/>
              <a:buFont typeface="Noto Sans Symbols"/>
              <a:buNone/>
            </a:pPr>
            <a:r>
              <a:rPr lang="en-US" sz="2000">
                <a:solidFill>
                  <a:srgbClr val="C00000"/>
                </a:solidFill>
              </a:rPr>
              <a:t>πολιτική</a:t>
            </a:r>
            <a:r>
              <a:rPr lang="en-US" sz="2000">
                <a:solidFill>
                  <a:srgbClr val="C00000"/>
                </a:solidFill>
                <a:latin typeface="Arial"/>
                <a:ea typeface="Arial"/>
                <a:cs typeface="Arial"/>
                <a:sym typeface="Arial"/>
              </a:rPr>
              <a:t>: </a:t>
            </a:r>
            <a:endParaRPr sz="2000"/>
          </a:p>
          <a:p>
            <a:pPr indent="-165100" lvl="0" marL="342900" marR="0" rtl="0" algn="l">
              <a:lnSpc>
                <a:spcPct val="90000"/>
              </a:lnSpc>
              <a:spcBef>
                <a:spcPts val="800"/>
              </a:spcBef>
              <a:spcAft>
                <a:spcPts val="0"/>
              </a:spcAft>
              <a:buClr>
                <a:srgbClr val="0000A3"/>
              </a:buClr>
              <a:buSzPts val="2000"/>
              <a:buFont typeface="Noto Sans Symbols"/>
              <a:buChar char="▪"/>
            </a:pPr>
            <a:r>
              <a:rPr lang="en-US" sz="2000">
                <a:solidFill>
                  <a:schemeClr val="dk1"/>
                </a:solidFill>
                <a:latin typeface="Arial"/>
                <a:ea typeface="Arial"/>
                <a:cs typeface="Arial"/>
                <a:sym typeface="Arial"/>
              </a:rPr>
              <a:t>inter-AS: ο </a:t>
            </a:r>
            <a:r>
              <a:rPr lang="en-US" sz="2000">
                <a:solidFill>
                  <a:schemeClr val="dk1"/>
                </a:solidFill>
              </a:rPr>
              <a:t>διαχειριστής </a:t>
            </a:r>
            <a:r>
              <a:rPr lang="en-US" sz="2000">
                <a:solidFill>
                  <a:schemeClr val="dk1"/>
                </a:solidFill>
                <a:latin typeface="Arial"/>
                <a:ea typeface="Arial"/>
                <a:cs typeface="Arial"/>
                <a:sym typeface="Arial"/>
              </a:rPr>
              <a:t>θέλει </a:t>
            </a:r>
            <a:r>
              <a:rPr lang="en-US" sz="2000">
                <a:solidFill>
                  <a:schemeClr val="dk1"/>
                </a:solidFill>
              </a:rPr>
              <a:t>έλεγχο πάνω στο πως η κίνηση δρομολογείται, ποιος δρομολογεί μέσω του δικτύου του</a:t>
            </a:r>
            <a:endParaRPr sz="2000"/>
          </a:p>
          <a:p>
            <a:pPr indent="-165100" lvl="0" marL="342900" marR="0" rtl="0" algn="l">
              <a:lnSpc>
                <a:spcPct val="90000"/>
              </a:lnSpc>
              <a:spcBef>
                <a:spcPts val="800"/>
              </a:spcBef>
              <a:spcAft>
                <a:spcPts val="0"/>
              </a:spcAft>
              <a:buClr>
                <a:srgbClr val="0000A3"/>
              </a:buClr>
              <a:buSzPts val="2000"/>
              <a:buFont typeface="Noto Sans Symbols"/>
              <a:buChar char="▪"/>
            </a:pPr>
            <a:r>
              <a:rPr lang="en-US" sz="2000">
                <a:solidFill>
                  <a:schemeClr val="dk1"/>
                </a:solidFill>
                <a:latin typeface="Arial"/>
                <a:ea typeface="Arial"/>
                <a:cs typeface="Arial"/>
                <a:sym typeface="Arial"/>
              </a:rPr>
              <a:t>intra-AS: </a:t>
            </a:r>
            <a:r>
              <a:rPr lang="en-US" sz="2000">
                <a:solidFill>
                  <a:schemeClr val="dk1"/>
                </a:solidFill>
              </a:rPr>
              <a:t>ένας </a:t>
            </a:r>
            <a:r>
              <a:rPr lang="en-US" sz="2000">
                <a:solidFill>
                  <a:schemeClr val="dk1"/>
                </a:solidFill>
              </a:rPr>
              <a:t>διαχειριστής</a:t>
            </a:r>
            <a:r>
              <a:rPr lang="en-US" sz="2000">
                <a:solidFill>
                  <a:schemeClr val="dk1"/>
                </a:solidFill>
                <a:latin typeface="Arial"/>
                <a:ea typeface="Arial"/>
                <a:cs typeface="Arial"/>
                <a:sym typeface="Arial"/>
              </a:rPr>
              <a:t>, οπότε η πολιτική </a:t>
            </a:r>
            <a:r>
              <a:rPr lang="en-US" sz="2000">
                <a:solidFill>
                  <a:schemeClr val="dk1"/>
                </a:solidFill>
              </a:rPr>
              <a:t>δεν είναι τόσο</a:t>
            </a:r>
            <a:r>
              <a:rPr lang="en-US" sz="2000">
                <a:solidFill>
                  <a:schemeClr val="dk1"/>
                </a:solidFill>
                <a:latin typeface="Arial"/>
                <a:ea typeface="Arial"/>
                <a:cs typeface="Arial"/>
                <a:sym typeface="Arial"/>
              </a:rPr>
              <a:t> θέμα</a:t>
            </a:r>
            <a:endParaRPr sz="2000"/>
          </a:p>
          <a:p>
            <a:pPr indent="-165100" lvl="0" marL="266700" marR="0" rtl="0" algn="l">
              <a:lnSpc>
                <a:spcPct val="90000"/>
              </a:lnSpc>
              <a:spcBef>
                <a:spcPts val="800"/>
              </a:spcBef>
              <a:spcAft>
                <a:spcPts val="0"/>
              </a:spcAft>
              <a:buClr>
                <a:srgbClr val="0000A3"/>
              </a:buClr>
              <a:buSzPts val="2400"/>
              <a:buFont typeface="Noto Sans Symbols"/>
              <a:buNone/>
            </a:pPr>
            <a:r>
              <a:rPr lang="en-US" sz="2000">
                <a:solidFill>
                  <a:srgbClr val="C00000"/>
                </a:solidFill>
                <a:latin typeface="Arial"/>
                <a:ea typeface="Arial"/>
                <a:cs typeface="Arial"/>
                <a:sym typeface="Arial"/>
              </a:rPr>
              <a:t>scale:</a:t>
            </a:r>
            <a:endParaRPr sz="2000">
              <a:solidFill>
                <a:srgbClr val="C00000"/>
              </a:solidFill>
              <a:latin typeface="Arial"/>
              <a:ea typeface="Arial"/>
              <a:cs typeface="Arial"/>
              <a:sym typeface="Arial"/>
            </a:endParaRPr>
          </a:p>
          <a:p>
            <a:pPr indent="-165100" lvl="0" marL="342900" marR="0" rtl="0" algn="l">
              <a:lnSpc>
                <a:spcPct val="90000"/>
              </a:lnSpc>
              <a:spcBef>
                <a:spcPts val="800"/>
              </a:spcBef>
              <a:spcAft>
                <a:spcPts val="0"/>
              </a:spcAft>
              <a:buClr>
                <a:srgbClr val="0000A3"/>
              </a:buClr>
              <a:buSzPts val="2000"/>
              <a:buFont typeface="Noto Sans Symbols"/>
              <a:buChar char="▪"/>
            </a:pPr>
            <a:r>
              <a:rPr lang="en-US" sz="2000">
                <a:solidFill>
                  <a:schemeClr val="dk1"/>
                </a:solidFill>
              </a:rPr>
              <a:t>ιεραρχική δρομολόγηση αποθηκεύει το μέγεθος του πίνακα, μειωμένη ενημέρωση κίνησης</a:t>
            </a:r>
            <a:endParaRPr sz="2000"/>
          </a:p>
          <a:p>
            <a:pPr indent="-165100" lvl="0" marL="266700" marR="0" rtl="0" algn="l">
              <a:lnSpc>
                <a:spcPct val="90000"/>
              </a:lnSpc>
              <a:spcBef>
                <a:spcPts val="800"/>
              </a:spcBef>
              <a:spcAft>
                <a:spcPts val="0"/>
              </a:spcAft>
              <a:buClr>
                <a:srgbClr val="0000A3"/>
              </a:buClr>
              <a:buSzPts val="2100"/>
              <a:buFont typeface="Noto Sans Symbols"/>
              <a:buNone/>
            </a:pPr>
            <a:r>
              <a:rPr lang="en-US" sz="2000">
                <a:solidFill>
                  <a:srgbClr val="C00000"/>
                </a:solidFill>
              </a:rPr>
              <a:t>επίδοση</a:t>
            </a:r>
            <a:r>
              <a:rPr lang="en-US" sz="2000">
                <a:solidFill>
                  <a:srgbClr val="C00000"/>
                </a:solidFill>
                <a:latin typeface="Arial"/>
                <a:ea typeface="Arial"/>
                <a:cs typeface="Arial"/>
                <a:sym typeface="Arial"/>
              </a:rPr>
              <a:t>: </a:t>
            </a:r>
            <a:endParaRPr sz="2000"/>
          </a:p>
          <a:p>
            <a:pPr indent="-165100" lvl="0" marL="342900" marR="0" rtl="0" algn="l">
              <a:lnSpc>
                <a:spcPct val="90000"/>
              </a:lnSpc>
              <a:spcBef>
                <a:spcPts val="800"/>
              </a:spcBef>
              <a:spcAft>
                <a:spcPts val="0"/>
              </a:spcAft>
              <a:buClr>
                <a:srgbClr val="0000A3"/>
              </a:buClr>
              <a:buSzPts val="2000"/>
              <a:buFont typeface="Noto Sans Symbols"/>
              <a:buChar char="▪"/>
            </a:pPr>
            <a:r>
              <a:rPr lang="en-US" sz="2000">
                <a:solidFill>
                  <a:schemeClr val="dk1"/>
                </a:solidFill>
                <a:latin typeface="Arial"/>
                <a:ea typeface="Arial"/>
                <a:cs typeface="Arial"/>
                <a:sym typeface="Arial"/>
              </a:rPr>
              <a:t>intra-AS: μπορεί να συγκεντρωθεί στην επίδοση</a:t>
            </a:r>
            <a:endParaRPr sz="2000"/>
          </a:p>
          <a:p>
            <a:pPr indent="-165100" lvl="0" marL="342900" marR="0" rtl="0" algn="l">
              <a:lnSpc>
                <a:spcPct val="90000"/>
              </a:lnSpc>
              <a:spcBef>
                <a:spcPts val="800"/>
              </a:spcBef>
              <a:spcAft>
                <a:spcPts val="0"/>
              </a:spcAft>
              <a:buClr>
                <a:srgbClr val="0000A3"/>
              </a:buClr>
              <a:buSzPts val="2000"/>
              <a:buFont typeface="Noto Sans Symbols"/>
              <a:buChar char="▪"/>
            </a:pPr>
            <a:r>
              <a:rPr lang="en-US" sz="2000">
                <a:solidFill>
                  <a:schemeClr val="dk1"/>
                </a:solidFill>
                <a:latin typeface="Arial"/>
                <a:ea typeface="Arial"/>
                <a:cs typeface="Arial"/>
                <a:sym typeface="Arial"/>
              </a:rPr>
              <a:t>inter-AS: </a:t>
            </a:r>
            <a:r>
              <a:rPr lang="en-US" sz="2000">
                <a:solidFill>
                  <a:schemeClr val="dk1"/>
                </a:solidFill>
              </a:rPr>
              <a:t>η πολιτική κυριαρχεί της επίδοσης</a:t>
            </a:r>
            <a:endParaRPr sz="2000"/>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53">
                                            <p:txEl>
                                              <p:pRg end="0" st="0"/>
                                            </p:txEl>
                                          </p:spTgt>
                                        </p:tgtEl>
                                        <p:attrNameLst>
                                          <p:attrName>style.visibility</p:attrName>
                                        </p:attrNameLst>
                                      </p:cBhvr>
                                      <p:to>
                                        <p:strVal val="visible"/>
                                      </p:to>
                                    </p:set>
                                    <p:animEffect filter="fade" transition="in">
                                      <p:cBhvr>
                                        <p:cTn dur="500"/>
                                        <p:tgtEl>
                                          <p:spTgt spid="67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53">
                                            <p:txEl>
                                              <p:pRg end="1" st="1"/>
                                            </p:txEl>
                                          </p:spTgt>
                                        </p:tgtEl>
                                        <p:attrNameLst>
                                          <p:attrName>style.visibility</p:attrName>
                                        </p:attrNameLst>
                                      </p:cBhvr>
                                      <p:to>
                                        <p:strVal val="visible"/>
                                      </p:to>
                                    </p:set>
                                    <p:animEffect filter="fade" transition="in">
                                      <p:cBhvr>
                                        <p:cTn dur="500"/>
                                        <p:tgtEl>
                                          <p:spTgt spid="675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53">
                                            <p:txEl>
                                              <p:pRg end="2" st="2"/>
                                            </p:txEl>
                                          </p:spTgt>
                                        </p:tgtEl>
                                        <p:attrNameLst>
                                          <p:attrName>style.visibility</p:attrName>
                                        </p:attrNameLst>
                                      </p:cBhvr>
                                      <p:to>
                                        <p:strVal val="visible"/>
                                      </p:to>
                                    </p:set>
                                    <p:animEffect filter="fade" transition="in">
                                      <p:cBhvr>
                                        <p:cTn dur="500"/>
                                        <p:tgtEl>
                                          <p:spTgt spid="675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53">
                                            <p:txEl>
                                              <p:pRg end="3" st="3"/>
                                            </p:txEl>
                                          </p:spTgt>
                                        </p:tgtEl>
                                        <p:attrNameLst>
                                          <p:attrName>style.visibility</p:attrName>
                                        </p:attrNameLst>
                                      </p:cBhvr>
                                      <p:to>
                                        <p:strVal val="visible"/>
                                      </p:to>
                                    </p:set>
                                    <p:animEffect filter="fade" transition="in">
                                      <p:cBhvr>
                                        <p:cTn dur="500"/>
                                        <p:tgtEl>
                                          <p:spTgt spid="675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53">
                                            <p:txEl>
                                              <p:pRg end="4" st="4"/>
                                            </p:txEl>
                                          </p:spTgt>
                                        </p:tgtEl>
                                        <p:attrNameLst>
                                          <p:attrName>style.visibility</p:attrName>
                                        </p:attrNameLst>
                                      </p:cBhvr>
                                      <p:to>
                                        <p:strVal val="visible"/>
                                      </p:to>
                                    </p:set>
                                    <p:animEffect filter="fade" transition="in">
                                      <p:cBhvr>
                                        <p:cTn dur="500"/>
                                        <p:tgtEl>
                                          <p:spTgt spid="675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53">
                                            <p:txEl>
                                              <p:pRg end="5" st="5"/>
                                            </p:txEl>
                                          </p:spTgt>
                                        </p:tgtEl>
                                        <p:attrNameLst>
                                          <p:attrName>style.visibility</p:attrName>
                                        </p:attrNameLst>
                                      </p:cBhvr>
                                      <p:to>
                                        <p:strVal val="visible"/>
                                      </p:to>
                                    </p:set>
                                    <p:animEffect filter="fade" transition="in">
                                      <p:cBhvr>
                                        <p:cTn dur="500"/>
                                        <p:tgtEl>
                                          <p:spTgt spid="675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53">
                                            <p:txEl>
                                              <p:pRg end="6" st="6"/>
                                            </p:txEl>
                                          </p:spTgt>
                                        </p:tgtEl>
                                        <p:attrNameLst>
                                          <p:attrName>style.visibility</p:attrName>
                                        </p:attrNameLst>
                                      </p:cBhvr>
                                      <p:to>
                                        <p:strVal val="visible"/>
                                      </p:to>
                                    </p:set>
                                    <p:animEffect filter="fade" transition="in">
                                      <p:cBhvr>
                                        <p:cTn dur="500"/>
                                        <p:tgtEl>
                                          <p:spTgt spid="675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53">
                                            <p:txEl>
                                              <p:pRg end="7" st="7"/>
                                            </p:txEl>
                                          </p:spTgt>
                                        </p:tgtEl>
                                        <p:attrNameLst>
                                          <p:attrName>style.visibility</p:attrName>
                                        </p:attrNameLst>
                                      </p:cBhvr>
                                      <p:to>
                                        <p:strVal val="visible"/>
                                      </p:to>
                                    </p:set>
                                    <p:animEffect filter="fade" transition="in">
                                      <p:cBhvr>
                                        <p:cTn dur="500"/>
                                        <p:tgtEl>
                                          <p:spTgt spid="6753">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6"/>
          <p:cNvSpPr txBox="1"/>
          <p:nvPr>
            <p:ph type="title"/>
          </p:nvPr>
        </p:nvSpPr>
        <p:spPr>
          <a:xfrm>
            <a:off x="8382" y="119741"/>
            <a:ext cx="8410200" cy="6711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00A3"/>
              </a:buClr>
              <a:buSzPts val="3200"/>
              <a:buFont typeface="Arial"/>
              <a:buNone/>
            </a:pPr>
            <a:r>
              <a:rPr lang="en-US" sz="3000"/>
              <a:t>Software-Defined Networking (SDN) επίπεδο ελέγχου</a:t>
            </a:r>
            <a:endParaRPr sz="3000"/>
          </a:p>
        </p:txBody>
      </p:sp>
      <p:sp>
        <p:nvSpPr>
          <p:cNvPr id="337" name="Google Shape;337;p6"/>
          <p:cNvSpPr txBox="1"/>
          <p:nvPr/>
        </p:nvSpPr>
        <p:spPr>
          <a:xfrm>
            <a:off x="-390143" y="874597"/>
            <a:ext cx="8483100" cy="808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2400"/>
              <a:buFont typeface="Arial"/>
              <a:buNone/>
            </a:pPr>
            <a:r>
              <a:rPr lang="en-US" sz="2400"/>
              <a:t>Ένας λογικά κεντρικοποιημένος ελεγκτής</a:t>
            </a:r>
            <a:r>
              <a:rPr b="0" i="0" lang="en-US" sz="2400" u="none" cap="none" strike="noStrike">
                <a:solidFill>
                  <a:srgbClr val="000000"/>
                </a:solidFill>
                <a:latin typeface="Arial"/>
                <a:ea typeface="Arial"/>
                <a:cs typeface="Arial"/>
                <a:sym typeface="Arial"/>
              </a:rPr>
              <a:t> </a:t>
            </a:r>
            <a:r>
              <a:rPr lang="en-US" sz="2400"/>
              <a:t>υπολογίζει</a:t>
            </a:r>
            <a:r>
              <a:rPr b="0" i="0" lang="en-US" sz="2400" u="none" cap="none" strike="noStrike">
                <a:solidFill>
                  <a:srgbClr val="000000"/>
                </a:solidFill>
                <a:latin typeface="Arial"/>
                <a:ea typeface="Arial"/>
                <a:cs typeface="Arial"/>
                <a:sym typeface="Arial"/>
              </a:rPr>
              <a:t>,</a:t>
            </a:r>
            <a:r>
              <a:rPr lang="en-US" sz="2400"/>
              <a:t> και διανέμει τους πίνακες προώθησης στους δρομολογητές</a:t>
            </a:r>
            <a:endParaRPr sz="1100"/>
          </a:p>
        </p:txBody>
      </p:sp>
      <p:grpSp>
        <p:nvGrpSpPr>
          <p:cNvPr id="338" name="Google Shape;338;p6"/>
          <p:cNvGrpSpPr/>
          <p:nvPr/>
        </p:nvGrpSpPr>
        <p:grpSpPr>
          <a:xfrm>
            <a:off x="2421341" y="1606478"/>
            <a:ext cx="4520803" cy="1079957"/>
            <a:chOff x="1492879" y="2061336"/>
            <a:chExt cx="6027737" cy="1440135"/>
          </a:xfrm>
        </p:grpSpPr>
        <p:sp>
          <p:nvSpPr>
            <p:cNvPr id="339" name="Google Shape;339;p6"/>
            <p:cNvSpPr/>
            <p:nvPr/>
          </p:nvSpPr>
          <p:spPr>
            <a:xfrm>
              <a:off x="1929442" y="2064512"/>
              <a:ext cx="5043486" cy="1017780"/>
            </a:xfrm>
            <a:prstGeom prst="rect">
              <a:avLst/>
            </a:prstGeom>
            <a:solidFill>
              <a:srgbClr val="D0D0F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40" name="Google Shape;340;p6"/>
            <p:cNvSpPr/>
            <p:nvPr/>
          </p:nvSpPr>
          <p:spPr>
            <a:xfrm>
              <a:off x="1740529" y="2067687"/>
              <a:ext cx="198438" cy="1386150"/>
            </a:xfrm>
            <a:custGeom>
              <a:rect b="b" l="l" r="r" t="t"/>
              <a:pathLst>
                <a:path extrusionOk="0" h="1385496" w="199855">
                  <a:moveTo>
                    <a:pt x="0" y="745656"/>
                  </a:moveTo>
                  <a:lnTo>
                    <a:pt x="193920" y="0"/>
                  </a:lnTo>
                  <a:cubicBezTo>
                    <a:pt x="195898" y="342623"/>
                    <a:pt x="197877" y="685246"/>
                    <a:pt x="199855" y="1027869"/>
                  </a:cubicBezTo>
                  <a:lnTo>
                    <a:pt x="4471" y="1385496"/>
                  </a:lnTo>
                  <a:cubicBezTo>
                    <a:pt x="2981" y="1172216"/>
                    <a:pt x="1490" y="958936"/>
                    <a:pt x="0" y="745656"/>
                  </a:cubicBezTo>
                  <a:close/>
                </a:path>
              </a:pathLst>
            </a:custGeom>
            <a:gradFill>
              <a:gsLst>
                <a:gs pos="0">
                  <a:srgbClr val="F2F2F2"/>
                </a:gs>
                <a:gs pos="100000">
                  <a:srgbClr val="D0D0F4"/>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41" name="Google Shape;341;p6"/>
            <p:cNvSpPr/>
            <p:nvPr/>
          </p:nvSpPr>
          <p:spPr>
            <a:xfrm flipH="1">
              <a:off x="6969753" y="2061336"/>
              <a:ext cx="219075" cy="1370272"/>
            </a:xfrm>
            <a:custGeom>
              <a:rect b="b" l="l" r="r" t="t"/>
              <a:pathLst>
                <a:path extrusionOk="0" h="1370199" w="220239">
                  <a:moveTo>
                    <a:pt x="0" y="730359"/>
                  </a:moveTo>
                  <a:cubicBezTo>
                    <a:pt x="64640" y="481807"/>
                    <a:pt x="154761" y="248552"/>
                    <a:pt x="219401" y="0"/>
                  </a:cubicBezTo>
                  <a:cubicBezTo>
                    <a:pt x="221379" y="342623"/>
                    <a:pt x="218261" y="664850"/>
                    <a:pt x="220239" y="1007473"/>
                  </a:cubicBezTo>
                  <a:lnTo>
                    <a:pt x="4471" y="1370199"/>
                  </a:lnTo>
                  <a:cubicBezTo>
                    <a:pt x="2981" y="1156919"/>
                    <a:pt x="1490" y="943639"/>
                    <a:pt x="0" y="730359"/>
                  </a:cubicBezTo>
                  <a:close/>
                </a:path>
              </a:pathLst>
            </a:custGeom>
            <a:gradFill>
              <a:gsLst>
                <a:gs pos="0">
                  <a:srgbClr val="D0D0F4"/>
                </a:gs>
                <a:gs pos="100000">
                  <a:srgbClr val="FFFFFF"/>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342" name="Google Shape;342;p6"/>
            <p:cNvGrpSpPr/>
            <p:nvPr/>
          </p:nvGrpSpPr>
          <p:grpSpPr>
            <a:xfrm>
              <a:off x="1492879" y="2820676"/>
              <a:ext cx="338137" cy="653816"/>
              <a:chOff x="4140" y="429"/>
              <a:chExt cx="1425" cy="2396"/>
            </a:xfrm>
          </p:grpSpPr>
          <p:sp>
            <p:nvSpPr>
              <p:cNvPr id="343" name="Google Shape;343;p6"/>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6"/>
              <p:cNvSpPr/>
              <p:nvPr/>
            </p:nvSpPr>
            <p:spPr>
              <a:xfrm>
                <a:off x="4210" y="429"/>
                <a:ext cx="1046" cy="2285"/>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6"/>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6"/>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6"/>
              <p:cNvSpPr/>
              <p:nvPr/>
            </p:nvSpPr>
            <p:spPr>
              <a:xfrm>
                <a:off x="4210" y="690"/>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48" name="Google Shape;348;p6"/>
              <p:cNvGrpSpPr/>
              <p:nvPr/>
            </p:nvGrpSpPr>
            <p:grpSpPr>
              <a:xfrm>
                <a:off x="4748" y="666"/>
                <a:ext cx="578" cy="150"/>
                <a:chOff x="613" y="2566"/>
                <a:chExt cx="721" cy="144"/>
              </a:xfrm>
            </p:grpSpPr>
            <p:sp>
              <p:nvSpPr>
                <p:cNvPr id="349" name="Google Shape;349;p6"/>
                <p:cNvSpPr/>
                <p:nvPr/>
              </p:nvSpPr>
              <p:spPr>
                <a:xfrm>
                  <a:off x="613" y="2566"/>
                  <a:ext cx="721" cy="14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6"/>
                <p:cNvSpPr/>
                <p:nvPr/>
              </p:nvSpPr>
              <p:spPr>
                <a:xfrm>
                  <a:off x="625" y="2581"/>
                  <a:ext cx="696"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1" name="Google Shape;351;p6"/>
              <p:cNvSpPr/>
              <p:nvPr/>
            </p:nvSpPr>
            <p:spPr>
              <a:xfrm>
                <a:off x="4220" y="1022"/>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52" name="Google Shape;352;p6"/>
              <p:cNvGrpSpPr/>
              <p:nvPr/>
            </p:nvGrpSpPr>
            <p:grpSpPr>
              <a:xfrm>
                <a:off x="4748" y="990"/>
                <a:ext cx="578" cy="134"/>
                <a:chOff x="615" y="2564"/>
                <a:chExt cx="721" cy="139"/>
              </a:xfrm>
            </p:grpSpPr>
            <p:sp>
              <p:nvSpPr>
                <p:cNvPr id="353" name="Google Shape;353;p6"/>
                <p:cNvSpPr/>
                <p:nvPr/>
              </p:nvSpPr>
              <p:spPr>
                <a:xfrm>
                  <a:off x="615" y="2564"/>
                  <a:ext cx="721" cy="139"/>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6"/>
                <p:cNvSpPr/>
                <p:nvPr/>
              </p:nvSpPr>
              <p:spPr>
                <a:xfrm>
                  <a:off x="628" y="2581"/>
                  <a:ext cx="69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5" name="Google Shape;355;p6"/>
              <p:cNvSpPr/>
              <p:nvPr/>
            </p:nvSpPr>
            <p:spPr>
              <a:xfrm>
                <a:off x="4220" y="1354"/>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6"/>
              <p:cNvSpPr/>
              <p:nvPr/>
            </p:nvSpPr>
            <p:spPr>
              <a:xfrm>
                <a:off x="4230" y="1655"/>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57" name="Google Shape;357;p6"/>
              <p:cNvGrpSpPr/>
              <p:nvPr/>
            </p:nvGrpSpPr>
            <p:grpSpPr>
              <a:xfrm>
                <a:off x="4738" y="1647"/>
                <a:ext cx="578" cy="135"/>
                <a:chOff x="618" y="2586"/>
                <a:chExt cx="720" cy="124"/>
              </a:xfrm>
            </p:grpSpPr>
            <p:sp>
              <p:nvSpPr>
                <p:cNvPr id="358" name="Google Shape;358;p6"/>
                <p:cNvSpPr/>
                <p:nvPr/>
              </p:nvSpPr>
              <p:spPr>
                <a:xfrm>
                  <a:off x="618" y="2586"/>
                  <a:ext cx="720" cy="12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6"/>
                <p:cNvSpPr/>
                <p:nvPr/>
              </p:nvSpPr>
              <p:spPr>
                <a:xfrm>
                  <a:off x="630" y="2586"/>
                  <a:ext cx="695"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0" name="Google Shape;360;p6"/>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61" name="Google Shape;361;p6"/>
              <p:cNvGrpSpPr/>
              <p:nvPr/>
            </p:nvGrpSpPr>
            <p:grpSpPr>
              <a:xfrm>
                <a:off x="4738" y="1330"/>
                <a:ext cx="588" cy="134"/>
                <a:chOff x="613" y="2571"/>
                <a:chExt cx="732" cy="134"/>
              </a:xfrm>
            </p:grpSpPr>
            <p:sp>
              <p:nvSpPr>
                <p:cNvPr id="362" name="Google Shape;362;p6"/>
                <p:cNvSpPr/>
                <p:nvPr/>
              </p:nvSpPr>
              <p:spPr>
                <a:xfrm>
                  <a:off x="613" y="2571"/>
                  <a:ext cx="732" cy="13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6"/>
                <p:cNvSpPr/>
                <p:nvPr/>
              </p:nvSpPr>
              <p:spPr>
                <a:xfrm>
                  <a:off x="625" y="2587"/>
                  <a:ext cx="720"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4" name="Google Shape;364;p6"/>
              <p:cNvSpPr/>
              <p:nvPr/>
            </p:nvSpPr>
            <p:spPr>
              <a:xfrm>
                <a:off x="5246" y="429"/>
                <a:ext cx="70" cy="2285"/>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6"/>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6"/>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6"/>
              <p:cNvSpPr/>
              <p:nvPr/>
            </p:nvSpPr>
            <p:spPr>
              <a:xfrm>
                <a:off x="5515" y="2611"/>
                <a:ext cx="50" cy="95"/>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6"/>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6"/>
              <p:cNvSpPr/>
              <p:nvPr/>
            </p:nvSpPr>
            <p:spPr>
              <a:xfrm>
                <a:off x="4140" y="2675"/>
                <a:ext cx="1196" cy="150"/>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6"/>
              <p:cNvSpPr/>
              <p:nvPr/>
            </p:nvSpPr>
            <p:spPr>
              <a:xfrm>
                <a:off x="4210" y="2714"/>
                <a:ext cx="1066" cy="79"/>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6"/>
              <p:cNvSpPr/>
              <p:nvPr/>
            </p:nvSpPr>
            <p:spPr>
              <a:xfrm>
                <a:off x="4309" y="2382"/>
                <a:ext cx="159" cy="142"/>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6"/>
              <p:cNvSpPr/>
              <p:nvPr/>
            </p:nvSpPr>
            <p:spPr>
              <a:xfrm>
                <a:off x="4489" y="2382"/>
                <a:ext cx="159" cy="142"/>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0000"/>
                  </a:solidFill>
                  <a:latin typeface="Arial"/>
                  <a:ea typeface="Arial"/>
                  <a:cs typeface="Arial"/>
                  <a:sym typeface="Arial"/>
                </a:endParaRPr>
              </a:p>
            </p:txBody>
          </p:sp>
          <p:sp>
            <p:nvSpPr>
              <p:cNvPr id="373" name="Google Shape;373;p6"/>
              <p:cNvSpPr/>
              <p:nvPr/>
            </p:nvSpPr>
            <p:spPr>
              <a:xfrm>
                <a:off x="4658" y="2382"/>
                <a:ext cx="159" cy="142"/>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6"/>
              <p:cNvSpPr/>
              <p:nvPr/>
            </p:nvSpPr>
            <p:spPr>
              <a:xfrm>
                <a:off x="5067" y="1837"/>
                <a:ext cx="80" cy="759"/>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75" name="Google Shape;375;p6"/>
            <p:cNvGrpSpPr/>
            <p:nvPr/>
          </p:nvGrpSpPr>
          <p:grpSpPr>
            <a:xfrm>
              <a:off x="7182479" y="2847655"/>
              <a:ext cx="338137" cy="653816"/>
              <a:chOff x="4140" y="429"/>
              <a:chExt cx="1425" cy="2396"/>
            </a:xfrm>
          </p:grpSpPr>
          <p:sp>
            <p:nvSpPr>
              <p:cNvPr id="376" name="Google Shape;376;p6"/>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6"/>
              <p:cNvSpPr/>
              <p:nvPr/>
            </p:nvSpPr>
            <p:spPr>
              <a:xfrm>
                <a:off x="4210" y="429"/>
                <a:ext cx="1046" cy="2285"/>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6"/>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6"/>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6"/>
              <p:cNvSpPr/>
              <p:nvPr/>
            </p:nvSpPr>
            <p:spPr>
              <a:xfrm>
                <a:off x="4210" y="690"/>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81" name="Google Shape;381;p6"/>
              <p:cNvGrpSpPr/>
              <p:nvPr/>
            </p:nvGrpSpPr>
            <p:grpSpPr>
              <a:xfrm>
                <a:off x="4748" y="666"/>
                <a:ext cx="578" cy="150"/>
                <a:chOff x="613" y="2566"/>
                <a:chExt cx="721" cy="144"/>
              </a:xfrm>
            </p:grpSpPr>
            <p:sp>
              <p:nvSpPr>
                <p:cNvPr id="382" name="Google Shape;382;p6"/>
                <p:cNvSpPr/>
                <p:nvPr/>
              </p:nvSpPr>
              <p:spPr>
                <a:xfrm>
                  <a:off x="613" y="2566"/>
                  <a:ext cx="721" cy="14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6"/>
                <p:cNvSpPr/>
                <p:nvPr/>
              </p:nvSpPr>
              <p:spPr>
                <a:xfrm>
                  <a:off x="625" y="2581"/>
                  <a:ext cx="696"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4" name="Google Shape;384;p6"/>
              <p:cNvSpPr/>
              <p:nvPr/>
            </p:nvSpPr>
            <p:spPr>
              <a:xfrm>
                <a:off x="4220" y="1022"/>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85" name="Google Shape;385;p6"/>
              <p:cNvGrpSpPr/>
              <p:nvPr/>
            </p:nvGrpSpPr>
            <p:grpSpPr>
              <a:xfrm>
                <a:off x="4748" y="990"/>
                <a:ext cx="578" cy="134"/>
                <a:chOff x="615" y="2564"/>
                <a:chExt cx="721" cy="139"/>
              </a:xfrm>
            </p:grpSpPr>
            <p:sp>
              <p:nvSpPr>
                <p:cNvPr id="386" name="Google Shape;386;p6"/>
                <p:cNvSpPr/>
                <p:nvPr/>
              </p:nvSpPr>
              <p:spPr>
                <a:xfrm>
                  <a:off x="615" y="2564"/>
                  <a:ext cx="721" cy="139"/>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6"/>
                <p:cNvSpPr/>
                <p:nvPr/>
              </p:nvSpPr>
              <p:spPr>
                <a:xfrm>
                  <a:off x="628" y="2581"/>
                  <a:ext cx="69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8" name="Google Shape;388;p6"/>
              <p:cNvSpPr/>
              <p:nvPr/>
            </p:nvSpPr>
            <p:spPr>
              <a:xfrm>
                <a:off x="4220" y="1354"/>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6"/>
              <p:cNvSpPr/>
              <p:nvPr/>
            </p:nvSpPr>
            <p:spPr>
              <a:xfrm>
                <a:off x="4230" y="1655"/>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90" name="Google Shape;390;p6"/>
              <p:cNvGrpSpPr/>
              <p:nvPr/>
            </p:nvGrpSpPr>
            <p:grpSpPr>
              <a:xfrm>
                <a:off x="4738" y="1647"/>
                <a:ext cx="578" cy="135"/>
                <a:chOff x="618" y="2586"/>
                <a:chExt cx="720" cy="124"/>
              </a:xfrm>
            </p:grpSpPr>
            <p:sp>
              <p:nvSpPr>
                <p:cNvPr id="391" name="Google Shape;391;p6"/>
                <p:cNvSpPr/>
                <p:nvPr/>
              </p:nvSpPr>
              <p:spPr>
                <a:xfrm>
                  <a:off x="618" y="2586"/>
                  <a:ext cx="720" cy="12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6"/>
                <p:cNvSpPr/>
                <p:nvPr/>
              </p:nvSpPr>
              <p:spPr>
                <a:xfrm>
                  <a:off x="630" y="2586"/>
                  <a:ext cx="695"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93" name="Google Shape;393;p6"/>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94" name="Google Shape;394;p6"/>
              <p:cNvGrpSpPr/>
              <p:nvPr/>
            </p:nvGrpSpPr>
            <p:grpSpPr>
              <a:xfrm>
                <a:off x="4738" y="1330"/>
                <a:ext cx="588" cy="134"/>
                <a:chOff x="613" y="2571"/>
                <a:chExt cx="732" cy="134"/>
              </a:xfrm>
            </p:grpSpPr>
            <p:sp>
              <p:nvSpPr>
                <p:cNvPr id="395" name="Google Shape;395;p6"/>
                <p:cNvSpPr/>
                <p:nvPr/>
              </p:nvSpPr>
              <p:spPr>
                <a:xfrm>
                  <a:off x="613" y="2571"/>
                  <a:ext cx="732" cy="13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6"/>
                <p:cNvSpPr/>
                <p:nvPr/>
              </p:nvSpPr>
              <p:spPr>
                <a:xfrm>
                  <a:off x="625" y="2587"/>
                  <a:ext cx="720"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97" name="Google Shape;397;p6"/>
              <p:cNvSpPr/>
              <p:nvPr/>
            </p:nvSpPr>
            <p:spPr>
              <a:xfrm>
                <a:off x="5246" y="429"/>
                <a:ext cx="70" cy="2285"/>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6"/>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6"/>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6"/>
              <p:cNvSpPr/>
              <p:nvPr/>
            </p:nvSpPr>
            <p:spPr>
              <a:xfrm>
                <a:off x="5515" y="2611"/>
                <a:ext cx="50" cy="95"/>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6"/>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6"/>
              <p:cNvSpPr/>
              <p:nvPr/>
            </p:nvSpPr>
            <p:spPr>
              <a:xfrm>
                <a:off x="4140" y="2675"/>
                <a:ext cx="1196" cy="150"/>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6"/>
              <p:cNvSpPr/>
              <p:nvPr/>
            </p:nvSpPr>
            <p:spPr>
              <a:xfrm>
                <a:off x="4210" y="2714"/>
                <a:ext cx="1066" cy="79"/>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6"/>
              <p:cNvSpPr/>
              <p:nvPr/>
            </p:nvSpPr>
            <p:spPr>
              <a:xfrm>
                <a:off x="4309" y="2382"/>
                <a:ext cx="159" cy="142"/>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6"/>
              <p:cNvSpPr/>
              <p:nvPr/>
            </p:nvSpPr>
            <p:spPr>
              <a:xfrm>
                <a:off x="4489" y="2382"/>
                <a:ext cx="159" cy="142"/>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0000"/>
                  </a:solidFill>
                  <a:latin typeface="Arial"/>
                  <a:ea typeface="Arial"/>
                  <a:cs typeface="Arial"/>
                  <a:sym typeface="Arial"/>
                </a:endParaRPr>
              </a:p>
            </p:txBody>
          </p:sp>
          <p:sp>
            <p:nvSpPr>
              <p:cNvPr id="406" name="Google Shape;406;p6"/>
              <p:cNvSpPr/>
              <p:nvPr/>
            </p:nvSpPr>
            <p:spPr>
              <a:xfrm>
                <a:off x="4658" y="2382"/>
                <a:ext cx="159" cy="142"/>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6"/>
              <p:cNvSpPr/>
              <p:nvPr/>
            </p:nvSpPr>
            <p:spPr>
              <a:xfrm>
                <a:off x="5067" y="1837"/>
                <a:ext cx="80" cy="759"/>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408" name="Google Shape;408;p6"/>
          <p:cNvSpPr/>
          <p:nvPr/>
        </p:nvSpPr>
        <p:spPr>
          <a:xfrm>
            <a:off x="3275020" y="4403169"/>
            <a:ext cx="3020602" cy="704852"/>
          </a:xfrm>
          <a:custGeom>
            <a:rect b="b" l="l" r="r" t="t"/>
            <a:pathLst>
              <a:path extrusionOk="0" h="10125" w="10001">
                <a:moveTo>
                  <a:pt x="4" y="4039"/>
                </a:moveTo>
                <a:cubicBezTo>
                  <a:pt x="-29" y="2271"/>
                  <a:pt x="194" y="2100"/>
                  <a:pt x="715" y="1595"/>
                </a:cubicBezTo>
                <a:cubicBezTo>
                  <a:pt x="1236" y="1089"/>
                  <a:pt x="2417" y="1272"/>
                  <a:pt x="3130" y="1006"/>
                </a:cubicBezTo>
                <a:cubicBezTo>
                  <a:pt x="3843" y="740"/>
                  <a:pt x="4397" y="0"/>
                  <a:pt x="4995" y="0"/>
                </a:cubicBezTo>
                <a:cubicBezTo>
                  <a:pt x="5593" y="1"/>
                  <a:pt x="6206" y="926"/>
                  <a:pt x="6720" y="1009"/>
                </a:cubicBezTo>
                <a:cubicBezTo>
                  <a:pt x="7234" y="1092"/>
                  <a:pt x="7536" y="241"/>
                  <a:pt x="8082" y="497"/>
                </a:cubicBezTo>
                <a:cubicBezTo>
                  <a:pt x="8628" y="756"/>
                  <a:pt x="9854" y="442"/>
                  <a:pt x="9989" y="2989"/>
                </a:cubicBezTo>
                <a:cubicBezTo>
                  <a:pt x="10124" y="5536"/>
                  <a:pt x="9098" y="5742"/>
                  <a:pt x="8599" y="6797"/>
                </a:cubicBezTo>
                <a:cubicBezTo>
                  <a:pt x="8100" y="7852"/>
                  <a:pt x="7544" y="8981"/>
                  <a:pt x="6995" y="9322"/>
                </a:cubicBezTo>
                <a:cubicBezTo>
                  <a:pt x="6446" y="9663"/>
                  <a:pt x="5793" y="8957"/>
                  <a:pt x="5307" y="8843"/>
                </a:cubicBezTo>
                <a:cubicBezTo>
                  <a:pt x="4819" y="8726"/>
                  <a:pt x="4628" y="10048"/>
                  <a:pt x="4371" y="9912"/>
                </a:cubicBezTo>
                <a:cubicBezTo>
                  <a:pt x="4114" y="9775"/>
                  <a:pt x="3505" y="10355"/>
                  <a:pt x="3140" y="10019"/>
                </a:cubicBezTo>
                <a:cubicBezTo>
                  <a:pt x="2774" y="9683"/>
                  <a:pt x="2820" y="8138"/>
                  <a:pt x="2179" y="7895"/>
                </a:cubicBezTo>
                <a:cubicBezTo>
                  <a:pt x="1586" y="6800"/>
                  <a:pt x="1549" y="8137"/>
                  <a:pt x="1187" y="7495"/>
                </a:cubicBezTo>
                <a:cubicBezTo>
                  <a:pt x="825" y="6852"/>
                  <a:pt x="-7" y="6157"/>
                  <a:pt x="4" y="4039"/>
                </a:cubicBezTo>
                <a:close/>
              </a:path>
            </a:pathLst>
          </a:custGeom>
          <a:solidFill>
            <a:srgbClr val="66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09" name="Google Shape;409;p6"/>
          <p:cNvCxnSpPr/>
          <p:nvPr/>
        </p:nvCxnSpPr>
        <p:spPr>
          <a:xfrm flipH="1" rot="10800000">
            <a:off x="3777463" y="4516400"/>
            <a:ext cx="987000" cy="98700"/>
          </a:xfrm>
          <a:prstGeom prst="straightConnector1">
            <a:avLst/>
          </a:prstGeom>
          <a:noFill/>
          <a:ln cap="flat" cmpd="sng" w="12700">
            <a:solidFill>
              <a:srgbClr val="000000"/>
            </a:solidFill>
            <a:prstDash val="solid"/>
            <a:round/>
            <a:headEnd len="sm" w="sm" type="none"/>
            <a:tailEnd len="sm" w="sm" type="none"/>
          </a:ln>
        </p:spPr>
      </p:cxnSp>
      <p:cxnSp>
        <p:nvCxnSpPr>
          <p:cNvPr id="410" name="Google Shape;410;p6"/>
          <p:cNvCxnSpPr/>
          <p:nvPr/>
        </p:nvCxnSpPr>
        <p:spPr>
          <a:xfrm>
            <a:off x="3694120" y="4656773"/>
            <a:ext cx="1694400" cy="223800"/>
          </a:xfrm>
          <a:prstGeom prst="straightConnector1">
            <a:avLst/>
          </a:prstGeom>
          <a:noFill/>
          <a:ln cap="flat" cmpd="sng" w="12700">
            <a:solidFill>
              <a:srgbClr val="000000"/>
            </a:solidFill>
            <a:prstDash val="solid"/>
            <a:round/>
            <a:headEnd len="sm" w="sm" type="none"/>
            <a:tailEnd len="sm" w="sm" type="none"/>
          </a:ln>
        </p:spPr>
      </p:cxnSp>
      <p:cxnSp>
        <p:nvCxnSpPr>
          <p:cNvPr id="411" name="Google Shape;411;p6"/>
          <p:cNvCxnSpPr/>
          <p:nvPr/>
        </p:nvCxnSpPr>
        <p:spPr>
          <a:xfrm>
            <a:off x="3703645" y="4735354"/>
            <a:ext cx="535800" cy="207300"/>
          </a:xfrm>
          <a:prstGeom prst="straightConnector1">
            <a:avLst/>
          </a:prstGeom>
          <a:noFill/>
          <a:ln cap="flat" cmpd="sng" w="12700">
            <a:solidFill>
              <a:srgbClr val="000000"/>
            </a:solidFill>
            <a:prstDash val="solid"/>
            <a:round/>
            <a:headEnd len="sm" w="sm" type="none"/>
            <a:tailEnd len="sm" w="sm" type="none"/>
          </a:ln>
        </p:spPr>
      </p:cxnSp>
      <p:cxnSp>
        <p:nvCxnSpPr>
          <p:cNvPr id="412" name="Google Shape;412;p6"/>
          <p:cNvCxnSpPr/>
          <p:nvPr/>
        </p:nvCxnSpPr>
        <p:spPr>
          <a:xfrm flipH="1" rot="10800000">
            <a:off x="4466835" y="4880723"/>
            <a:ext cx="935700" cy="61800"/>
          </a:xfrm>
          <a:prstGeom prst="straightConnector1">
            <a:avLst/>
          </a:prstGeom>
          <a:noFill/>
          <a:ln cap="flat" cmpd="sng" w="12700">
            <a:solidFill>
              <a:srgbClr val="000000"/>
            </a:solidFill>
            <a:prstDash val="solid"/>
            <a:round/>
            <a:headEnd len="sm" w="sm" type="none"/>
            <a:tailEnd len="sm" w="sm" type="none"/>
          </a:ln>
        </p:spPr>
      </p:cxnSp>
      <p:cxnSp>
        <p:nvCxnSpPr>
          <p:cNvPr id="413" name="Google Shape;413;p6"/>
          <p:cNvCxnSpPr/>
          <p:nvPr/>
        </p:nvCxnSpPr>
        <p:spPr>
          <a:xfrm>
            <a:off x="4962135" y="4541282"/>
            <a:ext cx="792900" cy="93000"/>
          </a:xfrm>
          <a:prstGeom prst="straightConnector1">
            <a:avLst/>
          </a:prstGeom>
          <a:noFill/>
          <a:ln cap="flat" cmpd="sng" w="12700">
            <a:solidFill>
              <a:srgbClr val="000000"/>
            </a:solidFill>
            <a:prstDash val="solid"/>
            <a:round/>
            <a:headEnd len="sm" w="sm" type="none"/>
            <a:tailEnd len="sm" w="sm" type="none"/>
          </a:ln>
        </p:spPr>
      </p:cxnSp>
      <p:cxnSp>
        <p:nvCxnSpPr>
          <p:cNvPr id="414" name="Google Shape;414;p6"/>
          <p:cNvCxnSpPr/>
          <p:nvPr/>
        </p:nvCxnSpPr>
        <p:spPr>
          <a:xfrm flipH="1" rot="10800000">
            <a:off x="4425163" y="4656810"/>
            <a:ext cx="1343100" cy="223800"/>
          </a:xfrm>
          <a:prstGeom prst="straightConnector1">
            <a:avLst/>
          </a:prstGeom>
          <a:noFill/>
          <a:ln cap="flat" cmpd="sng" w="12700">
            <a:solidFill>
              <a:srgbClr val="000000"/>
            </a:solidFill>
            <a:prstDash val="solid"/>
            <a:round/>
            <a:headEnd len="sm" w="sm" type="none"/>
            <a:tailEnd len="sm" w="sm" type="none"/>
          </a:ln>
        </p:spPr>
      </p:cxnSp>
      <p:cxnSp>
        <p:nvCxnSpPr>
          <p:cNvPr id="415" name="Google Shape;415;p6"/>
          <p:cNvCxnSpPr/>
          <p:nvPr/>
        </p:nvCxnSpPr>
        <p:spPr>
          <a:xfrm flipH="1" rot="10800000">
            <a:off x="5420526" y="4678110"/>
            <a:ext cx="441600" cy="202500"/>
          </a:xfrm>
          <a:prstGeom prst="straightConnector1">
            <a:avLst/>
          </a:prstGeom>
          <a:noFill/>
          <a:ln cap="flat" cmpd="sng" w="12700">
            <a:solidFill>
              <a:srgbClr val="000000"/>
            </a:solidFill>
            <a:prstDash val="solid"/>
            <a:round/>
            <a:headEnd len="sm" w="sm" type="none"/>
            <a:tailEnd len="sm" w="sm" type="none"/>
          </a:ln>
        </p:spPr>
      </p:cxnSp>
      <p:cxnSp>
        <p:nvCxnSpPr>
          <p:cNvPr id="416" name="Google Shape;416;p6"/>
          <p:cNvCxnSpPr/>
          <p:nvPr/>
        </p:nvCxnSpPr>
        <p:spPr>
          <a:xfrm>
            <a:off x="4777588" y="4516279"/>
            <a:ext cx="610800" cy="301200"/>
          </a:xfrm>
          <a:prstGeom prst="straightConnector1">
            <a:avLst/>
          </a:prstGeom>
          <a:noFill/>
          <a:ln cap="flat" cmpd="sng" w="12700">
            <a:solidFill>
              <a:srgbClr val="000000"/>
            </a:solidFill>
            <a:prstDash val="solid"/>
            <a:round/>
            <a:headEnd len="sm" w="sm" type="none"/>
            <a:tailEnd len="sm" w="sm" type="none"/>
          </a:ln>
        </p:spPr>
      </p:cxnSp>
      <p:grpSp>
        <p:nvGrpSpPr>
          <p:cNvPr id="417" name="Google Shape;417;p6"/>
          <p:cNvGrpSpPr/>
          <p:nvPr/>
        </p:nvGrpSpPr>
        <p:grpSpPr>
          <a:xfrm>
            <a:off x="2474972" y="2343394"/>
            <a:ext cx="5400397" cy="884681"/>
            <a:chOff x="1526216" y="3003509"/>
            <a:chExt cx="7199569" cy="1179575"/>
          </a:xfrm>
        </p:grpSpPr>
        <p:sp>
          <p:nvSpPr>
            <p:cNvPr id="418" name="Google Shape;418;p6"/>
            <p:cNvSpPr txBox="1"/>
            <p:nvPr/>
          </p:nvSpPr>
          <p:spPr>
            <a:xfrm>
              <a:off x="7714281" y="3628984"/>
              <a:ext cx="997200" cy="554100"/>
            </a:xfrm>
            <a:prstGeom prst="rect">
              <a:avLst/>
            </a:prstGeom>
            <a:noFill/>
            <a:ln>
              <a:noFill/>
            </a:ln>
          </p:spPr>
          <p:txBody>
            <a:bodyPr anchorCtr="0" anchor="t" bIns="34275" lIns="68575" spcFirstLastPara="1" rIns="68575" wrap="square" tIns="34275">
              <a:spAutoFit/>
            </a:bodyPr>
            <a:lstStyle/>
            <a:p>
              <a:pPr indent="0" lvl="0" marL="0" marR="0" rtl="0" algn="ctr">
                <a:lnSpc>
                  <a:spcPct val="104499"/>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data</a:t>
              </a:r>
              <a:endParaRPr sz="1100"/>
            </a:p>
            <a:p>
              <a:pPr indent="0" lvl="0" marL="0" marR="0" rtl="0" algn="ctr">
                <a:lnSpc>
                  <a:spcPct val="104499"/>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plane</a:t>
              </a:r>
              <a:endParaRPr sz="1100"/>
            </a:p>
          </p:txBody>
        </p:sp>
        <p:sp>
          <p:nvSpPr>
            <p:cNvPr id="419" name="Google Shape;419;p6"/>
            <p:cNvSpPr txBox="1"/>
            <p:nvPr/>
          </p:nvSpPr>
          <p:spPr>
            <a:xfrm>
              <a:off x="7728585" y="3003509"/>
              <a:ext cx="997200" cy="554100"/>
            </a:xfrm>
            <a:prstGeom prst="rect">
              <a:avLst/>
            </a:prstGeom>
            <a:noFill/>
            <a:ln>
              <a:noFill/>
            </a:ln>
          </p:spPr>
          <p:txBody>
            <a:bodyPr anchorCtr="0" anchor="t" bIns="34275" lIns="68575" spcFirstLastPara="1" rIns="68575" wrap="square" tIns="34275">
              <a:spAutoFit/>
            </a:bodyPr>
            <a:lstStyle/>
            <a:p>
              <a:pPr indent="0" lvl="0" marL="0" marR="0" rtl="0" algn="ctr">
                <a:lnSpc>
                  <a:spcPct val="104499"/>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control</a:t>
              </a:r>
              <a:endParaRPr sz="1100"/>
            </a:p>
            <a:p>
              <a:pPr indent="0" lvl="0" marL="0" marR="0" rtl="0" algn="ctr">
                <a:lnSpc>
                  <a:spcPct val="104499"/>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plane</a:t>
              </a:r>
              <a:endParaRPr sz="1100"/>
            </a:p>
          </p:txBody>
        </p:sp>
        <p:cxnSp>
          <p:nvCxnSpPr>
            <p:cNvPr id="420" name="Google Shape;420;p6"/>
            <p:cNvCxnSpPr/>
            <p:nvPr/>
          </p:nvCxnSpPr>
          <p:spPr>
            <a:xfrm flipH="1" rot="10800000">
              <a:off x="1526216" y="3579760"/>
              <a:ext cx="6978041" cy="11112"/>
            </a:xfrm>
            <a:prstGeom prst="straightConnector1">
              <a:avLst/>
            </a:prstGeom>
            <a:noFill/>
            <a:ln cap="flat" cmpd="sng" w="25400">
              <a:solidFill>
                <a:srgbClr val="000000"/>
              </a:solidFill>
              <a:prstDash val="dash"/>
              <a:round/>
              <a:headEnd len="sm" w="sm" type="none"/>
              <a:tailEnd len="sm" w="sm" type="none"/>
            </a:ln>
          </p:spPr>
        </p:cxnSp>
      </p:grpSp>
      <p:grpSp>
        <p:nvGrpSpPr>
          <p:cNvPr id="421" name="Google Shape;421;p6"/>
          <p:cNvGrpSpPr/>
          <p:nvPr/>
        </p:nvGrpSpPr>
        <p:grpSpPr>
          <a:xfrm>
            <a:off x="3158416" y="2142266"/>
            <a:ext cx="3221968" cy="240517"/>
            <a:chOff x="2433511" y="2792111"/>
            <a:chExt cx="4296530" cy="320561"/>
          </a:xfrm>
        </p:grpSpPr>
        <p:grpSp>
          <p:nvGrpSpPr>
            <p:cNvPr id="422" name="Google Shape;422;p6"/>
            <p:cNvGrpSpPr/>
            <p:nvPr/>
          </p:nvGrpSpPr>
          <p:grpSpPr>
            <a:xfrm>
              <a:off x="2433511" y="2793698"/>
              <a:ext cx="349311" cy="317387"/>
              <a:chOff x="2931664" y="3912203"/>
              <a:chExt cx="430525" cy="329314"/>
            </a:xfrm>
          </p:grpSpPr>
          <p:sp>
            <p:nvSpPr>
              <p:cNvPr id="423" name="Google Shape;423;p6"/>
              <p:cNvSpPr/>
              <p:nvPr/>
            </p:nvSpPr>
            <p:spPr>
              <a:xfrm>
                <a:off x="2937534" y="3912203"/>
                <a:ext cx="424655" cy="329314"/>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424" name="Google Shape;424;p6"/>
              <p:cNvCxnSpPr/>
              <p:nvPr/>
            </p:nvCxnSpPr>
            <p:spPr>
              <a:xfrm>
                <a:off x="2931664" y="4004411"/>
                <a:ext cx="424654" cy="0"/>
              </a:xfrm>
              <a:prstGeom prst="straightConnector1">
                <a:avLst/>
              </a:prstGeom>
              <a:noFill/>
              <a:ln cap="flat" cmpd="sng" w="9525">
                <a:solidFill>
                  <a:srgbClr val="CC0000"/>
                </a:solidFill>
                <a:prstDash val="solid"/>
                <a:round/>
                <a:headEnd len="sm" w="sm" type="none"/>
                <a:tailEnd len="sm" w="sm" type="none"/>
              </a:ln>
            </p:spPr>
          </p:cxnSp>
          <p:cxnSp>
            <p:nvCxnSpPr>
              <p:cNvPr id="425" name="Google Shape;425;p6"/>
              <p:cNvCxnSpPr/>
              <p:nvPr/>
            </p:nvCxnSpPr>
            <p:spPr>
              <a:xfrm>
                <a:off x="2931664" y="4066980"/>
                <a:ext cx="424654" cy="0"/>
              </a:xfrm>
              <a:prstGeom prst="straightConnector1">
                <a:avLst/>
              </a:prstGeom>
              <a:noFill/>
              <a:ln cap="flat" cmpd="sng" w="9525">
                <a:solidFill>
                  <a:srgbClr val="CC0000"/>
                </a:solidFill>
                <a:prstDash val="solid"/>
                <a:round/>
                <a:headEnd len="sm" w="sm" type="none"/>
                <a:tailEnd len="sm" w="sm" type="none"/>
              </a:ln>
            </p:spPr>
          </p:cxnSp>
          <p:cxnSp>
            <p:nvCxnSpPr>
              <p:cNvPr id="426" name="Google Shape;426;p6"/>
              <p:cNvCxnSpPr>
                <a:stCxn id="423" idx="2"/>
              </p:cNvCxnSpPr>
              <p:nvPr/>
            </p:nvCxnSpPr>
            <p:spPr>
              <a:xfrm rot="10800000">
                <a:off x="3149861" y="4004517"/>
                <a:ext cx="0" cy="237000"/>
              </a:xfrm>
              <a:prstGeom prst="straightConnector1">
                <a:avLst/>
              </a:prstGeom>
              <a:noFill/>
              <a:ln cap="flat" cmpd="sng" w="9525">
                <a:solidFill>
                  <a:srgbClr val="CC0000"/>
                </a:solidFill>
                <a:prstDash val="solid"/>
                <a:round/>
                <a:headEnd len="sm" w="sm" type="none"/>
                <a:tailEnd len="sm" w="sm" type="none"/>
              </a:ln>
            </p:spPr>
          </p:cxnSp>
        </p:grpSp>
        <p:grpSp>
          <p:nvGrpSpPr>
            <p:cNvPr id="427" name="Google Shape;427;p6"/>
            <p:cNvGrpSpPr/>
            <p:nvPr/>
          </p:nvGrpSpPr>
          <p:grpSpPr>
            <a:xfrm>
              <a:off x="3348072" y="2792111"/>
              <a:ext cx="350899" cy="317387"/>
              <a:chOff x="2930935" y="3912603"/>
              <a:chExt cx="430525" cy="329314"/>
            </a:xfrm>
          </p:grpSpPr>
          <p:sp>
            <p:nvSpPr>
              <p:cNvPr id="428" name="Google Shape;428;p6"/>
              <p:cNvSpPr/>
              <p:nvPr/>
            </p:nvSpPr>
            <p:spPr>
              <a:xfrm>
                <a:off x="2936779" y="3912603"/>
                <a:ext cx="424681" cy="329314"/>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429" name="Google Shape;429;p6"/>
              <p:cNvCxnSpPr/>
              <p:nvPr/>
            </p:nvCxnSpPr>
            <p:spPr>
              <a:xfrm>
                <a:off x="2930935" y="4004811"/>
                <a:ext cx="424681" cy="0"/>
              </a:xfrm>
              <a:prstGeom prst="straightConnector1">
                <a:avLst/>
              </a:prstGeom>
              <a:noFill/>
              <a:ln cap="flat" cmpd="sng" w="9525">
                <a:solidFill>
                  <a:srgbClr val="CC0000"/>
                </a:solidFill>
                <a:prstDash val="solid"/>
                <a:round/>
                <a:headEnd len="sm" w="sm" type="none"/>
                <a:tailEnd len="sm" w="sm" type="none"/>
              </a:ln>
            </p:spPr>
          </p:cxnSp>
          <p:cxnSp>
            <p:nvCxnSpPr>
              <p:cNvPr id="430" name="Google Shape;430;p6"/>
              <p:cNvCxnSpPr/>
              <p:nvPr/>
            </p:nvCxnSpPr>
            <p:spPr>
              <a:xfrm>
                <a:off x="2930935" y="4067381"/>
                <a:ext cx="424681" cy="0"/>
              </a:xfrm>
              <a:prstGeom prst="straightConnector1">
                <a:avLst/>
              </a:prstGeom>
              <a:noFill/>
              <a:ln cap="flat" cmpd="sng" w="9525">
                <a:solidFill>
                  <a:srgbClr val="CC0000"/>
                </a:solidFill>
                <a:prstDash val="solid"/>
                <a:round/>
                <a:headEnd len="sm" w="sm" type="none"/>
                <a:tailEnd len="sm" w="sm" type="none"/>
              </a:ln>
            </p:spPr>
          </p:cxnSp>
          <p:cxnSp>
            <p:nvCxnSpPr>
              <p:cNvPr id="431" name="Google Shape;431;p6"/>
              <p:cNvCxnSpPr>
                <a:stCxn id="428" idx="2"/>
              </p:cNvCxnSpPr>
              <p:nvPr/>
            </p:nvCxnSpPr>
            <p:spPr>
              <a:xfrm rot="10800000">
                <a:off x="3147319" y="4004917"/>
                <a:ext cx="1800" cy="237000"/>
              </a:xfrm>
              <a:prstGeom prst="straightConnector1">
                <a:avLst/>
              </a:prstGeom>
              <a:noFill/>
              <a:ln cap="flat" cmpd="sng" w="9525">
                <a:solidFill>
                  <a:srgbClr val="CC0000"/>
                </a:solidFill>
                <a:prstDash val="solid"/>
                <a:round/>
                <a:headEnd len="sm" w="sm" type="none"/>
                <a:tailEnd len="sm" w="sm" type="none"/>
              </a:ln>
            </p:spPr>
          </p:cxnSp>
        </p:grpSp>
        <p:grpSp>
          <p:nvGrpSpPr>
            <p:cNvPr id="432" name="Google Shape;432;p6"/>
            <p:cNvGrpSpPr/>
            <p:nvPr/>
          </p:nvGrpSpPr>
          <p:grpSpPr>
            <a:xfrm>
              <a:off x="4181655" y="2792111"/>
              <a:ext cx="350900" cy="317387"/>
              <a:chOff x="2931113" y="3912603"/>
              <a:chExt cx="430527" cy="329314"/>
            </a:xfrm>
          </p:grpSpPr>
          <p:sp>
            <p:nvSpPr>
              <p:cNvPr id="433" name="Google Shape;433;p6"/>
              <p:cNvSpPr/>
              <p:nvPr/>
            </p:nvSpPr>
            <p:spPr>
              <a:xfrm>
                <a:off x="2936958" y="3912603"/>
                <a:ext cx="424682" cy="329314"/>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434" name="Google Shape;434;p6"/>
              <p:cNvCxnSpPr/>
              <p:nvPr/>
            </p:nvCxnSpPr>
            <p:spPr>
              <a:xfrm>
                <a:off x="2931113" y="4004811"/>
                <a:ext cx="424682" cy="0"/>
              </a:xfrm>
              <a:prstGeom prst="straightConnector1">
                <a:avLst/>
              </a:prstGeom>
              <a:noFill/>
              <a:ln cap="flat" cmpd="sng" w="9525">
                <a:solidFill>
                  <a:srgbClr val="CC0000"/>
                </a:solidFill>
                <a:prstDash val="solid"/>
                <a:round/>
                <a:headEnd len="sm" w="sm" type="none"/>
                <a:tailEnd len="sm" w="sm" type="none"/>
              </a:ln>
            </p:spPr>
          </p:cxnSp>
          <p:cxnSp>
            <p:nvCxnSpPr>
              <p:cNvPr id="435" name="Google Shape;435;p6"/>
              <p:cNvCxnSpPr/>
              <p:nvPr/>
            </p:nvCxnSpPr>
            <p:spPr>
              <a:xfrm>
                <a:off x="2931113" y="4067381"/>
                <a:ext cx="424682" cy="0"/>
              </a:xfrm>
              <a:prstGeom prst="straightConnector1">
                <a:avLst/>
              </a:prstGeom>
              <a:noFill/>
              <a:ln cap="flat" cmpd="sng" w="9525">
                <a:solidFill>
                  <a:srgbClr val="CC0000"/>
                </a:solidFill>
                <a:prstDash val="solid"/>
                <a:round/>
                <a:headEnd len="sm" w="sm" type="none"/>
                <a:tailEnd len="sm" w="sm" type="none"/>
              </a:ln>
            </p:spPr>
          </p:cxnSp>
          <p:cxnSp>
            <p:nvCxnSpPr>
              <p:cNvPr id="436" name="Google Shape;436;p6"/>
              <p:cNvCxnSpPr>
                <a:stCxn id="433" idx="2"/>
              </p:cNvCxnSpPr>
              <p:nvPr/>
            </p:nvCxnSpPr>
            <p:spPr>
              <a:xfrm rot="10800000">
                <a:off x="3147499" y="4004917"/>
                <a:ext cx="1800" cy="237000"/>
              </a:xfrm>
              <a:prstGeom prst="straightConnector1">
                <a:avLst/>
              </a:prstGeom>
              <a:noFill/>
              <a:ln cap="flat" cmpd="sng" w="9525">
                <a:solidFill>
                  <a:srgbClr val="CC0000"/>
                </a:solidFill>
                <a:prstDash val="solid"/>
                <a:round/>
                <a:headEnd len="sm" w="sm" type="none"/>
                <a:tailEnd len="sm" w="sm" type="none"/>
              </a:ln>
            </p:spPr>
          </p:cxnSp>
        </p:grpSp>
        <p:grpSp>
          <p:nvGrpSpPr>
            <p:cNvPr id="437" name="Google Shape;437;p6"/>
            <p:cNvGrpSpPr/>
            <p:nvPr/>
          </p:nvGrpSpPr>
          <p:grpSpPr>
            <a:xfrm>
              <a:off x="5374078" y="2795285"/>
              <a:ext cx="349311" cy="317387"/>
              <a:chOff x="2931371" y="3912603"/>
              <a:chExt cx="430525" cy="329314"/>
            </a:xfrm>
          </p:grpSpPr>
          <p:sp>
            <p:nvSpPr>
              <p:cNvPr id="438" name="Google Shape;438;p6"/>
              <p:cNvSpPr/>
              <p:nvPr/>
            </p:nvSpPr>
            <p:spPr>
              <a:xfrm>
                <a:off x="2937241" y="3912603"/>
                <a:ext cx="424655" cy="329314"/>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439" name="Google Shape;439;p6"/>
              <p:cNvCxnSpPr/>
              <p:nvPr/>
            </p:nvCxnSpPr>
            <p:spPr>
              <a:xfrm>
                <a:off x="2931371" y="4004811"/>
                <a:ext cx="424654" cy="0"/>
              </a:xfrm>
              <a:prstGeom prst="straightConnector1">
                <a:avLst/>
              </a:prstGeom>
              <a:noFill/>
              <a:ln cap="flat" cmpd="sng" w="9525">
                <a:solidFill>
                  <a:srgbClr val="CC0000"/>
                </a:solidFill>
                <a:prstDash val="solid"/>
                <a:round/>
                <a:headEnd len="sm" w="sm" type="none"/>
                <a:tailEnd len="sm" w="sm" type="none"/>
              </a:ln>
            </p:spPr>
          </p:cxnSp>
          <p:cxnSp>
            <p:nvCxnSpPr>
              <p:cNvPr id="440" name="Google Shape;440;p6"/>
              <p:cNvCxnSpPr/>
              <p:nvPr/>
            </p:nvCxnSpPr>
            <p:spPr>
              <a:xfrm>
                <a:off x="2931371" y="4067381"/>
                <a:ext cx="424654" cy="0"/>
              </a:xfrm>
              <a:prstGeom prst="straightConnector1">
                <a:avLst/>
              </a:prstGeom>
              <a:noFill/>
              <a:ln cap="flat" cmpd="sng" w="9525">
                <a:solidFill>
                  <a:srgbClr val="CC0000"/>
                </a:solidFill>
                <a:prstDash val="solid"/>
                <a:round/>
                <a:headEnd len="sm" w="sm" type="none"/>
                <a:tailEnd len="sm" w="sm" type="none"/>
              </a:ln>
            </p:spPr>
          </p:cxnSp>
          <p:cxnSp>
            <p:nvCxnSpPr>
              <p:cNvPr id="441" name="Google Shape;441;p6"/>
              <p:cNvCxnSpPr>
                <a:stCxn id="438" idx="2"/>
              </p:cNvCxnSpPr>
              <p:nvPr/>
            </p:nvCxnSpPr>
            <p:spPr>
              <a:xfrm rot="10800000">
                <a:off x="3149569" y="4004917"/>
                <a:ext cx="0" cy="237000"/>
              </a:xfrm>
              <a:prstGeom prst="straightConnector1">
                <a:avLst/>
              </a:prstGeom>
              <a:noFill/>
              <a:ln cap="flat" cmpd="sng" w="9525">
                <a:solidFill>
                  <a:srgbClr val="CC0000"/>
                </a:solidFill>
                <a:prstDash val="solid"/>
                <a:round/>
                <a:headEnd len="sm" w="sm" type="none"/>
                <a:tailEnd len="sm" w="sm" type="none"/>
              </a:ln>
            </p:spPr>
          </p:cxnSp>
        </p:grpSp>
        <p:grpSp>
          <p:nvGrpSpPr>
            <p:cNvPr id="442" name="Google Shape;442;p6"/>
            <p:cNvGrpSpPr/>
            <p:nvPr/>
          </p:nvGrpSpPr>
          <p:grpSpPr>
            <a:xfrm>
              <a:off x="6379141" y="2792111"/>
              <a:ext cx="350900" cy="317387"/>
              <a:chOff x="2931587" y="3912603"/>
              <a:chExt cx="430527" cy="329314"/>
            </a:xfrm>
          </p:grpSpPr>
          <p:sp>
            <p:nvSpPr>
              <p:cNvPr id="443" name="Google Shape;443;p6"/>
              <p:cNvSpPr/>
              <p:nvPr/>
            </p:nvSpPr>
            <p:spPr>
              <a:xfrm>
                <a:off x="2937432" y="3912603"/>
                <a:ext cx="424682" cy="329314"/>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444" name="Google Shape;444;p6"/>
              <p:cNvCxnSpPr/>
              <p:nvPr/>
            </p:nvCxnSpPr>
            <p:spPr>
              <a:xfrm>
                <a:off x="2931587" y="4004811"/>
                <a:ext cx="424682" cy="0"/>
              </a:xfrm>
              <a:prstGeom prst="straightConnector1">
                <a:avLst/>
              </a:prstGeom>
              <a:noFill/>
              <a:ln cap="flat" cmpd="sng" w="9525">
                <a:solidFill>
                  <a:srgbClr val="CC0000"/>
                </a:solidFill>
                <a:prstDash val="solid"/>
                <a:round/>
                <a:headEnd len="sm" w="sm" type="none"/>
                <a:tailEnd len="sm" w="sm" type="none"/>
              </a:ln>
            </p:spPr>
          </p:cxnSp>
          <p:cxnSp>
            <p:nvCxnSpPr>
              <p:cNvPr id="445" name="Google Shape;445;p6"/>
              <p:cNvCxnSpPr/>
              <p:nvPr/>
            </p:nvCxnSpPr>
            <p:spPr>
              <a:xfrm>
                <a:off x="2931587" y="4067381"/>
                <a:ext cx="424682" cy="0"/>
              </a:xfrm>
              <a:prstGeom prst="straightConnector1">
                <a:avLst/>
              </a:prstGeom>
              <a:noFill/>
              <a:ln cap="flat" cmpd="sng" w="9525">
                <a:solidFill>
                  <a:srgbClr val="CC0000"/>
                </a:solidFill>
                <a:prstDash val="solid"/>
                <a:round/>
                <a:headEnd len="sm" w="sm" type="none"/>
                <a:tailEnd len="sm" w="sm" type="none"/>
              </a:ln>
            </p:spPr>
          </p:cxnSp>
          <p:cxnSp>
            <p:nvCxnSpPr>
              <p:cNvPr id="446" name="Google Shape;446;p6"/>
              <p:cNvCxnSpPr>
                <a:stCxn id="443" idx="2"/>
              </p:cNvCxnSpPr>
              <p:nvPr/>
            </p:nvCxnSpPr>
            <p:spPr>
              <a:xfrm rot="10800000">
                <a:off x="3147973" y="4004917"/>
                <a:ext cx="1800" cy="237000"/>
              </a:xfrm>
              <a:prstGeom prst="straightConnector1">
                <a:avLst/>
              </a:prstGeom>
              <a:noFill/>
              <a:ln cap="flat" cmpd="sng" w="9525">
                <a:solidFill>
                  <a:srgbClr val="CC0000"/>
                </a:solidFill>
                <a:prstDash val="solid"/>
                <a:round/>
                <a:headEnd len="sm" w="sm" type="none"/>
                <a:tailEnd len="sm" w="sm" type="none"/>
              </a:ln>
            </p:spPr>
          </p:cxnSp>
        </p:grpSp>
      </p:grpSp>
      <p:grpSp>
        <p:nvGrpSpPr>
          <p:cNvPr id="447" name="Google Shape;447;p6"/>
          <p:cNvGrpSpPr/>
          <p:nvPr/>
        </p:nvGrpSpPr>
        <p:grpSpPr>
          <a:xfrm>
            <a:off x="2722570" y="2873170"/>
            <a:ext cx="3908822" cy="2054985"/>
            <a:chOff x="1856416" y="3709935"/>
            <a:chExt cx="5211763" cy="2739614"/>
          </a:xfrm>
        </p:grpSpPr>
        <p:sp>
          <p:nvSpPr>
            <p:cNvPr id="448" name="Google Shape;448;p6"/>
            <p:cNvSpPr/>
            <p:nvPr/>
          </p:nvSpPr>
          <p:spPr>
            <a:xfrm>
              <a:off x="1877053" y="5330529"/>
              <a:ext cx="1281113" cy="758711"/>
            </a:xfrm>
            <a:custGeom>
              <a:rect b="b" l="l" r="r" t="t"/>
              <a:pathLst>
                <a:path extrusionOk="0" h="759828" w="1280499">
                  <a:moveTo>
                    <a:pt x="965179" y="759828"/>
                  </a:moveTo>
                  <a:cubicBezTo>
                    <a:pt x="301565" y="231725"/>
                    <a:pt x="628999" y="498939"/>
                    <a:pt x="0" y="0"/>
                  </a:cubicBezTo>
                  <a:lnTo>
                    <a:pt x="999231" y="13701"/>
                  </a:lnTo>
                  <a:cubicBezTo>
                    <a:pt x="1112985" y="379881"/>
                    <a:pt x="1055867" y="236107"/>
                    <a:pt x="1280499" y="723135"/>
                  </a:cubicBezTo>
                  <a:cubicBezTo>
                    <a:pt x="1186079" y="728668"/>
                    <a:pt x="1127207" y="701414"/>
                    <a:pt x="965179" y="759828"/>
                  </a:cubicBezTo>
                  <a:close/>
                </a:path>
              </a:pathLst>
            </a:custGeom>
            <a:gradFill>
              <a:gsLst>
                <a:gs pos="0">
                  <a:srgbClr val="F2F2F2"/>
                </a:gs>
                <a:gs pos="100000">
                  <a:srgbClr val="BFBFBF"/>
                </a:gs>
              </a:gsLst>
              <a:lin ang="16200000" scaled="0"/>
            </a:gradFill>
            <a:ln cap="flat" cmpd="sng" w="9525">
              <a:solidFill>
                <a:srgbClr val="BFBFB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49" name="Google Shape;449;p6"/>
            <p:cNvSpPr/>
            <p:nvPr/>
          </p:nvSpPr>
          <p:spPr>
            <a:xfrm>
              <a:off x="6202992" y="5428939"/>
              <a:ext cx="865187" cy="553955"/>
            </a:xfrm>
            <a:custGeom>
              <a:rect b="b" l="l" r="r" t="t"/>
              <a:pathLst>
                <a:path extrusionOk="0" h="553361" w="866251">
                  <a:moveTo>
                    <a:pt x="0" y="540783"/>
                  </a:moveTo>
                  <a:cubicBezTo>
                    <a:pt x="274887" y="134762"/>
                    <a:pt x="159176" y="337938"/>
                    <a:pt x="345787" y="13939"/>
                  </a:cubicBezTo>
                  <a:cubicBezTo>
                    <a:pt x="520528" y="18247"/>
                    <a:pt x="691510" y="-3745"/>
                    <a:pt x="866251" y="563"/>
                  </a:cubicBezTo>
                  <a:cubicBezTo>
                    <a:pt x="252709" y="502795"/>
                    <a:pt x="640047" y="209256"/>
                    <a:pt x="173695" y="553361"/>
                  </a:cubicBezTo>
                  <a:cubicBezTo>
                    <a:pt x="39410" y="524725"/>
                    <a:pt x="196198" y="539317"/>
                    <a:pt x="0" y="540783"/>
                  </a:cubicBezTo>
                  <a:close/>
                </a:path>
              </a:pathLst>
            </a:custGeom>
            <a:gradFill>
              <a:gsLst>
                <a:gs pos="0">
                  <a:srgbClr val="F2F2F2">
                    <a:alpha val="54901"/>
                  </a:srgbClr>
                </a:gs>
                <a:gs pos="100000">
                  <a:srgbClr val="BFBFBF"/>
                </a:gs>
              </a:gsLst>
              <a:lin ang="16200000" scaled="0"/>
            </a:gradFill>
            <a:ln cap="flat" cmpd="sng" w="9525">
              <a:solidFill>
                <a:srgbClr val="BFBFB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50" name="Google Shape;450;p6"/>
            <p:cNvSpPr/>
            <p:nvPr/>
          </p:nvSpPr>
          <p:spPr>
            <a:xfrm>
              <a:off x="5377492" y="5449574"/>
              <a:ext cx="676275" cy="896802"/>
            </a:xfrm>
            <a:custGeom>
              <a:rect b="b" l="l" r="r" t="t"/>
              <a:pathLst>
                <a:path extrusionOk="0" h="896577" w="675040">
                  <a:moveTo>
                    <a:pt x="0" y="894029"/>
                  </a:moveTo>
                  <a:cubicBezTo>
                    <a:pt x="95638" y="409857"/>
                    <a:pt x="76811" y="618448"/>
                    <a:pt x="186623" y="1724"/>
                  </a:cubicBezTo>
                  <a:cubicBezTo>
                    <a:pt x="431451" y="14348"/>
                    <a:pt x="449377" y="35256"/>
                    <a:pt x="675040" y="0"/>
                  </a:cubicBezTo>
                  <a:cubicBezTo>
                    <a:pt x="276172" y="749497"/>
                    <a:pt x="462801" y="344746"/>
                    <a:pt x="179079" y="886531"/>
                  </a:cubicBezTo>
                  <a:cubicBezTo>
                    <a:pt x="44794" y="857895"/>
                    <a:pt x="92525" y="908114"/>
                    <a:pt x="0" y="894029"/>
                  </a:cubicBezTo>
                  <a:close/>
                </a:path>
              </a:pathLst>
            </a:custGeom>
            <a:gradFill>
              <a:gsLst>
                <a:gs pos="0">
                  <a:srgbClr val="F2F2F2">
                    <a:alpha val="54901"/>
                  </a:srgbClr>
                </a:gs>
                <a:gs pos="100000">
                  <a:srgbClr val="BFBFBF"/>
                </a:gs>
              </a:gsLst>
              <a:lin ang="16200000" scaled="0"/>
            </a:gradFill>
            <a:ln cap="flat" cmpd="sng" w="9525">
              <a:solidFill>
                <a:srgbClr val="BFBFB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51" name="Google Shape;451;p6"/>
            <p:cNvSpPr/>
            <p:nvPr/>
          </p:nvSpPr>
          <p:spPr>
            <a:xfrm>
              <a:off x="4340853" y="5470208"/>
              <a:ext cx="514350" cy="401578"/>
            </a:xfrm>
            <a:custGeom>
              <a:rect b="b" l="l" r="r" t="t"/>
              <a:pathLst>
                <a:path extrusionOk="0" h="402193" w="514180">
                  <a:moveTo>
                    <a:pt x="100781" y="402193"/>
                  </a:moveTo>
                  <a:cubicBezTo>
                    <a:pt x="60584" y="194221"/>
                    <a:pt x="96631" y="442038"/>
                    <a:pt x="0" y="0"/>
                  </a:cubicBezTo>
                  <a:lnTo>
                    <a:pt x="514180" y="10891"/>
                  </a:lnTo>
                  <a:cubicBezTo>
                    <a:pt x="417353" y="348331"/>
                    <a:pt x="491637" y="89943"/>
                    <a:pt x="404259" y="386400"/>
                  </a:cubicBezTo>
                  <a:cubicBezTo>
                    <a:pt x="357814" y="390704"/>
                    <a:pt x="168880" y="400727"/>
                    <a:pt x="100781" y="402193"/>
                  </a:cubicBezTo>
                  <a:close/>
                </a:path>
              </a:pathLst>
            </a:custGeom>
            <a:gradFill>
              <a:gsLst>
                <a:gs pos="0">
                  <a:srgbClr val="F2F2F2">
                    <a:alpha val="54901"/>
                  </a:srgbClr>
                </a:gs>
                <a:gs pos="100000">
                  <a:srgbClr val="BFBFBF"/>
                </a:gs>
              </a:gsLst>
              <a:lin ang="16200000" scaled="0"/>
            </a:gradFill>
            <a:ln cap="flat" cmpd="sng" w="9525">
              <a:solidFill>
                <a:srgbClr val="BFBFB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52" name="Google Shape;452;p6"/>
            <p:cNvSpPr/>
            <p:nvPr/>
          </p:nvSpPr>
          <p:spPr>
            <a:xfrm>
              <a:off x="3561391" y="5433701"/>
              <a:ext cx="573087" cy="1015848"/>
            </a:xfrm>
            <a:custGeom>
              <a:rect b="b" l="l" r="r" t="t"/>
              <a:pathLst>
                <a:path extrusionOk="0" h="1015244" w="574100">
                  <a:moveTo>
                    <a:pt x="333190" y="985695"/>
                  </a:moveTo>
                  <a:cubicBezTo>
                    <a:pt x="153901" y="433090"/>
                    <a:pt x="295574" y="908506"/>
                    <a:pt x="0" y="4757"/>
                  </a:cubicBezTo>
                  <a:cubicBezTo>
                    <a:pt x="166537" y="861"/>
                    <a:pt x="336246" y="3896"/>
                    <a:pt x="502783" y="0"/>
                  </a:cubicBezTo>
                  <a:cubicBezTo>
                    <a:pt x="555943" y="995541"/>
                    <a:pt x="537473" y="350120"/>
                    <a:pt x="574100" y="1014877"/>
                  </a:cubicBezTo>
                  <a:cubicBezTo>
                    <a:pt x="476415" y="1019182"/>
                    <a:pt x="529388" y="984229"/>
                    <a:pt x="333190" y="985695"/>
                  </a:cubicBezTo>
                  <a:close/>
                </a:path>
              </a:pathLst>
            </a:custGeom>
            <a:gradFill>
              <a:gsLst>
                <a:gs pos="0">
                  <a:srgbClr val="F2F2F2">
                    <a:alpha val="54901"/>
                  </a:srgbClr>
                </a:gs>
                <a:gs pos="100000">
                  <a:srgbClr val="BFBFBF"/>
                </a:gs>
              </a:gsLst>
              <a:lin ang="16200000" scaled="0"/>
            </a:gradFill>
            <a:ln cap="flat" cmpd="sng" w="9525">
              <a:solidFill>
                <a:srgbClr val="BFBFB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453" name="Google Shape;453;p6"/>
            <p:cNvGrpSpPr/>
            <p:nvPr/>
          </p:nvGrpSpPr>
          <p:grpSpPr>
            <a:xfrm>
              <a:off x="1856416" y="3709935"/>
              <a:ext cx="1049337" cy="1739639"/>
              <a:chOff x="1856416" y="3709935"/>
              <a:chExt cx="1049337" cy="1739639"/>
            </a:xfrm>
          </p:grpSpPr>
          <p:sp>
            <p:nvSpPr>
              <p:cNvPr id="454" name="Google Shape;454;p6"/>
              <p:cNvSpPr/>
              <p:nvPr/>
            </p:nvSpPr>
            <p:spPr>
              <a:xfrm rot="10800000">
                <a:off x="1867528" y="3957548"/>
                <a:ext cx="1027113" cy="611095"/>
              </a:xfrm>
              <a:prstGeom prst="rect">
                <a:avLst/>
              </a:prstGeom>
              <a:gradFill>
                <a:gsLst>
                  <a:gs pos="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455" name="Google Shape;455;p6"/>
              <p:cNvGrpSpPr/>
              <p:nvPr/>
            </p:nvGrpSpPr>
            <p:grpSpPr>
              <a:xfrm>
                <a:off x="1859591" y="5089265"/>
                <a:ext cx="1035050" cy="360309"/>
                <a:chOff x="4129067" y="3606966"/>
                <a:chExt cx="567968" cy="338045"/>
              </a:xfrm>
            </p:grpSpPr>
            <p:sp>
              <p:nvSpPr>
                <p:cNvPr id="456" name="Google Shape;456;p6"/>
                <p:cNvSpPr/>
                <p:nvPr/>
              </p:nvSpPr>
              <p:spPr>
                <a:xfrm>
                  <a:off x="4129067" y="3720144"/>
                  <a:ext cx="567968" cy="224867"/>
                </a:xfrm>
                <a:prstGeom prst="ellipse">
                  <a:avLst/>
                </a:prstGeom>
                <a:solidFill>
                  <a:srgbClr val="262699"/>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57" name="Google Shape;457;p6"/>
                <p:cNvSpPr/>
                <p:nvPr/>
              </p:nvSpPr>
              <p:spPr>
                <a:xfrm>
                  <a:off x="4129067" y="3720144"/>
                  <a:ext cx="567968" cy="111689"/>
                </a:xfrm>
                <a:prstGeom prst="rect">
                  <a:avLst/>
                </a:prstGeom>
                <a:solidFill>
                  <a:srgbClr val="2626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58" name="Google Shape;458;p6"/>
                <p:cNvSpPr/>
                <p:nvPr/>
              </p:nvSpPr>
              <p:spPr>
                <a:xfrm>
                  <a:off x="4129067" y="3606966"/>
                  <a:ext cx="567968" cy="224867"/>
                </a:xfrm>
                <a:prstGeom prst="ellipse">
                  <a:avLst/>
                </a:prstGeom>
                <a:solidFill>
                  <a:srgbClr val="8383E0">
                    <a:alpha val="69803"/>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459" name="Google Shape;459;p6"/>
                <p:cNvCxnSpPr/>
                <p:nvPr/>
              </p:nvCxnSpPr>
              <p:spPr>
                <a:xfrm>
                  <a:off x="4697035" y="3720144"/>
                  <a:ext cx="0" cy="111689"/>
                </a:xfrm>
                <a:prstGeom prst="straightConnector1">
                  <a:avLst/>
                </a:prstGeom>
                <a:noFill/>
                <a:ln cap="flat" cmpd="sng" w="9525">
                  <a:solidFill>
                    <a:srgbClr val="000000"/>
                  </a:solidFill>
                  <a:prstDash val="solid"/>
                  <a:round/>
                  <a:headEnd len="sm" w="sm" type="none"/>
                  <a:tailEnd len="sm" w="sm" type="none"/>
                </a:ln>
              </p:spPr>
            </p:cxnSp>
            <p:cxnSp>
              <p:nvCxnSpPr>
                <p:cNvPr id="460" name="Google Shape;460;p6"/>
                <p:cNvCxnSpPr/>
                <p:nvPr/>
              </p:nvCxnSpPr>
              <p:spPr>
                <a:xfrm>
                  <a:off x="4129067" y="3720144"/>
                  <a:ext cx="0" cy="111689"/>
                </a:xfrm>
                <a:prstGeom prst="straightConnector1">
                  <a:avLst/>
                </a:prstGeom>
                <a:noFill/>
                <a:ln cap="flat" cmpd="sng" w="9525">
                  <a:solidFill>
                    <a:srgbClr val="000000"/>
                  </a:solidFill>
                  <a:prstDash val="solid"/>
                  <a:round/>
                  <a:headEnd len="sm" w="sm" type="none"/>
                  <a:tailEnd len="sm" w="sm" type="none"/>
                </a:ln>
              </p:spPr>
            </p:cxnSp>
          </p:grpSp>
          <p:sp>
            <p:nvSpPr>
              <p:cNvPr id="461" name="Google Shape;461;p6"/>
              <p:cNvSpPr/>
              <p:nvPr/>
            </p:nvSpPr>
            <p:spPr>
              <a:xfrm>
                <a:off x="1877053" y="4705148"/>
                <a:ext cx="1028700" cy="522210"/>
              </a:xfrm>
              <a:prstGeom prst="rect">
                <a:avLst/>
              </a:prstGeom>
              <a:gradFill>
                <a:gsLst>
                  <a:gs pos="0">
                    <a:srgbClr val="ACACEA"/>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462" name="Google Shape;462;p6"/>
              <p:cNvCxnSpPr/>
              <p:nvPr/>
            </p:nvCxnSpPr>
            <p:spPr>
              <a:xfrm>
                <a:off x="1861178" y="3981356"/>
                <a:ext cx="17463" cy="1301555"/>
              </a:xfrm>
              <a:prstGeom prst="straightConnector1">
                <a:avLst/>
              </a:prstGeom>
              <a:noFill/>
              <a:ln cap="flat" cmpd="sng" w="9525">
                <a:solidFill>
                  <a:srgbClr val="000000"/>
                </a:solidFill>
                <a:prstDash val="dash"/>
                <a:round/>
                <a:headEnd len="sm" w="sm" type="none"/>
                <a:tailEnd len="sm" w="sm" type="none"/>
              </a:ln>
            </p:spPr>
          </p:cxnSp>
          <p:cxnSp>
            <p:nvCxnSpPr>
              <p:cNvPr id="463" name="Google Shape;463;p6"/>
              <p:cNvCxnSpPr/>
              <p:nvPr/>
            </p:nvCxnSpPr>
            <p:spPr>
              <a:xfrm flipH="1">
                <a:off x="2894641" y="3971833"/>
                <a:ext cx="6350" cy="1269810"/>
              </a:xfrm>
              <a:prstGeom prst="straightConnector1">
                <a:avLst/>
              </a:prstGeom>
              <a:noFill/>
              <a:ln cap="flat" cmpd="sng" w="9525">
                <a:solidFill>
                  <a:srgbClr val="000000"/>
                </a:solidFill>
                <a:prstDash val="dash"/>
                <a:round/>
                <a:headEnd len="sm" w="sm" type="none"/>
                <a:tailEnd len="sm" w="sm" type="none"/>
              </a:ln>
            </p:spPr>
          </p:cxnSp>
          <p:grpSp>
            <p:nvGrpSpPr>
              <p:cNvPr id="464" name="Google Shape;464;p6"/>
              <p:cNvGrpSpPr/>
              <p:nvPr/>
            </p:nvGrpSpPr>
            <p:grpSpPr>
              <a:xfrm>
                <a:off x="1856416" y="3709935"/>
                <a:ext cx="1044575" cy="398402"/>
                <a:chOff x="2183302" y="1574638"/>
                <a:chExt cx="1199996" cy="429505"/>
              </a:xfrm>
            </p:grpSpPr>
            <p:sp>
              <p:nvSpPr>
                <p:cNvPr id="465" name="Google Shape;465;p6"/>
                <p:cNvSpPr/>
                <p:nvPr/>
              </p:nvSpPr>
              <p:spPr>
                <a:xfrm flipH="1" rot="10800000">
                  <a:off x="2185125" y="1689286"/>
                  <a:ext cx="1196349" cy="314857"/>
                </a:xfrm>
                <a:prstGeom prst="ellipse">
                  <a:avLst/>
                </a:prstGeom>
                <a:gradFill>
                  <a:gsLst>
                    <a:gs pos="0">
                      <a:srgbClr val="262699"/>
                    </a:gs>
                    <a:gs pos="31000">
                      <a:srgbClr val="8383E0"/>
                    </a:gs>
                    <a:gs pos="100000">
                      <a:srgbClr val="D5D5F4"/>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66" name="Google Shape;466;p6"/>
                <p:cNvSpPr/>
                <p:nvPr/>
              </p:nvSpPr>
              <p:spPr>
                <a:xfrm>
                  <a:off x="2183302" y="1735489"/>
                  <a:ext cx="1198172" cy="112938"/>
                </a:xfrm>
                <a:prstGeom prst="rect">
                  <a:avLst/>
                </a:prstGeom>
                <a:gradFill>
                  <a:gsLst>
                    <a:gs pos="0">
                      <a:srgbClr val="ACACEA"/>
                    </a:gs>
                    <a:gs pos="54000">
                      <a:srgbClr val="8383E0"/>
                    </a:gs>
                    <a:gs pos="100000">
                      <a:srgbClr val="262699"/>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67" name="Google Shape;467;p6"/>
                <p:cNvSpPr/>
                <p:nvPr/>
              </p:nvSpPr>
              <p:spPr>
                <a:xfrm flipH="1" rot="10800000">
                  <a:off x="2183302" y="1574638"/>
                  <a:ext cx="1196349" cy="3148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68" name="Google Shape;468;p6"/>
                <p:cNvSpPr/>
                <p:nvPr/>
              </p:nvSpPr>
              <p:spPr>
                <a:xfrm>
                  <a:off x="2489684" y="1670464"/>
                  <a:ext cx="581761" cy="157429"/>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69" name="Google Shape;469;p6"/>
                <p:cNvSpPr/>
                <p:nvPr/>
              </p:nvSpPr>
              <p:spPr>
                <a:xfrm>
                  <a:off x="2429501" y="1629396"/>
                  <a:ext cx="703949" cy="11122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6"/>
                <p:cNvSpPr/>
                <p:nvPr/>
              </p:nvSpPr>
              <p:spPr>
                <a:xfrm>
                  <a:off x="2892722" y="1723510"/>
                  <a:ext cx="257143" cy="95826"/>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6"/>
                <p:cNvSpPr/>
                <p:nvPr/>
              </p:nvSpPr>
              <p:spPr>
                <a:xfrm>
                  <a:off x="2416736" y="1725222"/>
                  <a:ext cx="255318" cy="94114"/>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72" name="Google Shape;472;p6"/>
                <p:cNvCxnSpPr>
                  <a:endCxn id="467" idx="2"/>
                </p:cNvCxnSpPr>
                <p:nvPr/>
              </p:nvCxnSpPr>
              <p:spPr>
                <a:xfrm rot="10800000">
                  <a:off x="2183302" y="1732066"/>
                  <a:ext cx="1800" cy="1215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473" name="Google Shape;473;p6"/>
                <p:cNvCxnSpPr/>
                <p:nvPr/>
              </p:nvCxnSpPr>
              <p:spPr>
                <a:xfrm rot="10800000">
                  <a:off x="3381474" y="1728644"/>
                  <a:ext cx="1824" cy="121493"/>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grpSp>
          <p:nvGrpSpPr>
            <p:cNvPr id="474" name="Google Shape;474;p6"/>
            <p:cNvGrpSpPr/>
            <p:nvPr/>
          </p:nvGrpSpPr>
          <p:grpSpPr>
            <a:xfrm>
              <a:off x="3566153" y="3862312"/>
              <a:ext cx="514350" cy="1669799"/>
              <a:chOff x="3566153" y="3862312"/>
              <a:chExt cx="514350" cy="1669799"/>
            </a:xfrm>
          </p:grpSpPr>
          <p:sp>
            <p:nvSpPr>
              <p:cNvPr id="475" name="Google Shape;475;p6"/>
              <p:cNvSpPr/>
              <p:nvPr/>
            </p:nvSpPr>
            <p:spPr>
              <a:xfrm rot="10800000">
                <a:off x="3569201" y="3946092"/>
                <a:ext cx="498084" cy="628647"/>
              </a:xfrm>
              <a:prstGeom prst="rect">
                <a:avLst/>
              </a:prstGeom>
              <a:gradFill>
                <a:gsLst>
                  <a:gs pos="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476" name="Google Shape;476;p6"/>
              <p:cNvCxnSpPr/>
              <p:nvPr/>
            </p:nvCxnSpPr>
            <p:spPr>
              <a:xfrm flipH="1">
                <a:off x="4078916" y="4019450"/>
                <a:ext cx="1587" cy="1365045"/>
              </a:xfrm>
              <a:prstGeom prst="straightConnector1">
                <a:avLst/>
              </a:prstGeom>
              <a:noFill/>
              <a:ln cap="flat" cmpd="sng" w="9525">
                <a:solidFill>
                  <a:srgbClr val="000000"/>
                </a:solidFill>
                <a:prstDash val="dash"/>
                <a:round/>
                <a:headEnd len="sm" w="sm" type="none"/>
                <a:tailEnd len="sm" w="sm" type="none"/>
              </a:ln>
            </p:spPr>
          </p:cxnSp>
          <p:grpSp>
            <p:nvGrpSpPr>
              <p:cNvPr id="477" name="Google Shape;477;p6"/>
              <p:cNvGrpSpPr/>
              <p:nvPr/>
            </p:nvGrpSpPr>
            <p:grpSpPr>
              <a:xfrm>
                <a:off x="3570916" y="5306720"/>
                <a:ext cx="508000" cy="225391"/>
                <a:chOff x="4128204" y="3600527"/>
                <a:chExt cx="568606" cy="344310"/>
              </a:xfrm>
            </p:grpSpPr>
            <p:sp>
              <p:nvSpPr>
                <p:cNvPr id="478" name="Google Shape;478;p6"/>
                <p:cNvSpPr/>
                <p:nvPr/>
              </p:nvSpPr>
              <p:spPr>
                <a:xfrm>
                  <a:off x="4128204" y="3719337"/>
                  <a:ext cx="568606" cy="225500"/>
                </a:xfrm>
                <a:prstGeom prst="ellipse">
                  <a:avLst/>
                </a:prstGeom>
                <a:solidFill>
                  <a:srgbClr val="262699"/>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79" name="Google Shape;479;p6"/>
                <p:cNvSpPr/>
                <p:nvPr/>
              </p:nvSpPr>
              <p:spPr>
                <a:xfrm>
                  <a:off x="4128204" y="3719337"/>
                  <a:ext cx="568606" cy="111537"/>
                </a:xfrm>
                <a:prstGeom prst="rect">
                  <a:avLst/>
                </a:prstGeom>
                <a:solidFill>
                  <a:srgbClr val="2626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80" name="Google Shape;480;p6"/>
                <p:cNvSpPr/>
                <p:nvPr/>
              </p:nvSpPr>
              <p:spPr>
                <a:xfrm>
                  <a:off x="4128204" y="3600527"/>
                  <a:ext cx="568606" cy="230348"/>
                </a:xfrm>
                <a:prstGeom prst="ellipse">
                  <a:avLst/>
                </a:prstGeom>
                <a:solidFill>
                  <a:srgbClr val="ACACEA">
                    <a:alpha val="54901"/>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481" name="Google Shape;481;p6"/>
                <p:cNvCxnSpPr/>
                <p:nvPr/>
              </p:nvCxnSpPr>
              <p:spPr>
                <a:xfrm>
                  <a:off x="4696810" y="3719337"/>
                  <a:ext cx="0" cy="111537"/>
                </a:xfrm>
                <a:prstGeom prst="straightConnector1">
                  <a:avLst/>
                </a:prstGeom>
                <a:noFill/>
                <a:ln cap="flat" cmpd="sng" w="9525">
                  <a:solidFill>
                    <a:srgbClr val="000000"/>
                  </a:solidFill>
                  <a:prstDash val="solid"/>
                  <a:round/>
                  <a:headEnd len="sm" w="sm" type="none"/>
                  <a:tailEnd len="sm" w="sm" type="none"/>
                </a:ln>
              </p:spPr>
            </p:cxnSp>
            <p:cxnSp>
              <p:nvCxnSpPr>
                <p:cNvPr id="482" name="Google Shape;482;p6"/>
                <p:cNvCxnSpPr/>
                <p:nvPr/>
              </p:nvCxnSpPr>
              <p:spPr>
                <a:xfrm>
                  <a:off x="4128204" y="3719337"/>
                  <a:ext cx="0" cy="111537"/>
                </a:xfrm>
                <a:prstGeom prst="straightConnector1">
                  <a:avLst/>
                </a:prstGeom>
                <a:noFill/>
                <a:ln cap="flat" cmpd="sng" w="9525">
                  <a:solidFill>
                    <a:srgbClr val="000000"/>
                  </a:solidFill>
                  <a:prstDash val="solid"/>
                  <a:round/>
                  <a:headEnd len="sm" w="sm" type="none"/>
                  <a:tailEnd len="sm" w="sm" type="none"/>
                </a:ln>
              </p:spPr>
            </p:cxnSp>
          </p:grpSp>
          <p:sp>
            <p:nvSpPr>
              <p:cNvPr id="483" name="Google Shape;483;p6"/>
              <p:cNvSpPr/>
              <p:nvPr/>
            </p:nvSpPr>
            <p:spPr>
              <a:xfrm>
                <a:off x="3572503" y="4574992"/>
                <a:ext cx="496888" cy="812678"/>
              </a:xfrm>
              <a:prstGeom prst="rect">
                <a:avLst/>
              </a:prstGeom>
              <a:gradFill>
                <a:gsLst>
                  <a:gs pos="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484" name="Google Shape;484;p6"/>
              <p:cNvCxnSpPr/>
              <p:nvPr/>
            </p:nvCxnSpPr>
            <p:spPr>
              <a:xfrm flipH="1">
                <a:off x="3566153" y="4027387"/>
                <a:ext cx="3175" cy="1450757"/>
              </a:xfrm>
              <a:prstGeom prst="straightConnector1">
                <a:avLst/>
              </a:prstGeom>
              <a:noFill/>
              <a:ln cap="flat" cmpd="sng" w="9525">
                <a:solidFill>
                  <a:srgbClr val="000000"/>
                </a:solidFill>
                <a:prstDash val="dash"/>
                <a:round/>
                <a:headEnd len="sm" w="sm" type="none"/>
                <a:tailEnd len="sm" w="sm" type="none"/>
              </a:ln>
            </p:spPr>
          </p:cxnSp>
          <p:grpSp>
            <p:nvGrpSpPr>
              <p:cNvPr id="485" name="Google Shape;485;p6"/>
              <p:cNvGrpSpPr/>
              <p:nvPr/>
            </p:nvGrpSpPr>
            <p:grpSpPr>
              <a:xfrm>
                <a:off x="3569328" y="3862312"/>
                <a:ext cx="503238" cy="247614"/>
                <a:chOff x="2184877" y="1564501"/>
                <a:chExt cx="1198749" cy="439187"/>
              </a:xfrm>
            </p:grpSpPr>
            <p:sp>
              <p:nvSpPr>
                <p:cNvPr id="486" name="Google Shape;486;p6"/>
                <p:cNvSpPr/>
                <p:nvPr/>
              </p:nvSpPr>
              <p:spPr>
                <a:xfrm flipH="1" rot="10800000">
                  <a:off x="2188659" y="1691189"/>
                  <a:ext cx="1194966" cy="312499"/>
                </a:xfrm>
                <a:prstGeom prst="ellipse">
                  <a:avLst/>
                </a:prstGeom>
                <a:gradFill>
                  <a:gsLst>
                    <a:gs pos="0">
                      <a:srgbClr val="262699"/>
                    </a:gs>
                    <a:gs pos="3100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87" name="Google Shape;487;p6"/>
                <p:cNvSpPr/>
                <p:nvPr/>
              </p:nvSpPr>
              <p:spPr>
                <a:xfrm>
                  <a:off x="2184877" y="1736233"/>
                  <a:ext cx="1198749" cy="112612"/>
                </a:xfrm>
                <a:prstGeom prst="rect">
                  <a:avLst/>
                </a:prstGeom>
                <a:gradFill>
                  <a:gsLst>
                    <a:gs pos="0">
                      <a:srgbClr val="ACACEA"/>
                    </a:gs>
                    <a:gs pos="54000">
                      <a:srgbClr val="8383E0"/>
                    </a:gs>
                    <a:gs pos="100000">
                      <a:srgbClr val="262699"/>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88" name="Google Shape;488;p6"/>
                <p:cNvSpPr/>
                <p:nvPr/>
              </p:nvSpPr>
              <p:spPr>
                <a:xfrm flipH="1" rot="10800000">
                  <a:off x="2184877" y="1564501"/>
                  <a:ext cx="1194966" cy="31249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89" name="Google Shape;489;p6"/>
                <p:cNvSpPr/>
                <p:nvPr/>
              </p:nvSpPr>
              <p:spPr>
                <a:xfrm>
                  <a:off x="2491182" y="1671482"/>
                  <a:ext cx="582357" cy="154840"/>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90" name="Google Shape;490;p6"/>
                <p:cNvSpPr/>
                <p:nvPr/>
              </p:nvSpPr>
              <p:spPr>
                <a:xfrm>
                  <a:off x="2430678" y="1629252"/>
                  <a:ext cx="703366" cy="109797"/>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6"/>
                <p:cNvSpPr/>
                <p:nvPr/>
              </p:nvSpPr>
              <p:spPr>
                <a:xfrm>
                  <a:off x="2892025" y="1722158"/>
                  <a:ext cx="260925" cy="95720"/>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6"/>
                <p:cNvSpPr/>
                <p:nvPr/>
              </p:nvSpPr>
              <p:spPr>
                <a:xfrm>
                  <a:off x="2419332" y="1724972"/>
                  <a:ext cx="253364" cy="95720"/>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93" name="Google Shape;493;p6"/>
                <p:cNvCxnSpPr>
                  <a:endCxn id="488" idx="2"/>
                </p:cNvCxnSpPr>
                <p:nvPr/>
              </p:nvCxnSpPr>
              <p:spPr>
                <a:xfrm rot="10800000">
                  <a:off x="2184877" y="1720750"/>
                  <a:ext cx="3900" cy="1212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494" name="Google Shape;494;p6"/>
                <p:cNvCxnSpPr/>
                <p:nvPr/>
              </p:nvCxnSpPr>
              <p:spPr>
                <a:xfrm rot="10800000">
                  <a:off x="3379842" y="1727788"/>
                  <a:ext cx="3783" cy="121057"/>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grpSp>
          <p:nvGrpSpPr>
            <p:cNvPr id="495" name="Google Shape;495;p6"/>
            <p:cNvGrpSpPr/>
            <p:nvPr/>
          </p:nvGrpSpPr>
          <p:grpSpPr>
            <a:xfrm>
              <a:off x="4348791" y="3867073"/>
              <a:ext cx="514350" cy="1669798"/>
              <a:chOff x="4348791" y="3867073"/>
              <a:chExt cx="514350" cy="1669798"/>
            </a:xfrm>
          </p:grpSpPr>
          <p:sp>
            <p:nvSpPr>
              <p:cNvPr id="496" name="Google Shape;496;p6"/>
              <p:cNvSpPr/>
              <p:nvPr/>
            </p:nvSpPr>
            <p:spPr>
              <a:xfrm rot="10800000">
                <a:off x="4351838" y="3950855"/>
                <a:ext cx="498084" cy="628647"/>
              </a:xfrm>
              <a:prstGeom prst="rect">
                <a:avLst/>
              </a:prstGeom>
              <a:gradFill>
                <a:gsLst>
                  <a:gs pos="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497" name="Google Shape;497;p6"/>
              <p:cNvCxnSpPr/>
              <p:nvPr/>
            </p:nvCxnSpPr>
            <p:spPr>
              <a:xfrm flipH="1">
                <a:off x="4861553" y="4024212"/>
                <a:ext cx="1588" cy="1365045"/>
              </a:xfrm>
              <a:prstGeom prst="straightConnector1">
                <a:avLst/>
              </a:prstGeom>
              <a:noFill/>
              <a:ln cap="flat" cmpd="sng" w="9525">
                <a:solidFill>
                  <a:srgbClr val="000000"/>
                </a:solidFill>
                <a:prstDash val="dash"/>
                <a:round/>
                <a:headEnd len="sm" w="sm" type="none"/>
                <a:tailEnd len="sm" w="sm" type="none"/>
              </a:ln>
            </p:spPr>
          </p:cxnSp>
          <p:grpSp>
            <p:nvGrpSpPr>
              <p:cNvPr id="498" name="Google Shape;498;p6"/>
              <p:cNvGrpSpPr/>
              <p:nvPr/>
            </p:nvGrpSpPr>
            <p:grpSpPr>
              <a:xfrm>
                <a:off x="4353553" y="5311481"/>
                <a:ext cx="508000" cy="225391"/>
                <a:chOff x="4128204" y="3600524"/>
                <a:chExt cx="568606" cy="344310"/>
              </a:xfrm>
            </p:grpSpPr>
            <p:sp>
              <p:nvSpPr>
                <p:cNvPr id="499" name="Google Shape;499;p6"/>
                <p:cNvSpPr/>
                <p:nvPr/>
              </p:nvSpPr>
              <p:spPr>
                <a:xfrm>
                  <a:off x="4128204" y="3719336"/>
                  <a:ext cx="568606" cy="225498"/>
                </a:xfrm>
                <a:prstGeom prst="ellipse">
                  <a:avLst/>
                </a:prstGeom>
                <a:solidFill>
                  <a:srgbClr val="262699"/>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00" name="Google Shape;500;p6"/>
                <p:cNvSpPr/>
                <p:nvPr/>
              </p:nvSpPr>
              <p:spPr>
                <a:xfrm>
                  <a:off x="4128204" y="3719336"/>
                  <a:ext cx="568606" cy="111537"/>
                </a:xfrm>
                <a:prstGeom prst="rect">
                  <a:avLst/>
                </a:prstGeom>
                <a:solidFill>
                  <a:srgbClr val="2626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01" name="Google Shape;501;p6"/>
                <p:cNvSpPr/>
                <p:nvPr/>
              </p:nvSpPr>
              <p:spPr>
                <a:xfrm>
                  <a:off x="4128204" y="3600524"/>
                  <a:ext cx="568606" cy="230349"/>
                </a:xfrm>
                <a:prstGeom prst="ellipse">
                  <a:avLst/>
                </a:prstGeom>
                <a:solidFill>
                  <a:srgbClr val="ACACEA">
                    <a:alpha val="54901"/>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02" name="Google Shape;502;p6"/>
                <p:cNvCxnSpPr/>
                <p:nvPr/>
              </p:nvCxnSpPr>
              <p:spPr>
                <a:xfrm>
                  <a:off x="4696810" y="3719336"/>
                  <a:ext cx="0" cy="111537"/>
                </a:xfrm>
                <a:prstGeom prst="straightConnector1">
                  <a:avLst/>
                </a:prstGeom>
                <a:noFill/>
                <a:ln cap="flat" cmpd="sng" w="9525">
                  <a:solidFill>
                    <a:srgbClr val="000000"/>
                  </a:solidFill>
                  <a:prstDash val="solid"/>
                  <a:round/>
                  <a:headEnd len="sm" w="sm" type="none"/>
                  <a:tailEnd len="sm" w="sm" type="none"/>
                </a:ln>
              </p:spPr>
            </p:cxnSp>
            <p:cxnSp>
              <p:nvCxnSpPr>
                <p:cNvPr id="503" name="Google Shape;503;p6"/>
                <p:cNvCxnSpPr/>
                <p:nvPr/>
              </p:nvCxnSpPr>
              <p:spPr>
                <a:xfrm>
                  <a:off x="4128204" y="3719336"/>
                  <a:ext cx="0" cy="111537"/>
                </a:xfrm>
                <a:prstGeom prst="straightConnector1">
                  <a:avLst/>
                </a:prstGeom>
                <a:noFill/>
                <a:ln cap="flat" cmpd="sng" w="9525">
                  <a:solidFill>
                    <a:srgbClr val="000000"/>
                  </a:solidFill>
                  <a:prstDash val="solid"/>
                  <a:round/>
                  <a:headEnd len="sm" w="sm" type="none"/>
                  <a:tailEnd len="sm" w="sm" type="none"/>
                </a:ln>
              </p:spPr>
            </p:cxnSp>
          </p:grpSp>
          <p:sp>
            <p:nvSpPr>
              <p:cNvPr id="504" name="Google Shape;504;p6"/>
              <p:cNvSpPr/>
              <p:nvPr/>
            </p:nvSpPr>
            <p:spPr>
              <a:xfrm>
                <a:off x="4355141" y="4579754"/>
                <a:ext cx="496887" cy="812678"/>
              </a:xfrm>
              <a:prstGeom prst="rect">
                <a:avLst/>
              </a:prstGeom>
              <a:gradFill>
                <a:gsLst>
                  <a:gs pos="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05" name="Google Shape;505;p6"/>
              <p:cNvCxnSpPr/>
              <p:nvPr/>
            </p:nvCxnSpPr>
            <p:spPr>
              <a:xfrm flipH="1">
                <a:off x="4348791" y="4032148"/>
                <a:ext cx="3175" cy="1450757"/>
              </a:xfrm>
              <a:prstGeom prst="straightConnector1">
                <a:avLst/>
              </a:prstGeom>
              <a:noFill/>
              <a:ln cap="flat" cmpd="sng" w="9525">
                <a:solidFill>
                  <a:srgbClr val="000000"/>
                </a:solidFill>
                <a:prstDash val="dash"/>
                <a:round/>
                <a:headEnd len="sm" w="sm" type="none"/>
                <a:tailEnd len="sm" w="sm" type="none"/>
              </a:ln>
            </p:spPr>
          </p:cxnSp>
          <p:grpSp>
            <p:nvGrpSpPr>
              <p:cNvPr id="506" name="Google Shape;506;p6"/>
              <p:cNvGrpSpPr/>
              <p:nvPr/>
            </p:nvGrpSpPr>
            <p:grpSpPr>
              <a:xfrm>
                <a:off x="4351966" y="3867073"/>
                <a:ext cx="503237" cy="247613"/>
                <a:chOff x="2184879" y="1564498"/>
                <a:chExt cx="1198746" cy="439186"/>
              </a:xfrm>
            </p:grpSpPr>
            <p:sp>
              <p:nvSpPr>
                <p:cNvPr id="507" name="Google Shape;507;p6"/>
                <p:cNvSpPr/>
                <p:nvPr/>
              </p:nvSpPr>
              <p:spPr>
                <a:xfrm flipH="1" rot="10800000">
                  <a:off x="2188659" y="1691187"/>
                  <a:ext cx="1194966" cy="312497"/>
                </a:xfrm>
                <a:prstGeom prst="ellipse">
                  <a:avLst/>
                </a:prstGeom>
                <a:gradFill>
                  <a:gsLst>
                    <a:gs pos="0">
                      <a:srgbClr val="262699"/>
                    </a:gs>
                    <a:gs pos="3100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08" name="Google Shape;508;p6"/>
                <p:cNvSpPr/>
                <p:nvPr/>
              </p:nvSpPr>
              <p:spPr>
                <a:xfrm>
                  <a:off x="2184879" y="1736232"/>
                  <a:ext cx="1198746" cy="112612"/>
                </a:xfrm>
                <a:prstGeom prst="rect">
                  <a:avLst/>
                </a:prstGeom>
                <a:gradFill>
                  <a:gsLst>
                    <a:gs pos="0">
                      <a:srgbClr val="ACACEA"/>
                    </a:gs>
                    <a:gs pos="54000">
                      <a:srgbClr val="8383E0"/>
                    </a:gs>
                    <a:gs pos="100000">
                      <a:srgbClr val="262699"/>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09" name="Google Shape;509;p6"/>
                <p:cNvSpPr/>
                <p:nvPr/>
              </p:nvSpPr>
              <p:spPr>
                <a:xfrm flipH="1" rot="10800000">
                  <a:off x="2184879" y="1564498"/>
                  <a:ext cx="1194966" cy="312499"/>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10" name="Google Shape;510;p6"/>
                <p:cNvSpPr/>
                <p:nvPr/>
              </p:nvSpPr>
              <p:spPr>
                <a:xfrm>
                  <a:off x="2491182" y="1671479"/>
                  <a:ext cx="582357" cy="154842"/>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11" name="Google Shape;511;p6"/>
                <p:cNvSpPr/>
                <p:nvPr/>
              </p:nvSpPr>
              <p:spPr>
                <a:xfrm>
                  <a:off x="2430678" y="1629250"/>
                  <a:ext cx="703366" cy="10979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6"/>
                <p:cNvSpPr/>
                <p:nvPr/>
              </p:nvSpPr>
              <p:spPr>
                <a:xfrm>
                  <a:off x="2892025" y="1722154"/>
                  <a:ext cx="260927" cy="95720"/>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6"/>
                <p:cNvSpPr/>
                <p:nvPr/>
              </p:nvSpPr>
              <p:spPr>
                <a:xfrm>
                  <a:off x="2419334" y="1724970"/>
                  <a:ext cx="253362" cy="95720"/>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14" name="Google Shape;514;p6"/>
                <p:cNvCxnSpPr>
                  <a:endCxn id="509" idx="2"/>
                </p:cNvCxnSpPr>
                <p:nvPr/>
              </p:nvCxnSpPr>
              <p:spPr>
                <a:xfrm rot="10800000">
                  <a:off x="2184879" y="1720748"/>
                  <a:ext cx="3900" cy="1212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515" name="Google Shape;515;p6"/>
                <p:cNvCxnSpPr/>
                <p:nvPr/>
              </p:nvCxnSpPr>
              <p:spPr>
                <a:xfrm rot="10800000">
                  <a:off x="3379845" y="1727785"/>
                  <a:ext cx="3780" cy="121059"/>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grpSp>
          <p:nvGrpSpPr>
            <p:cNvPr id="516" name="Google Shape;516;p6"/>
            <p:cNvGrpSpPr/>
            <p:nvPr/>
          </p:nvGrpSpPr>
          <p:grpSpPr>
            <a:xfrm>
              <a:off x="5552117" y="3849614"/>
              <a:ext cx="514350" cy="1669799"/>
              <a:chOff x="5552117" y="3849614"/>
              <a:chExt cx="514350" cy="1669799"/>
            </a:xfrm>
          </p:grpSpPr>
          <p:sp>
            <p:nvSpPr>
              <p:cNvPr id="517" name="Google Shape;517;p6"/>
              <p:cNvSpPr/>
              <p:nvPr/>
            </p:nvSpPr>
            <p:spPr>
              <a:xfrm rot="10800000">
                <a:off x="5555163" y="3933392"/>
                <a:ext cx="498084" cy="628647"/>
              </a:xfrm>
              <a:prstGeom prst="rect">
                <a:avLst/>
              </a:prstGeom>
              <a:gradFill>
                <a:gsLst>
                  <a:gs pos="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18" name="Google Shape;518;p6"/>
              <p:cNvCxnSpPr/>
              <p:nvPr/>
            </p:nvCxnSpPr>
            <p:spPr>
              <a:xfrm flipH="1">
                <a:off x="6064879" y="4006752"/>
                <a:ext cx="1588" cy="1365045"/>
              </a:xfrm>
              <a:prstGeom prst="straightConnector1">
                <a:avLst/>
              </a:prstGeom>
              <a:noFill/>
              <a:ln cap="flat" cmpd="sng" w="9525">
                <a:solidFill>
                  <a:srgbClr val="000000"/>
                </a:solidFill>
                <a:prstDash val="dash"/>
                <a:round/>
                <a:headEnd len="sm" w="sm" type="none"/>
                <a:tailEnd len="sm" w="sm" type="none"/>
              </a:ln>
            </p:spPr>
          </p:cxnSp>
          <p:grpSp>
            <p:nvGrpSpPr>
              <p:cNvPr id="519" name="Google Shape;519;p6"/>
              <p:cNvGrpSpPr/>
              <p:nvPr/>
            </p:nvGrpSpPr>
            <p:grpSpPr>
              <a:xfrm>
                <a:off x="5556879" y="5294022"/>
                <a:ext cx="508000" cy="225392"/>
                <a:chOff x="4128205" y="3600530"/>
                <a:chExt cx="568606" cy="344311"/>
              </a:xfrm>
            </p:grpSpPr>
            <p:sp>
              <p:nvSpPr>
                <p:cNvPr id="520" name="Google Shape;520;p6"/>
                <p:cNvSpPr/>
                <p:nvPr/>
              </p:nvSpPr>
              <p:spPr>
                <a:xfrm>
                  <a:off x="4128205" y="3719341"/>
                  <a:ext cx="568606" cy="225500"/>
                </a:xfrm>
                <a:prstGeom prst="ellipse">
                  <a:avLst/>
                </a:prstGeom>
                <a:solidFill>
                  <a:srgbClr val="262699"/>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21" name="Google Shape;521;p6"/>
                <p:cNvSpPr/>
                <p:nvPr/>
              </p:nvSpPr>
              <p:spPr>
                <a:xfrm>
                  <a:off x="4128205" y="3719341"/>
                  <a:ext cx="568606" cy="111537"/>
                </a:xfrm>
                <a:prstGeom prst="rect">
                  <a:avLst/>
                </a:prstGeom>
                <a:solidFill>
                  <a:srgbClr val="2626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22" name="Google Shape;522;p6"/>
                <p:cNvSpPr/>
                <p:nvPr/>
              </p:nvSpPr>
              <p:spPr>
                <a:xfrm>
                  <a:off x="4128205" y="3600530"/>
                  <a:ext cx="568606" cy="230348"/>
                </a:xfrm>
                <a:prstGeom prst="ellipse">
                  <a:avLst/>
                </a:prstGeom>
                <a:solidFill>
                  <a:srgbClr val="ACACEA">
                    <a:alpha val="54901"/>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23" name="Google Shape;523;p6"/>
                <p:cNvCxnSpPr/>
                <p:nvPr/>
              </p:nvCxnSpPr>
              <p:spPr>
                <a:xfrm>
                  <a:off x="4696811" y="3719341"/>
                  <a:ext cx="0" cy="111537"/>
                </a:xfrm>
                <a:prstGeom prst="straightConnector1">
                  <a:avLst/>
                </a:prstGeom>
                <a:noFill/>
                <a:ln cap="flat" cmpd="sng" w="9525">
                  <a:solidFill>
                    <a:srgbClr val="000000"/>
                  </a:solidFill>
                  <a:prstDash val="solid"/>
                  <a:round/>
                  <a:headEnd len="sm" w="sm" type="none"/>
                  <a:tailEnd len="sm" w="sm" type="none"/>
                </a:ln>
              </p:spPr>
            </p:cxnSp>
            <p:cxnSp>
              <p:nvCxnSpPr>
                <p:cNvPr id="524" name="Google Shape;524;p6"/>
                <p:cNvCxnSpPr/>
                <p:nvPr/>
              </p:nvCxnSpPr>
              <p:spPr>
                <a:xfrm>
                  <a:off x="4128205" y="3719341"/>
                  <a:ext cx="0" cy="111537"/>
                </a:xfrm>
                <a:prstGeom prst="straightConnector1">
                  <a:avLst/>
                </a:prstGeom>
                <a:noFill/>
                <a:ln cap="flat" cmpd="sng" w="9525">
                  <a:solidFill>
                    <a:srgbClr val="000000"/>
                  </a:solidFill>
                  <a:prstDash val="solid"/>
                  <a:round/>
                  <a:headEnd len="sm" w="sm" type="none"/>
                  <a:tailEnd len="sm" w="sm" type="none"/>
                </a:ln>
              </p:spPr>
            </p:cxnSp>
          </p:grpSp>
          <p:sp>
            <p:nvSpPr>
              <p:cNvPr id="525" name="Google Shape;525;p6"/>
              <p:cNvSpPr/>
              <p:nvPr/>
            </p:nvSpPr>
            <p:spPr>
              <a:xfrm>
                <a:off x="5558467" y="4562294"/>
                <a:ext cx="496887" cy="812678"/>
              </a:xfrm>
              <a:prstGeom prst="rect">
                <a:avLst/>
              </a:prstGeom>
              <a:gradFill>
                <a:gsLst>
                  <a:gs pos="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26" name="Google Shape;526;p6"/>
              <p:cNvCxnSpPr/>
              <p:nvPr/>
            </p:nvCxnSpPr>
            <p:spPr>
              <a:xfrm flipH="1">
                <a:off x="5552117" y="4014689"/>
                <a:ext cx="3175" cy="1450757"/>
              </a:xfrm>
              <a:prstGeom prst="straightConnector1">
                <a:avLst/>
              </a:prstGeom>
              <a:noFill/>
              <a:ln cap="flat" cmpd="sng" w="9525">
                <a:solidFill>
                  <a:srgbClr val="000000"/>
                </a:solidFill>
                <a:prstDash val="dash"/>
                <a:round/>
                <a:headEnd len="sm" w="sm" type="none"/>
                <a:tailEnd len="sm" w="sm" type="none"/>
              </a:ln>
            </p:spPr>
          </p:cxnSp>
          <p:grpSp>
            <p:nvGrpSpPr>
              <p:cNvPr id="527" name="Google Shape;527;p6"/>
              <p:cNvGrpSpPr/>
              <p:nvPr/>
            </p:nvGrpSpPr>
            <p:grpSpPr>
              <a:xfrm>
                <a:off x="5555292" y="3849614"/>
                <a:ext cx="503237" cy="247613"/>
                <a:chOff x="2184881" y="1564505"/>
                <a:chExt cx="1198747" cy="439186"/>
              </a:xfrm>
            </p:grpSpPr>
            <p:sp>
              <p:nvSpPr>
                <p:cNvPr id="528" name="Google Shape;528;p6"/>
                <p:cNvSpPr/>
                <p:nvPr/>
              </p:nvSpPr>
              <p:spPr>
                <a:xfrm flipH="1" rot="10800000">
                  <a:off x="2188662" y="1691192"/>
                  <a:ext cx="1194966" cy="312499"/>
                </a:xfrm>
                <a:prstGeom prst="ellipse">
                  <a:avLst/>
                </a:prstGeom>
                <a:gradFill>
                  <a:gsLst>
                    <a:gs pos="0">
                      <a:srgbClr val="262699"/>
                    </a:gs>
                    <a:gs pos="3100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29" name="Google Shape;529;p6"/>
                <p:cNvSpPr/>
                <p:nvPr/>
              </p:nvSpPr>
              <p:spPr>
                <a:xfrm>
                  <a:off x="2184881" y="1736237"/>
                  <a:ext cx="1198746" cy="112612"/>
                </a:xfrm>
                <a:prstGeom prst="rect">
                  <a:avLst/>
                </a:prstGeom>
                <a:gradFill>
                  <a:gsLst>
                    <a:gs pos="0">
                      <a:srgbClr val="ACACEA"/>
                    </a:gs>
                    <a:gs pos="54000">
                      <a:srgbClr val="8383E0"/>
                    </a:gs>
                    <a:gs pos="100000">
                      <a:srgbClr val="262699"/>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30" name="Google Shape;530;p6"/>
                <p:cNvSpPr/>
                <p:nvPr/>
              </p:nvSpPr>
              <p:spPr>
                <a:xfrm flipH="1" rot="10800000">
                  <a:off x="2184881" y="1564505"/>
                  <a:ext cx="1194966" cy="31249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31" name="Google Shape;531;p6"/>
                <p:cNvSpPr/>
                <p:nvPr/>
              </p:nvSpPr>
              <p:spPr>
                <a:xfrm>
                  <a:off x="2491185" y="1671486"/>
                  <a:ext cx="582357" cy="154840"/>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32" name="Google Shape;532;p6"/>
                <p:cNvSpPr/>
                <p:nvPr/>
              </p:nvSpPr>
              <p:spPr>
                <a:xfrm>
                  <a:off x="2430680" y="1629256"/>
                  <a:ext cx="703366" cy="109797"/>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6"/>
                <p:cNvSpPr/>
                <p:nvPr/>
              </p:nvSpPr>
              <p:spPr>
                <a:xfrm>
                  <a:off x="2892028" y="1722161"/>
                  <a:ext cx="260927" cy="95720"/>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6"/>
                <p:cNvSpPr/>
                <p:nvPr/>
              </p:nvSpPr>
              <p:spPr>
                <a:xfrm>
                  <a:off x="2419337" y="1724976"/>
                  <a:ext cx="253362" cy="95720"/>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35" name="Google Shape;535;p6"/>
                <p:cNvCxnSpPr>
                  <a:endCxn id="530" idx="2"/>
                </p:cNvCxnSpPr>
                <p:nvPr/>
              </p:nvCxnSpPr>
              <p:spPr>
                <a:xfrm rot="10800000">
                  <a:off x="2184881" y="1720753"/>
                  <a:ext cx="3900" cy="1212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536" name="Google Shape;536;p6"/>
                <p:cNvCxnSpPr/>
                <p:nvPr/>
              </p:nvCxnSpPr>
              <p:spPr>
                <a:xfrm rot="10800000">
                  <a:off x="3379847" y="1727792"/>
                  <a:ext cx="3780" cy="121057"/>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grpSp>
          <p:nvGrpSpPr>
            <p:cNvPr id="537" name="Google Shape;537;p6"/>
            <p:cNvGrpSpPr/>
            <p:nvPr/>
          </p:nvGrpSpPr>
          <p:grpSpPr>
            <a:xfrm>
              <a:off x="6547479" y="3836916"/>
              <a:ext cx="514350" cy="1671386"/>
              <a:chOff x="6547479" y="3836916"/>
              <a:chExt cx="514350" cy="1671386"/>
            </a:xfrm>
          </p:grpSpPr>
          <p:sp>
            <p:nvSpPr>
              <p:cNvPr id="538" name="Google Shape;538;p6"/>
              <p:cNvSpPr/>
              <p:nvPr/>
            </p:nvSpPr>
            <p:spPr>
              <a:xfrm rot="10800000">
                <a:off x="6550526" y="3920772"/>
                <a:ext cx="498084" cy="629245"/>
              </a:xfrm>
              <a:prstGeom prst="rect">
                <a:avLst/>
              </a:prstGeom>
              <a:gradFill>
                <a:gsLst>
                  <a:gs pos="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39" name="Google Shape;539;p6"/>
              <p:cNvCxnSpPr/>
              <p:nvPr/>
            </p:nvCxnSpPr>
            <p:spPr>
              <a:xfrm flipH="1">
                <a:off x="7060242" y="3994054"/>
                <a:ext cx="1587" cy="1366633"/>
              </a:xfrm>
              <a:prstGeom prst="straightConnector1">
                <a:avLst/>
              </a:prstGeom>
              <a:noFill/>
              <a:ln cap="flat" cmpd="sng" w="9525">
                <a:solidFill>
                  <a:srgbClr val="000000"/>
                </a:solidFill>
                <a:prstDash val="dash"/>
                <a:round/>
                <a:headEnd len="sm" w="sm" type="none"/>
                <a:tailEnd len="sm" w="sm" type="none"/>
              </a:ln>
            </p:spPr>
          </p:cxnSp>
          <p:grpSp>
            <p:nvGrpSpPr>
              <p:cNvPr id="540" name="Google Shape;540;p6"/>
              <p:cNvGrpSpPr/>
              <p:nvPr/>
            </p:nvGrpSpPr>
            <p:grpSpPr>
              <a:xfrm>
                <a:off x="6552242" y="5286085"/>
                <a:ext cx="508000" cy="222217"/>
                <a:chOff x="4128205" y="3605704"/>
                <a:chExt cx="568606" cy="339138"/>
              </a:xfrm>
            </p:grpSpPr>
            <p:sp>
              <p:nvSpPr>
                <p:cNvPr id="541" name="Google Shape;541;p6"/>
                <p:cNvSpPr/>
                <p:nvPr/>
              </p:nvSpPr>
              <p:spPr>
                <a:xfrm>
                  <a:off x="4128205" y="3719558"/>
                  <a:ext cx="568606" cy="225284"/>
                </a:xfrm>
                <a:prstGeom prst="ellipse">
                  <a:avLst/>
                </a:prstGeom>
                <a:solidFill>
                  <a:srgbClr val="262699"/>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42" name="Google Shape;542;p6"/>
                <p:cNvSpPr/>
                <p:nvPr/>
              </p:nvSpPr>
              <p:spPr>
                <a:xfrm>
                  <a:off x="4128205" y="3719558"/>
                  <a:ext cx="568606" cy="111431"/>
                </a:xfrm>
                <a:prstGeom prst="rect">
                  <a:avLst/>
                </a:prstGeom>
                <a:solidFill>
                  <a:srgbClr val="2626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43" name="Google Shape;543;p6"/>
                <p:cNvSpPr/>
                <p:nvPr/>
              </p:nvSpPr>
              <p:spPr>
                <a:xfrm>
                  <a:off x="4128205" y="3605704"/>
                  <a:ext cx="568606" cy="225286"/>
                </a:xfrm>
                <a:prstGeom prst="ellipse">
                  <a:avLst/>
                </a:prstGeom>
                <a:solidFill>
                  <a:srgbClr val="ACACEA">
                    <a:alpha val="54901"/>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44" name="Google Shape;544;p6"/>
                <p:cNvCxnSpPr/>
                <p:nvPr/>
              </p:nvCxnSpPr>
              <p:spPr>
                <a:xfrm>
                  <a:off x="4696811" y="3719558"/>
                  <a:ext cx="0" cy="111431"/>
                </a:xfrm>
                <a:prstGeom prst="straightConnector1">
                  <a:avLst/>
                </a:prstGeom>
                <a:noFill/>
                <a:ln cap="flat" cmpd="sng" w="9525">
                  <a:solidFill>
                    <a:srgbClr val="000000"/>
                  </a:solidFill>
                  <a:prstDash val="solid"/>
                  <a:round/>
                  <a:headEnd len="sm" w="sm" type="none"/>
                  <a:tailEnd len="sm" w="sm" type="none"/>
                </a:ln>
              </p:spPr>
            </p:cxnSp>
            <p:cxnSp>
              <p:nvCxnSpPr>
                <p:cNvPr id="545" name="Google Shape;545;p6"/>
                <p:cNvCxnSpPr/>
                <p:nvPr/>
              </p:nvCxnSpPr>
              <p:spPr>
                <a:xfrm>
                  <a:off x="4128205" y="3719558"/>
                  <a:ext cx="0" cy="111431"/>
                </a:xfrm>
                <a:prstGeom prst="straightConnector1">
                  <a:avLst/>
                </a:prstGeom>
                <a:noFill/>
                <a:ln cap="flat" cmpd="sng" w="9525">
                  <a:solidFill>
                    <a:srgbClr val="000000"/>
                  </a:solidFill>
                  <a:prstDash val="solid"/>
                  <a:round/>
                  <a:headEnd len="sm" w="sm" type="none"/>
                  <a:tailEnd len="sm" w="sm" type="none"/>
                </a:ln>
              </p:spPr>
            </p:cxnSp>
          </p:grpSp>
          <p:sp>
            <p:nvSpPr>
              <p:cNvPr id="546" name="Google Shape;546;p6"/>
              <p:cNvSpPr/>
              <p:nvPr/>
            </p:nvSpPr>
            <p:spPr>
              <a:xfrm>
                <a:off x="6553829" y="4551184"/>
                <a:ext cx="496888" cy="812678"/>
              </a:xfrm>
              <a:prstGeom prst="rect">
                <a:avLst/>
              </a:prstGeom>
              <a:gradFill>
                <a:gsLst>
                  <a:gs pos="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47" name="Google Shape;547;p6"/>
              <p:cNvCxnSpPr/>
              <p:nvPr/>
            </p:nvCxnSpPr>
            <p:spPr>
              <a:xfrm flipH="1">
                <a:off x="6547479" y="4001991"/>
                <a:ext cx="3175" cy="1452344"/>
              </a:xfrm>
              <a:prstGeom prst="straightConnector1">
                <a:avLst/>
              </a:prstGeom>
              <a:noFill/>
              <a:ln cap="flat" cmpd="sng" w="9525">
                <a:solidFill>
                  <a:srgbClr val="000000"/>
                </a:solidFill>
                <a:prstDash val="dash"/>
                <a:round/>
                <a:headEnd len="sm" w="sm" type="none"/>
                <a:tailEnd len="sm" w="sm" type="none"/>
              </a:ln>
            </p:spPr>
          </p:cxnSp>
          <p:grpSp>
            <p:nvGrpSpPr>
              <p:cNvPr id="548" name="Google Shape;548;p6"/>
              <p:cNvGrpSpPr/>
              <p:nvPr/>
            </p:nvGrpSpPr>
            <p:grpSpPr>
              <a:xfrm>
                <a:off x="6550654" y="3836916"/>
                <a:ext cx="503238" cy="249200"/>
                <a:chOff x="2184879" y="1564508"/>
                <a:chExt cx="1198749" cy="441581"/>
              </a:xfrm>
            </p:grpSpPr>
            <p:sp>
              <p:nvSpPr>
                <p:cNvPr id="549" name="Google Shape;549;p6"/>
                <p:cNvSpPr/>
                <p:nvPr/>
              </p:nvSpPr>
              <p:spPr>
                <a:xfrm flipH="1" rot="10800000">
                  <a:off x="2188662" y="1691075"/>
                  <a:ext cx="1194966" cy="315014"/>
                </a:xfrm>
                <a:prstGeom prst="ellipse">
                  <a:avLst/>
                </a:prstGeom>
                <a:gradFill>
                  <a:gsLst>
                    <a:gs pos="0">
                      <a:srgbClr val="262699"/>
                    </a:gs>
                    <a:gs pos="3100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0" name="Google Shape;550;p6"/>
                <p:cNvSpPr/>
                <p:nvPr/>
              </p:nvSpPr>
              <p:spPr>
                <a:xfrm>
                  <a:off x="2184879" y="1736077"/>
                  <a:ext cx="1198749" cy="112505"/>
                </a:xfrm>
                <a:prstGeom prst="rect">
                  <a:avLst/>
                </a:prstGeom>
                <a:gradFill>
                  <a:gsLst>
                    <a:gs pos="0">
                      <a:srgbClr val="ACACEA"/>
                    </a:gs>
                    <a:gs pos="54000">
                      <a:srgbClr val="8383E0"/>
                    </a:gs>
                    <a:gs pos="100000">
                      <a:srgbClr val="262699"/>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1" name="Google Shape;551;p6"/>
                <p:cNvSpPr/>
                <p:nvPr/>
              </p:nvSpPr>
              <p:spPr>
                <a:xfrm flipH="1" rot="10800000">
                  <a:off x="2184879" y="1564508"/>
                  <a:ext cx="1194966" cy="315014"/>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2" name="Google Shape;552;p6"/>
                <p:cNvSpPr/>
                <p:nvPr/>
              </p:nvSpPr>
              <p:spPr>
                <a:xfrm>
                  <a:off x="2491185" y="1671388"/>
                  <a:ext cx="582357" cy="157507"/>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3" name="Google Shape;553;p6"/>
                <p:cNvSpPr/>
                <p:nvPr/>
              </p:nvSpPr>
              <p:spPr>
                <a:xfrm>
                  <a:off x="2430680" y="1629198"/>
                  <a:ext cx="703366" cy="112505"/>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6"/>
                <p:cNvSpPr/>
                <p:nvPr/>
              </p:nvSpPr>
              <p:spPr>
                <a:xfrm>
                  <a:off x="2892028" y="1724827"/>
                  <a:ext cx="260925" cy="95629"/>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6"/>
                <p:cNvSpPr/>
                <p:nvPr/>
              </p:nvSpPr>
              <p:spPr>
                <a:xfrm>
                  <a:off x="2419334" y="1727640"/>
                  <a:ext cx="253364" cy="92816"/>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56" name="Google Shape;556;p6"/>
                <p:cNvCxnSpPr>
                  <a:endCxn id="551" idx="2"/>
                </p:cNvCxnSpPr>
                <p:nvPr/>
              </p:nvCxnSpPr>
              <p:spPr>
                <a:xfrm rot="10800000">
                  <a:off x="2184879" y="1722015"/>
                  <a:ext cx="3900" cy="1209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557" name="Google Shape;557;p6"/>
                <p:cNvCxnSpPr/>
                <p:nvPr/>
              </p:nvCxnSpPr>
              <p:spPr>
                <a:xfrm rot="10800000">
                  <a:off x="3379845" y="1730452"/>
                  <a:ext cx="3783" cy="120944"/>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grpSp>
      <p:grpSp>
        <p:nvGrpSpPr>
          <p:cNvPr id="558" name="Google Shape;558;p6"/>
          <p:cNvGrpSpPr/>
          <p:nvPr/>
        </p:nvGrpSpPr>
        <p:grpSpPr>
          <a:xfrm>
            <a:off x="3116700" y="1948230"/>
            <a:ext cx="3312380" cy="1736055"/>
            <a:chOff x="2381956" y="2435173"/>
            <a:chExt cx="4415330" cy="2315048"/>
          </a:xfrm>
        </p:grpSpPr>
        <p:sp>
          <p:nvSpPr>
            <p:cNvPr id="559" name="Google Shape;559;p6"/>
            <p:cNvSpPr/>
            <p:nvPr/>
          </p:nvSpPr>
          <p:spPr>
            <a:xfrm>
              <a:off x="2381956" y="2439937"/>
              <a:ext cx="296789" cy="1743431"/>
            </a:xfrm>
            <a:custGeom>
              <a:rect b="b" l="l" r="r" t="t"/>
              <a:pathLst>
                <a:path extrusionOk="0" h="2022548" w="228538">
                  <a:moveTo>
                    <a:pt x="228538" y="0"/>
                  </a:moveTo>
                  <a:lnTo>
                    <a:pt x="0" y="6607"/>
                  </a:lnTo>
                  <a:lnTo>
                    <a:pt x="0" y="2022548"/>
                  </a:lnTo>
                </a:path>
              </a:pathLst>
            </a:custGeom>
            <a:noFill/>
            <a:ln cap="flat" cmpd="sng" w="31750">
              <a:solidFill>
                <a:srgbClr val="CC0000"/>
              </a:solidFill>
              <a:prstDash val="solid"/>
              <a:round/>
              <a:headEnd len="med" w="med" type="triangle"/>
              <a:tailEnd len="med" w="med" type="triangl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CC0000"/>
                </a:solidFill>
                <a:latin typeface="Arial"/>
                <a:ea typeface="Arial"/>
                <a:cs typeface="Arial"/>
                <a:sym typeface="Arial"/>
              </a:endParaRPr>
            </a:p>
          </p:txBody>
        </p:sp>
        <p:sp>
          <p:nvSpPr>
            <p:cNvPr id="560" name="Google Shape;560;p6"/>
            <p:cNvSpPr/>
            <p:nvPr/>
          </p:nvSpPr>
          <p:spPr>
            <a:xfrm flipH="1">
              <a:off x="6411620" y="2435173"/>
              <a:ext cx="385666" cy="2300758"/>
            </a:xfrm>
            <a:custGeom>
              <a:rect b="b" l="l" r="r" t="t"/>
              <a:pathLst>
                <a:path extrusionOk="0" h="2117725" w="307275">
                  <a:moveTo>
                    <a:pt x="307275" y="0"/>
                  </a:moveTo>
                  <a:lnTo>
                    <a:pt x="0" y="0"/>
                  </a:lnTo>
                  <a:lnTo>
                    <a:pt x="0" y="2117725"/>
                  </a:lnTo>
                </a:path>
              </a:pathLst>
            </a:custGeom>
            <a:noFill/>
            <a:ln cap="flat" cmpd="sng" w="31750">
              <a:solidFill>
                <a:srgbClr val="CC0000"/>
              </a:solidFill>
              <a:prstDash val="solid"/>
              <a:round/>
              <a:headEnd len="med" w="med" type="triangle"/>
              <a:tailEnd len="med" w="med" type="triangl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61" name="Google Shape;561;p6"/>
            <p:cNvCxnSpPr/>
            <p:nvPr/>
          </p:nvCxnSpPr>
          <p:spPr>
            <a:xfrm flipH="1" rot="10800000">
              <a:off x="5791061" y="2687638"/>
              <a:ext cx="7936" cy="2062583"/>
            </a:xfrm>
            <a:prstGeom prst="straightConnector1">
              <a:avLst/>
            </a:prstGeom>
            <a:noFill/>
            <a:ln cap="flat" cmpd="sng" w="31750">
              <a:solidFill>
                <a:srgbClr val="CC0000"/>
              </a:solidFill>
              <a:prstDash val="solid"/>
              <a:round/>
              <a:headEnd len="med" w="med" type="triangle"/>
              <a:tailEnd len="med" w="med" type="triangle"/>
            </a:ln>
          </p:spPr>
        </p:cxnSp>
        <p:cxnSp>
          <p:nvCxnSpPr>
            <p:cNvPr id="562" name="Google Shape;562;p6"/>
            <p:cNvCxnSpPr/>
            <p:nvPr/>
          </p:nvCxnSpPr>
          <p:spPr>
            <a:xfrm flipH="1" rot="10800000">
              <a:off x="4599144" y="2708279"/>
              <a:ext cx="17458" cy="2037179"/>
            </a:xfrm>
            <a:prstGeom prst="straightConnector1">
              <a:avLst/>
            </a:prstGeom>
            <a:noFill/>
            <a:ln cap="flat" cmpd="sng" w="31750">
              <a:solidFill>
                <a:srgbClr val="CC0000"/>
              </a:solidFill>
              <a:prstDash val="solid"/>
              <a:round/>
              <a:headEnd len="med" w="med" type="triangle"/>
              <a:tailEnd len="med" w="med" type="triangle"/>
            </a:ln>
          </p:spPr>
        </p:cxnSp>
        <p:cxnSp>
          <p:nvCxnSpPr>
            <p:cNvPr id="563" name="Google Shape;563;p6"/>
            <p:cNvCxnSpPr/>
            <p:nvPr/>
          </p:nvCxnSpPr>
          <p:spPr>
            <a:xfrm rot="10800000">
              <a:off x="3807178" y="2762265"/>
              <a:ext cx="9523" cy="1983193"/>
            </a:xfrm>
            <a:prstGeom prst="straightConnector1">
              <a:avLst/>
            </a:prstGeom>
            <a:noFill/>
            <a:ln cap="flat" cmpd="sng" w="31750">
              <a:solidFill>
                <a:srgbClr val="CC0000"/>
              </a:solidFill>
              <a:prstDash val="solid"/>
              <a:round/>
              <a:headEnd len="med" w="med" type="triangle"/>
              <a:tailEnd len="med" w="med" type="triangle"/>
            </a:ln>
          </p:spPr>
        </p:cxnSp>
      </p:grpSp>
      <p:grpSp>
        <p:nvGrpSpPr>
          <p:cNvPr id="564" name="Google Shape;564;p6"/>
          <p:cNvGrpSpPr/>
          <p:nvPr/>
        </p:nvGrpSpPr>
        <p:grpSpPr>
          <a:xfrm>
            <a:off x="2873914" y="3607599"/>
            <a:ext cx="3717459" cy="519077"/>
            <a:chOff x="2056656" y="4691836"/>
            <a:chExt cx="4955291" cy="692750"/>
          </a:xfrm>
        </p:grpSpPr>
        <p:grpSp>
          <p:nvGrpSpPr>
            <p:cNvPr id="565" name="Google Shape;565;p6"/>
            <p:cNvGrpSpPr/>
            <p:nvPr/>
          </p:nvGrpSpPr>
          <p:grpSpPr>
            <a:xfrm>
              <a:off x="3605780" y="5055689"/>
              <a:ext cx="430136" cy="328897"/>
              <a:chOff x="2932124" y="3912858"/>
              <a:chExt cx="430455" cy="329059"/>
            </a:xfrm>
          </p:grpSpPr>
          <p:sp>
            <p:nvSpPr>
              <p:cNvPr id="566" name="Google Shape;566;p6"/>
              <p:cNvSpPr/>
              <p:nvPr/>
            </p:nvSpPr>
            <p:spPr>
              <a:xfrm>
                <a:off x="2936890" y="3912858"/>
                <a:ext cx="425689" cy="329059"/>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67" name="Google Shape;567;p6"/>
              <p:cNvCxnSpPr/>
              <p:nvPr/>
            </p:nvCxnSpPr>
            <p:spPr>
              <a:xfrm>
                <a:off x="2932124" y="4005058"/>
                <a:ext cx="425689" cy="0"/>
              </a:xfrm>
              <a:prstGeom prst="straightConnector1">
                <a:avLst/>
              </a:prstGeom>
              <a:noFill/>
              <a:ln cap="flat" cmpd="sng" w="9525">
                <a:solidFill>
                  <a:srgbClr val="CC0000"/>
                </a:solidFill>
                <a:prstDash val="solid"/>
                <a:round/>
                <a:headEnd len="sm" w="sm" type="none"/>
                <a:tailEnd len="sm" w="sm" type="none"/>
              </a:ln>
            </p:spPr>
          </p:cxnSp>
          <p:cxnSp>
            <p:nvCxnSpPr>
              <p:cNvPr id="568" name="Google Shape;568;p6"/>
              <p:cNvCxnSpPr/>
              <p:nvPr/>
            </p:nvCxnSpPr>
            <p:spPr>
              <a:xfrm>
                <a:off x="2932124" y="4068645"/>
                <a:ext cx="425689" cy="0"/>
              </a:xfrm>
              <a:prstGeom prst="straightConnector1">
                <a:avLst/>
              </a:prstGeom>
              <a:noFill/>
              <a:ln cap="flat" cmpd="sng" w="9525">
                <a:solidFill>
                  <a:srgbClr val="CC0000"/>
                </a:solidFill>
                <a:prstDash val="solid"/>
                <a:round/>
                <a:headEnd len="sm" w="sm" type="none"/>
                <a:tailEnd len="sm" w="sm" type="none"/>
              </a:ln>
            </p:spPr>
          </p:cxnSp>
          <p:cxnSp>
            <p:nvCxnSpPr>
              <p:cNvPr id="569" name="Google Shape;569;p6"/>
              <p:cNvCxnSpPr>
                <a:stCxn id="566" idx="2"/>
              </p:cNvCxnSpPr>
              <p:nvPr/>
            </p:nvCxnSpPr>
            <p:spPr>
              <a:xfrm rot="10800000">
                <a:off x="3148235" y="4004917"/>
                <a:ext cx="1500" cy="237000"/>
              </a:xfrm>
              <a:prstGeom prst="straightConnector1">
                <a:avLst/>
              </a:prstGeom>
              <a:noFill/>
              <a:ln cap="flat" cmpd="sng" w="9525">
                <a:solidFill>
                  <a:srgbClr val="CC0000"/>
                </a:solidFill>
                <a:prstDash val="solid"/>
                <a:round/>
                <a:headEnd len="sm" w="sm" type="none"/>
                <a:tailEnd len="sm" w="sm" type="none"/>
              </a:ln>
            </p:spPr>
          </p:cxnSp>
        </p:grpSp>
        <p:grpSp>
          <p:nvGrpSpPr>
            <p:cNvPr id="570" name="Google Shape;570;p6"/>
            <p:cNvGrpSpPr/>
            <p:nvPr/>
          </p:nvGrpSpPr>
          <p:grpSpPr>
            <a:xfrm>
              <a:off x="4388278" y="5055689"/>
              <a:ext cx="430135" cy="328897"/>
              <a:chOff x="2931985" y="3912924"/>
              <a:chExt cx="430454" cy="329059"/>
            </a:xfrm>
          </p:grpSpPr>
          <p:sp>
            <p:nvSpPr>
              <p:cNvPr id="571" name="Google Shape;571;p6"/>
              <p:cNvSpPr/>
              <p:nvPr/>
            </p:nvSpPr>
            <p:spPr>
              <a:xfrm>
                <a:off x="2936750" y="3912924"/>
                <a:ext cx="425689" cy="329059"/>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72" name="Google Shape;572;p6"/>
              <p:cNvCxnSpPr/>
              <p:nvPr/>
            </p:nvCxnSpPr>
            <p:spPr>
              <a:xfrm>
                <a:off x="2931985" y="4005125"/>
                <a:ext cx="425689" cy="0"/>
              </a:xfrm>
              <a:prstGeom prst="straightConnector1">
                <a:avLst/>
              </a:prstGeom>
              <a:noFill/>
              <a:ln cap="flat" cmpd="sng" w="9525">
                <a:solidFill>
                  <a:srgbClr val="CC0000"/>
                </a:solidFill>
                <a:prstDash val="solid"/>
                <a:round/>
                <a:headEnd len="sm" w="sm" type="none"/>
                <a:tailEnd len="sm" w="sm" type="none"/>
              </a:ln>
            </p:spPr>
          </p:cxnSp>
          <p:cxnSp>
            <p:nvCxnSpPr>
              <p:cNvPr id="573" name="Google Shape;573;p6"/>
              <p:cNvCxnSpPr/>
              <p:nvPr/>
            </p:nvCxnSpPr>
            <p:spPr>
              <a:xfrm>
                <a:off x="2931985" y="4068711"/>
                <a:ext cx="425689" cy="0"/>
              </a:xfrm>
              <a:prstGeom prst="straightConnector1">
                <a:avLst/>
              </a:prstGeom>
              <a:noFill/>
              <a:ln cap="flat" cmpd="sng" w="9525">
                <a:solidFill>
                  <a:srgbClr val="CC0000"/>
                </a:solidFill>
                <a:prstDash val="solid"/>
                <a:round/>
                <a:headEnd len="sm" w="sm" type="none"/>
                <a:tailEnd len="sm" w="sm" type="none"/>
              </a:ln>
            </p:spPr>
          </p:cxnSp>
          <p:cxnSp>
            <p:nvCxnSpPr>
              <p:cNvPr id="574" name="Google Shape;574;p6"/>
              <p:cNvCxnSpPr>
                <a:stCxn id="571" idx="2"/>
              </p:cNvCxnSpPr>
              <p:nvPr/>
            </p:nvCxnSpPr>
            <p:spPr>
              <a:xfrm rot="10800000">
                <a:off x="3148095" y="4004983"/>
                <a:ext cx="1500" cy="237000"/>
              </a:xfrm>
              <a:prstGeom prst="straightConnector1">
                <a:avLst/>
              </a:prstGeom>
              <a:noFill/>
              <a:ln cap="flat" cmpd="sng" w="9525">
                <a:solidFill>
                  <a:srgbClr val="CC0000"/>
                </a:solidFill>
                <a:prstDash val="solid"/>
                <a:round/>
                <a:headEnd len="sm" w="sm" type="none"/>
                <a:tailEnd len="sm" w="sm" type="none"/>
              </a:ln>
            </p:spPr>
          </p:cxnSp>
        </p:grpSp>
        <p:grpSp>
          <p:nvGrpSpPr>
            <p:cNvPr id="575" name="Google Shape;575;p6"/>
            <p:cNvGrpSpPr/>
            <p:nvPr/>
          </p:nvGrpSpPr>
          <p:grpSpPr>
            <a:xfrm>
              <a:off x="5591389" y="5052511"/>
              <a:ext cx="430134" cy="328897"/>
              <a:chOff x="2931771" y="3912722"/>
              <a:chExt cx="430453" cy="329058"/>
            </a:xfrm>
          </p:grpSpPr>
          <p:sp>
            <p:nvSpPr>
              <p:cNvPr id="576" name="Google Shape;576;p6"/>
              <p:cNvSpPr/>
              <p:nvPr/>
            </p:nvSpPr>
            <p:spPr>
              <a:xfrm>
                <a:off x="2936535" y="3912722"/>
                <a:ext cx="425689" cy="329058"/>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77" name="Google Shape;577;p6"/>
              <p:cNvCxnSpPr/>
              <p:nvPr/>
            </p:nvCxnSpPr>
            <p:spPr>
              <a:xfrm>
                <a:off x="2931771" y="4004922"/>
                <a:ext cx="425689" cy="0"/>
              </a:xfrm>
              <a:prstGeom prst="straightConnector1">
                <a:avLst/>
              </a:prstGeom>
              <a:noFill/>
              <a:ln cap="flat" cmpd="sng" w="9525">
                <a:solidFill>
                  <a:srgbClr val="CC0000"/>
                </a:solidFill>
                <a:prstDash val="solid"/>
                <a:round/>
                <a:headEnd len="sm" w="sm" type="none"/>
                <a:tailEnd len="sm" w="sm" type="none"/>
              </a:ln>
            </p:spPr>
          </p:cxnSp>
          <p:cxnSp>
            <p:nvCxnSpPr>
              <p:cNvPr id="578" name="Google Shape;578;p6"/>
              <p:cNvCxnSpPr/>
              <p:nvPr/>
            </p:nvCxnSpPr>
            <p:spPr>
              <a:xfrm>
                <a:off x="2931771" y="4068509"/>
                <a:ext cx="425689" cy="0"/>
              </a:xfrm>
              <a:prstGeom prst="straightConnector1">
                <a:avLst/>
              </a:prstGeom>
              <a:noFill/>
              <a:ln cap="flat" cmpd="sng" w="9525">
                <a:solidFill>
                  <a:srgbClr val="CC0000"/>
                </a:solidFill>
                <a:prstDash val="solid"/>
                <a:round/>
                <a:headEnd len="sm" w="sm" type="none"/>
                <a:tailEnd len="sm" w="sm" type="none"/>
              </a:ln>
            </p:spPr>
          </p:cxnSp>
          <p:cxnSp>
            <p:nvCxnSpPr>
              <p:cNvPr id="579" name="Google Shape;579;p6"/>
              <p:cNvCxnSpPr>
                <a:stCxn id="576" idx="2"/>
              </p:cNvCxnSpPr>
              <p:nvPr/>
            </p:nvCxnSpPr>
            <p:spPr>
              <a:xfrm rot="10800000">
                <a:off x="3147879" y="4004780"/>
                <a:ext cx="1500" cy="237000"/>
              </a:xfrm>
              <a:prstGeom prst="straightConnector1">
                <a:avLst/>
              </a:prstGeom>
              <a:noFill/>
              <a:ln cap="flat" cmpd="sng" w="9525">
                <a:solidFill>
                  <a:srgbClr val="CC0000"/>
                </a:solidFill>
                <a:prstDash val="solid"/>
                <a:round/>
                <a:headEnd len="sm" w="sm" type="none"/>
                <a:tailEnd len="sm" w="sm" type="none"/>
              </a:ln>
            </p:spPr>
          </p:cxnSp>
        </p:grpSp>
        <p:grpSp>
          <p:nvGrpSpPr>
            <p:cNvPr id="580" name="Google Shape;580;p6"/>
            <p:cNvGrpSpPr/>
            <p:nvPr/>
          </p:nvGrpSpPr>
          <p:grpSpPr>
            <a:xfrm>
              <a:off x="6581812" y="5046155"/>
              <a:ext cx="430135" cy="328898"/>
              <a:chOff x="2931660" y="3913102"/>
              <a:chExt cx="430454" cy="328747"/>
            </a:xfrm>
          </p:grpSpPr>
          <p:sp>
            <p:nvSpPr>
              <p:cNvPr id="581" name="Google Shape;581;p6"/>
              <p:cNvSpPr/>
              <p:nvPr/>
            </p:nvSpPr>
            <p:spPr>
              <a:xfrm>
                <a:off x="2936425" y="3913102"/>
                <a:ext cx="425689" cy="328747"/>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82" name="Google Shape;582;p6"/>
              <p:cNvCxnSpPr/>
              <p:nvPr/>
            </p:nvCxnSpPr>
            <p:spPr>
              <a:xfrm>
                <a:off x="2931660" y="4005215"/>
                <a:ext cx="425689" cy="0"/>
              </a:xfrm>
              <a:prstGeom prst="straightConnector1">
                <a:avLst/>
              </a:prstGeom>
              <a:noFill/>
              <a:ln cap="flat" cmpd="sng" w="9525">
                <a:solidFill>
                  <a:srgbClr val="CC0000"/>
                </a:solidFill>
                <a:prstDash val="solid"/>
                <a:round/>
                <a:headEnd len="sm" w="sm" type="none"/>
                <a:tailEnd len="sm" w="sm" type="none"/>
              </a:ln>
            </p:spPr>
          </p:cxnSp>
          <p:cxnSp>
            <p:nvCxnSpPr>
              <p:cNvPr id="583" name="Google Shape;583;p6"/>
              <p:cNvCxnSpPr/>
              <p:nvPr/>
            </p:nvCxnSpPr>
            <p:spPr>
              <a:xfrm>
                <a:off x="2931660" y="4067152"/>
                <a:ext cx="425689" cy="0"/>
              </a:xfrm>
              <a:prstGeom prst="straightConnector1">
                <a:avLst/>
              </a:prstGeom>
              <a:noFill/>
              <a:ln cap="flat" cmpd="sng" w="9525">
                <a:solidFill>
                  <a:srgbClr val="CC0000"/>
                </a:solidFill>
                <a:prstDash val="solid"/>
                <a:round/>
                <a:headEnd len="sm" w="sm" type="none"/>
                <a:tailEnd len="sm" w="sm" type="none"/>
              </a:ln>
            </p:spPr>
          </p:cxnSp>
          <p:cxnSp>
            <p:nvCxnSpPr>
              <p:cNvPr id="584" name="Google Shape;584;p6"/>
              <p:cNvCxnSpPr>
                <a:stCxn id="581" idx="2"/>
              </p:cNvCxnSpPr>
              <p:nvPr/>
            </p:nvCxnSpPr>
            <p:spPr>
              <a:xfrm rot="10800000">
                <a:off x="3147770" y="4005149"/>
                <a:ext cx="1500" cy="236700"/>
              </a:xfrm>
              <a:prstGeom prst="straightConnector1">
                <a:avLst/>
              </a:prstGeom>
              <a:noFill/>
              <a:ln cap="flat" cmpd="sng" w="9525">
                <a:solidFill>
                  <a:srgbClr val="CC0000"/>
                </a:solidFill>
                <a:prstDash val="solid"/>
                <a:round/>
                <a:headEnd len="sm" w="sm" type="none"/>
                <a:tailEnd len="sm" w="sm" type="none"/>
              </a:ln>
            </p:spPr>
          </p:cxnSp>
        </p:grpSp>
        <p:grpSp>
          <p:nvGrpSpPr>
            <p:cNvPr id="585" name="Google Shape;585;p6"/>
            <p:cNvGrpSpPr/>
            <p:nvPr/>
          </p:nvGrpSpPr>
          <p:grpSpPr>
            <a:xfrm>
              <a:off x="2056656" y="4691836"/>
              <a:ext cx="674567" cy="519563"/>
              <a:chOff x="2932675" y="3913607"/>
              <a:chExt cx="429970" cy="328266"/>
            </a:xfrm>
          </p:grpSpPr>
          <p:sp>
            <p:nvSpPr>
              <p:cNvPr id="586" name="Google Shape;586;p6"/>
              <p:cNvSpPr/>
              <p:nvPr/>
            </p:nvSpPr>
            <p:spPr>
              <a:xfrm>
                <a:off x="2936722" y="3913607"/>
                <a:ext cx="425923" cy="328266"/>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87" name="Google Shape;587;p6"/>
              <p:cNvCxnSpPr/>
              <p:nvPr/>
            </p:nvCxnSpPr>
            <p:spPr>
              <a:xfrm>
                <a:off x="2932675" y="4004959"/>
                <a:ext cx="424911" cy="0"/>
              </a:xfrm>
              <a:prstGeom prst="straightConnector1">
                <a:avLst/>
              </a:prstGeom>
              <a:noFill/>
              <a:ln cap="flat" cmpd="sng" w="9525">
                <a:solidFill>
                  <a:srgbClr val="CC0000"/>
                </a:solidFill>
                <a:prstDash val="solid"/>
                <a:round/>
                <a:headEnd len="sm" w="sm" type="none"/>
                <a:tailEnd len="sm" w="sm" type="none"/>
              </a:ln>
            </p:spPr>
          </p:cxnSp>
          <p:cxnSp>
            <p:nvCxnSpPr>
              <p:cNvPr id="588" name="Google Shape;588;p6"/>
              <p:cNvCxnSpPr/>
              <p:nvPr/>
            </p:nvCxnSpPr>
            <p:spPr>
              <a:xfrm>
                <a:off x="2932675" y="4069207"/>
                <a:ext cx="424911" cy="0"/>
              </a:xfrm>
              <a:prstGeom prst="straightConnector1">
                <a:avLst/>
              </a:prstGeom>
              <a:noFill/>
              <a:ln cap="flat" cmpd="sng" w="9525">
                <a:solidFill>
                  <a:srgbClr val="CC0000"/>
                </a:solidFill>
                <a:prstDash val="solid"/>
                <a:round/>
                <a:headEnd len="sm" w="sm" type="none"/>
                <a:tailEnd len="sm" w="sm" type="none"/>
              </a:ln>
            </p:spPr>
          </p:cxnSp>
          <p:cxnSp>
            <p:nvCxnSpPr>
              <p:cNvPr id="589" name="Google Shape;589;p6"/>
              <p:cNvCxnSpPr>
                <a:stCxn id="586" idx="2"/>
              </p:cNvCxnSpPr>
              <p:nvPr/>
            </p:nvCxnSpPr>
            <p:spPr>
              <a:xfrm rot="10800000">
                <a:off x="3148784" y="4004873"/>
                <a:ext cx="900" cy="237000"/>
              </a:xfrm>
              <a:prstGeom prst="straightConnector1">
                <a:avLst/>
              </a:prstGeom>
              <a:noFill/>
              <a:ln cap="flat" cmpd="sng" w="9525">
                <a:solidFill>
                  <a:srgbClr val="CC0000"/>
                </a:solidFill>
                <a:prstDash val="solid"/>
                <a:round/>
                <a:headEnd len="sm" w="sm" type="none"/>
                <a:tailEnd len="sm" w="sm" type="none"/>
              </a:ln>
            </p:spPr>
          </p:cxnSp>
        </p:grpSp>
      </p:grpSp>
      <p:grpSp>
        <p:nvGrpSpPr>
          <p:cNvPr id="590" name="Google Shape;590;p6"/>
          <p:cNvGrpSpPr/>
          <p:nvPr/>
        </p:nvGrpSpPr>
        <p:grpSpPr>
          <a:xfrm>
            <a:off x="5723004" y="4548368"/>
            <a:ext cx="441757" cy="182150"/>
            <a:chOff x="1871277" y="1576300"/>
            <a:chExt cx="1128371" cy="437861"/>
          </a:xfrm>
        </p:grpSpPr>
        <p:sp>
          <p:nvSpPr>
            <p:cNvPr id="591" name="Google Shape;591;p6"/>
            <p:cNvSpPr/>
            <p:nvPr/>
          </p:nvSpPr>
          <p:spPr>
            <a:xfrm flipH="1" rot="10800000">
              <a:off x="1874317" y="1693636"/>
              <a:ext cx="1125331" cy="320525"/>
            </a:xfrm>
            <a:prstGeom prst="ellipse">
              <a:avLst/>
            </a:prstGeom>
            <a:gradFill>
              <a:gsLst>
                <a:gs pos="0">
                  <a:srgbClr val="262699"/>
                </a:gs>
                <a:gs pos="52999">
                  <a:srgbClr val="8585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92" name="Google Shape;592;p6"/>
            <p:cNvSpPr/>
            <p:nvPr/>
          </p:nvSpPr>
          <p:spPr>
            <a:xfrm>
              <a:off x="1871277" y="1739425"/>
              <a:ext cx="1128371" cy="117334"/>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93" name="Google Shape;593;p6"/>
            <p:cNvSpPr/>
            <p:nvPr/>
          </p:nvSpPr>
          <p:spPr>
            <a:xfrm flipH="1" rot="10800000">
              <a:off x="1871277" y="1576300"/>
              <a:ext cx="1125331" cy="320525"/>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94" name="Google Shape;594;p6"/>
            <p:cNvSpPr/>
            <p:nvPr/>
          </p:nvSpPr>
          <p:spPr>
            <a:xfrm>
              <a:off x="2160212" y="1673602"/>
              <a:ext cx="547458" cy="16026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95" name="Google Shape;595;p6"/>
            <p:cNvSpPr/>
            <p:nvPr/>
          </p:nvSpPr>
          <p:spPr>
            <a:xfrm>
              <a:off x="2102426" y="1633537"/>
              <a:ext cx="663033" cy="111612"/>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6"/>
            <p:cNvSpPr/>
            <p:nvPr/>
          </p:nvSpPr>
          <p:spPr>
            <a:xfrm>
              <a:off x="2537350" y="1727978"/>
              <a:ext cx="243315" cy="97302"/>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6"/>
            <p:cNvSpPr/>
            <p:nvPr/>
          </p:nvSpPr>
          <p:spPr>
            <a:xfrm>
              <a:off x="2090260" y="1730839"/>
              <a:ext cx="240272" cy="97302"/>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98" name="Google Shape;598;p6"/>
            <p:cNvCxnSpPr>
              <a:endCxn id="593" idx="2"/>
            </p:cNvCxnSpPr>
            <p:nvPr/>
          </p:nvCxnSpPr>
          <p:spPr>
            <a:xfrm rot="10800000">
              <a:off x="1871277" y="1736563"/>
              <a:ext cx="3000" cy="1230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599" name="Google Shape;599;p6"/>
            <p:cNvCxnSpPr/>
            <p:nvPr/>
          </p:nvCxnSpPr>
          <p:spPr>
            <a:xfrm rot="10800000">
              <a:off x="2996608" y="1733702"/>
              <a:ext cx="3040" cy="123058"/>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nvGrpSpPr>
          <p:cNvPr id="600" name="Google Shape;600;p6"/>
          <p:cNvGrpSpPr/>
          <p:nvPr/>
        </p:nvGrpSpPr>
        <p:grpSpPr>
          <a:xfrm>
            <a:off x="4612149" y="4442406"/>
            <a:ext cx="441757" cy="182150"/>
            <a:chOff x="1871277" y="1576300"/>
            <a:chExt cx="1128371" cy="437861"/>
          </a:xfrm>
        </p:grpSpPr>
        <p:sp>
          <p:nvSpPr>
            <p:cNvPr id="601" name="Google Shape;601;p6"/>
            <p:cNvSpPr/>
            <p:nvPr/>
          </p:nvSpPr>
          <p:spPr>
            <a:xfrm flipH="1" rot="10800000">
              <a:off x="1874319" y="1693635"/>
              <a:ext cx="1125329" cy="320526"/>
            </a:xfrm>
            <a:prstGeom prst="ellipse">
              <a:avLst/>
            </a:prstGeom>
            <a:gradFill>
              <a:gsLst>
                <a:gs pos="0">
                  <a:srgbClr val="262699"/>
                </a:gs>
                <a:gs pos="52999">
                  <a:srgbClr val="8585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02" name="Google Shape;602;p6"/>
            <p:cNvSpPr/>
            <p:nvPr/>
          </p:nvSpPr>
          <p:spPr>
            <a:xfrm>
              <a:off x="1871277" y="1739424"/>
              <a:ext cx="1128371" cy="117336"/>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03" name="Google Shape;603;p6"/>
            <p:cNvSpPr/>
            <p:nvPr/>
          </p:nvSpPr>
          <p:spPr>
            <a:xfrm flipH="1" rot="10800000">
              <a:off x="1871277" y="1576300"/>
              <a:ext cx="1125329" cy="320526"/>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04" name="Google Shape;604;p6"/>
            <p:cNvSpPr/>
            <p:nvPr/>
          </p:nvSpPr>
          <p:spPr>
            <a:xfrm>
              <a:off x="2160214" y="1673603"/>
              <a:ext cx="547457" cy="16026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05" name="Google Shape;605;p6"/>
            <p:cNvSpPr/>
            <p:nvPr/>
          </p:nvSpPr>
          <p:spPr>
            <a:xfrm>
              <a:off x="2102426" y="1633537"/>
              <a:ext cx="663031" cy="111611"/>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6"/>
            <p:cNvSpPr/>
            <p:nvPr/>
          </p:nvSpPr>
          <p:spPr>
            <a:xfrm>
              <a:off x="2537351" y="1727977"/>
              <a:ext cx="243314" cy="97303"/>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6"/>
            <p:cNvSpPr/>
            <p:nvPr/>
          </p:nvSpPr>
          <p:spPr>
            <a:xfrm>
              <a:off x="2090260" y="1730839"/>
              <a:ext cx="240274" cy="97303"/>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08" name="Google Shape;608;p6"/>
            <p:cNvCxnSpPr>
              <a:endCxn id="603" idx="2"/>
            </p:cNvCxnSpPr>
            <p:nvPr/>
          </p:nvCxnSpPr>
          <p:spPr>
            <a:xfrm rot="10800000">
              <a:off x="1871277" y="1736563"/>
              <a:ext cx="3000" cy="1230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609" name="Google Shape;609;p6"/>
            <p:cNvCxnSpPr/>
            <p:nvPr/>
          </p:nvCxnSpPr>
          <p:spPr>
            <a:xfrm rot="10800000">
              <a:off x="2996606" y="1733700"/>
              <a:ext cx="3042" cy="12306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nvGrpSpPr>
          <p:cNvPr id="610" name="Google Shape;610;p6"/>
          <p:cNvGrpSpPr/>
          <p:nvPr/>
        </p:nvGrpSpPr>
        <p:grpSpPr>
          <a:xfrm>
            <a:off x="5206273" y="4787687"/>
            <a:ext cx="441757" cy="182150"/>
            <a:chOff x="1871277" y="1576300"/>
            <a:chExt cx="1128371" cy="437861"/>
          </a:xfrm>
        </p:grpSpPr>
        <p:sp>
          <p:nvSpPr>
            <p:cNvPr id="611" name="Google Shape;611;p6"/>
            <p:cNvSpPr/>
            <p:nvPr/>
          </p:nvSpPr>
          <p:spPr>
            <a:xfrm flipH="1" rot="10800000">
              <a:off x="1874317" y="1693635"/>
              <a:ext cx="1125331" cy="320526"/>
            </a:xfrm>
            <a:prstGeom prst="ellipse">
              <a:avLst/>
            </a:prstGeom>
            <a:gradFill>
              <a:gsLst>
                <a:gs pos="0">
                  <a:srgbClr val="262699"/>
                </a:gs>
                <a:gs pos="52999">
                  <a:srgbClr val="8585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12" name="Google Shape;612;p6"/>
            <p:cNvSpPr/>
            <p:nvPr/>
          </p:nvSpPr>
          <p:spPr>
            <a:xfrm>
              <a:off x="1871277" y="1739424"/>
              <a:ext cx="1128371" cy="117336"/>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13" name="Google Shape;613;p6"/>
            <p:cNvSpPr/>
            <p:nvPr/>
          </p:nvSpPr>
          <p:spPr>
            <a:xfrm flipH="1" rot="10800000">
              <a:off x="1871277" y="1576300"/>
              <a:ext cx="1125331" cy="320526"/>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14" name="Google Shape;614;p6"/>
            <p:cNvSpPr/>
            <p:nvPr/>
          </p:nvSpPr>
          <p:spPr>
            <a:xfrm>
              <a:off x="2160212" y="1673603"/>
              <a:ext cx="547458" cy="16026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15" name="Google Shape;615;p6"/>
            <p:cNvSpPr/>
            <p:nvPr/>
          </p:nvSpPr>
          <p:spPr>
            <a:xfrm>
              <a:off x="2102426" y="1633537"/>
              <a:ext cx="663033" cy="111611"/>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6"/>
            <p:cNvSpPr/>
            <p:nvPr/>
          </p:nvSpPr>
          <p:spPr>
            <a:xfrm>
              <a:off x="2537350" y="1727977"/>
              <a:ext cx="243315" cy="97303"/>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6"/>
            <p:cNvSpPr/>
            <p:nvPr/>
          </p:nvSpPr>
          <p:spPr>
            <a:xfrm>
              <a:off x="2090260" y="1730839"/>
              <a:ext cx="240272" cy="97303"/>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18" name="Google Shape;618;p6"/>
            <p:cNvCxnSpPr>
              <a:endCxn id="613" idx="2"/>
            </p:cNvCxnSpPr>
            <p:nvPr/>
          </p:nvCxnSpPr>
          <p:spPr>
            <a:xfrm rot="10800000">
              <a:off x="1871277" y="1736563"/>
              <a:ext cx="3000" cy="1230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619" name="Google Shape;619;p6"/>
            <p:cNvCxnSpPr/>
            <p:nvPr/>
          </p:nvCxnSpPr>
          <p:spPr>
            <a:xfrm rot="10800000">
              <a:off x="2996608" y="1733700"/>
              <a:ext cx="3040" cy="12306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nvGrpSpPr>
          <p:cNvPr id="620" name="Google Shape;620;p6"/>
          <p:cNvGrpSpPr/>
          <p:nvPr/>
        </p:nvGrpSpPr>
        <p:grpSpPr>
          <a:xfrm>
            <a:off x="4108517" y="4856743"/>
            <a:ext cx="441757" cy="182150"/>
            <a:chOff x="1871277" y="1576300"/>
            <a:chExt cx="1128371" cy="437861"/>
          </a:xfrm>
        </p:grpSpPr>
        <p:sp>
          <p:nvSpPr>
            <p:cNvPr id="621" name="Google Shape;621;p6"/>
            <p:cNvSpPr/>
            <p:nvPr/>
          </p:nvSpPr>
          <p:spPr>
            <a:xfrm flipH="1" rot="10800000">
              <a:off x="1874317" y="1693635"/>
              <a:ext cx="1125331" cy="320526"/>
            </a:xfrm>
            <a:prstGeom prst="ellipse">
              <a:avLst/>
            </a:prstGeom>
            <a:gradFill>
              <a:gsLst>
                <a:gs pos="0">
                  <a:srgbClr val="262699"/>
                </a:gs>
                <a:gs pos="52999">
                  <a:srgbClr val="8585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2" name="Google Shape;622;p6"/>
            <p:cNvSpPr/>
            <p:nvPr/>
          </p:nvSpPr>
          <p:spPr>
            <a:xfrm>
              <a:off x="1871277" y="1739424"/>
              <a:ext cx="1128371" cy="117336"/>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3" name="Google Shape;623;p6"/>
            <p:cNvSpPr/>
            <p:nvPr/>
          </p:nvSpPr>
          <p:spPr>
            <a:xfrm flipH="1" rot="10800000">
              <a:off x="1871277" y="1576300"/>
              <a:ext cx="1125331" cy="320526"/>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4" name="Google Shape;624;p6"/>
            <p:cNvSpPr/>
            <p:nvPr/>
          </p:nvSpPr>
          <p:spPr>
            <a:xfrm>
              <a:off x="2160212" y="1673603"/>
              <a:ext cx="547458" cy="16026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5" name="Google Shape;625;p6"/>
            <p:cNvSpPr/>
            <p:nvPr/>
          </p:nvSpPr>
          <p:spPr>
            <a:xfrm>
              <a:off x="2102426" y="1633537"/>
              <a:ext cx="663033" cy="111611"/>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6"/>
            <p:cNvSpPr/>
            <p:nvPr/>
          </p:nvSpPr>
          <p:spPr>
            <a:xfrm>
              <a:off x="2537350" y="1727977"/>
              <a:ext cx="243315" cy="97303"/>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6"/>
            <p:cNvSpPr/>
            <p:nvPr/>
          </p:nvSpPr>
          <p:spPr>
            <a:xfrm>
              <a:off x="2090260" y="1730839"/>
              <a:ext cx="240272" cy="97303"/>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28" name="Google Shape;628;p6"/>
            <p:cNvCxnSpPr>
              <a:endCxn id="623" idx="2"/>
            </p:cNvCxnSpPr>
            <p:nvPr/>
          </p:nvCxnSpPr>
          <p:spPr>
            <a:xfrm rot="10800000">
              <a:off x="1871277" y="1736563"/>
              <a:ext cx="3000" cy="1230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629" name="Google Shape;629;p6"/>
            <p:cNvCxnSpPr/>
            <p:nvPr/>
          </p:nvCxnSpPr>
          <p:spPr>
            <a:xfrm rot="10800000">
              <a:off x="2996608" y="1733700"/>
              <a:ext cx="3040" cy="12306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nvGrpSpPr>
          <p:cNvPr id="630" name="Google Shape;630;p6"/>
          <p:cNvGrpSpPr/>
          <p:nvPr/>
        </p:nvGrpSpPr>
        <p:grpSpPr>
          <a:xfrm>
            <a:off x="3389397" y="1756439"/>
            <a:ext cx="2699250" cy="509173"/>
            <a:chOff x="2704632" y="2011398"/>
            <a:chExt cx="3598520" cy="679169"/>
          </a:xfrm>
        </p:grpSpPr>
        <p:sp>
          <p:nvSpPr>
            <p:cNvPr id="631" name="Google Shape;631;p6"/>
            <p:cNvSpPr/>
            <p:nvPr/>
          </p:nvSpPr>
          <p:spPr>
            <a:xfrm>
              <a:off x="2722092" y="2011398"/>
              <a:ext cx="3581060" cy="492331"/>
            </a:xfrm>
            <a:prstGeom prst="ellipse">
              <a:avLst/>
            </a:prstGeom>
            <a:solidFill>
              <a:srgbClr val="FFFFFF">
                <a:alpha val="4196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32" name="Google Shape;632;p6"/>
            <p:cNvSpPr/>
            <p:nvPr/>
          </p:nvSpPr>
          <p:spPr>
            <a:xfrm>
              <a:off x="2704632" y="2012986"/>
              <a:ext cx="3581060" cy="492331"/>
            </a:xfrm>
            <a:prstGeom prst="ellipse">
              <a:avLst/>
            </a:prstGeom>
            <a:solidFill>
              <a:srgbClr val="CC0000">
                <a:alpha val="41960"/>
              </a:srgbClr>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33" name="Google Shape;633;p6"/>
            <p:cNvSpPr txBox="1"/>
            <p:nvPr/>
          </p:nvSpPr>
          <p:spPr>
            <a:xfrm>
              <a:off x="3452664" y="2127167"/>
              <a:ext cx="2057700" cy="563400"/>
            </a:xfrm>
            <a:prstGeom prst="rect">
              <a:avLst/>
            </a:prstGeom>
            <a:noFill/>
            <a:ln>
              <a:noFill/>
            </a:ln>
          </p:spPr>
          <p:txBody>
            <a:bodyPr anchorCtr="0" anchor="t" bIns="34275" lIns="68575" spcFirstLastPara="1" rIns="68575" wrap="square" tIns="34275">
              <a:spAutoFit/>
            </a:bodyPr>
            <a:lstStyle/>
            <a:p>
              <a:pPr indent="0" lvl="0" marL="0" marR="0" rtl="0" algn="ctr">
                <a:lnSpc>
                  <a:spcPct val="81944"/>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Remote Controller</a:t>
              </a:r>
              <a:endParaRPr sz="1100"/>
            </a:p>
          </p:txBody>
        </p:sp>
      </p:grpSp>
      <p:grpSp>
        <p:nvGrpSpPr>
          <p:cNvPr id="634" name="Google Shape;634;p6"/>
          <p:cNvGrpSpPr/>
          <p:nvPr/>
        </p:nvGrpSpPr>
        <p:grpSpPr>
          <a:xfrm>
            <a:off x="2774957" y="3263742"/>
            <a:ext cx="3821906" cy="819406"/>
            <a:chOff x="3674918" y="4177680"/>
            <a:chExt cx="5095875" cy="1092542"/>
          </a:xfrm>
        </p:grpSpPr>
        <p:grpSp>
          <p:nvGrpSpPr>
            <p:cNvPr id="635" name="Google Shape;635;p6"/>
            <p:cNvGrpSpPr/>
            <p:nvPr/>
          </p:nvGrpSpPr>
          <p:grpSpPr>
            <a:xfrm>
              <a:off x="3674918" y="4177680"/>
              <a:ext cx="923925" cy="658297"/>
              <a:chOff x="2705100" y="2011480"/>
              <a:chExt cx="3598690" cy="800887"/>
            </a:xfrm>
          </p:grpSpPr>
          <p:sp>
            <p:nvSpPr>
              <p:cNvPr id="636" name="Google Shape;636;p6"/>
              <p:cNvSpPr/>
              <p:nvPr/>
            </p:nvSpPr>
            <p:spPr>
              <a:xfrm>
                <a:off x="2723648" y="2011480"/>
                <a:ext cx="3580142" cy="492496"/>
              </a:xfrm>
              <a:prstGeom prst="ellipse">
                <a:avLst/>
              </a:prstGeom>
              <a:solidFill>
                <a:srgbClr val="FFFFFF">
                  <a:alpha val="4196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37" name="Google Shape;637;p6"/>
              <p:cNvSpPr/>
              <p:nvPr/>
            </p:nvSpPr>
            <p:spPr>
              <a:xfrm>
                <a:off x="2705100" y="2013410"/>
                <a:ext cx="3580138" cy="492497"/>
              </a:xfrm>
              <a:prstGeom prst="ellipse">
                <a:avLst/>
              </a:prstGeom>
              <a:solidFill>
                <a:srgbClr val="CC0000">
                  <a:alpha val="41960"/>
                </a:srgbClr>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38" name="Google Shape;638;p6"/>
              <p:cNvSpPr txBox="1"/>
              <p:nvPr/>
            </p:nvSpPr>
            <p:spPr>
              <a:xfrm>
                <a:off x="3901810" y="2127167"/>
                <a:ext cx="1159500" cy="685200"/>
              </a:xfrm>
              <a:prstGeom prst="rect">
                <a:avLst/>
              </a:prstGeom>
              <a:noFill/>
              <a:ln>
                <a:noFill/>
              </a:ln>
            </p:spPr>
            <p:txBody>
              <a:bodyPr anchorCtr="0" anchor="t" bIns="34275" lIns="68575" spcFirstLastPara="1" rIns="68575" wrap="square" tIns="34275">
                <a:spAutoFit/>
              </a:bodyPr>
              <a:lstStyle/>
              <a:p>
                <a:pPr indent="0" lvl="0" marL="0" marR="0" rtl="0" algn="ctr">
                  <a:lnSpc>
                    <a:spcPct val="81944"/>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CA</a:t>
                </a:r>
                <a:endParaRPr sz="1100"/>
              </a:p>
            </p:txBody>
          </p:sp>
        </p:grpSp>
        <p:grpSp>
          <p:nvGrpSpPr>
            <p:cNvPr id="639" name="Google Shape;639;p6"/>
            <p:cNvGrpSpPr/>
            <p:nvPr/>
          </p:nvGrpSpPr>
          <p:grpSpPr>
            <a:xfrm>
              <a:off x="5338618" y="4714256"/>
              <a:ext cx="463550" cy="555967"/>
              <a:chOff x="3558760" y="4573304"/>
              <a:chExt cx="463506" cy="556200"/>
            </a:xfrm>
          </p:grpSpPr>
          <p:grpSp>
            <p:nvGrpSpPr>
              <p:cNvPr id="640" name="Google Shape;640;p6"/>
              <p:cNvGrpSpPr/>
              <p:nvPr/>
            </p:nvGrpSpPr>
            <p:grpSpPr>
              <a:xfrm>
                <a:off x="3558760" y="4578067"/>
                <a:ext cx="463506" cy="262048"/>
                <a:chOff x="3558760" y="4578067"/>
                <a:chExt cx="463506" cy="262048"/>
              </a:xfrm>
            </p:grpSpPr>
            <p:sp>
              <p:nvSpPr>
                <p:cNvPr id="641" name="Google Shape;641;p6"/>
                <p:cNvSpPr/>
                <p:nvPr/>
              </p:nvSpPr>
              <p:spPr>
                <a:xfrm>
                  <a:off x="3573046" y="4578067"/>
                  <a:ext cx="439696" cy="260459"/>
                </a:xfrm>
                <a:prstGeom prst="ellipse">
                  <a:avLst/>
                </a:prstGeom>
                <a:solidFill>
                  <a:srgbClr val="FFFFFF">
                    <a:alpha val="4196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42" name="Google Shape;642;p6"/>
                <p:cNvSpPr/>
                <p:nvPr/>
              </p:nvSpPr>
              <p:spPr>
                <a:xfrm>
                  <a:off x="3558760" y="4587596"/>
                  <a:ext cx="463506" cy="252519"/>
                </a:xfrm>
                <a:prstGeom prst="ellipse">
                  <a:avLst/>
                </a:prstGeom>
                <a:solidFill>
                  <a:srgbClr val="CC0000">
                    <a:alpha val="41960"/>
                  </a:srgbClr>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grpSp>
          <p:sp>
            <p:nvSpPr>
              <p:cNvPr id="643" name="Google Shape;643;p6"/>
              <p:cNvSpPr txBox="1"/>
              <p:nvPr/>
            </p:nvSpPr>
            <p:spPr>
              <a:xfrm>
                <a:off x="3565935" y="4573304"/>
                <a:ext cx="434100" cy="556200"/>
              </a:xfrm>
              <a:prstGeom prst="rect">
                <a:avLst/>
              </a:prstGeom>
              <a:noFill/>
              <a:ln>
                <a:noFill/>
              </a:ln>
            </p:spPr>
            <p:txBody>
              <a:bodyPr anchorCtr="0" anchor="t" bIns="34275" lIns="68575" spcFirstLastPara="1" rIns="68575" wrap="square" tIns="34275">
                <a:spAutoFit/>
              </a:bodyPr>
              <a:lstStyle/>
              <a:p>
                <a:pPr indent="0" lvl="0" marL="0" marR="0" rtl="0" algn="ctr">
                  <a:lnSpc>
                    <a:spcPct val="105357"/>
                  </a:lnSpc>
                  <a:spcBef>
                    <a:spcPts val="0"/>
                  </a:spcBef>
                  <a:spcAft>
                    <a:spcPts val="0"/>
                  </a:spcAft>
                  <a:buClr>
                    <a:srgbClr val="FFFFFF"/>
                  </a:buClr>
                  <a:buSzPts val="1100"/>
                  <a:buFont typeface="Arial"/>
                  <a:buNone/>
                </a:pPr>
                <a:r>
                  <a:rPr b="0" i="0" lang="en-US" sz="1100" u="none" cap="none" strike="noStrike">
                    <a:solidFill>
                      <a:srgbClr val="FFFFFF"/>
                    </a:solidFill>
                    <a:latin typeface="Arial"/>
                    <a:ea typeface="Arial"/>
                    <a:cs typeface="Arial"/>
                    <a:sym typeface="Arial"/>
                  </a:rPr>
                  <a:t>CA</a:t>
                </a:r>
                <a:endParaRPr b="0" i="0" sz="1400" u="none" cap="none" strike="noStrike">
                  <a:solidFill>
                    <a:srgbClr val="FFFFFF"/>
                  </a:solidFill>
                  <a:latin typeface="Arial"/>
                  <a:ea typeface="Arial"/>
                  <a:cs typeface="Arial"/>
                  <a:sym typeface="Arial"/>
                </a:endParaRPr>
              </a:p>
            </p:txBody>
          </p:sp>
        </p:grpSp>
        <p:grpSp>
          <p:nvGrpSpPr>
            <p:cNvPr id="644" name="Google Shape;644;p6"/>
            <p:cNvGrpSpPr/>
            <p:nvPr/>
          </p:nvGrpSpPr>
          <p:grpSpPr>
            <a:xfrm>
              <a:off x="6119668" y="4712138"/>
              <a:ext cx="463550" cy="555967"/>
              <a:chOff x="3559588" y="4573304"/>
              <a:chExt cx="463506" cy="556200"/>
            </a:xfrm>
          </p:grpSpPr>
          <p:grpSp>
            <p:nvGrpSpPr>
              <p:cNvPr id="645" name="Google Shape;645;p6"/>
              <p:cNvGrpSpPr/>
              <p:nvPr/>
            </p:nvGrpSpPr>
            <p:grpSpPr>
              <a:xfrm>
                <a:off x="3559588" y="4581775"/>
                <a:ext cx="463506" cy="258870"/>
                <a:chOff x="3559588" y="4581775"/>
                <a:chExt cx="463506" cy="258870"/>
              </a:xfrm>
            </p:grpSpPr>
            <p:sp>
              <p:nvSpPr>
                <p:cNvPr id="646" name="Google Shape;646;p6"/>
                <p:cNvSpPr/>
                <p:nvPr/>
              </p:nvSpPr>
              <p:spPr>
                <a:xfrm>
                  <a:off x="3573874" y="4581775"/>
                  <a:ext cx="439696" cy="257283"/>
                </a:xfrm>
                <a:prstGeom prst="ellipse">
                  <a:avLst/>
                </a:prstGeom>
                <a:solidFill>
                  <a:srgbClr val="FFFFFF">
                    <a:alpha val="4196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47" name="Google Shape;647;p6"/>
                <p:cNvSpPr/>
                <p:nvPr/>
              </p:nvSpPr>
              <p:spPr>
                <a:xfrm>
                  <a:off x="3559588" y="4591304"/>
                  <a:ext cx="463506" cy="249341"/>
                </a:xfrm>
                <a:prstGeom prst="ellipse">
                  <a:avLst/>
                </a:prstGeom>
                <a:solidFill>
                  <a:srgbClr val="CC0000">
                    <a:alpha val="41960"/>
                  </a:srgbClr>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grpSp>
          <p:sp>
            <p:nvSpPr>
              <p:cNvPr id="648" name="Google Shape;648;p6"/>
              <p:cNvSpPr txBox="1"/>
              <p:nvPr/>
            </p:nvSpPr>
            <p:spPr>
              <a:xfrm>
                <a:off x="3565935" y="4573304"/>
                <a:ext cx="434100" cy="556200"/>
              </a:xfrm>
              <a:prstGeom prst="rect">
                <a:avLst/>
              </a:prstGeom>
              <a:noFill/>
              <a:ln>
                <a:noFill/>
              </a:ln>
            </p:spPr>
            <p:txBody>
              <a:bodyPr anchorCtr="0" anchor="t" bIns="34275" lIns="68575" spcFirstLastPara="1" rIns="68575" wrap="square" tIns="34275">
                <a:spAutoFit/>
              </a:bodyPr>
              <a:lstStyle/>
              <a:p>
                <a:pPr indent="0" lvl="0" marL="0" marR="0" rtl="0" algn="ctr">
                  <a:lnSpc>
                    <a:spcPct val="105357"/>
                  </a:lnSpc>
                  <a:spcBef>
                    <a:spcPts val="0"/>
                  </a:spcBef>
                  <a:spcAft>
                    <a:spcPts val="0"/>
                  </a:spcAft>
                  <a:buClr>
                    <a:srgbClr val="FFFFFF"/>
                  </a:buClr>
                  <a:buSzPts val="1100"/>
                  <a:buFont typeface="Arial"/>
                  <a:buNone/>
                </a:pPr>
                <a:r>
                  <a:rPr b="0" i="0" lang="en-US" sz="1100" u="none" cap="none" strike="noStrike">
                    <a:solidFill>
                      <a:srgbClr val="FFFFFF"/>
                    </a:solidFill>
                    <a:latin typeface="Arial"/>
                    <a:ea typeface="Arial"/>
                    <a:cs typeface="Arial"/>
                    <a:sym typeface="Arial"/>
                  </a:rPr>
                  <a:t>CA</a:t>
                </a:r>
                <a:endParaRPr b="0" i="0" sz="1400" u="none" cap="none" strike="noStrike">
                  <a:solidFill>
                    <a:srgbClr val="FFFFFF"/>
                  </a:solidFill>
                  <a:latin typeface="Arial"/>
                  <a:ea typeface="Arial"/>
                  <a:cs typeface="Arial"/>
                  <a:sym typeface="Arial"/>
                </a:endParaRPr>
              </a:p>
            </p:txBody>
          </p:sp>
        </p:grpSp>
        <p:grpSp>
          <p:nvGrpSpPr>
            <p:cNvPr id="649" name="Google Shape;649;p6"/>
            <p:cNvGrpSpPr/>
            <p:nvPr/>
          </p:nvGrpSpPr>
          <p:grpSpPr>
            <a:xfrm>
              <a:off x="7319818" y="4710021"/>
              <a:ext cx="463550" cy="555967"/>
              <a:chOff x="3559368" y="4573304"/>
              <a:chExt cx="463506" cy="556200"/>
            </a:xfrm>
          </p:grpSpPr>
          <p:grpSp>
            <p:nvGrpSpPr>
              <p:cNvPr id="650" name="Google Shape;650;p6"/>
              <p:cNvGrpSpPr/>
              <p:nvPr/>
            </p:nvGrpSpPr>
            <p:grpSpPr>
              <a:xfrm>
                <a:off x="3559368" y="4577540"/>
                <a:ext cx="463506" cy="262047"/>
                <a:chOff x="3559368" y="4577540"/>
                <a:chExt cx="463506" cy="262047"/>
              </a:xfrm>
            </p:grpSpPr>
            <p:sp>
              <p:nvSpPr>
                <p:cNvPr id="651" name="Google Shape;651;p6"/>
                <p:cNvSpPr/>
                <p:nvPr/>
              </p:nvSpPr>
              <p:spPr>
                <a:xfrm>
                  <a:off x="3573654" y="4577540"/>
                  <a:ext cx="439696" cy="260459"/>
                </a:xfrm>
                <a:prstGeom prst="ellipse">
                  <a:avLst/>
                </a:prstGeom>
                <a:solidFill>
                  <a:srgbClr val="FFFFFF">
                    <a:alpha val="4196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2" name="Google Shape;652;p6"/>
                <p:cNvSpPr/>
                <p:nvPr/>
              </p:nvSpPr>
              <p:spPr>
                <a:xfrm>
                  <a:off x="3559368" y="4587069"/>
                  <a:ext cx="463506" cy="252518"/>
                </a:xfrm>
                <a:prstGeom prst="ellipse">
                  <a:avLst/>
                </a:prstGeom>
                <a:solidFill>
                  <a:srgbClr val="CC0000">
                    <a:alpha val="41960"/>
                  </a:srgbClr>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grpSp>
          <p:sp>
            <p:nvSpPr>
              <p:cNvPr id="653" name="Google Shape;653;p6"/>
              <p:cNvSpPr txBox="1"/>
              <p:nvPr/>
            </p:nvSpPr>
            <p:spPr>
              <a:xfrm>
                <a:off x="3565935" y="4573304"/>
                <a:ext cx="434100" cy="556200"/>
              </a:xfrm>
              <a:prstGeom prst="rect">
                <a:avLst/>
              </a:prstGeom>
              <a:noFill/>
              <a:ln>
                <a:noFill/>
              </a:ln>
            </p:spPr>
            <p:txBody>
              <a:bodyPr anchorCtr="0" anchor="t" bIns="34275" lIns="68575" spcFirstLastPara="1" rIns="68575" wrap="square" tIns="34275">
                <a:spAutoFit/>
              </a:bodyPr>
              <a:lstStyle/>
              <a:p>
                <a:pPr indent="0" lvl="0" marL="0" marR="0" rtl="0" algn="ctr">
                  <a:lnSpc>
                    <a:spcPct val="105357"/>
                  </a:lnSpc>
                  <a:spcBef>
                    <a:spcPts val="0"/>
                  </a:spcBef>
                  <a:spcAft>
                    <a:spcPts val="0"/>
                  </a:spcAft>
                  <a:buClr>
                    <a:srgbClr val="FFFFFF"/>
                  </a:buClr>
                  <a:buSzPts val="1100"/>
                  <a:buFont typeface="Arial"/>
                  <a:buNone/>
                </a:pPr>
                <a:r>
                  <a:rPr b="0" i="0" lang="en-US" sz="1100" u="none" cap="none" strike="noStrike">
                    <a:solidFill>
                      <a:srgbClr val="FFFFFF"/>
                    </a:solidFill>
                    <a:latin typeface="Arial"/>
                    <a:ea typeface="Arial"/>
                    <a:cs typeface="Arial"/>
                    <a:sym typeface="Arial"/>
                  </a:rPr>
                  <a:t>CA</a:t>
                </a:r>
                <a:endParaRPr b="0" i="0" sz="1400" u="none" cap="none" strike="noStrike">
                  <a:solidFill>
                    <a:srgbClr val="FFFFFF"/>
                  </a:solidFill>
                  <a:latin typeface="Arial"/>
                  <a:ea typeface="Arial"/>
                  <a:cs typeface="Arial"/>
                  <a:sym typeface="Arial"/>
                </a:endParaRPr>
              </a:p>
            </p:txBody>
          </p:sp>
        </p:grpSp>
        <p:grpSp>
          <p:nvGrpSpPr>
            <p:cNvPr id="654" name="Google Shape;654;p6"/>
            <p:cNvGrpSpPr/>
            <p:nvPr/>
          </p:nvGrpSpPr>
          <p:grpSpPr>
            <a:xfrm>
              <a:off x="8307243" y="4707904"/>
              <a:ext cx="463550" cy="555967"/>
              <a:chOff x="3558912" y="4573304"/>
              <a:chExt cx="463506" cy="556200"/>
            </a:xfrm>
          </p:grpSpPr>
          <p:grpSp>
            <p:nvGrpSpPr>
              <p:cNvPr id="655" name="Google Shape;655;p6"/>
              <p:cNvGrpSpPr/>
              <p:nvPr/>
            </p:nvGrpSpPr>
            <p:grpSpPr>
              <a:xfrm>
                <a:off x="3558912" y="4578069"/>
                <a:ext cx="463506" cy="262048"/>
                <a:chOff x="3558912" y="4578069"/>
                <a:chExt cx="463506" cy="262048"/>
              </a:xfrm>
            </p:grpSpPr>
            <p:sp>
              <p:nvSpPr>
                <p:cNvPr id="656" name="Google Shape;656;p6"/>
                <p:cNvSpPr/>
                <p:nvPr/>
              </p:nvSpPr>
              <p:spPr>
                <a:xfrm>
                  <a:off x="3573198" y="4578069"/>
                  <a:ext cx="439696" cy="260459"/>
                </a:xfrm>
                <a:prstGeom prst="ellipse">
                  <a:avLst/>
                </a:prstGeom>
                <a:solidFill>
                  <a:srgbClr val="FFFFFF">
                    <a:alpha val="4196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7" name="Google Shape;657;p6"/>
                <p:cNvSpPr/>
                <p:nvPr/>
              </p:nvSpPr>
              <p:spPr>
                <a:xfrm>
                  <a:off x="3558912" y="4587598"/>
                  <a:ext cx="463506" cy="252519"/>
                </a:xfrm>
                <a:prstGeom prst="ellipse">
                  <a:avLst/>
                </a:prstGeom>
                <a:solidFill>
                  <a:srgbClr val="CC0000">
                    <a:alpha val="41960"/>
                  </a:srgbClr>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grpSp>
          <p:sp>
            <p:nvSpPr>
              <p:cNvPr id="658" name="Google Shape;658;p6"/>
              <p:cNvSpPr txBox="1"/>
              <p:nvPr/>
            </p:nvSpPr>
            <p:spPr>
              <a:xfrm>
                <a:off x="3565935" y="4573304"/>
                <a:ext cx="434100" cy="556200"/>
              </a:xfrm>
              <a:prstGeom prst="rect">
                <a:avLst/>
              </a:prstGeom>
              <a:noFill/>
              <a:ln>
                <a:noFill/>
              </a:ln>
            </p:spPr>
            <p:txBody>
              <a:bodyPr anchorCtr="0" anchor="t" bIns="34275" lIns="68575" spcFirstLastPara="1" rIns="68575" wrap="square" tIns="34275">
                <a:spAutoFit/>
              </a:bodyPr>
              <a:lstStyle/>
              <a:p>
                <a:pPr indent="0" lvl="0" marL="0" marR="0" rtl="0" algn="ctr">
                  <a:lnSpc>
                    <a:spcPct val="105357"/>
                  </a:lnSpc>
                  <a:spcBef>
                    <a:spcPts val="0"/>
                  </a:spcBef>
                  <a:spcAft>
                    <a:spcPts val="0"/>
                  </a:spcAft>
                  <a:buClr>
                    <a:srgbClr val="FFFFFF"/>
                  </a:buClr>
                  <a:buSzPts val="1100"/>
                  <a:buFont typeface="Arial"/>
                  <a:buNone/>
                </a:pPr>
                <a:r>
                  <a:rPr b="0" i="0" lang="en-US" sz="1100" u="none" cap="none" strike="noStrike">
                    <a:solidFill>
                      <a:srgbClr val="FFFFFF"/>
                    </a:solidFill>
                    <a:latin typeface="Arial"/>
                    <a:ea typeface="Arial"/>
                    <a:cs typeface="Arial"/>
                    <a:sym typeface="Arial"/>
                  </a:rPr>
                  <a:t>CA</a:t>
                </a:r>
                <a:endParaRPr b="0" i="0" sz="1400" u="none" cap="none" strike="noStrike">
                  <a:solidFill>
                    <a:srgbClr val="FFFFFF"/>
                  </a:solidFill>
                  <a:latin typeface="Arial"/>
                  <a:ea typeface="Arial"/>
                  <a:cs typeface="Arial"/>
                  <a:sym typeface="Arial"/>
                </a:endParaRPr>
              </a:p>
            </p:txBody>
          </p:sp>
        </p:grpSp>
      </p:grpSp>
      <p:grpSp>
        <p:nvGrpSpPr>
          <p:cNvPr id="659" name="Google Shape;659;p6"/>
          <p:cNvGrpSpPr/>
          <p:nvPr/>
        </p:nvGrpSpPr>
        <p:grpSpPr>
          <a:xfrm>
            <a:off x="2034389" y="4236477"/>
            <a:ext cx="2023969" cy="676781"/>
            <a:chOff x="938213" y="5237163"/>
            <a:chExt cx="2698625" cy="902375"/>
          </a:xfrm>
        </p:grpSpPr>
        <p:cxnSp>
          <p:nvCxnSpPr>
            <p:cNvPr id="660" name="Google Shape;660;p6"/>
            <p:cNvCxnSpPr/>
            <p:nvPr/>
          </p:nvCxnSpPr>
          <p:spPr>
            <a:xfrm flipH="1">
              <a:off x="1282700" y="5802312"/>
              <a:ext cx="1508125" cy="1588"/>
            </a:xfrm>
            <a:prstGeom prst="straightConnector1">
              <a:avLst/>
            </a:prstGeom>
            <a:noFill/>
            <a:ln cap="flat" cmpd="sng" w="9525">
              <a:solidFill>
                <a:srgbClr val="000000"/>
              </a:solidFill>
              <a:prstDash val="solid"/>
              <a:round/>
              <a:headEnd len="sm" w="sm" type="none"/>
              <a:tailEnd len="sm" w="sm" type="none"/>
            </a:ln>
          </p:spPr>
        </p:cxnSp>
        <p:sp>
          <p:nvSpPr>
            <p:cNvPr id="661" name="Google Shape;661;p6"/>
            <p:cNvSpPr txBox="1"/>
            <p:nvPr/>
          </p:nvSpPr>
          <p:spPr>
            <a:xfrm>
              <a:off x="3198813" y="5473700"/>
              <a:ext cx="263400" cy="27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1</a:t>
              </a:r>
              <a:endParaRPr sz="1100"/>
            </a:p>
          </p:txBody>
        </p:sp>
        <p:sp>
          <p:nvSpPr>
            <p:cNvPr id="662" name="Google Shape;662;p6"/>
            <p:cNvSpPr txBox="1"/>
            <p:nvPr/>
          </p:nvSpPr>
          <p:spPr>
            <a:xfrm>
              <a:off x="3373438" y="5761038"/>
              <a:ext cx="263400" cy="27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2</a:t>
              </a:r>
              <a:endParaRPr sz="1100"/>
            </a:p>
          </p:txBody>
        </p:sp>
        <p:grpSp>
          <p:nvGrpSpPr>
            <p:cNvPr id="663" name="Google Shape;663;p6"/>
            <p:cNvGrpSpPr/>
            <p:nvPr/>
          </p:nvGrpSpPr>
          <p:grpSpPr>
            <a:xfrm>
              <a:off x="938213" y="5237163"/>
              <a:ext cx="1616075" cy="524319"/>
              <a:chOff x="-4079003" y="2717403"/>
              <a:chExt cx="1616718" cy="525516"/>
            </a:xfrm>
          </p:grpSpPr>
          <p:sp>
            <p:nvSpPr>
              <p:cNvPr id="664" name="Google Shape;664;p6"/>
              <p:cNvSpPr/>
              <p:nvPr/>
            </p:nvSpPr>
            <p:spPr>
              <a:xfrm>
                <a:off x="-4079003" y="2985994"/>
                <a:ext cx="1281675" cy="208750"/>
              </a:xfrm>
              <a:prstGeom prst="rect">
                <a:avLst/>
              </a:prstGeom>
              <a:solidFill>
                <a:srgbClr val="3333CC"/>
              </a:solidFill>
              <a:ln cap="flat" cmpd="sng" w="9525">
                <a:solidFill>
                  <a:srgbClr val="000000"/>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65" name="Google Shape;665;p6"/>
              <p:cNvCxnSpPr/>
              <p:nvPr/>
            </p:nvCxnSpPr>
            <p:spPr>
              <a:xfrm>
                <a:off x="-2933828" y="3101502"/>
                <a:ext cx="471543" cy="0"/>
              </a:xfrm>
              <a:prstGeom prst="straightConnector1">
                <a:avLst/>
              </a:prstGeom>
              <a:noFill/>
              <a:ln cap="flat" cmpd="sng" w="9525">
                <a:solidFill>
                  <a:srgbClr val="3333CC"/>
                </a:solidFill>
                <a:prstDash val="solid"/>
                <a:round/>
                <a:headEnd len="med" w="med" type="none"/>
                <a:tailEnd len="med" w="med" type="triangle"/>
              </a:ln>
            </p:spPr>
          </p:cxnSp>
          <p:sp>
            <p:nvSpPr>
              <p:cNvPr id="666" name="Google Shape;666;p6"/>
              <p:cNvSpPr/>
              <p:nvPr/>
            </p:nvSpPr>
            <p:spPr>
              <a:xfrm>
                <a:off x="-3377007" y="2988777"/>
                <a:ext cx="476861" cy="210142"/>
              </a:xfrm>
              <a:prstGeom prst="rect">
                <a:avLst/>
              </a:prstGeom>
              <a:solidFill>
                <a:srgbClr val="00CC9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6"/>
              <p:cNvSpPr txBox="1"/>
              <p:nvPr/>
            </p:nvSpPr>
            <p:spPr>
              <a:xfrm>
                <a:off x="-3430189" y="2965119"/>
                <a:ext cx="581400" cy="277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0111</a:t>
                </a:r>
                <a:endParaRPr sz="1100"/>
              </a:p>
            </p:txBody>
          </p:sp>
          <p:cxnSp>
            <p:nvCxnSpPr>
              <p:cNvPr id="668" name="Google Shape;668;p6"/>
              <p:cNvCxnSpPr/>
              <p:nvPr/>
            </p:nvCxnSpPr>
            <p:spPr>
              <a:xfrm>
                <a:off x="-3621642" y="2717403"/>
                <a:ext cx="405953" cy="300600"/>
              </a:xfrm>
              <a:prstGeom prst="straightConnector1">
                <a:avLst/>
              </a:prstGeom>
              <a:noFill/>
              <a:ln cap="flat" cmpd="sng" w="9525">
                <a:solidFill>
                  <a:srgbClr val="000000"/>
                </a:solidFill>
                <a:prstDash val="solid"/>
                <a:round/>
                <a:headEnd len="med" w="med" type="none"/>
                <a:tailEnd len="med" w="med" type="triangle"/>
              </a:ln>
            </p:spPr>
          </p:cxnSp>
        </p:grpSp>
        <p:sp>
          <p:nvSpPr>
            <p:cNvPr id="669" name="Google Shape;669;p6"/>
            <p:cNvSpPr/>
            <p:nvPr/>
          </p:nvSpPr>
          <p:spPr>
            <a:xfrm>
              <a:off x="2493963" y="5668963"/>
              <a:ext cx="982662" cy="233362"/>
            </a:xfrm>
            <a:custGeom>
              <a:rect b="b" l="l" r="r" t="t"/>
              <a:pathLst>
                <a:path extrusionOk="0" h="167" w="554">
                  <a:moveTo>
                    <a:pt x="0" y="10"/>
                  </a:moveTo>
                  <a:cubicBezTo>
                    <a:pt x="102" y="0"/>
                    <a:pt x="240" y="5"/>
                    <a:pt x="324" y="26"/>
                  </a:cubicBezTo>
                  <a:cubicBezTo>
                    <a:pt x="416" y="52"/>
                    <a:pt x="502" y="120"/>
                    <a:pt x="554" y="167"/>
                  </a:cubicBezTo>
                </a:path>
              </a:pathLst>
            </a:custGeom>
            <a:noFill/>
            <a:ln cap="flat" cmpd="sng" w="57150">
              <a:solidFill>
                <a:srgbClr val="FF33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70" name="Google Shape;670;p6"/>
            <p:cNvGrpSpPr/>
            <p:nvPr/>
          </p:nvGrpSpPr>
          <p:grpSpPr>
            <a:xfrm>
              <a:off x="2714625" y="5659438"/>
              <a:ext cx="565150" cy="293688"/>
              <a:chOff x="1871277" y="1576300"/>
              <a:chExt cx="1128371" cy="437862"/>
            </a:xfrm>
          </p:grpSpPr>
          <p:sp>
            <p:nvSpPr>
              <p:cNvPr id="671" name="Google Shape;671;p6"/>
              <p:cNvSpPr/>
              <p:nvPr/>
            </p:nvSpPr>
            <p:spPr>
              <a:xfrm flipH="1" rot="10800000">
                <a:off x="1874448" y="1694641"/>
                <a:ext cx="1125200" cy="319521"/>
              </a:xfrm>
              <a:prstGeom prst="ellipse">
                <a:avLst/>
              </a:prstGeom>
              <a:gradFill>
                <a:gsLst>
                  <a:gs pos="0">
                    <a:srgbClr val="262699"/>
                  </a:gs>
                  <a:gs pos="52999">
                    <a:srgbClr val="8585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72" name="Google Shape;672;p6"/>
              <p:cNvSpPr/>
              <p:nvPr/>
            </p:nvSpPr>
            <p:spPr>
              <a:xfrm>
                <a:off x="1871277" y="1739611"/>
                <a:ext cx="1128371" cy="115973"/>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73" name="Google Shape;673;p6"/>
              <p:cNvSpPr/>
              <p:nvPr/>
            </p:nvSpPr>
            <p:spPr>
              <a:xfrm flipH="1" rot="10800000">
                <a:off x="1871277" y="1576300"/>
                <a:ext cx="1125202" cy="319521"/>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74" name="Google Shape;674;p6"/>
              <p:cNvSpPr/>
              <p:nvPr/>
            </p:nvSpPr>
            <p:spPr>
              <a:xfrm>
                <a:off x="2159710" y="1673340"/>
                <a:ext cx="548337" cy="160944"/>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75" name="Google Shape;675;p6"/>
              <p:cNvSpPr/>
              <p:nvPr/>
            </p:nvSpPr>
            <p:spPr>
              <a:xfrm>
                <a:off x="2102657" y="1633104"/>
                <a:ext cx="662442" cy="111241"/>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6"/>
              <p:cNvSpPr/>
              <p:nvPr/>
            </p:nvSpPr>
            <p:spPr>
              <a:xfrm>
                <a:off x="2536889" y="1727776"/>
                <a:ext cx="244059" cy="97040"/>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6"/>
              <p:cNvSpPr/>
              <p:nvPr/>
            </p:nvSpPr>
            <p:spPr>
              <a:xfrm>
                <a:off x="2089979" y="1730144"/>
                <a:ext cx="240888" cy="97039"/>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78" name="Google Shape;678;p6"/>
              <p:cNvCxnSpPr>
                <a:endCxn id="673" idx="2"/>
              </p:cNvCxnSpPr>
              <p:nvPr/>
            </p:nvCxnSpPr>
            <p:spPr>
              <a:xfrm rot="10800000">
                <a:off x="1871277" y="1736061"/>
                <a:ext cx="3300" cy="1230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679" name="Google Shape;679;p6"/>
              <p:cNvCxnSpPr/>
              <p:nvPr/>
            </p:nvCxnSpPr>
            <p:spPr>
              <a:xfrm rot="10800000">
                <a:off x="2996479" y="1734878"/>
                <a:ext cx="3169" cy="123075"/>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sp>
          <p:nvSpPr>
            <p:cNvPr id="680" name="Google Shape;680;p6"/>
            <p:cNvSpPr txBox="1"/>
            <p:nvPr/>
          </p:nvSpPr>
          <p:spPr>
            <a:xfrm>
              <a:off x="3068638" y="5862638"/>
              <a:ext cx="261900" cy="27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3</a:t>
              </a:r>
              <a:endParaRPr sz="1100"/>
            </a:p>
          </p:txBody>
        </p:sp>
      </p:grpSp>
      <p:sp>
        <p:nvSpPr>
          <p:cNvPr id="681" name="Google Shape;681;p6"/>
          <p:cNvSpPr txBox="1"/>
          <p:nvPr/>
        </p:nvSpPr>
        <p:spPr>
          <a:xfrm>
            <a:off x="1478366" y="3768566"/>
            <a:ext cx="1494300" cy="40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values in arriving </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packet header</a:t>
            </a:r>
            <a:endParaRPr b="0" i="0" sz="1400" u="none" cap="none" strike="noStrike">
              <a:solidFill>
                <a:srgbClr val="000000"/>
              </a:solidFill>
              <a:latin typeface="Arial"/>
              <a:ea typeface="Arial"/>
              <a:cs typeface="Arial"/>
              <a:sym typeface="Arial"/>
            </a:endParaRPr>
          </a:p>
        </p:txBody>
      </p:sp>
      <p:grpSp>
        <p:nvGrpSpPr>
          <p:cNvPr id="682" name="Google Shape;682;p6"/>
          <p:cNvGrpSpPr/>
          <p:nvPr/>
        </p:nvGrpSpPr>
        <p:grpSpPr>
          <a:xfrm>
            <a:off x="3311948" y="2304811"/>
            <a:ext cx="3038451" cy="1775426"/>
            <a:chOff x="-3855475" y="3644638"/>
            <a:chExt cx="4051268" cy="2367866"/>
          </a:xfrm>
        </p:grpSpPr>
        <p:cxnSp>
          <p:nvCxnSpPr>
            <p:cNvPr id="683" name="Google Shape;683;p6"/>
            <p:cNvCxnSpPr/>
            <p:nvPr/>
          </p:nvCxnSpPr>
          <p:spPr>
            <a:xfrm>
              <a:off x="-3855475" y="3664699"/>
              <a:ext cx="0" cy="2094800"/>
            </a:xfrm>
            <a:prstGeom prst="straightConnector1">
              <a:avLst/>
            </a:prstGeom>
            <a:noFill/>
            <a:ln cap="flat" cmpd="sng" w="12700">
              <a:solidFill>
                <a:srgbClr val="CC0000"/>
              </a:solidFill>
              <a:prstDash val="solid"/>
              <a:round/>
              <a:headEnd len="sm" w="sm" type="none"/>
              <a:tailEnd len="med" w="med" type="triangle"/>
            </a:ln>
          </p:spPr>
        </p:cxnSp>
        <p:cxnSp>
          <p:nvCxnSpPr>
            <p:cNvPr id="684" name="Google Shape;684;p6"/>
            <p:cNvCxnSpPr/>
            <p:nvPr/>
          </p:nvCxnSpPr>
          <p:spPr>
            <a:xfrm>
              <a:off x="-2818087" y="3658010"/>
              <a:ext cx="0" cy="2354494"/>
            </a:xfrm>
            <a:prstGeom prst="straightConnector1">
              <a:avLst/>
            </a:prstGeom>
            <a:noFill/>
            <a:ln cap="flat" cmpd="sng" w="9525">
              <a:solidFill>
                <a:srgbClr val="CC0000"/>
              </a:solidFill>
              <a:prstDash val="solid"/>
              <a:round/>
              <a:headEnd len="med" w="med" type="none"/>
              <a:tailEnd len="med" w="med" type="triangle"/>
            </a:ln>
            <a:effectLst>
              <a:outerShdw blurRad="40000" rotWithShape="0" dir="5400000" dist="20000">
                <a:srgbClr val="808080">
                  <a:alpha val="37647"/>
                </a:srgbClr>
              </a:outerShdw>
            </a:effectLst>
          </p:spPr>
        </p:cxnSp>
        <p:cxnSp>
          <p:nvCxnSpPr>
            <p:cNvPr id="685" name="Google Shape;685;p6"/>
            <p:cNvCxnSpPr/>
            <p:nvPr/>
          </p:nvCxnSpPr>
          <p:spPr>
            <a:xfrm>
              <a:off x="-2006679" y="3655204"/>
              <a:ext cx="31396" cy="2331351"/>
            </a:xfrm>
            <a:prstGeom prst="straightConnector1">
              <a:avLst/>
            </a:prstGeom>
            <a:noFill/>
            <a:ln cap="flat" cmpd="sng" w="9525">
              <a:solidFill>
                <a:srgbClr val="CC0000"/>
              </a:solidFill>
              <a:prstDash val="solid"/>
              <a:round/>
              <a:headEnd len="med" w="med" type="none"/>
              <a:tailEnd len="med" w="med" type="triangle"/>
            </a:ln>
            <a:effectLst>
              <a:outerShdw blurRad="40000" rotWithShape="0" dir="5400000" dist="20000">
                <a:srgbClr val="808080">
                  <a:alpha val="37647"/>
                </a:srgbClr>
              </a:outerShdw>
            </a:effectLst>
          </p:spPr>
        </p:cxnSp>
        <p:cxnSp>
          <p:nvCxnSpPr>
            <p:cNvPr id="686" name="Google Shape;686;p6"/>
            <p:cNvCxnSpPr/>
            <p:nvPr/>
          </p:nvCxnSpPr>
          <p:spPr>
            <a:xfrm>
              <a:off x="-817641" y="3644638"/>
              <a:ext cx="0" cy="2364624"/>
            </a:xfrm>
            <a:prstGeom prst="straightConnector1">
              <a:avLst/>
            </a:prstGeom>
            <a:noFill/>
            <a:ln cap="flat" cmpd="sng" w="9525">
              <a:solidFill>
                <a:srgbClr val="CC0000"/>
              </a:solidFill>
              <a:prstDash val="solid"/>
              <a:round/>
              <a:headEnd len="med" w="med" type="none"/>
              <a:tailEnd len="med" w="med" type="triangle"/>
            </a:ln>
            <a:effectLst>
              <a:outerShdw blurRad="40000" rotWithShape="0" dir="5400000" dist="20000">
                <a:srgbClr val="808080">
                  <a:alpha val="37647"/>
                </a:srgbClr>
              </a:outerShdw>
            </a:effectLst>
          </p:spPr>
        </p:cxnSp>
        <p:cxnSp>
          <p:nvCxnSpPr>
            <p:cNvPr id="687" name="Google Shape;687;p6"/>
            <p:cNvCxnSpPr/>
            <p:nvPr/>
          </p:nvCxnSpPr>
          <p:spPr>
            <a:xfrm>
              <a:off x="195792" y="3690049"/>
              <a:ext cx="1" cy="2311566"/>
            </a:xfrm>
            <a:prstGeom prst="straightConnector1">
              <a:avLst/>
            </a:prstGeom>
            <a:noFill/>
            <a:ln cap="flat" cmpd="sng" w="9525">
              <a:solidFill>
                <a:srgbClr val="CC0000"/>
              </a:solidFill>
              <a:prstDash val="solid"/>
              <a:round/>
              <a:headEnd len="med" w="med" type="none"/>
              <a:tailEnd len="med" w="med" type="triangle"/>
            </a:ln>
            <a:effectLst>
              <a:outerShdw blurRad="40000" rotWithShape="0" dir="5400000" dist="20000">
                <a:srgbClr val="808080">
                  <a:alpha val="37647"/>
                </a:srgbClr>
              </a:outerShdw>
            </a:effectLst>
          </p:spPr>
        </p:cxnSp>
      </p:grpSp>
      <p:sp>
        <p:nvSpPr>
          <p:cNvPr id="688" name="Google Shape;688;p6"/>
          <p:cNvSpPr txBox="1"/>
          <p:nvPr>
            <p:ph idx="12" type="sldNum"/>
          </p:nvPr>
        </p:nvSpPr>
        <p:spPr>
          <a:xfrm>
            <a:off x="6933480" y="4962798"/>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500"/>
                                        <p:tgtEl>
                                          <p:spTgt spid="4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500"/>
                                        <p:tgtEl>
                                          <p:spTgt spid="338"/>
                                        </p:tgtEl>
                                      </p:cBhvr>
                                    </p:animEffect>
                                  </p:childTnLst>
                                </p:cTn>
                              </p:par>
                              <p:par>
                                <p:cTn fill="hold" nodeType="withEffect" presetClass="entr" presetID="10" presetSubtype="0">
                                  <p:stCondLst>
                                    <p:cond delay="0"/>
                                  </p:stCondLst>
                                  <p:childTnLst>
                                    <p:set>
                                      <p:cBhvr>
                                        <p:cTn dur="1" fill="hold">
                                          <p:stCondLst>
                                            <p:cond delay="0"/>
                                          </p:stCondLst>
                                        </p:cTn>
                                        <p:tgtEl>
                                          <p:spTgt spid="630"/>
                                        </p:tgtEl>
                                        <p:attrNameLst>
                                          <p:attrName>style.visibility</p:attrName>
                                        </p:attrNameLst>
                                      </p:cBhvr>
                                      <p:to>
                                        <p:strVal val="visible"/>
                                      </p:to>
                                    </p:set>
                                    <p:animEffect filter="fade" transition="in">
                                      <p:cBhvr>
                                        <p:cTn dur="500"/>
                                        <p:tgtEl>
                                          <p:spTgt spid="6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500"/>
                                        <p:tgtEl>
                                          <p:spTgt spid="4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2"/>
                                        </p:tgtEl>
                                        <p:attrNameLst>
                                          <p:attrName>style.visibility</p:attrName>
                                        </p:attrNameLst>
                                      </p:cBhvr>
                                      <p:to>
                                        <p:strVal val="visible"/>
                                      </p:to>
                                    </p:set>
                                    <p:animEffect filter="fade" transition="in">
                                      <p:cBhvr>
                                        <p:cTn dur="500"/>
                                        <p:tgtEl>
                                          <p:spTgt spid="682"/>
                                        </p:tgtEl>
                                      </p:cBhvr>
                                    </p:animEffect>
                                  </p:childTnLst>
                                </p:cTn>
                              </p:par>
                              <p:par>
                                <p:cTn fill="hold" nodeType="withEffect" presetClass="entr" presetID="10" presetSubtype="0">
                                  <p:stCondLst>
                                    <p:cond delay="0"/>
                                  </p:stCondLst>
                                  <p:childTnLst>
                                    <p:set>
                                      <p:cBhvr>
                                        <p:cTn dur="1" fill="hold">
                                          <p:stCondLst>
                                            <p:cond delay="0"/>
                                          </p:stCondLst>
                                        </p:cTn>
                                        <p:tgtEl>
                                          <p:spTgt spid="558"/>
                                        </p:tgtEl>
                                        <p:attrNameLst>
                                          <p:attrName>style.visibility</p:attrName>
                                        </p:attrNameLst>
                                      </p:cBhvr>
                                      <p:to>
                                        <p:strVal val="visible"/>
                                      </p:to>
                                    </p:set>
                                    <p:animEffect filter="fade" transition="in">
                                      <p:cBhvr>
                                        <p:cTn dur="500"/>
                                        <p:tgtEl>
                                          <p:spTgt spid="558"/>
                                        </p:tgtEl>
                                      </p:cBhvr>
                                    </p:animEffect>
                                  </p:childTnLst>
                                </p:cTn>
                              </p:par>
                              <p:par>
                                <p:cTn fill="hold" nodeType="withEffect" presetClass="entr" presetID="10" presetSubtype="0">
                                  <p:stCondLst>
                                    <p:cond delay="0"/>
                                  </p:stCondLst>
                                  <p:childTnLst>
                                    <p:set>
                                      <p:cBhvr>
                                        <p:cTn dur="1" fill="hold">
                                          <p:stCondLst>
                                            <p:cond delay="0"/>
                                          </p:stCondLst>
                                        </p:cTn>
                                        <p:tgtEl>
                                          <p:spTgt spid="634"/>
                                        </p:tgtEl>
                                        <p:attrNameLst>
                                          <p:attrName>style.visibility</p:attrName>
                                        </p:attrNameLst>
                                      </p:cBhvr>
                                      <p:to>
                                        <p:strVal val="visible"/>
                                      </p:to>
                                    </p:set>
                                    <p:animEffect filter="fade" transition="in">
                                      <p:cBhvr>
                                        <p:cTn dur="500"/>
                                        <p:tgtEl>
                                          <p:spTgt spid="634"/>
                                        </p:tgtEl>
                                      </p:cBhvr>
                                    </p:animEffect>
                                  </p:childTnLst>
                                </p:cTn>
                              </p:par>
                            </p:childTnLst>
                          </p:cTn>
                        </p:par>
                        <p:par>
                          <p:cTn fill="hold">
                            <p:stCondLst>
                              <p:cond delay="500"/>
                            </p:stCondLst>
                            <p:childTnLst>
                              <p:par>
                                <p:cTn fill="hold" nodeType="afterEffect" presetClass="entr" presetID="10" presetSubtype="0">
                                  <p:stCondLst>
                                    <p:cond delay="500"/>
                                  </p:stCondLst>
                                  <p:childTnLst>
                                    <p:set>
                                      <p:cBhvr>
                                        <p:cTn dur="1" fill="hold">
                                          <p:stCondLst>
                                            <p:cond delay="0"/>
                                          </p:stCondLst>
                                        </p:cTn>
                                        <p:tgtEl>
                                          <p:spTgt spid="564"/>
                                        </p:tgtEl>
                                        <p:attrNameLst>
                                          <p:attrName>style.visibility</p:attrName>
                                        </p:attrNameLst>
                                      </p:cBhvr>
                                      <p:to>
                                        <p:strVal val="visible"/>
                                      </p:to>
                                    </p:set>
                                    <p:animEffect filter="fade" transition="in">
                                      <p:cBhvr>
                                        <p:cTn dur="2000"/>
                                        <p:tgtEl>
                                          <p:spTgt spid="5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500"/>
                                        <p:tgtEl>
                                          <p:spTgt spid="4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7" name="Shape 6757"/>
        <p:cNvGrpSpPr/>
        <p:nvPr/>
      </p:nvGrpSpPr>
      <p:grpSpPr>
        <a:xfrm>
          <a:off x="0" y="0"/>
          <a:ext cx="0" cy="0"/>
          <a:chOff x="0" y="0"/>
          <a:chExt cx="0" cy="0"/>
        </a:xfrm>
      </p:grpSpPr>
      <p:grpSp>
        <p:nvGrpSpPr>
          <p:cNvPr id="6758" name="Google Shape;6758;p60"/>
          <p:cNvGrpSpPr/>
          <p:nvPr/>
        </p:nvGrpSpPr>
        <p:grpSpPr>
          <a:xfrm>
            <a:off x="872630" y="798057"/>
            <a:ext cx="7350833" cy="2322312"/>
            <a:chOff x="1113403" y="1064076"/>
            <a:chExt cx="9801110" cy="3096416"/>
          </a:xfrm>
        </p:grpSpPr>
        <p:grpSp>
          <p:nvGrpSpPr>
            <p:cNvPr id="6759" name="Google Shape;6759;p60"/>
            <p:cNvGrpSpPr/>
            <p:nvPr/>
          </p:nvGrpSpPr>
          <p:grpSpPr>
            <a:xfrm>
              <a:off x="1113403" y="1064076"/>
              <a:ext cx="9801110" cy="3096416"/>
              <a:chOff x="1426553" y="3694542"/>
              <a:chExt cx="9801110" cy="3096416"/>
            </a:xfrm>
          </p:grpSpPr>
          <p:grpSp>
            <p:nvGrpSpPr>
              <p:cNvPr id="6760" name="Google Shape;6760;p60"/>
              <p:cNvGrpSpPr/>
              <p:nvPr/>
            </p:nvGrpSpPr>
            <p:grpSpPr>
              <a:xfrm>
                <a:off x="1426553" y="3694542"/>
                <a:ext cx="9249542" cy="3096416"/>
                <a:chOff x="1426553" y="3694542"/>
                <a:chExt cx="9249542" cy="3096416"/>
              </a:xfrm>
            </p:grpSpPr>
            <p:grpSp>
              <p:nvGrpSpPr>
                <p:cNvPr id="6761" name="Google Shape;6761;p60"/>
                <p:cNvGrpSpPr/>
                <p:nvPr/>
              </p:nvGrpSpPr>
              <p:grpSpPr>
                <a:xfrm>
                  <a:off x="4625977" y="4850481"/>
                  <a:ext cx="2545688" cy="1940478"/>
                  <a:chOff x="4625977" y="4850481"/>
                  <a:chExt cx="2545688" cy="1940478"/>
                </a:xfrm>
              </p:grpSpPr>
              <p:grpSp>
                <p:nvGrpSpPr>
                  <p:cNvPr id="6762" name="Google Shape;6762;p60"/>
                  <p:cNvGrpSpPr/>
                  <p:nvPr/>
                </p:nvGrpSpPr>
                <p:grpSpPr>
                  <a:xfrm>
                    <a:off x="4625977" y="4850481"/>
                    <a:ext cx="2545688" cy="1940478"/>
                    <a:chOff x="-2170772" y="2784954"/>
                    <a:chExt cx="2712783" cy="2090679"/>
                  </a:xfrm>
                </p:grpSpPr>
                <p:sp>
                  <p:nvSpPr>
                    <p:cNvPr id="6763" name="Google Shape;6763;p60"/>
                    <p:cNvSpPr/>
                    <p:nvPr/>
                  </p:nvSpPr>
                  <p:spPr>
                    <a:xfrm>
                      <a:off x="-2170772" y="2784954"/>
                      <a:ext cx="2712783" cy="1853712"/>
                    </a:xfrm>
                    <a:custGeom>
                      <a:rect b="b" l="l" r="r" t="t"/>
                      <a:pathLst>
                        <a:path extrusionOk="0" h="10795" w="10000">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764" name="Google Shape;6764;p60"/>
                    <p:cNvGrpSpPr/>
                    <p:nvPr/>
                  </p:nvGrpSpPr>
                  <p:grpSpPr>
                    <a:xfrm>
                      <a:off x="-1935370" y="2935816"/>
                      <a:ext cx="2333625" cy="1939817"/>
                      <a:chOff x="833331" y="2873352"/>
                      <a:chExt cx="2333625" cy="1939817"/>
                    </a:xfrm>
                  </p:grpSpPr>
                  <p:grpSp>
                    <p:nvGrpSpPr>
                      <p:cNvPr id="6765" name="Google Shape;6765;p60"/>
                      <p:cNvGrpSpPr/>
                      <p:nvPr/>
                    </p:nvGrpSpPr>
                    <p:grpSpPr>
                      <a:xfrm>
                        <a:off x="1736090" y="2873352"/>
                        <a:ext cx="565150" cy="718500"/>
                        <a:chOff x="1736090" y="2873352"/>
                        <a:chExt cx="565150" cy="718500"/>
                      </a:xfrm>
                    </p:grpSpPr>
                    <p:grpSp>
                      <p:nvGrpSpPr>
                        <p:cNvPr id="6766" name="Google Shape;6766;p60"/>
                        <p:cNvGrpSpPr/>
                        <p:nvPr/>
                      </p:nvGrpSpPr>
                      <p:grpSpPr>
                        <a:xfrm>
                          <a:off x="1736090" y="2893762"/>
                          <a:ext cx="565150" cy="292100"/>
                          <a:chOff x="1871277" y="1576300"/>
                          <a:chExt cx="1128371" cy="437861"/>
                        </a:xfrm>
                      </p:grpSpPr>
                      <p:sp>
                        <p:nvSpPr>
                          <p:cNvPr id="6767" name="Google Shape;6767;p60"/>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768" name="Google Shape;6768;p60"/>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769" name="Google Shape;6769;p60"/>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770" name="Google Shape;6770;p60"/>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771" name="Google Shape;6771;p60"/>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772" name="Google Shape;6772;p60"/>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773" name="Google Shape;6773;p60"/>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774" name="Google Shape;6774;p60"/>
                          <p:cNvCxnSpPr>
                            <a:endCxn id="6769"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775" name="Google Shape;6775;p60"/>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776" name="Google Shape;6776;p60"/>
                        <p:cNvGrpSpPr/>
                        <p:nvPr/>
                      </p:nvGrpSpPr>
                      <p:grpSpPr>
                        <a:xfrm>
                          <a:off x="1770362" y="2873352"/>
                          <a:ext cx="441300" cy="718500"/>
                          <a:chOff x="667045" y="1708643"/>
                          <a:chExt cx="441300" cy="718500"/>
                        </a:xfrm>
                      </p:grpSpPr>
                      <p:sp>
                        <p:nvSpPr>
                          <p:cNvPr id="6777" name="Google Shape;6777;p60"/>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778" name="Google Shape;6778;p60"/>
                          <p:cNvSpPr txBox="1"/>
                          <p:nvPr/>
                        </p:nvSpPr>
                        <p:spPr>
                          <a:xfrm>
                            <a:off x="667045" y="1708643"/>
                            <a:ext cx="441300" cy="71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2b</a:t>
                            </a:r>
                            <a:endParaRPr sz="1100"/>
                          </a:p>
                        </p:txBody>
                      </p:sp>
                    </p:grpSp>
                  </p:grpSp>
                  <p:grpSp>
                    <p:nvGrpSpPr>
                      <p:cNvPr id="6779" name="Google Shape;6779;p60"/>
                      <p:cNvGrpSpPr/>
                      <p:nvPr/>
                    </p:nvGrpSpPr>
                    <p:grpSpPr>
                      <a:xfrm>
                        <a:off x="1740320" y="4094669"/>
                        <a:ext cx="565150" cy="718500"/>
                        <a:chOff x="1736090" y="2873352"/>
                        <a:chExt cx="565150" cy="718500"/>
                      </a:xfrm>
                    </p:grpSpPr>
                    <p:grpSp>
                      <p:nvGrpSpPr>
                        <p:cNvPr id="6780" name="Google Shape;6780;p60"/>
                        <p:cNvGrpSpPr/>
                        <p:nvPr/>
                      </p:nvGrpSpPr>
                      <p:grpSpPr>
                        <a:xfrm>
                          <a:off x="1736090" y="2893762"/>
                          <a:ext cx="565150" cy="292100"/>
                          <a:chOff x="1871277" y="1576300"/>
                          <a:chExt cx="1128371" cy="437861"/>
                        </a:xfrm>
                      </p:grpSpPr>
                      <p:sp>
                        <p:nvSpPr>
                          <p:cNvPr id="6781" name="Google Shape;6781;p60"/>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782" name="Google Shape;6782;p60"/>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783" name="Google Shape;6783;p60"/>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784" name="Google Shape;6784;p60"/>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785" name="Google Shape;6785;p60"/>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786" name="Google Shape;6786;p60"/>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787" name="Google Shape;6787;p60"/>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788" name="Google Shape;6788;p60"/>
                          <p:cNvCxnSpPr>
                            <a:endCxn id="6783"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789" name="Google Shape;6789;p60"/>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790" name="Google Shape;6790;p60"/>
                        <p:cNvGrpSpPr/>
                        <p:nvPr/>
                      </p:nvGrpSpPr>
                      <p:grpSpPr>
                        <a:xfrm>
                          <a:off x="1770362" y="2873352"/>
                          <a:ext cx="441300" cy="718500"/>
                          <a:chOff x="667045" y="1708643"/>
                          <a:chExt cx="441300" cy="718500"/>
                        </a:xfrm>
                      </p:grpSpPr>
                      <p:sp>
                        <p:nvSpPr>
                          <p:cNvPr id="6791" name="Google Shape;6791;p60"/>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792" name="Google Shape;6792;p60"/>
                          <p:cNvSpPr txBox="1"/>
                          <p:nvPr/>
                        </p:nvSpPr>
                        <p:spPr>
                          <a:xfrm>
                            <a:off x="667045" y="1708643"/>
                            <a:ext cx="441300" cy="71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2d</a:t>
                            </a:r>
                            <a:endParaRPr sz="1100"/>
                          </a:p>
                        </p:txBody>
                      </p:sp>
                    </p:grpSp>
                  </p:grpSp>
                  <p:grpSp>
                    <p:nvGrpSpPr>
                      <p:cNvPr id="6793" name="Google Shape;6793;p60"/>
                      <p:cNvGrpSpPr/>
                      <p:nvPr/>
                    </p:nvGrpSpPr>
                    <p:grpSpPr>
                      <a:xfrm>
                        <a:off x="2601806" y="3485072"/>
                        <a:ext cx="565150" cy="718500"/>
                        <a:chOff x="1736090" y="2873352"/>
                        <a:chExt cx="565150" cy="718500"/>
                      </a:xfrm>
                    </p:grpSpPr>
                    <p:grpSp>
                      <p:nvGrpSpPr>
                        <p:cNvPr id="6794" name="Google Shape;6794;p60"/>
                        <p:cNvGrpSpPr/>
                        <p:nvPr/>
                      </p:nvGrpSpPr>
                      <p:grpSpPr>
                        <a:xfrm>
                          <a:off x="1736090" y="2893762"/>
                          <a:ext cx="565150" cy="292100"/>
                          <a:chOff x="1871277" y="1576300"/>
                          <a:chExt cx="1128371" cy="437861"/>
                        </a:xfrm>
                      </p:grpSpPr>
                      <p:sp>
                        <p:nvSpPr>
                          <p:cNvPr id="6795" name="Google Shape;6795;p60"/>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796" name="Google Shape;6796;p60"/>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797" name="Google Shape;6797;p60"/>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798" name="Google Shape;6798;p60"/>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799" name="Google Shape;6799;p60"/>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800" name="Google Shape;6800;p60"/>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801" name="Google Shape;6801;p60"/>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802" name="Google Shape;6802;p60"/>
                          <p:cNvCxnSpPr>
                            <a:endCxn id="6797"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803" name="Google Shape;6803;p60"/>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804" name="Google Shape;6804;p60"/>
                        <p:cNvGrpSpPr/>
                        <p:nvPr/>
                      </p:nvGrpSpPr>
                      <p:grpSpPr>
                        <a:xfrm>
                          <a:off x="1770362" y="2873352"/>
                          <a:ext cx="428400" cy="718500"/>
                          <a:chOff x="667045" y="1708643"/>
                          <a:chExt cx="428400" cy="718500"/>
                        </a:xfrm>
                      </p:grpSpPr>
                      <p:sp>
                        <p:nvSpPr>
                          <p:cNvPr id="6805" name="Google Shape;6805;p60"/>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806" name="Google Shape;6806;p60"/>
                          <p:cNvSpPr txBox="1"/>
                          <p:nvPr/>
                        </p:nvSpPr>
                        <p:spPr>
                          <a:xfrm>
                            <a:off x="667045" y="1708643"/>
                            <a:ext cx="428400" cy="71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2c</a:t>
                            </a:r>
                            <a:endParaRPr sz="1100"/>
                          </a:p>
                        </p:txBody>
                      </p:sp>
                    </p:grpSp>
                  </p:grpSp>
                  <p:grpSp>
                    <p:nvGrpSpPr>
                      <p:cNvPr id="6807" name="Google Shape;6807;p60"/>
                      <p:cNvGrpSpPr/>
                      <p:nvPr/>
                    </p:nvGrpSpPr>
                    <p:grpSpPr>
                      <a:xfrm>
                        <a:off x="833331" y="3478719"/>
                        <a:ext cx="565150" cy="718500"/>
                        <a:chOff x="1736090" y="2873352"/>
                        <a:chExt cx="565150" cy="718500"/>
                      </a:xfrm>
                    </p:grpSpPr>
                    <p:grpSp>
                      <p:nvGrpSpPr>
                        <p:cNvPr id="6808" name="Google Shape;6808;p60"/>
                        <p:cNvGrpSpPr/>
                        <p:nvPr/>
                      </p:nvGrpSpPr>
                      <p:grpSpPr>
                        <a:xfrm>
                          <a:off x="1736090" y="2893762"/>
                          <a:ext cx="565150" cy="292100"/>
                          <a:chOff x="1871277" y="1576300"/>
                          <a:chExt cx="1128371" cy="437861"/>
                        </a:xfrm>
                      </p:grpSpPr>
                      <p:sp>
                        <p:nvSpPr>
                          <p:cNvPr id="6809" name="Google Shape;6809;p60"/>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810" name="Google Shape;6810;p60"/>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811" name="Google Shape;6811;p60"/>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812" name="Google Shape;6812;p60"/>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813" name="Google Shape;6813;p60"/>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814" name="Google Shape;6814;p60"/>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815" name="Google Shape;6815;p60"/>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816" name="Google Shape;6816;p60"/>
                          <p:cNvCxnSpPr>
                            <a:endCxn id="6811"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817" name="Google Shape;6817;p60"/>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818" name="Google Shape;6818;p60"/>
                        <p:cNvGrpSpPr/>
                        <p:nvPr/>
                      </p:nvGrpSpPr>
                      <p:grpSpPr>
                        <a:xfrm>
                          <a:off x="1770362" y="2873352"/>
                          <a:ext cx="441300" cy="718500"/>
                          <a:chOff x="667045" y="1708643"/>
                          <a:chExt cx="441300" cy="718500"/>
                        </a:xfrm>
                      </p:grpSpPr>
                      <p:sp>
                        <p:nvSpPr>
                          <p:cNvPr id="6819" name="Google Shape;6819;p60"/>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820" name="Google Shape;6820;p60"/>
                          <p:cNvSpPr txBox="1"/>
                          <p:nvPr/>
                        </p:nvSpPr>
                        <p:spPr>
                          <a:xfrm>
                            <a:off x="667045" y="1708643"/>
                            <a:ext cx="441300" cy="71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2a</a:t>
                            </a:r>
                            <a:endParaRPr sz="1100"/>
                          </a:p>
                        </p:txBody>
                      </p:sp>
                    </p:grpSp>
                  </p:grpSp>
                  <p:cxnSp>
                    <p:nvCxnSpPr>
                      <p:cNvPr id="6821" name="Google Shape;6821;p60"/>
                      <p:cNvCxnSpPr>
                        <a:stCxn id="6767" idx="7"/>
                      </p:cNvCxnSpPr>
                      <p:nvPr/>
                    </p:nvCxnSpPr>
                    <p:spPr>
                      <a:xfrm>
                        <a:off x="2218708" y="3154477"/>
                        <a:ext cx="480000" cy="369900"/>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6822" name="Google Shape;6822;p60"/>
                      <p:cNvCxnSpPr/>
                      <p:nvPr/>
                    </p:nvCxnSpPr>
                    <p:spPr>
                      <a:xfrm>
                        <a:off x="1300073" y="3786304"/>
                        <a:ext cx="477927" cy="357071"/>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6823" name="Google Shape;6823;p60"/>
                      <p:cNvCxnSpPr/>
                      <p:nvPr/>
                    </p:nvCxnSpPr>
                    <p:spPr>
                      <a:xfrm flipH="1">
                        <a:off x="2196042" y="3783542"/>
                        <a:ext cx="508002" cy="349250"/>
                      </a:xfrm>
                      <a:prstGeom prst="straightConnector1">
                        <a:avLst/>
                      </a:prstGeom>
                      <a:solidFill>
                        <a:srgbClr val="00CC99"/>
                      </a:solidFill>
                      <a:ln cap="flat" cmpd="sng" w="19050">
                        <a:solidFill>
                          <a:schemeClr val="dk1"/>
                        </a:solidFill>
                        <a:prstDash val="solid"/>
                        <a:round/>
                        <a:headEnd len="sm" w="sm" type="none"/>
                        <a:tailEnd len="sm" w="sm" type="none"/>
                      </a:ln>
                    </p:spPr>
                  </p:cxnSp>
                </p:grpSp>
              </p:grpSp>
              <p:sp>
                <p:nvSpPr>
                  <p:cNvPr id="6824" name="Google Shape;6824;p60"/>
                  <p:cNvSpPr txBox="1"/>
                  <p:nvPr/>
                </p:nvSpPr>
                <p:spPr>
                  <a:xfrm>
                    <a:off x="4833576" y="4910165"/>
                    <a:ext cx="753532" cy="40011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500">
                        <a:solidFill>
                          <a:srgbClr val="000090"/>
                        </a:solidFill>
                        <a:latin typeface="Arial"/>
                        <a:ea typeface="Arial"/>
                        <a:cs typeface="Arial"/>
                        <a:sym typeface="Arial"/>
                      </a:rPr>
                      <a:t>AS 2</a:t>
                    </a:r>
                    <a:endParaRPr sz="1100"/>
                  </a:p>
                </p:txBody>
              </p:sp>
            </p:grpSp>
            <p:grpSp>
              <p:nvGrpSpPr>
                <p:cNvPr id="6825" name="Google Shape;6825;p60"/>
                <p:cNvGrpSpPr/>
                <p:nvPr/>
              </p:nvGrpSpPr>
              <p:grpSpPr>
                <a:xfrm>
                  <a:off x="8100574" y="3694542"/>
                  <a:ext cx="2575521" cy="1904997"/>
                  <a:chOff x="8100574" y="3694542"/>
                  <a:chExt cx="2575521" cy="1904997"/>
                </a:xfrm>
              </p:grpSpPr>
              <p:sp>
                <p:nvSpPr>
                  <p:cNvPr id="6826" name="Google Shape;6826;p60"/>
                  <p:cNvSpPr/>
                  <p:nvPr/>
                </p:nvSpPr>
                <p:spPr>
                  <a:xfrm>
                    <a:off x="8100574" y="3694542"/>
                    <a:ext cx="2575521" cy="1672516"/>
                  </a:xfrm>
                  <a:custGeom>
                    <a:rect b="b" l="l" r="r" t="t"/>
                    <a:pathLst>
                      <a:path extrusionOk="0" h="10795" w="10000">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nvGrpSpPr>
                  <p:cNvPr id="6827" name="Google Shape;6827;p60"/>
                  <p:cNvGrpSpPr/>
                  <p:nvPr/>
                </p:nvGrpSpPr>
                <p:grpSpPr>
                  <a:xfrm>
                    <a:off x="8136838" y="3735782"/>
                    <a:ext cx="2402775" cy="1863757"/>
                    <a:chOff x="8136838" y="3735782"/>
                    <a:chExt cx="2402775" cy="1863757"/>
                  </a:xfrm>
                </p:grpSpPr>
                <p:grpSp>
                  <p:nvGrpSpPr>
                    <p:cNvPr id="6828" name="Google Shape;6828;p60"/>
                    <p:cNvGrpSpPr/>
                    <p:nvPr/>
                  </p:nvGrpSpPr>
                  <p:grpSpPr>
                    <a:xfrm>
                      <a:off x="8324065" y="3830658"/>
                      <a:ext cx="2215548" cy="1768881"/>
                      <a:chOff x="833331" y="2873352"/>
                      <a:chExt cx="2333625" cy="1960517"/>
                    </a:xfrm>
                  </p:grpSpPr>
                  <p:grpSp>
                    <p:nvGrpSpPr>
                      <p:cNvPr id="6829" name="Google Shape;6829;p60"/>
                      <p:cNvGrpSpPr/>
                      <p:nvPr/>
                    </p:nvGrpSpPr>
                    <p:grpSpPr>
                      <a:xfrm>
                        <a:off x="1736090" y="2873352"/>
                        <a:ext cx="565150" cy="739200"/>
                        <a:chOff x="1736090" y="2873352"/>
                        <a:chExt cx="565150" cy="739200"/>
                      </a:xfrm>
                    </p:grpSpPr>
                    <p:grpSp>
                      <p:nvGrpSpPr>
                        <p:cNvPr id="6830" name="Google Shape;6830;p60"/>
                        <p:cNvGrpSpPr/>
                        <p:nvPr/>
                      </p:nvGrpSpPr>
                      <p:grpSpPr>
                        <a:xfrm>
                          <a:off x="1736090" y="2893762"/>
                          <a:ext cx="565150" cy="292100"/>
                          <a:chOff x="1871277" y="1576300"/>
                          <a:chExt cx="1128371" cy="437861"/>
                        </a:xfrm>
                      </p:grpSpPr>
                      <p:sp>
                        <p:nvSpPr>
                          <p:cNvPr id="6831" name="Google Shape;6831;p60"/>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832" name="Google Shape;6832;p60"/>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833" name="Google Shape;6833;p60"/>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834" name="Google Shape;6834;p60"/>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835" name="Google Shape;6835;p60"/>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836" name="Google Shape;6836;p60"/>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837" name="Google Shape;6837;p60"/>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838" name="Google Shape;6838;p60"/>
                          <p:cNvCxnSpPr>
                            <a:endCxn id="6833"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839" name="Google Shape;6839;p60"/>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840" name="Google Shape;6840;p60"/>
                        <p:cNvGrpSpPr/>
                        <p:nvPr/>
                      </p:nvGrpSpPr>
                      <p:grpSpPr>
                        <a:xfrm>
                          <a:off x="1770362" y="2873352"/>
                          <a:ext cx="441300" cy="739200"/>
                          <a:chOff x="667045" y="1708643"/>
                          <a:chExt cx="441300" cy="739200"/>
                        </a:xfrm>
                      </p:grpSpPr>
                      <p:sp>
                        <p:nvSpPr>
                          <p:cNvPr id="6841" name="Google Shape;6841;p60"/>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842" name="Google Shape;6842;p60"/>
                          <p:cNvSpPr txBox="1"/>
                          <p:nvPr/>
                        </p:nvSpPr>
                        <p:spPr>
                          <a:xfrm>
                            <a:off x="667045" y="1708643"/>
                            <a:ext cx="441300" cy="739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3b</a:t>
                            </a:r>
                            <a:endParaRPr sz="1100"/>
                          </a:p>
                        </p:txBody>
                      </p:sp>
                    </p:grpSp>
                  </p:grpSp>
                  <p:grpSp>
                    <p:nvGrpSpPr>
                      <p:cNvPr id="6843" name="Google Shape;6843;p60"/>
                      <p:cNvGrpSpPr/>
                      <p:nvPr/>
                    </p:nvGrpSpPr>
                    <p:grpSpPr>
                      <a:xfrm>
                        <a:off x="1740320" y="4094669"/>
                        <a:ext cx="565150" cy="739200"/>
                        <a:chOff x="1736090" y="2873352"/>
                        <a:chExt cx="565150" cy="739200"/>
                      </a:xfrm>
                    </p:grpSpPr>
                    <p:grpSp>
                      <p:nvGrpSpPr>
                        <p:cNvPr id="6844" name="Google Shape;6844;p60"/>
                        <p:cNvGrpSpPr/>
                        <p:nvPr/>
                      </p:nvGrpSpPr>
                      <p:grpSpPr>
                        <a:xfrm>
                          <a:off x="1736090" y="2893762"/>
                          <a:ext cx="565150" cy="292100"/>
                          <a:chOff x="1871277" y="1576300"/>
                          <a:chExt cx="1128371" cy="437861"/>
                        </a:xfrm>
                      </p:grpSpPr>
                      <p:sp>
                        <p:nvSpPr>
                          <p:cNvPr id="6845" name="Google Shape;6845;p60"/>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846" name="Google Shape;6846;p60"/>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847" name="Google Shape;6847;p60"/>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848" name="Google Shape;6848;p60"/>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849" name="Google Shape;6849;p60"/>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850" name="Google Shape;6850;p60"/>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851" name="Google Shape;6851;p60"/>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852" name="Google Shape;6852;p60"/>
                          <p:cNvCxnSpPr>
                            <a:endCxn id="6847"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853" name="Google Shape;6853;p60"/>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854" name="Google Shape;6854;p60"/>
                        <p:cNvGrpSpPr/>
                        <p:nvPr/>
                      </p:nvGrpSpPr>
                      <p:grpSpPr>
                        <a:xfrm>
                          <a:off x="1770362" y="2873352"/>
                          <a:ext cx="441300" cy="739200"/>
                          <a:chOff x="667045" y="1708643"/>
                          <a:chExt cx="441300" cy="739200"/>
                        </a:xfrm>
                      </p:grpSpPr>
                      <p:sp>
                        <p:nvSpPr>
                          <p:cNvPr id="6855" name="Google Shape;6855;p60"/>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856" name="Google Shape;6856;p60"/>
                          <p:cNvSpPr txBox="1"/>
                          <p:nvPr/>
                        </p:nvSpPr>
                        <p:spPr>
                          <a:xfrm>
                            <a:off x="667045" y="1708643"/>
                            <a:ext cx="441300" cy="739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3d</a:t>
                            </a:r>
                            <a:endParaRPr sz="1100"/>
                          </a:p>
                        </p:txBody>
                      </p:sp>
                    </p:grpSp>
                  </p:grpSp>
                  <p:grpSp>
                    <p:nvGrpSpPr>
                      <p:cNvPr id="6857" name="Google Shape;6857;p60"/>
                      <p:cNvGrpSpPr/>
                      <p:nvPr/>
                    </p:nvGrpSpPr>
                    <p:grpSpPr>
                      <a:xfrm>
                        <a:off x="2601806" y="3485072"/>
                        <a:ext cx="565150" cy="739200"/>
                        <a:chOff x="1736090" y="2873352"/>
                        <a:chExt cx="565150" cy="739200"/>
                      </a:xfrm>
                    </p:grpSpPr>
                    <p:grpSp>
                      <p:nvGrpSpPr>
                        <p:cNvPr id="6858" name="Google Shape;6858;p60"/>
                        <p:cNvGrpSpPr/>
                        <p:nvPr/>
                      </p:nvGrpSpPr>
                      <p:grpSpPr>
                        <a:xfrm>
                          <a:off x="1736090" y="2893762"/>
                          <a:ext cx="565150" cy="292100"/>
                          <a:chOff x="1871277" y="1576300"/>
                          <a:chExt cx="1128371" cy="437861"/>
                        </a:xfrm>
                      </p:grpSpPr>
                      <p:sp>
                        <p:nvSpPr>
                          <p:cNvPr id="6859" name="Google Shape;6859;p60"/>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860" name="Google Shape;6860;p60"/>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861" name="Google Shape;6861;p60"/>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862" name="Google Shape;6862;p60"/>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863" name="Google Shape;6863;p60"/>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864" name="Google Shape;6864;p60"/>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865" name="Google Shape;6865;p60"/>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866" name="Google Shape;6866;p60"/>
                          <p:cNvCxnSpPr>
                            <a:endCxn id="6861"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867" name="Google Shape;6867;p60"/>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868" name="Google Shape;6868;p60"/>
                        <p:cNvGrpSpPr/>
                        <p:nvPr/>
                      </p:nvGrpSpPr>
                      <p:grpSpPr>
                        <a:xfrm>
                          <a:off x="1770362" y="2873352"/>
                          <a:ext cx="428400" cy="739200"/>
                          <a:chOff x="667045" y="1708643"/>
                          <a:chExt cx="428400" cy="739200"/>
                        </a:xfrm>
                      </p:grpSpPr>
                      <p:sp>
                        <p:nvSpPr>
                          <p:cNvPr id="6869" name="Google Shape;6869;p60"/>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870" name="Google Shape;6870;p60"/>
                          <p:cNvSpPr txBox="1"/>
                          <p:nvPr/>
                        </p:nvSpPr>
                        <p:spPr>
                          <a:xfrm>
                            <a:off x="667045" y="1708643"/>
                            <a:ext cx="428400" cy="739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3c</a:t>
                            </a:r>
                            <a:endParaRPr sz="1100"/>
                          </a:p>
                        </p:txBody>
                      </p:sp>
                    </p:grpSp>
                  </p:grpSp>
                  <p:grpSp>
                    <p:nvGrpSpPr>
                      <p:cNvPr id="6871" name="Google Shape;6871;p60"/>
                      <p:cNvGrpSpPr/>
                      <p:nvPr/>
                    </p:nvGrpSpPr>
                    <p:grpSpPr>
                      <a:xfrm>
                        <a:off x="833331" y="3478719"/>
                        <a:ext cx="565150" cy="739200"/>
                        <a:chOff x="1736090" y="2873352"/>
                        <a:chExt cx="565150" cy="739200"/>
                      </a:xfrm>
                    </p:grpSpPr>
                    <p:grpSp>
                      <p:nvGrpSpPr>
                        <p:cNvPr id="6872" name="Google Shape;6872;p60"/>
                        <p:cNvGrpSpPr/>
                        <p:nvPr/>
                      </p:nvGrpSpPr>
                      <p:grpSpPr>
                        <a:xfrm>
                          <a:off x="1736090" y="2893762"/>
                          <a:ext cx="565150" cy="292100"/>
                          <a:chOff x="1871277" y="1576300"/>
                          <a:chExt cx="1128371" cy="437861"/>
                        </a:xfrm>
                      </p:grpSpPr>
                      <p:sp>
                        <p:nvSpPr>
                          <p:cNvPr id="6873" name="Google Shape;6873;p60"/>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874" name="Google Shape;6874;p60"/>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875" name="Google Shape;6875;p60"/>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876" name="Google Shape;6876;p60"/>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877" name="Google Shape;6877;p60"/>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878" name="Google Shape;6878;p60"/>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879" name="Google Shape;6879;p60"/>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880" name="Google Shape;6880;p60"/>
                          <p:cNvCxnSpPr>
                            <a:endCxn id="6875"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881" name="Google Shape;6881;p60"/>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882" name="Google Shape;6882;p60"/>
                        <p:cNvGrpSpPr/>
                        <p:nvPr/>
                      </p:nvGrpSpPr>
                      <p:grpSpPr>
                        <a:xfrm>
                          <a:off x="1770362" y="2873352"/>
                          <a:ext cx="441300" cy="739200"/>
                          <a:chOff x="667045" y="1708643"/>
                          <a:chExt cx="441300" cy="739200"/>
                        </a:xfrm>
                      </p:grpSpPr>
                      <p:sp>
                        <p:nvSpPr>
                          <p:cNvPr id="6883" name="Google Shape;6883;p60"/>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884" name="Google Shape;6884;p60"/>
                          <p:cNvSpPr txBox="1"/>
                          <p:nvPr/>
                        </p:nvSpPr>
                        <p:spPr>
                          <a:xfrm>
                            <a:off x="667045" y="1708643"/>
                            <a:ext cx="441300" cy="739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3a</a:t>
                            </a:r>
                            <a:endParaRPr sz="1100"/>
                          </a:p>
                        </p:txBody>
                      </p:sp>
                    </p:grpSp>
                  </p:grpSp>
                  <p:cxnSp>
                    <p:nvCxnSpPr>
                      <p:cNvPr id="6885" name="Google Shape;6885;p60"/>
                      <p:cNvCxnSpPr>
                        <a:stCxn id="6842" idx="2"/>
                        <a:endCxn id="6856" idx="0"/>
                      </p:cNvCxnSpPr>
                      <p:nvPr/>
                    </p:nvCxnSpPr>
                    <p:spPr>
                      <a:xfrm>
                        <a:off x="1991012" y="3612552"/>
                        <a:ext cx="4200" cy="482100"/>
                      </a:xfrm>
                      <a:prstGeom prst="straightConnector1">
                        <a:avLst/>
                      </a:prstGeom>
                      <a:solidFill>
                        <a:srgbClr val="00CC99"/>
                      </a:solidFill>
                      <a:ln cap="flat" cmpd="sng" w="19050">
                        <a:solidFill>
                          <a:srgbClr val="000090"/>
                        </a:solidFill>
                        <a:prstDash val="dash"/>
                        <a:round/>
                        <a:headEnd len="sm" w="sm" type="none"/>
                        <a:tailEnd len="sm" w="sm" type="none"/>
                      </a:ln>
                    </p:spPr>
                  </p:cxnSp>
                  <p:cxnSp>
                    <p:nvCxnSpPr>
                      <p:cNvPr id="6886" name="Google Shape;6886;p60"/>
                      <p:cNvCxnSpPr/>
                      <p:nvPr/>
                    </p:nvCxnSpPr>
                    <p:spPr>
                      <a:xfrm>
                        <a:off x="1407477" y="3648621"/>
                        <a:ext cx="1204913" cy="6353"/>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6887" name="Google Shape;6887;p60"/>
                      <p:cNvCxnSpPr>
                        <a:stCxn id="6831" idx="7"/>
                      </p:cNvCxnSpPr>
                      <p:nvPr/>
                    </p:nvCxnSpPr>
                    <p:spPr>
                      <a:xfrm>
                        <a:off x="2218708" y="3154477"/>
                        <a:ext cx="480000" cy="369900"/>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6888" name="Google Shape;6888;p60"/>
                      <p:cNvCxnSpPr/>
                      <p:nvPr/>
                    </p:nvCxnSpPr>
                    <p:spPr>
                      <a:xfrm>
                        <a:off x="1300073" y="3786304"/>
                        <a:ext cx="477927" cy="357071"/>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6889" name="Google Shape;6889;p60"/>
                      <p:cNvCxnSpPr/>
                      <p:nvPr/>
                    </p:nvCxnSpPr>
                    <p:spPr>
                      <a:xfrm flipH="1">
                        <a:off x="1287553" y="3166946"/>
                        <a:ext cx="508002" cy="349250"/>
                      </a:xfrm>
                      <a:prstGeom prst="straightConnector1">
                        <a:avLst/>
                      </a:prstGeom>
                      <a:solidFill>
                        <a:srgbClr val="00CC99"/>
                      </a:solidFill>
                      <a:ln cap="flat" cmpd="sng" w="19050">
                        <a:solidFill>
                          <a:schemeClr val="dk1"/>
                        </a:solidFill>
                        <a:prstDash val="solid"/>
                        <a:round/>
                        <a:headEnd len="sm" w="sm" type="none"/>
                        <a:tailEnd len="sm" w="sm" type="none"/>
                      </a:ln>
                    </p:spPr>
                  </p:cxnSp>
                </p:grpSp>
                <p:sp>
                  <p:nvSpPr>
                    <p:cNvPr id="6890" name="Google Shape;6890;p60"/>
                    <p:cNvSpPr txBox="1"/>
                    <p:nvPr/>
                  </p:nvSpPr>
                  <p:spPr>
                    <a:xfrm>
                      <a:off x="8136838" y="3735782"/>
                      <a:ext cx="753532" cy="40011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500">
                          <a:solidFill>
                            <a:srgbClr val="000090"/>
                          </a:solidFill>
                          <a:latin typeface="Arial"/>
                          <a:ea typeface="Arial"/>
                          <a:cs typeface="Arial"/>
                          <a:sym typeface="Arial"/>
                        </a:rPr>
                        <a:t>AS 3</a:t>
                      </a:r>
                      <a:endParaRPr sz="1100"/>
                    </a:p>
                  </p:txBody>
                </p:sp>
              </p:grpSp>
            </p:grpSp>
            <p:grpSp>
              <p:nvGrpSpPr>
                <p:cNvPr id="6891" name="Google Shape;6891;p60"/>
                <p:cNvGrpSpPr/>
                <p:nvPr/>
              </p:nvGrpSpPr>
              <p:grpSpPr>
                <a:xfrm>
                  <a:off x="1426553" y="4136253"/>
                  <a:ext cx="3452487" cy="1939600"/>
                  <a:chOff x="1426553" y="4136253"/>
                  <a:chExt cx="3452487" cy="1939600"/>
                </a:xfrm>
              </p:grpSpPr>
              <p:grpSp>
                <p:nvGrpSpPr>
                  <p:cNvPr id="6892" name="Google Shape;6892;p60"/>
                  <p:cNvGrpSpPr/>
                  <p:nvPr/>
                </p:nvGrpSpPr>
                <p:grpSpPr>
                  <a:xfrm>
                    <a:off x="1426553" y="4136253"/>
                    <a:ext cx="2557336" cy="1939600"/>
                    <a:chOff x="-2170772" y="2784954"/>
                    <a:chExt cx="2712783" cy="2091579"/>
                  </a:xfrm>
                </p:grpSpPr>
                <p:sp>
                  <p:nvSpPr>
                    <p:cNvPr id="6893" name="Google Shape;6893;p60"/>
                    <p:cNvSpPr/>
                    <p:nvPr/>
                  </p:nvSpPr>
                  <p:spPr>
                    <a:xfrm>
                      <a:off x="-2170772" y="2784954"/>
                      <a:ext cx="2712783" cy="1853712"/>
                    </a:xfrm>
                    <a:custGeom>
                      <a:rect b="b" l="l" r="r" t="t"/>
                      <a:pathLst>
                        <a:path extrusionOk="0" h="10795" w="10000">
                          <a:moveTo>
                            <a:pt x="45" y="5036"/>
                          </a:moveTo>
                          <a:cubicBezTo>
                            <a:pt x="272" y="4277"/>
                            <a:pt x="1931" y="3650"/>
                            <a:pt x="2738" y="2811"/>
                          </a:cubicBezTo>
                          <a:cubicBezTo>
                            <a:pt x="3545" y="1972"/>
                            <a:pt x="3352" y="117"/>
                            <a:pt x="4886" y="4"/>
                          </a:cubicBezTo>
                          <a:cubicBezTo>
                            <a:pt x="6420" y="-109"/>
                            <a:pt x="7216" y="1912"/>
                            <a:pt x="8068" y="2813"/>
                          </a:cubicBezTo>
                          <a:cubicBezTo>
                            <a:pt x="8920" y="3715"/>
                            <a:pt x="9928" y="3420"/>
                            <a:pt x="9996" y="5413"/>
                          </a:cubicBezTo>
                          <a:cubicBezTo>
                            <a:pt x="10064" y="7406"/>
                            <a:pt x="9275" y="6409"/>
                            <a:pt x="8476" y="7306"/>
                          </a:cubicBezTo>
                          <a:cubicBezTo>
                            <a:pt x="7677" y="8203"/>
                            <a:pt x="7086" y="10770"/>
                            <a:pt x="5202" y="10795"/>
                          </a:cubicBezTo>
                          <a:cubicBezTo>
                            <a:pt x="3318" y="10820"/>
                            <a:pt x="3391" y="8255"/>
                            <a:pt x="2753" y="7683"/>
                          </a:cubicBezTo>
                          <a:cubicBezTo>
                            <a:pt x="2115" y="7111"/>
                            <a:pt x="2326" y="7496"/>
                            <a:pt x="1375" y="7365"/>
                          </a:cubicBezTo>
                          <a:cubicBezTo>
                            <a:pt x="493" y="6773"/>
                            <a:pt x="-182" y="5795"/>
                            <a:pt x="45" y="5036"/>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894" name="Google Shape;6894;p60"/>
                    <p:cNvGrpSpPr/>
                    <p:nvPr/>
                  </p:nvGrpSpPr>
                  <p:grpSpPr>
                    <a:xfrm>
                      <a:off x="-1935370" y="2935816"/>
                      <a:ext cx="2333625" cy="1940717"/>
                      <a:chOff x="833331" y="2873352"/>
                      <a:chExt cx="2333625" cy="1940717"/>
                    </a:xfrm>
                  </p:grpSpPr>
                  <p:grpSp>
                    <p:nvGrpSpPr>
                      <p:cNvPr id="6895" name="Google Shape;6895;p60"/>
                      <p:cNvGrpSpPr/>
                      <p:nvPr/>
                    </p:nvGrpSpPr>
                    <p:grpSpPr>
                      <a:xfrm>
                        <a:off x="1736090" y="2873352"/>
                        <a:ext cx="565150" cy="719400"/>
                        <a:chOff x="1736090" y="2873352"/>
                        <a:chExt cx="565150" cy="719400"/>
                      </a:xfrm>
                    </p:grpSpPr>
                    <p:grpSp>
                      <p:nvGrpSpPr>
                        <p:cNvPr id="6896" name="Google Shape;6896;p60"/>
                        <p:cNvGrpSpPr/>
                        <p:nvPr/>
                      </p:nvGrpSpPr>
                      <p:grpSpPr>
                        <a:xfrm>
                          <a:off x="1736090" y="2893762"/>
                          <a:ext cx="565150" cy="292100"/>
                          <a:chOff x="1871277" y="1576300"/>
                          <a:chExt cx="1128371" cy="437861"/>
                        </a:xfrm>
                      </p:grpSpPr>
                      <p:sp>
                        <p:nvSpPr>
                          <p:cNvPr id="6897" name="Google Shape;6897;p60"/>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898" name="Google Shape;6898;p60"/>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899" name="Google Shape;6899;p60"/>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900" name="Google Shape;6900;p60"/>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901" name="Google Shape;6901;p60"/>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902" name="Google Shape;6902;p60"/>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903" name="Google Shape;6903;p60"/>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904" name="Google Shape;6904;p60"/>
                          <p:cNvCxnSpPr>
                            <a:endCxn id="6899"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905" name="Google Shape;6905;p60"/>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906" name="Google Shape;6906;p60"/>
                        <p:cNvGrpSpPr/>
                        <p:nvPr/>
                      </p:nvGrpSpPr>
                      <p:grpSpPr>
                        <a:xfrm>
                          <a:off x="1770362" y="2873352"/>
                          <a:ext cx="441300" cy="719400"/>
                          <a:chOff x="667045" y="1708643"/>
                          <a:chExt cx="441300" cy="719400"/>
                        </a:xfrm>
                      </p:grpSpPr>
                      <p:sp>
                        <p:nvSpPr>
                          <p:cNvPr id="6907" name="Google Shape;6907;p60"/>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908" name="Google Shape;6908;p60"/>
                          <p:cNvSpPr txBox="1"/>
                          <p:nvPr/>
                        </p:nvSpPr>
                        <p:spPr>
                          <a:xfrm>
                            <a:off x="667045" y="1708643"/>
                            <a:ext cx="441300" cy="719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1b</a:t>
                            </a:r>
                            <a:endParaRPr sz="1100"/>
                          </a:p>
                        </p:txBody>
                      </p:sp>
                    </p:grpSp>
                  </p:grpSp>
                  <p:grpSp>
                    <p:nvGrpSpPr>
                      <p:cNvPr id="6909" name="Google Shape;6909;p60"/>
                      <p:cNvGrpSpPr/>
                      <p:nvPr/>
                    </p:nvGrpSpPr>
                    <p:grpSpPr>
                      <a:xfrm>
                        <a:off x="1740320" y="4094669"/>
                        <a:ext cx="565150" cy="719400"/>
                        <a:chOff x="1736090" y="2873352"/>
                        <a:chExt cx="565150" cy="719400"/>
                      </a:xfrm>
                    </p:grpSpPr>
                    <p:grpSp>
                      <p:nvGrpSpPr>
                        <p:cNvPr id="6910" name="Google Shape;6910;p60"/>
                        <p:cNvGrpSpPr/>
                        <p:nvPr/>
                      </p:nvGrpSpPr>
                      <p:grpSpPr>
                        <a:xfrm>
                          <a:off x="1736090" y="2893762"/>
                          <a:ext cx="565150" cy="292100"/>
                          <a:chOff x="1871277" y="1576300"/>
                          <a:chExt cx="1128371" cy="437861"/>
                        </a:xfrm>
                      </p:grpSpPr>
                      <p:sp>
                        <p:nvSpPr>
                          <p:cNvPr id="6911" name="Google Shape;6911;p60"/>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912" name="Google Shape;6912;p60"/>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913" name="Google Shape;6913;p60"/>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914" name="Google Shape;6914;p60"/>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915" name="Google Shape;6915;p60"/>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916" name="Google Shape;6916;p60"/>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917" name="Google Shape;6917;p60"/>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918" name="Google Shape;6918;p60"/>
                          <p:cNvCxnSpPr>
                            <a:endCxn id="6913"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919" name="Google Shape;6919;p60"/>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920" name="Google Shape;6920;p60"/>
                        <p:cNvGrpSpPr/>
                        <p:nvPr/>
                      </p:nvGrpSpPr>
                      <p:grpSpPr>
                        <a:xfrm>
                          <a:off x="1770362" y="2873352"/>
                          <a:ext cx="441300" cy="719400"/>
                          <a:chOff x="667045" y="1708643"/>
                          <a:chExt cx="441300" cy="719400"/>
                        </a:xfrm>
                      </p:grpSpPr>
                      <p:sp>
                        <p:nvSpPr>
                          <p:cNvPr id="6921" name="Google Shape;6921;p60"/>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922" name="Google Shape;6922;p60"/>
                          <p:cNvSpPr txBox="1"/>
                          <p:nvPr/>
                        </p:nvSpPr>
                        <p:spPr>
                          <a:xfrm>
                            <a:off x="667045" y="1708643"/>
                            <a:ext cx="441300" cy="719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1d</a:t>
                            </a:r>
                            <a:endParaRPr sz="1100"/>
                          </a:p>
                        </p:txBody>
                      </p:sp>
                    </p:grpSp>
                  </p:grpSp>
                  <p:grpSp>
                    <p:nvGrpSpPr>
                      <p:cNvPr id="6923" name="Google Shape;6923;p60"/>
                      <p:cNvGrpSpPr/>
                      <p:nvPr/>
                    </p:nvGrpSpPr>
                    <p:grpSpPr>
                      <a:xfrm>
                        <a:off x="2601806" y="3485072"/>
                        <a:ext cx="565150" cy="719400"/>
                        <a:chOff x="1736090" y="2873352"/>
                        <a:chExt cx="565150" cy="719400"/>
                      </a:xfrm>
                    </p:grpSpPr>
                    <p:grpSp>
                      <p:nvGrpSpPr>
                        <p:cNvPr id="6924" name="Google Shape;6924;p60"/>
                        <p:cNvGrpSpPr/>
                        <p:nvPr/>
                      </p:nvGrpSpPr>
                      <p:grpSpPr>
                        <a:xfrm>
                          <a:off x="1736090" y="2893762"/>
                          <a:ext cx="565150" cy="292100"/>
                          <a:chOff x="1871277" y="1576300"/>
                          <a:chExt cx="1128371" cy="437861"/>
                        </a:xfrm>
                      </p:grpSpPr>
                      <p:sp>
                        <p:nvSpPr>
                          <p:cNvPr id="6925" name="Google Shape;6925;p60"/>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926" name="Google Shape;6926;p60"/>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927" name="Google Shape;6927;p60"/>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928" name="Google Shape;6928;p60"/>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929" name="Google Shape;6929;p60"/>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930" name="Google Shape;6930;p60"/>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931" name="Google Shape;6931;p60"/>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932" name="Google Shape;6932;p60"/>
                          <p:cNvCxnSpPr>
                            <a:endCxn id="6927"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933" name="Google Shape;6933;p60"/>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934" name="Google Shape;6934;p60"/>
                        <p:cNvGrpSpPr/>
                        <p:nvPr/>
                      </p:nvGrpSpPr>
                      <p:grpSpPr>
                        <a:xfrm>
                          <a:off x="1770362" y="2873352"/>
                          <a:ext cx="428400" cy="719400"/>
                          <a:chOff x="667045" y="1708643"/>
                          <a:chExt cx="428400" cy="719400"/>
                        </a:xfrm>
                      </p:grpSpPr>
                      <p:sp>
                        <p:nvSpPr>
                          <p:cNvPr id="6935" name="Google Shape;6935;p60"/>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936" name="Google Shape;6936;p60"/>
                          <p:cNvSpPr txBox="1"/>
                          <p:nvPr/>
                        </p:nvSpPr>
                        <p:spPr>
                          <a:xfrm>
                            <a:off x="667045" y="1708643"/>
                            <a:ext cx="428400" cy="719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1c</a:t>
                            </a:r>
                            <a:endParaRPr sz="1100"/>
                          </a:p>
                        </p:txBody>
                      </p:sp>
                    </p:grpSp>
                  </p:grpSp>
                  <p:grpSp>
                    <p:nvGrpSpPr>
                      <p:cNvPr id="6937" name="Google Shape;6937;p60"/>
                      <p:cNvGrpSpPr/>
                      <p:nvPr/>
                    </p:nvGrpSpPr>
                    <p:grpSpPr>
                      <a:xfrm>
                        <a:off x="833331" y="3478719"/>
                        <a:ext cx="565150" cy="719400"/>
                        <a:chOff x="1736090" y="2873352"/>
                        <a:chExt cx="565150" cy="719400"/>
                      </a:xfrm>
                    </p:grpSpPr>
                    <p:grpSp>
                      <p:nvGrpSpPr>
                        <p:cNvPr id="6938" name="Google Shape;6938;p60"/>
                        <p:cNvGrpSpPr/>
                        <p:nvPr/>
                      </p:nvGrpSpPr>
                      <p:grpSpPr>
                        <a:xfrm>
                          <a:off x="1736090" y="2893762"/>
                          <a:ext cx="565150" cy="292100"/>
                          <a:chOff x="1871277" y="1576300"/>
                          <a:chExt cx="1128371" cy="437861"/>
                        </a:xfrm>
                      </p:grpSpPr>
                      <p:sp>
                        <p:nvSpPr>
                          <p:cNvPr id="6939" name="Google Shape;6939;p60"/>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940" name="Google Shape;6940;p60"/>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941" name="Google Shape;6941;p60"/>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942" name="Google Shape;6942;p60"/>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943" name="Google Shape;6943;p60"/>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944" name="Google Shape;6944;p60"/>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945" name="Google Shape;6945;p60"/>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946" name="Google Shape;6946;p60"/>
                          <p:cNvCxnSpPr>
                            <a:endCxn id="6941"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947" name="Google Shape;6947;p60"/>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948" name="Google Shape;6948;p60"/>
                        <p:cNvGrpSpPr/>
                        <p:nvPr/>
                      </p:nvGrpSpPr>
                      <p:grpSpPr>
                        <a:xfrm>
                          <a:off x="1770362" y="2873352"/>
                          <a:ext cx="441300" cy="719400"/>
                          <a:chOff x="667045" y="1708643"/>
                          <a:chExt cx="441300" cy="719400"/>
                        </a:xfrm>
                      </p:grpSpPr>
                      <p:sp>
                        <p:nvSpPr>
                          <p:cNvPr id="6949" name="Google Shape;6949;p60"/>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950" name="Google Shape;6950;p60"/>
                          <p:cNvSpPr txBox="1"/>
                          <p:nvPr/>
                        </p:nvSpPr>
                        <p:spPr>
                          <a:xfrm>
                            <a:off x="667045" y="1708643"/>
                            <a:ext cx="441300" cy="719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1a</a:t>
                            </a:r>
                            <a:endParaRPr sz="1100"/>
                          </a:p>
                        </p:txBody>
                      </p:sp>
                    </p:grpSp>
                  </p:grpSp>
                  <p:cxnSp>
                    <p:nvCxnSpPr>
                      <p:cNvPr id="6951" name="Google Shape;6951;p60"/>
                      <p:cNvCxnSpPr>
                        <a:stCxn id="6897" idx="7"/>
                      </p:cNvCxnSpPr>
                      <p:nvPr/>
                    </p:nvCxnSpPr>
                    <p:spPr>
                      <a:xfrm>
                        <a:off x="2218708" y="3154477"/>
                        <a:ext cx="480000" cy="369900"/>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6952" name="Google Shape;6952;p60"/>
                      <p:cNvCxnSpPr/>
                      <p:nvPr/>
                    </p:nvCxnSpPr>
                    <p:spPr>
                      <a:xfrm>
                        <a:off x="1300073" y="3786304"/>
                        <a:ext cx="477927" cy="357071"/>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6953" name="Google Shape;6953;p60"/>
                      <p:cNvCxnSpPr/>
                      <p:nvPr/>
                    </p:nvCxnSpPr>
                    <p:spPr>
                      <a:xfrm flipH="1">
                        <a:off x="2196042" y="3783542"/>
                        <a:ext cx="508002" cy="349250"/>
                      </a:xfrm>
                      <a:prstGeom prst="straightConnector1">
                        <a:avLst/>
                      </a:prstGeom>
                      <a:solidFill>
                        <a:srgbClr val="00CC99"/>
                      </a:solidFill>
                      <a:ln cap="flat" cmpd="sng" w="19050">
                        <a:solidFill>
                          <a:schemeClr val="dk1"/>
                        </a:solidFill>
                        <a:prstDash val="solid"/>
                        <a:round/>
                        <a:headEnd len="sm" w="sm" type="none"/>
                        <a:tailEnd len="sm" w="sm" type="none"/>
                      </a:ln>
                    </p:spPr>
                  </p:cxnSp>
                  <p:cxnSp>
                    <p:nvCxnSpPr>
                      <p:cNvPr id="6954" name="Google Shape;6954;p60"/>
                      <p:cNvCxnSpPr/>
                      <p:nvPr/>
                    </p:nvCxnSpPr>
                    <p:spPr>
                      <a:xfrm flipH="1">
                        <a:off x="1287553" y="3166946"/>
                        <a:ext cx="508002" cy="349250"/>
                      </a:xfrm>
                      <a:prstGeom prst="straightConnector1">
                        <a:avLst/>
                      </a:prstGeom>
                      <a:solidFill>
                        <a:srgbClr val="00CC99"/>
                      </a:solidFill>
                      <a:ln cap="flat" cmpd="sng" w="19050">
                        <a:solidFill>
                          <a:schemeClr val="dk1"/>
                        </a:solidFill>
                        <a:prstDash val="solid"/>
                        <a:round/>
                        <a:headEnd len="sm" w="sm" type="none"/>
                        <a:tailEnd len="sm" w="sm" type="none"/>
                      </a:ln>
                    </p:spPr>
                  </p:cxnSp>
                </p:grpSp>
              </p:grpSp>
              <p:sp>
                <p:nvSpPr>
                  <p:cNvPr id="6955" name="Google Shape;6955;p60"/>
                  <p:cNvSpPr txBox="1"/>
                  <p:nvPr/>
                </p:nvSpPr>
                <p:spPr>
                  <a:xfrm>
                    <a:off x="1430686" y="4247082"/>
                    <a:ext cx="753532" cy="40011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500">
                        <a:solidFill>
                          <a:srgbClr val="000090"/>
                        </a:solidFill>
                        <a:latin typeface="Arial"/>
                        <a:ea typeface="Arial"/>
                        <a:cs typeface="Arial"/>
                        <a:sym typeface="Arial"/>
                      </a:rPr>
                      <a:t>AS 1</a:t>
                    </a:r>
                    <a:endParaRPr sz="1100"/>
                  </a:p>
                </p:txBody>
              </p:sp>
              <p:cxnSp>
                <p:nvCxnSpPr>
                  <p:cNvPr id="6956" name="Google Shape;6956;p60"/>
                  <p:cNvCxnSpPr>
                    <a:stCxn id="6820" idx="1"/>
                  </p:cNvCxnSpPr>
                  <p:nvPr/>
                </p:nvCxnSpPr>
                <p:spPr>
                  <a:xfrm rot="10800000">
                    <a:off x="3848240" y="5186820"/>
                    <a:ext cx="1030800" cy="699000"/>
                  </a:xfrm>
                  <a:prstGeom prst="straightConnector1">
                    <a:avLst/>
                  </a:prstGeom>
                  <a:solidFill>
                    <a:srgbClr val="00CC99"/>
                  </a:solidFill>
                  <a:ln cap="flat" cmpd="sng" w="38100">
                    <a:solidFill>
                      <a:schemeClr val="dk1"/>
                    </a:solidFill>
                    <a:prstDash val="solid"/>
                    <a:round/>
                    <a:headEnd len="sm" w="sm" type="none"/>
                    <a:tailEnd len="sm" w="sm" type="none"/>
                  </a:ln>
                </p:spPr>
              </p:cxnSp>
            </p:grpSp>
            <p:cxnSp>
              <p:nvCxnSpPr>
                <p:cNvPr id="6957" name="Google Shape;6957;p60"/>
                <p:cNvCxnSpPr>
                  <a:stCxn id="6797" idx="5"/>
                  <a:endCxn id="6884" idx="1"/>
                </p:cNvCxnSpPr>
                <p:nvPr/>
              </p:nvCxnSpPr>
              <p:spPr>
                <a:xfrm flipH="1" rot="10800000">
                  <a:off x="6957825" y="4710251"/>
                  <a:ext cx="1398900" cy="896100"/>
                </a:xfrm>
                <a:prstGeom prst="straightConnector1">
                  <a:avLst/>
                </a:prstGeom>
                <a:solidFill>
                  <a:srgbClr val="00CC99"/>
                </a:solidFill>
                <a:ln cap="flat" cmpd="sng" w="38100">
                  <a:solidFill>
                    <a:schemeClr val="dk1"/>
                  </a:solidFill>
                  <a:prstDash val="solid"/>
                  <a:round/>
                  <a:headEnd len="sm" w="sm" type="none"/>
                  <a:tailEnd len="sm" w="sm" type="none"/>
                </a:ln>
              </p:spPr>
            </p:cxnSp>
          </p:grpSp>
          <p:grpSp>
            <p:nvGrpSpPr>
              <p:cNvPr id="6958" name="Google Shape;6958;p60"/>
              <p:cNvGrpSpPr/>
              <p:nvPr/>
            </p:nvGrpSpPr>
            <p:grpSpPr>
              <a:xfrm>
                <a:off x="9525929" y="4809915"/>
                <a:ext cx="1701734" cy="781516"/>
                <a:chOff x="6935906" y="5482318"/>
                <a:chExt cx="1701734" cy="781516"/>
              </a:xfrm>
            </p:grpSpPr>
            <p:grpSp>
              <p:nvGrpSpPr>
                <p:cNvPr id="6959" name="Google Shape;6959;p60"/>
                <p:cNvGrpSpPr/>
                <p:nvPr/>
              </p:nvGrpSpPr>
              <p:grpSpPr>
                <a:xfrm>
                  <a:off x="6935906" y="5482318"/>
                  <a:ext cx="1701734" cy="781516"/>
                  <a:chOff x="6808463" y="5108795"/>
                  <a:chExt cx="1701734" cy="781516"/>
                </a:xfrm>
              </p:grpSpPr>
              <p:sp>
                <p:nvSpPr>
                  <p:cNvPr id="6960" name="Google Shape;6960;p60"/>
                  <p:cNvSpPr/>
                  <p:nvPr/>
                </p:nvSpPr>
                <p:spPr>
                  <a:xfrm>
                    <a:off x="6808463" y="5108795"/>
                    <a:ext cx="1701734" cy="616172"/>
                  </a:xfrm>
                  <a:custGeom>
                    <a:rect b="b" l="l" r="r" t="t"/>
                    <a:pathLst>
                      <a:path extrusionOk="0" h="11127" w="11293">
                        <a:moveTo>
                          <a:pt x="40" y="9082"/>
                        </a:moveTo>
                        <a:cubicBezTo>
                          <a:pt x="352" y="7566"/>
                          <a:pt x="3280" y="1761"/>
                          <a:pt x="4577" y="470"/>
                        </a:cubicBezTo>
                        <a:cubicBezTo>
                          <a:pt x="5874" y="-821"/>
                          <a:pt x="6795" y="914"/>
                          <a:pt x="7822" y="1336"/>
                        </a:cubicBezTo>
                        <a:cubicBezTo>
                          <a:pt x="8849" y="1758"/>
                          <a:pt x="10193" y="1947"/>
                          <a:pt x="10740" y="3004"/>
                        </a:cubicBezTo>
                        <a:cubicBezTo>
                          <a:pt x="11287" y="4061"/>
                          <a:pt x="11468" y="6337"/>
                          <a:pt x="11102" y="7683"/>
                        </a:cubicBezTo>
                        <a:cubicBezTo>
                          <a:pt x="10736" y="9030"/>
                          <a:pt x="9940" y="10771"/>
                          <a:pt x="8541" y="11085"/>
                        </a:cubicBezTo>
                        <a:cubicBezTo>
                          <a:pt x="7141" y="11398"/>
                          <a:pt x="4122" y="9898"/>
                          <a:pt x="2705" y="9564"/>
                        </a:cubicBezTo>
                        <a:cubicBezTo>
                          <a:pt x="1288" y="9230"/>
                          <a:pt x="-272" y="10598"/>
                          <a:pt x="40" y="9082"/>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961" name="Google Shape;6961;p60"/>
                  <p:cNvGrpSpPr/>
                  <p:nvPr/>
                </p:nvGrpSpPr>
                <p:grpSpPr>
                  <a:xfrm>
                    <a:off x="7908175" y="5241780"/>
                    <a:ext cx="536554" cy="263548"/>
                    <a:chOff x="1871277" y="1576300"/>
                    <a:chExt cx="1128371" cy="437861"/>
                  </a:xfrm>
                </p:grpSpPr>
                <p:sp>
                  <p:nvSpPr>
                    <p:cNvPr id="6962" name="Google Shape;6962;p60"/>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963" name="Google Shape;6963;p60"/>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964" name="Google Shape;6964;p60"/>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965" name="Google Shape;6965;p60"/>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966" name="Google Shape;6966;p60"/>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967" name="Google Shape;6967;p60"/>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968" name="Google Shape;6968;p60"/>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969" name="Google Shape;6969;p60"/>
                    <p:cNvCxnSpPr>
                      <a:endCxn id="6964"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6970" name="Google Shape;6970;p60"/>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6971" name="Google Shape;6971;p60"/>
                  <p:cNvGrpSpPr/>
                  <p:nvPr/>
                </p:nvGrpSpPr>
                <p:grpSpPr>
                  <a:xfrm>
                    <a:off x="7876581" y="5223365"/>
                    <a:ext cx="466820" cy="666946"/>
                    <a:chOff x="599495" y="1708643"/>
                    <a:chExt cx="491700" cy="739200"/>
                  </a:xfrm>
                </p:grpSpPr>
                <p:sp>
                  <p:nvSpPr>
                    <p:cNvPr id="6972" name="Google Shape;6972;p60"/>
                    <p:cNvSpPr/>
                    <p:nvPr/>
                  </p:nvSpPr>
                  <p:spPr>
                    <a:xfrm>
                      <a:off x="725417" y="1787240"/>
                      <a:ext cx="356365" cy="231962"/>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973" name="Google Shape;6973;p60"/>
                    <p:cNvSpPr txBox="1"/>
                    <p:nvPr/>
                  </p:nvSpPr>
                  <p:spPr>
                    <a:xfrm>
                      <a:off x="599495" y="1708643"/>
                      <a:ext cx="491700" cy="739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X</a:t>
                      </a:r>
                      <a:endParaRPr sz="1100"/>
                    </a:p>
                  </p:txBody>
                </p:sp>
              </p:grpSp>
            </p:grpSp>
            <p:cxnSp>
              <p:nvCxnSpPr>
                <p:cNvPr id="6974" name="Google Shape;6974;p60"/>
                <p:cNvCxnSpPr/>
                <p:nvPr/>
              </p:nvCxnSpPr>
              <p:spPr>
                <a:xfrm flipH="1">
                  <a:off x="7158742" y="5764030"/>
                  <a:ext cx="870024" cy="9999"/>
                </a:xfrm>
                <a:prstGeom prst="straightConnector1">
                  <a:avLst/>
                </a:prstGeom>
                <a:solidFill>
                  <a:srgbClr val="00CC99"/>
                </a:solidFill>
                <a:ln cap="flat" cmpd="sng" w="19050">
                  <a:solidFill>
                    <a:schemeClr val="dk1"/>
                  </a:solidFill>
                  <a:prstDash val="solid"/>
                  <a:round/>
                  <a:headEnd len="sm" w="sm" type="none"/>
                  <a:tailEnd len="sm" w="sm" type="none"/>
                </a:ln>
              </p:spPr>
            </p:cxnSp>
          </p:grpSp>
        </p:grpSp>
        <p:cxnSp>
          <p:nvCxnSpPr>
            <p:cNvPr id="6975" name="Google Shape;6975;p60"/>
            <p:cNvCxnSpPr/>
            <p:nvPr/>
          </p:nvCxnSpPr>
          <p:spPr>
            <a:xfrm flipH="1" rot="10800000">
              <a:off x="3540307" y="1929008"/>
              <a:ext cx="4451299" cy="422665"/>
            </a:xfrm>
            <a:prstGeom prst="straightConnector1">
              <a:avLst/>
            </a:prstGeom>
            <a:solidFill>
              <a:srgbClr val="00CC99"/>
            </a:solidFill>
            <a:ln cap="flat" cmpd="sng" w="38100">
              <a:solidFill>
                <a:schemeClr val="dk1"/>
              </a:solidFill>
              <a:prstDash val="solid"/>
              <a:round/>
              <a:headEnd len="sm" w="sm" type="none"/>
              <a:tailEnd len="sm" w="sm" type="none"/>
            </a:ln>
          </p:spPr>
        </p:cxnSp>
      </p:grpSp>
      <p:sp>
        <p:nvSpPr>
          <p:cNvPr id="6976" name="Google Shape;6976;p60"/>
          <p:cNvSpPr txBox="1"/>
          <p:nvPr>
            <p:ph type="title"/>
          </p:nvPr>
        </p:nvSpPr>
        <p:spPr>
          <a:xfrm>
            <a:off x="19050" y="215693"/>
            <a:ext cx="78867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Arial"/>
              <a:buNone/>
            </a:pPr>
            <a:r>
              <a:rPr lang="en-US" sz="3600"/>
              <a:t>Δρομολόγηση Καυτής Πατάτας</a:t>
            </a:r>
            <a:endParaRPr sz="3600"/>
          </a:p>
        </p:txBody>
      </p:sp>
      <p:sp>
        <p:nvSpPr>
          <p:cNvPr id="6977" name="Google Shape;6977;p60"/>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7F7F7F"/>
              </a:buClr>
              <a:buSzPts val="800"/>
              <a:buFont typeface="Arial"/>
              <a:buNone/>
            </a:pPr>
            <a:r>
              <a:rPr b="0" i="0" lang="en-US" sz="800" u="none" cap="none" strike="noStrike">
                <a:solidFill>
                  <a:srgbClr val="7F7F7F"/>
                </a:solidFill>
                <a:latin typeface="Arial"/>
                <a:ea typeface="Arial"/>
                <a:cs typeface="Arial"/>
                <a:sym typeface="Arial"/>
              </a:rPr>
              <a:t>Network Layer: 5-</a:t>
            </a:r>
            <a:fld id="{00000000-1234-1234-1234-123412341234}" type="slidenum">
              <a:rPr b="0" i="0" lang="en-US" sz="800" u="none" cap="none" strike="noStrike">
                <a:solidFill>
                  <a:srgbClr val="7F7F7F"/>
                </a:solidFill>
                <a:latin typeface="Arial"/>
                <a:ea typeface="Arial"/>
                <a:cs typeface="Arial"/>
                <a:sym typeface="Arial"/>
              </a:rPr>
              <a:t>‹#›</a:t>
            </a:fld>
            <a:endParaRPr b="0" i="0" sz="800" u="none" cap="none" strike="noStrike">
              <a:solidFill>
                <a:srgbClr val="7F7F7F"/>
              </a:solidFill>
              <a:latin typeface="Arial"/>
              <a:ea typeface="Arial"/>
              <a:cs typeface="Arial"/>
              <a:sym typeface="Arial"/>
            </a:endParaRPr>
          </a:p>
        </p:txBody>
      </p:sp>
      <p:sp>
        <p:nvSpPr>
          <p:cNvPr id="6978" name="Google Shape;6978;p60"/>
          <p:cNvSpPr txBox="1"/>
          <p:nvPr/>
        </p:nvSpPr>
        <p:spPr>
          <a:xfrm>
            <a:off x="-11482" y="3304334"/>
            <a:ext cx="8107500" cy="1400100"/>
          </a:xfrm>
          <a:prstGeom prst="rect">
            <a:avLst/>
          </a:prstGeom>
          <a:noFill/>
          <a:ln>
            <a:noFill/>
          </a:ln>
        </p:spPr>
        <p:txBody>
          <a:bodyPr anchorCtr="0" anchor="t" bIns="34275" lIns="68575" spcFirstLastPara="1" rIns="68575" wrap="square" tIns="34275">
            <a:noAutofit/>
          </a:bodyPr>
          <a:lstStyle/>
          <a:p>
            <a:pPr indent="-241300" lvl="0" marL="254000" marR="0" rtl="0" algn="l">
              <a:lnSpc>
                <a:spcPct val="85000"/>
              </a:lnSpc>
              <a:spcBef>
                <a:spcPts val="0"/>
              </a:spcBef>
              <a:spcAft>
                <a:spcPts val="0"/>
              </a:spcAft>
              <a:buClr>
                <a:srgbClr val="000099"/>
              </a:buClr>
              <a:buSzPts val="2000"/>
              <a:buFont typeface="Noto Sans Symbols"/>
              <a:buChar char="▪"/>
            </a:pPr>
            <a:r>
              <a:rPr b="0" i="0" lang="en-US" sz="2000" u="none" cap="none" strike="noStrike">
                <a:solidFill>
                  <a:srgbClr val="000000"/>
                </a:solidFill>
                <a:latin typeface="Arial"/>
                <a:ea typeface="Arial"/>
                <a:cs typeface="Arial"/>
                <a:sym typeface="Arial"/>
              </a:rPr>
              <a:t>2d </a:t>
            </a:r>
            <a:r>
              <a:rPr lang="en-US" sz="2000"/>
              <a:t>μαθαίνει </a:t>
            </a:r>
            <a:r>
              <a:rPr b="0" i="0" lang="en-US" sz="2000" u="none" cap="none" strike="noStrike">
                <a:solidFill>
                  <a:srgbClr val="000000"/>
                </a:solidFill>
                <a:latin typeface="Arial"/>
                <a:ea typeface="Arial"/>
                <a:cs typeface="Arial"/>
                <a:sym typeface="Arial"/>
              </a:rPr>
              <a:t>(</a:t>
            </a:r>
            <a:r>
              <a:rPr lang="en-US" sz="2000"/>
              <a:t>μέσω</a:t>
            </a:r>
            <a:r>
              <a:rPr b="0" i="0" lang="en-US" sz="2000" u="none" cap="none" strike="noStrike">
                <a:solidFill>
                  <a:srgbClr val="000000"/>
                </a:solidFill>
                <a:latin typeface="Arial"/>
                <a:ea typeface="Arial"/>
                <a:cs typeface="Arial"/>
                <a:sym typeface="Arial"/>
              </a:rPr>
              <a:t> iBGP) ότι μπ</a:t>
            </a:r>
            <a:r>
              <a:rPr lang="en-US" sz="2000"/>
              <a:t>ορεί να δρομολογήσει στο</a:t>
            </a:r>
            <a:r>
              <a:rPr b="0" i="0" lang="en-US" sz="2000" u="none" cap="none" strike="noStrike">
                <a:solidFill>
                  <a:srgbClr val="000000"/>
                </a:solidFill>
                <a:latin typeface="Arial"/>
                <a:ea typeface="Arial"/>
                <a:cs typeface="Arial"/>
                <a:sym typeface="Arial"/>
              </a:rPr>
              <a:t> X </a:t>
            </a:r>
            <a:r>
              <a:rPr lang="en-US" sz="2000"/>
              <a:t>μέσω</a:t>
            </a:r>
            <a:r>
              <a:rPr b="0" i="0" lang="en-US" sz="2000" u="none" cap="none" strike="noStrike">
                <a:solidFill>
                  <a:srgbClr val="000000"/>
                </a:solidFill>
                <a:latin typeface="Arial"/>
                <a:ea typeface="Arial"/>
                <a:cs typeface="Arial"/>
                <a:sym typeface="Arial"/>
              </a:rPr>
              <a:t> 2a </a:t>
            </a:r>
            <a:r>
              <a:rPr lang="en-US" sz="2000"/>
              <a:t>ή</a:t>
            </a:r>
            <a:r>
              <a:rPr b="0" i="0" lang="en-US" sz="2000" u="none" cap="none" strike="noStrike">
                <a:solidFill>
                  <a:srgbClr val="000000"/>
                </a:solidFill>
                <a:latin typeface="Arial"/>
                <a:ea typeface="Arial"/>
                <a:cs typeface="Arial"/>
                <a:sym typeface="Arial"/>
              </a:rPr>
              <a:t> 2c</a:t>
            </a:r>
            <a:endParaRPr sz="2000"/>
          </a:p>
          <a:p>
            <a:pPr indent="-241300" lvl="0" marL="254000" marR="0" rtl="0" algn="l">
              <a:lnSpc>
                <a:spcPct val="85000"/>
              </a:lnSpc>
              <a:spcBef>
                <a:spcPts val="400"/>
              </a:spcBef>
              <a:spcAft>
                <a:spcPts val="0"/>
              </a:spcAft>
              <a:buClr>
                <a:srgbClr val="000099"/>
              </a:buClr>
              <a:buSzPts val="2000"/>
              <a:buFont typeface="Noto Sans Symbols"/>
              <a:buChar char="▪"/>
            </a:pPr>
            <a:r>
              <a:rPr lang="en-US" sz="2000">
                <a:solidFill>
                  <a:srgbClr val="C00000"/>
                </a:solidFill>
              </a:rPr>
              <a:t>δρομολόγηση καυτής πατάτας</a:t>
            </a:r>
            <a:r>
              <a:rPr b="0" lang="en-US" sz="2000" u="none" cap="none" strike="noStrike">
                <a:solidFill>
                  <a:srgbClr val="C00000"/>
                </a:solidFill>
                <a:latin typeface="Arial"/>
                <a:ea typeface="Arial"/>
                <a:cs typeface="Arial"/>
                <a:sym typeface="Arial"/>
              </a:rPr>
              <a:t>: </a:t>
            </a:r>
            <a:r>
              <a:rPr lang="en-US" sz="2000"/>
              <a:t>επιλέγει τοπική πύλη που έχει το ελάχιστο κόστος </a:t>
            </a:r>
            <a:r>
              <a:rPr b="0" i="1" lang="en-US" sz="2000" u="none" cap="none" strike="noStrike">
                <a:solidFill>
                  <a:srgbClr val="000000"/>
                </a:solidFill>
                <a:latin typeface="Arial"/>
                <a:ea typeface="Arial"/>
                <a:cs typeface="Arial"/>
                <a:sym typeface="Arial"/>
              </a:rPr>
              <a:t>intra-domain </a:t>
            </a:r>
            <a:r>
              <a:rPr b="0" i="0" lang="en-US" sz="2000" u="none" cap="none" strike="noStrike">
                <a:solidFill>
                  <a:srgbClr val="000000"/>
                </a:solidFill>
                <a:latin typeface="Arial"/>
                <a:ea typeface="Arial"/>
                <a:cs typeface="Arial"/>
                <a:sym typeface="Arial"/>
              </a:rPr>
              <a:t>(</a:t>
            </a:r>
            <a:r>
              <a:rPr lang="en-US" sz="2000"/>
              <a:t>π.χ</a:t>
            </a:r>
            <a:r>
              <a:rPr b="0" i="0" lang="en-US" sz="2000" u="none" cap="none" strike="noStrike">
                <a:solidFill>
                  <a:srgbClr val="000000"/>
                </a:solidFill>
                <a:latin typeface="Arial"/>
                <a:ea typeface="Arial"/>
                <a:cs typeface="Arial"/>
                <a:sym typeface="Arial"/>
              </a:rPr>
              <a:t>., 2d </a:t>
            </a:r>
            <a:r>
              <a:rPr lang="en-US" sz="2000"/>
              <a:t>διαλέγει το</a:t>
            </a:r>
            <a:r>
              <a:rPr b="0" i="0" lang="en-US" sz="2000" u="none" cap="none" strike="noStrike">
                <a:solidFill>
                  <a:srgbClr val="000000"/>
                </a:solidFill>
                <a:latin typeface="Arial"/>
                <a:ea typeface="Arial"/>
                <a:cs typeface="Arial"/>
                <a:sym typeface="Arial"/>
              </a:rPr>
              <a:t> 2a, ακόμα κι αν </a:t>
            </a:r>
            <a:r>
              <a:rPr lang="en-US" sz="2000"/>
              <a:t>περισσότερα </a:t>
            </a:r>
            <a:r>
              <a:rPr b="0" i="0" lang="en-US" sz="2000" u="none" cap="none" strike="noStrike">
                <a:solidFill>
                  <a:srgbClr val="000000"/>
                </a:solidFill>
                <a:latin typeface="Arial"/>
                <a:ea typeface="Arial"/>
                <a:cs typeface="Arial"/>
                <a:sym typeface="Arial"/>
              </a:rPr>
              <a:t>AS hops </a:t>
            </a:r>
            <a:r>
              <a:rPr lang="en-US" sz="2000"/>
              <a:t>στο</a:t>
            </a:r>
            <a:r>
              <a:rPr b="0" i="0" lang="en-US" sz="2000" u="none" cap="none" strike="noStrike">
                <a:solidFill>
                  <a:srgbClr val="000000"/>
                </a:solidFill>
                <a:latin typeface="Arial"/>
                <a:ea typeface="Arial"/>
                <a:cs typeface="Arial"/>
                <a:sym typeface="Arial"/>
              </a:rPr>
              <a:t> </a:t>
            </a:r>
            <a:r>
              <a:rPr b="0" i="1" lang="en-US" sz="2000" u="none" cap="none" strike="noStrike">
                <a:solidFill>
                  <a:srgbClr val="000000"/>
                </a:solidFill>
                <a:latin typeface="Arial"/>
                <a:ea typeface="Arial"/>
                <a:cs typeface="Arial"/>
                <a:sym typeface="Arial"/>
              </a:rPr>
              <a:t>X</a:t>
            </a:r>
            <a:r>
              <a:rPr b="0" i="0" lang="en-US" sz="2000" u="none" cap="none" strike="noStrike">
                <a:solidFill>
                  <a:srgbClr val="000000"/>
                </a:solidFill>
                <a:latin typeface="Arial"/>
                <a:ea typeface="Arial"/>
                <a:cs typeface="Arial"/>
                <a:sym typeface="Arial"/>
              </a:rPr>
              <a:t>): </a:t>
            </a:r>
            <a:r>
              <a:rPr lang="en-US" sz="2000"/>
              <a:t>μην ανησυχείτε σχετικά με το κόστος</a:t>
            </a:r>
            <a:r>
              <a:rPr b="0" i="0" lang="en-US" sz="2000" u="none" cap="none" strike="noStrike">
                <a:solidFill>
                  <a:srgbClr val="000000"/>
                </a:solidFill>
                <a:latin typeface="Arial"/>
                <a:ea typeface="Arial"/>
                <a:cs typeface="Arial"/>
                <a:sym typeface="Arial"/>
              </a:rPr>
              <a:t> inter-domain!</a:t>
            </a:r>
            <a:endParaRPr b="0" i="0" sz="2000" u="none" cap="none" strike="noStrike">
              <a:solidFill>
                <a:srgbClr val="21218A"/>
              </a:solidFill>
              <a:latin typeface="Arial"/>
              <a:ea typeface="Arial"/>
              <a:cs typeface="Arial"/>
              <a:sym typeface="Arial"/>
            </a:endParaRPr>
          </a:p>
        </p:txBody>
      </p:sp>
      <p:cxnSp>
        <p:nvCxnSpPr>
          <p:cNvPr id="6979" name="Google Shape;6979;p60"/>
          <p:cNvCxnSpPr/>
          <p:nvPr/>
        </p:nvCxnSpPr>
        <p:spPr>
          <a:xfrm rot="10800000">
            <a:off x="4500789" y="2496550"/>
            <a:ext cx="318600" cy="331200"/>
          </a:xfrm>
          <a:prstGeom prst="straightConnector1">
            <a:avLst/>
          </a:prstGeom>
          <a:solidFill>
            <a:srgbClr val="00CC99"/>
          </a:solidFill>
          <a:ln cap="flat" cmpd="sng" w="9525">
            <a:solidFill>
              <a:srgbClr val="0000A8"/>
            </a:solidFill>
            <a:prstDash val="solid"/>
            <a:round/>
            <a:headEnd len="sm" w="sm" type="none"/>
            <a:tailEnd len="sm" w="sm" type="none"/>
          </a:ln>
        </p:spPr>
      </p:cxnSp>
      <p:grpSp>
        <p:nvGrpSpPr>
          <p:cNvPr id="6980" name="Google Shape;6980;p60"/>
          <p:cNvGrpSpPr/>
          <p:nvPr/>
        </p:nvGrpSpPr>
        <p:grpSpPr>
          <a:xfrm>
            <a:off x="5321748" y="1703210"/>
            <a:ext cx="660195" cy="672405"/>
            <a:chOff x="5705275" y="2274698"/>
            <a:chExt cx="880260" cy="896541"/>
          </a:xfrm>
        </p:grpSpPr>
        <p:sp>
          <p:nvSpPr>
            <p:cNvPr id="6981" name="Google Shape;6981;p60"/>
            <p:cNvSpPr/>
            <p:nvPr/>
          </p:nvSpPr>
          <p:spPr>
            <a:xfrm rot="-2370343">
              <a:off x="5705376" y="2487543"/>
              <a:ext cx="768350" cy="276226"/>
            </a:xfrm>
            <a:prstGeom prst="leftArrow">
              <a:avLst>
                <a:gd fmla="val 50000" name="adj1"/>
                <a:gd fmla="val 69540" name="adj2"/>
              </a:avLst>
            </a:prstGeom>
            <a:gradFill>
              <a:gsLst>
                <a:gs pos="0">
                  <a:srgbClr val="C00000"/>
                </a:gs>
                <a:gs pos="100000">
                  <a:srgbClr val="FFFF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2" name="Google Shape;6982;p60"/>
            <p:cNvSpPr txBox="1"/>
            <p:nvPr/>
          </p:nvSpPr>
          <p:spPr>
            <a:xfrm>
              <a:off x="5848435" y="2887139"/>
              <a:ext cx="737100" cy="284100"/>
            </a:xfrm>
            <a:prstGeom prst="rect">
              <a:avLst/>
            </a:prstGeom>
            <a:noFill/>
            <a:ln>
              <a:noFill/>
            </a:ln>
          </p:spPr>
          <p:txBody>
            <a:bodyPr anchorCtr="0" anchor="t" bIns="34275" lIns="68575" spcFirstLastPara="1" rIns="68575" wrap="square" tIns="34275">
              <a:spAutoFit/>
            </a:bodyPr>
            <a:lstStyle/>
            <a:p>
              <a:pPr indent="0" lvl="0" marL="0" marR="0" rtl="0" algn="l">
                <a:lnSpc>
                  <a:spcPct val="85000"/>
                </a:lnSpc>
                <a:spcBef>
                  <a:spcPts val="0"/>
                </a:spcBef>
                <a:spcAft>
                  <a:spcPts val="0"/>
                </a:spcAft>
                <a:buClr>
                  <a:srgbClr val="CC0000"/>
                </a:buClr>
                <a:buSzPts val="1100"/>
                <a:buFont typeface="Arial"/>
                <a:buNone/>
              </a:pPr>
              <a:r>
                <a:rPr b="0" i="1" lang="en-US" sz="1100" u="none" cap="none" strike="noStrike">
                  <a:solidFill>
                    <a:srgbClr val="CC0000"/>
                  </a:solidFill>
                  <a:latin typeface="Arial"/>
                  <a:ea typeface="Arial"/>
                  <a:cs typeface="Arial"/>
                  <a:sym typeface="Arial"/>
                </a:rPr>
                <a:t>AS3,X </a:t>
              </a:r>
              <a:endParaRPr sz="1100"/>
            </a:p>
          </p:txBody>
        </p:sp>
      </p:grpSp>
      <p:grpSp>
        <p:nvGrpSpPr>
          <p:cNvPr id="6983" name="Google Shape;6983;p60"/>
          <p:cNvGrpSpPr/>
          <p:nvPr/>
        </p:nvGrpSpPr>
        <p:grpSpPr>
          <a:xfrm>
            <a:off x="2227679" y="1869750"/>
            <a:ext cx="1025249" cy="546755"/>
            <a:chOff x="2143521" y="2484227"/>
            <a:chExt cx="1366999" cy="729007"/>
          </a:xfrm>
        </p:grpSpPr>
        <p:sp>
          <p:nvSpPr>
            <p:cNvPr id="6984" name="Google Shape;6984;p60"/>
            <p:cNvSpPr txBox="1"/>
            <p:nvPr/>
          </p:nvSpPr>
          <p:spPr>
            <a:xfrm>
              <a:off x="2143521" y="2929134"/>
              <a:ext cx="1126500" cy="284100"/>
            </a:xfrm>
            <a:prstGeom prst="rect">
              <a:avLst/>
            </a:prstGeom>
            <a:noFill/>
            <a:ln>
              <a:noFill/>
            </a:ln>
          </p:spPr>
          <p:txBody>
            <a:bodyPr anchorCtr="0" anchor="t" bIns="34275" lIns="68575" spcFirstLastPara="1" rIns="68575" wrap="square" tIns="34275">
              <a:spAutoFit/>
            </a:bodyPr>
            <a:lstStyle/>
            <a:p>
              <a:pPr indent="0" lvl="0" marL="0" marR="0" rtl="0" algn="l">
                <a:lnSpc>
                  <a:spcPct val="85000"/>
                </a:lnSpc>
                <a:spcBef>
                  <a:spcPts val="0"/>
                </a:spcBef>
                <a:spcAft>
                  <a:spcPts val="0"/>
                </a:spcAft>
                <a:buClr>
                  <a:srgbClr val="CC0000"/>
                </a:buClr>
                <a:buSzPts val="1100"/>
                <a:buFont typeface="Arial"/>
                <a:buNone/>
              </a:pPr>
              <a:r>
                <a:rPr b="0" i="1" lang="en-US" sz="1100" u="none" cap="none" strike="noStrike">
                  <a:solidFill>
                    <a:srgbClr val="CC0000"/>
                  </a:solidFill>
                  <a:latin typeface="Arial"/>
                  <a:ea typeface="Arial"/>
                  <a:cs typeface="Arial"/>
                  <a:sym typeface="Arial"/>
                </a:rPr>
                <a:t>AS1,AS3,X </a:t>
              </a:r>
              <a:endParaRPr sz="1100"/>
            </a:p>
          </p:txBody>
        </p:sp>
        <p:sp>
          <p:nvSpPr>
            <p:cNvPr id="6985" name="Google Shape;6985;p60"/>
            <p:cNvSpPr/>
            <p:nvPr/>
          </p:nvSpPr>
          <p:spPr>
            <a:xfrm rot="-8624927">
              <a:off x="2734864" y="2684666"/>
              <a:ext cx="768350" cy="276225"/>
            </a:xfrm>
            <a:prstGeom prst="leftArrow">
              <a:avLst>
                <a:gd fmla="val 50000" name="adj1"/>
                <a:gd fmla="val 69540" name="adj2"/>
              </a:avLst>
            </a:prstGeom>
            <a:gradFill>
              <a:gsLst>
                <a:gs pos="0">
                  <a:srgbClr val="C00000"/>
                </a:gs>
                <a:gs pos="100000">
                  <a:srgbClr val="FFFF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986" name="Google Shape;6986;p60"/>
          <p:cNvSpPr txBox="1"/>
          <p:nvPr/>
        </p:nvSpPr>
        <p:spPr>
          <a:xfrm>
            <a:off x="4781737" y="2732218"/>
            <a:ext cx="13956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OSPF link weights</a:t>
            </a:r>
            <a:endParaRPr sz="1100"/>
          </a:p>
        </p:txBody>
      </p:sp>
      <p:sp>
        <p:nvSpPr>
          <p:cNvPr id="6987" name="Google Shape;6987;p60"/>
          <p:cNvSpPr txBox="1"/>
          <p:nvPr/>
        </p:nvSpPr>
        <p:spPr>
          <a:xfrm>
            <a:off x="3872014" y="2331366"/>
            <a:ext cx="362100" cy="408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i="1" lang="en-US" sz="1100">
                <a:solidFill>
                  <a:schemeClr val="dk1"/>
                </a:solidFill>
                <a:latin typeface="Arial"/>
                <a:ea typeface="Arial"/>
                <a:cs typeface="Arial"/>
                <a:sym typeface="Arial"/>
              </a:rPr>
              <a:t>201</a:t>
            </a:r>
            <a:endParaRPr i="1" sz="1400">
              <a:solidFill>
                <a:schemeClr val="dk1"/>
              </a:solidFill>
              <a:latin typeface="Arial"/>
              <a:ea typeface="Arial"/>
              <a:cs typeface="Arial"/>
              <a:sym typeface="Arial"/>
            </a:endParaRPr>
          </a:p>
        </p:txBody>
      </p:sp>
      <p:sp>
        <p:nvSpPr>
          <p:cNvPr id="6988" name="Google Shape;6988;p60"/>
          <p:cNvSpPr txBox="1"/>
          <p:nvPr/>
        </p:nvSpPr>
        <p:spPr>
          <a:xfrm>
            <a:off x="4464151" y="1877198"/>
            <a:ext cx="352200" cy="408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i="1" lang="en-US" sz="1100">
                <a:solidFill>
                  <a:schemeClr val="dk1"/>
                </a:solidFill>
                <a:latin typeface="Arial"/>
                <a:ea typeface="Arial"/>
                <a:cs typeface="Arial"/>
                <a:sym typeface="Arial"/>
              </a:rPr>
              <a:t>112</a:t>
            </a:r>
            <a:endParaRPr i="1" sz="1400">
              <a:solidFill>
                <a:schemeClr val="dk1"/>
              </a:solidFill>
              <a:latin typeface="Arial"/>
              <a:ea typeface="Arial"/>
              <a:cs typeface="Arial"/>
              <a:sym typeface="Arial"/>
            </a:endParaRPr>
          </a:p>
        </p:txBody>
      </p:sp>
      <p:sp>
        <p:nvSpPr>
          <p:cNvPr id="6989" name="Google Shape;6989;p60"/>
          <p:cNvSpPr txBox="1"/>
          <p:nvPr/>
        </p:nvSpPr>
        <p:spPr>
          <a:xfrm>
            <a:off x="4276536" y="2321480"/>
            <a:ext cx="362100" cy="408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i="1" lang="en-US" sz="1100">
                <a:solidFill>
                  <a:schemeClr val="dk1"/>
                </a:solidFill>
                <a:latin typeface="Arial"/>
                <a:ea typeface="Arial"/>
                <a:cs typeface="Arial"/>
                <a:sym typeface="Arial"/>
              </a:rPr>
              <a:t>263</a:t>
            </a:r>
            <a:endParaRPr i="1" sz="1400">
              <a:solidFill>
                <a:schemeClr val="dk1"/>
              </a:solidFill>
              <a:latin typeface="Arial"/>
              <a:ea typeface="Arial"/>
              <a:cs typeface="Arial"/>
              <a:sym typeface="Arial"/>
            </a:endParaRPr>
          </a:p>
        </p:txBody>
      </p:sp>
      <p:sp>
        <p:nvSpPr>
          <p:cNvPr id="6990" name="Google Shape;6990;p60"/>
          <p:cNvSpPr/>
          <p:nvPr/>
        </p:nvSpPr>
        <p:spPr>
          <a:xfrm>
            <a:off x="4000500" y="2514600"/>
            <a:ext cx="540300" cy="509100"/>
          </a:xfrm>
          <a:prstGeom prst="ellipse">
            <a:avLst/>
          </a:prstGeom>
          <a:noFill/>
          <a:ln cap="flat" cmpd="sng" w="28575">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80"/>
                                        </p:tgtEl>
                                        <p:attrNameLst>
                                          <p:attrName>style.visibility</p:attrName>
                                        </p:attrNameLst>
                                      </p:cBhvr>
                                      <p:to>
                                        <p:strVal val="visible"/>
                                      </p:to>
                                    </p:set>
                                    <p:animEffect filter="fade" transition="in">
                                      <p:cBhvr>
                                        <p:cTn dur="1000"/>
                                        <p:tgtEl>
                                          <p:spTgt spid="698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983"/>
                                        </p:tgtEl>
                                        <p:attrNameLst>
                                          <p:attrName>style.visibility</p:attrName>
                                        </p:attrNameLst>
                                      </p:cBhvr>
                                      <p:to>
                                        <p:strVal val="visible"/>
                                      </p:to>
                                    </p:set>
                                    <p:animEffect filter="fade" transition="in">
                                      <p:cBhvr>
                                        <p:cTn dur="1000"/>
                                        <p:tgtEl>
                                          <p:spTgt spid="698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978">
                                            <p:txEl>
                                              <p:pRg end="0" st="0"/>
                                            </p:txEl>
                                          </p:spTgt>
                                        </p:tgtEl>
                                        <p:attrNameLst>
                                          <p:attrName>style.visibility</p:attrName>
                                        </p:attrNameLst>
                                      </p:cBhvr>
                                      <p:to>
                                        <p:strVal val="visible"/>
                                      </p:to>
                                    </p:set>
                                    <p:animEffect filter="fade" transition="in">
                                      <p:cBhvr>
                                        <p:cTn dur="500"/>
                                        <p:tgtEl>
                                          <p:spTgt spid="6978">
                                            <p:txEl>
                                              <p:pRg end="0" st="0"/>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6978">
                                            <p:txEl>
                                              <p:pRg end="1" st="1"/>
                                            </p:txEl>
                                          </p:spTgt>
                                        </p:tgtEl>
                                        <p:attrNameLst>
                                          <p:attrName>style.visibility</p:attrName>
                                        </p:attrNameLst>
                                      </p:cBhvr>
                                      <p:to>
                                        <p:strVal val="visible"/>
                                      </p:to>
                                    </p:set>
                                    <p:animEffect filter="fade" transition="in">
                                      <p:cBhvr>
                                        <p:cTn dur="500"/>
                                        <p:tgtEl>
                                          <p:spTgt spid="6978">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6990"/>
                                        </p:tgtEl>
                                        <p:attrNameLst>
                                          <p:attrName>style.visibility</p:attrName>
                                        </p:attrNameLst>
                                      </p:cBhvr>
                                      <p:to>
                                        <p:strVal val="visible"/>
                                      </p:to>
                                    </p:set>
                                    <p:animEffect filter="fade" transition="in">
                                      <p:cBhvr>
                                        <p:cTn dur="500"/>
                                        <p:tgtEl>
                                          <p:spTgt spid="69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6980"/>
                                        </p:tgtEl>
                                      </p:cBhvr>
                                    </p:animEffect>
                                    <p:set>
                                      <p:cBhvr>
                                        <p:cTn dur="1" fill="hold">
                                          <p:stCondLst>
                                            <p:cond delay="500"/>
                                          </p:stCondLst>
                                        </p:cTn>
                                        <p:tgtEl>
                                          <p:spTgt spid="698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6983"/>
                                        </p:tgtEl>
                                      </p:cBhvr>
                                    </p:animEffect>
                                    <p:set>
                                      <p:cBhvr>
                                        <p:cTn dur="1" fill="hold">
                                          <p:stCondLst>
                                            <p:cond delay="500"/>
                                          </p:stCondLst>
                                        </p:cTn>
                                        <p:tgtEl>
                                          <p:spTgt spid="698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6990"/>
                                        </p:tgtEl>
                                      </p:cBhvr>
                                    </p:animEffect>
                                    <p:set>
                                      <p:cBhvr>
                                        <p:cTn dur="1" fill="hold">
                                          <p:stCondLst>
                                            <p:cond delay="500"/>
                                          </p:stCondLst>
                                        </p:cTn>
                                        <p:tgtEl>
                                          <p:spTgt spid="699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4" name="Shape 6994"/>
        <p:cNvGrpSpPr/>
        <p:nvPr/>
      </p:nvGrpSpPr>
      <p:grpSpPr>
        <a:xfrm>
          <a:off x="0" y="0"/>
          <a:ext cx="0" cy="0"/>
          <a:chOff x="0" y="0"/>
          <a:chExt cx="0" cy="0"/>
        </a:xfrm>
      </p:grpSpPr>
      <p:sp>
        <p:nvSpPr>
          <p:cNvPr id="6995" name="Google Shape;6995;p61"/>
          <p:cNvSpPr txBox="1"/>
          <p:nvPr>
            <p:ph type="title"/>
          </p:nvPr>
        </p:nvSpPr>
        <p:spPr>
          <a:xfrm>
            <a:off x="19050" y="215693"/>
            <a:ext cx="81741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Arial"/>
              <a:buNone/>
            </a:pPr>
            <a:r>
              <a:rPr lang="en-US" sz="3000"/>
              <a:t>BGP: επιτυχία πολιτικής μέσω διαφημίσεων</a:t>
            </a:r>
            <a:endParaRPr sz="3000"/>
          </a:p>
        </p:txBody>
      </p:sp>
      <p:sp>
        <p:nvSpPr>
          <p:cNvPr id="6996" name="Google Shape;6996;p61"/>
          <p:cNvSpPr txBox="1"/>
          <p:nvPr>
            <p:ph idx="12" type="sldNum"/>
          </p:nvPr>
        </p:nvSpPr>
        <p:spPr>
          <a:xfrm>
            <a:off x="6877134" y="4836775"/>
            <a:ext cx="2057400" cy="2739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7F7F7F"/>
              </a:buClr>
              <a:buSzPts val="800"/>
              <a:buFont typeface="Arial"/>
              <a:buNone/>
            </a:pPr>
            <a:r>
              <a:rPr b="0" i="0" lang="en-US" sz="800" u="none" cap="none" strike="noStrike">
                <a:solidFill>
                  <a:srgbClr val="7F7F7F"/>
                </a:solidFill>
                <a:latin typeface="Arial"/>
                <a:ea typeface="Arial"/>
                <a:cs typeface="Arial"/>
                <a:sym typeface="Arial"/>
              </a:rPr>
              <a:t>Network Layer: 5-</a:t>
            </a:r>
            <a:fld id="{00000000-1234-1234-1234-123412341234}" type="slidenum">
              <a:rPr b="0" i="0" lang="en-US" sz="800" u="none" cap="none" strike="noStrike">
                <a:solidFill>
                  <a:srgbClr val="7F7F7F"/>
                </a:solidFill>
                <a:latin typeface="Arial"/>
                <a:ea typeface="Arial"/>
                <a:cs typeface="Arial"/>
                <a:sym typeface="Arial"/>
              </a:rPr>
              <a:t>‹#›</a:t>
            </a:fld>
            <a:endParaRPr b="0" i="0" sz="800" u="none" cap="none" strike="noStrike">
              <a:solidFill>
                <a:srgbClr val="7F7F7F"/>
              </a:solidFill>
              <a:latin typeface="Arial"/>
              <a:ea typeface="Arial"/>
              <a:cs typeface="Arial"/>
              <a:sym typeface="Arial"/>
            </a:endParaRPr>
          </a:p>
        </p:txBody>
      </p:sp>
      <p:sp>
        <p:nvSpPr>
          <p:cNvPr id="6997" name="Google Shape;6997;p61"/>
          <p:cNvSpPr/>
          <p:nvPr/>
        </p:nvSpPr>
        <p:spPr>
          <a:xfrm>
            <a:off x="980357" y="710396"/>
            <a:ext cx="5654400" cy="22860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grpSp>
        <p:nvGrpSpPr>
          <p:cNvPr id="6998" name="Google Shape;6998;p61"/>
          <p:cNvGrpSpPr/>
          <p:nvPr/>
        </p:nvGrpSpPr>
        <p:grpSpPr>
          <a:xfrm>
            <a:off x="2987751" y="1080680"/>
            <a:ext cx="670322" cy="433388"/>
            <a:chOff x="3983668" y="1440907"/>
            <a:chExt cx="893763" cy="577850"/>
          </a:xfrm>
        </p:grpSpPr>
        <p:sp>
          <p:nvSpPr>
            <p:cNvPr id="6999" name="Google Shape;6999;p61"/>
            <p:cNvSpPr/>
            <p:nvPr/>
          </p:nvSpPr>
          <p:spPr>
            <a:xfrm>
              <a:off x="3983668" y="1440907"/>
              <a:ext cx="893763" cy="577850"/>
            </a:xfrm>
            <a:custGeom>
              <a:rect b="b" l="l" r="r" t="t"/>
              <a:pathLst>
                <a:path extrusionOk="0" h="364" w="563">
                  <a:moveTo>
                    <a:pt x="175" y="0"/>
                  </a:moveTo>
                  <a:lnTo>
                    <a:pt x="148" y="5"/>
                  </a:lnTo>
                  <a:lnTo>
                    <a:pt x="132" y="8"/>
                  </a:lnTo>
                  <a:lnTo>
                    <a:pt x="119" y="10"/>
                  </a:lnTo>
                  <a:lnTo>
                    <a:pt x="108" y="16"/>
                  </a:lnTo>
                  <a:lnTo>
                    <a:pt x="94" y="21"/>
                  </a:lnTo>
                  <a:lnTo>
                    <a:pt x="81" y="29"/>
                  </a:lnTo>
                  <a:lnTo>
                    <a:pt x="70" y="37"/>
                  </a:lnTo>
                  <a:lnTo>
                    <a:pt x="59" y="48"/>
                  </a:lnTo>
                  <a:lnTo>
                    <a:pt x="46" y="61"/>
                  </a:lnTo>
                  <a:lnTo>
                    <a:pt x="35" y="75"/>
                  </a:lnTo>
                  <a:lnTo>
                    <a:pt x="24" y="91"/>
                  </a:lnTo>
                  <a:lnTo>
                    <a:pt x="14" y="104"/>
                  </a:lnTo>
                  <a:lnTo>
                    <a:pt x="8" y="120"/>
                  </a:lnTo>
                  <a:lnTo>
                    <a:pt x="3" y="128"/>
                  </a:lnTo>
                  <a:lnTo>
                    <a:pt x="3" y="136"/>
                  </a:lnTo>
                  <a:lnTo>
                    <a:pt x="0" y="142"/>
                  </a:lnTo>
                  <a:lnTo>
                    <a:pt x="0" y="150"/>
                  </a:lnTo>
                  <a:lnTo>
                    <a:pt x="0" y="158"/>
                  </a:lnTo>
                  <a:lnTo>
                    <a:pt x="0" y="166"/>
                  </a:lnTo>
                  <a:lnTo>
                    <a:pt x="3" y="182"/>
                  </a:lnTo>
                  <a:lnTo>
                    <a:pt x="8" y="195"/>
                  </a:lnTo>
                  <a:lnTo>
                    <a:pt x="16" y="212"/>
                  </a:lnTo>
                  <a:lnTo>
                    <a:pt x="27" y="228"/>
                  </a:lnTo>
                  <a:lnTo>
                    <a:pt x="35" y="244"/>
                  </a:lnTo>
                  <a:lnTo>
                    <a:pt x="49" y="257"/>
                  </a:lnTo>
                  <a:lnTo>
                    <a:pt x="59" y="271"/>
                  </a:lnTo>
                  <a:lnTo>
                    <a:pt x="70" y="284"/>
                  </a:lnTo>
                  <a:lnTo>
                    <a:pt x="81" y="295"/>
                  </a:lnTo>
                  <a:lnTo>
                    <a:pt x="92" y="305"/>
                  </a:lnTo>
                  <a:lnTo>
                    <a:pt x="103" y="319"/>
                  </a:lnTo>
                  <a:lnTo>
                    <a:pt x="111" y="321"/>
                  </a:lnTo>
                  <a:lnTo>
                    <a:pt x="119" y="327"/>
                  </a:lnTo>
                  <a:lnTo>
                    <a:pt x="127" y="332"/>
                  </a:lnTo>
                  <a:lnTo>
                    <a:pt x="135" y="335"/>
                  </a:lnTo>
                  <a:lnTo>
                    <a:pt x="146" y="340"/>
                  </a:lnTo>
                  <a:lnTo>
                    <a:pt x="156" y="343"/>
                  </a:lnTo>
                  <a:lnTo>
                    <a:pt x="170" y="346"/>
                  </a:lnTo>
                  <a:lnTo>
                    <a:pt x="183" y="348"/>
                  </a:lnTo>
                  <a:lnTo>
                    <a:pt x="191" y="348"/>
                  </a:lnTo>
                  <a:lnTo>
                    <a:pt x="199" y="351"/>
                  </a:lnTo>
                  <a:lnTo>
                    <a:pt x="218" y="354"/>
                  </a:lnTo>
                  <a:lnTo>
                    <a:pt x="240" y="356"/>
                  </a:lnTo>
                  <a:lnTo>
                    <a:pt x="261" y="356"/>
                  </a:lnTo>
                  <a:lnTo>
                    <a:pt x="285" y="359"/>
                  </a:lnTo>
                  <a:lnTo>
                    <a:pt x="310" y="362"/>
                  </a:lnTo>
                  <a:lnTo>
                    <a:pt x="334" y="362"/>
                  </a:lnTo>
                  <a:lnTo>
                    <a:pt x="361" y="364"/>
                  </a:lnTo>
                  <a:lnTo>
                    <a:pt x="385" y="364"/>
                  </a:lnTo>
                  <a:lnTo>
                    <a:pt x="409" y="362"/>
                  </a:lnTo>
                  <a:lnTo>
                    <a:pt x="433" y="362"/>
                  </a:lnTo>
                  <a:lnTo>
                    <a:pt x="458" y="359"/>
                  </a:lnTo>
                  <a:lnTo>
                    <a:pt x="477" y="354"/>
                  </a:lnTo>
                  <a:lnTo>
                    <a:pt x="495" y="348"/>
                  </a:lnTo>
                  <a:lnTo>
                    <a:pt x="503" y="346"/>
                  </a:lnTo>
                  <a:lnTo>
                    <a:pt x="511" y="340"/>
                  </a:lnTo>
                  <a:lnTo>
                    <a:pt x="520" y="338"/>
                  </a:lnTo>
                  <a:lnTo>
                    <a:pt x="525" y="332"/>
                  </a:lnTo>
                  <a:lnTo>
                    <a:pt x="530" y="327"/>
                  </a:lnTo>
                  <a:lnTo>
                    <a:pt x="536" y="321"/>
                  </a:lnTo>
                  <a:lnTo>
                    <a:pt x="544" y="308"/>
                  </a:lnTo>
                  <a:lnTo>
                    <a:pt x="549" y="295"/>
                  </a:lnTo>
                  <a:lnTo>
                    <a:pt x="555" y="276"/>
                  </a:lnTo>
                  <a:lnTo>
                    <a:pt x="557" y="257"/>
                  </a:lnTo>
                  <a:lnTo>
                    <a:pt x="560" y="238"/>
                  </a:lnTo>
                  <a:lnTo>
                    <a:pt x="563" y="217"/>
                  </a:lnTo>
                  <a:lnTo>
                    <a:pt x="563" y="195"/>
                  </a:lnTo>
                  <a:lnTo>
                    <a:pt x="563" y="174"/>
                  </a:lnTo>
                  <a:lnTo>
                    <a:pt x="560" y="155"/>
                  </a:lnTo>
                  <a:lnTo>
                    <a:pt x="557" y="134"/>
                  </a:lnTo>
                  <a:lnTo>
                    <a:pt x="557" y="115"/>
                  </a:lnTo>
                  <a:lnTo>
                    <a:pt x="555" y="96"/>
                  </a:lnTo>
                  <a:lnTo>
                    <a:pt x="552" y="80"/>
                  </a:lnTo>
                  <a:lnTo>
                    <a:pt x="549" y="67"/>
                  </a:lnTo>
                  <a:lnTo>
                    <a:pt x="546" y="61"/>
                  </a:lnTo>
                  <a:lnTo>
                    <a:pt x="546" y="56"/>
                  </a:lnTo>
                  <a:lnTo>
                    <a:pt x="544" y="48"/>
                  </a:lnTo>
                  <a:lnTo>
                    <a:pt x="541" y="40"/>
                  </a:lnTo>
                  <a:lnTo>
                    <a:pt x="538" y="32"/>
                  </a:lnTo>
                  <a:lnTo>
                    <a:pt x="536" y="29"/>
                  </a:lnTo>
                  <a:lnTo>
                    <a:pt x="533" y="24"/>
                  </a:lnTo>
                  <a:lnTo>
                    <a:pt x="528" y="21"/>
                  </a:lnTo>
                  <a:lnTo>
                    <a:pt x="522" y="18"/>
                  </a:lnTo>
                  <a:lnTo>
                    <a:pt x="520" y="18"/>
                  </a:lnTo>
                  <a:lnTo>
                    <a:pt x="506" y="16"/>
                  </a:lnTo>
                  <a:lnTo>
                    <a:pt x="495" y="16"/>
                  </a:lnTo>
                  <a:lnTo>
                    <a:pt x="479" y="16"/>
                  </a:lnTo>
                  <a:lnTo>
                    <a:pt x="466" y="16"/>
                  </a:lnTo>
                  <a:lnTo>
                    <a:pt x="458" y="16"/>
                  </a:lnTo>
                  <a:lnTo>
                    <a:pt x="450" y="13"/>
                  </a:lnTo>
                  <a:lnTo>
                    <a:pt x="431" y="13"/>
                  </a:lnTo>
                  <a:lnTo>
                    <a:pt x="409" y="13"/>
                  </a:lnTo>
                  <a:lnTo>
                    <a:pt x="388" y="13"/>
                  </a:lnTo>
                  <a:lnTo>
                    <a:pt x="364" y="16"/>
                  </a:lnTo>
                  <a:lnTo>
                    <a:pt x="342" y="16"/>
                  </a:lnTo>
                  <a:lnTo>
                    <a:pt x="320" y="16"/>
                  </a:lnTo>
                  <a:lnTo>
                    <a:pt x="302" y="16"/>
                  </a:lnTo>
                  <a:lnTo>
                    <a:pt x="283" y="13"/>
                  </a:lnTo>
                  <a:lnTo>
                    <a:pt x="264" y="13"/>
                  </a:lnTo>
                  <a:lnTo>
                    <a:pt x="248" y="8"/>
                  </a:lnTo>
                  <a:lnTo>
                    <a:pt x="229" y="5"/>
                  </a:lnTo>
                  <a:lnTo>
                    <a:pt x="213" y="2"/>
                  </a:lnTo>
                  <a:lnTo>
                    <a:pt x="199" y="0"/>
                  </a:lnTo>
                  <a:lnTo>
                    <a:pt x="186" y="0"/>
                  </a:lnTo>
                  <a:lnTo>
                    <a:pt x="181" y="0"/>
                  </a:lnTo>
                  <a:lnTo>
                    <a:pt x="175" y="0"/>
                  </a:lnTo>
                  <a:close/>
                </a:path>
              </a:pathLst>
            </a:custGeom>
            <a:solidFill>
              <a:srgbClr val="33CC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7000" name="Google Shape;7000;p61"/>
            <p:cNvSpPr/>
            <p:nvPr/>
          </p:nvSpPr>
          <p:spPr>
            <a:xfrm>
              <a:off x="4346086" y="1490773"/>
              <a:ext cx="222818" cy="49244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400">
                  <a:solidFill>
                    <a:schemeClr val="lt1"/>
                  </a:solidFill>
                  <a:latin typeface="Arial"/>
                  <a:ea typeface="Arial"/>
                  <a:cs typeface="Arial"/>
                  <a:sym typeface="Arial"/>
                </a:rPr>
                <a:t>B</a:t>
              </a:r>
              <a:endParaRPr sz="1100"/>
            </a:p>
          </p:txBody>
        </p:sp>
      </p:grpSp>
      <p:cxnSp>
        <p:nvCxnSpPr>
          <p:cNvPr id="7001" name="Google Shape;7001;p61"/>
          <p:cNvCxnSpPr/>
          <p:nvPr/>
        </p:nvCxnSpPr>
        <p:spPr>
          <a:xfrm>
            <a:off x="3658073" y="1300945"/>
            <a:ext cx="498900" cy="207300"/>
          </a:xfrm>
          <a:prstGeom prst="straightConnector1">
            <a:avLst/>
          </a:prstGeom>
          <a:noFill/>
          <a:ln cap="flat" cmpd="sng" w="17450">
            <a:solidFill>
              <a:srgbClr val="000000"/>
            </a:solidFill>
            <a:prstDash val="solid"/>
            <a:round/>
            <a:headEnd len="med" w="med" type="none"/>
            <a:tailEnd len="med" w="med" type="none"/>
          </a:ln>
        </p:spPr>
      </p:cxnSp>
      <p:cxnSp>
        <p:nvCxnSpPr>
          <p:cNvPr id="7002" name="Google Shape;7002;p61"/>
          <p:cNvCxnSpPr/>
          <p:nvPr/>
        </p:nvCxnSpPr>
        <p:spPr>
          <a:xfrm flipH="1" rot="10800000">
            <a:off x="3690220" y="1587840"/>
            <a:ext cx="502500" cy="425100"/>
          </a:xfrm>
          <a:prstGeom prst="straightConnector1">
            <a:avLst/>
          </a:prstGeom>
          <a:noFill/>
          <a:ln cap="flat" cmpd="sng" w="17450">
            <a:solidFill>
              <a:srgbClr val="000000"/>
            </a:solidFill>
            <a:prstDash val="solid"/>
            <a:round/>
            <a:headEnd len="med" w="med" type="none"/>
            <a:tailEnd len="med" w="med" type="none"/>
          </a:ln>
        </p:spPr>
      </p:cxnSp>
      <p:cxnSp>
        <p:nvCxnSpPr>
          <p:cNvPr id="7003" name="Google Shape;7003;p61"/>
          <p:cNvCxnSpPr/>
          <p:nvPr/>
        </p:nvCxnSpPr>
        <p:spPr>
          <a:xfrm flipH="1" rot="10800000">
            <a:off x="2843686" y="1405833"/>
            <a:ext cx="217800" cy="176100"/>
          </a:xfrm>
          <a:prstGeom prst="straightConnector1">
            <a:avLst/>
          </a:prstGeom>
          <a:noFill/>
          <a:ln cap="flat" cmpd="sng" w="55550">
            <a:solidFill>
              <a:srgbClr val="000000"/>
            </a:solidFill>
            <a:prstDash val="solid"/>
            <a:round/>
            <a:headEnd len="med" w="med" type="none"/>
            <a:tailEnd len="med" w="med" type="none"/>
          </a:ln>
        </p:spPr>
      </p:cxnSp>
      <p:cxnSp>
        <p:nvCxnSpPr>
          <p:cNvPr id="7004" name="Google Shape;7004;p61"/>
          <p:cNvCxnSpPr/>
          <p:nvPr/>
        </p:nvCxnSpPr>
        <p:spPr>
          <a:xfrm rot="10800000">
            <a:off x="3498396" y="1502020"/>
            <a:ext cx="1200" cy="404100"/>
          </a:xfrm>
          <a:prstGeom prst="straightConnector1">
            <a:avLst/>
          </a:prstGeom>
          <a:noFill/>
          <a:ln cap="flat" cmpd="sng" w="55550">
            <a:solidFill>
              <a:srgbClr val="000000"/>
            </a:solidFill>
            <a:prstDash val="solid"/>
            <a:round/>
            <a:headEnd len="med" w="med" type="none"/>
            <a:tailEnd len="med" w="med" type="none"/>
          </a:ln>
        </p:spPr>
      </p:cxnSp>
      <p:cxnSp>
        <p:nvCxnSpPr>
          <p:cNvPr id="7005" name="Google Shape;7005;p61"/>
          <p:cNvCxnSpPr/>
          <p:nvPr/>
        </p:nvCxnSpPr>
        <p:spPr>
          <a:xfrm>
            <a:off x="2862736" y="1821249"/>
            <a:ext cx="198900" cy="123900"/>
          </a:xfrm>
          <a:prstGeom prst="straightConnector1">
            <a:avLst/>
          </a:prstGeom>
          <a:noFill/>
          <a:ln cap="flat" cmpd="sng" w="55550">
            <a:solidFill>
              <a:srgbClr val="000000"/>
            </a:solidFill>
            <a:prstDash val="solid"/>
            <a:round/>
            <a:headEnd len="med" w="med" type="none"/>
            <a:tailEnd len="med" w="med" type="none"/>
          </a:ln>
        </p:spPr>
      </p:cxnSp>
      <p:grpSp>
        <p:nvGrpSpPr>
          <p:cNvPr id="7006" name="Google Shape;7006;p61"/>
          <p:cNvGrpSpPr/>
          <p:nvPr/>
        </p:nvGrpSpPr>
        <p:grpSpPr>
          <a:xfrm>
            <a:off x="4711776" y="1198229"/>
            <a:ext cx="2371726" cy="1283494"/>
            <a:chOff x="6282368" y="1597639"/>
            <a:chExt cx="3162301" cy="1711325"/>
          </a:xfrm>
        </p:grpSpPr>
        <p:sp>
          <p:nvSpPr>
            <p:cNvPr id="7007" name="Google Shape;7007;p61"/>
            <p:cNvSpPr/>
            <p:nvPr/>
          </p:nvSpPr>
          <p:spPr>
            <a:xfrm>
              <a:off x="6282368" y="1597639"/>
              <a:ext cx="965200" cy="450850"/>
            </a:xfrm>
            <a:prstGeom prst="rect">
              <a:avLst/>
            </a:prstGeom>
            <a:solidFill>
              <a:srgbClr val="FFFF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7008" name="Google Shape;7008;p61"/>
            <p:cNvSpPr/>
            <p:nvPr/>
          </p:nvSpPr>
          <p:spPr>
            <a:xfrm>
              <a:off x="6757320" y="2261646"/>
              <a:ext cx="835025" cy="30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500">
                  <a:solidFill>
                    <a:srgbClr val="000000"/>
                  </a:solidFill>
                  <a:latin typeface="Arial"/>
                  <a:ea typeface="Arial"/>
                  <a:cs typeface="Arial"/>
                  <a:sym typeface="Arial"/>
                </a:rPr>
                <a:t>legend</a:t>
              </a:r>
              <a:r>
                <a:rPr b="1" lang="en-US" sz="1300">
                  <a:solidFill>
                    <a:srgbClr val="000000"/>
                  </a:solidFill>
                  <a:latin typeface="Arial"/>
                  <a:ea typeface="Arial"/>
                  <a:cs typeface="Arial"/>
                  <a:sym typeface="Arial"/>
                </a:rPr>
                <a:t>:</a:t>
              </a:r>
              <a:endParaRPr sz="1400">
                <a:solidFill>
                  <a:schemeClr val="dk1"/>
                </a:solidFill>
                <a:latin typeface="Arial"/>
                <a:ea typeface="Arial"/>
                <a:cs typeface="Arial"/>
                <a:sym typeface="Arial"/>
              </a:endParaRPr>
            </a:p>
          </p:txBody>
        </p:sp>
        <p:sp>
          <p:nvSpPr>
            <p:cNvPr id="7009" name="Google Shape;7009;p61"/>
            <p:cNvSpPr/>
            <p:nvPr/>
          </p:nvSpPr>
          <p:spPr>
            <a:xfrm>
              <a:off x="7072943" y="1669076"/>
              <a:ext cx="60325" cy="25876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300">
                  <a:solidFill>
                    <a:srgbClr val="000000"/>
                  </a:solidFill>
                  <a:latin typeface="Arial"/>
                  <a:ea typeface="Arial"/>
                  <a:cs typeface="Arial"/>
                  <a:sym typeface="Arial"/>
                </a:rPr>
                <a:t> </a:t>
              </a:r>
              <a:endParaRPr sz="1400">
                <a:solidFill>
                  <a:schemeClr val="dk1"/>
                </a:solidFill>
                <a:latin typeface="Arial"/>
                <a:ea typeface="Arial"/>
                <a:cs typeface="Arial"/>
                <a:sym typeface="Arial"/>
              </a:endParaRPr>
            </a:p>
          </p:txBody>
        </p:sp>
        <p:sp>
          <p:nvSpPr>
            <p:cNvPr id="7010" name="Google Shape;7010;p61"/>
            <p:cNvSpPr/>
            <p:nvPr/>
          </p:nvSpPr>
          <p:spPr>
            <a:xfrm>
              <a:off x="8204831" y="2516801"/>
              <a:ext cx="1160463" cy="792163"/>
            </a:xfrm>
            <a:prstGeom prst="rect">
              <a:avLst/>
            </a:prstGeom>
            <a:solidFill>
              <a:srgbClr val="FFFF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7011" name="Google Shape;7011;p61"/>
            <p:cNvSpPr/>
            <p:nvPr/>
          </p:nvSpPr>
          <p:spPr>
            <a:xfrm>
              <a:off x="8331831" y="2580301"/>
              <a:ext cx="1112838" cy="30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500">
                  <a:solidFill>
                    <a:srgbClr val="000000"/>
                  </a:solidFill>
                  <a:latin typeface="Arial"/>
                  <a:ea typeface="Arial"/>
                  <a:cs typeface="Arial"/>
                  <a:sym typeface="Arial"/>
                </a:rPr>
                <a:t>customer </a:t>
              </a:r>
              <a:endParaRPr sz="1500">
                <a:solidFill>
                  <a:schemeClr val="dk1"/>
                </a:solidFill>
                <a:latin typeface="Arial"/>
                <a:ea typeface="Arial"/>
                <a:cs typeface="Arial"/>
                <a:sym typeface="Arial"/>
              </a:endParaRPr>
            </a:p>
          </p:txBody>
        </p:sp>
        <p:sp>
          <p:nvSpPr>
            <p:cNvPr id="7012" name="Google Shape;7012;p61"/>
            <p:cNvSpPr/>
            <p:nvPr/>
          </p:nvSpPr>
          <p:spPr>
            <a:xfrm>
              <a:off x="8331831" y="2831126"/>
              <a:ext cx="958850" cy="30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500">
                  <a:solidFill>
                    <a:srgbClr val="000000"/>
                  </a:solidFill>
                  <a:latin typeface="Arial"/>
                  <a:ea typeface="Arial"/>
                  <a:cs typeface="Arial"/>
                  <a:sym typeface="Arial"/>
                </a:rPr>
                <a:t>network:</a:t>
              </a:r>
              <a:endParaRPr sz="1500">
                <a:solidFill>
                  <a:schemeClr val="dk1"/>
                </a:solidFill>
                <a:latin typeface="Arial"/>
                <a:ea typeface="Arial"/>
                <a:cs typeface="Arial"/>
                <a:sym typeface="Arial"/>
              </a:endParaRPr>
            </a:p>
          </p:txBody>
        </p:sp>
        <p:sp>
          <p:nvSpPr>
            <p:cNvPr id="7013" name="Google Shape;7013;p61"/>
            <p:cNvSpPr/>
            <p:nvPr/>
          </p:nvSpPr>
          <p:spPr>
            <a:xfrm>
              <a:off x="9097006" y="2831126"/>
              <a:ext cx="69850" cy="30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500">
                  <a:solidFill>
                    <a:srgbClr val="000000"/>
                  </a:solidFill>
                  <a:latin typeface="Arial"/>
                  <a:ea typeface="Arial"/>
                  <a:cs typeface="Arial"/>
                  <a:sym typeface="Arial"/>
                </a:rPr>
                <a:t> </a:t>
              </a:r>
              <a:endParaRPr sz="1500">
                <a:solidFill>
                  <a:schemeClr val="dk1"/>
                </a:solidFill>
                <a:latin typeface="Arial"/>
                <a:ea typeface="Arial"/>
                <a:cs typeface="Arial"/>
                <a:sym typeface="Arial"/>
              </a:endParaRPr>
            </a:p>
          </p:txBody>
        </p:sp>
        <p:sp>
          <p:nvSpPr>
            <p:cNvPr id="7014" name="Google Shape;7014;p61"/>
            <p:cNvSpPr/>
            <p:nvPr/>
          </p:nvSpPr>
          <p:spPr>
            <a:xfrm>
              <a:off x="8204831" y="1623039"/>
              <a:ext cx="1106488" cy="673100"/>
            </a:xfrm>
            <a:prstGeom prst="rect">
              <a:avLst/>
            </a:prstGeom>
            <a:solidFill>
              <a:srgbClr val="FFFF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7015" name="Google Shape;7015;p61"/>
            <p:cNvSpPr/>
            <p:nvPr/>
          </p:nvSpPr>
          <p:spPr>
            <a:xfrm>
              <a:off x="8331831" y="1686539"/>
              <a:ext cx="917575" cy="30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500">
                  <a:solidFill>
                    <a:srgbClr val="000000"/>
                  </a:solidFill>
                  <a:latin typeface="Arial"/>
                  <a:ea typeface="Arial"/>
                  <a:cs typeface="Arial"/>
                  <a:sym typeface="Arial"/>
                </a:rPr>
                <a:t>provider</a:t>
              </a:r>
              <a:endParaRPr sz="1500">
                <a:solidFill>
                  <a:schemeClr val="dk1"/>
                </a:solidFill>
                <a:latin typeface="Arial"/>
                <a:ea typeface="Arial"/>
                <a:cs typeface="Arial"/>
                <a:sym typeface="Arial"/>
              </a:endParaRPr>
            </a:p>
          </p:txBody>
        </p:sp>
        <p:sp>
          <p:nvSpPr>
            <p:cNvPr id="7016" name="Google Shape;7016;p61"/>
            <p:cNvSpPr/>
            <p:nvPr/>
          </p:nvSpPr>
          <p:spPr>
            <a:xfrm>
              <a:off x="9054143" y="1686539"/>
              <a:ext cx="69850" cy="30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500">
                  <a:solidFill>
                    <a:srgbClr val="000000"/>
                  </a:solidFill>
                  <a:latin typeface="Arial"/>
                  <a:ea typeface="Arial"/>
                  <a:cs typeface="Arial"/>
                  <a:sym typeface="Arial"/>
                </a:rPr>
                <a:t> </a:t>
              </a:r>
              <a:endParaRPr sz="1500">
                <a:solidFill>
                  <a:schemeClr val="dk1"/>
                </a:solidFill>
                <a:latin typeface="Arial"/>
                <a:ea typeface="Arial"/>
                <a:cs typeface="Arial"/>
                <a:sym typeface="Arial"/>
              </a:endParaRPr>
            </a:p>
          </p:txBody>
        </p:sp>
        <p:sp>
          <p:nvSpPr>
            <p:cNvPr id="7017" name="Google Shape;7017;p61"/>
            <p:cNvSpPr/>
            <p:nvPr/>
          </p:nvSpPr>
          <p:spPr>
            <a:xfrm>
              <a:off x="8331831" y="1932601"/>
              <a:ext cx="889000" cy="30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500">
                  <a:solidFill>
                    <a:srgbClr val="000000"/>
                  </a:solidFill>
                  <a:latin typeface="Arial"/>
                  <a:ea typeface="Arial"/>
                  <a:cs typeface="Arial"/>
                  <a:sym typeface="Arial"/>
                </a:rPr>
                <a:t>network</a:t>
              </a:r>
              <a:endParaRPr sz="1500">
                <a:solidFill>
                  <a:schemeClr val="dk1"/>
                </a:solidFill>
                <a:latin typeface="Arial"/>
                <a:ea typeface="Arial"/>
                <a:cs typeface="Arial"/>
                <a:sym typeface="Arial"/>
              </a:endParaRPr>
            </a:p>
          </p:txBody>
        </p:sp>
        <p:sp>
          <p:nvSpPr>
            <p:cNvPr id="7018" name="Google Shape;7018;p61"/>
            <p:cNvSpPr/>
            <p:nvPr/>
          </p:nvSpPr>
          <p:spPr>
            <a:xfrm>
              <a:off x="9036681" y="1932601"/>
              <a:ext cx="69850" cy="30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500">
                  <a:solidFill>
                    <a:srgbClr val="000000"/>
                  </a:solidFill>
                  <a:latin typeface="Arial"/>
                  <a:ea typeface="Arial"/>
                  <a:cs typeface="Arial"/>
                  <a:sym typeface="Arial"/>
                </a:rPr>
                <a:t> </a:t>
              </a:r>
              <a:endParaRPr sz="1500">
                <a:solidFill>
                  <a:schemeClr val="dk1"/>
                </a:solidFill>
                <a:latin typeface="Arial"/>
                <a:ea typeface="Arial"/>
                <a:cs typeface="Arial"/>
                <a:sym typeface="Arial"/>
              </a:endParaRPr>
            </a:p>
          </p:txBody>
        </p:sp>
        <p:sp>
          <p:nvSpPr>
            <p:cNvPr id="7019" name="Google Shape;7019;p61"/>
            <p:cNvSpPr/>
            <p:nvPr/>
          </p:nvSpPr>
          <p:spPr>
            <a:xfrm>
              <a:off x="7392031" y="1673839"/>
              <a:ext cx="893763" cy="574675"/>
            </a:xfrm>
            <a:custGeom>
              <a:rect b="b" l="l" r="r" t="t"/>
              <a:pathLst>
                <a:path extrusionOk="0" h="362" w="563">
                  <a:moveTo>
                    <a:pt x="175" y="0"/>
                  </a:moveTo>
                  <a:lnTo>
                    <a:pt x="162" y="0"/>
                  </a:lnTo>
                  <a:lnTo>
                    <a:pt x="148" y="3"/>
                  </a:lnTo>
                  <a:lnTo>
                    <a:pt x="132" y="5"/>
                  </a:lnTo>
                  <a:lnTo>
                    <a:pt x="119" y="11"/>
                  </a:lnTo>
                  <a:lnTo>
                    <a:pt x="108" y="13"/>
                  </a:lnTo>
                  <a:lnTo>
                    <a:pt x="95" y="22"/>
                  </a:lnTo>
                  <a:lnTo>
                    <a:pt x="81" y="30"/>
                  </a:lnTo>
                  <a:lnTo>
                    <a:pt x="70" y="38"/>
                  </a:lnTo>
                  <a:lnTo>
                    <a:pt x="60" y="48"/>
                  </a:lnTo>
                  <a:lnTo>
                    <a:pt x="46" y="59"/>
                  </a:lnTo>
                  <a:lnTo>
                    <a:pt x="35" y="72"/>
                  </a:lnTo>
                  <a:lnTo>
                    <a:pt x="25" y="89"/>
                  </a:lnTo>
                  <a:lnTo>
                    <a:pt x="14" y="102"/>
                  </a:lnTo>
                  <a:lnTo>
                    <a:pt x="8" y="118"/>
                  </a:lnTo>
                  <a:lnTo>
                    <a:pt x="3" y="126"/>
                  </a:lnTo>
                  <a:lnTo>
                    <a:pt x="3" y="134"/>
                  </a:lnTo>
                  <a:lnTo>
                    <a:pt x="0" y="140"/>
                  </a:lnTo>
                  <a:lnTo>
                    <a:pt x="0" y="148"/>
                  </a:lnTo>
                  <a:lnTo>
                    <a:pt x="0" y="156"/>
                  </a:lnTo>
                  <a:lnTo>
                    <a:pt x="0" y="164"/>
                  </a:lnTo>
                  <a:lnTo>
                    <a:pt x="3" y="180"/>
                  </a:lnTo>
                  <a:lnTo>
                    <a:pt x="8" y="196"/>
                  </a:lnTo>
                  <a:lnTo>
                    <a:pt x="17" y="212"/>
                  </a:lnTo>
                  <a:lnTo>
                    <a:pt x="27" y="225"/>
                  </a:lnTo>
                  <a:lnTo>
                    <a:pt x="35" y="241"/>
                  </a:lnTo>
                  <a:lnTo>
                    <a:pt x="49" y="255"/>
                  </a:lnTo>
                  <a:lnTo>
                    <a:pt x="60" y="268"/>
                  </a:lnTo>
                  <a:lnTo>
                    <a:pt x="70" y="282"/>
                  </a:lnTo>
                  <a:lnTo>
                    <a:pt x="81" y="292"/>
                  </a:lnTo>
                  <a:lnTo>
                    <a:pt x="92" y="306"/>
                  </a:lnTo>
                  <a:lnTo>
                    <a:pt x="103" y="316"/>
                  </a:lnTo>
                  <a:lnTo>
                    <a:pt x="111" y="322"/>
                  </a:lnTo>
                  <a:lnTo>
                    <a:pt x="119" y="327"/>
                  </a:lnTo>
                  <a:lnTo>
                    <a:pt x="127" y="330"/>
                  </a:lnTo>
                  <a:lnTo>
                    <a:pt x="135" y="335"/>
                  </a:lnTo>
                  <a:lnTo>
                    <a:pt x="146" y="338"/>
                  </a:lnTo>
                  <a:lnTo>
                    <a:pt x="156" y="341"/>
                  </a:lnTo>
                  <a:lnTo>
                    <a:pt x="170" y="343"/>
                  </a:lnTo>
                  <a:lnTo>
                    <a:pt x="183" y="346"/>
                  </a:lnTo>
                  <a:lnTo>
                    <a:pt x="191" y="346"/>
                  </a:lnTo>
                  <a:lnTo>
                    <a:pt x="200" y="349"/>
                  </a:lnTo>
                  <a:lnTo>
                    <a:pt x="218" y="351"/>
                  </a:lnTo>
                  <a:lnTo>
                    <a:pt x="240" y="354"/>
                  </a:lnTo>
                  <a:lnTo>
                    <a:pt x="261" y="354"/>
                  </a:lnTo>
                  <a:lnTo>
                    <a:pt x="286" y="357"/>
                  </a:lnTo>
                  <a:lnTo>
                    <a:pt x="310" y="359"/>
                  </a:lnTo>
                  <a:lnTo>
                    <a:pt x="334" y="359"/>
                  </a:lnTo>
                  <a:lnTo>
                    <a:pt x="361" y="362"/>
                  </a:lnTo>
                  <a:lnTo>
                    <a:pt x="385" y="362"/>
                  </a:lnTo>
                  <a:lnTo>
                    <a:pt x="409" y="359"/>
                  </a:lnTo>
                  <a:lnTo>
                    <a:pt x="434" y="359"/>
                  </a:lnTo>
                  <a:lnTo>
                    <a:pt x="455" y="357"/>
                  </a:lnTo>
                  <a:lnTo>
                    <a:pt x="477" y="351"/>
                  </a:lnTo>
                  <a:lnTo>
                    <a:pt x="493" y="346"/>
                  </a:lnTo>
                  <a:lnTo>
                    <a:pt x="504" y="343"/>
                  </a:lnTo>
                  <a:lnTo>
                    <a:pt x="509" y="338"/>
                  </a:lnTo>
                  <a:lnTo>
                    <a:pt x="517" y="335"/>
                  </a:lnTo>
                  <a:lnTo>
                    <a:pt x="522" y="330"/>
                  </a:lnTo>
                  <a:lnTo>
                    <a:pt x="528" y="325"/>
                  </a:lnTo>
                  <a:lnTo>
                    <a:pt x="533" y="319"/>
                  </a:lnTo>
                  <a:lnTo>
                    <a:pt x="541" y="306"/>
                  </a:lnTo>
                  <a:lnTo>
                    <a:pt x="549" y="292"/>
                  </a:lnTo>
                  <a:lnTo>
                    <a:pt x="555" y="274"/>
                  </a:lnTo>
                  <a:lnTo>
                    <a:pt x="557" y="255"/>
                  </a:lnTo>
                  <a:lnTo>
                    <a:pt x="560" y="236"/>
                  </a:lnTo>
                  <a:lnTo>
                    <a:pt x="563" y="215"/>
                  </a:lnTo>
                  <a:lnTo>
                    <a:pt x="563" y="193"/>
                  </a:lnTo>
                  <a:lnTo>
                    <a:pt x="560" y="172"/>
                  </a:lnTo>
                  <a:lnTo>
                    <a:pt x="560" y="153"/>
                  </a:lnTo>
                  <a:lnTo>
                    <a:pt x="557" y="131"/>
                  </a:lnTo>
                  <a:lnTo>
                    <a:pt x="557" y="113"/>
                  </a:lnTo>
                  <a:lnTo>
                    <a:pt x="555" y="94"/>
                  </a:lnTo>
                  <a:lnTo>
                    <a:pt x="552" y="78"/>
                  </a:lnTo>
                  <a:lnTo>
                    <a:pt x="549" y="64"/>
                  </a:lnTo>
                  <a:lnTo>
                    <a:pt x="547" y="59"/>
                  </a:lnTo>
                  <a:lnTo>
                    <a:pt x="547" y="54"/>
                  </a:lnTo>
                  <a:lnTo>
                    <a:pt x="544" y="46"/>
                  </a:lnTo>
                  <a:lnTo>
                    <a:pt x="541" y="38"/>
                  </a:lnTo>
                  <a:lnTo>
                    <a:pt x="539" y="30"/>
                  </a:lnTo>
                  <a:lnTo>
                    <a:pt x="536" y="27"/>
                  </a:lnTo>
                  <a:lnTo>
                    <a:pt x="533" y="22"/>
                  </a:lnTo>
                  <a:lnTo>
                    <a:pt x="528" y="19"/>
                  </a:lnTo>
                  <a:lnTo>
                    <a:pt x="522" y="19"/>
                  </a:lnTo>
                  <a:lnTo>
                    <a:pt x="520" y="16"/>
                  </a:lnTo>
                  <a:lnTo>
                    <a:pt x="506" y="16"/>
                  </a:lnTo>
                  <a:lnTo>
                    <a:pt x="495" y="16"/>
                  </a:lnTo>
                  <a:lnTo>
                    <a:pt x="479" y="16"/>
                  </a:lnTo>
                  <a:lnTo>
                    <a:pt x="474" y="13"/>
                  </a:lnTo>
                  <a:lnTo>
                    <a:pt x="466" y="13"/>
                  </a:lnTo>
                  <a:lnTo>
                    <a:pt x="458" y="13"/>
                  </a:lnTo>
                  <a:lnTo>
                    <a:pt x="450" y="11"/>
                  </a:lnTo>
                  <a:lnTo>
                    <a:pt x="431" y="11"/>
                  </a:lnTo>
                  <a:lnTo>
                    <a:pt x="409" y="11"/>
                  </a:lnTo>
                  <a:lnTo>
                    <a:pt x="388" y="13"/>
                  </a:lnTo>
                  <a:lnTo>
                    <a:pt x="364" y="13"/>
                  </a:lnTo>
                  <a:lnTo>
                    <a:pt x="342" y="13"/>
                  </a:lnTo>
                  <a:lnTo>
                    <a:pt x="321" y="13"/>
                  </a:lnTo>
                  <a:lnTo>
                    <a:pt x="302" y="13"/>
                  </a:lnTo>
                  <a:lnTo>
                    <a:pt x="283" y="11"/>
                  </a:lnTo>
                  <a:lnTo>
                    <a:pt x="264" y="11"/>
                  </a:lnTo>
                  <a:lnTo>
                    <a:pt x="248" y="5"/>
                  </a:lnTo>
                  <a:lnTo>
                    <a:pt x="229" y="3"/>
                  </a:lnTo>
                  <a:lnTo>
                    <a:pt x="213" y="0"/>
                  </a:lnTo>
                  <a:lnTo>
                    <a:pt x="200" y="0"/>
                  </a:lnTo>
                  <a:lnTo>
                    <a:pt x="186" y="0"/>
                  </a:lnTo>
                  <a:lnTo>
                    <a:pt x="181" y="0"/>
                  </a:lnTo>
                  <a:lnTo>
                    <a:pt x="175" y="0"/>
                  </a:lnTo>
                  <a:close/>
                </a:path>
              </a:pathLst>
            </a:custGeom>
            <a:solidFill>
              <a:srgbClr val="33CC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7020" name="Google Shape;7020;p61"/>
            <p:cNvSpPr/>
            <p:nvPr/>
          </p:nvSpPr>
          <p:spPr>
            <a:xfrm>
              <a:off x="7892093" y="2631101"/>
              <a:ext cx="346075" cy="336550"/>
            </a:xfrm>
            <a:custGeom>
              <a:rect b="b" l="l" r="r" t="t"/>
              <a:pathLst>
                <a:path extrusionOk="0" h="212" w="218">
                  <a:moveTo>
                    <a:pt x="111" y="0"/>
                  </a:moveTo>
                  <a:lnTo>
                    <a:pt x="100" y="0"/>
                  </a:lnTo>
                  <a:lnTo>
                    <a:pt x="89" y="3"/>
                  </a:lnTo>
                  <a:lnTo>
                    <a:pt x="78" y="6"/>
                  </a:lnTo>
                  <a:lnTo>
                    <a:pt x="67" y="8"/>
                  </a:lnTo>
                  <a:lnTo>
                    <a:pt x="57" y="14"/>
                  </a:lnTo>
                  <a:lnTo>
                    <a:pt x="49" y="19"/>
                  </a:lnTo>
                  <a:lnTo>
                    <a:pt x="41" y="25"/>
                  </a:lnTo>
                  <a:lnTo>
                    <a:pt x="33" y="33"/>
                  </a:lnTo>
                  <a:lnTo>
                    <a:pt x="24" y="38"/>
                  </a:lnTo>
                  <a:lnTo>
                    <a:pt x="19" y="46"/>
                  </a:lnTo>
                  <a:lnTo>
                    <a:pt x="14" y="57"/>
                  </a:lnTo>
                  <a:lnTo>
                    <a:pt x="8" y="65"/>
                  </a:lnTo>
                  <a:lnTo>
                    <a:pt x="6" y="76"/>
                  </a:lnTo>
                  <a:lnTo>
                    <a:pt x="3" y="84"/>
                  </a:lnTo>
                  <a:lnTo>
                    <a:pt x="0" y="94"/>
                  </a:lnTo>
                  <a:lnTo>
                    <a:pt x="0" y="105"/>
                  </a:lnTo>
                  <a:lnTo>
                    <a:pt x="0" y="116"/>
                  </a:lnTo>
                  <a:lnTo>
                    <a:pt x="3" y="126"/>
                  </a:lnTo>
                  <a:lnTo>
                    <a:pt x="6" y="137"/>
                  </a:lnTo>
                  <a:lnTo>
                    <a:pt x="8" y="148"/>
                  </a:lnTo>
                  <a:lnTo>
                    <a:pt x="14" y="156"/>
                  </a:lnTo>
                  <a:lnTo>
                    <a:pt x="19" y="164"/>
                  </a:lnTo>
                  <a:lnTo>
                    <a:pt x="24" y="172"/>
                  </a:lnTo>
                  <a:lnTo>
                    <a:pt x="33" y="180"/>
                  </a:lnTo>
                  <a:lnTo>
                    <a:pt x="41" y="188"/>
                  </a:lnTo>
                  <a:lnTo>
                    <a:pt x="49" y="193"/>
                  </a:lnTo>
                  <a:lnTo>
                    <a:pt x="57" y="199"/>
                  </a:lnTo>
                  <a:lnTo>
                    <a:pt x="67" y="204"/>
                  </a:lnTo>
                  <a:lnTo>
                    <a:pt x="78" y="207"/>
                  </a:lnTo>
                  <a:lnTo>
                    <a:pt x="89" y="210"/>
                  </a:lnTo>
                  <a:lnTo>
                    <a:pt x="100" y="212"/>
                  </a:lnTo>
                  <a:lnTo>
                    <a:pt x="111" y="212"/>
                  </a:lnTo>
                  <a:lnTo>
                    <a:pt x="121" y="212"/>
                  </a:lnTo>
                  <a:lnTo>
                    <a:pt x="132" y="210"/>
                  </a:lnTo>
                  <a:lnTo>
                    <a:pt x="143" y="207"/>
                  </a:lnTo>
                  <a:lnTo>
                    <a:pt x="154" y="204"/>
                  </a:lnTo>
                  <a:lnTo>
                    <a:pt x="162" y="199"/>
                  </a:lnTo>
                  <a:lnTo>
                    <a:pt x="170" y="193"/>
                  </a:lnTo>
                  <a:lnTo>
                    <a:pt x="178" y="188"/>
                  </a:lnTo>
                  <a:lnTo>
                    <a:pt x="186" y="180"/>
                  </a:lnTo>
                  <a:lnTo>
                    <a:pt x="194" y="172"/>
                  </a:lnTo>
                  <a:lnTo>
                    <a:pt x="199" y="164"/>
                  </a:lnTo>
                  <a:lnTo>
                    <a:pt x="205" y="156"/>
                  </a:lnTo>
                  <a:lnTo>
                    <a:pt x="210" y="148"/>
                  </a:lnTo>
                  <a:lnTo>
                    <a:pt x="213" y="137"/>
                  </a:lnTo>
                  <a:lnTo>
                    <a:pt x="215" y="126"/>
                  </a:lnTo>
                  <a:lnTo>
                    <a:pt x="218" y="116"/>
                  </a:lnTo>
                  <a:lnTo>
                    <a:pt x="218" y="105"/>
                  </a:lnTo>
                  <a:lnTo>
                    <a:pt x="218" y="94"/>
                  </a:lnTo>
                  <a:lnTo>
                    <a:pt x="215" y="84"/>
                  </a:lnTo>
                  <a:lnTo>
                    <a:pt x="213" y="76"/>
                  </a:lnTo>
                  <a:lnTo>
                    <a:pt x="210" y="65"/>
                  </a:lnTo>
                  <a:lnTo>
                    <a:pt x="205" y="57"/>
                  </a:lnTo>
                  <a:lnTo>
                    <a:pt x="199" y="46"/>
                  </a:lnTo>
                  <a:lnTo>
                    <a:pt x="194" y="38"/>
                  </a:lnTo>
                  <a:lnTo>
                    <a:pt x="186" y="33"/>
                  </a:lnTo>
                  <a:lnTo>
                    <a:pt x="178" y="25"/>
                  </a:lnTo>
                  <a:lnTo>
                    <a:pt x="170" y="19"/>
                  </a:lnTo>
                  <a:lnTo>
                    <a:pt x="162" y="14"/>
                  </a:lnTo>
                  <a:lnTo>
                    <a:pt x="154" y="8"/>
                  </a:lnTo>
                  <a:lnTo>
                    <a:pt x="143" y="6"/>
                  </a:lnTo>
                  <a:lnTo>
                    <a:pt x="132" y="3"/>
                  </a:lnTo>
                  <a:lnTo>
                    <a:pt x="121" y="0"/>
                  </a:lnTo>
                  <a:lnTo>
                    <a:pt x="111" y="0"/>
                  </a:lnTo>
                  <a:close/>
                </a:path>
              </a:pathLst>
            </a:custGeom>
            <a:solidFill>
              <a:srgbClr val="33CC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grpSp>
      <p:sp>
        <p:nvSpPr>
          <p:cNvPr id="7021" name="Google Shape;7021;p61"/>
          <p:cNvSpPr/>
          <p:nvPr/>
        </p:nvSpPr>
        <p:spPr>
          <a:xfrm>
            <a:off x="428625" y="2609850"/>
            <a:ext cx="4801200" cy="2859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7022" name="Google Shape;7022;p61"/>
          <p:cNvSpPr/>
          <p:nvPr/>
        </p:nvSpPr>
        <p:spPr>
          <a:xfrm>
            <a:off x="40275" y="3265075"/>
            <a:ext cx="8441400" cy="1539900"/>
          </a:xfrm>
          <a:prstGeom prst="rect">
            <a:avLst/>
          </a:prstGeom>
          <a:noFill/>
          <a:ln>
            <a:noFill/>
          </a:ln>
        </p:spPr>
        <p:txBody>
          <a:bodyPr anchorCtr="0" anchor="t" bIns="34275" lIns="68575" spcFirstLastPara="1" rIns="68575" wrap="square" tIns="34275">
            <a:noAutofit/>
          </a:bodyPr>
          <a:lstStyle/>
          <a:p>
            <a:pPr indent="-254000" lvl="0" marL="254000" marR="0" rtl="0" algn="l">
              <a:lnSpc>
                <a:spcPct val="85000"/>
              </a:lnSpc>
              <a:spcBef>
                <a:spcPts val="0"/>
              </a:spcBef>
              <a:spcAft>
                <a:spcPts val="0"/>
              </a:spcAft>
              <a:buClr>
                <a:srgbClr val="000099"/>
              </a:buClr>
              <a:buSzPts val="1800"/>
              <a:buFont typeface="Noto Sans Symbols"/>
              <a:buChar char="▪"/>
            </a:pPr>
            <a:r>
              <a:rPr lang="en-US" sz="1800">
                <a:solidFill>
                  <a:schemeClr val="dk1"/>
                </a:solidFill>
              </a:rPr>
              <a:t>ο </a:t>
            </a:r>
            <a:r>
              <a:rPr lang="en-US" sz="1800">
                <a:solidFill>
                  <a:schemeClr val="dk1"/>
                </a:solidFill>
                <a:latin typeface="Arial"/>
                <a:ea typeface="Arial"/>
                <a:cs typeface="Arial"/>
                <a:sym typeface="Arial"/>
              </a:rPr>
              <a:t>A δια</a:t>
            </a:r>
            <a:r>
              <a:rPr lang="en-US" sz="1800">
                <a:solidFill>
                  <a:schemeClr val="dk1"/>
                </a:solidFill>
              </a:rPr>
              <a:t>φημίζει μονοπάτι </a:t>
            </a:r>
            <a:r>
              <a:rPr lang="en-US" sz="1800">
                <a:solidFill>
                  <a:schemeClr val="dk1"/>
                </a:solidFill>
                <a:latin typeface="Arial"/>
                <a:ea typeface="Arial"/>
                <a:cs typeface="Arial"/>
                <a:sym typeface="Arial"/>
              </a:rPr>
              <a:t>Aw </a:t>
            </a:r>
            <a:r>
              <a:rPr lang="en-US" sz="1800">
                <a:solidFill>
                  <a:schemeClr val="dk1"/>
                </a:solidFill>
              </a:rPr>
              <a:t>στο </a:t>
            </a:r>
            <a:r>
              <a:rPr lang="en-US" sz="1800">
                <a:solidFill>
                  <a:schemeClr val="dk1"/>
                </a:solidFill>
                <a:latin typeface="Arial"/>
                <a:ea typeface="Arial"/>
                <a:cs typeface="Arial"/>
                <a:sym typeface="Arial"/>
              </a:rPr>
              <a:t>B </a:t>
            </a:r>
            <a:r>
              <a:rPr lang="en-US" sz="1800">
                <a:solidFill>
                  <a:schemeClr val="dk1"/>
                </a:solidFill>
              </a:rPr>
              <a:t>και στο </a:t>
            </a:r>
            <a:r>
              <a:rPr lang="en-US" sz="1800">
                <a:solidFill>
                  <a:schemeClr val="dk1"/>
                </a:solidFill>
                <a:latin typeface="Arial"/>
                <a:ea typeface="Arial"/>
                <a:cs typeface="Arial"/>
                <a:sym typeface="Arial"/>
              </a:rPr>
              <a:t>C</a:t>
            </a:r>
            <a:endParaRPr sz="1800"/>
          </a:p>
          <a:p>
            <a:pPr indent="-254000" lvl="0" marL="254000" marR="0" rtl="0" algn="l">
              <a:lnSpc>
                <a:spcPct val="85000"/>
              </a:lnSpc>
              <a:spcBef>
                <a:spcPts val="400"/>
              </a:spcBef>
              <a:spcAft>
                <a:spcPts val="0"/>
              </a:spcAft>
              <a:buClr>
                <a:srgbClr val="000099"/>
              </a:buClr>
              <a:buSzPts val="1800"/>
              <a:buFont typeface="Noto Sans Symbols"/>
              <a:buChar char="▪"/>
            </a:pPr>
            <a:r>
              <a:rPr lang="en-US" sz="1800">
                <a:solidFill>
                  <a:schemeClr val="dk1"/>
                </a:solidFill>
              </a:rPr>
              <a:t>ο </a:t>
            </a:r>
            <a:r>
              <a:rPr lang="en-US" sz="1800">
                <a:solidFill>
                  <a:schemeClr val="dk1"/>
                </a:solidFill>
                <a:latin typeface="Arial"/>
                <a:ea typeface="Arial"/>
                <a:cs typeface="Arial"/>
                <a:sym typeface="Arial"/>
              </a:rPr>
              <a:t>B </a:t>
            </a:r>
            <a:r>
              <a:rPr lang="en-US" sz="1800">
                <a:solidFill>
                  <a:srgbClr val="0000A8"/>
                </a:solidFill>
              </a:rPr>
              <a:t>διαλέγει να μην διαφημίσει </a:t>
            </a:r>
            <a:r>
              <a:rPr lang="en-US" sz="1800">
                <a:solidFill>
                  <a:schemeClr val="dk1"/>
                </a:solidFill>
              </a:rPr>
              <a:t>το Β</a:t>
            </a:r>
            <a:r>
              <a:rPr lang="en-US" sz="1800">
                <a:solidFill>
                  <a:schemeClr val="dk1"/>
                </a:solidFill>
                <a:latin typeface="Arial"/>
                <a:ea typeface="Arial"/>
                <a:cs typeface="Arial"/>
                <a:sym typeface="Arial"/>
              </a:rPr>
              <a:t>Aw </a:t>
            </a:r>
            <a:r>
              <a:rPr lang="en-US" sz="1800">
                <a:solidFill>
                  <a:schemeClr val="dk1"/>
                </a:solidFill>
              </a:rPr>
              <a:t>στο</a:t>
            </a:r>
            <a:r>
              <a:rPr lang="en-US" sz="1800">
                <a:solidFill>
                  <a:schemeClr val="dk1"/>
                </a:solidFill>
                <a:latin typeface="Arial"/>
                <a:ea typeface="Arial"/>
                <a:cs typeface="Arial"/>
                <a:sym typeface="Arial"/>
              </a:rPr>
              <a:t> C!  </a:t>
            </a:r>
            <a:endParaRPr sz="1800"/>
          </a:p>
          <a:p>
            <a:pPr indent="-254000" lvl="1" marL="596900" marR="0" rtl="0" algn="l">
              <a:lnSpc>
                <a:spcPct val="85000"/>
              </a:lnSpc>
              <a:spcBef>
                <a:spcPts val="400"/>
              </a:spcBef>
              <a:spcAft>
                <a:spcPts val="0"/>
              </a:spcAft>
              <a:buClr>
                <a:srgbClr val="000099"/>
              </a:buClr>
              <a:buSzPts val="1800"/>
              <a:buFont typeface="Noto Sans Symbols"/>
              <a:buChar char="▪"/>
            </a:pPr>
            <a:r>
              <a:rPr lang="en-US" sz="1800">
                <a:solidFill>
                  <a:schemeClr val="dk1"/>
                </a:solidFill>
              </a:rPr>
              <a:t>ο </a:t>
            </a:r>
            <a:r>
              <a:rPr b="0" lang="en-US" sz="1800" u="none" cap="none" strike="noStrike">
                <a:solidFill>
                  <a:schemeClr val="dk1"/>
                </a:solidFill>
                <a:latin typeface="Arial"/>
                <a:ea typeface="Arial"/>
                <a:cs typeface="Arial"/>
                <a:sym typeface="Arial"/>
              </a:rPr>
              <a:t>B </a:t>
            </a:r>
            <a:r>
              <a:rPr lang="en-US" sz="1800">
                <a:solidFill>
                  <a:schemeClr val="dk1"/>
                </a:solidFill>
              </a:rPr>
              <a:t>δεν παίρνει</a:t>
            </a:r>
            <a:r>
              <a:rPr b="0" lang="en-US" sz="1800" u="none" cap="none" strike="noStrike">
                <a:solidFill>
                  <a:schemeClr val="dk1"/>
                </a:solidFill>
                <a:latin typeface="Arial"/>
                <a:ea typeface="Arial"/>
                <a:cs typeface="Arial"/>
                <a:sym typeface="Arial"/>
              </a:rPr>
              <a:t> “</a:t>
            </a:r>
            <a:r>
              <a:rPr lang="en-US" sz="1800">
                <a:solidFill>
                  <a:schemeClr val="dk1"/>
                </a:solidFill>
              </a:rPr>
              <a:t>έσοδα</a:t>
            </a:r>
            <a:r>
              <a:rPr b="0" lang="en-US" sz="1800" u="none" cap="none" strike="noStrike">
                <a:solidFill>
                  <a:schemeClr val="dk1"/>
                </a:solidFill>
                <a:latin typeface="Arial"/>
                <a:ea typeface="Arial"/>
                <a:cs typeface="Arial"/>
                <a:sym typeface="Arial"/>
              </a:rPr>
              <a:t>” γ</a:t>
            </a:r>
            <a:r>
              <a:rPr lang="en-US" sz="1800">
                <a:solidFill>
                  <a:schemeClr val="dk1"/>
                </a:solidFill>
              </a:rPr>
              <a:t>ια δρομολόγηση του </a:t>
            </a:r>
            <a:r>
              <a:rPr b="0" lang="en-US" sz="1800" u="none" cap="none" strike="noStrike">
                <a:solidFill>
                  <a:schemeClr val="dk1"/>
                </a:solidFill>
                <a:latin typeface="Arial"/>
                <a:ea typeface="Arial"/>
                <a:cs typeface="Arial"/>
                <a:sym typeface="Arial"/>
              </a:rPr>
              <a:t>CBAw, </a:t>
            </a:r>
            <a:r>
              <a:rPr lang="en-US" sz="1800">
                <a:solidFill>
                  <a:schemeClr val="dk1"/>
                </a:solidFill>
              </a:rPr>
              <a:t>καθώς κανένα </a:t>
            </a:r>
            <a:r>
              <a:rPr b="0" lang="en-US" sz="1800" u="none" cap="none" strike="noStrike">
                <a:solidFill>
                  <a:schemeClr val="dk1"/>
                </a:solidFill>
                <a:latin typeface="Arial"/>
                <a:ea typeface="Arial"/>
                <a:cs typeface="Arial"/>
                <a:sym typeface="Arial"/>
              </a:rPr>
              <a:t>C, A, w </a:t>
            </a:r>
            <a:r>
              <a:rPr lang="en-US" sz="1800">
                <a:solidFill>
                  <a:schemeClr val="dk1"/>
                </a:solidFill>
              </a:rPr>
              <a:t>δεν είναι πελάτες του </a:t>
            </a:r>
            <a:r>
              <a:rPr b="0" lang="en-US" sz="1800" u="none" cap="none" strike="noStrike">
                <a:solidFill>
                  <a:schemeClr val="dk1"/>
                </a:solidFill>
                <a:latin typeface="Arial"/>
                <a:ea typeface="Arial"/>
                <a:cs typeface="Arial"/>
                <a:sym typeface="Arial"/>
              </a:rPr>
              <a:t>B</a:t>
            </a:r>
            <a:endParaRPr sz="1800"/>
          </a:p>
          <a:p>
            <a:pPr indent="-254000" lvl="1" marL="596900" marR="0" rtl="0" algn="l">
              <a:lnSpc>
                <a:spcPct val="85000"/>
              </a:lnSpc>
              <a:spcBef>
                <a:spcPts val="400"/>
              </a:spcBef>
              <a:spcAft>
                <a:spcPts val="0"/>
              </a:spcAft>
              <a:buClr>
                <a:srgbClr val="000099"/>
              </a:buClr>
              <a:buSzPts val="1800"/>
              <a:buFont typeface="Noto Sans Symbols"/>
              <a:buChar char="▪"/>
            </a:pPr>
            <a:r>
              <a:rPr b="0" lang="en-US" sz="1800" u="none" cap="none" strike="noStrike">
                <a:solidFill>
                  <a:schemeClr val="dk1"/>
                </a:solidFill>
                <a:latin typeface="Arial"/>
                <a:ea typeface="Arial"/>
                <a:cs typeface="Arial"/>
                <a:sym typeface="Arial"/>
              </a:rPr>
              <a:t>C δεν μαθαίνει σχετικά με το μ</a:t>
            </a:r>
            <a:r>
              <a:rPr lang="en-US" sz="1800">
                <a:solidFill>
                  <a:schemeClr val="dk1"/>
                </a:solidFill>
              </a:rPr>
              <a:t>ονοπάτι </a:t>
            </a:r>
            <a:r>
              <a:rPr b="0" lang="en-US" sz="1800" u="none" cap="none" strike="noStrike">
                <a:solidFill>
                  <a:schemeClr val="dk1"/>
                </a:solidFill>
                <a:latin typeface="Arial"/>
                <a:ea typeface="Arial"/>
                <a:cs typeface="Arial"/>
                <a:sym typeface="Arial"/>
              </a:rPr>
              <a:t>CBAw</a:t>
            </a:r>
            <a:endParaRPr sz="1800"/>
          </a:p>
          <a:p>
            <a:pPr indent="-254000" lvl="0" marL="254000" marR="0" rtl="0" algn="l">
              <a:lnSpc>
                <a:spcPct val="85000"/>
              </a:lnSpc>
              <a:spcBef>
                <a:spcPts val="400"/>
              </a:spcBef>
              <a:spcAft>
                <a:spcPts val="0"/>
              </a:spcAft>
              <a:buClr>
                <a:srgbClr val="000099"/>
              </a:buClr>
              <a:buSzPts val="1800"/>
              <a:buFont typeface="Noto Sans Symbols"/>
              <a:buChar char="▪"/>
            </a:pPr>
            <a:r>
              <a:rPr lang="en-US" sz="1800">
                <a:solidFill>
                  <a:schemeClr val="dk1"/>
                </a:solidFill>
              </a:rPr>
              <a:t>ο </a:t>
            </a:r>
            <a:r>
              <a:rPr lang="en-US" sz="1800">
                <a:solidFill>
                  <a:schemeClr val="dk1"/>
                </a:solidFill>
                <a:latin typeface="Arial"/>
                <a:ea typeface="Arial"/>
                <a:cs typeface="Arial"/>
                <a:sym typeface="Arial"/>
              </a:rPr>
              <a:t>C θα δρομολογήσει</a:t>
            </a:r>
            <a:r>
              <a:rPr lang="en-US" sz="1800">
                <a:solidFill>
                  <a:schemeClr val="dk1"/>
                </a:solidFill>
              </a:rPr>
              <a:t> το </a:t>
            </a:r>
            <a:r>
              <a:rPr lang="en-US" sz="1800">
                <a:solidFill>
                  <a:schemeClr val="dk1"/>
                </a:solidFill>
                <a:latin typeface="Arial"/>
                <a:ea typeface="Arial"/>
                <a:cs typeface="Arial"/>
                <a:sym typeface="Arial"/>
              </a:rPr>
              <a:t>CAw (</a:t>
            </a:r>
            <a:r>
              <a:rPr lang="en-US" sz="1800">
                <a:solidFill>
                  <a:schemeClr val="dk1"/>
                </a:solidFill>
              </a:rPr>
              <a:t>χωρίς να χρησιμοποιεί το </a:t>
            </a:r>
            <a:r>
              <a:rPr lang="en-US" sz="1800">
                <a:solidFill>
                  <a:schemeClr val="dk1"/>
                </a:solidFill>
                <a:latin typeface="Arial"/>
                <a:ea typeface="Arial"/>
                <a:cs typeface="Arial"/>
                <a:sym typeface="Arial"/>
              </a:rPr>
              <a:t>B) </a:t>
            </a:r>
            <a:r>
              <a:rPr lang="en-US" sz="1800">
                <a:solidFill>
                  <a:schemeClr val="dk1"/>
                </a:solidFill>
              </a:rPr>
              <a:t>για να φτάσει στο </a:t>
            </a:r>
            <a:r>
              <a:rPr lang="en-US" sz="1800">
                <a:solidFill>
                  <a:schemeClr val="dk1"/>
                </a:solidFill>
                <a:latin typeface="Arial"/>
                <a:ea typeface="Arial"/>
                <a:cs typeface="Arial"/>
                <a:sym typeface="Arial"/>
              </a:rPr>
              <a:t>w</a:t>
            </a:r>
            <a:endParaRPr sz="1800"/>
          </a:p>
        </p:txBody>
      </p:sp>
      <p:sp>
        <p:nvSpPr>
          <p:cNvPr id="7023" name="Google Shape;7023;p61"/>
          <p:cNvSpPr txBox="1"/>
          <p:nvPr/>
        </p:nvSpPr>
        <p:spPr>
          <a:xfrm>
            <a:off x="40275" y="2327275"/>
            <a:ext cx="8441400" cy="900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800">
                <a:solidFill>
                  <a:schemeClr val="dk1"/>
                </a:solidFill>
              </a:rPr>
              <a:t>Ο </a:t>
            </a:r>
            <a:r>
              <a:rPr lang="en-US" sz="1800">
                <a:solidFill>
                  <a:schemeClr val="dk1"/>
                </a:solidFill>
                <a:latin typeface="Arial"/>
                <a:ea typeface="Arial"/>
                <a:cs typeface="Arial"/>
                <a:sym typeface="Arial"/>
              </a:rPr>
              <a:t>ISP θέλει μόνο ν</a:t>
            </a:r>
            <a:r>
              <a:rPr lang="en-US" sz="1800">
                <a:solidFill>
                  <a:schemeClr val="dk1"/>
                </a:solidFill>
              </a:rPr>
              <a:t>α δρομολογήσει κίνηση στο/από το δίκτυο του πελάτη </a:t>
            </a:r>
            <a:r>
              <a:rPr lang="en-US" sz="1800">
                <a:solidFill>
                  <a:schemeClr val="dk1"/>
                </a:solidFill>
                <a:latin typeface="Arial"/>
                <a:ea typeface="Arial"/>
                <a:cs typeface="Arial"/>
                <a:sym typeface="Arial"/>
              </a:rPr>
              <a:t>(δεν θέλει να κρατά </a:t>
            </a:r>
            <a:r>
              <a:rPr lang="en-US" sz="1800">
                <a:solidFill>
                  <a:schemeClr val="dk1"/>
                </a:solidFill>
              </a:rPr>
              <a:t>κίνηση διέλευσης μεταξύ άλλων </a:t>
            </a:r>
            <a:r>
              <a:rPr lang="en-US" sz="1800">
                <a:solidFill>
                  <a:schemeClr val="dk1"/>
                </a:solidFill>
                <a:latin typeface="Arial"/>
                <a:ea typeface="Arial"/>
                <a:cs typeface="Arial"/>
                <a:sym typeface="Arial"/>
              </a:rPr>
              <a:t>ISPs – </a:t>
            </a:r>
            <a:r>
              <a:rPr lang="en-US" sz="1800">
                <a:solidFill>
                  <a:schemeClr val="dk1"/>
                </a:solidFill>
              </a:rPr>
              <a:t>μια τυπική “πραγματικού κόσμου” πολιτική</a:t>
            </a:r>
            <a:r>
              <a:rPr lang="en-US" sz="1800">
                <a:solidFill>
                  <a:schemeClr val="dk1"/>
                </a:solidFill>
                <a:latin typeface="Arial"/>
                <a:ea typeface="Arial"/>
                <a:cs typeface="Arial"/>
                <a:sym typeface="Arial"/>
              </a:rPr>
              <a:t>)</a:t>
            </a:r>
            <a:endParaRPr sz="1800"/>
          </a:p>
        </p:txBody>
      </p:sp>
      <p:cxnSp>
        <p:nvCxnSpPr>
          <p:cNvPr id="7024" name="Google Shape;7024;p61"/>
          <p:cNvCxnSpPr/>
          <p:nvPr/>
        </p:nvCxnSpPr>
        <p:spPr>
          <a:xfrm rot="10800000">
            <a:off x="1805391" y="1674159"/>
            <a:ext cx="463800" cy="0"/>
          </a:xfrm>
          <a:prstGeom prst="straightConnector1">
            <a:avLst/>
          </a:prstGeom>
          <a:noFill/>
          <a:ln cap="flat" cmpd="sng" w="22225">
            <a:solidFill>
              <a:schemeClr val="dk1"/>
            </a:solidFill>
            <a:prstDash val="solid"/>
            <a:miter lim="800000"/>
            <a:headEnd len="sm" w="sm" type="none"/>
            <a:tailEnd len="sm" w="sm" type="none"/>
          </a:ln>
        </p:spPr>
      </p:cxnSp>
      <p:sp>
        <p:nvSpPr>
          <p:cNvPr id="7025" name="Google Shape;7025;p61"/>
          <p:cNvSpPr/>
          <p:nvPr/>
        </p:nvSpPr>
        <p:spPr>
          <a:xfrm>
            <a:off x="1607817" y="1533118"/>
            <a:ext cx="259556" cy="255985"/>
          </a:xfrm>
          <a:custGeom>
            <a:rect b="b" l="l" r="r" t="t"/>
            <a:pathLst>
              <a:path extrusionOk="0" h="215" w="218">
                <a:moveTo>
                  <a:pt x="110" y="0"/>
                </a:moveTo>
                <a:lnTo>
                  <a:pt x="99" y="0"/>
                </a:lnTo>
                <a:lnTo>
                  <a:pt x="88" y="3"/>
                </a:lnTo>
                <a:lnTo>
                  <a:pt x="78" y="6"/>
                </a:lnTo>
                <a:lnTo>
                  <a:pt x="67" y="9"/>
                </a:lnTo>
                <a:lnTo>
                  <a:pt x="56" y="14"/>
                </a:lnTo>
                <a:lnTo>
                  <a:pt x="48" y="19"/>
                </a:lnTo>
                <a:lnTo>
                  <a:pt x="40" y="25"/>
                </a:lnTo>
                <a:lnTo>
                  <a:pt x="32" y="33"/>
                </a:lnTo>
                <a:lnTo>
                  <a:pt x="24" y="41"/>
                </a:lnTo>
                <a:lnTo>
                  <a:pt x="18" y="49"/>
                </a:lnTo>
                <a:lnTo>
                  <a:pt x="13" y="57"/>
                </a:lnTo>
                <a:lnTo>
                  <a:pt x="8" y="65"/>
                </a:lnTo>
                <a:lnTo>
                  <a:pt x="5" y="76"/>
                </a:lnTo>
                <a:lnTo>
                  <a:pt x="2" y="86"/>
                </a:lnTo>
                <a:lnTo>
                  <a:pt x="0" y="97"/>
                </a:lnTo>
                <a:lnTo>
                  <a:pt x="0" y="108"/>
                </a:lnTo>
                <a:lnTo>
                  <a:pt x="0" y="118"/>
                </a:lnTo>
                <a:lnTo>
                  <a:pt x="2" y="129"/>
                </a:lnTo>
                <a:lnTo>
                  <a:pt x="5" y="140"/>
                </a:lnTo>
                <a:lnTo>
                  <a:pt x="8" y="151"/>
                </a:lnTo>
                <a:lnTo>
                  <a:pt x="13" y="159"/>
                </a:lnTo>
                <a:lnTo>
                  <a:pt x="18" y="167"/>
                </a:lnTo>
                <a:lnTo>
                  <a:pt x="24" y="175"/>
                </a:lnTo>
                <a:lnTo>
                  <a:pt x="32" y="183"/>
                </a:lnTo>
                <a:lnTo>
                  <a:pt x="40" y="191"/>
                </a:lnTo>
                <a:lnTo>
                  <a:pt x="48" y="196"/>
                </a:lnTo>
                <a:lnTo>
                  <a:pt x="56" y="202"/>
                </a:lnTo>
                <a:lnTo>
                  <a:pt x="67" y="207"/>
                </a:lnTo>
                <a:lnTo>
                  <a:pt x="78" y="210"/>
                </a:lnTo>
                <a:lnTo>
                  <a:pt x="88" y="212"/>
                </a:lnTo>
                <a:lnTo>
                  <a:pt x="99" y="215"/>
                </a:lnTo>
                <a:lnTo>
                  <a:pt x="110" y="215"/>
                </a:lnTo>
                <a:lnTo>
                  <a:pt x="121" y="215"/>
                </a:lnTo>
                <a:lnTo>
                  <a:pt x="131" y="212"/>
                </a:lnTo>
                <a:lnTo>
                  <a:pt x="142" y="210"/>
                </a:lnTo>
                <a:lnTo>
                  <a:pt x="153" y="207"/>
                </a:lnTo>
                <a:lnTo>
                  <a:pt x="161" y="202"/>
                </a:lnTo>
                <a:lnTo>
                  <a:pt x="169" y="196"/>
                </a:lnTo>
                <a:lnTo>
                  <a:pt x="177" y="191"/>
                </a:lnTo>
                <a:lnTo>
                  <a:pt x="185" y="183"/>
                </a:lnTo>
                <a:lnTo>
                  <a:pt x="193" y="175"/>
                </a:lnTo>
                <a:lnTo>
                  <a:pt x="199" y="167"/>
                </a:lnTo>
                <a:lnTo>
                  <a:pt x="204" y="159"/>
                </a:lnTo>
                <a:lnTo>
                  <a:pt x="209" y="151"/>
                </a:lnTo>
                <a:lnTo>
                  <a:pt x="212" y="140"/>
                </a:lnTo>
                <a:lnTo>
                  <a:pt x="215" y="129"/>
                </a:lnTo>
                <a:lnTo>
                  <a:pt x="218" y="118"/>
                </a:lnTo>
                <a:lnTo>
                  <a:pt x="218" y="108"/>
                </a:lnTo>
                <a:lnTo>
                  <a:pt x="218" y="97"/>
                </a:lnTo>
                <a:lnTo>
                  <a:pt x="215" y="86"/>
                </a:lnTo>
                <a:lnTo>
                  <a:pt x="212" y="76"/>
                </a:lnTo>
                <a:lnTo>
                  <a:pt x="209" y="65"/>
                </a:lnTo>
                <a:lnTo>
                  <a:pt x="204" y="57"/>
                </a:lnTo>
                <a:lnTo>
                  <a:pt x="199" y="49"/>
                </a:lnTo>
                <a:lnTo>
                  <a:pt x="193" y="41"/>
                </a:lnTo>
                <a:lnTo>
                  <a:pt x="185" y="33"/>
                </a:lnTo>
                <a:lnTo>
                  <a:pt x="177" y="25"/>
                </a:lnTo>
                <a:lnTo>
                  <a:pt x="169" y="19"/>
                </a:lnTo>
                <a:lnTo>
                  <a:pt x="161" y="14"/>
                </a:lnTo>
                <a:lnTo>
                  <a:pt x="153" y="9"/>
                </a:lnTo>
                <a:lnTo>
                  <a:pt x="142" y="6"/>
                </a:lnTo>
                <a:lnTo>
                  <a:pt x="131" y="3"/>
                </a:lnTo>
                <a:lnTo>
                  <a:pt x="121" y="0"/>
                </a:lnTo>
                <a:lnTo>
                  <a:pt x="110" y="0"/>
                </a:lnTo>
                <a:close/>
              </a:path>
            </a:pathLst>
          </a:custGeom>
          <a:solidFill>
            <a:srgbClr val="33CC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7026" name="Google Shape;7026;p61"/>
          <p:cNvSpPr/>
          <p:nvPr/>
        </p:nvSpPr>
        <p:spPr>
          <a:xfrm>
            <a:off x="1647178" y="1506993"/>
            <a:ext cx="171900" cy="2769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800">
                <a:solidFill>
                  <a:schemeClr val="lt1"/>
                </a:solidFill>
                <a:latin typeface="Arial"/>
                <a:ea typeface="Arial"/>
                <a:cs typeface="Arial"/>
                <a:sym typeface="Arial"/>
              </a:rPr>
              <a:t>w</a:t>
            </a:r>
            <a:endParaRPr b="1" sz="1500">
              <a:solidFill>
                <a:schemeClr val="lt1"/>
              </a:solidFill>
              <a:latin typeface="Arial"/>
              <a:ea typeface="Arial"/>
              <a:cs typeface="Arial"/>
              <a:sym typeface="Arial"/>
            </a:endParaRPr>
          </a:p>
        </p:txBody>
      </p:sp>
      <p:sp>
        <p:nvSpPr>
          <p:cNvPr id="7027" name="Google Shape;7027;p61"/>
          <p:cNvSpPr/>
          <p:nvPr/>
        </p:nvSpPr>
        <p:spPr>
          <a:xfrm>
            <a:off x="1814986" y="1562883"/>
            <a:ext cx="36900" cy="1596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100">
                <a:solidFill>
                  <a:srgbClr val="000000"/>
                </a:solidFill>
                <a:latin typeface="Arial"/>
                <a:ea typeface="Arial"/>
                <a:cs typeface="Arial"/>
                <a:sym typeface="Arial"/>
              </a:rPr>
              <a:t> </a:t>
            </a:r>
            <a:endParaRPr sz="1400">
              <a:solidFill>
                <a:schemeClr val="dk1"/>
              </a:solidFill>
              <a:latin typeface="Arial"/>
              <a:ea typeface="Arial"/>
              <a:cs typeface="Arial"/>
              <a:sym typeface="Arial"/>
            </a:endParaRPr>
          </a:p>
        </p:txBody>
      </p:sp>
      <p:grpSp>
        <p:nvGrpSpPr>
          <p:cNvPr id="7028" name="Google Shape;7028;p61"/>
          <p:cNvGrpSpPr/>
          <p:nvPr/>
        </p:nvGrpSpPr>
        <p:grpSpPr>
          <a:xfrm>
            <a:off x="2212655" y="1492986"/>
            <a:ext cx="669131" cy="434578"/>
            <a:chOff x="2950206" y="1990648"/>
            <a:chExt cx="892175" cy="579438"/>
          </a:xfrm>
        </p:grpSpPr>
        <p:sp>
          <p:nvSpPr>
            <p:cNvPr id="7029" name="Google Shape;7029;p61"/>
            <p:cNvSpPr/>
            <p:nvPr/>
          </p:nvSpPr>
          <p:spPr>
            <a:xfrm>
              <a:off x="2950206" y="1990648"/>
              <a:ext cx="892175" cy="579438"/>
            </a:xfrm>
            <a:custGeom>
              <a:rect b="b" l="l" r="r" t="t"/>
              <a:pathLst>
                <a:path extrusionOk="0" h="365" w="562">
                  <a:moveTo>
                    <a:pt x="178" y="0"/>
                  </a:moveTo>
                  <a:lnTo>
                    <a:pt x="148" y="5"/>
                  </a:lnTo>
                  <a:lnTo>
                    <a:pt x="135" y="8"/>
                  </a:lnTo>
                  <a:lnTo>
                    <a:pt x="121" y="11"/>
                  </a:lnTo>
                  <a:lnTo>
                    <a:pt x="108" y="16"/>
                  </a:lnTo>
                  <a:lnTo>
                    <a:pt x="94" y="21"/>
                  </a:lnTo>
                  <a:lnTo>
                    <a:pt x="81" y="29"/>
                  </a:lnTo>
                  <a:lnTo>
                    <a:pt x="70" y="37"/>
                  </a:lnTo>
                  <a:lnTo>
                    <a:pt x="59" y="48"/>
                  </a:lnTo>
                  <a:lnTo>
                    <a:pt x="46" y="62"/>
                  </a:lnTo>
                  <a:lnTo>
                    <a:pt x="35" y="75"/>
                  </a:lnTo>
                  <a:lnTo>
                    <a:pt x="24" y="91"/>
                  </a:lnTo>
                  <a:lnTo>
                    <a:pt x="16" y="104"/>
                  </a:lnTo>
                  <a:lnTo>
                    <a:pt x="8" y="121"/>
                  </a:lnTo>
                  <a:lnTo>
                    <a:pt x="6" y="129"/>
                  </a:lnTo>
                  <a:lnTo>
                    <a:pt x="3" y="137"/>
                  </a:lnTo>
                  <a:lnTo>
                    <a:pt x="0" y="142"/>
                  </a:lnTo>
                  <a:lnTo>
                    <a:pt x="0" y="150"/>
                  </a:lnTo>
                  <a:lnTo>
                    <a:pt x="0" y="158"/>
                  </a:lnTo>
                  <a:lnTo>
                    <a:pt x="0" y="166"/>
                  </a:lnTo>
                  <a:lnTo>
                    <a:pt x="3" y="174"/>
                  </a:lnTo>
                  <a:lnTo>
                    <a:pt x="3" y="182"/>
                  </a:lnTo>
                  <a:lnTo>
                    <a:pt x="11" y="196"/>
                  </a:lnTo>
                  <a:lnTo>
                    <a:pt x="19" y="212"/>
                  </a:lnTo>
                  <a:lnTo>
                    <a:pt x="27" y="228"/>
                  </a:lnTo>
                  <a:lnTo>
                    <a:pt x="38" y="244"/>
                  </a:lnTo>
                  <a:lnTo>
                    <a:pt x="49" y="257"/>
                  </a:lnTo>
                  <a:lnTo>
                    <a:pt x="59" y="271"/>
                  </a:lnTo>
                  <a:lnTo>
                    <a:pt x="70" y="284"/>
                  </a:lnTo>
                  <a:lnTo>
                    <a:pt x="81" y="295"/>
                  </a:lnTo>
                  <a:lnTo>
                    <a:pt x="92" y="306"/>
                  </a:lnTo>
                  <a:lnTo>
                    <a:pt x="105" y="319"/>
                  </a:lnTo>
                  <a:lnTo>
                    <a:pt x="110" y="322"/>
                  </a:lnTo>
                  <a:lnTo>
                    <a:pt x="119" y="327"/>
                  </a:lnTo>
                  <a:lnTo>
                    <a:pt x="127" y="332"/>
                  </a:lnTo>
                  <a:lnTo>
                    <a:pt x="137" y="335"/>
                  </a:lnTo>
                  <a:lnTo>
                    <a:pt x="145" y="340"/>
                  </a:lnTo>
                  <a:lnTo>
                    <a:pt x="156" y="343"/>
                  </a:lnTo>
                  <a:lnTo>
                    <a:pt x="170" y="346"/>
                  </a:lnTo>
                  <a:lnTo>
                    <a:pt x="183" y="349"/>
                  </a:lnTo>
                  <a:lnTo>
                    <a:pt x="191" y="349"/>
                  </a:lnTo>
                  <a:lnTo>
                    <a:pt x="199" y="351"/>
                  </a:lnTo>
                  <a:lnTo>
                    <a:pt x="218" y="354"/>
                  </a:lnTo>
                  <a:lnTo>
                    <a:pt x="240" y="357"/>
                  </a:lnTo>
                  <a:lnTo>
                    <a:pt x="261" y="357"/>
                  </a:lnTo>
                  <a:lnTo>
                    <a:pt x="285" y="359"/>
                  </a:lnTo>
                  <a:lnTo>
                    <a:pt x="310" y="362"/>
                  </a:lnTo>
                  <a:lnTo>
                    <a:pt x="334" y="362"/>
                  </a:lnTo>
                  <a:lnTo>
                    <a:pt x="361" y="365"/>
                  </a:lnTo>
                  <a:lnTo>
                    <a:pt x="385" y="365"/>
                  </a:lnTo>
                  <a:lnTo>
                    <a:pt x="409" y="362"/>
                  </a:lnTo>
                  <a:lnTo>
                    <a:pt x="433" y="362"/>
                  </a:lnTo>
                  <a:lnTo>
                    <a:pt x="458" y="359"/>
                  </a:lnTo>
                  <a:lnTo>
                    <a:pt x="476" y="354"/>
                  </a:lnTo>
                  <a:lnTo>
                    <a:pt x="495" y="349"/>
                  </a:lnTo>
                  <a:lnTo>
                    <a:pt x="503" y="346"/>
                  </a:lnTo>
                  <a:lnTo>
                    <a:pt x="511" y="340"/>
                  </a:lnTo>
                  <a:lnTo>
                    <a:pt x="519" y="338"/>
                  </a:lnTo>
                  <a:lnTo>
                    <a:pt x="525" y="332"/>
                  </a:lnTo>
                  <a:lnTo>
                    <a:pt x="530" y="327"/>
                  </a:lnTo>
                  <a:lnTo>
                    <a:pt x="536" y="322"/>
                  </a:lnTo>
                  <a:lnTo>
                    <a:pt x="544" y="308"/>
                  </a:lnTo>
                  <a:lnTo>
                    <a:pt x="549" y="295"/>
                  </a:lnTo>
                  <a:lnTo>
                    <a:pt x="554" y="276"/>
                  </a:lnTo>
                  <a:lnTo>
                    <a:pt x="557" y="257"/>
                  </a:lnTo>
                  <a:lnTo>
                    <a:pt x="560" y="239"/>
                  </a:lnTo>
                  <a:lnTo>
                    <a:pt x="562" y="217"/>
                  </a:lnTo>
                  <a:lnTo>
                    <a:pt x="562" y="196"/>
                  </a:lnTo>
                  <a:lnTo>
                    <a:pt x="562" y="174"/>
                  </a:lnTo>
                  <a:lnTo>
                    <a:pt x="560" y="155"/>
                  </a:lnTo>
                  <a:lnTo>
                    <a:pt x="560" y="134"/>
                  </a:lnTo>
                  <a:lnTo>
                    <a:pt x="557" y="115"/>
                  </a:lnTo>
                  <a:lnTo>
                    <a:pt x="554" y="96"/>
                  </a:lnTo>
                  <a:lnTo>
                    <a:pt x="552" y="80"/>
                  </a:lnTo>
                  <a:lnTo>
                    <a:pt x="552" y="67"/>
                  </a:lnTo>
                  <a:lnTo>
                    <a:pt x="549" y="62"/>
                  </a:lnTo>
                  <a:lnTo>
                    <a:pt x="549" y="56"/>
                  </a:lnTo>
                  <a:lnTo>
                    <a:pt x="546" y="48"/>
                  </a:lnTo>
                  <a:lnTo>
                    <a:pt x="544" y="40"/>
                  </a:lnTo>
                  <a:lnTo>
                    <a:pt x="541" y="32"/>
                  </a:lnTo>
                  <a:lnTo>
                    <a:pt x="538" y="29"/>
                  </a:lnTo>
                  <a:lnTo>
                    <a:pt x="533" y="24"/>
                  </a:lnTo>
                  <a:lnTo>
                    <a:pt x="530" y="21"/>
                  </a:lnTo>
                  <a:lnTo>
                    <a:pt x="525" y="19"/>
                  </a:lnTo>
                  <a:lnTo>
                    <a:pt x="519" y="19"/>
                  </a:lnTo>
                  <a:lnTo>
                    <a:pt x="509" y="16"/>
                  </a:lnTo>
                  <a:lnTo>
                    <a:pt x="495" y="16"/>
                  </a:lnTo>
                  <a:lnTo>
                    <a:pt x="482" y="16"/>
                  </a:lnTo>
                  <a:lnTo>
                    <a:pt x="466" y="16"/>
                  </a:lnTo>
                  <a:lnTo>
                    <a:pt x="458" y="16"/>
                  </a:lnTo>
                  <a:lnTo>
                    <a:pt x="449" y="13"/>
                  </a:lnTo>
                  <a:lnTo>
                    <a:pt x="431" y="13"/>
                  </a:lnTo>
                  <a:lnTo>
                    <a:pt x="409" y="13"/>
                  </a:lnTo>
                  <a:lnTo>
                    <a:pt x="388" y="13"/>
                  </a:lnTo>
                  <a:lnTo>
                    <a:pt x="363" y="16"/>
                  </a:lnTo>
                  <a:lnTo>
                    <a:pt x="342" y="16"/>
                  </a:lnTo>
                  <a:lnTo>
                    <a:pt x="320" y="16"/>
                  </a:lnTo>
                  <a:lnTo>
                    <a:pt x="301" y="16"/>
                  </a:lnTo>
                  <a:lnTo>
                    <a:pt x="283" y="13"/>
                  </a:lnTo>
                  <a:lnTo>
                    <a:pt x="264" y="13"/>
                  </a:lnTo>
                  <a:lnTo>
                    <a:pt x="248" y="8"/>
                  </a:lnTo>
                  <a:lnTo>
                    <a:pt x="229" y="5"/>
                  </a:lnTo>
                  <a:lnTo>
                    <a:pt x="213" y="3"/>
                  </a:lnTo>
                  <a:lnTo>
                    <a:pt x="199" y="0"/>
                  </a:lnTo>
                  <a:lnTo>
                    <a:pt x="188" y="0"/>
                  </a:lnTo>
                  <a:lnTo>
                    <a:pt x="183" y="0"/>
                  </a:lnTo>
                  <a:lnTo>
                    <a:pt x="178" y="0"/>
                  </a:lnTo>
                  <a:close/>
                </a:path>
              </a:pathLst>
            </a:custGeom>
            <a:solidFill>
              <a:srgbClr val="33CC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7030" name="Google Shape;7030;p61"/>
            <p:cNvSpPr/>
            <p:nvPr/>
          </p:nvSpPr>
          <p:spPr>
            <a:xfrm flipH="1">
              <a:off x="3314700" y="2056297"/>
              <a:ext cx="333025" cy="43088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2100">
                  <a:solidFill>
                    <a:schemeClr val="lt1"/>
                  </a:solidFill>
                  <a:latin typeface="Arial"/>
                  <a:ea typeface="Arial"/>
                  <a:cs typeface="Arial"/>
                  <a:sym typeface="Arial"/>
                </a:rPr>
                <a:t>A</a:t>
              </a:r>
              <a:endParaRPr sz="1100"/>
            </a:p>
          </p:txBody>
        </p:sp>
      </p:grpSp>
      <p:cxnSp>
        <p:nvCxnSpPr>
          <p:cNvPr id="7031" name="Google Shape;7031;p61"/>
          <p:cNvCxnSpPr/>
          <p:nvPr/>
        </p:nvCxnSpPr>
        <p:spPr>
          <a:xfrm rot="10800000">
            <a:off x="3691341" y="2131359"/>
            <a:ext cx="463800" cy="0"/>
          </a:xfrm>
          <a:prstGeom prst="straightConnector1">
            <a:avLst/>
          </a:prstGeom>
          <a:noFill/>
          <a:ln cap="flat" cmpd="sng" w="22225">
            <a:solidFill>
              <a:schemeClr val="dk1"/>
            </a:solidFill>
            <a:prstDash val="solid"/>
            <a:miter lim="800000"/>
            <a:headEnd len="sm" w="sm" type="none"/>
            <a:tailEnd len="sm" w="sm" type="none"/>
          </a:ln>
        </p:spPr>
      </p:cxnSp>
      <p:sp>
        <p:nvSpPr>
          <p:cNvPr id="7032" name="Google Shape;7032;p61"/>
          <p:cNvSpPr/>
          <p:nvPr/>
        </p:nvSpPr>
        <p:spPr>
          <a:xfrm>
            <a:off x="4127459" y="1998792"/>
            <a:ext cx="259556" cy="252413"/>
          </a:xfrm>
          <a:custGeom>
            <a:rect b="b" l="l" r="r" t="t"/>
            <a:pathLst>
              <a:path extrusionOk="0" h="212" w="218">
                <a:moveTo>
                  <a:pt x="108" y="0"/>
                </a:moveTo>
                <a:lnTo>
                  <a:pt x="97" y="0"/>
                </a:lnTo>
                <a:lnTo>
                  <a:pt x="86" y="3"/>
                </a:lnTo>
                <a:lnTo>
                  <a:pt x="75" y="6"/>
                </a:lnTo>
                <a:lnTo>
                  <a:pt x="65" y="8"/>
                </a:lnTo>
                <a:lnTo>
                  <a:pt x="56" y="14"/>
                </a:lnTo>
                <a:lnTo>
                  <a:pt x="48" y="19"/>
                </a:lnTo>
                <a:lnTo>
                  <a:pt x="40" y="24"/>
                </a:lnTo>
                <a:lnTo>
                  <a:pt x="32" y="30"/>
                </a:lnTo>
                <a:lnTo>
                  <a:pt x="24" y="38"/>
                </a:lnTo>
                <a:lnTo>
                  <a:pt x="19" y="46"/>
                </a:lnTo>
                <a:lnTo>
                  <a:pt x="13" y="54"/>
                </a:lnTo>
                <a:lnTo>
                  <a:pt x="8" y="65"/>
                </a:lnTo>
                <a:lnTo>
                  <a:pt x="5" y="73"/>
                </a:lnTo>
                <a:lnTo>
                  <a:pt x="3" y="83"/>
                </a:lnTo>
                <a:lnTo>
                  <a:pt x="0" y="94"/>
                </a:lnTo>
                <a:lnTo>
                  <a:pt x="0" y="105"/>
                </a:lnTo>
                <a:lnTo>
                  <a:pt x="0" y="116"/>
                </a:lnTo>
                <a:lnTo>
                  <a:pt x="3" y="126"/>
                </a:lnTo>
                <a:lnTo>
                  <a:pt x="5" y="137"/>
                </a:lnTo>
                <a:lnTo>
                  <a:pt x="8" y="148"/>
                </a:lnTo>
                <a:lnTo>
                  <a:pt x="13" y="156"/>
                </a:lnTo>
                <a:lnTo>
                  <a:pt x="19" y="164"/>
                </a:lnTo>
                <a:lnTo>
                  <a:pt x="24" y="172"/>
                </a:lnTo>
                <a:lnTo>
                  <a:pt x="32" y="180"/>
                </a:lnTo>
                <a:lnTo>
                  <a:pt x="40" y="188"/>
                </a:lnTo>
                <a:lnTo>
                  <a:pt x="48" y="193"/>
                </a:lnTo>
                <a:lnTo>
                  <a:pt x="56" y="199"/>
                </a:lnTo>
                <a:lnTo>
                  <a:pt x="65" y="204"/>
                </a:lnTo>
                <a:lnTo>
                  <a:pt x="75" y="207"/>
                </a:lnTo>
                <a:lnTo>
                  <a:pt x="86" y="209"/>
                </a:lnTo>
                <a:lnTo>
                  <a:pt x="97" y="212"/>
                </a:lnTo>
                <a:lnTo>
                  <a:pt x="108" y="212"/>
                </a:lnTo>
                <a:lnTo>
                  <a:pt x="118" y="212"/>
                </a:lnTo>
                <a:lnTo>
                  <a:pt x="129" y="209"/>
                </a:lnTo>
                <a:lnTo>
                  <a:pt x="140" y="207"/>
                </a:lnTo>
                <a:lnTo>
                  <a:pt x="151" y="204"/>
                </a:lnTo>
                <a:lnTo>
                  <a:pt x="161" y="199"/>
                </a:lnTo>
                <a:lnTo>
                  <a:pt x="169" y="193"/>
                </a:lnTo>
                <a:lnTo>
                  <a:pt x="178" y="188"/>
                </a:lnTo>
                <a:lnTo>
                  <a:pt x="186" y="180"/>
                </a:lnTo>
                <a:lnTo>
                  <a:pt x="194" y="172"/>
                </a:lnTo>
                <a:lnTo>
                  <a:pt x="199" y="164"/>
                </a:lnTo>
                <a:lnTo>
                  <a:pt x="204" y="156"/>
                </a:lnTo>
                <a:lnTo>
                  <a:pt x="210" y="148"/>
                </a:lnTo>
                <a:lnTo>
                  <a:pt x="213" y="137"/>
                </a:lnTo>
                <a:lnTo>
                  <a:pt x="215" y="126"/>
                </a:lnTo>
                <a:lnTo>
                  <a:pt x="218" y="116"/>
                </a:lnTo>
                <a:lnTo>
                  <a:pt x="218" y="105"/>
                </a:lnTo>
                <a:lnTo>
                  <a:pt x="218" y="94"/>
                </a:lnTo>
                <a:lnTo>
                  <a:pt x="215" y="83"/>
                </a:lnTo>
                <a:lnTo>
                  <a:pt x="213" y="73"/>
                </a:lnTo>
                <a:lnTo>
                  <a:pt x="210" y="65"/>
                </a:lnTo>
                <a:lnTo>
                  <a:pt x="204" y="54"/>
                </a:lnTo>
                <a:lnTo>
                  <a:pt x="199" y="46"/>
                </a:lnTo>
                <a:lnTo>
                  <a:pt x="194" y="38"/>
                </a:lnTo>
                <a:lnTo>
                  <a:pt x="186" y="30"/>
                </a:lnTo>
                <a:lnTo>
                  <a:pt x="178" y="24"/>
                </a:lnTo>
                <a:lnTo>
                  <a:pt x="169" y="19"/>
                </a:lnTo>
                <a:lnTo>
                  <a:pt x="161" y="14"/>
                </a:lnTo>
                <a:lnTo>
                  <a:pt x="151" y="8"/>
                </a:lnTo>
                <a:lnTo>
                  <a:pt x="140" y="6"/>
                </a:lnTo>
                <a:lnTo>
                  <a:pt x="129" y="3"/>
                </a:lnTo>
                <a:lnTo>
                  <a:pt x="118" y="0"/>
                </a:lnTo>
                <a:lnTo>
                  <a:pt x="108" y="0"/>
                </a:lnTo>
                <a:close/>
              </a:path>
            </a:pathLst>
          </a:custGeom>
          <a:solidFill>
            <a:srgbClr val="33CC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7033" name="Google Shape;7033;p61"/>
          <p:cNvSpPr/>
          <p:nvPr/>
        </p:nvSpPr>
        <p:spPr>
          <a:xfrm>
            <a:off x="4208842" y="1961743"/>
            <a:ext cx="109500" cy="2769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800">
                <a:solidFill>
                  <a:schemeClr val="lt1"/>
                </a:solidFill>
                <a:latin typeface="Arial"/>
                <a:ea typeface="Arial"/>
                <a:cs typeface="Arial"/>
                <a:sym typeface="Arial"/>
              </a:rPr>
              <a:t>y</a:t>
            </a:r>
            <a:endParaRPr b="1" sz="1200">
              <a:solidFill>
                <a:schemeClr val="lt1"/>
              </a:solidFill>
              <a:latin typeface="Arial"/>
              <a:ea typeface="Arial"/>
              <a:cs typeface="Arial"/>
              <a:sym typeface="Arial"/>
            </a:endParaRPr>
          </a:p>
        </p:txBody>
      </p:sp>
      <p:grpSp>
        <p:nvGrpSpPr>
          <p:cNvPr id="7034" name="Google Shape;7034;p61"/>
          <p:cNvGrpSpPr/>
          <p:nvPr/>
        </p:nvGrpSpPr>
        <p:grpSpPr>
          <a:xfrm>
            <a:off x="3032995" y="1827202"/>
            <a:ext cx="672703" cy="431006"/>
            <a:chOff x="4043993" y="2436269"/>
            <a:chExt cx="896938" cy="574675"/>
          </a:xfrm>
        </p:grpSpPr>
        <p:sp>
          <p:nvSpPr>
            <p:cNvPr id="7035" name="Google Shape;7035;p61"/>
            <p:cNvSpPr/>
            <p:nvPr/>
          </p:nvSpPr>
          <p:spPr>
            <a:xfrm>
              <a:off x="4043993" y="2436269"/>
              <a:ext cx="896938" cy="574675"/>
            </a:xfrm>
            <a:custGeom>
              <a:rect b="b" l="l" r="r" t="t"/>
              <a:pathLst>
                <a:path extrusionOk="0" h="362" w="565">
                  <a:moveTo>
                    <a:pt x="178" y="0"/>
                  </a:moveTo>
                  <a:lnTo>
                    <a:pt x="164" y="0"/>
                  </a:lnTo>
                  <a:lnTo>
                    <a:pt x="148" y="3"/>
                  </a:lnTo>
                  <a:lnTo>
                    <a:pt x="134" y="6"/>
                  </a:lnTo>
                  <a:lnTo>
                    <a:pt x="121" y="11"/>
                  </a:lnTo>
                  <a:lnTo>
                    <a:pt x="108" y="14"/>
                  </a:lnTo>
                  <a:lnTo>
                    <a:pt x="94" y="22"/>
                  </a:lnTo>
                  <a:lnTo>
                    <a:pt x="83" y="30"/>
                  </a:lnTo>
                  <a:lnTo>
                    <a:pt x="73" y="38"/>
                  </a:lnTo>
                  <a:lnTo>
                    <a:pt x="62" y="48"/>
                  </a:lnTo>
                  <a:lnTo>
                    <a:pt x="48" y="59"/>
                  </a:lnTo>
                  <a:lnTo>
                    <a:pt x="38" y="73"/>
                  </a:lnTo>
                  <a:lnTo>
                    <a:pt x="27" y="89"/>
                  </a:lnTo>
                  <a:lnTo>
                    <a:pt x="16" y="105"/>
                  </a:lnTo>
                  <a:lnTo>
                    <a:pt x="8" y="118"/>
                  </a:lnTo>
                  <a:lnTo>
                    <a:pt x="5" y="126"/>
                  </a:lnTo>
                  <a:lnTo>
                    <a:pt x="3" y="134"/>
                  </a:lnTo>
                  <a:lnTo>
                    <a:pt x="0" y="142"/>
                  </a:lnTo>
                  <a:lnTo>
                    <a:pt x="0" y="150"/>
                  </a:lnTo>
                  <a:lnTo>
                    <a:pt x="0" y="158"/>
                  </a:lnTo>
                  <a:lnTo>
                    <a:pt x="3" y="164"/>
                  </a:lnTo>
                  <a:lnTo>
                    <a:pt x="5" y="180"/>
                  </a:lnTo>
                  <a:lnTo>
                    <a:pt x="11" y="196"/>
                  </a:lnTo>
                  <a:lnTo>
                    <a:pt x="19" y="212"/>
                  </a:lnTo>
                  <a:lnTo>
                    <a:pt x="27" y="228"/>
                  </a:lnTo>
                  <a:lnTo>
                    <a:pt x="38" y="242"/>
                  </a:lnTo>
                  <a:lnTo>
                    <a:pt x="48" y="255"/>
                  </a:lnTo>
                  <a:lnTo>
                    <a:pt x="59" y="268"/>
                  </a:lnTo>
                  <a:lnTo>
                    <a:pt x="70" y="282"/>
                  </a:lnTo>
                  <a:lnTo>
                    <a:pt x="81" y="295"/>
                  </a:lnTo>
                  <a:lnTo>
                    <a:pt x="94" y="306"/>
                  </a:lnTo>
                  <a:lnTo>
                    <a:pt x="105" y="317"/>
                  </a:lnTo>
                  <a:lnTo>
                    <a:pt x="113" y="322"/>
                  </a:lnTo>
                  <a:lnTo>
                    <a:pt x="121" y="327"/>
                  </a:lnTo>
                  <a:lnTo>
                    <a:pt x="129" y="333"/>
                  </a:lnTo>
                  <a:lnTo>
                    <a:pt x="137" y="335"/>
                  </a:lnTo>
                  <a:lnTo>
                    <a:pt x="148" y="341"/>
                  </a:lnTo>
                  <a:lnTo>
                    <a:pt x="159" y="343"/>
                  </a:lnTo>
                  <a:lnTo>
                    <a:pt x="172" y="346"/>
                  </a:lnTo>
                  <a:lnTo>
                    <a:pt x="186" y="349"/>
                  </a:lnTo>
                  <a:lnTo>
                    <a:pt x="194" y="349"/>
                  </a:lnTo>
                  <a:lnTo>
                    <a:pt x="202" y="351"/>
                  </a:lnTo>
                  <a:lnTo>
                    <a:pt x="221" y="354"/>
                  </a:lnTo>
                  <a:lnTo>
                    <a:pt x="239" y="354"/>
                  </a:lnTo>
                  <a:lnTo>
                    <a:pt x="261" y="357"/>
                  </a:lnTo>
                  <a:lnTo>
                    <a:pt x="285" y="360"/>
                  </a:lnTo>
                  <a:lnTo>
                    <a:pt x="309" y="362"/>
                  </a:lnTo>
                  <a:lnTo>
                    <a:pt x="334" y="362"/>
                  </a:lnTo>
                  <a:lnTo>
                    <a:pt x="360" y="362"/>
                  </a:lnTo>
                  <a:lnTo>
                    <a:pt x="385" y="362"/>
                  </a:lnTo>
                  <a:lnTo>
                    <a:pt x="409" y="362"/>
                  </a:lnTo>
                  <a:lnTo>
                    <a:pt x="433" y="360"/>
                  </a:lnTo>
                  <a:lnTo>
                    <a:pt x="457" y="357"/>
                  </a:lnTo>
                  <a:lnTo>
                    <a:pt x="476" y="354"/>
                  </a:lnTo>
                  <a:lnTo>
                    <a:pt x="495" y="349"/>
                  </a:lnTo>
                  <a:lnTo>
                    <a:pt x="503" y="343"/>
                  </a:lnTo>
                  <a:lnTo>
                    <a:pt x="511" y="341"/>
                  </a:lnTo>
                  <a:lnTo>
                    <a:pt x="519" y="338"/>
                  </a:lnTo>
                  <a:lnTo>
                    <a:pt x="525" y="333"/>
                  </a:lnTo>
                  <a:lnTo>
                    <a:pt x="530" y="327"/>
                  </a:lnTo>
                  <a:lnTo>
                    <a:pt x="535" y="322"/>
                  </a:lnTo>
                  <a:lnTo>
                    <a:pt x="543" y="309"/>
                  </a:lnTo>
                  <a:lnTo>
                    <a:pt x="552" y="292"/>
                  </a:lnTo>
                  <a:lnTo>
                    <a:pt x="557" y="276"/>
                  </a:lnTo>
                  <a:lnTo>
                    <a:pt x="560" y="258"/>
                  </a:lnTo>
                  <a:lnTo>
                    <a:pt x="562" y="236"/>
                  </a:lnTo>
                  <a:lnTo>
                    <a:pt x="565" y="217"/>
                  </a:lnTo>
                  <a:lnTo>
                    <a:pt x="565" y="196"/>
                  </a:lnTo>
                  <a:lnTo>
                    <a:pt x="562" y="174"/>
                  </a:lnTo>
                  <a:lnTo>
                    <a:pt x="562" y="153"/>
                  </a:lnTo>
                  <a:lnTo>
                    <a:pt x="560" y="132"/>
                  </a:lnTo>
                  <a:lnTo>
                    <a:pt x="560" y="113"/>
                  </a:lnTo>
                  <a:lnTo>
                    <a:pt x="557" y="97"/>
                  </a:lnTo>
                  <a:lnTo>
                    <a:pt x="554" y="78"/>
                  </a:lnTo>
                  <a:lnTo>
                    <a:pt x="552" y="65"/>
                  </a:lnTo>
                  <a:lnTo>
                    <a:pt x="549" y="59"/>
                  </a:lnTo>
                  <a:lnTo>
                    <a:pt x="549" y="54"/>
                  </a:lnTo>
                  <a:lnTo>
                    <a:pt x="546" y="46"/>
                  </a:lnTo>
                  <a:lnTo>
                    <a:pt x="543" y="38"/>
                  </a:lnTo>
                  <a:lnTo>
                    <a:pt x="541" y="32"/>
                  </a:lnTo>
                  <a:lnTo>
                    <a:pt x="538" y="27"/>
                  </a:lnTo>
                  <a:lnTo>
                    <a:pt x="533" y="24"/>
                  </a:lnTo>
                  <a:lnTo>
                    <a:pt x="530" y="22"/>
                  </a:lnTo>
                  <a:lnTo>
                    <a:pt x="525" y="19"/>
                  </a:lnTo>
                  <a:lnTo>
                    <a:pt x="519" y="19"/>
                  </a:lnTo>
                  <a:lnTo>
                    <a:pt x="508" y="16"/>
                  </a:lnTo>
                  <a:lnTo>
                    <a:pt x="495" y="16"/>
                  </a:lnTo>
                  <a:lnTo>
                    <a:pt x="482" y="16"/>
                  </a:lnTo>
                  <a:lnTo>
                    <a:pt x="468" y="14"/>
                  </a:lnTo>
                  <a:lnTo>
                    <a:pt x="460" y="14"/>
                  </a:lnTo>
                  <a:lnTo>
                    <a:pt x="452" y="11"/>
                  </a:lnTo>
                  <a:lnTo>
                    <a:pt x="430" y="11"/>
                  </a:lnTo>
                  <a:lnTo>
                    <a:pt x="409" y="11"/>
                  </a:lnTo>
                  <a:lnTo>
                    <a:pt x="387" y="14"/>
                  </a:lnTo>
                  <a:lnTo>
                    <a:pt x="363" y="14"/>
                  </a:lnTo>
                  <a:lnTo>
                    <a:pt x="342" y="14"/>
                  </a:lnTo>
                  <a:lnTo>
                    <a:pt x="320" y="14"/>
                  </a:lnTo>
                  <a:lnTo>
                    <a:pt x="301" y="14"/>
                  </a:lnTo>
                  <a:lnTo>
                    <a:pt x="282" y="11"/>
                  </a:lnTo>
                  <a:lnTo>
                    <a:pt x="264" y="11"/>
                  </a:lnTo>
                  <a:lnTo>
                    <a:pt x="247" y="6"/>
                  </a:lnTo>
                  <a:lnTo>
                    <a:pt x="229" y="3"/>
                  </a:lnTo>
                  <a:lnTo>
                    <a:pt x="213" y="0"/>
                  </a:lnTo>
                  <a:lnTo>
                    <a:pt x="199" y="0"/>
                  </a:lnTo>
                  <a:lnTo>
                    <a:pt x="188" y="0"/>
                  </a:lnTo>
                  <a:lnTo>
                    <a:pt x="183" y="0"/>
                  </a:lnTo>
                  <a:lnTo>
                    <a:pt x="178" y="0"/>
                  </a:lnTo>
                  <a:close/>
                </a:path>
              </a:pathLst>
            </a:custGeom>
            <a:solidFill>
              <a:srgbClr val="33CC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7036" name="Google Shape;7036;p61"/>
            <p:cNvSpPr/>
            <p:nvPr/>
          </p:nvSpPr>
          <p:spPr>
            <a:xfrm>
              <a:off x="4378675" y="2470168"/>
              <a:ext cx="218008" cy="49244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2400">
                  <a:solidFill>
                    <a:schemeClr val="lt1"/>
                  </a:solidFill>
                  <a:latin typeface="Arial"/>
                  <a:ea typeface="Arial"/>
                  <a:cs typeface="Arial"/>
                  <a:sym typeface="Arial"/>
                </a:rPr>
                <a:t>C</a:t>
              </a:r>
              <a:endParaRPr sz="1100"/>
            </a:p>
          </p:txBody>
        </p:sp>
        <p:sp>
          <p:nvSpPr>
            <p:cNvPr id="7037" name="Google Shape;7037;p61"/>
            <p:cNvSpPr/>
            <p:nvPr/>
          </p:nvSpPr>
          <p:spPr>
            <a:xfrm>
              <a:off x="4556756" y="2555332"/>
              <a:ext cx="49213" cy="21272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100">
                  <a:solidFill>
                    <a:srgbClr val="000000"/>
                  </a:solidFill>
                  <a:latin typeface="Arial"/>
                  <a:ea typeface="Arial"/>
                  <a:cs typeface="Arial"/>
                  <a:sym typeface="Arial"/>
                </a:rPr>
                <a:t> </a:t>
              </a:r>
              <a:endParaRPr sz="1400">
                <a:solidFill>
                  <a:schemeClr val="dk1"/>
                </a:solidFill>
                <a:latin typeface="Arial"/>
                <a:ea typeface="Arial"/>
                <a:cs typeface="Arial"/>
                <a:sym typeface="Arial"/>
              </a:endParaRPr>
            </a:p>
          </p:txBody>
        </p:sp>
      </p:grpSp>
      <p:grpSp>
        <p:nvGrpSpPr>
          <p:cNvPr id="7038" name="Google Shape;7038;p61"/>
          <p:cNvGrpSpPr/>
          <p:nvPr/>
        </p:nvGrpSpPr>
        <p:grpSpPr>
          <a:xfrm>
            <a:off x="4156945" y="1365519"/>
            <a:ext cx="259556" cy="283089"/>
            <a:chOff x="5542593" y="1820692"/>
            <a:chExt cx="346075" cy="377452"/>
          </a:xfrm>
        </p:grpSpPr>
        <p:sp>
          <p:nvSpPr>
            <p:cNvPr id="7039" name="Google Shape;7039;p61"/>
            <p:cNvSpPr/>
            <p:nvPr/>
          </p:nvSpPr>
          <p:spPr>
            <a:xfrm>
              <a:off x="5542593" y="1861594"/>
              <a:ext cx="346075" cy="336550"/>
            </a:xfrm>
            <a:custGeom>
              <a:rect b="b" l="l" r="r" t="t"/>
              <a:pathLst>
                <a:path extrusionOk="0" h="212" w="218">
                  <a:moveTo>
                    <a:pt x="111" y="0"/>
                  </a:moveTo>
                  <a:lnTo>
                    <a:pt x="100" y="0"/>
                  </a:lnTo>
                  <a:lnTo>
                    <a:pt x="89" y="3"/>
                  </a:lnTo>
                  <a:lnTo>
                    <a:pt x="78" y="6"/>
                  </a:lnTo>
                  <a:lnTo>
                    <a:pt x="68" y="8"/>
                  </a:lnTo>
                  <a:lnTo>
                    <a:pt x="57" y="14"/>
                  </a:lnTo>
                  <a:lnTo>
                    <a:pt x="49" y="19"/>
                  </a:lnTo>
                  <a:lnTo>
                    <a:pt x="41" y="24"/>
                  </a:lnTo>
                  <a:lnTo>
                    <a:pt x="33" y="30"/>
                  </a:lnTo>
                  <a:lnTo>
                    <a:pt x="25" y="38"/>
                  </a:lnTo>
                  <a:lnTo>
                    <a:pt x="19" y="46"/>
                  </a:lnTo>
                  <a:lnTo>
                    <a:pt x="14" y="54"/>
                  </a:lnTo>
                  <a:lnTo>
                    <a:pt x="8" y="65"/>
                  </a:lnTo>
                  <a:lnTo>
                    <a:pt x="6" y="73"/>
                  </a:lnTo>
                  <a:lnTo>
                    <a:pt x="3" y="83"/>
                  </a:lnTo>
                  <a:lnTo>
                    <a:pt x="0" y="94"/>
                  </a:lnTo>
                  <a:lnTo>
                    <a:pt x="0" y="105"/>
                  </a:lnTo>
                  <a:lnTo>
                    <a:pt x="0" y="115"/>
                  </a:lnTo>
                  <a:lnTo>
                    <a:pt x="3" y="126"/>
                  </a:lnTo>
                  <a:lnTo>
                    <a:pt x="6" y="137"/>
                  </a:lnTo>
                  <a:lnTo>
                    <a:pt x="8" y="148"/>
                  </a:lnTo>
                  <a:lnTo>
                    <a:pt x="14" y="156"/>
                  </a:lnTo>
                  <a:lnTo>
                    <a:pt x="19" y="164"/>
                  </a:lnTo>
                  <a:lnTo>
                    <a:pt x="25" y="172"/>
                  </a:lnTo>
                  <a:lnTo>
                    <a:pt x="33" y="180"/>
                  </a:lnTo>
                  <a:lnTo>
                    <a:pt x="41" y="188"/>
                  </a:lnTo>
                  <a:lnTo>
                    <a:pt x="49" y="193"/>
                  </a:lnTo>
                  <a:lnTo>
                    <a:pt x="57" y="199"/>
                  </a:lnTo>
                  <a:lnTo>
                    <a:pt x="68" y="204"/>
                  </a:lnTo>
                  <a:lnTo>
                    <a:pt x="78" y="207"/>
                  </a:lnTo>
                  <a:lnTo>
                    <a:pt x="89" y="209"/>
                  </a:lnTo>
                  <a:lnTo>
                    <a:pt x="100" y="212"/>
                  </a:lnTo>
                  <a:lnTo>
                    <a:pt x="111" y="212"/>
                  </a:lnTo>
                  <a:lnTo>
                    <a:pt x="121" y="212"/>
                  </a:lnTo>
                  <a:lnTo>
                    <a:pt x="132" y="209"/>
                  </a:lnTo>
                  <a:lnTo>
                    <a:pt x="143" y="207"/>
                  </a:lnTo>
                  <a:lnTo>
                    <a:pt x="154" y="204"/>
                  </a:lnTo>
                  <a:lnTo>
                    <a:pt x="162" y="199"/>
                  </a:lnTo>
                  <a:lnTo>
                    <a:pt x="170" y="193"/>
                  </a:lnTo>
                  <a:lnTo>
                    <a:pt x="178" y="188"/>
                  </a:lnTo>
                  <a:lnTo>
                    <a:pt x="186" y="180"/>
                  </a:lnTo>
                  <a:lnTo>
                    <a:pt x="194" y="172"/>
                  </a:lnTo>
                  <a:lnTo>
                    <a:pt x="199" y="164"/>
                  </a:lnTo>
                  <a:lnTo>
                    <a:pt x="205" y="156"/>
                  </a:lnTo>
                  <a:lnTo>
                    <a:pt x="210" y="148"/>
                  </a:lnTo>
                  <a:lnTo>
                    <a:pt x="213" y="137"/>
                  </a:lnTo>
                  <a:lnTo>
                    <a:pt x="216" y="126"/>
                  </a:lnTo>
                  <a:lnTo>
                    <a:pt x="218" y="115"/>
                  </a:lnTo>
                  <a:lnTo>
                    <a:pt x="218" y="105"/>
                  </a:lnTo>
                  <a:lnTo>
                    <a:pt x="218" y="94"/>
                  </a:lnTo>
                  <a:lnTo>
                    <a:pt x="216" y="83"/>
                  </a:lnTo>
                  <a:lnTo>
                    <a:pt x="213" y="73"/>
                  </a:lnTo>
                  <a:lnTo>
                    <a:pt x="210" y="65"/>
                  </a:lnTo>
                  <a:lnTo>
                    <a:pt x="205" y="54"/>
                  </a:lnTo>
                  <a:lnTo>
                    <a:pt x="199" y="46"/>
                  </a:lnTo>
                  <a:lnTo>
                    <a:pt x="194" y="38"/>
                  </a:lnTo>
                  <a:lnTo>
                    <a:pt x="186" y="30"/>
                  </a:lnTo>
                  <a:lnTo>
                    <a:pt x="178" y="24"/>
                  </a:lnTo>
                  <a:lnTo>
                    <a:pt x="170" y="19"/>
                  </a:lnTo>
                  <a:lnTo>
                    <a:pt x="162" y="14"/>
                  </a:lnTo>
                  <a:lnTo>
                    <a:pt x="154" y="8"/>
                  </a:lnTo>
                  <a:lnTo>
                    <a:pt x="143" y="6"/>
                  </a:lnTo>
                  <a:lnTo>
                    <a:pt x="132" y="3"/>
                  </a:lnTo>
                  <a:lnTo>
                    <a:pt x="121" y="0"/>
                  </a:lnTo>
                  <a:lnTo>
                    <a:pt x="111" y="0"/>
                  </a:lnTo>
                  <a:close/>
                </a:path>
              </a:pathLst>
            </a:custGeom>
            <a:solidFill>
              <a:srgbClr val="33CC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7040" name="Google Shape;7040;p61"/>
            <p:cNvSpPr/>
            <p:nvPr/>
          </p:nvSpPr>
          <p:spPr>
            <a:xfrm>
              <a:off x="5651010" y="1820692"/>
              <a:ext cx="141064" cy="369332"/>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800">
                  <a:solidFill>
                    <a:schemeClr val="lt1"/>
                  </a:solidFill>
                  <a:latin typeface="Arial"/>
                  <a:ea typeface="Arial"/>
                  <a:cs typeface="Arial"/>
                  <a:sym typeface="Arial"/>
                </a:rPr>
                <a:t>x</a:t>
              </a:r>
              <a:endParaRPr sz="1100"/>
            </a:p>
          </p:txBody>
        </p:sp>
      </p:grpSp>
      <p:grpSp>
        <p:nvGrpSpPr>
          <p:cNvPr id="7041" name="Google Shape;7041;p61"/>
          <p:cNvGrpSpPr/>
          <p:nvPr/>
        </p:nvGrpSpPr>
        <p:grpSpPr>
          <a:xfrm>
            <a:off x="2513928" y="1885233"/>
            <a:ext cx="556960" cy="516148"/>
            <a:chOff x="2552896" y="2671126"/>
            <a:chExt cx="742613" cy="688197"/>
          </a:xfrm>
        </p:grpSpPr>
        <p:sp>
          <p:nvSpPr>
            <p:cNvPr id="7042" name="Google Shape;7042;p61"/>
            <p:cNvSpPr txBox="1"/>
            <p:nvPr/>
          </p:nvSpPr>
          <p:spPr>
            <a:xfrm>
              <a:off x="2552896" y="2883223"/>
              <a:ext cx="484500" cy="476100"/>
            </a:xfrm>
            <a:prstGeom prst="rect">
              <a:avLst/>
            </a:prstGeom>
            <a:noFill/>
            <a:ln>
              <a:noFill/>
            </a:ln>
          </p:spPr>
          <p:txBody>
            <a:bodyPr anchorCtr="0" anchor="t" bIns="34275" lIns="68575" spcFirstLastPara="1" rIns="68575" wrap="square" tIns="34275">
              <a:spAutoFit/>
            </a:bodyPr>
            <a:lstStyle/>
            <a:p>
              <a:pPr indent="0" lvl="0" marL="0" marR="0" rtl="0" algn="l">
                <a:lnSpc>
                  <a:spcPct val="85000"/>
                </a:lnSpc>
                <a:spcBef>
                  <a:spcPts val="0"/>
                </a:spcBef>
                <a:spcAft>
                  <a:spcPts val="0"/>
                </a:spcAft>
                <a:buClr>
                  <a:srgbClr val="CC0000"/>
                </a:buClr>
                <a:buSzPts val="1100"/>
                <a:buFont typeface="Arial"/>
                <a:buNone/>
              </a:pPr>
              <a:r>
                <a:rPr b="0" i="1" lang="en-US" sz="1100" u="none" cap="none" strike="noStrike">
                  <a:solidFill>
                    <a:srgbClr val="CC0000"/>
                  </a:solidFill>
                  <a:latin typeface="Arial"/>
                  <a:ea typeface="Arial"/>
                  <a:cs typeface="Arial"/>
                  <a:sym typeface="Arial"/>
                </a:rPr>
                <a:t>A,w</a:t>
              </a:r>
              <a:endParaRPr b="0" i="1" sz="1100" u="none" cap="none" strike="noStrike">
                <a:solidFill>
                  <a:srgbClr val="CC0000"/>
                </a:solidFill>
                <a:latin typeface="Arial"/>
                <a:ea typeface="Arial"/>
                <a:cs typeface="Arial"/>
                <a:sym typeface="Arial"/>
              </a:endParaRPr>
            </a:p>
          </p:txBody>
        </p:sp>
        <p:sp>
          <p:nvSpPr>
            <p:cNvPr id="7043" name="Google Shape;7043;p61"/>
            <p:cNvSpPr/>
            <p:nvPr/>
          </p:nvSpPr>
          <p:spPr>
            <a:xfrm rot="-8624927">
              <a:off x="2824952" y="2786969"/>
              <a:ext cx="456394" cy="197302"/>
            </a:xfrm>
            <a:prstGeom prst="leftArrow">
              <a:avLst>
                <a:gd fmla="val 50000" name="adj1"/>
                <a:gd fmla="val 69540" name="adj2"/>
              </a:avLst>
            </a:prstGeom>
            <a:gradFill>
              <a:gsLst>
                <a:gs pos="0">
                  <a:srgbClr val="C00000"/>
                </a:gs>
                <a:gs pos="100000">
                  <a:srgbClr val="FFFF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044" name="Google Shape;7044;p61"/>
          <p:cNvGrpSpPr/>
          <p:nvPr/>
        </p:nvGrpSpPr>
        <p:grpSpPr>
          <a:xfrm>
            <a:off x="2473277" y="1184061"/>
            <a:ext cx="551479" cy="370353"/>
            <a:chOff x="2656196" y="2854041"/>
            <a:chExt cx="735306" cy="493805"/>
          </a:xfrm>
        </p:grpSpPr>
        <p:sp>
          <p:nvSpPr>
            <p:cNvPr id="7045" name="Google Shape;7045;p61"/>
            <p:cNvSpPr txBox="1"/>
            <p:nvPr/>
          </p:nvSpPr>
          <p:spPr>
            <a:xfrm>
              <a:off x="2656196" y="2871746"/>
              <a:ext cx="484500" cy="476100"/>
            </a:xfrm>
            <a:prstGeom prst="rect">
              <a:avLst/>
            </a:prstGeom>
            <a:noFill/>
            <a:ln>
              <a:noFill/>
            </a:ln>
          </p:spPr>
          <p:txBody>
            <a:bodyPr anchorCtr="0" anchor="t" bIns="34275" lIns="68575" spcFirstLastPara="1" rIns="68575" wrap="square" tIns="34275">
              <a:spAutoFit/>
            </a:bodyPr>
            <a:lstStyle/>
            <a:p>
              <a:pPr indent="0" lvl="0" marL="0" marR="0" rtl="0" algn="l">
                <a:lnSpc>
                  <a:spcPct val="85000"/>
                </a:lnSpc>
                <a:spcBef>
                  <a:spcPts val="0"/>
                </a:spcBef>
                <a:spcAft>
                  <a:spcPts val="0"/>
                </a:spcAft>
                <a:buClr>
                  <a:srgbClr val="CC0000"/>
                </a:buClr>
                <a:buSzPts val="1100"/>
                <a:buFont typeface="Arial"/>
                <a:buNone/>
              </a:pPr>
              <a:r>
                <a:rPr b="0" i="1" lang="en-US" sz="1100" u="none" cap="none" strike="noStrike">
                  <a:solidFill>
                    <a:srgbClr val="CC0000"/>
                  </a:solidFill>
                  <a:latin typeface="Arial"/>
                  <a:ea typeface="Arial"/>
                  <a:cs typeface="Arial"/>
                  <a:sym typeface="Arial"/>
                </a:rPr>
                <a:t>A,w</a:t>
              </a:r>
              <a:endParaRPr b="0" i="1" sz="1100" u="none" cap="none" strike="noStrike">
                <a:solidFill>
                  <a:srgbClr val="CC0000"/>
                </a:solidFill>
                <a:latin typeface="Arial"/>
                <a:ea typeface="Arial"/>
                <a:cs typeface="Arial"/>
                <a:sym typeface="Arial"/>
              </a:endParaRPr>
            </a:p>
          </p:txBody>
        </p:sp>
        <p:sp>
          <p:nvSpPr>
            <p:cNvPr id="7046" name="Google Shape;7046;p61"/>
            <p:cNvSpPr/>
            <p:nvPr/>
          </p:nvSpPr>
          <p:spPr>
            <a:xfrm rot="8256763">
              <a:off x="2928253" y="2982091"/>
              <a:ext cx="456394" cy="197302"/>
            </a:xfrm>
            <a:prstGeom prst="leftArrow">
              <a:avLst>
                <a:gd fmla="val 50000" name="adj1"/>
                <a:gd fmla="val 69540" name="adj2"/>
              </a:avLst>
            </a:prstGeom>
            <a:gradFill>
              <a:gsLst>
                <a:gs pos="0">
                  <a:srgbClr val="C00000"/>
                </a:gs>
                <a:gs pos="100000">
                  <a:srgbClr val="FFFF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22">
                                            <p:txEl>
                                              <p:pRg end="0" st="0"/>
                                            </p:txEl>
                                          </p:spTgt>
                                        </p:tgtEl>
                                        <p:attrNameLst>
                                          <p:attrName>style.visibility</p:attrName>
                                        </p:attrNameLst>
                                      </p:cBhvr>
                                      <p:to>
                                        <p:strVal val="visible"/>
                                      </p:to>
                                    </p:set>
                                    <p:animEffect filter="fade" transition="in">
                                      <p:cBhvr>
                                        <p:cTn dur="500"/>
                                        <p:tgtEl>
                                          <p:spTgt spid="702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22">
                                            <p:txEl>
                                              <p:pRg end="1" st="1"/>
                                            </p:txEl>
                                          </p:spTgt>
                                        </p:tgtEl>
                                        <p:attrNameLst>
                                          <p:attrName>style.visibility</p:attrName>
                                        </p:attrNameLst>
                                      </p:cBhvr>
                                      <p:to>
                                        <p:strVal val="visible"/>
                                      </p:to>
                                    </p:set>
                                    <p:animEffect filter="fade" transition="in">
                                      <p:cBhvr>
                                        <p:cTn dur="500"/>
                                        <p:tgtEl>
                                          <p:spTgt spid="702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22">
                                            <p:txEl>
                                              <p:pRg end="2" st="2"/>
                                            </p:txEl>
                                          </p:spTgt>
                                        </p:tgtEl>
                                        <p:attrNameLst>
                                          <p:attrName>style.visibility</p:attrName>
                                        </p:attrNameLst>
                                      </p:cBhvr>
                                      <p:to>
                                        <p:strVal val="visible"/>
                                      </p:to>
                                    </p:set>
                                    <p:animEffect filter="fade" transition="in">
                                      <p:cBhvr>
                                        <p:cTn dur="500"/>
                                        <p:tgtEl>
                                          <p:spTgt spid="702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22">
                                            <p:txEl>
                                              <p:pRg end="3" st="3"/>
                                            </p:txEl>
                                          </p:spTgt>
                                        </p:tgtEl>
                                        <p:attrNameLst>
                                          <p:attrName>style.visibility</p:attrName>
                                        </p:attrNameLst>
                                      </p:cBhvr>
                                      <p:to>
                                        <p:strVal val="visible"/>
                                      </p:to>
                                    </p:set>
                                    <p:animEffect filter="fade" transition="in">
                                      <p:cBhvr>
                                        <p:cTn dur="500"/>
                                        <p:tgtEl>
                                          <p:spTgt spid="702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22">
                                            <p:txEl>
                                              <p:pRg end="4" st="4"/>
                                            </p:txEl>
                                          </p:spTgt>
                                        </p:tgtEl>
                                        <p:attrNameLst>
                                          <p:attrName>style.visibility</p:attrName>
                                        </p:attrNameLst>
                                      </p:cBhvr>
                                      <p:to>
                                        <p:strVal val="visible"/>
                                      </p:to>
                                    </p:set>
                                    <p:animEffect filter="fade" transition="in">
                                      <p:cBhvr>
                                        <p:cTn dur="500"/>
                                        <p:tgtEl>
                                          <p:spTgt spid="7022">
                                            <p:txEl>
                                              <p:pRg end="4" st="4"/>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041"/>
                                        </p:tgtEl>
                                        <p:attrNameLst>
                                          <p:attrName>style.visibility</p:attrName>
                                        </p:attrNameLst>
                                      </p:cBhvr>
                                      <p:to>
                                        <p:strVal val="visible"/>
                                      </p:to>
                                    </p:set>
                                    <p:animEffect filter="fade" transition="in">
                                      <p:cBhvr>
                                        <p:cTn dur="1000"/>
                                        <p:tgtEl>
                                          <p:spTgt spid="7041"/>
                                        </p:tgtEl>
                                      </p:cBhvr>
                                    </p:animEffect>
                                  </p:childTnLst>
                                </p:cTn>
                              </p:par>
                              <p:par>
                                <p:cTn fill="hold" nodeType="withEffect" presetClass="entr" presetID="10" presetSubtype="0">
                                  <p:stCondLst>
                                    <p:cond delay="0"/>
                                  </p:stCondLst>
                                  <p:childTnLst>
                                    <p:set>
                                      <p:cBhvr>
                                        <p:cTn dur="1" fill="hold">
                                          <p:stCondLst>
                                            <p:cond delay="0"/>
                                          </p:stCondLst>
                                        </p:cTn>
                                        <p:tgtEl>
                                          <p:spTgt spid="7044"/>
                                        </p:tgtEl>
                                        <p:attrNameLst>
                                          <p:attrName>style.visibility</p:attrName>
                                        </p:attrNameLst>
                                      </p:cBhvr>
                                      <p:to>
                                        <p:strVal val="visible"/>
                                      </p:to>
                                    </p:set>
                                    <p:animEffect filter="fade" transition="in">
                                      <p:cBhvr>
                                        <p:cTn dur="1000"/>
                                        <p:tgtEl>
                                          <p:spTgt spid="70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0" name="Shape 7050"/>
        <p:cNvGrpSpPr/>
        <p:nvPr/>
      </p:nvGrpSpPr>
      <p:grpSpPr>
        <a:xfrm>
          <a:off x="0" y="0"/>
          <a:ext cx="0" cy="0"/>
          <a:chOff x="0" y="0"/>
          <a:chExt cx="0" cy="0"/>
        </a:xfrm>
      </p:grpSpPr>
      <p:sp>
        <p:nvSpPr>
          <p:cNvPr id="7051" name="Google Shape;7051;p62"/>
          <p:cNvSpPr txBox="1"/>
          <p:nvPr>
            <p:ph type="title"/>
          </p:nvPr>
        </p:nvSpPr>
        <p:spPr>
          <a:xfrm>
            <a:off x="19050" y="215693"/>
            <a:ext cx="8437200" cy="6711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0000A3"/>
              </a:buClr>
              <a:buSzPts val="3300"/>
              <a:buFont typeface="Arial"/>
              <a:buNone/>
            </a:pPr>
            <a:r>
              <a:rPr lang="en-US" sz="3000"/>
              <a:t>BGP: επιτυχία πολιτικής μέσω διαφημίσεων</a:t>
            </a:r>
            <a:endParaRPr sz="3000"/>
          </a:p>
          <a:p>
            <a:pPr indent="0" lvl="0" marL="0" rtl="0" algn="l">
              <a:lnSpc>
                <a:spcPct val="90000"/>
              </a:lnSpc>
              <a:spcBef>
                <a:spcPts val="0"/>
              </a:spcBef>
              <a:spcAft>
                <a:spcPts val="0"/>
              </a:spcAft>
              <a:buClr>
                <a:srgbClr val="0000A3"/>
              </a:buClr>
              <a:buSzPts val="3300"/>
              <a:buFont typeface="Arial"/>
              <a:buNone/>
            </a:pPr>
            <a:r>
              <a:rPr lang="en-US" sz="3000"/>
              <a:t>(περισσότερα)</a:t>
            </a:r>
            <a:endParaRPr sz="3000"/>
          </a:p>
        </p:txBody>
      </p:sp>
      <p:sp>
        <p:nvSpPr>
          <p:cNvPr id="7052" name="Google Shape;7052;p62"/>
          <p:cNvSpPr txBox="1"/>
          <p:nvPr>
            <p:ph idx="12" type="sldNum"/>
          </p:nvPr>
        </p:nvSpPr>
        <p:spPr>
          <a:xfrm>
            <a:off x="6877134" y="4836775"/>
            <a:ext cx="2057400" cy="2739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7F7F7F"/>
              </a:buClr>
              <a:buSzPts val="800"/>
              <a:buFont typeface="Arial"/>
              <a:buNone/>
            </a:pPr>
            <a:r>
              <a:rPr b="0" i="0" lang="en-US" sz="800" u="none" cap="none" strike="noStrike">
                <a:solidFill>
                  <a:srgbClr val="7F7F7F"/>
                </a:solidFill>
                <a:latin typeface="Arial"/>
                <a:ea typeface="Arial"/>
                <a:cs typeface="Arial"/>
                <a:sym typeface="Arial"/>
              </a:rPr>
              <a:t>Network Layer: 5-</a:t>
            </a:r>
            <a:fld id="{00000000-1234-1234-1234-123412341234}" type="slidenum">
              <a:rPr b="0" i="0" lang="en-US" sz="800" u="none" cap="none" strike="noStrike">
                <a:solidFill>
                  <a:srgbClr val="7F7F7F"/>
                </a:solidFill>
                <a:latin typeface="Arial"/>
                <a:ea typeface="Arial"/>
                <a:cs typeface="Arial"/>
                <a:sym typeface="Arial"/>
              </a:rPr>
              <a:t>‹#›</a:t>
            </a:fld>
            <a:endParaRPr b="0" i="0" sz="800" u="none" cap="none" strike="noStrike">
              <a:solidFill>
                <a:srgbClr val="7F7F7F"/>
              </a:solidFill>
              <a:latin typeface="Arial"/>
              <a:ea typeface="Arial"/>
              <a:cs typeface="Arial"/>
              <a:sym typeface="Arial"/>
            </a:endParaRPr>
          </a:p>
        </p:txBody>
      </p:sp>
      <p:sp>
        <p:nvSpPr>
          <p:cNvPr id="7053" name="Google Shape;7053;p62"/>
          <p:cNvSpPr/>
          <p:nvPr/>
        </p:nvSpPr>
        <p:spPr>
          <a:xfrm>
            <a:off x="980357" y="786596"/>
            <a:ext cx="5654400" cy="22860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grpSp>
        <p:nvGrpSpPr>
          <p:cNvPr id="7054" name="Google Shape;7054;p62"/>
          <p:cNvGrpSpPr/>
          <p:nvPr/>
        </p:nvGrpSpPr>
        <p:grpSpPr>
          <a:xfrm>
            <a:off x="2987751" y="1080680"/>
            <a:ext cx="670322" cy="433388"/>
            <a:chOff x="3983668" y="1440907"/>
            <a:chExt cx="893763" cy="577850"/>
          </a:xfrm>
        </p:grpSpPr>
        <p:sp>
          <p:nvSpPr>
            <p:cNvPr id="7055" name="Google Shape;7055;p62"/>
            <p:cNvSpPr/>
            <p:nvPr/>
          </p:nvSpPr>
          <p:spPr>
            <a:xfrm>
              <a:off x="3983668" y="1440907"/>
              <a:ext cx="893763" cy="577850"/>
            </a:xfrm>
            <a:custGeom>
              <a:rect b="b" l="l" r="r" t="t"/>
              <a:pathLst>
                <a:path extrusionOk="0" h="364" w="563">
                  <a:moveTo>
                    <a:pt x="175" y="0"/>
                  </a:moveTo>
                  <a:lnTo>
                    <a:pt x="148" y="5"/>
                  </a:lnTo>
                  <a:lnTo>
                    <a:pt x="132" y="8"/>
                  </a:lnTo>
                  <a:lnTo>
                    <a:pt x="119" y="10"/>
                  </a:lnTo>
                  <a:lnTo>
                    <a:pt x="108" y="16"/>
                  </a:lnTo>
                  <a:lnTo>
                    <a:pt x="94" y="21"/>
                  </a:lnTo>
                  <a:lnTo>
                    <a:pt x="81" y="29"/>
                  </a:lnTo>
                  <a:lnTo>
                    <a:pt x="70" y="37"/>
                  </a:lnTo>
                  <a:lnTo>
                    <a:pt x="59" y="48"/>
                  </a:lnTo>
                  <a:lnTo>
                    <a:pt x="46" y="61"/>
                  </a:lnTo>
                  <a:lnTo>
                    <a:pt x="35" y="75"/>
                  </a:lnTo>
                  <a:lnTo>
                    <a:pt x="24" y="91"/>
                  </a:lnTo>
                  <a:lnTo>
                    <a:pt x="14" y="104"/>
                  </a:lnTo>
                  <a:lnTo>
                    <a:pt x="8" y="120"/>
                  </a:lnTo>
                  <a:lnTo>
                    <a:pt x="3" y="128"/>
                  </a:lnTo>
                  <a:lnTo>
                    <a:pt x="3" y="136"/>
                  </a:lnTo>
                  <a:lnTo>
                    <a:pt x="0" y="142"/>
                  </a:lnTo>
                  <a:lnTo>
                    <a:pt x="0" y="150"/>
                  </a:lnTo>
                  <a:lnTo>
                    <a:pt x="0" y="158"/>
                  </a:lnTo>
                  <a:lnTo>
                    <a:pt x="0" y="166"/>
                  </a:lnTo>
                  <a:lnTo>
                    <a:pt x="3" y="182"/>
                  </a:lnTo>
                  <a:lnTo>
                    <a:pt x="8" y="195"/>
                  </a:lnTo>
                  <a:lnTo>
                    <a:pt x="16" y="212"/>
                  </a:lnTo>
                  <a:lnTo>
                    <a:pt x="27" y="228"/>
                  </a:lnTo>
                  <a:lnTo>
                    <a:pt x="35" y="244"/>
                  </a:lnTo>
                  <a:lnTo>
                    <a:pt x="49" y="257"/>
                  </a:lnTo>
                  <a:lnTo>
                    <a:pt x="59" y="271"/>
                  </a:lnTo>
                  <a:lnTo>
                    <a:pt x="70" y="284"/>
                  </a:lnTo>
                  <a:lnTo>
                    <a:pt x="81" y="295"/>
                  </a:lnTo>
                  <a:lnTo>
                    <a:pt x="92" y="305"/>
                  </a:lnTo>
                  <a:lnTo>
                    <a:pt x="103" y="319"/>
                  </a:lnTo>
                  <a:lnTo>
                    <a:pt x="111" y="321"/>
                  </a:lnTo>
                  <a:lnTo>
                    <a:pt x="119" y="327"/>
                  </a:lnTo>
                  <a:lnTo>
                    <a:pt x="127" y="332"/>
                  </a:lnTo>
                  <a:lnTo>
                    <a:pt x="135" y="335"/>
                  </a:lnTo>
                  <a:lnTo>
                    <a:pt x="146" y="340"/>
                  </a:lnTo>
                  <a:lnTo>
                    <a:pt x="156" y="343"/>
                  </a:lnTo>
                  <a:lnTo>
                    <a:pt x="170" y="346"/>
                  </a:lnTo>
                  <a:lnTo>
                    <a:pt x="183" y="348"/>
                  </a:lnTo>
                  <a:lnTo>
                    <a:pt x="191" y="348"/>
                  </a:lnTo>
                  <a:lnTo>
                    <a:pt x="199" y="351"/>
                  </a:lnTo>
                  <a:lnTo>
                    <a:pt x="218" y="354"/>
                  </a:lnTo>
                  <a:lnTo>
                    <a:pt x="240" y="356"/>
                  </a:lnTo>
                  <a:lnTo>
                    <a:pt x="261" y="356"/>
                  </a:lnTo>
                  <a:lnTo>
                    <a:pt x="285" y="359"/>
                  </a:lnTo>
                  <a:lnTo>
                    <a:pt x="310" y="362"/>
                  </a:lnTo>
                  <a:lnTo>
                    <a:pt x="334" y="362"/>
                  </a:lnTo>
                  <a:lnTo>
                    <a:pt x="361" y="364"/>
                  </a:lnTo>
                  <a:lnTo>
                    <a:pt x="385" y="364"/>
                  </a:lnTo>
                  <a:lnTo>
                    <a:pt x="409" y="362"/>
                  </a:lnTo>
                  <a:lnTo>
                    <a:pt x="433" y="362"/>
                  </a:lnTo>
                  <a:lnTo>
                    <a:pt x="458" y="359"/>
                  </a:lnTo>
                  <a:lnTo>
                    <a:pt x="477" y="354"/>
                  </a:lnTo>
                  <a:lnTo>
                    <a:pt x="495" y="348"/>
                  </a:lnTo>
                  <a:lnTo>
                    <a:pt x="503" y="346"/>
                  </a:lnTo>
                  <a:lnTo>
                    <a:pt x="511" y="340"/>
                  </a:lnTo>
                  <a:lnTo>
                    <a:pt x="520" y="338"/>
                  </a:lnTo>
                  <a:lnTo>
                    <a:pt x="525" y="332"/>
                  </a:lnTo>
                  <a:lnTo>
                    <a:pt x="530" y="327"/>
                  </a:lnTo>
                  <a:lnTo>
                    <a:pt x="536" y="321"/>
                  </a:lnTo>
                  <a:lnTo>
                    <a:pt x="544" y="308"/>
                  </a:lnTo>
                  <a:lnTo>
                    <a:pt x="549" y="295"/>
                  </a:lnTo>
                  <a:lnTo>
                    <a:pt x="555" y="276"/>
                  </a:lnTo>
                  <a:lnTo>
                    <a:pt x="557" y="257"/>
                  </a:lnTo>
                  <a:lnTo>
                    <a:pt x="560" y="238"/>
                  </a:lnTo>
                  <a:lnTo>
                    <a:pt x="563" y="217"/>
                  </a:lnTo>
                  <a:lnTo>
                    <a:pt x="563" y="195"/>
                  </a:lnTo>
                  <a:lnTo>
                    <a:pt x="563" y="174"/>
                  </a:lnTo>
                  <a:lnTo>
                    <a:pt x="560" y="155"/>
                  </a:lnTo>
                  <a:lnTo>
                    <a:pt x="557" y="134"/>
                  </a:lnTo>
                  <a:lnTo>
                    <a:pt x="557" y="115"/>
                  </a:lnTo>
                  <a:lnTo>
                    <a:pt x="555" y="96"/>
                  </a:lnTo>
                  <a:lnTo>
                    <a:pt x="552" y="80"/>
                  </a:lnTo>
                  <a:lnTo>
                    <a:pt x="549" y="67"/>
                  </a:lnTo>
                  <a:lnTo>
                    <a:pt x="546" y="61"/>
                  </a:lnTo>
                  <a:lnTo>
                    <a:pt x="546" y="56"/>
                  </a:lnTo>
                  <a:lnTo>
                    <a:pt x="544" y="48"/>
                  </a:lnTo>
                  <a:lnTo>
                    <a:pt x="541" y="40"/>
                  </a:lnTo>
                  <a:lnTo>
                    <a:pt x="538" y="32"/>
                  </a:lnTo>
                  <a:lnTo>
                    <a:pt x="536" y="29"/>
                  </a:lnTo>
                  <a:lnTo>
                    <a:pt x="533" y="24"/>
                  </a:lnTo>
                  <a:lnTo>
                    <a:pt x="528" y="21"/>
                  </a:lnTo>
                  <a:lnTo>
                    <a:pt x="522" y="18"/>
                  </a:lnTo>
                  <a:lnTo>
                    <a:pt x="520" y="18"/>
                  </a:lnTo>
                  <a:lnTo>
                    <a:pt x="506" y="16"/>
                  </a:lnTo>
                  <a:lnTo>
                    <a:pt x="495" y="16"/>
                  </a:lnTo>
                  <a:lnTo>
                    <a:pt x="479" y="16"/>
                  </a:lnTo>
                  <a:lnTo>
                    <a:pt x="466" y="16"/>
                  </a:lnTo>
                  <a:lnTo>
                    <a:pt x="458" y="16"/>
                  </a:lnTo>
                  <a:lnTo>
                    <a:pt x="450" y="13"/>
                  </a:lnTo>
                  <a:lnTo>
                    <a:pt x="431" y="13"/>
                  </a:lnTo>
                  <a:lnTo>
                    <a:pt x="409" y="13"/>
                  </a:lnTo>
                  <a:lnTo>
                    <a:pt x="388" y="13"/>
                  </a:lnTo>
                  <a:lnTo>
                    <a:pt x="364" y="16"/>
                  </a:lnTo>
                  <a:lnTo>
                    <a:pt x="342" y="16"/>
                  </a:lnTo>
                  <a:lnTo>
                    <a:pt x="320" y="16"/>
                  </a:lnTo>
                  <a:lnTo>
                    <a:pt x="302" y="16"/>
                  </a:lnTo>
                  <a:lnTo>
                    <a:pt x="283" y="13"/>
                  </a:lnTo>
                  <a:lnTo>
                    <a:pt x="264" y="13"/>
                  </a:lnTo>
                  <a:lnTo>
                    <a:pt x="248" y="8"/>
                  </a:lnTo>
                  <a:lnTo>
                    <a:pt x="229" y="5"/>
                  </a:lnTo>
                  <a:lnTo>
                    <a:pt x="213" y="2"/>
                  </a:lnTo>
                  <a:lnTo>
                    <a:pt x="199" y="0"/>
                  </a:lnTo>
                  <a:lnTo>
                    <a:pt x="186" y="0"/>
                  </a:lnTo>
                  <a:lnTo>
                    <a:pt x="181" y="0"/>
                  </a:lnTo>
                  <a:lnTo>
                    <a:pt x="175" y="0"/>
                  </a:lnTo>
                  <a:close/>
                </a:path>
              </a:pathLst>
            </a:custGeom>
            <a:solidFill>
              <a:srgbClr val="33CC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7056" name="Google Shape;7056;p62"/>
            <p:cNvSpPr/>
            <p:nvPr/>
          </p:nvSpPr>
          <p:spPr>
            <a:xfrm>
              <a:off x="4346086" y="1490773"/>
              <a:ext cx="222818" cy="49244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400">
                  <a:solidFill>
                    <a:schemeClr val="lt1"/>
                  </a:solidFill>
                  <a:latin typeface="Arial"/>
                  <a:ea typeface="Arial"/>
                  <a:cs typeface="Arial"/>
                  <a:sym typeface="Arial"/>
                </a:rPr>
                <a:t>B</a:t>
              </a:r>
              <a:endParaRPr sz="1100"/>
            </a:p>
          </p:txBody>
        </p:sp>
      </p:grpSp>
      <p:cxnSp>
        <p:nvCxnSpPr>
          <p:cNvPr id="7057" name="Google Shape;7057;p62"/>
          <p:cNvCxnSpPr/>
          <p:nvPr/>
        </p:nvCxnSpPr>
        <p:spPr>
          <a:xfrm>
            <a:off x="3658073" y="1300945"/>
            <a:ext cx="498900" cy="207300"/>
          </a:xfrm>
          <a:prstGeom prst="straightConnector1">
            <a:avLst/>
          </a:prstGeom>
          <a:noFill/>
          <a:ln cap="flat" cmpd="sng" w="17450">
            <a:solidFill>
              <a:srgbClr val="000000"/>
            </a:solidFill>
            <a:prstDash val="solid"/>
            <a:round/>
            <a:headEnd len="med" w="med" type="none"/>
            <a:tailEnd len="med" w="med" type="none"/>
          </a:ln>
        </p:spPr>
      </p:cxnSp>
      <p:cxnSp>
        <p:nvCxnSpPr>
          <p:cNvPr id="7058" name="Google Shape;7058;p62"/>
          <p:cNvCxnSpPr/>
          <p:nvPr/>
        </p:nvCxnSpPr>
        <p:spPr>
          <a:xfrm flipH="1" rot="10800000">
            <a:off x="3690220" y="1587840"/>
            <a:ext cx="502500" cy="425100"/>
          </a:xfrm>
          <a:prstGeom prst="straightConnector1">
            <a:avLst/>
          </a:prstGeom>
          <a:noFill/>
          <a:ln cap="flat" cmpd="sng" w="17450">
            <a:solidFill>
              <a:srgbClr val="000000"/>
            </a:solidFill>
            <a:prstDash val="solid"/>
            <a:round/>
            <a:headEnd len="med" w="med" type="none"/>
            <a:tailEnd len="med" w="med" type="none"/>
          </a:ln>
        </p:spPr>
      </p:cxnSp>
      <p:cxnSp>
        <p:nvCxnSpPr>
          <p:cNvPr id="7059" name="Google Shape;7059;p62"/>
          <p:cNvCxnSpPr/>
          <p:nvPr/>
        </p:nvCxnSpPr>
        <p:spPr>
          <a:xfrm flipH="1" rot="10800000">
            <a:off x="2843686" y="1405833"/>
            <a:ext cx="217800" cy="176100"/>
          </a:xfrm>
          <a:prstGeom prst="straightConnector1">
            <a:avLst/>
          </a:prstGeom>
          <a:noFill/>
          <a:ln cap="flat" cmpd="sng" w="55550">
            <a:solidFill>
              <a:srgbClr val="000000"/>
            </a:solidFill>
            <a:prstDash val="solid"/>
            <a:round/>
            <a:headEnd len="med" w="med" type="none"/>
            <a:tailEnd len="med" w="med" type="none"/>
          </a:ln>
        </p:spPr>
      </p:cxnSp>
      <p:cxnSp>
        <p:nvCxnSpPr>
          <p:cNvPr id="7060" name="Google Shape;7060;p62"/>
          <p:cNvCxnSpPr/>
          <p:nvPr/>
        </p:nvCxnSpPr>
        <p:spPr>
          <a:xfrm rot="10800000">
            <a:off x="3498396" y="1502020"/>
            <a:ext cx="1200" cy="404100"/>
          </a:xfrm>
          <a:prstGeom prst="straightConnector1">
            <a:avLst/>
          </a:prstGeom>
          <a:noFill/>
          <a:ln cap="flat" cmpd="sng" w="55550">
            <a:solidFill>
              <a:srgbClr val="000000"/>
            </a:solidFill>
            <a:prstDash val="solid"/>
            <a:round/>
            <a:headEnd len="med" w="med" type="none"/>
            <a:tailEnd len="med" w="med" type="none"/>
          </a:ln>
        </p:spPr>
      </p:cxnSp>
      <p:cxnSp>
        <p:nvCxnSpPr>
          <p:cNvPr id="7061" name="Google Shape;7061;p62"/>
          <p:cNvCxnSpPr/>
          <p:nvPr/>
        </p:nvCxnSpPr>
        <p:spPr>
          <a:xfrm>
            <a:off x="2862736" y="1821249"/>
            <a:ext cx="198900" cy="123900"/>
          </a:xfrm>
          <a:prstGeom prst="straightConnector1">
            <a:avLst/>
          </a:prstGeom>
          <a:noFill/>
          <a:ln cap="flat" cmpd="sng" w="55550">
            <a:solidFill>
              <a:srgbClr val="000000"/>
            </a:solidFill>
            <a:prstDash val="solid"/>
            <a:round/>
            <a:headEnd len="med" w="med" type="none"/>
            <a:tailEnd len="med" w="med" type="none"/>
          </a:ln>
        </p:spPr>
      </p:cxnSp>
      <p:sp>
        <p:nvSpPr>
          <p:cNvPr id="7062" name="Google Shape;7062;p62"/>
          <p:cNvSpPr/>
          <p:nvPr/>
        </p:nvSpPr>
        <p:spPr>
          <a:xfrm>
            <a:off x="428625" y="2686050"/>
            <a:ext cx="4801200" cy="2859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7063" name="Google Shape;7063;p62"/>
          <p:cNvSpPr txBox="1"/>
          <p:nvPr/>
        </p:nvSpPr>
        <p:spPr>
          <a:xfrm>
            <a:off x="44352" y="2403463"/>
            <a:ext cx="8305200" cy="9003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lang="en-US" sz="1800">
                <a:solidFill>
                  <a:schemeClr val="dk1"/>
                </a:solidFill>
              </a:rPr>
              <a:t>Ο ISP θέλει μόνο να δρομολογήσει κίνηση στο/από το δίκτυο του πελάτη (δεν θέλει να κρατά κίνηση διέλευσης μεταξύ άλλων ISPs – μια τυπική “πραγματικού κόσμου” πολιτική)</a:t>
            </a:r>
            <a:endParaRPr sz="1800">
              <a:solidFill>
                <a:schemeClr val="dk1"/>
              </a:solidFill>
            </a:endParaRPr>
          </a:p>
        </p:txBody>
      </p:sp>
      <p:cxnSp>
        <p:nvCxnSpPr>
          <p:cNvPr id="7064" name="Google Shape;7064;p62"/>
          <p:cNvCxnSpPr/>
          <p:nvPr/>
        </p:nvCxnSpPr>
        <p:spPr>
          <a:xfrm rot="10800000">
            <a:off x="1805391" y="1674159"/>
            <a:ext cx="463800" cy="0"/>
          </a:xfrm>
          <a:prstGeom prst="straightConnector1">
            <a:avLst/>
          </a:prstGeom>
          <a:noFill/>
          <a:ln cap="flat" cmpd="sng" w="22225">
            <a:solidFill>
              <a:schemeClr val="dk1"/>
            </a:solidFill>
            <a:prstDash val="solid"/>
            <a:miter lim="800000"/>
            <a:headEnd len="sm" w="sm" type="none"/>
            <a:tailEnd len="sm" w="sm" type="none"/>
          </a:ln>
        </p:spPr>
      </p:cxnSp>
      <p:sp>
        <p:nvSpPr>
          <p:cNvPr id="7065" name="Google Shape;7065;p62"/>
          <p:cNvSpPr/>
          <p:nvPr/>
        </p:nvSpPr>
        <p:spPr>
          <a:xfrm>
            <a:off x="1607817" y="1533118"/>
            <a:ext cx="259556" cy="255985"/>
          </a:xfrm>
          <a:custGeom>
            <a:rect b="b" l="l" r="r" t="t"/>
            <a:pathLst>
              <a:path extrusionOk="0" h="215" w="218">
                <a:moveTo>
                  <a:pt x="110" y="0"/>
                </a:moveTo>
                <a:lnTo>
                  <a:pt x="99" y="0"/>
                </a:lnTo>
                <a:lnTo>
                  <a:pt x="88" y="3"/>
                </a:lnTo>
                <a:lnTo>
                  <a:pt x="78" y="6"/>
                </a:lnTo>
                <a:lnTo>
                  <a:pt x="67" y="9"/>
                </a:lnTo>
                <a:lnTo>
                  <a:pt x="56" y="14"/>
                </a:lnTo>
                <a:lnTo>
                  <a:pt x="48" y="19"/>
                </a:lnTo>
                <a:lnTo>
                  <a:pt x="40" y="25"/>
                </a:lnTo>
                <a:lnTo>
                  <a:pt x="32" y="33"/>
                </a:lnTo>
                <a:lnTo>
                  <a:pt x="24" y="41"/>
                </a:lnTo>
                <a:lnTo>
                  <a:pt x="18" y="49"/>
                </a:lnTo>
                <a:lnTo>
                  <a:pt x="13" y="57"/>
                </a:lnTo>
                <a:lnTo>
                  <a:pt x="8" y="65"/>
                </a:lnTo>
                <a:lnTo>
                  <a:pt x="5" y="76"/>
                </a:lnTo>
                <a:lnTo>
                  <a:pt x="2" y="86"/>
                </a:lnTo>
                <a:lnTo>
                  <a:pt x="0" y="97"/>
                </a:lnTo>
                <a:lnTo>
                  <a:pt x="0" y="108"/>
                </a:lnTo>
                <a:lnTo>
                  <a:pt x="0" y="118"/>
                </a:lnTo>
                <a:lnTo>
                  <a:pt x="2" y="129"/>
                </a:lnTo>
                <a:lnTo>
                  <a:pt x="5" y="140"/>
                </a:lnTo>
                <a:lnTo>
                  <a:pt x="8" y="151"/>
                </a:lnTo>
                <a:lnTo>
                  <a:pt x="13" y="159"/>
                </a:lnTo>
                <a:lnTo>
                  <a:pt x="18" y="167"/>
                </a:lnTo>
                <a:lnTo>
                  <a:pt x="24" y="175"/>
                </a:lnTo>
                <a:lnTo>
                  <a:pt x="32" y="183"/>
                </a:lnTo>
                <a:lnTo>
                  <a:pt x="40" y="191"/>
                </a:lnTo>
                <a:lnTo>
                  <a:pt x="48" y="196"/>
                </a:lnTo>
                <a:lnTo>
                  <a:pt x="56" y="202"/>
                </a:lnTo>
                <a:lnTo>
                  <a:pt x="67" y="207"/>
                </a:lnTo>
                <a:lnTo>
                  <a:pt x="78" y="210"/>
                </a:lnTo>
                <a:lnTo>
                  <a:pt x="88" y="212"/>
                </a:lnTo>
                <a:lnTo>
                  <a:pt x="99" y="215"/>
                </a:lnTo>
                <a:lnTo>
                  <a:pt x="110" y="215"/>
                </a:lnTo>
                <a:lnTo>
                  <a:pt x="121" y="215"/>
                </a:lnTo>
                <a:lnTo>
                  <a:pt x="131" y="212"/>
                </a:lnTo>
                <a:lnTo>
                  <a:pt x="142" y="210"/>
                </a:lnTo>
                <a:lnTo>
                  <a:pt x="153" y="207"/>
                </a:lnTo>
                <a:lnTo>
                  <a:pt x="161" y="202"/>
                </a:lnTo>
                <a:lnTo>
                  <a:pt x="169" y="196"/>
                </a:lnTo>
                <a:lnTo>
                  <a:pt x="177" y="191"/>
                </a:lnTo>
                <a:lnTo>
                  <a:pt x="185" y="183"/>
                </a:lnTo>
                <a:lnTo>
                  <a:pt x="193" y="175"/>
                </a:lnTo>
                <a:lnTo>
                  <a:pt x="199" y="167"/>
                </a:lnTo>
                <a:lnTo>
                  <a:pt x="204" y="159"/>
                </a:lnTo>
                <a:lnTo>
                  <a:pt x="209" y="151"/>
                </a:lnTo>
                <a:lnTo>
                  <a:pt x="212" y="140"/>
                </a:lnTo>
                <a:lnTo>
                  <a:pt x="215" y="129"/>
                </a:lnTo>
                <a:lnTo>
                  <a:pt x="218" y="118"/>
                </a:lnTo>
                <a:lnTo>
                  <a:pt x="218" y="108"/>
                </a:lnTo>
                <a:lnTo>
                  <a:pt x="218" y="97"/>
                </a:lnTo>
                <a:lnTo>
                  <a:pt x="215" y="86"/>
                </a:lnTo>
                <a:lnTo>
                  <a:pt x="212" y="76"/>
                </a:lnTo>
                <a:lnTo>
                  <a:pt x="209" y="65"/>
                </a:lnTo>
                <a:lnTo>
                  <a:pt x="204" y="57"/>
                </a:lnTo>
                <a:lnTo>
                  <a:pt x="199" y="49"/>
                </a:lnTo>
                <a:lnTo>
                  <a:pt x="193" y="41"/>
                </a:lnTo>
                <a:lnTo>
                  <a:pt x="185" y="33"/>
                </a:lnTo>
                <a:lnTo>
                  <a:pt x="177" y="25"/>
                </a:lnTo>
                <a:lnTo>
                  <a:pt x="169" y="19"/>
                </a:lnTo>
                <a:lnTo>
                  <a:pt x="161" y="14"/>
                </a:lnTo>
                <a:lnTo>
                  <a:pt x="153" y="9"/>
                </a:lnTo>
                <a:lnTo>
                  <a:pt x="142" y="6"/>
                </a:lnTo>
                <a:lnTo>
                  <a:pt x="131" y="3"/>
                </a:lnTo>
                <a:lnTo>
                  <a:pt x="121" y="0"/>
                </a:lnTo>
                <a:lnTo>
                  <a:pt x="110" y="0"/>
                </a:lnTo>
                <a:close/>
              </a:path>
            </a:pathLst>
          </a:custGeom>
          <a:solidFill>
            <a:srgbClr val="33CC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7066" name="Google Shape;7066;p62"/>
          <p:cNvSpPr/>
          <p:nvPr/>
        </p:nvSpPr>
        <p:spPr>
          <a:xfrm>
            <a:off x="1647178" y="1506993"/>
            <a:ext cx="171900" cy="2769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800">
                <a:solidFill>
                  <a:schemeClr val="lt1"/>
                </a:solidFill>
                <a:latin typeface="Arial"/>
                <a:ea typeface="Arial"/>
                <a:cs typeface="Arial"/>
                <a:sym typeface="Arial"/>
              </a:rPr>
              <a:t>w</a:t>
            </a:r>
            <a:endParaRPr b="1" sz="1500">
              <a:solidFill>
                <a:schemeClr val="lt1"/>
              </a:solidFill>
              <a:latin typeface="Arial"/>
              <a:ea typeface="Arial"/>
              <a:cs typeface="Arial"/>
              <a:sym typeface="Arial"/>
            </a:endParaRPr>
          </a:p>
        </p:txBody>
      </p:sp>
      <p:sp>
        <p:nvSpPr>
          <p:cNvPr id="7067" name="Google Shape;7067;p62"/>
          <p:cNvSpPr/>
          <p:nvPr/>
        </p:nvSpPr>
        <p:spPr>
          <a:xfrm>
            <a:off x="1814986" y="1562883"/>
            <a:ext cx="36900" cy="1596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100">
                <a:solidFill>
                  <a:srgbClr val="000000"/>
                </a:solidFill>
                <a:latin typeface="Arial"/>
                <a:ea typeface="Arial"/>
                <a:cs typeface="Arial"/>
                <a:sym typeface="Arial"/>
              </a:rPr>
              <a:t> </a:t>
            </a:r>
            <a:endParaRPr sz="1400">
              <a:solidFill>
                <a:schemeClr val="dk1"/>
              </a:solidFill>
              <a:latin typeface="Arial"/>
              <a:ea typeface="Arial"/>
              <a:cs typeface="Arial"/>
              <a:sym typeface="Arial"/>
            </a:endParaRPr>
          </a:p>
        </p:txBody>
      </p:sp>
      <p:grpSp>
        <p:nvGrpSpPr>
          <p:cNvPr id="7068" name="Google Shape;7068;p62"/>
          <p:cNvGrpSpPr/>
          <p:nvPr/>
        </p:nvGrpSpPr>
        <p:grpSpPr>
          <a:xfrm>
            <a:off x="2212655" y="1492986"/>
            <a:ext cx="669131" cy="434578"/>
            <a:chOff x="2950206" y="1990648"/>
            <a:chExt cx="892175" cy="579438"/>
          </a:xfrm>
        </p:grpSpPr>
        <p:sp>
          <p:nvSpPr>
            <p:cNvPr id="7069" name="Google Shape;7069;p62"/>
            <p:cNvSpPr/>
            <p:nvPr/>
          </p:nvSpPr>
          <p:spPr>
            <a:xfrm>
              <a:off x="2950206" y="1990648"/>
              <a:ext cx="892175" cy="579438"/>
            </a:xfrm>
            <a:custGeom>
              <a:rect b="b" l="l" r="r" t="t"/>
              <a:pathLst>
                <a:path extrusionOk="0" h="365" w="562">
                  <a:moveTo>
                    <a:pt x="178" y="0"/>
                  </a:moveTo>
                  <a:lnTo>
                    <a:pt x="148" y="5"/>
                  </a:lnTo>
                  <a:lnTo>
                    <a:pt x="135" y="8"/>
                  </a:lnTo>
                  <a:lnTo>
                    <a:pt x="121" y="11"/>
                  </a:lnTo>
                  <a:lnTo>
                    <a:pt x="108" y="16"/>
                  </a:lnTo>
                  <a:lnTo>
                    <a:pt x="94" y="21"/>
                  </a:lnTo>
                  <a:lnTo>
                    <a:pt x="81" y="29"/>
                  </a:lnTo>
                  <a:lnTo>
                    <a:pt x="70" y="37"/>
                  </a:lnTo>
                  <a:lnTo>
                    <a:pt x="59" y="48"/>
                  </a:lnTo>
                  <a:lnTo>
                    <a:pt x="46" y="62"/>
                  </a:lnTo>
                  <a:lnTo>
                    <a:pt x="35" y="75"/>
                  </a:lnTo>
                  <a:lnTo>
                    <a:pt x="24" y="91"/>
                  </a:lnTo>
                  <a:lnTo>
                    <a:pt x="16" y="104"/>
                  </a:lnTo>
                  <a:lnTo>
                    <a:pt x="8" y="121"/>
                  </a:lnTo>
                  <a:lnTo>
                    <a:pt x="6" y="129"/>
                  </a:lnTo>
                  <a:lnTo>
                    <a:pt x="3" y="137"/>
                  </a:lnTo>
                  <a:lnTo>
                    <a:pt x="0" y="142"/>
                  </a:lnTo>
                  <a:lnTo>
                    <a:pt x="0" y="150"/>
                  </a:lnTo>
                  <a:lnTo>
                    <a:pt x="0" y="158"/>
                  </a:lnTo>
                  <a:lnTo>
                    <a:pt x="0" y="166"/>
                  </a:lnTo>
                  <a:lnTo>
                    <a:pt x="3" y="174"/>
                  </a:lnTo>
                  <a:lnTo>
                    <a:pt x="3" y="182"/>
                  </a:lnTo>
                  <a:lnTo>
                    <a:pt x="11" y="196"/>
                  </a:lnTo>
                  <a:lnTo>
                    <a:pt x="19" y="212"/>
                  </a:lnTo>
                  <a:lnTo>
                    <a:pt x="27" y="228"/>
                  </a:lnTo>
                  <a:lnTo>
                    <a:pt x="38" y="244"/>
                  </a:lnTo>
                  <a:lnTo>
                    <a:pt x="49" y="257"/>
                  </a:lnTo>
                  <a:lnTo>
                    <a:pt x="59" y="271"/>
                  </a:lnTo>
                  <a:lnTo>
                    <a:pt x="70" y="284"/>
                  </a:lnTo>
                  <a:lnTo>
                    <a:pt x="81" y="295"/>
                  </a:lnTo>
                  <a:lnTo>
                    <a:pt x="92" y="306"/>
                  </a:lnTo>
                  <a:lnTo>
                    <a:pt x="105" y="319"/>
                  </a:lnTo>
                  <a:lnTo>
                    <a:pt x="110" y="322"/>
                  </a:lnTo>
                  <a:lnTo>
                    <a:pt x="119" y="327"/>
                  </a:lnTo>
                  <a:lnTo>
                    <a:pt x="127" y="332"/>
                  </a:lnTo>
                  <a:lnTo>
                    <a:pt x="137" y="335"/>
                  </a:lnTo>
                  <a:lnTo>
                    <a:pt x="145" y="340"/>
                  </a:lnTo>
                  <a:lnTo>
                    <a:pt x="156" y="343"/>
                  </a:lnTo>
                  <a:lnTo>
                    <a:pt x="170" y="346"/>
                  </a:lnTo>
                  <a:lnTo>
                    <a:pt x="183" y="349"/>
                  </a:lnTo>
                  <a:lnTo>
                    <a:pt x="191" y="349"/>
                  </a:lnTo>
                  <a:lnTo>
                    <a:pt x="199" y="351"/>
                  </a:lnTo>
                  <a:lnTo>
                    <a:pt x="218" y="354"/>
                  </a:lnTo>
                  <a:lnTo>
                    <a:pt x="240" y="357"/>
                  </a:lnTo>
                  <a:lnTo>
                    <a:pt x="261" y="357"/>
                  </a:lnTo>
                  <a:lnTo>
                    <a:pt x="285" y="359"/>
                  </a:lnTo>
                  <a:lnTo>
                    <a:pt x="310" y="362"/>
                  </a:lnTo>
                  <a:lnTo>
                    <a:pt x="334" y="362"/>
                  </a:lnTo>
                  <a:lnTo>
                    <a:pt x="361" y="365"/>
                  </a:lnTo>
                  <a:lnTo>
                    <a:pt x="385" y="365"/>
                  </a:lnTo>
                  <a:lnTo>
                    <a:pt x="409" y="362"/>
                  </a:lnTo>
                  <a:lnTo>
                    <a:pt x="433" y="362"/>
                  </a:lnTo>
                  <a:lnTo>
                    <a:pt x="458" y="359"/>
                  </a:lnTo>
                  <a:lnTo>
                    <a:pt x="476" y="354"/>
                  </a:lnTo>
                  <a:lnTo>
                    <a:pt x="495" y="349"/>
                  </a:lnTo>
                  <a:lnTo>
                    <a:pt x="503" y="346"/>
                  </a:lnTo>
                  <a:lnTo>
                    <a:pt x="511" y="340"/>
                  </a:lnTo>
                  <a:lnTo>
                    <a:pt x="519" y="338"/>
                  </a:lnTo>
                  <a:lnTo>
                    <a:pt x="525" y="332"/>
                  </a:lnTo>
                  <a:lnTo>
                    <a:pt x="530" y="327"/>
                  </a:lnTo>
                  <a:lnTo>
                    <a:pt x="536" y="322"/>
                  </a:lnTo>
                  <a:lnTo>
                    <a:pt x="544" y="308"/>
                  </a:lnTo>
                  <a:lnTo>
                    <a:pt x="549" y="295"/>
                  </a:lnTo>
                  <a:lnTo>
                    <a:pt x="554" y="276"/>
                  </a:lnTo>
                  <a:lnTo>
                    <a:pt x="557" y="257"/>
                  </a:lnTo>
                  <a:lnTo>
                    <a:pt x="560" y="239"/>
                  </a:lnTo>
                  <a:lnTo>
                    <a:pt x="562" y="217"/>
                  </a:lnTo>
                  <a:lnTo>
                    <a:pt x="562" y="196"/>
                  </a:lnTo>
                  <a:lnTo>
                    <a:pt x="562" y="174"/>
                  </a:lnTo>
                  <a:lnTo>
                    <a:pt x="560" y="155"/>
                  </a:lnTo>
                  <a:lnTo>
                    <a:pt x="560" y="134"/>
                  </a:lnTo>
                  <a:lnTo>
                    <a:pt x="557" y="115"/>
                  </a:lnTo>
                  <a:lnTo>
                    <a:pt x="554" y="96"/>
                  </a:lnTo>
                  <a:lnTo>
                    <a:pt x="552" y="80"/>
                  </a:lnTo>
                  <a:lnTo>
                    <a:pt x="552" y="67"/>
                  </a:lnTo>
                  <a:lnTo>
                    <a:pt x="549" y="62"/>
                  </a:lnTo>
                  <a:lnTo>
                    <a:pt x="549" y="56"/>
                  </a:lnTo>
                  <a:lnTo>
                    <a:pt x="546" y="48"/>
                  </a:lnTo>
                  <a:lnTo>
                    <a:pt x="544" y="40"/>
                  </a:lnTo>
                  <a:lnTo>
                    <a:pt x="541" y="32"/>
                  </a:lnTo>
                  <a:lnTo>
                    <a:pt x="538" y="29"/>
                  </a:lnTo>
                  <a:lnTo>
                    <a:pt x="533" y="24"/>
                  </a:lnTo>
                  <a:lnTo>
                    <a:pt x="530" y="21"/>
                  </a:lnTo>
                  <a:lnTo>
                    <a:pt x="525" y="19"/>
                  </a:lnTo>
                  <a:lnTo>
                    <a:pt x="519" y="19"/>
                  </a:lnTo>
                  <a:lnTo>
                    <a:pt x="509" y="16"/>
                  </a:lnTo>
                  <a:lnTo>
                    <a:pt x="495" y="16"/>
                  </a:lnTo>
                  <a:lnTo>
                    <a:pt x="482" y="16"/>
                  </a:lnTo>
                  <a:lnTo>
                    <a:pt x="466" y="16"/>
                  </a:lnTo>
                  <a:lnTo>
                    <a:pt x="458" y="16"/>
                  </a:lnTo>
                  <a:lnTo>
                    <a:pt x="449" y="13"/>
                  </a:lnTo>
                  <a:lnTo>
                    <a:pt x="431" y="13"/>
                  </a:lnTo>
                  <a:lnTo>
                    <a:pt x="409" y="13"/>
                  </a:lnTo>
                  <a:lnTo>
                    <a:pt x="388" y="13"/>
                  </a:lnTo>
                  <a:lnTo>
                    <a:pt x="363" y="16"/>
                  </a:lnTo>
                  <a:lnTo>
                    <a:pt x="342" y="16"/>
                  </a:lnTo>
                  <a:lnTo>
                    <a:pt x="320" y="16"/>
                  </a:lnTo>
                  <a:lnTo>
                    <a:pt x="301" y="16"/>
                  </a:lnTo>
                  <a:lnTo>
                    <a:pt x="283" y="13"/>
                  </a:lnTo>
                  <a:lnTo>
                    <a:pt x="264" y="13"/>
                  </a:lnTo>
                  <a:lnTo>
                    <a:pt x="248" y="8"/>
                  </a:lnTo>
                  <a:lnTo>
                    <a:pt x="229" y="5"/>
                  </a:lnTo>
                  <a:lnTo>
                    <a:pt x="213" y="3"/>
                  </a:lnTo>
                  <a:lnTo>
                    <a:pt x="199" y="0"/>
                  </a:lnTo>
                  <a:lnTo>
                    <a:pt x="188" y="0"/>
                  </a:lnTo>
                  <a:lnTo>
                    <a:pt x="183" y="0"/>
                  </a:lnTo>
                  <a:lnTo>
                    <a:pt x="178" y="0"/>
                  </a:lnTo>
                  <a:close/>
                </a:path>
              </a:pathLst>
            </a:custGeom>
            <a:solidFill>
              <a:srgbClr val="33CC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7070" name="Google Shape;7070;p62"/>
            <p:cNvSpPr/>
            <p:nvPr/>
          </p:nvSpPr>
          <p:spPr>
            <a:xfrm flipH="1">
              <a:off x="3314700" y="2056297"/>
              <a:ext cx="333025" cy="43088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2100">
                  <a:solidFill>
                    <a:schemeClr val="lt1"/>
                  </a:solidFill>
                  <a:latin typeface="Arial"/>
                  <a:ea typeface="Arial"/>
                  <a:cs typeface="Arial"/>
                  <a:sym typeface="Arial"/>
                </a:rPr>
                <a:t>A</a:t>
              </a:r>
              <a:endParaRPr sz="1100"/>
            </a:p>
          </p:txBody>
        </p:sp>
      </p:grpSp>
      <p:cxnSp>
        <p:nvCxnSpPr>
          <p:cNvPr id="7071" name="Google Shape;7071;p62"/>
          <p:cNvCxnSpPr/>
          <p:nvPr/>
        </p:nvCxnSpPr>
        <p:spPr>
          <a:xfrm rot="10800000">
            <a:off x="3691341" y="2131359"/>
            <a:ext cx="463800" cy="0"/>
          </a:xfrm>
          <a:prstGeom prst="straightConnector1">
            <a:avLst/>
          </a:prstGeom>
          <a:noFill/>
          <a:ln cap="flat" cmpd="sng" w="22225">
            <a:solidFill>
              <a:schemeClr val="dk1"/>
            </a:solidFill>
            <a:prstDash val="solid"/>
            <a:miter lim="800000"/>
            <a:headEnd len="sm" w="sm" type="none"/>
            <a:tailEnd len="sm" w="sm" type="none"/>
          </a:ln>
        </p:spPr>
      </p:cxnSp>
      <p:sp>
        <p:nvSpPr>
          <p:cNvPr id="7072" name="Google Shape;7072;p62"/>
          <p:cNvSpPr/>
          <p:nvPr/>
        </p:nvSpPr>
        <p:spPr>
          <a:xfrm>
            <a:off x="4127459" y="1998792"/>
            <a:ext cx="259556" cy="252413"/>
          </a:xfrm>
          <a:custGeom>
            <a:rect b="b" l="l" r="r" t="t"/>
            <a:pathLst>
              <a:path extrusionOk="0" h="212" w="218">
                <a:moveTo>
                  <a:pt x="108" y="0"/>
                </a:moveTo>
                <a:lnTo>
                  <a:pt x="97" y="0"/>
                </a:lnTo>
                <a:lnTo>
                  <a:pt x="86" y="3"/>
                </a:lnTo>
                <a:lnTo>
                  <a:pt x="75" y="6"/>
                </a:lnTo>
                <a:lnTo>
                  <a:pt x="65" y="8"/>
                </a:lnTo>
                <a:lnTo>
                  <a:pt x="56" y="14"/>
                </a:lnTo>
                <a:lnTo>
                  <a:pt x="48" y="19"/>
                </a:lnTo>
                <a:lnTo>
                  <a:pt x="40" y="24"/>
                </a:lnTo>
                <a:lnTo>
                  <a:pt x="32" y="30"/>
                </a:lnTo>
                <a:lnTo>
                  <a:pt x="24" y="38"/>
                </a:lnTo>
                <a:lnTo>
                  <a:pt x="19" y="46"/>
                </a:lnTo>
                <a:lnTo>
                  <a:pt x="13" y="54"/>
                </a:lnTo>
                <a:lnTo>
                  <a:pt x="8" y="65"/>
                </a:lnTo>
                <a:lnTo>
                  <a:pt x="5" y="73"/>
                </a:lnTo>
                <a:lnTo>
                  <a:pt x="3" y="83"/>
                </a:lnTo>
                <a:lnTo>
                  <a:pt x="0" y="94"/>
                </a:lnTo>
                <a:lnTo>
                  <a:pt x="0" y="105"/>
                </a:lnTo>
                <a:lnTo>
                  <a:pt x="0" y="116"/>
                </a:lnTo>
                <a:lnTo>
                  <a:pt x="3" y="126"/>
                </a:lnTo>
                <a:lnTo>
                  <a:pt x="5" y="137"/>
                </a:lnTo>
                <a:lnTo>
                  <a:pt x="8" y="148"/>
                </a:lnTo>
                <a:lnTo>
                  <a:pt x="13" y="156"/>
                </a:lnTo>
                <a:lnTo>
                  <a:pt x="19" y="164"/>
                </a:lnTo>
                <a:lnTo>
                  <a:pt x="24" y="172"/>
                </a:lnTo>
                <a:lnTo>
                  <a:pt x="32" y="180"/>
                </a:lnTo>
                <a:lnTo>
                  <a:pt x="40" y="188"/>
                </a:lnTo>
                <a:lnTo>
                  <a:pt x="48" y="193"/>
                </a:lnTo>
                <a:lnTo>
                  <a:pt x="56" y="199"/>
                </a:lnTo>
                <a:lnTo>
                  <a:pt x="65" y="204"/>
                </a:lnTo>
                <a:lnTo>
                  <a:pt x="75" y="207"/>
                </a:lnTo>
                <a:lnTo>
                  <a:pt x="86" y="209"/>
                </a:lnTo>
                <a:lnTo>
                  <a:pt x="97" y="212"/>
                </a:lnTo>
                <a:lnTo>
                  <a:pt x="108" y="212"/>
                </a:lnTo>
                <a:lnTo>
                  <a:pt x="118" y="212"/>
                </a:lnTo>
                <a:lnTo>
                  <a:pt x="129" y="209"/>
                </a:lnTo>
                <a:lnTo>
                  <a:pt x="140" y="207"/>
                </a:lnTo>
                <a:lnTo>
                  <a:pt x="151" y="204"/>
                </a:lnTo>
                <a:lnTo>
                  <a:pt x="161" y="199"/>
                </a:lnTo>
                <a:lnTo>
                  <a:pt x="169" y="193"/>
                </a:lnTo>
                <a:lnTo>
                  <a:pt x="178" y="188"/>
                </a:lnTo>
                <a:lnTo>
                  <a:pt x="186" y="180"/>
                </a:lnTo>
                <a:lnTo>
                  <a:pt x="194" y="172"/>
                </a:lnTo>
                <a:lnTo>
                  <a:pt x="199" y="164"/>
                </a:lnTo>
                <a:lnTo>
                  <a:pt x="204" y="156"/>
                </a:lnTo>
                <a:lnTo>
                  <a:pt x="210" y="148"/>
                </a:lnTo>
                <a:lnTo>
                  <a:pt x="213" y="137"/>
                </a:lnTo>
                <a:lnTo>
                  <a:pt x="215" y="126"/>
                </a:lnTo>
                <a:lnTo>
                  <a:pt x="218" y="116"/>
                </a:lnTo>
                <a:lnTo>
                  <a:pt x="218" y="105"/>
                </a:lnTo>
                <a:lnTo>
                  <a:pt x="218" y="94"/>
                </a:lnTo>
                <a:lnTo>
                  <a:pt x="215" y="83"/>
                </a:lnTo>
                <a:lnTo>
                  <a:pt x="213" y="73"/>
                </a:lnTo>
                <a:lnTo>
                  <a:pt x="210" y="65"/>
                </a:lnTo>
                <a:lnTo>
                  <a:pt x="204" y="54"/>
                </a:lnTo>
                <a:lnTo>
                  <a:pt x="199" y="46"/>
                </a:lnTo>
                <a:lnTo>
                  <a:pt x="194" y="38"/>
                </a:lnTo>
                <a:lnTo>
                  <a:pt x="186" y="30"/>
                </a:lnTo>
                <a:lnTo>
                  <a:pt x="178" y="24"/>
                </a:lnTo>
                <a:lnTo>
                  <a:pt x="169" y="19"/>
                </a:lnTo>
                <a:lnTo>
                  <a:pt x="161" y="14"/>
                </a:lnTo>
                <a:lnTo>
                  <a:pt x="151" y="8"/>
                </a:lnTo>
                <a:lnTo>
                  <a:pt x="140" y="6"/>
                </a:lnTo>
                <a:lnTo>
                  <a:pt x="129" y="3"/>
                </a:lnTo>
                <a:lnTo>
                  <a:pt x="118" y="0"/>
                </a:lnTo>
                <a:lnTo>
                  <a:pt x="108" y="0"/>
                </a:lnTo>
                <a:close/>
              </a:path>
            </a:pathLst>
          </a:custGeom>
          <a:solidFill>
            <a:srgbClr val="33CC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7073" name="Google Shape;7073;p62"/>
          <p:cNvSpPr/>
          <p:nvPr/>
        </p:nvSpPr>
        <p:spPr>
          <a:xfrm>
            <a:off x="4208842" y="1961743"/>
            <a:ext cx="109500" cy="2769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800">
                <a:solidFill>
                  <a:schemeClr val="lt1"/>
                </a:solidFill>
                <a:latin typeface="Arial"/>
                <a:ea typeface="Arial"/>
                <a:cs typeface="Arial"/>
                <a:sym typeface="Arial"/>
              </a:rPr>
              <a:t>y</a:t>
            </a:r>
            <a:endParaRPr b="1" sz="1200">
              <a:solidFill>
                <a:schemeClr val="lt1"/>
              </a:solidFill>
              <a:latin typeface="Arial"/>
              <a:ea typeface="Arial"/>
              <a:cs typeface="Arial"/>
              <a:sym typeface="Arial"/>
            </a:endParaRPr>
          </a:p>
        </p:txBody>
      </p:sp>
      <p:grpSp>
        <p:nvGrpSpPr>
          <p:cNvPr id="7074" name="Google Shape;7074;p62"/>
          <p:cNvGrpSpPr/>
          <p:nvPr/>
        </p:nvGrpSpPr>
        <p:grpSpPr>
          <a:xfrm>
            <a:off x="3032995" y="1827202"/>
            <a:ext cx="672703" cy="431006"/>
            <a:chOff x="4043993" y="2436269"/>
            <a:chExt cx="896938" cy="574675"/>
          </a:xfrm>
        </p:grpSpPr>
        <p:sp>
          <p:nvSpPr>
            <p:cNvPr id="7075" name="Google Shape;7075;p62"/>
            <p:cNvSpPr/>
            <p:nvPr/>
          </p:nvSpPr>
          <p:spPr>
            <a:xfrm>
              <a:off x="4043993" y="2436269"/>
              <a:ext cx="896938" cy="574675"/>
            </a:xfrm>
            <a:custGeom>
              <a:rect b="b" l="l" r="r" t="t"/>
              <a:pathLst>
                <a:path extrusionOk="0" h="362" w="565">
                  <a:moveTo>
                    <a:pt x="178" y="0"/>
                  </a:moveTo>
                  <a:lnTo>
                    <a:pt x="164" y="0"/>
                  </a:lnTo>
                  <a:lnTo>
                    <a:pt x="148" y="3"/>
                  </a:lnTo>
                  <a:lnTo>
                    <a:pt x="134" y="6"/>
                  </a:lnTo>
                  <a:lnTo>
                    <a:pt x="121" y="11"/>
                  </a:lnTo>
                  <a:lnTo>
                    <a:pt x="108" y="14"/>
                  </a:lnTo>
                  <a:lnTo>
                    <a:pt x="94" y="22"/>
                  </a:lnTo>
                  <a:lnTo>
                    <a:pt x="83" y="30"/>
                  </a:lnTo>
                  <a:lnTo>
                    <a:pt x="73" y="38"/>
                  </a:lnTo>
                  <a:lnTo>
                    <a:pt x="62" y="48"/>
                  </a:lnTo>
                  <a:lnTo>
                    <a:pt x="48" y="59"/>
                  </a:lnTo>
                  <a:lnTo>
                    <a:pt x="38" y="73"/>
                  </a:lnTo>
                  <a:lnTo>
                    <a:pt x="27" y="89"/>
                  </a:lnTo>
                  <a:lnTo>
                    <a:pt x="16" y="105"/>
                  </a:lnTo>
                  <a:lnTo>
                    <a:pt x="8" y="118"/>
                  </a:lnTo>
                  <a:lnTo>
                    <a:pt x="5" y="126"/>
                  </a:lnTo>
                  <a:lnTo>
                    <a:pt x="3" y="134"/>
                  </a:lnTo>
                  <a:lnTo>
                    <a:pt x="0" y="142"/>
                  </a:lnTo>
                  <a:lnTo>
                    <a:pt x="0" y="150"/>
                  </a:lnTo>
                  <a:lnTo>
                    <a:pt x="0" y="158"/>
                  </a:lnTo>
                  <a:lnTo>
                    <a:pt x="3" y="164"/>
                  </a:lnTo>
                  <a:lnTo>
                    <a:pt x="5" y="180"/>
                  </a:lnTo>
                  <a:lnTo>
                    <a:pt x="11" y="196"/>
                  </a:lnTo>
                  <a:lnTo>
                    <a:pt x="19" y="212"/>
                  </a:lnTo>
                  <a:lnTo>
                    <a:pt x="27" y="228"/>
                  </a:lnTo>
                  <a:lnTo>
                    <a:pt x="38" y="242"/>
                  </a:lnTo>
                  <a:lnTo>
                    <a:pt x="48" y="255"/>
                  </a:lnTo>
                  <a:lnTo>
                    <a:pt x="59" y="268"/>
                  </a:lnTo>
                  <a:lnTo>
                    <a:pt x="70" y="282"/>
                  </a:lnTo>
                  <a:lnTo>
                    <a:pt x="81" y="295"/>
                  </a:lnTo>
                  <a:lnTo>
                    <a:pt x="94" y="306"/>
                  </a:lnTo>
                  <a:lnTo>
                    <a:pt x="105" y="317"/>
                  </a:lnTo>
                  <a:lnTo>
                    <a:pt x="113" y="322"/>
                  </a:lnTo>
                  <a:lnTo>
                    <a:pt x="121" y="327"/>
                  </a:lnTo>
                  <a:lnTo>
                    <a:pt x="129" y="333"/>
                  </a:lnTo>
                  <a:lnTo>
                    <a:pt x="137" y="335"/>
                  </a:lnTo>
                  <a:lnTo>
                    <a:pt x="148" y="341"/>
                  </a:lnTo>
                  <a:lnTo>
                    <a:pt x="159" y="343"/>
                  </a:lnTo>
                  <a:lnTo>
                    <a:pt x="172" y="346"/>
                  </a:lnTo>
                  <a:lnTo>
                    <a:pt x="186" y="349"/>
                  </a:lnTo>
                  <a:lnTo>
                    <a:pt x="194" y="349"/>
                  </a:lnTo>
                  <a:lnTo>
                    <a:pt x="202" y="351"/>
                  </a:lnTo>
                  <a:lnTo>
                    <a:pt x="221" y="354"/>
                  </a:lnTo>
                  <a:lnTo>
                    <a:pt x="239" y="354"/>
                  </a:lnTo>
                  <a:lnTo>
                    <a:pt x="261" y="357"/>
                  </a:lnTo>
                  <a:lnTo>
                    <a:pt x="285" y="360"/>
                  </a:lnTo>
                  <a:lnTo>
                    <a:pt x="309" y="362"/>
                  </a:lnTo>
                  <a:lnTo>
                    <a:pt x="334" y="362"/>
                  </a:lnTo>
                  <a:lnTo>
                    <a:pt x="360" y="362"/>
                  </a:lnTo>
                  <a:lnTo>
                    <a:pt x="385" y="362"/>
                  </a:lnTo>
                  <a:lnTo>
                    <a:pt x="409" y="362"/>
                  </a:lnTo>
                  <a:lnTo>
                    <a:pt x="433" y="360"/>
                  </a:lnTo>
                  <a:lnTo>
                    <a:pt x="457" y="357"/>
                  </a:lnTo>
                  <a:lnTo>
                    <a:pt x="476" y="354"/>
                  </a:lnTo>
                  <a:lnTo>
                    <a:pt x="495" y="349"/>
                  </a:lnTo>
                  <a:lnTo>
                    <a:pt x="503" y="343"/>
                  </a:lnTo>
                  <a:lnTo>
                    <a:pt x="511" y="341"/>
                  </a:lnTo>
                  <a:lnTo>
                    <a:pt x="519" y="338"/>
                  </a:lnTo>
                  <a:lnTo>
                    <a:pt x="525" y="333"/>
                  </a:lnTo>
                  <a:lnTo>
                    <a:pt x="530" y="327"/>
                  </a:lnTo>
                  <a:lnTo>
                    <a:pt x="535" y="322"/>
                  </a:lnTo>
                  <a:lnTo>
                    <a:pt x="543" y="309"/>
                  </a:lnTo>
                  <a:lnTo>
                    <a:pt x="552" y="292"/>
                  </a:lnTo>
                  <a:lnTo>
                    <a:pt x="557" y="276"/>
                  </a:lnTo>
                  <a:lnTo>
                    <a:pt x="560" y="258"/>
                  </a:lnTo>
                  <a:lnTo>
                    <a:pt x="562" y="236"/>
                  </a:lnTo>
                  <a:lnTo>
                    <a:pt x="565" y="217"/>
                  </a:lnTo>
                  <a:lnTo>
                    <a:pt x="565" y="196"/>
                  </a:lnTo>
                  <a:lnTo>
                    <a:pt x="562" y="174"/>
                  </a:lnTo>
                  <a:lnTo>
                    <a:pt x="562" y="153"/>
                  </a:lnTo>
                  <a:lnTo>
                    <a:pt x="560" y="132"/>
                  </a:lnTo>
                  <a:lnTo>
                    <a:pt x="560" y="113"/>
                  </a:lnTo>
                  <a:lnTo>
                    <a:pt x="557" y="97"/>
                  </a:lnTo>
                  <a:lnTo>
                    <a:pt x="554" y="78"/>
                  </a:lnTo>
                  <a:lnTo>
                    <a:pt x="552" y="65"/>
                  </a:lnTo>
                  <a:lnTo>
                    <a:pt x="549" y="59"/>
                  </a:lnTo>
                  <a:lnTo>
                    <a:pt x="549" y="54"/>
                  </a:lnTo>
                  <a:lnTo>
                    <a:pt x="546" y="46"/>
                  </a:lnTo>
                  <a:lnTo>
                    <a:pt x="543" y="38"/>
                  </a:lnTo>
                  <a:lnTo>
                    <a:pt x="541" y="32"/>
                  </a:lnTo>
                  <a:lnTo>
                    <a:pt x="538" y="27"/>
                  </a:lnTo>
                  <a:lnTo>
                    <a:pt x="533" y="24"/>
                  </a:lnTo>
                  <a:lnTo>
                    <a:pt x="530" y="22"/>
                  </a:lnTo>
                  <a:lnTo>
                    <a:pt x="525" y="19"/>
                  </a:lnTo>
                  <a:lnTo>
                    <a:pt x="519" y="19"/>
                  </a:lnTo>
                  <a:lnTo>
                    <a:pt x="508" y="16"/>
                  </a:lnTo>
                  <a:lnTo>
                    <a:pt x="495" y="16"/>
                  </a:lnTo>
                  <a:lnTo>
                    <a:pt x="482" y="16"/>
                  </a:lnTo>
                  <a:lnTo>
                    <a:pt x="468" y="14"/>
                  </a:lnTo>
                  <a:lnTo>
                    <a:pt x="460" y="14"/>
                  </a:lnTo>
                  <a:lnTo>
                    <a:pt x="452" y="11"/>
                  </a:lnTo>
                  <a:lnTo>
                    <a:pt x="430" y="11"/>
                  </a:lnTo>
                  <a:lnTo>
                    <a:pt x="409" y="11"/>
                  </a:lnTo>
                  <a:lnTo>
                    <a:pt x="387" y="14"/>
                  </a:lnTo>
                  <a:lnTo>
                    <a:pt x="363" y="14"/>
                  </a:lnTo>
                  <a:lnTo>
                    <a:pt x="342" y="14"/>
                  </a:lnTo>
                  <a:lnTo>
                    <a:pt x="320" y="14"/>
                  </a:lnTo>
                  <a:lnTo>
                    <a:pt x="301" y="14"/>
                  </a:lnTo>
                  <a:lnTo>
                    <a:pt x="282" y="11"/>
                  </a:lnTo>
                  <a:lnTo>
                    <a:pt x="264" y="11"/>
                  </a:lnTo>
                  <a:lnTo>
                    <a:pt x="247" y="6"/>
                  </a:lnTo>
                  <a:lnTo>
                    <a:pt x="229" y="3"/>
                  </a:lnTo>
                  <a:lnTo>
                    <a:pt x="213" y="0"/>
                  </a:lnTo>
                  <a:lnTo>
                    <a:pt x="199" y="0"/>
                  </a:lnTo>
                  <a:lnTo>
                    <a:pt x="188" y="0"/>
                  </a:lnTo>
                  <a:lnTo>
                    <a:pt x="183" y="0"/>
                  </a:lnTo>
                  <a:lnTo>
                    <a:pt x="178" y="0"/>
                  </a:lnTo>
                  <a:close/>
                </a:path>
              </a:pathLst>
            </a:custGeom>
            <a:solidFill>
              <a:srgbClr val="33CC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7076" name="Google Shape;7076;p62"/>
            <p:cNvSpPr/>
            <p:nvPr/>
          </p:nvSpPr>
          <p:spPr>
            <a:xfrm>
              <a:off x="4378675" y="2470168"/>
              <a:ext cx="218008" cy="49244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2400">
                  <a:solidFill>
                    <a:schemeClr val="lt1"/>
                  </a:solidFill>
                  <a:latin typeface="Arial"/>
                  <a:ea typeface="Arial"/>
                  <a:cs typeface="Arial"/>
                  <a:sym typeface="Arial"/>
                </a:rPr>
                <a:t>C</a:t>
              </a:r>
              <a:endParaRPr sz="1100"/>
            </a:p>
          </p:txBody>
        </p:sp>
        <p:sp>
          <p:nvSpPr>
            <p:cNvPr id="7077" name="Google Shape;7077;p62"/>
            <p:cNvSpPr/>
            <p:nvPr/>
          </p:nvSpPr>
          <p:spPr>
            <a:xfrm>
              <a:off x="4556756" y="2555332"/>
              <a:ext cx="49213" cy="21272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100">
                  <a:solidFill>
                    <a:srgbClr val="000000"/>
                  </a:solidFill>
                  <a:latin typeface="Arial"/>
                  <a:ea typeface="Arial"/>
                  <a:cs typeface="Arial"/>
                  <a:sym typeface="Arial"/>
                </a:rPr>
                <a:t> </a:t>
              </a:r>
              <a:endParaRPr sz="1400">
                <a:solidFill>
                  <a:schemeClr val="dk1"/>
                </a:solidFill>
                <a:latin typeface="Arial"/>
                <a:ea typeface="Arial"/>
                <a:cs typeface="Arial"/>
                <a:sym typeface="Arial"/>
              </a:endParaRPr>
            </a:p>
          </p:txBody>
        </p:sp>
      </p:grpSp>
      <p:grpSp>
        <p:nvGrpSpPr>
          <p:cNvPr id="7078" name="Google Shape;7078;p62"/>
          <p:cNvGrpSpPr/>
          <p:nvPr/>
        </p:nvGrpSpPr>
        <p:grpSpPr>
          <a:xfrm>
            <a:off x="4156945" y="1365519"/>
            <a:ext cx="259556" cy="283089"/>
            <a:chOff x="5542593" y="1820692"/>
            <a:chExt cx="346075" cy="377452"/>
          </a:xfrm>
        </p:grpSpPr>
        <p:sp>
          <p:nvSpPr>
            <p:cNvPr id="7079" name="Google Shape;7079;p62"/>
            <p:cNvSpPr/>
            <p:nvPr/>
          </p:nvSpPr>
          <p:spPr>
            <a:xfrm>
              <a:off x="5542593" y="1861594"/>
              <a:ext cx="346075" cy="336550"/>
            </a:xfrm>
            <a:custGeom>
              <a:rect b="b" l="l" r="r" t="t"/>
              <a:pathLst>
                <a:path extrusionOk="0" h="212" w="218">
                  <a:moveTo>
                    <a:pt x="111" y="0"/>
                  </a:moveTo>
                  <a:lnTo>
                    <a:pt x="100" y="0"/>
                  </a:lnTo>
                  <a:lnTo>
                    <a:pt x="89" y="3"/>
                  </a:lnTo>
                  <a:lnTo>
                    <a:pt x="78" y="6"/>
                  </a:lnTo>
                  <a:lnTo>
                    <a:pt x="68" y="8"/>
                  </a:lnTo>
                  <a:lnTo>
                    <a:pt x="57" y="14"/>
                  </a:lnTo>
                  <a:lnTo>
                    <a:pt x="49" y="19"/>
                  </a:lnTo>
                  <a:lnTo>
                    <a:pt x="41" y="24"/>
                  </a:lnTo>
                  <a:lnTo>
                    <a:pt x="33" y="30"/>
                  </a:lnTo>
                  <a:lnTo>
                    <a:pt x="25" y="38"/>
                  </a:lnTo>
                  <a:lnTo>
                    <a:pt x="19" y="46"/>
                  </a:lnTo>
                  <a:lnTo>
                    <a:pt x="14" y="54"/>
                  </a:lnTo>
                  <a:lnTo>
                    <a:pt x="8" y="65"/>
                  </a:lnTo>
                  <a:lnTo>
                    <a:pt x="6" y="73"/>
                  </a:lnTo>
                  <a:lnTo>
                    <a:pt x="3" y="83"/>
                  </a:lnTo>
                  <a:lnTo>
                    <a:pt x="0" y="94"/>
                  </a:lnTo>
                  <a:lnTo>
                    <a:pt x="0" y="105"/>
                  </a:lnTo>
                  <a:lnTo>
                    <a:pt x="0" y="115"/>
                  </a:lnTo>
                  <a:lnTo>
                    <a:pt x="3" y="126"/>
                  </a:lnTo>
                  <a:lnTo>
                    <a:pt x="6" y="137"/>
                  </a:lnTo>
                  <a:lnTo>
                    <a:pt x="8" y="148"/>
                  </a:lnTo>
                  <a:lnTo>
                    <a:pt x="14" y="156"/>
                  </a:lnTo>
                  <a:lnTo>
                    <a:pt x="19" y="164"/>
                  </a:lnTo>
                  <a:lnTo>
                    <a:pt x="25" y="172"/>
                  </a:lnTo>
                  <a:lnTo>
                    <a:pt x="33" y="180"/>
                  </a:lnTo>
                  <a:lnTo>
                    <a:pt x="41" y="188"/>
                  </a:lnTo>
                  <a:lnTo>
                    <a:pt x="49" y="193"/>
                  </a:lnTo>
                  <a:lnTo>
                    <a:pt x="57" y="199"/>
                  </a:lnTo>
                  <a:lnTo>
                    <a:pt x="68" y="204"/>
                  </a:lnTo>
                  <a:lnTo>
                    <a:pt x="78" y="207"/>
                  </a:lnTo>
                  <a:lnTo>
                    <a:pt x="89" y="209"/>
                  </a:lnTo>
                  <a:lnTo>
                    <a:pt x="100" y="212"/>
                  </a:lnTo>
                  <a:lnTo>
                    <a:pt x="111" y="212"/>
                  </a:lnTo>
                  <a:lnTo>
                    <a:pt x="121" y="212"/>
                  </a:lnTo>
                  <a:lnTo>
                    <a:pt x="132" y="209"/>
                  </a:lnTo>
                  <a:lnTo>
                    <a:pt x="143" y="207"/>
                  </a:lnTo>
                  <a:lnTo>
                    <a:pt x="154" y="204"/>
                  </a:lnTo>
                  <a:lnTo>
                    <a:pt x="162" y="199"/>
                  </a:lnTo>
                  <a:lnTo>
                    <a:pt x="170" y="193"/>
                  </a:lnTo>
                  <a:lnTo>
                    <a:pt x="178" y="188"/>
                  </a:lnTo>
                  <a:lnTo>
                    <a:pt x="186" y="180"/>
                  </a:lnTo>
                  <a:lnTo>
                    <a:pt x="194" y="172"/>
                  </a:lnTo>
                  <a:lnTo>
                    <a:pt x="199" y="164"/>
                  </a:lnTo>
                  <a:lnTo>
                    <a:pt x="205" y="156"/>
                  </a:lnTo>
                  <a:lnTo>
                    <a:pt x="210" y="148"/>
                  </a:lnTo>
                  <a:lnTo>
                    <a:pt x="213" y="137"/>
                  </a:lnTo>
                  <a:lnTo>
                    <a:pt x="216" y="126"/>
                  </a:lnTo>
                  <a:lnTo>
                    <a:pt x="218" y="115"/>
                  </a:lnTo>
                  <a:lnTo>
                    <a:pt x="218" y="105"/>
                  </a:lnTo>
                  <a:lnTo>
                    <a:pt x="218" y="94"/>
                  </a:lnTo>
                  <a:lnTo>
                    <a:pt x="216" y="83"/>
                  </a:lnTo>
                  <a:lnTo>
                    <a:pt x="213" y="73"/>
                  </a:lnTo>
                  <a:lnTo>
                    <a:pt x="210" y="65"/>
                  </a:lnTo>
                  <a:lnTo>
                    <a:pt x="205" y="54"/>
                  </a:lnTo>
                  <a:lnTo>
                    <a:pt x="199" y="46"/>
                  </a:lnTo>
                  <a:lnTo>
                    <a:pt x="194" y="38"/>
                  </a:lnTo>
                  <a:lnTo>
                    <a:pt x="186" y="30"/>
                  </a:lnTo>
                  <a:lnTo>
                    <a:pt x="178" y="24"/>
                  </a:lnTo>
                  <a:lnTo>
                    <a:pt x="170" y="19"/>
                  </a:lnTo>
                  <a:lnTo>
                    <a:pt x="162" y="14"/>
                  </a:lnTo>
                  <a:lnTo>
                    <a:pt x="154" y="8"/>
                  </a:lnTo>
                  <a:lnTo>
                    <a:pt x="143" y="6"/>
                  </a:lnTo>
                  <a:lnTo>
                    <a:pt x="132" y="3"/>
                  </a:lnTo>
                  <a:lnTo>
                    <a:pt x="121" y="0"/>
                  </a:lnTo>
                  <a:lnTo>
                    <a:pt x="111" y="0"/>
                  </a:lnTo>
                  <a:close/>
                </a:path>
              </a:pathLst>
            </a:custGeom>
            <a:solidFill>
              <a:srgbClr val="33CC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7080" name="Google Shape;7080;p62"/>
            <p:cNvSpPr/>
            <p:nvPr/>
          </p:nvSpPr>
          <p:spPr>
            <a:xfrm>
              <a:off x="5651010" y="1820692"/>
              <a:ext cx="141064" cy="369332"/>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800">
                  <a:solidFill>
                    <a:schemeClr val="lt1"/>
                  </a:solidFill>
                  <a:latin typeface="Arial"/>
                  <a:ea typeface="Arial"/>
                  <a:cs typeface="Arial"/>
                  <a:sym typeface="Arial"/>
                </a:rPr>
                <a:t>x</a:t>
              </a:r>
              <a:endParaRPr sz="1100"/>
            </a:p>
          </p:txBody>
        </p:sp>
      </p:grpSp>
      <p:sp>
        <p:nvSpPr>
          <p:cNvPr id="7081" name="Google Shape;7081;p62"/>
          <p:cNvSpPr/>
          <p:nvPr/>
        </p:nvSpPr>
        <p:spPr>
          <a:xfrm>
            <a:off x="843994" y="3319409"/>
            <a:ext cx="6172200" cy="1539900"/>
          </a:xfrm>
          <a:prstGeom prst="rect">
            <a:avLst/>
          </a:prstGeom>
          <a:noFill/>
          <a:ln>
            <a:noFill/>
          </a:ln>
        </p:spPr>
        <p:txBody>
          <a:bodyPr anchorCtr="0" anchor="t" bIns="34275" lIns="68575" spcFirstLastPara="1" rIns="68575" wrap="square" tIns="34275">
            <a:noAutofit/>
          </a:bodyPr>
          <a:lstStyle/>
          <a:p>
            <a:pPr indent="-215900" lvl="0" marL="215900" marR="0" rtl="0" algn="l">
              <a:lnSpc>
                <a:spcPct val="85000"/>
              </a:lnSpc>
              <a:spcBef>
                <a:spcPts val="0"/>
              </a:spcBef>
              <a:spcAft>
                <a:spcPts val="0"/>
              </a:spcAft>
              <a:buClr>
                <a:srgbClr val="000099"/>
              </a:buClr>
              <a:buSzPts val="1800"/>
              <a:buFont typeface="Noto Sans Symbols"/>
              <a:buChar char="▪"/>
            </a:pPr>
            <a:r>
              <a:rPr lang="en-US" sz="1800">
                <a:solidFill>
                  <a:schemeClr val="dk1"/>
                </a:solidFill>
              </a:rPr>
              <a:t>τα </a:t>
            </a:r>
            <a:r>
              <a:rPr lang="en-US" sz="1800">
                <a:solidFill>
                  <a:schemeClr val="dk1"/>
                </a:solidFill>
                <a:latin typeface="Arial"/>
                <a:ea typeface="Arial"/>
                <a:cs typeface="Arial"/>
                <a:sym typeface="Arial"/>
              </a:rPr>
              <a:t>A,B,C </a:t>
            </a:r>
            <a:r>
              <a:rPr lang="en-US" sz="1800">
                <a:solidFill>
                  <a:schemeClr val="dk1"/>
                </a:solidFill>
              </a:rPr>
              <a:t>είναι</a:t>
            </a:r>
            <a:r>
              <a:rPr lang="en-US" sz="1800">
                <a:solidFill>
                  <a:schemeClr val="dk1"/>
                </a:solidFill>
                <a:latin typeface="Arial"/>
                <a:ea typeface="Arial"/>
                <a:cs typeface="Arial"/>
                <a:sym typeface="Arial"/>
              </a:rPr>
              <a:t> </a:t>
            </a:r>
            <a:r>
              <a:rPr lang="en-US" sz="1800">
                <a:solidFill>
                  <a:srgbClr val="C00000"/>
                </a:solidFill>
              </a:rPr>
              <a:t>δίκτυα παρόχων</a:t>
            </a:r>
            <a:endParaRPr sz="1800"/>
          </a:p>
          <a:p>
            <a:pPr indent="-215900" lvl="0" marL="215900" marR="0" rtl="0" algn="l">
              <a:lnSpc>
                <a:spcPct val="85000"/>
              </a:lnSpc>
              <a:spcBef>
                <a:spcPts val="400"/>
              </a:spcBef>
              <a:spcAft>
                <a:spcPts val="0"/>
              </a:spcAft>
              <a:buClr>
                <a:srgbClr val="000099"/>
              </a:buClr>
              <a:buSzPts val="1800"/>
              <a:buFont typeface="Noto Sans Symbols"/>
              <a:buChar char="▪"/>
            </a:pPr>
            <a:r>
              <a:rPr lang="en-US" sz="1800">
                <a:solidFill>
                  <a:schemeClr val="dk1"/>
                </a:solidFill>
              </a:rPr>
              <a:t>τα </a:t>
            </a:r>
            <a:r>
              <a:rPr lang="en-US" sz="1800">
                <a:solidFill>
                  <a:schemeClr val="dk1"/>
                </a:solidFill>
                <a:latin typeface="Arial"/>
                <a:ea typeface="Arial"/>
                <a:cs typeface="Arial"/>
                <a:sym typeface="Arial"/>
              </a:rPr>
              <a:t>x,w,y </a:t>
            </a:r>
            <a:r>
              <a:rPr lang="en-US" sz="1800">
                <a:solidFill>
                  <a:schemeClr val="dk1"/>
                </a:solidFill>
              </a:rPr>
              <a:t>είναι </a:t>
            </a:r>
            <a:r>
              <a:rPr lang="en-US" sz="1800">
                <a:solidFill>
                  <a:srgbClr val="C00000"/>
                </a:solidFill>
              </a:rPr>
              <a:t>πελάτες</a:t>
            </a:r>
            <a:r>
              <a:rPr lang="en-US" sz="1800">
                <a:solidFill>
                  <a:schemeClr val="dk1"/>
                </a:solidFill>
                <a:latin typeface="Arial"/>
                <a:ea typeface="Arial"/>
                <a:cs typeface="Arial"/>
                <a:sym typeface="Arial"/>
              </a:rPr>
              <a:t> (</a:t>
            </a:r>
            <a:r>
              <a:rPr lang="en-US" sz="1800">
                <a:solidFill>
                  <a:schemeClr val="dk1"/>
                </a:solidFill>
              </a:rPr>
              <a:t>των δικτύων </a:t>
            </a:r>
            <a:r>
              <a:rPr lang="en-US" sz="1800">
                <a:solidFill>
                  <a:schemeClr val="dk1"/>
                </a:solidFill>
              </a:rPr>
              <a:t>παρόχων</a:t>
            </a:r>
            <a:r>
              <a:rPr lang="en-US" sz="1800">
                <a:solidFill>
                  <a:schemeClr val="dk1"/>
                </a:solidFill>
                <a:latin typeface="Arial"/>
                <a:ea typeface="Arial"/>
                <a:cs typeface="Arial"/>
                <a:sym typeface="Arial"/>
              </a:rPr>
              <a:t>)</a:t>
            </a:r>
            <a:endParaRPr sz="1800"/>
          </a:p>
          <a:p>
            <a:pPr indent="-215900" lvl="0" marL="215900" marR="0" rtl="0" algn="l">
              <a:lnSpc>
                <a:spcPct val="85000"/>
              </a:lnSpc>
              <a:spcBef>
                <a:spcPts val="400"/>
              </a:spcBef>
              <a:spcAft>
                <a:spcPts val="0"/>
              </a:spcAft>
              <a:buClr>
                <a:srgbClr val="000099"/>
              </a:buClr>
              <a:buSzPts val="1800"/>
              <a:buFont typeface="Noto Sans Symbols"/>
              <a:buChar char="▪"/>
            </a:pPr>
            <a:r>
              <a:rPr lang="en-US" sz="1800">
                <a:solidFill>
                  <a:schemeClr val="dk1"/>
                </a:solidFill>
                <a:latin typeface="Arial"/>
                <a:ea typeface="Arial"/>
                <a:cs typeface="Arial"/>
                <a:sym typeface="Arial"/>
              </a:rPr>
              <a:t>x </a:t>
            </a:r>
            <a:r>
              <a:rPr lang="en-US" sz="1800">
                <a:solidFill>
                  <a:schemeClr val="dk1"/>
                </a:solidFill>
              </a:rPr>
              <a:t>είναι </a:t>
            </a:r>
            <a:r>
              <a:rPr lang="en-US" sz="1800">
                <a:solidFill>
                  <a:srgbClr val="C00000"/>
                </a:solidFill>
                <a:latin typeface="Arial"/>
                <a:ea typeface="Arial"/>
                <a:cs typeface="Arial"/>
                <a:sym typeface="Arial"/>
              </a:rPr>
              <a:t>dual-homed: </a:t>
            </a:r>
            <a:r>
              <a:rPr lang="en-US" sz="1800">
                <a:solidFill>
                  <a:schemeClr val="dk1"/>
                </a:solidFill>
              </a:rPr>
              <a:t>συνδεδεμένο σε δύο δίκτυα</a:t>
            </a:r>
            <a:endParaRPr sz="1800"/>
          </a:p>
          <a:p>
            <a:pPr indent="-177800" lvl="0" marL="177800" marR="0" rtl="0" algn="l">
              <a:lnSpc>
                <a:spcPct val="85000"/>
              </a:lnSpc>
              <a:spcBef>
                <a:spcPts val="400"/>
              </a:spcBef>
              <a:spcAft>
                <a:spcPts val="0"/>
              </a:spcAft>
              <a:buClr>
                <a:srgbClr val="000099"/>
              </a:buClr>
              <a:buSzPts val="1800"/>
              <a:buFont typeface="Noto Sans Symbols"/>
              <a:buChar char="▪"/>
            </a:pPr>
            <a:r>
              <a:rPr lang="en-US" sz="1800">
                <a:solidFill>
                  <a:srgbClr val="000090"/>
                </a:solidFill>
              </a:rPr>
              <a:t>πολιτική για ενίσχυση</a:t>
            </a:r>
            <a:r>
              <a:rPr lang="en-US" sz="1800">
                <a:solidFill>
                  <a:srgbClr val="000090"/>
                </a:solidFill>
                <a:latin typeface="Arial"/>
                <a:ea typeface="Arial"/>
                <a:cs typeface="Arial"/>
                <a:sym typeface="Arial"/>
              </a:rPr>
              <a:t>: </a:t>
            </a:r>
            <a:r>
              <a:rPr lang="en-US" sz="1800">
                <a:solidFill>
                  <a:schemeClr val="dk1"/>
                </a:solidFill>
                <a:latin typeface="Arial"/>
                <a:ea typeface="Arial"/>
                <a:cs typeface="Arial"/>
                <a:sym typeface="Arial"/>
              </a:rPr>
              <a:t>x </a:t>
            </a:r>
            <a:r>
              <a:rPr lang="en-US" sz="1800">
                <a:solidFill>
                  <a:schemeClr val="dk1"/>
                </a:solidFill>
              </a:rPr>
              <a:t>δεν θέλει να δρομολογήσει από το </a:t>
            </a:r>
            <a:r>
              <a:rPr lang="en-US" sz="1800">
                <a:solidFill>
                  <a:schemeClr val="dk1"/>
                </a:solidFill>
                <a:latin typeface="Arial"/>
                <a:ea typeface="Arial"/>
                <a:cs typeface="Arial"/>
                <a:sym typeface="Arial"/>
              </a:rPr>
              <a:t>B </a:t>
            </a:r>
            <a:r>
              <a:rPr lang="en-US" sz="1800">
                <a:solidFill>
                  <a:schemeClr val="dk1"/>
                </a:solidFill>
              </a:rPr>
              <a:t>στο</a:t>
            </a:r>
            <a:r>
              <a:rPr lang="en-US" sz="1800">
                <a:solidFill>
                  <a:schemeClr val="dk1"/>
                </a:solidFill>
                <a:latin typeface="Arial"/>
                <a:ea typeface="Arial"/>
                <a:cs typeface="Arial"/>
                <a:sym typeface="Arial"/>
              </a:rPr>
              <a:t> C </a:t>
            </a:r>
            <a:r>
              <a:rPr lang="en-US" sz="1800">
                <a:solidFill>
                  <a:schemeClr val="dk1"/>
                </a:solidFill>
              </a:rPr>
              <a:t>μέσω</a:t>
            </a:r>
            <a:r>
              <a:rPr lang="en-US" sz="1800">
                <a:solidFill>
                  <a:schemeClr val="dk1"/>
                </a:solidFill>
                <a:latin typeface="Arial"/>
                <a:ea typeface="Arial"/>
                <a:cs typeface="Arial"/>
                <a:sym typeface="Arial"/>
              </a:rPr>
              <a:t> x </a:t>
            </a:r>
            <a:endParaRPr sz="1800"/>
          </a:p>
          <a:p>
            <a:pPr indent="-177800" lvl="1" marL="520700" marR="0" rtl="0" algn="l">
              <a:lnSpc>
                <a:spcPct val="85000"/>
              </a:lnSpc>
              <a:spcBef>
                <a:spcPts val="400"/>
              </a:spcBef>
              <a:spcAft>
                <a:spcPts val="0"/>
              </a:spcAft>
              <a:buClr>
                <a:srgbClr val="000099"/>
              </a:buClr>
              <a:buSzPts val="1800"/>
              <a:buFont typeface="Noto Sans Symbols"/>
              <a:buChar char="▪"/>
            </a:pPr>
            <a:r>
              <a:rPr b="0" lang="en-US" sz="1800" u="none" cap="none" strike="noStrike">
                <a:solidFill>
                  <a:schemeClr val="dk1"/>
                </a:solidFill>
                <a:latin typeface="Arial"/>
                <a:ea typeface="Arial"/>
                <a:cs typeface="Arial"/>
                <a:sym typeface="Arial"/>
              </a:rPr>
              <a:t>.. οπότε</a:t>
            </a:r>
            <a:r>
              <a:rPr lang="en-US" sz="1800">
                <a:solidFill>
                  <a:schemeClr val="dk1"/>
                </a:solidFill>
              </a:rPr>
              <a:t> το </a:t>
            </a:r>
            <a:r>
              <a:rPr b="0" lang="en-US" sz="1800" u="none" cap="none" strike="noStrike">
                <a:solidFill>
                  <a:schemeClr val="dk1"/>
                </a:solidFill>
                <a:latin typeface="Arial"/>
                <a:ea typeface="Arial"/>
                <a:cs typeface="Arial"/>
                <a:sym typeface="Arial"/>
              </a:rPr>
              <a:t>x </a:t>
            </a:r>
            <a:r>
              <a:rPr lang="en-US" sz="1800">
                <a:solidFill>
                  <a:schemeClr val="dk1"/>
                </a:solidFill>
              </a:rPr>
              <a:t>δεν θα διαφημίσει στο </a:t>
            </a:r>
            <a:r>
              <a:rPr b="0" lang="en-US" sz="1800" u="none" cap="none" strike="noStrike">
                <a:solidFill>
                  <a:schemeClr val="dk1"/>
                </a:solidFill>
                <a:latin typeface="Arial"/>
                <a:ea typeface="Arial"/>
                <a:cs typeface="Arial"/>
                <a:sym typeface="Arial"/>
              </a:rPr>
              <a:t>B </a:t>
            </a:r>
            <a:r>
              <a:rPr lang="en-US" sz="1800">
                <a:solidFill>
                  <a:schemeClr val="dk1"/>
                </a:solidFill>
              </a:rPr>
              <a:t>μια δρομολόγηση στο </a:t>
            </a:r>
            <a:r>
              <a:rPr b="0" lang="en-US" sz="1800" u="none" cap="none" strike="noStrike">
                <a:solidFill>
                  <a:schemeClr val="dk1"/>
                </a:solidFill>
                <a:latin typeface="Arial"/>
                <a:ea typeface="Arial"/>
                <a:cs typeface="Arial"/>
                <a:sym typeface="Arial"/>
              </a:rPr>
              <a:t>C</a:t>
            </a:r>
            <a:endParaRPr sz="1800"/>
          </a:p>
          <a:p>
            <a:pPr indent="-177800" lvl="0" marL="254000" marR="0" rtl="0" algn="l">
              <a:lnSpc>
                <a:spcPct val="85000"/>
              </a:lnSpc>
              <a:spcBef>
                <a:spcPts val="400"/>
              </a:spcBef>
              <a:spcAft>
                <a:spcPts val="0"/>
              </a:spcAft>
              <a:buClr>
                <a:srgbClr val="000099"/>
              </a:buClr>
              <a:buSzPts val="1200"/>
              <a:buFont typeface="Noto Sans Symbols"/>
              <a:buNone/>
            </a:pPr>
            <a:r>
              <a:t/>
            </a:r>
            <a:endParaRPr sz="1800">
              <a:solidFill>
                <a:schemeClr val="dk1"/>
              </a:solidFill>
              <a:latin typeface="Arial"/>
              <a:ea typeface="Arial"/>
              <a:cs typeface="Arial"/>
              <a:sym typeface="Arial"/>
            </a:endParaRPr>
          </a:p>
        </p:txBody>
      </p:sp>
      <p:grpSp>
        <p:nvGrpSpPr>
          <p:cNvPr id="7082" name="Google Shape;7082;p62"/>
          <p:cNvGrpSpPr/>
          <p:nvPr/>
        </p:nvGrpSpPr>
        <p:grpSpPr>
          <a:xfrm>
            <a:off x="4711776" y="1198229"/>
            <a:ext cx="2371726" cy="1283494"/>
            <a:chOff x="6282368" y="1597639"/>
            <a:chExt cx="3162301" cy="1711325"/>
          </a:xfrm>
        </p:grpSpPr>
        <p:sp>
          <p:nvSpPr>
            <p:cNvPr id="7083" name="Google Shape;7083;p62"/>
            <p:cNvSpPr/>
            <p:nvPr/>
          </p:nvSpPr>
          <p:spPr>
            <a:xfrm>
              <a:off x="6282368" y="1597639"/>
              <a:ext cx="965200" cy="450850"/>
            </a:xfrm>
            <a:prstGeom prst="rect">
              <a:avLst/>
            </a:prstGeom>
            <a:solidFill>
              <a:srgbClr val="FFFF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7084" name="Google Shape;7084;p62"/>
            <p:cNvSpPr/>
            <p:nvPr/>
          </p:nvSpPr>
          <p:spPr>
            <a:xfrm>
              <a:off x="6757320" y="2261646"/>
              <a:ext cx="835025" cy="30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500">
                  <a:solidFill>
                    <a:srgbClr val="000000"/>
                  </a:solidFill>
                  <a:latin typeface="Arial"/>
                  <a:ea typeface="Arial"/>
                  <a:cs typeface="Arial"/>
                  <a:sym typeface="Arial"/>
                </a:rPr>
                <a:t>legend</a:t>
              </a:r>
              <a:r>
                <a:rPr b="1" lang="en-US" sz="1300">
                  <a:solidFill>
                    <a:srgbClr val="000000"/>
                  </a:solidFill>
                  <a:latin typeface="Arial"/>
                  <a:ea typeface="Arial"/>
                  <a:cs typeface="Arial"/>
                  <a:sym typeface="Arial"/>
                </a:rPr>
                <a:t>:</a:t>
              </a:r>
              <a:endParaRPr sz="1400">
                <a:solidFill>
                  <a:schemeClr val="dk1"/>
                </a:solidFill>
                <a:latin typeface="Arial"/>
                <a:ea typeface="Arial"/>
                <a:cs typeface="Arial"/>
                <a:sym typeface="Arial"/>
              </a:endParaRPr>
            </a:p>
          </p:txBody>
        </p:sp>
        <p:sp>
          <p:nvSpPr>
            <p:cNvPr id="7085" name="Google Shape;7085;p62"/>
            <p:cNvSpPr/>
            <p:nvPr/>
          </p:nvSpPr>
          <p:spPr>
            <a:xfrm>
              <a:off x="7072943" y="1669076"/>
              <a:ext cx="60325" cy="25876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300">
                  <a:solidFill>
                    <a:srgbClr val="000000"/>
                  </a:solidFill>
                  <a:latin typeface="Arial"/>
                  <a:ea typeface="Arial"/>
                  <a:cs typeface="Arial"/>
                  <a:sym typeface="Arial"/>
                </a:rPr>
                <a:t> </a:t>
              </a:r>
              <a:endParaRPr sz="1400">
                <a:solidFill>
                  <a:schemeClr val="dk1"/>
                </a:solidFill>
                <a:latin typeface="Arial"/>
                <a:ea typeface="Arial"/>
                <a:cs typeface="Arial"/>
                <a:sym typeface="Arial"/>
              </a:endParaRPr>
            </a:p>
          </p:txBody>
        </p:sp>
        <p:sp>
          <p:nvSpPr>
            <p:cNvPr id="7086" name="Google Shape;7086;p62"/>
            <p:cNvSpPr/>
            <p:nvPr/>
          </p:nvSpPr>
          <p:spPr>
            <a:xfrm>
              <a:off x="8204831" y="2516801"/>
              <a:ext cx="1160463" cy="792163"/>
            </a:xfrm>
            <a:prstGeom prst="rect">
              <a:avLst/>
            </a:prstGeom>
            <a:solidFill>
              <a:srgbClr val="FFFF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7087" name="Google Shape;7087;p62"/>
            <p:cNvSpPr/>
            <p:nvPr/>
          </p:nvSpPr>
          <p:spPr>
            <a:xfrm>
              <a:off x="8331831" y="2580301"/>
              <a:ext cx="1112838" cy="30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500">
                  <a:solidFill>
                    <a:srgbClr val="000000"/>
                  </a:solidFill>
                  <a:latin typeface="Arial"/>
                  <a:ea typeface="Arial"/>
                  <a:cs typeface="Arial"/>
                  <a:sym typeface="Arial"/>
                </a:rPr>
                <a:t>customer </a:t>
              </a:r>
              <a:endParaRPr sz="1500">
                <a:solidFill>
                  <a:schemeClr val="dk1"/>
                </a:solidFill>
                <a:latin typeface="Arial"/>
                <a:ea typeface="Arial"/>
                <a:cs typeface="Arial"/>
                <a:sym typeface="Arial"/>
              </a:endParaRPr>
            </a:p>
          </p:txBody>
        </p:sp>
        <p:sp>
          <p:nvSpPr>
            <p:cNvPr id="7088" name="Google Shape;7088;p62"/>
            <p:cNvSpPr/>
            <p:nvPr/>
          </p:nvSpPr>
          <p:spPr>
            <a:xfrm>
              <a:off x="8331831" y="2831126"/>
              <a:ext cx="958850" cy="30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500">
                  <a:solidFill>
                    <a:srgbClr val="000000"/>
                  </a:solidFill>
                  <a:latin typeface="Arial"/>
                  <a:ea typeface="Arial"/>
                  <a:cs typeface="Arial"/>
                  <a:sym typeface="Arial"/>
                </a:rPr>
                <a:t>network:</a:t>
              </a:r>
              <a:endParaRPr sz="1500">
                <a:solidFill>
                  <a:schemeClr val="dk1"/>
                </a:solidFill>
                <a:latin typeface="Arial"/>
                <a:ea typeface="Arial"/>
                <a:cs typeface="Arial"/>
                <a:sym typeface="Arial"/>
              </a:endParaRPr>
            </a:p>
          </p:txBody>
        </p:sp>
        <p:sp>
          <p:nvSpPr>
            <p:cNvPr id="7089" name="Google Shape;7089;p62"/>
            <p:cNvSpPr/>
            <p:nvPr/>
          </p:nvSpPr>
          <p:spPr>
            <a:xfrm>
              <a:off x="9097006" y="2831126"/>
              <a:ext cx="69850" cy="30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500">
                  <a:solidFill>
                    <a:srgbClr val="000000"/>
                  </a:solidFill>
                  <a:latin typeface="Arial"/>
                  <a:ea typeface="Arial"/>
                  <a:cs typeface="Arial"/>
                  <a:sym typeface="Arial"/>
                </a:rPr>
                <a:t> </a:t>
              </a:r>
              <a:endParaRPr sz="1500">
                <a:solidFill>
                  <a:schemeClr val="dk1"/>
                </a:solidFill>
                <a:latin typeface="Arial"/>
                <a:ea typeface="Arial"/>
                <a:cs typeface="Arial"/>
                <a:sym typeface="Arial"/>
              </a:endParaRPr>
            </a:p>
          </p:txBody>
        </p:sp>
        <p:sp>
          <p:nvSpPr>
            <p:cNvPr id="7090" name="Google Shape;7090;p62"/>
            <p:cNvSpPr/>
            <p:nvPr/>
          </p:nvSpPr>
          <p:spPr>
            <a:xfrm>
              <a:off x="8204831" y="1623039"/>
              <a:ext cx="1106488" cy="673100"/>
            </a:xfrm>
            <a:prstGeom prst="rect">
              <a:avLst/>
            </a:prstGeom>
            <a:solidFill>
              <a:srgbClr val="FFFF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7091" name="Google Shape;7091;p62"/>
            <p:cNvSpPr/>
            <p:nvPr/>
          </p:nvSpPr>
          <p:spPr>
            <a:xfrm>
              <a:off x="8331831" y="1686539"/>
              <a:ext cx="917575" cy="30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500">
                  <a:solidFill>
                    <a:srgbClr val="000000"/>
                  </a:solidFill>
                  <a:latin typeface="Arial"/>
                  <a:ea typeface="Arial"/>
                  <a:cs typeface="Arial"/>
                  <a:sym typeface="Arial"/>
                </a:rPr>
                <a:t>provider</a:t>
              </a:r>
              <a:endParaRPr sz="1500">
                <a:solidFill>
                  <a:schemeClr val="dk1"/>
                </a:solidFill>
                <a:latin typeface="Arial"/>
                <a:ea typeface="Arial"/>
                <a:cs typeface="Arial"/>
                <a:sym typeface="Arial"/>
              </a:endParaRPr>
            </a:p>
          </p:txBody>
        </p:sp>
        <p:sp>
          <p:nvSpPr>
            <p:cNvPr id="7092" name="Google Shape;7092;p62"/>
            <p:cNvSpPr/>
            <p:nvPr/>
          </p:nvSpPr>
          <p:spPr>
            <a:xfrm>
              <a:off x="9054143" y="1686539"/>
              <a:ext cx="69850" cy="30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500">
                  <a:solidFill>
                    <a:srgbClr val="000000"/>
                  </a:solidFill>
                  <a:latin typeface="Arial"/>
                  <a:ea typeface="Arial"/>
                  <a:cs typeface="Arial"/>
                  <a:sym typeface="Arial"/>
                </a:rPr>
                <a:t> </a:t>
              </a:r>
              <a:endParaRPr sz="1500">
                <a:solidFill>
                  <a:schemeClr val="dk1"/>
                </a:solidFill>
                <a:latin typeface="Arial"/>
                <a:ea typeface="Arial"/>
                <a:cs typeface="Arial"/>
                <a:sym typeface="Arial"/>
              </a:endParaRPr>
            </a:p>
          </p:txBody>
        </p:sp>
        <p:sp>
          <p:nvSpPr>
            <p:cNvPr id="7093" name="Google Shape;7093;p62"/>
            <p:cNvSpPr/>
            <p:nvPr/>
          </p:nvSpPr>
          <p:spPr>
            <a:xfrm>
              <a:off x="8331831" y="1932601"/>
              <a:ext cx="889000" cy="30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500">
                  <a:solidFill>
                    <a:srgbClr val="000000"/>
                  </a:solidFill>
                  <a:latin typeface="Arial"/>
                  <a:ea typeface="Arial"/>
                  <a:cs typeface="Arial"/>
                  <a:sym typeface="Arial"/>
                </a:rPr>
                <a:t>network</a:t>
              </a:r>
              <a:endParaRPr sz="1500">
                <a:solidFill>
                  <a:schemeClr val="dk1"/>
                </a:solidFill>
                <a:latin typeface="Arial"/>
                <a:ea typeface="Arial"/>
                <a:cs typeface="Arial"/>
                <a:sym typeface="Arial"/>
              </a:endParaRPr>
            </a:p>
          </p:txBody>
        </p:sp>
        <p:sp>
          <p:nvSpPr>
            <p:cNvPr id="7094" name="Google Shape;7094;p62"/>
            <p:cNvSpPr/>
            <p:nvPr/>
          </p:nvSpPr>
          <p:spPr>
            <a:xfrm>
              <a:off x="9036681" y="1932601"/>
              <a:ext cx="69850" cy="30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500">
                  <a:solidFill>
                    <a:srgbClr val="000000"/>
                  </a:solidFill>
                  <a:latin typeface="Arial"/>
                  <a:ea typeface="Arial"/>
                  <a:cs typeface="Arial"/>
                  <a:sym typeface="Arial"/>
                </a:rPr>
                <a:t> </a:t>
              </a:r>
              <a:endParaRPr sz="1500">
                <a:solidFill>
                  <a:schemeClr val="dk1"/>
                </a:solidFill>
                <a:latin typeface="Arial"/>
                <a:ea typeface="Arial"/>
                <a:cs typeface="Arial"/>
                <a:sym typeface="Arial"/>
              </a:endParaRPr>
            </a:p>
          </p:txBody>
        </p:sp>
        <p:sp>
          <p:nvSpPr>
            <p:cNvPr id="7095" name="Google Shape;7095;p62"/>
            <p:cNvSpPr/>
            <p:nvPr/>
          </p:nvSpPr>
          <p:spPr>
            <a:xfrm>
              <a:off x="7392031" y="1673839"/>
              <a:ext cx="893763" cy="574675"/>
            </a:xfrm>
            <a:custGeom>
              <a:rect b="b" l="l" r="r" t="t"/>
              <a:pathLst>
                <a:path extrusionOk="0" h="362" w="563">
                  <a:moveTo>
                    <a:pt x="175" y="0"/>
                  </a:moveTo>
                  <a:lnTo>
                    <a:pt x="162" y="0"/>
                  </a:lnTo>
                  <a:lnTo>
                    <a:pt x="148" y="3"/>
                  </a:lnTo>
                  <a:lnTo>
                    <a:pt x="132" y="5"/>
                  </a:lnTo>
                  <a:lnTo>
                    <a:pt x="119" y="11"/>
                  </a:lnTo>
                  <a:lnTo>
                    <a:pt x="108" y="13"/>
                  </a:lnTo>
                  <a:lnTo>
                    <a:pt x="95" y="22"/>
                  </a:lnTo>
                  <a:lnTo>
                    <a:pt x="81" y="30"/>
                  </a:lnTo>
                  <a:lnTo>
                    <a:pt x="70" y="38"/>
                  </a:lnTo>
                  <a:lnTo>
                    <a:pt x="60" y="48"/>
                  </a:lnTo>
                  <a:lnTo>
                    <a:pt x="46" y="59"/>
                  </a:lnTo>
                  <a:lnTo>
                    <a:pt x="35" y="72"/>
                  </a:lnTo>
                  <a:lnTo>
                    <a:pt x="25" y="89"/>
                  </a:lnTo>
                  <a:lnTo>
                    <a:pt x="14" y="102"/>
                  </a:lnTo>
                  <a:lnTo>
                    <a:pt x="8" y="118"/>
                  </a:lnTo>
                  <a:lnTo>
                    <a:pt x="3" y="126"/>
                  </a:lnTo>
                  <a:lnTo>
                    <a:pt x="3" y="134"/>
                  </a:lnTo>
                  <a:lnTo>
                    <a:pt x="0" y="140"/>
                  </a:lnTo>
                  <a:lnTo>
                    <a:pt x="0" y="148"/>
                  </a:lnTo>
                  <a:lnTo>
                    <a:pt x="0" y="156"/>
                  </a:lnTo>
                  <a:lnTo>
                    <a:pt x="0" y="164"/>
                  </a:lnTo>
                  <a:lnTo>
                    <a:pt x="3" y="180"/>
                  </a:lnTo>
                  <a:lnTo>
                    <a:pt x="8" y="196"/>
                  </a:lnTo>
                  <a:lnTo>
                    <a:pt x="17" y="212"/>
                  </a:lnTo>
                  <a:lnTo>
                    <a:pt x="27" y="225"/>
                  </a:lnTo>
                  <a:lnTo>
                    <a:pt x="35" y="241"/>
                  </a:lnTo>
                  <a:lnTo>
                    <a:pt x="49" y="255"/>
                  </a:lnTo>
                  <a:lnTo>
                    <a:pt x="60" y="268"/>
                  </a:lnTo>
                  <a:lnTo>
                    <a:pt x="70" y="282"/>
                  </a:lnTo>
                  <a:lnTo>
                    <a:pt x="81" y="292"/>
                  </a:lnTo>
                  <a:lnTo>
                    <a:pt x="92" y="306"/>
                  </a:lnTo>
                  <a:lnTo>
                    <a:pt x="103" y="316"/>
                  </a:lnTo>
                  <a:lnTo>
                    <a:pt x="111" y="322"/>
                  </a:lnTo>
                  <a:lnTo>
                    <a:pt x="119" y="327"/>
                  </a:lnTo>
                  <a:lnTo>
                    <a:pt x="127" y="330"/>
                  </a:lnTo>
                  <a:lnTo>
                    <a:pt x="135" y="335"/>
                  </a:lnTo>
                  <a:lnTo>
                    <a:pt x="146" y="338"/>
                  </a:lnTo>
                  <a:lnTo>
                    <a:pt x="156" y="341"/>
                  </a:lnTo>
                  <a:lnTo>
                    <a:pt x="170" y="343"/>
                  </a:lnTo>
                  <a:lnTo>
                    <a:pt x="183" y="346"/>
                  </a:lnTo>
                  <a:lnTo>
                    <a:pt x="191" y="346"/>
                  </a:lnTo>
                  <a:lnTo>
                    <a:pt x="200" y="349"/>
                  </a:lnTo>
                  <a:lnTo>
                    <a:pt x="218" y="351"/>
                  </a:lnTo>
                  <a:lnTo>
                    <a:pt x="240" y="354"/>
                  </a:lnTo>
                  <a:lnTo>
                    <a:pt x="261" y="354"/>
                  </a:lnTo>
                  <a:lnTo>
                    <a:pt x="286" y="357"/>
                  </a:lnTo>
                  <a:lnTo>
                    <a:pt x="310" y="359"/>
                  </a:lnTo>
                  <a:lnTo>
                    <a:pt x="334" y="359"/>
                  </a:lnTo>
                  <a:lnTo>
                    <a:pt x="361" y="362"/>
                  </a:lnTo>
                  <a:lnTo>
                    <a:pt x="385" y="362"/>
                  </a:lnTo>
                  <a:lnTo>
                    <a:pt x="409" y="359"/>
                  </a:lnTo>
                  <a:lnTo>
                    <a:pt x="434" y="359"/>
                  </a:lnTo>
                  <a:lnTo>
                    <a:pt x="455" y="357"/>
                  </a:lnTo>
                  <a:lnTo>
                    <a:pt x="477" y="351"/>
                  </a:lnTo>
                  <a:lnTo>
                    <a:pt x="493" y="346"/>
                  </a:lnTo>
                  <a:lnTo>
                    <a:pt x="504" y="343"/>
                  </a:lnTo>
                  <a:lnTo>
                    <a:pt x="509" y="338"/>
                  </a:lnTo>
                  <a:lnTo>
                    <a:pt x="517" y="335"/>
                  </a:lnTo>
                  <a:lnTo>
                    <a:pt x="522" y="330"/>
                  </a:lnTo>
                  <a:lnTo>
                    <a:pt x="528" y="325"/>
                  </a:lnTo>
                  <a:lnTo>
                    <a:pt x="533" y="319"/>
                  </a:lnTo>
                  <a:lnTo>
                    <a:pt x="541" y="306"/>
                  </a:lnTo>
                  <a:lnTo>
                    <a:pt x="549" y="292"/>
                  </a:lnTo>
                  <a:lnTo>
                    <a:pt x="555" y="274"/>
                  </a:lnTo>
                  <a:lnTo>
                    <a:pt x="557" y="255"/>
                  </a:lnTo>
                  <a:lnTo>
                    <a:pt x="560" y="236"/>
                  </a:lnTo>
                  <a:lnTo>
                    <a:pt x="563" y="215"/>
                  </a:lnTo>
                  <a:lnTo>
                    <a:pt x="563" y="193"/>
                  </a:lnTo>
                  <a:lnTo>
                    <a:pt x="560" y="172"/>
                  </a:lnTo>
                  <a:lnTo>
                    <a:pt x="560" y="153"/>
                  </a:lnTo>
                  <a:lnTo>
                    <a:pt x="557" y="131"/>
                  </a:lnTo>
                  <a:lnTo>
                    <a:pt x="557" y="113"/>
                  </a:lnTo>
                  <a:lnTo>
                    <a:pt x="555" y="94"/>
                  </a:lnTo>
                  <a:lnTo>
                    <a:pt x="552" y="78"/>
                  </a:lnTo>
                  <a:lnTo>
                    <a:pt x="549" y="64"/>
                  </a:lnTo>
                  <a:lnTo>
                    <a:pt x="547" y="59"/>
                  </a:lnTo>
                  <a:lnTo>
                    <a:pt x="547" y="54"/>
                  </a:lnTo>
                  <a:lnTo>
                    <a:pt x="544" y="46"/>
                  </a:lnTo>
                  <a:lnTo>
                    <a:pt x="541" y="38"/>
                  </a:lnTo>
                  <a:lnTo>
                    <a:pt x="539" y="30"/>
                  </a:lnTo>
                  <a:lnTo>
                    <a:pt x="536" y="27"/>
                  </a:lnTo>
                  <a:lnTo>
                    <a:pt x="533" y="22"/>
                  </a:lnTo>
                  <a:lnTo>
                    <a:pt x="528" y="19"/>
                  </a:lnTo>
                  <a:lnTo>
                    <a:pt x="522" y="19"/>
                  </a:lnTo>
                  <a:lnTo>
                    <a:pt x="520" y="16"/>
                  </a:lnTo>
                  <a:lnTo>
                    <a:pt x="506" y="16"/>
                  </a:lnTo>
                  <a:lnTo>
                    <a:pt x="495" y="16"/>
                  </a:lnTo>
                  <a:lnTo>
                    <a:pt x="479" y="16"/>
                  </a:lnTo>
                  <a:lnTo>
                    <a:pt x="474" y="13"/>
                  </a:lnTo>
                  <a:lnTo>
                    <a:pt x="466" y="13"/>
                  </a:lnTo>
                  <a:lnTo>
                    <a:pt x="458" y="13"/>
                  </a:lnTo>
                  <a:lnTo>
                    <a:pt x="450" y="11"/>
                  </a:lnTo>
                  <a:lnTo>
                    <a:pt x="431" y="11"/>
                  </a:lnTo>
                  <a:lnTo>
                    <a:pt x="409" y="11"/>
                  </a:lnTo>
                  <a:lnTo>
                    <a:pt x="388" y="13"/>
                  </a:lnTo>
                  <a:lnTo>
                    <a:pt x="364" y="13"/>
                  </a:lnTo>
                  <a:lnTo>
                    <a:pt x="342" y="13"/>
                  </a:lnTo>
                  <a:lnTo>
                    <a:pt x="321" y="13"/>
                  </a:lnTo>
                  <a:lnTo>
                    <a:pt x="302" y="13"/>
                  </a:lnTo>
                  <a:lnTo>
                    <a:pt x="283" y="11"/>
                  </a:lnTo>
                  <a:lnTo>
                    <a:pt x="264" y="11"/>
                  </a:lnTo>
                  <a:lnTo>
                    <a:pt x="248" y="5"/>
                  </a:lnTo>
                  <a:lnTo>
                    <a:pt x="229" y="3"/>
                  </a:lnTo>
                  <a:lnTo>
                    <a:pt x="213" y="0"/>
                  </a:lnTo>
                  <a:lnTo>
                    <a:pt x="200" y="0"/>
                  </a:lnTo>
                  <a:lnTo>
                    <a:pt x="186" y="0"/>
                  </a:lnTo>
                  <a:lnTo>
                    <a:pt x="181" y="0"/>
                  </a:lnTo>
                  <a:lnTo>
                    <a:pt x="175" y="0"/>
                  </a:lnTo>
                  <a:close/>
                </a:path>
              </a:pathLst>
            </a:custGeom>
            <a:solidFill>
              <a:srgbClr val="33CC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7096" name="Google Shape;7096;p62"/>
            <p:cNvSpPr/>
            <p:nvPr/>
          </p:nvSpPr>
          <p:spPr>
            <a:xfrm>
              <a:off x="7892093" y="2631101"/>
              <a:ext cx="346075" cy="336550"/>
            </a:xfrm>
            <a:custGeom>
              <a:rect b="b" l="l" r="r" t="t"/>
              <a:pathLst>
                <a:path extrusionOk="0" h="212" w="218">
                  <a:moveTo>
                    <a:pt x="111" y="0"/>
                  </a:moveTo>
                  <a:lnTo>
                    <a:pt x="100" y="0"/>
                  </a:lnTo>
                  <a:lnTo>
                    <a:pt x="89" y="3"/>
                  </a:lnTo>
                  <a:lnTo>
                    <a:pt x="78" y="6"/>
                  </a:lnTo>
                  <a:lnTo>
                    <a:pt x="67" y="8"/>
                  </a:lnTo>
                  <a:lnTo>
                    <a:pt x="57" y="14"/>
                  </a:lnTo>
                  <a:lnTo>
                    <a:pt x="49" y="19"/>
                  </a:lnTo>
                  <a:lnTo>
                    <a:pt x="41" y="25"/>
                  </a:lnTo>
                  <a:lnTo>
                    <a:pt x="33" y="33"/>
                  </a:lnTo>
                  <a:lnTo>
                    <a:pt x="24" y="38"/>
                  </a:lnTo>
                  <a:lnTo>
                    <a:pt x="19" y="46"/>
                  </a:lnTo>
                  <a:lnTo>
                    <a:pt x="14" y="57"/>
                  </a:lnTo>
                  <a:lnTo>
                    <a:pt x="8" y="65"/>
                  </a:lnTo>
                  <a:lnTo>
                    <a:pt x="6" y="76"/>
                  </a:lnTo>
                  <a:lnTo>
                    <a:pt x="3" y="84"/>
                  </a:lnTo>
                  <a:lnTo>
                    <a:pt x="0" y="94"/>
                  </a:lnTo>
                  <a:lnTo>
                    <a:pt x="0" y="105"/>
                  </a:lnTo>
                  <a:lnTo>
                    <a:pt x="0" y="116"/>
                  </a:lnTo>
                  <a:lnTo>
                    <a:pt x="3" y="126"/>
                  </a:lnTo>
                  <a:lnTo>
                    <a:pt x="6" y="137"/>
                  </a:lnTo>
                  <a:lnTo>
                    <a:pt x="8" y="148"/>
                  </a:lnTo>
                  <a:lnTo>
                    <a:pt x="14" y="156"/>
                  </a:lnTo>
                  <a:lnTo>
                    <a:pt x="19" y="164"/>
                  </a:lnTo>
                  <a:lnTo>
                    <a:pt x="24" y="172"/>
                  </a:lnTo>
                  <a:lnTo>
                    <a:pt x="33" y="180"/>
                  </a:lnTo>
                  <a:lnTo>
                    <a:pt x="41" y="188"/>
                  </a:lnTo>
                  <a:lnTo>
                    <a:pt x="49" y="193"/>
                  </a:lnTo>
                  <a:lnTo>
                    <a:pt x="57" y="199"/>
                  </a:lnTo>
                  <a:lnTo>
                    <a:pt x="67" y="204"/>
                  </a:lnTo>
                  <a:lnTo>
                    <a:pt x="78" y="207"/>
                  </a:lnTo>
                  <a:lnTo>
                    <a:pt x="89" y="210"/>
                  </a:lnTo>
                  <a:lnTo>
                    <a:pt x="100" y="212"/>
                  </a:lnTo>
                  <a:lnTo>
                    <a:pt x="111" y="212"/>
                  </a:lnTo>
                  <a:lnTo>
                    <a:pt x="121" y="212"/>
                  </a:lnTo>
                  <a:lnTo>
                    <a:pt x="132" y="210"/>
                  </a:lnTo>
                  <a:lnTo>
                    <a:pt x="143" y="207"/>
                  </a:lnTo>
                  <a:lnTo>
                    <a:pt x="154" y="204"/>
                  </a:lnTo>
                  <a:lnTo>
                    <a:pt x="162" y="199"/>
                  </a:lnTo>
                  <a:lnTo>
                    <a:pt x="170" y="193"/>
                  </a:lnTo>
                  <a:lnTo>
                    <a:pt x="178" y="188"/>
                  </a:lnTo>
                  <a:lnTo>
                    <a:pt x="186" y="180"/>
                  </a:lnTo>
                  <a:lnTo>
                    <a:pt x="194" y="172"/>
                  </a:lnTo>
                  <a:lnTo>
                    <a:pt x="199" y="164"/>
                  </a:lnTo>
                  <a:lnTo>
                    <a:pt x="205" y="156"/>
                  </a:lnTo>
                  <a:lnTo>
                    <a:pt x="210" y="148"/>
                  </a:lnTo>
                  <a:lnTo>
                    <a:pt x="213" y="137"/>
                  </a:lnTo>
                  <a:lnTo>
                    <a:pt x="215" y="126"/>
                  </a:lnTo>
                  <a:lnTo>
                    <a:pt x="218" y="116"/>
                  </a:lnTo>
                  <a:lnTo>
                    <a:pt x="218" y="105"/>
                  </a:lnTo>
                  <a:lnTo>
                    <a:pt x="218" y="94"/>
                  </a:lnTo>
                  <a:lnTo>
                    <a:pt x="215" y="84"/>
                  </a:lnTo>
                  <a:lnTo>
                    <a:pt x="213" y="76"/>
                  </a:lnTo>
                  <a:lnTo>
                    <a:pt x="210" y="65"/>
                  </a:lnTo>
                  <a:lnTo>
                    <a:pt x="205" y="57"/>
                  </a:lnTo>
                  <a:lnTo>
                    <a:pt x="199" y="46"/>
                  </a:lnTo>
                  <a:lnTo>
                    <a:pt x="194" y="38"/>
                  </a:lnTo>
                  <a:lnTo>
                    <a:pt x="186" y="33"/>
                  </a:lnTo>
                  <a:lnTo>
                    <a:pt x="178" y="25"/>
                  </a:lnTo>
                  <a:lnTo>
                    <a:pt x="170" y="19"/>
                  </a:lnTo>
                  <a:lnTo>
                    <a:pt x="162" y="14"/>
                  </a:lnTo>
                  <a:lnTo>
                    <a:pt x="154" y="8"/>
                  </a:lnTo>
                  <a:lnTo>
                    <a:pt x="143" y="6"/>
                  </a:lnTo>
                  <a:lnTo>
                    <a:pt x="132" y="3"/>
                  </a:lnTo>
                  <a:lnTo>
                    <a:pt x="121" y="0"/>
                  </a:lnTo>
                  <a:lnTo>
                    <a:pt x="111" y="0"/>
                  </a:lnTo>
                  <a:close/>
                </a:path>
              </a:pathLst>
            </a:custGeom>
            <a:solidFill>
              <a:srgbClr val="33CC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grpSp>
      <p:sp>
        <p:nvSpPr>
          <p:cNvPr id="7097" name="Google Shape;7097;p62"/>
          <p:cNvSpPr/>
          <p:nvPr/>
        </p:nvSpPr>
        <p:spPr>
          <a:xfrm>
            <a:off x="4021282" y="1278082"/>
            <a:ext cx="540300" cy="509100"/>
          </a:xfrm>
          <a:prstGeom prst="ellipse">
            <a:avLst/>
          </a:prstGeom>
          <a:noFill/>
          <a:ln cap="flat" cmpd="sng" w="28575">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97"/>
                                        </p:tgtEl>
                                        <p:attrNameLst>
                                          <p:attrName>style.visibility</p:attrName>
                                        </p:attrNameLst>
                                      </p:cBhvr>
                                      <p:to>
                                        <p:strVal val="visible"/>
                                      </p:to>
                                    </p:set>
                                    <p:animEffect filter="fade" transition="in">
                                      <p:cBhvr>
                                        <p:cTn dur="500"/>
                                        <p:tgtEl>
                                          <p:spTgt spid="70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1" name="Shape 7101"/>
        <p:cNvGrpSpPr/>
        <p:nvPr/>
      </p:nvGrpSpPr>
      <p:grpSpPr>
        <a:xfrm>
          <a:off x="0" y="0"/>
          <a:ext cx="0" cy="0"/>
          <a:chOff x="0" y="0"/>
          <a:chExt cx="0" cy="0"/>
        </a:xfrm>
      </p:grpSpPr>
      <p:sp>
        <p:nvSpPr>
          <p:cNvPr id="7102" name="Google Shape;7102;p63"/>
          <p:cNvSpPr txBox="1"/>
          <p:nvPr>
            <p:ph idx="1" type="body"/>
          </p:nvPr>
        </p:nvSpPr>
        <p:spPr>
          <a:xfrm>
            <a:off x="261" y="1180285"/>
            <a:ext cx="7886700" cy="3263400"/>
          </a:xfrm>
          <a:prstGeom prst="rect">
            <a:avLst/>
          </a:prstGeom>
          <a:noFill/>
          <a:ln>
            <a:noFill/>
          </a:ln>
        </p:spPr>
        <p:txBody>
          <a:bodyPr anchorCtr="0" anchor="t" bIns="34275" lIns="68575" spcFirstLastPara="1" rIns="68575" wrap="square" tIns="34275">
            <a:noAutofit/>
          </a:bodyPr>
          <a:lstStyle/>
          <a:p>
            <a:pPr indent="-254000" lvl="0" marL="254000" rtl="0" algn="l">
              <a:lnSpc>
                <a:spcPct val="90000"/>
              </a:lnSpc>
              <a:spcBef>
                <a:spcPts val="0"/>
              </a:spcBef>
              <a:spcAft>
                <a:spcPts val="0"/>
              </a:spcAft>
              <a:buSzPts val="2400"/>
              <a:buChar char="▪"/>
            </a:pPr>
            <a:r>
              <a:rPr lang="en-US" sz="2400"/>
              <a:t>ο δρομολογητής μπορεί να μάθει περισσότερα από μια διαδρομή στον προορισμό</a:t>
            </a:r>
            <a:r>
              <a:rPr lang="en-US" sz="2400"/>
              <a:t> AS, επιλέγει την διαδρομή βάσει:</a:t>
            </a:r>
            <a:endParaRPr sz="2400"/>
          </a:p>
          <a:p>
            <a:pPr indent="-355600" lvl="1" marL="812800" rtl="0" algn="l">
              <a:lnSpc>
                <a:spcPct val="90000"/>
              </a:lnSpc>
              <a:spcBef>
                <a:spcPts val="400"/>
              </a:spcBef>
              <a:spcAft>
                <a:spcPts val="0"/>
              </a:spcAft>
              <a:buSzPts val="2400"/>
              <a:buFont typeface="Arial"/>
              <a:buAutoNum type="arabicPeriod"/>
            </a:pPr>
            <a:r>
              <a:rPr lang="en-US" sz="2400"/>
              <a:t>τοπική τιμή προτίμησης</a:t>
            </a:r>
            <a:r>
              <a:rPr lang="en-US" sz="2400"/>
              <a:t>: απόφαση πολιτικής</a:t>
            </a:r>
            <a:endParaRPr sz="2400"/>
          </a:p>
          <a:p>
            <a:pPr indent="-355600" lvl="1" marL="812800" rtl="0" algn="l">
              <a:lnSpc>
                <a:spcPct val="90000"/>
              </a:lnSpc>
              <a:spcBef>
                <a:spcPts val="400"/>
              </a:spcBef>
              <a:spcAft>
                <a:spcPts val="0"/>
              </a:spcAft>
              <a:buSzPts val="2400"/>
              <a:buFont typeface="Arial"/>
              <a:buAutoNum type="arabicPeriod"/>
            </a:pPr>
            <a:r>
              <a:rPr lang="en-US" sz="2400"/>
              <a:t>μικρότερο </a:t>
            </a:r>
            <a:r>
              <a:rPr lang="en-US" sz="2400"/>
              <a:t>AS-PATH </a:t>
            </a:r>
            <a:endParaRPr sz="2400"/>
          </a:p>
          <a:p>
            <a:pPr indent="-355600" lvl="1" marL="812800" rtl="0" algn="l">
              <a:lnSpc>
                <a:spcPct val="90000"/>
              </a:lnSpc>
              <a:spcBef>
                <a:spcPts val="400"/>
              </a:spcBef>
              <a:spcAft>
                <a:spcPts val="0"/>
              </a:spcAft>
              <a:buSzPts val="2400"/>
              <a:buFont typeface="Arial"/>
              <a:buAutoNum type="arabicPeriod"/>
            </a:pPr>
            <a:r>
              <a:rPr lang="en-US" sz="2400"/>
              <a:t>πιο κοντινό</a:t>
            </a:r>
            <a:r>
              <a:rPr lang="en-US" sz="2400"/>
              <a:t> NEXT-HOP δρομολογητή: δρομολόγηση</a:t>
            </a:r>
            <a:endParaRPr sz="2400"/>
          </a:p>
          <a:p>
            <a:pPr indent="-355600" lvl="1" marL="812800" rtl="0" algn="l">
              <a:lnSpc>
                <a:spcPct val="90000"/>
              </a:lnSpc>
              <a:spcBef>
                <a:spcPts val="400"/>
              </a:spcBef>
              <a:spcAft>
                <a:spcPts val="0"/>
              </a:spcAft>
              <a:buSzPts val="2400"/>
              <a:buFont typeface="Arial"/>
              <a:buAutoNum type="arabicPeriod"/>
            </a:pPr>
            <a:r>
              <a:rPr lang="en-US" sz="2400"/>
              <a:t>καυτής πατάτας</a:t>
            </a:r>
            <a:endParaRPr sz="2400"/>
          </a:p>
          <a:p>
            <a:pPr indent="-355600" lvl="1" marL="812800" rtl="0" algn="l">
              <a:lnSpc>
                <a:spcPct val="90000"/>
              </a:lnSpc>
              <a:spcBef>
                <a:spcPts val="400"/>
              </a:spcBef>
              <a:spcAft>
                <a:spcPts val="0"/>
              </a:spcAft>
              <a:buSzPts val="2400"/>
              <a:buFont typeface="Arial"/>
              <a:buAutoNum type="arabicPeriod"/>
            </a:pPr>
            <a:r>
              <a:rPr lang="en-US" sz="2400"/>
              <a:t>επιπλέον κριτήρια</a:t>
            </a:r>
            <a:endParaRPr sz="2400"/>
          </a:p>
          <a:p>
            <a:pPr indent="0" lvl="0" marL="101600" rtl="0" algn="l">
              <a:lnSpc>
                <a:spcPct val="90000"/>
              </a:lnSpc>
              <a:spcBef>
                <a:spcPts val="800"/>
              </a:spcBef>
              <a:spcAft>
                <a:spcPts val="0"/>
              </a:spcAft>
              <a:buSzPts val="2100"/>
              <a:buNone/>
            </a:pPr>
            <a:r>
              <a:t/>
            </a:r>
            <a:endParaRPr sz="2400"/>
          </a:p>
        </p:txBody>
      </p:sp>
      <p:sp>
        <p:nvSpPr>
          <p:cNvPr id="7103" name="Google Shape;7103;p63"/>
          <p:cNvSpPr txBox="1"/>
          <p:nvPr>
            <p:ph type="title"/>
          </p:nvPr>
        </p:nvSpPr>
        <p:spPr>
          <a:xfrm>
            <a:off x="19050" y="338866"/>
            <a:ext cx="78867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Arial"/>
              <a:buNone/>
            </a:pPr>
            <a:r>
              <a:rPr lang="en-US" sz="3600"/>
              <a:t>BGP επιλογή δρομολόγησης</a:t>
            </a:r>
            <a:endParaRPr sz="3600"/>
          </a:p>
        </p:txBody>
      </p:sp>
      <p:sp>
        <p:nvSpPr>
          <p:cNvPr id="7104" name="Google Shape;7104;p63"/>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9" name="Shape 7109"/>
        <p:cNvGrpSpPr/>
        <p:nvPr/>
      </p:nvGrpSpPr>
      <p:grpSpPr>
        <a:xfrm>
          <a:off x="0" y="0"/>
          <a:ext cx="0" cy="0"/>
          <a:chOff x="0" y="0"/>
          <a:chExt cx="0" cy="0"/>
        </a:xfrm>
      </p:grpSpPr>
      <p:sp>
        <p:nvSpPr>
          <p:cNvPr id="7110" name="Google Shape;7110;p64"/>
          <p:cNvSpPr txBox="1"/>
          <p:nvPr>
            <p:ph type="title"/>
          </p:nvPr>
        </p:nvSpPr>
        <p:spPr>
          <a:xfrm>
            <a:off x="-10582" y="140794"/>
            <a:ext cx="7886700" cy="6711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0000A3"/>
              </a:buClr>
              <a:buSzPts val="3300"/>
              <a:buFont typeface="Arial"/>
              <a:buNone/>
            </a:pPr>
            <a:r>
              <a:rPr lang="en-US" sz="3000"/>
              <a:t>Επίπεδο Δικτύου: “επίπεδο ελέγχου” roadmap</a:t>
            </a:r>
            <a:endParaRPr sz="3000"/>
          </a:p>
        </p:txBody>
      </p:sp>
      <p:pic>
        <p:nvPicPr>
          <p:cNvPr descr="A train crossing a bridge over a body of water&#10;&#10;Description automatically generated" id="7111" name="Google Shape;7111;p64"/>
          <p:cNvPicPr preferRelativeResize="0"/>
          <p:nvPr/>
        </p:nvPicPr>
        <p:blipFill rotWithShape="1">
          <a:blip r:embed="rId3">
            <a:alphaModFix/>
          </a:blip>
          <a:srcRect b="0" l="0" r="0" t="0"/>
          <a:stretch/>
        </p:blipFill>
        <p:spPr>
          <a:xfrm>
            <a:off x="5401866" y="1034397"/>
            <a:ext cx="2326736" cy="1745052"/>
          </a:xfrm>
          <a:prstGeom prst="rect">
            <a:avLst/>
          </a:prstGeom>
          <a:noFill/>
          <a:ln>
            <a:noFill/>
          </a:ln>
        </p:spPr>
      </p:pic>
      <p:sp>
        <p:nvSpPr>
          <p:cNvPr id="7112" name="Google Shape;7112;p64"/>
          <p:cNvSpPr txBox="1"/>
          <p:nvPr/>
        </p:nvSpPr>
        <p:spPr>
          <a:xfrm>
            <a:off x="5071256" y="3108423"/>
            <a:ext cx="3799800" cy="1453200"/>
          </a:xfrm>
          <a:prstGeom prst="rect">
            <a:avLst/>
          </a:prstGeom>
          <a:noFill/>
          <a:ln>
            <a:noFill/>
          </a:ln>
        </p:spPr>
        <p:txBody>
          <a:bodyPr anchorCtr="0" anchor="t" bIns="34275" lIns="68575" spcFirstLastPara="1" rIns="68575" wrap="square" tIns="34275">
            <a:normAutofit/>
          </a:bodyPr>
          <a:lstStyle/>
          <a:p>
            <a:pPr indent="-203200" lvl="0" marL="304800" rtl="0" algn="l">
              <a:lnSpc>
                <a:spcPct val="90000"/>
              </a:lnSpc>
              <a:spcBef>
                <a:spcPts val="0"/>
              </a:spcBef>
              <a:spcAft>
                <a:spcPts val="0"/>
              </a:spcAft>
              <a:buClr>
                <a:schemeClr val="lt2"/>
              </a:buClr>
              <a:buSzPts val="2200"/>
              <a:buFont typeface="Noto Sans Symbols"/>
              <a:buChar char="▪"/>
            </a:pPr>
            <a:r>
              <a:rPr lang="en-US" sz="2200">
                <a:solidFill>
                  <a:schemeClr val="lt2"/>
                </a:solidFill>
              </a:rPr>
              <a:t>Διαχείριση δικτύου, διαμόρφωση</a:t>
            </a:r>
            <a:endParaRPr sz="2200">
              <a:solidFill>
                <a:schemeClr val="lt2"/>
              </a:solidFill>
            </a:endParaRPr>
          </a:p>
          <a:p>
            <a:pPr indent="-177800" lvl="1" marL="520700" rtl="0" algn="l">
              <a:lnSpc>
                <a:spcPct val="90000"/>
              </a:lnSpc>
              <a:spcBef>
                <a:spcPts val="400"/>
              </a:spcBef>
              <a:spcAft>
                <a:spcPts val="0"/>
              </a:spcAft>
              <a:buClr>
                <a:schemeClr val="lt2"/>
              </a:buClr>
              <a:buSzPts val="2200"/>
              <a:buChar char="•"/>
            </a:pPr>
            <a:r>
              <a:rPr lang="en-US" sz="2200">
                <a:solidFill>
                  <a:schemeClr val="lt2"/>
                </a:solidFill>
              </a:rPr>
              <a:t>SNMP</a:t>
            </a:r>
            <a:endParaRPr sz="2200">
              <a:solidFill>
                <a:schemeClr val="lt2"/>
              </a:solidFill>
            </a:endParaRPr>
          </a:p>
          <a:p>
            <a:pPr indent="-177800" lvl="1" marL="520700" rtl="0" algn="l">
              <a:lnSpc>
                <a:spcPct val="90000"/>
              </a:lnSpc>
              <a:spcBef>
                <a:spcPts val="400"/>
              </a:spcBef>
              <a:spcAft>
                <a:spcPts val="0"/>
              </a:spcAft>
              <a:buClr>
                <a:schemeClr val="lt2"/>
              </a:buClr>
              <a:buSzPts val="2200"/>
              <a:buChar char="•"/>
            </a:pPr>
            <a:r>
              <a:rPr lang="en-US" sz="2200">
                <a:solidFill>
                  <a:schemeClr val="lt2"/>
                </a:solidFill>
              </a:rPr>
              <a:t>NETCONF/YANG</a:t>
            </a:r>
            <a:endParaRPr sz="2200">
              <a:solidFill>
                <a:srgbClr val="BFBFBF"/>
              </a:solidFill>
            </a:endParaRPr>
          </a:p>
        </p:txBody>
      </p:sp>
      <p:sp>
        <p:nvSpPr>
          <p:cNvPr id="7113" name="Google Shape;7113;p64"/>
          <p:cNvSpPr txBox="1"/>
          <p:nvPr/>
        </p:nvSpPr>
        <p:spPr>
          <a:xfrm>
            <a:off x="9642" y="1021211"/>
            <a:ext cx="4179000" cy="3779400"/>
          </a:xfrm>
          <a:prstGeom prst="rect">
            <a:avLst/>
          </a:prstGeom>
          <a:noFill/>
          <a:ln>
            <a:noFill/>
          </a:ln>
        </p:spPr>
        <p:txBody>
          <a:bodyPr anchorCtr="0" anchor="t" bIns="34275" lIns="68575" spcFirstLastPara="1" rIns="68575" wrap="square" tIns="34275">
            <a:noAutofit/>
          </a:bodyPr>
          <a:lstStyle/>
          <a:p>
            <a:pPr indent="-177800" lvl="0" marL="215900" rtl="0" algn="l">
              <a:lnSpc>
                <a:spcPct val="90000"/>
              </a:lnSpc>
              <a:spcBef>
                <a:spcPts val="0"/>
              </a:spcBef>
              <a:spcAft>
                <a:spcPts val="0"/>
              </a:spcAft>
              <a:buClr>
                <a:schemeClr val="lt2"/>
              </a:buClr>
              <a:buSzPts val="2200"/>
              <a:buFont typeface="Noto Sans Symbols"/>
              <a:buChar char="▪"/>
            </a:pPr>
            <a:r>
              <a:rPr lang="en-US" sz="2200">
                <a:solidFill>
                  <a:schemeClr val="lt2"/>
                </a:solidFill>
              </a:rPr>
              <a:t>εισαγωγή</a:t>
            </a:r>
            <a:endParaRPr sz="2200">
              <a:solidFill>
                <a:schemeClr val="lt2"/>
              </a:solidFill>
            </a:endParaRPr>
          </a:p>
          <a:p>
            <a:pPr indent="-190500" lvl="0" marL="215900" rtl="0" algn="l">
              <a:lnSpc>
                <a:spcPct val="90000"/>
              </a:lnSpc>
              <a:spcBef>
                <a:spcPts val="500"/>
              </a:spcBef>
              <a:spcAft>
                <a:spcPts val="0"/>
              </a:spcAft>
              <a:buClr>
                <a:schemeClr val="lt2"/>
              </a:buClr>
              <a:buSzPts val="2200"/>
              <a:buFont typeface="Noto Sans Symbols"/>
              <a:buChar char="▪"/>
            </a:pPr>
            <a:r>
              <a:rPr lang="en-US" sz="2200">
                <a:solidFill>
                  <a:schemeClr val="lt2"/>
                </a:solidFill>
              </a:rPr>
              <a:t>αλγόριθμοι δρομολόγησης</a:t>
            </a:r>
            <a:endParaRPr sz="2200">
              <a:solidFill>
                <a:schemeClr val="lt2"/>
              </a:solidFill>
            </a:endParaRPr>
          </a:p>
          <a:p>
            <a:pPr indent="-203200" lvl="0" marL="215900" rtl="0" algn="l">
              <a:lnSpc>
                <a:spcPct val="90000"/>
              </a:lnSpc>
              <a:spcBef>
                <a:spcPts val="500"/>
              </a:spcBef>
              <a:spcAft>
                <a:spcPts val="0"/>
              </a:spcAft>
              <a:buClr>
                <a:schemeClr val="lt2"/>
              </a:buClr>
              <a:buSzPts val="2200"/>
              <a:buFont typeface="Noto Sans Symbols"/>
              <a:buChar char="▪"/>
            </a:pPr>
            <a:r>
              <a:rPr lang="en-US" sz="2200">
                <a:solidFill>
                  <a:schemeClr val="lt2"/>
                </a:solidFill>
              </a:rPr>
              <a:t>δρομολόγηση ενδο-αυτόνομου συστήματος: OSPF</a:t>
            </a:r>
            <a:endParaRPr sz="2200">
              <a:solidFill>
                <a:schemeClr val="lt2"/>
              </a:solidFill>
            </a:endParaRPr>
          </a:p>
          <a:p>
            <a:pPr indent="-203200" lvl="0" marL="215900" rtl="0" algn="l">
              <a:lnSpc>
                <a:spcPct val="90000"/>
              </a:lnSpc>
              <a:spcBef>
                <a:spcPts val="500"/>
              </a:spcBef>
              <a:spcAft>
                <a:spcPts val="0"/>
              </a:spcAft>
              <a:buClr>
                <a:schemeClr val="lt2"/>
              </a:buClr>
              <a:buSzPts val="2200"/>
              <a:buFont typeface="Noto Sans Symbols"/>
              <a:buChar char="▪"/>
            </a:pPr>
            <a:r>
              <a:rPr lang="en-US" sz="2200">
                <a:solidFill>
                  <a:schemeClr val="lt2"/>
                </a:solidFill>
              </a:rPr>
              <a:t>δρομολόγηση ανάμεσα σε ISP: BGP</a:t>
            </a:r>
            <a:endParaRPr sz="2200">
              <a:solidFill>
                <a:schemeClr val="lt2"/>
              </a:solidFill>
            </a:endParaRPr>
          </a:p>
          <a:p>
            <a:pPr indent="-203200" lvl="0" marL="215900" rtl="0" algn="l">
              <a:lnSpc>
                <a:spcPct val="90000"/>
              </a:lnSpc>
              <a:spcBef>
                <a:spcPts val="500"/>
              </a:spcBef>
              <a:spcAft>
                <a:spcPts val="0"/>
              </a:spcAft>
              <a:buClr>
                <a:srgbClr val="0000A8"/>
              </a:buClr>
              <a:buSzPts val="2200"/>
              <a:buFont typeface="Noto Sans Symbols"/>
              <a:buChar char="▪"/>
            </a:pPr>
            <a:r>
              <a:rPr lang="en-US" sz="2200">
                <a:solidFill>
                  <a:schemeClr val="dk1"/>
                </a:solidFill>
              </a:rPr>
              <a:t>SDN επίπεδο ελέγχου</a:t>
            </a:r>
            <a:endParaRPr sz="2200">
              <a:solidFill>
                <a:schemeClr val="lt2"/>
              </a:solidFill>
            </a:endParaRPr>
          </a:p>
          <a:p>
            <a:pPr indent="-203200" lvl="0" marL="215900" rtl="0" algn="l">
              <a:lnSpc>
                <a:spcPct val="90000"/>
              </a:lnSpc>
              <a:spcBef>
                <a:spcPts val="500"/>
              </a:spcBef>
              <a:spcAft>
                <a:spcPts val="0"/>
              </a:spcAft>
              <a:buClr>
                <a:schemeClr val="lt2"/>
              </a:buClr>
              <a:buSzPts val="2200"/>
              <a:buFont typeface="Noto Sans Symbols"/>
              <a:buChar char="▪"/>
            </a:pPr>
            <a:r>
              <a:rPr lang="en-US" sz="2200">
                <a:solidFill>
                  <a:schemeClr val="lt2"/>
                </a:solidFill>
              </a:rPr>
              <a:t>Πρωτόκολλο ελέγχου μηνυμάτων δικτύου: ICMP</a:t>
            </a:r>
            <a:endParaRPr sz="2200">
              <a:solidFill>
                <a:schemeClr val="lt2"/>
              </a:solidFill>
            </a:endParaRPr>
          </a:p>
          <a:p>
            <a:pPr indent="-317500" lvl="0" marL="355600" rtl="0" algn="l">
              <a:lnSpc>
                <a:spcPct val="90000"/>
              </a:lnSpc>
              <a:spcBef>
                <a:spcPts val="500"/>
              </a:spcBef>
              <a:spcAft>
                <a:spcPts val="0"/>
              </a:spcAft>
              <a:buClr>
                <a:srgbClr val="0000A3"/>
              </a:buClr>
              <a:buSzPts val="2400"/>
              <a:buFont typeface="Noto Sans Symbols"/>
              <a:buNone/>
            </a:pPr>
            <a:r>
              <a:t/>
            </a:r>
            <a:endParaRPr sz="2200">
              <a:solidFill>
                <a:schemeClr val="dk1"/>
              </a:solidFill>
            </a:endParaRPr>
          </a:p>
          <a:p>
            <a:pPr indent="-317500" lvl="0" marL="355600" marR="0" rtl="0" algn="l">
              <a:lnSpc>
                <a:spcPct val="90000"/>
              </a:lnSpc>
              <a:spcBef>
                <a:spcPts val="500"/>
              </a:spcBef>
              <a:spcAft>
                <a:spcPts val="0"/>
              </a:spcAft>
              <a:buClr>
                <a:srgbClr val="0000A3"/>
              </a:buClr>
              <a:buSzPts val="2400"/>
              <a:buFont typeface="Noto Sans Symbols"/>
              <a:buNone/>
            </a:pPr>
            <a:r>
              <a:t/>
            </a:r>
            <a:endParaRPr sz="2200">
              <a:solidFill>
                <a:srgbClr val="BFBFBF"/>
              </a:solidFill>
            </a:endParaRPr>
          </a:p>
        </p:txBody>
      </p:sp>
      <p:sp>
        <p:nvSpPr>
          <p:cNvPr id="7114" name="Google Shape;7114;p64"/>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8" name="Shape 7118"/>
        <p:cNvGrpSpPr/>
        <p:nvPr/>
      </p:nvGrpSpPr>
      <p:grpSpPr>
        <a:xfrm>
          <a:off x="0" y="0"/>
          <a:ext cx="0" cy="0"/>
          <a:chOff x="0" y="0"/>
          <a:chExt cx="0" cy="0"/>
        </a:xfrm>
      </p:grpSpPr>
      <p:sp>
        <p:nvSpPr>
          <p:cNvPr id="7119" name="Google Shape;7119;p65"/>
          <p:cNvSpPr txBox="1"/>
          <p:nvPr>
            <p:ph idx="1" type="body"/>
          </p:nvPr>
        </p:nvSpPr>
        <p:spPr>
          <a:xfrm>
            <a:off x="19050" y="1216827"/>
            <a:ext cx="8644200" cy="3263700"/>
          </a:xfrm>
          <a:prstGeom prst="rect">
            <a:avLst/>
          </a:prstGeom>
          <a:noFill/>
          <a:ln>
            <a:noFill/>
          </a:ln>
        </p:spPr>
        <p:txBody>
          <a:bodyPr anchorCtr="0" anchor="t" bIns="34275" lIns="68575" spcFirstLastPara="1" rIns="68575" wrap="square" tIns="34275">
            <a:noAutofit/>
          </a:bodyPr>
          <a:lstStyle/>
          <a:p>
            <a:pPr indent="-203200" lvl="0" marL="266700" rtl="0" algn="l">
              <a:lnSpc>
                <a:spcPct val="90000"/>
              </a:lnSpc>
              <a:spcBef>
                <a:spcPts val="0"/>
              </a:spcBef>
              <a:spcAft>
                <a:spcPts val="0"/>
              </a:spcAft>
              <a:buSzPts val="2200"/>
              <a:buChar char="▪"/>
            </a:pPr>
            <a:r>
              <a:rPr lang="en-US" sz="2200"/>
              <a:t>επίπεδο δικτύου </a:t>
            </a:r>
            <a:r>
              <a:rPr lang="en-US" sz="2200"/>
              <a:t>διαδικτύου</a:t>
            </a:r>
            <a:r>
              <a:rPr lang="en-US" sz="2200"/>
              <a:t>: υλοποιείται ιστορικά μέσω κατανεμημένης, ανά δρομολογητή έλεγχο </a:t>
            </a:r>
            <a:r>
              <a:rPr lang="en-US" sz="2200"/>
              <a:t>προσέγγισης</a:t>
            </a:r>
            <a:r>
              <a:rPr lang="en-US" sz="2200"/>
              <a:t>:</a:t>
            </a:r>
            <a:endParaRPr sz="2200"/>
          </a:p>
          <a:p>
            <a:pPr indent="-177800" lvl="1" marL="520700" rtl="0" algn="l">
              <a:lnSpc>
                <a:spcPct val="90000"/>
              </a:lnSpc>
              <a:spcBef>
                <a:spcPts val="400"/>
              </a:spcBef>
              <a:spcAft>
                <a:spcPts val="0"/>
              </a:spcAft>
              <a:buSzPts val="2200"/>
              <a:buChar char="•"/>
            </a:pPr>
            <a:r>
              <a:rPr lang="en-US" sz="2200">
                <a:solidFill>
                  <a:srgbClr val="000090"/>
                </a:solidFill>
              </a:rPr>
              <a:t>ένας μονολιθικός </a:t>
            </a:r>
            <a:r>
              <a:rPr lang="en-US" sz="2200"/>
              <a:t>δρομολογητής περιλαμβάνει </a:t>
            </a:r>
            <a:r>
              <a:rPr lang="en-US" sz="2200"/>
              <a:t>υλικό μεταγωγής</a:t>
            </a:r>
            <a:r>
              <a:rPr lang="en-US" sz="2200"/>
              <a:t>, τρέχει ιδιόκτητες υλοποιήσεις από πρωτόκολλα διαδικτύου (IP, RIP, IS-IS, OSPF, BGP) σε ιδιωτικό λογισμικό (π.χ., Cisco IOS)</a:t>
            </a:r>
            <a:endParaRPr sz="2200"/>
          </a:p>
          <a:p>
            <a:pPr indent="-177800" lvl="1" marL="520700" rtl="0" algn="l">
              <a:lnSpc>
                <a:spcPct val="90000"/>
              </a:lnSpc>
              <a:spcBef>
                <a:spcPts val="400"/>
              </a:spcBef>
              <a:spcAft>
                <a:spcPts val="0"/>
              </a:spcAft>
              <a:buSzPts val="2200"/>
              <a:buChar char="•"/>
            </a:pPr>
            <a:r>
              <a:rPr lang="en-US" sz="2200"/>
              <a:t>διαφορετικά </a:t>
            </a:r>
            <a:r>
              <a:rPr lang="en-US" sz="2200"/>
              <a:t>“middleboxes” για διαφορετικές λειτουργίες επιπέδου δικτύου: firewalls, load balancers, NAT boxes, ..</a:t>
            </a:r>
            <a:endParaRPr sz="2200"/>
          </a:p>
          <a:p>
            <a:pPr indent="-203200" lvl="0" marL="266700" rtl="0" algn="l">
              <a:lnSpc>
                <a:spcPct val="90000"/>
              </a:lnSpc>
              <a:spcBef>
                <a:spcPts val="800"/>
              </a:spcBef>
              <a:spcAft>
                <a:spcPts val="0"/>
              </a:spcAft>
              <a:buSzPts val="2200"/>
              <a:buChar char="▪"/>
            </a:pPr>
            <a:r>
              <a:rPr lang="en-US" sz="2200"/>
              <a:t>~2005: ανανεωμένο ενδιαφέρον στην επανεξέταση του επιπέδου ελέγχου του δικτύου</a:t>
            </a:r>
            <a:endParaRPr sz="2200"/>
          </a:p>
          <a:p>
            <a:pPr indent="-38100" lvl="0" marL="266700" rtl="0" algn="l">
              <a:lnSpc>
                <a:spcPct val="90000"/>
              </a:lnSpc>
              <a:spcBef>
                <a:spcPts val="800"/>
              </a:spcBef>
              <a:spcAft>
                <a:spcPts val="0"/>
              </a:spcAft>
              <a:buSzPts val="2100"/>
              <a:buNone/>
            </a:pPr>
            <a:r>
              <a:t/>
            </a:r>
            <a:endParaRPr sz="2200"/>
          </a:p>
        </p:txBody>
      </p:sp>
      <p:sp>
        <p:nvSpPr>
          <p:cNvPr id="7120" name="Google Shape;7120;p65"/>
          <p:cNvSpPr txBox="1"/>
          <p:nvPr>
            <p:ph type="title"/>
          </p:nvPr>
        </p:nvSpPr>
        <p:spPr>
          <a:xfrm>
            <a:off x="19050" y="262675"/>
            <a:ext cx="85383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Arial"/>
              <a:buNone/>
            </a:pPr>
            <a:r>
              <a:rPr lang="en-US" sz="3600"/>
              <a:t>Software defined networking (SDN)</a:t>
            </a:r>
            <a:endParaRPr sz="3600"/>
          </a:p>
        </p:txBody>
      </p:sp>
      <p:sp>
        <p:nvSpPr>
          <p:cNvPr id="7121" name="Google Shape;7121;p65"/>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6" name="Shape 7126"/>
        <p:cNvGrpSpPr/>
        <p:nvPr/>
      </p:nvGrpSpPr>
      <p:grpSpPr>
        <a:xfrm>
          <a:off x="0" y="0"/>
          <a:ext cx="0" cy="0"/>
          <a:chOff x="0" y="0"/>
          <a:chExt cx="0" cy="0"/>
        </a:xfrm>
      </p:grpSpPr>
      <p:sp>
        <p:nvSpPr>
          <p:cNvPr id="7127" name="Google Shape;7127;p66"/>
          <p:cNvSpPr txBox="1"/>
          <p:nvPr>
            <p:ph type="title"/>
          </p:nvPr>
        </p:nvSpPr>
        <p:spPr>
          <a:xfrm>
            <a:off x="19050" y="209657"/>
            <a:ext cx="7886700" cy="6711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rgbClr val="0000A3"/>
              </a:buClr>
              <a:buSzPts val="3600"/>
              <a:buFont typeface="Calibri"/>
              <a:buNone/>
            </a:pPr>
            <a:r>
              <a:rPr lang="en-US" sz="3600">
                <a:latin typeface="Calibri"/>
                <a:ea typeface="Calibri"/>
                <a:cs typeface="Calibri"/>
                <a:sym typeface="Calibri"/>
              </a:rPr>
              <a:t>Επίπεδο ελέγχου ανά δρομολογητή</a:t>
            </a:r>
            <a:endParaRPr sz="3600"/>
          </a:p>
        </p:txBody>
      </p:sp>
      <p:sp>
        <p:nvSpPr>
          <p:cNvPr id="7128" name="Google Shape;7128;p66"/>
          <p:cNvSpPr txBox="1"/>
          <p:nvPr/>
        </p:nvSpPr>
        <p:spPr>
          <a:xfrm>
            <a:off x="-24025" y="825825"/>
            <a:ext cx="8698800" cy="10851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2400"/>
              <a:buFont typeface="Calibri"/>
              <a:buNone/>
            </a:pPr>
            <a:r>
              <a:rPr lang="en-US" sz="2200">
                <a:solidFill>
                  <a:schemeClr val="dk1"/>
                </a:solidFill>
                <a:latin typeface="Calibri"/>
                <a:ea typeface="Calibri"/>
                <a:cs typeface="Calibri"/>
                <a:sym typeface="Calibri"/>
              </a:rPr>
              <a:t>Μεμονωμένα στοιχεία αλγορίθμου δρομολόγησης </a:t>
            </a:r>
            <a:r>
              <a:rPr lang="en-US" sz="2200">
                <a:solidFill>
                  <a:srgbClr val="000090"/>
                </a:solidFill>
                <a:latin typeface="Calibri"/>
                <a:ea typeface="Calibri"/>
                <a:cs typeface="Calibri"/>
                <a:sym typeface="Calibri"/>
              </a:rPr>
              <a:t>σε κάθε δρομολογητή </a:t>
            </a:r>
            <a:r>
              <a:rPr lang="en-US" sz="2200">
                <a:solidFill>
                  <a:schemeClr val="dk1"/>
                </a:solidFill>
                <a:latin typeface="Calibri"/>
                <a:ea typeface="Calibri"/>
                <a:cs typeface="Calibri"/>
                <a:sym typeface="Calibri"/>
              </a:rPr>
              <a:t>αλληλεπιδρούν στο επίπεδου ελέγχου</a:t>
            </a:r>
            <a:endParaRPr sz="2200">
              <a:solidFill>
                <a:schemeClr val="dk1"/>
              </a:solidFill>
            </a:endParaRPr>
          </a:p>
          <a:p>
            <a:pPr indent="0" lvl="0" marL="0" marR="0" rtl="0" algn="l">
              <a:lnSpc>
                <a:spcPct val="100000"/>
              </a:lnSpc>
              <a:spcBef>
                <a:spcPts val="0"/>
              </a:spcBef>
              <a:spcAft>
                <a:spcPts val="0"/>
              </a:spcAft>
              <a:buClr>
                <a:srgbClr val="000000"/>
              </a:buClr>
              <a:buSzPts val="2400"/>
              <a:buFont typeface="Arial"/>
              <a:buNone/>
            </a:pPr>
            <a:r>
              <a:t/>
            </a:r>
            <a:endParaRPr sz="2200"/>
          </a:p>
        </p:txBody>
      </p:sp>
      <p:sp>
        <p:nvSpPr>
          <p:cNvPr id="7129" name="Google Shape;7129;p66"/>
          <p:cNvSpPr/>
          <p:nvPr/>
        </p:nvSpPr>
        <p:spPr>
          <a:xfrm>
            <a:off x="3136986" y="4107709"/>
            <a:ext cx="3020627" cy="704852"/>
          </a:xfrm>
          <a:custGeom>
            <a:rect b="b" l="l" r="r" t="t"/>
            <a:pathLst>
              <a:path extrusionOk="0" h="10125" w="10001">
                <a:moveTo>
                  <a:pt x="4" y="4039"/>
                </a:moveTo>
                <a:cubicBezTo>
                  <a:pt x="-29" y="2271"/>
                  <a:pt x="194" y="2100"/>
                  <a:pt x="715" y="1595"/>
                </a:cubicBezTo>
                <a:cubicBezTo>
                  <a:pt x="1236" y="1089"/>
                  <a:pt x="2417" y="1272"/>
                  <a:pt x="3130" y="1006"/>
                </a:cubicBezTo>
                <a:cubicBezTo>
                  <a:pt x="3843" y="740"/>
                  <a:pt x="4397" y="0"/>
                  <a:pt x="4995" y="0"/>
                </a:cubicBezTo>
                <a:cubicBezTo>
                  <a:pt x="5593" y="1"/>
                  <a:pt x="6206" y="926"/>
                  <a:pt x="6720" y="1009"/>
                </a:cubicBezTo>
                <a:cubicBezTo>
                  <a:pt x="7234" y="1092"/>
                  <a:pt x="7536" y="241"/>
                  <a:pt x="8082" y="497"/>
                </a:cubicBezTo>
                <a:cubicBezTo>
                  <a:pt x="8628" y="756"/>
                  <a:pt x="9854" y="442"/>
                  <a:pt x="9989" y="2989"/>
                </a:cubicBezTo>
                <a:cubicBezTo>
                  <a:pt x="10124" y="5536"/>
                  <a:pt x="9098" y="5742"/>
                  <a:pt x="8599" y="6797"/>
                </a:cubicBezTo>
                <a:cubicBezTo>
                  <a:pt x="8100" y="7852"/>
                  <a:pt x="7544" y="8981"/>
                  <a:pt x="6995" y="9322"/>
                </a:cubicBezTo>
                <a:cubicBezTo>
                  <a:pt x="6446" y="9663"/>
                  <a:pt x="5793" y="8957"/>
                  <a:pt x="5307" y="8843"/>
                </a:cubicBezTo>
                <a:cubicBezTo>
                  <a:pt x="4819" y="8726"/>
                  <a:pt x="4628" y="10048"/>
                  <a:pt x="4371" y="9912"/>
                </a:cubicBezTo>
                <a:cubicBezTo>
                  <a:pt x="4114" y="9775"/>
                  <a:pt x="3505" y="10355"/>
                  <a:pt x="3140" y="10019"/>
                </a:cubicBezTo>
                <a:cubicBezTo>
                  <a:pt x="2774" y="9683"/>
                  <a:pt x="2820" y="8138"/>
                  <a:pt x="2179" y="7895"/>
                </a:cubicBezTo>
                <a:cubicBezTo>
                  <a:pt x="1586" y="6800"/>
                  <a:pt x="1549" y="8137"/>
                  <a:pt x="1187" y="7495"/>
                </a:cubicBezTo>
                <a:cubicBezTo>
                  <a:pt x="825" y="6852"/>
                  <a:pt x="-7" y="6157"/>
                  <a:pt x="4" y="4039"/>
                </a:cubicBezTo>
                <a:close/>
              </a:path>
            </a:pathLst>
          </a:custGeom>
          <a:solidFill>
            <a:srgbClr val="66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130" name="Google Shape;7130;p66"/>
          <p:cNvCxnSpPr/>
          <p:nvPr/>
        </p:nvCxnSpPr>
        <p:spPr>
          <a:xfrm flipH="1" rot="10800000">
            <a:off x="3609664" y="4222130"/>
            <a:ext cx="987000" cy="98700"/>
          </a:xfrm>
          <a:prstGeom prst="straightConnector1">
            <a:avLst/>
          </a:prstGeom>
          <a:noFill/>
          <a:ln cap="flat" cmpd="sng" w="12700">
            <a:solidFill>
              <a:srgbClr val="000000"/>
            </a:solidFill>
            <a:prstDash val="solid"/>
            <a:round/>
            <a:headEnd len="sm" w="sm" type="none"/>
            <a:tailEnd len="sm" w="sm" type="none"/>
          </a:ln>
        </p:spPr>
      </p:cxnSp>
      <p:cxnSp>
        <p:nvCxnSpPr>
          <p:cNvPr id="7131" name="Google Shape;7131;p66"/>
          <p:cNvCxnSpPr/>
          <p:nvPr/>
        </p:nvCxnSpPr>
        <p:spPr>
          <a:xfrm>
            <a:off x="3526320" y="4361312"/>
            <a:ext cx="1694400" cy="225000"/>
          </a:xfrm>
          <a:prstGeom prst="straightConnector1">
            <a:avLst/>
          </a:prstGeom>
          <a:noFill/>
          <a:ln cap="flat" cmpd="sng" w="12700">
            <a:solidFill>
              <a:srgbClr val="000000"/>
            </a:solidFill>
            <a:prstDash val="solid"/>
            <a:round/>
            <a:headEnd len="sm" w="sm" type="none"/>
            <a:tailEnd len="sm" w="sm" type="none"/>
          </a:ln>
        </p:spPr>
      </p:cxnSp>
      <p:cxnSp>
        <p:nvCxnSpPr>
          <p:cNvPr id="7132" name="Google Shape;7132;p66"/>
          <p:cNvCxnSpPr/>
          <p:nvPr/>
        </p:nvCxnSpPr>
        <p:spPr>
          <a:xfrm>
            <a:off x="3535845" y="4441084"/>
            <a:ext cx="535800" cy="206100"/>
          </a:xfrm>
          <a:prstGeom prst="straightConnector1">
            <a:avLst/>
          </a:prstGeom>
          <a:noFill/>
          <a:ln cap="flat" cmpd="sng" w="12700">
            <a:solidFill>
              <a:srgbClr val="000000"/>
            </a:solidFill>
            <a:prstDash val="solid"/>
            <a:round/>
            <a:headEnd len="sm" w="sm" type="none"/>
            <a:tailEnd len="sm" w="sm" type="none"/>
          </a:ln>
        </p:spPr>
      </p:cxnSp>
      <p:cxnSp>
        <p:nvCxnSpPr>
          <p:cNvPr id="7133" name="Google Shape;7133;p66"/>
          <p:cNvCxnSpPr/>
          <p:nvPr/>
        </p:nvCxnSpPr>
        <p:spPr>
          <a:xfrm flipH="1" rot="10800000">
            <a:off x="4299036" y="4586462"/>
            <a:ext cx="935700" cy="60600"/>
          </a:xfrm>
          <a:prstGeom prst="straightConnector1">
            <a:avLst/>
          </a:prstGeom>
          <a:noFill/>
          <a:ln cap="flat" cmpd="sng" w="12700">
            <a:solidFill>
              <a:srgbClr val="000000"/>
            </a:solidFill>
            <a:prstDash val="solid"/>
            <a:round/>
            <a:headEnd len="sm" w="sm" type="none"/>
            <a:tailEnd len="sm" w="sm" type="none"/>
          </a:ln>
        </p:spPr>
      </p:cxnSp>
      <p:cxnSp>
        <p:nvCxnSpPr>
          <p:cNvPr id="7134" name="Google Shape;7134;p66"/>
          <p:cNvCxnSpPr/>
          <p:nvPr/>
        </p:nvCxnSpPr>
        <p:spPr>
          <a:xfrm>
            <a:off x="4794336" y="4245821"/>
            <a:ext cx="792900" cy="93000"/>
          </a:xfrm>
          <a:prstGeom prst="straightConnector1">
            <a:avLst/>
          </a:prstGeom>
          <a:noFill/>
          <a:ln cap="flat" cmpd="sng" w="12700">
            <a:solidFill>
              <a:srgbClr val="000000"/>
            </a:solidFill>
            <a:prstDash val="solid"/>
            <a:round/>
            <a:headEnd len="sm" w="sm" type="none"/>
            <a:tailEnd len="sm" w="sm" type="none"/>
          </a:ln>
        </p:spPr>
      </p:cxnSp>
      <p:cxnSp>
        <p:nvCxnSpPr>
          <p:cNvPr id="7135" name="Google Shape;7135;p66"/>
          <p:cNvCxnSpPr/>
          <p:nvPr/>
        </p:nvCxnSpPr>
        <p:spPr>
          <a:xfrm flipH="1" rot="10800000">
            <a:off x="4257364" y="4361340"/>
            <a:ext cx="1343100" cy="225000"/>
          </a:xfrm>
          <a:prstGeom prst="straightConnector1">
            <a:avLst/>
          </a:prstGeom>
          <a:noFill/>
          <a:ln cap="flat" cmpd="sng" w="12700">
            <a:solidFill>
              <a:srgbClr val="000000"/>
            </a:solidFill>
            <a:prstDash val="solid"/>
            <a:round/>
            <a:headEnd len="sm" w="sm" type="none"/>
            <a:tailEnd len="sm" w="sm" type="none"/>
          </a:ln>
        </p:spPr>
      </p:cxnSp>
      <p:cxnSp>
        <p:nvCxnSpPr>
          <p:cNvPr id="7136" name="Google Shape;7136;p66"/>
          <p:cNvCxnSpPr/>
          <p:nvPr/>
        </p:nvCxnSpPr>
        <p:spPr>
          <a:xfrm flipH="1" rot="10800000">
            <a:off x="5252726" y="4382640"/>
            <a:ext cx="441600" cy="203700"/>
          </a:xfrm>
          <a:prstGeom prst="straightConnector1">
            <a:avLst/>
          </a:prstGeom>
          <a:noFill/>
          <a:ln cap="flat" cmpd="sng" w="12700">
            <a:solidFill>
              <a:srgbClr val="000000"/>
            </a:solidFill>
            <a:prstDash val="solid"/>
            <a:round/>
            <a:headEnd len="sm" w="sm" type="none"/>
            <a:tailEnd len="sm" w="sm" type="none"/>
          </a:ln>
        </p:spPr>
      </p:cxnSp>
      <p:cxnSp>
        <p:nvCxnSpPr>
          <p:cNvPr id="7137" name="Google Shape;7137;p66"/>
          <p:cNvCxnSpPr/>
          <p:nvPr/>
        </p:nvCxnSpPr>
        <p:spPr>
          <a:xfrm>
            <a:off x="4609789" y="4222009"/>
            <a:ext cx="610800" cy="300000"/>
          </a:xfrm>
          <a:prstGeom prst="straightConnector1">
            <a:avLst/>
          </a:prstGeom>
          <a:noFill/>
          <a:ln cap="flat" cmpd="sng" w="12700">
            <a:solidFill>
              <a:srgbClr val="000000"/>
            </a:solidFill>
            <a:prstDash val="solid"/>
            <a:round/>
            <a:headEnd len="sm" w="sm" type="none"/>
            <a:tailEnd len="sm" w="sm" type="none"/>
          </a:ln>
        </p:spPr>
      </p:cxnSp>
      <p:grpSp>
        <p:nvGrpSpPr>
          <p:cNvPr id="7138" name="Google Shape;7138;p66"/>
          <p:cNvGrpSpPr/>
          <p:nvPr/>
        </p:nvGrpSpPr>
        <p:grpSpPr>
          <a:xfrm>
            <a:off x="3953782" y="4541020"/>
            <a:ext cx="422688" cy="220244"/>
            <a:chOff x="1871277" y="1576300"/>
            <a:chExt cx="1128371" cy="437861"/>
          </a:xfrm>
        </p:grpSpPr>
        <p:sp>
          <p:nvSpPr>
            <p:cNvPr id="7139" name="Google Shape;7139;p66"/>
            <p:cNvSpPr/>
            <p:nvPr/>
          </p:nvSpPr>
          <p:spPr>
            <a:xfrm flipH="1" rot="10800000">
              <a:off x="1874455" y="1694641"/>
              <a:ext cx="1125193" cy="319520"/>
            </a:xfrm>
            <a:prstGeom prst="ellipse">
              <a:avLst/>
            </a:prstGeom>
            <a:gradFill>
              <a:gsLst>
                <a:gs pos="0">
                  <a:srgbClr val="262699"/>
                </a:gs>
                <a:gs pos="52999">
                  <a:srgbClr val="8585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140" name="Google Shape;7140;p66"/>
            <p:cNvSpPr/>
            <p:nvPr/>
          </p:nvSpPr>
          <p:spPr>
            <a:xfrm>
              <a:off x="1871277" y="1739610"/>
              <a:ext cx="1128371" cy="11597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141" name="Google Shape;7141;p66"/>
            <p:cNvSpPr/>
            <p:nvPr/>
          </p:nvSpPr>
          <p:spPr>
            <a:xfrm flipH="1" rot="10800000">
              <a:off x="1871277" y="1576300"/>
              <a:ext cx="1125193" cy="319520"/>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142" name="Google Shape;7142;p66"/>
            <p:cNvSpPr/>
            <p:nvPr/>
          </p:nvSpPr>
          <p:spPr>
            <a:xfrm>
              <a:off x="2160521" y="1673339"/>
              <a:ext cx="546704" cy="160944"/>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143" name="Google Shape;7143;p66"/>
            <p:cNvSpPr/>
            <p:nvPr/>
          </p:nvSpPr>
          <p:spPr>
            <a:xfrm>
              <a:off x="2103307" y="1633104"/>
              <a:ext cx="661131" cy="111240"/>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4" name="Google Shape;7144;p66"/>
            <p:cNvSpPr/>
            <p:nvPr/>
          </p:nvSpPr>
          <p:spPr>
            <a:xfrm>
              <a:off x="2538765" y="1727776"/>
              <a:ext cx="241567" cy="97039"/>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5" name="Google Shape;7145;p66"/>
            <p:cNvSpPr/>
            <p:nvPr/>
          </p:nvSpPr>
          <p:spPr>
            <a:xfrm>
              <a:off x="2090593" y="1730143"/>
              <a:ext cx="238389" cy="97040"/>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146" name="Google Shape;7146;p66"/>
            <p:cNvCxnSpPr>
              <a:endCxn id="7141" idx="2"/>
            </p:cNvCxnSpPr>
            <p:nvPr/>
          </p:nvCxnSpPr>
          <p:spPr>
            <a:xfrm rot="10800000">
              <a:off x="1871277" y="1736060"/>
              <a:ext cx="3300" cy="1230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7147" name="Google Shape;7147;p66"/>
            <p:cNvCxnSpPr/>
            <p:nvPr/>
          </p:nvCxnSpPr>
          <p:spPr>
            <a:xfrm rot="10800000">
              <a:off x="2996470" y="1734876"/>
              <a:ext cx="3178" cy="123075"/>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nvGrpSpPr>
          <p:cNvPr id="7148" name="Google Shape;7148;p66"/>
          <p:cNvGrpSpPr/>
          <p:nvPr/>
        </p:nvGrpSpPr>
        <p:grpSpPr>
          <a:xfrm>
            <a:off x="4475359" y="4135046"/>
            <a:ext cx="423929" cy="219062"/>
            <a:chOff x="1871277" y="1576300"/>
            <a:chExt cx="1128371" cy="437861"/>
          </a:xfrm>
        </p:grpSpPr>
        <p:sp>
          <p:nvSpPr>
            <p:cNvPr id="7149" name="Google Shape;7149;p66"/>
            <p:cNvSpPr/>
            <p:nvPr/>
          </p:nvSpPr>
          <p:spPr>
            <a:xfrm flipH="1" rot="10800000">
              <a:off x="1874446" y="1692905"/>
              <a:ext cx="1125202" cy="321256"/>
            </a:xfrm>
            <a:prstGeom prst="ellipse">
              <a:avLst/>
            </a:prstGeom>
            <a:gradFill>
              <a:gsLst>
                <a:gs pos="0">
                  <a:srgbClr val="262699"/>
                </a:gs>
                <a:gs pos="52999">
                  <a:srgbClr val="8585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150" name="Google Shape;7150;p66"/>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151" name="Google Shape;7151;p66"/>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152" name="Google Shape;7152;p66"/>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153" name="Google Shape;7153;p66"/>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4" name="Google Shape;7154;p66"/>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5" name="Google Shape;7155;p66"/>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156" name="Google Shape;7156;p66"/>
            <p:cNvCxnSpPr>
              <a:endCxn id="7151" idx="2"/>
            </p:cNvCxnSpPr>
            <p:nvPr/>
          </p:nvCxnSpPr>
          <p:spPr>
            <a:xfrm rot="10800000">
              <a:off x="1871277" y="1736929"/>
              <a:ext cx="3300" cy="1236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7157" name="Google Shape;7157;p66"/>
            <p:cNvCxnSpPr/>
            <p:nvPr/>
          </p:nvCxnSpPr>
          <p:spPr>
            <a:xfrm rot="10800000">
              <a:off x="2996477" y="1733359"/>
              <a:ext cx="3171" cy="123743"/>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nvGrpSpPr>
          <p:cNvPr id="7158" name="Google Shape;7158;p66"/>
          <p:cNvGrpSpPr/>
          <p:nvPr/>
        </p:nvGrpSpPr>
        <p:grpSpPr>
          <a:xfrm>
            <a:off x="4957477" y="4475533"/>
            <a:ext cx="422688" cy="220244"/>
            <a:chOff x="1871277" y="1576300"/>
            <a:chExt cx="1128371" cy="437861"/>
          </a:xfrm>
        </p:grpSpPr>
        <p:sp>
          <p:nvSpPr>
            <p:cNvPr id="7159" name="Google Shape;7159;p66"/>
            <p:cNvSpPr/>
            <p:nvPr/>
          </p:nvSpPr>
          <p:spPr>
            <a:xfrm flipH="1" rot="10800000">
              <a:off x="1874457" y="1694641"/>
              <a:ext cx="1125191" cy="319520"/>
            </a:xfrm>
            <a:prstGeom prst="ellipse">
              <a:avLst/>
            </a:prstGeom>
            <a:gradFill>
              <a:gsLst>
                <a:gs pos="0">
                  <a:srgbClr val="262699"/>
                </a:gs>
                <a:gs pos="52999">
                  <a:srgbClr val="8585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160" name="Google Shape;7160;p66"/>
            <p:cNvSpPr/>
            <p:nvPr/>
          </p:nvSpPr>
          <p:spPr>
            <a:xfrm>
              <a:off x="1871277" y="1739611"/>
              <a:ext cx="1128371" cy="115973"/>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161" name="Google Shape;7161;p66"/>
            <p:cNvSpPr/>
            <p:nvPr/>
          </p:nvSpPr>
          <p:spPr>
            <a:xfrm flipH="1" rot="10800000">
              <a:off x="1871277" y="1576300"/>
              <a:ext cx="1125191" cy="319520"/>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162" name="Google Shape;7162;p66"/>
            <p:cNvSpPr/>
            <p:nvPr/>
          </p:nvSpPr>
          <p:spPr>
            <a:xfrm>
              <a:off x="2160522" y="1673340"/>
              <a:ext cx="546703" cy="16094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163" name="Google Shape;7163;p66"/>
            <p:cNvSpPr/>
            <p:nvPr/>
          </p:nvSpPr>
          <p:spPr>
            <a:xfrm>
              <a:off x="2103309" y="1633103"/>
              <a:ext cx="661129" cy="111241"/>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4" name="Google Shape;7164;p66"/>
            <p:cNvSpPr/>
            <p:nvPr/>
          </p:nvSpPr>
          <p:spPr>
            <a:xfrm>
              <a:off x="2538763" y="1727776"/>
              <a:ext cx="241567" cy="97040"/>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5" name="Google Shape;7165;p66"/>
            <p:cNvSpPr/>
            <p:nvPr/>
          </p:nvSpPr>
          <p:spPr>
            <a:xfrm>
              <a:off x="2090595" y="1730144"/>
              <a:ext cx="238387" cy="97039"/>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166" name="Google Shape;7166;p66"/>
            <p:cNvCxnSpPr>
              <a:endCxn id="7161" idx="2"/>
            </p:cNvCxnSpPr>
            <p:nvPr/>
          </p:nvCxnSpPr>
          <p:spPr>
            <a:xfrm rot="10800000">
              <a:off x="1871277" y="1736060"/>
              <a:ext cx="3300" cy="1230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7167" name="Google Shape;7167;p66"/>
            <p:cNvCxnSpPr/>
            <p:nvPr/>
          </p:nvCxnSpPr>
          <p:spPr>
            <a:xfrm rot="10800000">
              <a:off x="2996468" y="1734877"/>
              <a:ext cx="3180" cy="123074"/>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nvGrpSpPr>
          <p:cNvPr id="7168" name="Google Shape;7168;p66"/>
          <p:cNvGrpSpPr/>
          <p:nvPr/>
        </p:nvGrpSpPr>
        <p:grpSpPr>
          <a:xfrm>
            <a:off x="5499296" y="4239789"/>
            <a:ext cx="423929" cy="220244"/>
            <a:chOff x="1871277" y="1576300"/>
            <a:chExt cx="1128371" cy="437861"/>
          </a:xfrm>
        </p:grpSpPr>
        <p:sp>
          <p:nvSpPr>
            <p:cNvPr id="7169" name="Google Shape;7169;p66"/>
            <p:cNvSpPr/>
            <p:nvPr/>
          </p:nvSpPr>
          <p:spPr>
            <a:xfrm flipH="1" rot="10800000">
              <a:off x="1874446" y="1694641"/>
              <a:ext cx="1125202" cy="319520"/>
            </a:xfrm>
            <a:prstGeom prst="ellipse">
              <a:avLst/>
            </a:prstGeom>
            <a:gradFill>
              <a:gsLst>
                <a:gs pos="0">
                  <a:srgbClr val="262699"/>
                </a:gs>
                <a:gs pos="52999">
                  <a:srgbClr val="8585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170" name="Google Shape;7170;p66"/>
            <p:cNvSpPr/>
            <p:nvPr/>
          </p:nvSpPr>
          <p:spPr>
            <a:xfrm>
              <a:off x="1871277" y="1739611"/>
              <a:ext cx="1128371" cy="115973"/>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171" name="Google Shape;7171;p66"/>
            <p:cNvSpPr/>
            <p:nvPr/>
          </p:nvSpPr>
          <p:spPr>
            <a:xfrm flipH="1" rot="10800000">
              <a:off x="1871277" y="1576300"/>
              <a:ext cx="1125200" cy="319520"/>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172" name="Google Shape;7172;p66"/>
            <p:cNvSpPr/>
            <p:nvPr/>
          </p:nvSpPr>
          <p:spPr>
            <a:xfrm>
              <a:off x="2159708" y="1673340"/>
              <a:ext cx="548339" cy="16094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173" name="Google Shape;7173;p66"/>
            <p:cNvSpPr/>
            <p:nvPr/>
          </p:nvSpPr>
          <p:spPr>
            <a:xfrm>
              <a:off x="2102655" y="1633103"/>
              <a:ext cx="662444" cy="111241"/>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4" name="Google Shape;7174;p66"/>
            <p:cNvSpPr/>
            <p:nvPr/>
          </p:nvSpPr>
          <p:spPr>
            <a:xfrm>
              <a:off x="2536889" y="1727776"/>
              <a:ext cx="244057" cy="97040"/>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5" name="Google Shape;7175;p66"/>
            <p:cNvSpPr/>
            <p:nvPr/>
          </p:nvSpPr>
          <p:spPr>
            <a:xfrm>
              <a:off x="2089977" y="1730144"/>
              <a:ext cx="240888" cy="97039"/>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176" name="Google Shape;7176;p66"/>
            <p:cNvCxnSpPr>
              <a:endCxn id="7171" idx="2"/>
            </p:cNvCxnSpPr>
            <p:nvPr/>
          </p:nvCxnSpPr>
          <p:spPr>
            <a:xfrm rot="10800000">
              <a:off x="1871277" y="1736060"/>
              <a:ext cx="3300" cy="1230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7177" name="Google Shape;7177;p66"/>
            <p:cNvCxnSpPr/>
            <p:nvPr/>
          </p:nvCxnSpPr>
          <p:spPr>
            <a:xfrm rot="10800000">
              <a:off x="2996477" y="1734877"/>
              <a:ext cx="3171" cy="123074"/>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nvGrpSpPr>
          <p:cNvPr id="7178" name="Google Shape;7178;p66"/>
          <p:cNvGrpSpPr/>
          <p:nvPr/>
        </p:nvGrpSpPr>
        <p:grpSpPr>
          <a:xfrm>
            <a:off x="2510782" y="1777844"/>
            <a:ext cx="3953071" cy="2854236"/>
            <a:chOff x="1757805" y="2331054"/>
            <a:chExt cx="5270058" cy="3804634"/>
          </a:xfrm>
        </p:grpSpPr>
        <p:sp>
          <p:nvSpPr>
            <p:cNvPr id="7179" name="Google Shape;7179;p66"/>
            <p:cNvSpPr/>
            <p:nvPr/>
          </p:nvSpPr>
          <p:spPr>
            <a:xfrm>
              <a:off x="1776853" y="4829382"/>
              <a:ext cx="1220685" cy="920604"/>
            </a:xfrm>
            <a:custGeom>
              <a:rect b="b" l="l" r="r" t="t"/>
              <a:pathLst>
                <a:path extrusionOk="0" h="921649" w="1220510">
                  <a:moveTo>
                    <a:pt x="1060159" y="921649"/>
                  </a:moveTo>
                  <a:cubicBezTo>
                    <a:pt x="166591" y="183345"/>
                    <a:pt x="908943" y="790884"/>
                    <a:pt x="0" y="51716"/>
                  </a:cubicBezTo>
                  <a:cubicBezTo>
                    <a:pt x="346878" y="57311"/>
                    <a:pt x="712340" y="-5240"/>
                    <a:pt x="1059218" y="355"/>
                  </a:cubicBezTo>
                  <a:cubicBezTo>
                    <a:pt x="1192967" y="751903"/>
                    <a:pt x="1090859" y="157699"/>
                    <a:pt x="1220510" y="849923"/>
                  </a:cubicBezTo>
                  <a:cubicBezTo>
                    <a:pt x="1126090" y="855456"/>
                    <a:pt x="1222187" y="863235"/>
                    <a:pt x="1060159" y="921649"/>
                  </a:cubicBezTo>
                  <a:close/>
                </a:path>
              </a:pathLst>
            </a:custGeom>
            <a:gradFill>
              <a:gsLst>
                <a:gs pos="0">
                  <a:srgbClr val="F2F2F2"/>
                </a:gs>
                <a:gs pos="100000">
                  <a:srgbClr val="BFBFBF"/>
                </a:gs>
              </a:gsLst>
              <a:lin ang="16200000" scaled="0"/>
            </a:gradFill>
            <a:ln cap="flat" cmpd="sng" w="9525">
              <a:solidFill>
                <a:srgbClr val="BFBFB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180" name="Google Shape;7180;p66"/>
            <p:cNvSpPr/>
            <p:nvPr/>
          </p:nvSpPr>
          <p:spPr>
            <a:xfrm>
              <a:off x="6102428" y="4916682"/>
              <a:ext cx="925435" cy="757117"/>
            </a:xfrm>
            <a:custGeom>
              <a:rect b="b" l="l" r="r" t="t"/>
              <a:pathLst>
                <a:path extrusionOk="0" h="758185" w="926304">
                  <a:moveTo>
                    <a:pt x="0" y="735614"/>
                  </a:moveTo>
                  <a:cubicBezTo>
                    <a:pt x="309918" y="169731"/>
                    <a:pt x="59088" y="622691"/>
                    <a:pt x="405840" y="13939"/>
                  </a:cubicBezTo>
                  <a:cubicBezTo>
                    <a:pt x="580581" y="18247"/>
                    <a:pt x="751563" y="-3745"/>
                    <a:pt x="926304" y="563"/>
                  </a:cubicBezTo>
                  <a:cubicBezTo>
                    <a:pt x="312762" y="607705"/>
                    <a:pt x="474902" y="459041"/>
                    <a:pt x="183705" y="758185"/>
                  </a:cubicBezTo>
                  <a:cubicBezTo>
                    <a:pt x="49420" y="729549"/>
                    <a:pt x="196198" y="734148"/>
                    <a:pt x="0" y="735614"/>
                  </a:cubicBezTo>
                  <a:close/>
                </a:path>
              </a:pathLst>
            </a:custGeom>
            <a:gradFill>
              <a:gsLst>
                <a:gs pos="0">
                  <a:srgbClr val="F2F2F2">
                    <a:alpha val="54901"/>
                  </a:srgbClr>
                </a:gs>
                <a:gs pos="100000">
                  <a:srgbClr val="BFBFBF"/>
                </a:gs>
              </a:gsLst>
              <a:lin ang="16200000" scaled="0"/>
            </a:gradFill>
            <a:ln cap="flat" cmpd="sng" w="9525">
              <a:solidFill>
                <a:srgbClr val="BFBFB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181" name="Google Shape;7181;p66"/>
            <p:cNvSpPr/>
            <p:nvPr/>
          </p:nvSpPr>
          <p:spPr>
            <a:xfrm>
              <a:off x="5288109" y="4937315"/>
              <a:ext cx="725426" cy="1099963"/>
            </a:xfrm>
            <a:custGeom>
              <a:rect b="b" l="l" r="r" t="t"/>
              <a:pathLst>
                <a:path extrusionOk="0" h="1101479" w="725009">
                  <a:moveTo>
                    <a:pt x="0" y="1073986"/>
                  </a:moveTo>
                  <a:cubicBezTo>
                    <a:pt x="95638" y="589814"/>
                    <a:pt x="96800" y="618448"/>
                    <a:pt x="206612" y="1724"/>
                  </a:cubicBezTo>
                  <a:cubicBezTo>
                    <a:pt x="451440" y="14348"/>
                    <a:pt x="499346" y="35256"/>
                    <a:pt x="725009" y="0"/>
                  </a:cubicBezTo>
                  <a:cubicBezTo>
                    <a:pt x="326141" y="749497"/>
                    <a:pt x="642687" y="159790"/>
                    <a:pt x="159092" y="1101479"/>
                  </a:cubicBezTo>
                  <a:cubicBezTo>
                    <a:pt x="24807" y="1072843"/>
                    <a:pt x="92525" y="1088071"/>
                    <a:pt x="0" y="1073986"/>
                  </a:cubicBezTo>
                  <a:close/>
                </a:path>
              </a:pathLst>
            </a:custGeom>
            <a:gradFill>
              <a:gsLst>
                <a:gs pos="0">
                  <a:srgbClr val="F2F2F2">
                    <a:alpha val="54901"/>
                  </a:srgbClr>
                </a:gs>
                <a:gs pos="100000">
                  <a:srgbClr val="BFBFBF"/>
                </a:gs>
              </a:gsLst>
              <a:lin ang="16200000" scaled="0"/>
            </a:gradFill>
            <a:ln cap="flat" cmpd="sng" w="9525">
              <a:solidFill>
                <a:srgbClr val="BFBFB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182" name="Google Shape;7182;p66"/>
            <p:cNvSpPr/>
            <p:nvPr/>
          </p:nvSpPr>
          <p:spPr>
            <a:xfrm>
              <a:off x="4300767" y="4956362"/>
              <a:ext cx="514307" cy="577758"/>
            </a:xfrm>
            <a:custGeom>
              <a:rect b="b" l="l" r="r" t="t"/>
              <a:pathLst>
                <a:path extrusionOk="0" h="578353" w="514180">
                  <a:moveTo>
                    <a:pt x="135770" y="577341"/>
                  </a:moveTo>
                  <a:cubicBezTo>
                    <a:pt x="50587" y="214237"/>
                    <a:pt x="96631" y="442038"/>
                    <a:pt x="0" y="0"/>
                  </a:cubicBezTo>
                  <a:lnTo>
                    <a:pt x="514180" y="10891"/>
                  </a:lnTo>
                  <a:cubicBezTo>
                    <a:pt x="417353" y="348331"/>
                    <a:pt x="426658" y="280104"/>
                    <a:pt x="339280" y="576561"/>
                  </a:cubicBezTo>
                  <a:cubicBezTo>
                    <a:pt x="292835" y="580865"/>
                    <a:pt x="203869" y="575875"/>
                    <a:pt x="135770" y="577341"/>
                  </a:cubicBezTo>
                  <a:close/>
                </a:path>
              </a:pathLst>
            </a:custGeom>
            <a:gradFill>
              <a:gsLst>
                <a:gs pos="0">
                  <a:srgbClr val="F2F2F2">
                    <a:alpha val="54901"/>
                  </a:srgbClr>
                </a:gs>
                <a:gs pos="100000">
                  <a:srgbClr val="BFBFBF"/>
                </a:gs>
              </a:gsLst>
              <a:lin ang="16200000" scaled="0"/>
            </a:gradFill>
            <a:ln cap="flat" cmpd="sng" w="9525">
              <a:solidFill>
                <a:srgbClr val="BFBFB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183" name="Google Shape;7183;p66"/>
            <p:cNvSpPr/>
            <p:nvPr/>
          </p:nvSpPr>
          <p:spPr>
            <a:xfrm>
              <a:off x="3521369" y="4919856"/>
              <a:ext cx="593675" cy="1215832"/>
            </a:xfrm>
            <a:custGeom>
              <a:rect b="b" l="l" r="r" t="t"/>
              <a:pathLst>
                <a:path extrusionOk="0" h="1215612" w="594113">
                  <a:moveTo>
                    <a:pt x="403236" y="1215612"/>
                  </a:moveTo>
                  <a:cubicBezTo>
                    <a:pt x="223947" y="663007"/>
                    <a:pt x="295574" y="908506"/>
                    <a:pt x="0" y="4757"/>
                  </a:cubicBezTo>
                  <a:cubicBezTo>
                    <a:pt x="166537" y="861"/>
                    <a:pt x="336246" y="3896"/>
                    <a:pt x="502783" y="0"/>
                  </a:cubicBezTo>
                  <a:cubicBezTo>
                    <a:pt x="555943" y="995541"/>
                    <a:pt x="557486" y="515061"/>
                    <a:pt x="594113" y="1179818"/>
                  </a:cubicBezTo>
                  <a:cubicBezTo>
                    <a:pt x="496428" y="1184123"/>
                    <a:pt x="599434" y="1214146"/>
                    <a:pt x="403236" y="1215612"/>
                  </a:cubicBezTo>
                  <a:close/>
                </a:path>
              </a:pathLst>
            </a:custGeom>
            <a:gradFill>
              <a:gsLst>
                <a:gs pos="0">
                  <a:srgbClr val="F2F2F2">
                    <a:alpha val="54901"/>
                  </a:srgbClr>
                </a:gs>
                <a:gs pos="100000">
                  <a:srgbClr val="BFBFBF"/>
                </a:gs>
              </a:gsLst>
              <a:lin ang="16200000" scaled="0"/>
            </a:gradFill>
            <a:ln cap="flat" cmpd="sng" w="9525">
              <a:solidFill>
                <a:srgbClr val="BFBFB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7184" name="Google Shape;7184;p66"/>
            <p:cNvGrpSpPr/>
            <p:nvPr/>
          </p:nvGrpSpPr>
          <p:grpSpPr>
            <a:xfrm>
              <a:off x="1757805" y="2331054"/>
              <a:ext cx="1079409" cy="2674512"/>
              <a:chOff x="1757805" y="2331054"/>
              <a:chExt cx="1079409" cy="2674512"/>
            </a:xfrm>
          </p:grpSpPr>
          <p:sp>
            <p:nvSpPr>
              <p:cNvPr id="7185" name="Google Shape;7185;p66"/>
              <p:cNvSpPr/>
              <p:nvPr/>
            </p:nvSpPr>
            <p:spPr>
              <a:xfrm rot="10800000">
                <a:off x="1789552" y="2580252"/>
                <a:ext cx="1027025" cy="1084090"/>
              </a:xfrm>
              <a:prstGeom prst="rect">
                <a:avLst/>
              </a:prstGeom>
              <a:gradFill>
                <a:gsLst>
                  <a:gs pos="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7186" name="Google Shape;7186;p66"/>
              <p:cNvGrpSpPr/>
              <p:nvPr/>
            </p:nvGrpSpPr>
            <p:grpSpPr>
              <a:xfrm>
                <a:off x="1783203" y="4616691"/>
                <a:ext cx="1030201" cy="388875"/>
                <a:chOff x="4128891" y="3607011"/>
                <a:chExt cx="565669" cy="338400"/>
              </a:xfrm>
            </p:grpSpPr>
            <p:sp>
              <p:nvSpPr>
                <p:cNvPr id="7187" name="Google Shape;7187;p66"/>
                <p:cNvSpPr/>
                <p:nvPr/>
              </p:nvSpPr>
              <p:spPr>
                <a:xfrm>
                  <a:off x="4128891" y="3720271"/>
                  <a:ext cx="565669" cy="225140"/>
                </a:xfrm>
                <a:prstGeom prst="ellipse">
                  <a:avLst/>
                </a:prstGeom>
                <a:solidFill>
                  <a:srgbClr val="262699"/>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188" name="Google Shape;7188;p66"/>
                <p:cNvSpPr/>
                <p:nvPr/>
              </p:nvSpPr>
              <p:spPr>
                <a:xfrm>
                  <a:off x="4128891" y="3720271"/>
                  <a:ext cx="565669" cy="111880"/>
                </a:xfrm>
                <a:prstGeom prst="rect">
                  <a:avLst/>
                </a:prstGeom>
                <a:solidFill>
                  <a:srgbClr val="2626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189" name="Google Shape;7189;p66"/>
                <p:cNvSpPr/>
                <p:nvPr/>
              </p:nvSpPr>
              <p:spPr>
                <a:xfrm>
                  <a:off x="4128891" y="3607011"/>
                  <a:ext cx="565669" cy="225140"/>
                </a:xfrm>
                <a:prstGeom prst="ellipse">
                  <a:avLst/>
                </a:prstGeom>
                <a:solidFill>
                  <a:srgbClr val="8383E0">
                    <a:alpha val="69803"/>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190" name="Google Shape;7190;p66"/>
                <p:cNvCxnSpPr/>
                <p:nvPr/>
              </p:nvCxnSpPr>
              <p:spPr>
                <a:xfrm>
                  <a:off x="4694560" y="3720271"/>
                  <a:ext cx="0" cy="111880"/>
                </a:xfrm>
                <a:prstGeom prst="straightConnector1">
                  <a:avLst/>
                </a:prstGeom>
                <a:noFill/>
                <a:ln cap="flat" cmpd="sng" w="9525">
                  <a:solidFill>
                    <a:srgbClr val="000000"/>
                  </a:solidFill>
                  <a:prstDash val="solid"/>
                  <a:round/>
                  <a:headEnd len="sm" w="sm" type="none"/>
                  <a:tailEnd len="sm" w="sm" type="none"/>
                </a:ln>
              </p:spPr>
            </p:cxnSp>
            <p:cxnSp>
              <p:nvCxnSpPr>
                <p:cNvPr id="7191" name="Google Shape;7191;p66"/>
                <p:cNvCxnSpPr/>
                <p:nvPr/>
              </p:nvCxnSpPr>
              <p:spPr>
                <a:xfrm>
                  <a:off x="4128891" y="3720271"/>
                  <a:ext cx="0" cy="111880"/>
                </a:xfrm>
                <a:prstGeom prst="straightConnector1">
                  <a:avLst/>
                </a:prstGeom>
                <a:noFill/>
                <a:ln cap="flat" cmpd="sng" w="9525">
                  <a:solidFill>
                    <a:srgbClr val="000000"/>
                  </a:solidFill>
                  <a:prstDash val="solid"/>
                  <a:round/>
                  <a:headEnd len="sm" w="sm" type="none"/>
                  <a:tailEnd len="sm" w="sm" type="none"/>
                </a:ln>
              </p:spPr>
            </p:cxnSp>
          </p:grpSp>
          <p:sp>
            <p:nvSpPr>
              <p:cNvPr id="7192" name="Google Shape;7192;p66"/>
              <p:cNvSpPr/>
              <p:nvPr/>
            </p:nvSpPr>
            <p:spPr>
              <a:xfrm>
                <a:off x="1802251" y="3602440"/>
                <a:ext cx="1027025" cy="1163452"/>
              </a:xfrm>
              <a:prstGeom prst="rect">
                <a:avLst/>
              </a:prstGeom>
              <a:gradFill>
                <a:gsLst>
                  <a:gs pos="0">
                    <a:srgbClr val="ACACEA"/>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193" name="Google Shape;7193;p66"/>
              <p:cNvCxnSpPr/>
              <p:nvPr/>
            </p:nvCxnSpPr>
            <p:spPr>
              <a:xfrm>
                <a:off x="1781615" y="2805642"/>
                <a:ext cx="20636" cy="2020566"/>
              </a:xfrm>
              <a:prstGeom prst="straightConnector1">
                <a:avLst/>
              </a:prstGeom>
              <a:noFill/>
              <a:ln cap="flat" cmpd="sng" w="9525">
                <a:solidFill>
                  <a:srgbClr val="000000"/>
                </a:solidFill>
                <a:prstDash val="dash"/>
                <a:round/>
                <a:headEnd len="sm" w="sm" type="none"/>
                <a:tailEnd len="sm" w="sm" type="none"/>
              </a:ln>
            </p:spPr>
          </p:cxnSp>
          <p:cxnSp>
            <p:nvCxnSpPr>
              <p:cNvPr id="7194" name="Google Shape;7194;p66"/>
              <p:cNvCxnSpPr/>
              <p:nvPr/>
            </p:nvCxnSpPr>
            <p:spPr>
              <a:xfrm flipH="1">
                <a:off x="2818166" y="2805642"/>
                <a:ext cx="4762" cy="1976123"/>
              </a:xfrm>
              <a:prstGeom prst="straightConnector1">
                <a:avLst/>
              </a:prstGeom>
              <a:noFill/>
              <a:ln cap="flat" cmpd="sng" w="9525">
                <a:solidFill>
                  <a:srgbClr val="000000"/>
                </a:solidFill>
                <a:prstDash val="dash"/>
                <a:round/>
                <a:headEnd len="sm" w="sm" type="none"/>
                <a:tailEnd len="sm" w="sm" type="none"/>
              </a:ln>
            </p:spPr>
          </p:cxnSp>
          <p:grpSp>
            <p:nvGrpSpPr>
              <p:cNvPr id="7195" name="Google Shape;7195;p66"/>
              <p:cNvGrpSpPr/>
              <p:nvPr/>
            </p:nvGrpSpPr>
            <p:grpSpPr>
              <a:xfrm>
                <a:off x="1757805" y="2331054"/>
                <a:ext cx="1079409" cy="430145"/>
                <a:chOff x="2183302" y="1574638"/>
                <a:chExt cx="1200053" cy="430113"/>
              </a:xfrm>
            </p:grpSpPr>
            <p:sp>
              <p:nvSpPr>
                <p:cNvPr id="7196" name="Google Shape;7196;p66"/>
                <p:cNvSpPr/>
                <p:nvPr/>
              </p:nvSpPr>
              <p:spPr>
                <a:xfrm flipH="1" rot="10800000">
                  <a:off x="2186832" y="1690499"/>
                  <a:ext cx="1194758" cy="314252"/>
                </a:xfrm>
                <a:prstGeom prst="ellipse">
                  <a:avLst/>
                </a:prstGeom>
                <a:gradFill>
                  <a:gsLst>
                    <a:gs pos="0">
                      <a:srgbClr val="262699"/>
                    </a:gs>
                    <a:gs pos="31000">
                      <a:srgbClr val="8383E0"/>
                    </a:gs>
                    <a:gs pos="100000">
                      <a:srgbClr val="D5D5F4"/>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197" name="Google Shape;7197;p66"/>
                <p:cNvSpPr/>
                <p:nvPr/>
              </p:nvSpPr>
              <p:spPr>
                <a:xfrm>
                  <a:off x="2183302" y="1734939"/>
                  <a:ext cx="1198287" cy="112686"/>
                </a:xfrm>
                <a:prstGeom prst="rect">
                  <a:avLst/>
                </a:prstGeom>
                <a:gradFill>
                  <a:gsLst>
                    <a:gs pos="0">
                      <a:srgbClr val="ACACEA"/>
                    </a:gs>
                    <a:gs pos="54000">
                      <a:srgbClr val="8383E0"/>
                    </a:gs>
                    <a:gs pos="100000">
                      <a:srgbClr val="262699"/>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198" name="Google Shape;7198;p66"/>
                <p:cNvSpPr/>
                <p:nvPr/>
              </p:nvSpPr>
              <p:spPr>
                <a:xfrm flipH="1" rot="10800000">
                  <a:off x="2183302" y="1574638"/>
                  <a:ext cx="1196523" cy="314252"/>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199" name="Google Shape;7199;p66"/>
                <p:cNvSpPr/>
                <p:nvPr/>
              </p:nvSpPr>
              <p:spPr>
                <a:xfrm>
                  <a:off x="2490374" y="1671453"/>
                  <a:ext cx="582379" cy="157125"/>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200" name="Google Shape;7200;p66"/>
                <p:cNvSpPr/>
                <p:nvPr/>
              </p:nvSpPr>
              <p:spPr>
                <a:xfrm>
                  <a:off x="2430372" y="1630188"/>
                  <a:ext cx="702384" cy="109512"/>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1" name="Google Shape;7201;p66"/>
                <p:cNvSpPr/>
                <p:nvPr/>
              </p:nvSpPr>
              <p:spPr>
                <a:xfrm>
                  <a:off x="2892745" y="1723828"/>
                  <a:ext cx="257658" cy="9522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2" name="Google Shape;7202;p66"/>
                <p:cNvSpPr/>
                <p:nvPr/>
              </p:nvSpPr>
              <p:spPr>
                <a:xfrm>
                  <a:off x="2418018" y="1725416"/>
                  <a:ext cx="254129" cy="95228"/>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203" name="Google Shape;7203;p66"/>
                <p:cNvCxnSpPr>
                  <a:endCxn id="7198" idx="2"/>
                </p:cNvCxnSpPr>
                <p:nvPr/>
              </p:nvCxnSpPr>
              <p:spPr>
                <a:xfrm rot="10800000">
                  <a:off x="2183302" y="1731764"/>
                  <a:ext cx="3600" cy="1221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7204" name="Google Shape;7204;p66"/>
                <p:cNvCxnSpPr/>
                <p:nvPr/>
              </p:nvCxnSpPr>
              <p:spPr>
                <a:xfrm rot="10800000">
                  <a:off x="3379825" y="1728590"/>
                  <a:ext cx="3530" cy="122209"/>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grpSp>
          <p:nvGrpSpPr>
            <p:cNvPr id="7205" name="Google Shape;7205;p66"/>
            <p:cNvGrpSpPr/>
            <p:nvPr/>
          </p:nvGrpSpPr>
          <p:grpSpPr>
            <a:xfrm>
              <a:off x="3500438" y="3173883"/>
              <a:ext cx="522287" cy="1831685"/>
              <a:chOff x="3500438" y="3173883"/>
              <a:chExt cx="522287" cy="1831685"/>
            </a:xfrm>
          </p:grpSpPr>
          <p:sp>
            <p:nvSpPr>
              <p:cNvPr id="7206" name="Google Shape;7206;p66"/>
              <p:cNvSpPr/>
              <p:nvPr/>
            </p:nvSpPr>
            <p:spPr>
              <a:xfrm rot="10800000">
                <a:off x="3507320" y="3287221"/>
                <a:ext cx="498349" cy="306623"/>
              </a:xfrm>
              <a:prstGeom prst="rect">
                <a:avLst/>
              </a:prstGeom>
              <a:gradFill>
                <a:gsLst>
                  <a:gs pos="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207" name="Google Shape;7207;p66"/>
              <p:cNvCxnSpPr/>
              <p:nvPr/>
            </p:nvCxnSpPr>
            <p:spPr>
              <a:xfrm flipH="1">
                <a:off x="4019802" y="3321497"/>
                <a:ext cx="1588" cy="1536456"/>
              </a:xfrm>
              <a:prstGeom prst="straightConnector1">
                <a:avLst/>
              </a:prstGeom>
              <a:noFill/>
              <a:ln cap="flat" cmpd="sng" w="9525">
                <a:solidFill>
                  <a:srgbClr val="000000"/>
                </a:solidFill>
                <a:prstDash val="dash"/>
                <a:round/>
                <a:headEnd len="sm" w="sm" type="none"/>
                <a:tailEnd len="sm" w="sm" type="none"/>
              </a:ln>
            </p:spPr>
          </p:cxnSp>
          <p:pic>
            <p:nvPicPr>
              <p:cNvPr descr="router_top.png" id="7208" name="Google Shape;7208;p66"/>
              <p:cNvPicPr preferRelativeResize="0"/>
              <p:nvPr/>
            </p:nvPicPr>
            <p:blipFill rotWithShape="1">
              <a:blip r:embed="rId3">
                <a:alphaModFix/>
              </a:blip>
              <a:srcRect b="0" l="0" r="0" t="0"/>
              <a:stretch/>
            </p:blipFill>
            <p:spPr>
              <a:xfrm>
                <a:off x="3500438" y="3194292"/>
                <a:ext cx="522287" cy="220475"/>
              </a:xfrm>
              <a:prstGeom prst="rect">
                <a:avLst/>
              </a:prstGeom>
              <a:noFill/>
              <a:ln>
                <a:noFill/>
              </a:ln>
            </p:spPr>
          </p:pic>
          <p:grpSp>
            <p:nvGrpSpPr>
              <p:cNvPr id="7209" name="Google Shape;7209;p66"/>
              <p:cNvGrpSpPr/>
              <p:nvPr/>
            </p:nvGrpSpPr>
            <p:grpSpPr>
              <a:xfrm>
                <a:off x="3511845" y="4783352"/>
                <a:ext cx="507957" cy="222216"/>
                <a:chOff x="4129087" y="3606297"/>
                <a:chExt cx="568256" cy="339233"/>
              </a:xfrm>
            </p:grpSpPr>
            <p:sp>
              <p:nvSpPr>
                <p:cNvPr id="7210" name="Google Shape;7210;p66"/>
                <p:cNvSpPr/>
                <p:nvPr/>
              </p:nvSpPr>
              <p:spPr>
                <a:xfrm>
                  <a:off x="4129087" y="3720182"/>
                  <a:ext cx="568256" cy="225348"/>
                </a:xfrm>
                <a:prstGeom prst="ellipse">
                  <a:avLst/>
                </a:prstGeom>
                <a:solidFill>
                  <a:srgbClr val="262699"/>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211" name="Google Shape;7211;p66"/>
                <p:cNvSpPr/>
                <p:nvPr/>
              </p:nvSpPr>
              <p:spPr>
                <a:xfrm>
                  <a:off x="4129087" y="3720182"/>
                  <a:ext cx="568256" cy="111462"/>
                </a:xfrm>
                <a:prstGeom prst="rect">
                  <a:avLst/>
                </a:prstGeom>
                <a:solidFill>
                  <a:srgbClr val="2626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212" name="Google Shape;7212;p66"/>
                <p:cNvSpPr/>
                <p:nvPr/>
              </p:nvSpPr>
              <p:spPr>
                <a:xfrm>
                  <a:off x="4129087" y="3606297"/>
                  <a:ext cx="568256" cy="225346"/>
                </a:xfrm>
                <a:prstGeom prst="ellipse">
                  <a:avLst/>
                </a:prstGeom>
                <a:solidFill>
                  <a:srgbClr val="ACACEA">
                    <a:alpha val="54901"/>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213" name="Google Shape;7213;p66"/>
                <p:cNvCxnSpPr/>
                <p:nvPr/>
              </p:nvCxnSpPr>
              <p:spPr>
                <a:xfrm>
                  <a:off x="4697343" y="3720182"/>
                  <a:ext cx="0" cy="111462"/>
                </a:xfrm>
                <a:prstGeom prst="straightConnector1">
                  <a:avLst/>
                </a:prstGeom>
                <a:noFill/>
                <a:ln cap="flat" cmpd="sng" w="9525">
                  <a:solidFill>
                    <a:srgbClr val="000000"/>
                  </a:solidFill>
                  <a:prstDash val="solid"/>
                  <a:round/>
                  <a:headEnd len="sm" w="sm" type="none"/>
                  <a:tailEnd len="sm" w="sm" type="none"/>
                </a:ln>
              </p:spPr>
            </p:cxnSp>
            <p:cxnSp>
              <p:nvCxnSpPr>
                <p:cNvPr id="7214" name="Google Shape;7214;p66"/>
                <p:cNvCxnSpPr/>
                <p:nvPr/>
              </p:nvCxnSpPr>
              <p:spPr>
                <a:xfrm>
                  <a:off x="4129087" y="3720182"/>
                  <a:ext cx="0" cy="111462"/>
                </a:xfrm>
                <a:prstGeom prst="straightConnector1">
                  <a:avLst/>
                </a:prstGeom>
                <a:noFill/>
                <a:ln cap="flat" cmpd="sng" w="9525">
                  <a:solidFill>
                    <a:srgbClr val="000000"/>
                  </a:solidFill>
                  <a:prstDash val="solid"/>
                  <a:round/>
                  <a:headEnd len="sm" w="sm" type="none"/>
                  <a:tailEnd len="sm" w="sm" type="none"/>
                </a:ln>
              </p:spPr>
            </p:cxnSp>
          </p:grpSp>
          <p:sp>
            <p:nvSpPr>
              <p:cNvPr id="7215" name="Google Shape;7215;p66"/>
              <p:cNvSpPr/>
              <p:nvPr/>
            </p:nvSpPr>
            <p:spPr>
              <a:xfrm>
                <a:off x="3516608" y="3697675"/>
                <a:ext cx="498433" cy="1163452"/>
              </a:xfrm>
              <a:prstGeom prst="rect">
                <a:avLst/>
              </a:prstGeom>
              <a:gradFill>
                <a:gsLst>
                  <a:gs pos="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216" name="Google Shape;7216;p66"/>
              <p:cNvCxnSpPr>
                <a:stCxn id="7217" idx="2"/>
              </p:cNvCxnSpPr>
              <p:nvPr/>
            </p:nvCxnSpPr>
            <p:spPr>
              <a:xfrm flipH="1">
                <a:off x="3507045" y="3262768"/>
                <a:ext cx="4800" cy="1688700"/>
              </a:xfrm>
              <a:prstGeom prst="straightConnector1">
                <a:avLst/>
              </a:prstGeom>
              <a:noFill/>
              <a:ln cap="flat" cmpd="sng" w="9525">
                <a:solidFill>
                  <a:srgbClr val="000000"/>
                </a:solidFill>
                <a:prstDash val="dash"/>
                <a:round/>
                <a:headEnd len="sm" w="sm" type="none"/>
                <a:tailEnd len="sm" w="sm" type="none"/>
              </a:ln>
            </p:spPr>
          </p:cxnSp>
          <p:grpSp>
            <p:nvGrpSpPr>
              <p:cNvPr id="7218" name="Google Shape;7218;p66"/>
              <p:cNvGrpSpPr/>
              <p:nvPr/>
            </p:nvGrpSpPr>
            <p:grpSpPr>
              <a:xfrm>
                <a:off x="3511845" y="3173883"/>
                <a:ext cx="503196" cy="242848"/>
                <a:chOff x="2185178" y="1574269"/>
                <a:chExt cx="1198011" cy="430447"/>
              </a:xfrm>
            </p:grpSpPr>
            <p:sp>
              <p:nvSpPr>
                <p:cNvPr id="7219" name="Google Shape;7219;p66"/>
                <p:cNvSpPr/>
                <p:nvPr/>
              </p:nvSpPr>
              <p:spPr>
                <a:xfrm flipH="1" rot="10800000">
                  <a:off x="2188958" y="1689617"/>
                  <a:ext cx="1194231" cy="315099"/>
                </a:xfrm>
                <a:prstGeom prst="ellipse">
                  <a:avLst/>
                </a:prstGeom>
                <a:gradFill>
                  <a:gsLst>
                    <a:gs pos="0">
                      <a:srgbClr val="262699"/>
                    </a:gs>
                    <a:gs pos="3100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220" name="Google Shape;7220;p66"/>
                <p:cNvSpPr/>
                <p:nvPr/>
              </p:nvSpPr>
              <p:spPr>
                <a:xfrm>
                  <a:off x="2185178" y="1734631"/>
                  <a:ext cx="1198011" cy="112535"/>
                </a:xfrm>
                <a:prstGeom prst="rect">
                  <a:avLst/>
                </a:prstGeom>
                <a:gradFill>
                  <a:gsLst>
                    <a:gs pos="0">
                      <a:srgbClr val="ACACEA"/>
                    </a:gs>
                    <a:gs pos="54000">
                      <a:srgbClr val="8383E0"/>
                    </a:gs>
                    <a:gs pos="100000">
                      <a:srgbClr val="262699"/>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217" name="Google Shape;7217;p66"/>
                <p:cNvSpPr/>
                <p:nvPr/>
              </p:nvSpPr>
              <p:spPr>
                <a:xfrm flipH="1" rot="10800000">
                  <a:off x="2185178" y="1574269"/>
                  <a:ext cx="1194231" cy="315099"/>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221" name="Google Shape;7221;p66"/>
                <p:cNvSpPr/>
                <p:nvPr/>
              </p:nvSpPr>
              <p:spPr>
                <a:xfrm>
                  <a:off x="2491295" y="1669924"/>
                  <a:ext cx="581999" cy="157549"/>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222" name="Google Shape;7222;p66"/>
                <p:cNvSpPr/>
                <p:nvPr/>
              </p:nvSpPr>
              <p:spPr>
                <a:xfrm>
                  <a:off x="2430828" y="1630537"/>
                  <a:ext cx="702933" cy="109721"/>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3" name="Google Shape;7223;p66"/>
                <p:cNvSpPr/>
                <p:nvPr/>
              </p:nvSpPr>
              <p:spPr>
                <a:xfrm>
                  <a:off x="2891892" y="1723378"/>
                  <a:ext cx="260764" cy="95655"/>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4" name="Google Shape;7224;p66"/>
                <p:cNvSpPr/>
                <p:nvPr/>
              </p:nvSpPr>
              <p:spPr>
                <a:xfrm>
                  <a:off x="2419489" y="1726192"/>
                  <a:ext cx="253208" cy="92841"/>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225" name="Google Shape;7225;p66"/>
                <p:cNvCxnSpPr>
                  <a:endCxn id="7217" idx="2"/>
                </p:cNvCxnSpPr>
                <p:nvPr/>
              </p:nvCxnSpPr>
              <p:spPr>
                <a:xfrm rot="10800000">
                  <a:off x="2185178" y="1731818"/>
                  <a:ext cx="3900" cy="1209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7226" name="Google Shape;7226;p66"/>
                <p:cNvCxnSpPr/>
                <p:nvPr/>
              </p:nvCxnSpPr>
              <p:spPr>
                <a:xfrm rot="10800000">
                  <a:off x="3379409" y="1729005"/>
                  <a:ext cx="3780" cy="120976"/>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grpSp>
          <p:nvGrpSpPr>
            <p:cNvPr id="7227" name="Google Shape;7227;p66"/>
            <p:cNvGrpSpPr/>
            <p:nvPr/>
          </p:nvGrpSpPr>
          <p:grpSpPr>
            <a:xfrm>
              <a:off x="4299179" y="2486604"/>
              <a:ext cx="528594" cy="2517375"/>
              <a:chOff x="4299179" y="2486604"/>
              <a:chExt cx="528594" cy="2517375"/>
            </a:xfrm>
          </p:grpSpPr>
          <p:sp>
            <p:nvSpPr>
              <p:cNvPr id="7228" name="Google Shape;7228;p66"/>
              <p:cNvSpPr/>
              <p:nvPr/>
            </p:nvSpPr>
            <p:spPr>
              <a:xfrm rot="10800000">
                <a:off x="4315358" y="2675960"/>
                <a:ext cx="498350" cy="916575"/>
              </a:xfrm>
              <a:prstGeom prst="rect">
                <a:avLst/>
              </a:prstGeom>
              <a:gradFill>
                <a:gsLst>
                  <a:gs pos="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229" name="Google Shape;7229;p66"/>
              <p:cNvCxnSpPr/>
              <p:nvPr/>
            </p:nvCxnSpPr>
            <p:spPr>
              <a:xfrm>
                <a:off x="4821424" y="2642154"/>
                <a:ext cx="6349" cy="2214211"/>
              </a:xfrm>
              <a:prstGeom prst="straightConnector1">
                <a:avLst/>
              </a:prstGeom>
              <a:noFill/>
              <a:ln cap="flat" cmpd="sng" w="9525">
                <a:solidFill>
                  <a:srgbClr val="000000"/>
                </a:solidFill>
                <a:prstDash val="dash"/>
                <a:round/>
                <a:headEnd len="sm" w="sm" type="none"/>
                <a:tailEnd len="sm" w="sm" type="none"/>
              </a:ln>
            </p:spPr>
          </p:cxnSp>
          <p:grpSp>
            <p:nvGrpSpPr>
              <p:cNvPr id="7230" name="Google Shape;7230;p66"/>
              <p:cNvGrpSpPr/>
              <p:nvPr/>
            </p:nvGrpSpPr>
            <p:grpSpPr>
              <a:xfrm>
                <a:off x="4319815" y="4781764"/>
                <a:ext cx="507958" cy="222216"/>
                <a:chOff x="4129012" y="3606230"/>
                <a:chExt cx="568256" cy="339300"/>
              </a:xfrm>
            </p:grpSpPr>
            <p:sp>
              <p:nvSpPr>
                <p:cNvPr id="7231" name="Google Shape;7231;p66"/>
                <p:cNvSpPr/>
                <p:nvPr/>
              </p:nvSpPr>
              <p:spPr>
                <a:xfrm>
                  <a:off x="4129012" y="3720139"/>
                  <a:ext cx="568256" cy="225391"/>
                </a:xfrm>
                <a:prstGeom prst="ellipse">
                  <a:avLst/>
                </a:prstGeom>
                <a:solidFill>
                  <a:srgbClr val="262699"/>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232" name="Google Shape;7232;p66"/>
                <p:cNvSpPr/>
                <p:nvPr/>
              </p:nvSpPr>
              <p:spPr>
                <a:xfrm>
                  <a:off x="4129012" y="3720139"/>
                  <a:ext cx="568256" cy="111484"/>
                </a:xfrm>
                <a:prstGeom prst="rect">
                  <a:avLst/>
                </a:prstGeom>
                <a:solidFill>
                  <a:srgbClr val="2626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233" name="Google Shape;7233;p66"/>
                <p:cNvSpPr/>
                <p:nvPr/>
              </p:nvSpPr>
              <p:spPr>
                <a:xfrm>
                  <a:off x="4129012" y="3606230"/>
                  <a:ext cx="568256" cy="225392"/>
                </a:xfrm>
                <a:prstGeom prst="ellipse">
                  <a:avLst/>
                </a:prstGeom>
                <a:solidFill>
                  <a:srgbClr val="ACACEA">
                    <a:alpha val="54901"/>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234" name="Google Shape;7234;p66"/>
                <p:cNvCxnSpPr/>
                <p:nvPr/>
              </p:nvCxnSpPr>
              <p:spPr>
                <a:xfrm>
                  <a:off x="4697268" y="3720139"/>
                  <a:ext cx="0" cy="111484"/>
                </a:xfrm>
                <a:prstGeom prst="straightConnector1">
                  <a:avLst/>
                </a:prstGeom>
                <a:noFill/>
                <a:ln cap="flat" cmpd="sng" w="9525">
                  <a:solidFill>
                    <a:srgbClr val="000000"/>
                  </a:solidFill>
                  <a:prstDash val="solid"/>
                  <a:round/>
                  <a:headEnd len="sm" w="sm" type="none"/>
                  <a:tailEnd len="sm" w="sm" type="none"/>
                </a:ln>
              </p:spPr>
            </p:cxnSp>
            <p:cxnSp>
              <p:nvCxnSpPr>
                <p:cNvPr id="7235" name="Google Shape;7235;p66"/>
                <p:cNvCxnSpPr/>
                <p:nvPr/>
              </p:nvCxnSpPr>
              <p:spPr>
                <a:xfrm>
                  <a:off x="4129012" y="3720139"/>
                  <a:ext cx="0" cy="111484"/>
                </a:xfrm>
                <a:prstGeom prst="straightConnector1">
                  <a:avLst/>
                </a:prstGeom>
                <a:noFill/>
                <a:ln cap="flat" cmpd="sng" w="9525">
                  <a:solidFill>
                    <a:srgbClr val="000000"/>
                  </a:solidFill>
                  <a:prstDash val="solid"/>
                  <a:round/>
                  <a:headEnd len="sm" w="sm" type="none"/>
                  <a:tailEnd len="sm" w="sm" type="none"/>
                </a:ln>
              </p:spPr>
            </p:cxnSp>
          </p:grpSp>
          <p:sp>
            <p:nvSpPr>
              <p:cNvPr id="7236" name="Google Shape;7236;p66"/>
              <p:cNvSpPr/>
              <p:nvPr/>
            </p:nvSpPr>
            <p:spPr>
              <a:xfrm>
                <a:off x="4324577" y="3696087"/>
                <a:ext cx="498433" cy="1163453"/>
              </a:xfrm>
              <a:prstGeom prst="rect">
                <a:avLst/>
              </a:prstGeom>
              <a:gradFill>
                <a:gsLst>
                  <a:gs pos="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237" name="Google Shape;7237;p66"/>
              <p:cNvCxnSpPr>
                <a:stCxn id="7238" idx="2"/>
              </p:cNvCxnSpPr>
              <p:nvPr/>
            </p:nvCxnSpPr>
            <p:spPr>
              <a:xfrm>
                <a:off x="4300767" y="2640567"/>
                <a:ext cx="14400" cy="2309400"/>
              </a:xfrm>
              <a:prstGeom prst="straightConnector1">
                <a:avLst/>
              </a:prstGeom>
              <a:noFill/>
              <a:ln cap="flat" cmpd="sng" w="9525">
                <a:solidFill>
                  <a:srgbClr val="000000"/>
                </a:solidFill>
                <a:prstDash val="dash"/>
                <a:round/>
                <a:headEnd len="sm" w="sm" type="none"/>
                <a:tailEnd len="sm" w="sm" type="none"/>
              </a:ln>
            </p:spPr>
          </p:cxnSp>
          <p:grpSp>
            <p:nvGrpSpPr>
              <p:cNvPr id="7239" name="Google Shape;7239;p66"/>
              <p:cNvGrpSpPr/>
              <p:nvPr/>
            </p:nvGrpSpPr>
            <p:grpSpPr>
              <a:xfrm>
                <a:off x="4299179" y="2486604"/>
                <a:ext cx="504783" cy="242849"/>
                <a:chOff x="2183224" y="1574808"/>
                <a:chExt cx="1200054" cy="430149"/>
              </a:xfrm>
            </p:grpSpPr>
            <p:sp>
              <p:nvSpPr>
                <p:cNvPr id="7238" name="Google Shape;7238;p66"/>
                <p:cNvSpPr/>
                <p:nvPr/>
              </p:nvSpPr>
              <p:spPr>
                <a:xfrm flipH="1" rot="10800000">
                  <a:off x="2186998" y="1690077"/>
                  <a:ext cx="1196279" cy="314880"/>
                </a:xfrm>
                <a:prstGeom prst="ellipse">
                  <a:avLst/>
                </a:prstGeom>
                <a:gradFill>
                  <a:gsLst>
                    <a:gs pos="0">
                      <a:srgbClr val="262699"/>
                    </a:gs>
                    <a:gs pos="3100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240" name="Google Shape;7240;p66"/>
                <p:cNvSpPr/>
                <p:nvPr/>
              </p:nvSpPr>
              <p:spPr>
                <a:xfrm>
                  <a:off x="2183224" y="1735060"/>
                  <a:ext cx="1200054" cy="112457"/>
                </a:xfrm>
                <a:prstGeom prst="rect">
                  <a:avLst/>
                </a:prstGeom>
                <a:gradFill>
                  <a:gsLst>
                    <a:gs pos="0">
                      <a:srgbClr val="ACACEA"/>
                    </a:gs>
                    <a:gs pos="54000">
                      <a:srgbClr val="8383E0"/>
                    </a:gs>
                    <a:gs pos="100000">
                      <a:srgbClr val="262699"/>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241" name="Google Shape;7241;p66"/>
                <p:cNvSpPr/>
                <p:nvPr/>
              </p:nvSpPr>
              <p:spPr>
                <a:xfrm flipH="1" rot="10800000">
                  <a:off x="2183224" y="1574808"/>
                  <a:ext cx="1196282" cy="314880"/>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242" name="Google Shape;7242;p66"/>
                <p:cNvSpPr/>
                <p:nvPr/>
              </p:nvSpPr>
              <p:spPr>
                <a:xfrm>
                  <a:off x="2488899" y="1670396"/>
                  <a:ext cx="584931" cy="157440"/>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243" name="Google Shape;7243;p66"/>
                <p:cNvSpPr/>
                <p:nvPr/>
              </p:nvSpPr>
              <p:spPr>
                <a:xfrm>
                  <a:off x="2428519" y="1631037"/>
                  <a:ext cx="705691" cy="1096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4" name="Google Shape;7244;p66"/>
                <p:cNvSpPr/>
                <p:nvPr/>
              </p:nvSpPr>
              <p:spPr>
                <a:xfrm>
                  <a:off x="2892690" y="1723814"/>
                  <a:ext cx="256615" cy="9558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5" name="Google Shape;7245;p66"/>
                <p:cNvSpPr/>
                <p:nvPr/>
              </p:nvSpPr>
              <p:spPr>
                <a:xfrm>
                  <a:off x="2417196" y="1726625"/>
                  <a:ext cx="252843" cy="92778"/>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246" name="Google Shape;7246;p66"/>
                <p:cNvCxnSpPr>
                  <a:endCxn id="7241" idx="2"/>
                </p:cNvCxnSpPr>
                <p:nvPr/>
              </p:nvCxnSpPr>
              <p:spPr>
                <a:xfrm rot="10800000">
                  <a:off x="2183224" y="1732248"/>
                  <a:ext cx="3900" cy="1209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7247" name="Google Shape;7247;p66"/>
                <p:cNvCxnSpPr/>
                <p:nvPr/>
              </p:nvCxnSpPr>
              <p:spPr>
                <a:xfrm rot="10800000">
                  <a:off x="3379505" y="1729437"/>
                  <a:ext cx="3773" cy="12089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grpSp>
          <p:nvGrpSpPr>
            <p:cNvPr id="7248" name="Google Shape;7248;p66"/>
            <p:cNvGrpSpPr/>
            <p:nvPr/>
          </p:nvGrpSpPr>
          <p:grpSpPr>
            <a:xfrm>
              <a:off x="5491163" y="3178644"/>
              <a:ext cx="522287" cy="1825335"/>
              <a:chOff x="5491163" y="3178644"/>
              <a:chExt cx="522287" cy="1825335"/>
            </a:xfrm>
          </p:grpSpPr>
          <p:sp>
            <p:nvSpPr>
              <p:cNvPr id="7249" name="Google Shape;7249;p66"/>
              <p:cNvSpPr/>
              <p:nvPr/>
            </p:nvSpPr>
            <p:spPr>
              <a:xfrm rot="10800000">
                <a:off x="5498044" y="3266845"/>
                <a:ext cx="498349" cy="325689"/>
              </a:xfrm>
              <a:prstGeom prst="rect">
                <a:avLst/>
              </a:prstGeom>
              <a:gradFill>
                <a:gsLst>
                  <a:gs pos="0">
                    <a:srgbClr val="262699">
                      <a:alpha val="61960"/>
                    </a:srgbClr>
                  </a:gs>
                  <a:gs pos="1000">
                    <a:srgbClr val="262699">
                      <a:alpha val="61960"/>
                    </a:srgbClr>
                  </a:gs>
                  <a:gs pos="5400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250" name="Google Shape;7250;p66"/>
              <p:cNvCxnSpPr>
                <a:stCxn id="7251" idx="6"/>
              </p:cNvCxnSpPr>
              <p:nvPr/>
            </p:nvCxnSpPr>
            <p:spPr>
              <a:xfrm>
                <a:off x="6004010" y="3267530"/>
                <a:ext cx="6300" cy="1582500"/>
              </a:xfrm>
              <a:prstGeom prst="straightConnector1">
                <a:avLst/>
              </a:prstGeom>
              <a:noFill/>
              <a:ln cap="flat" cmpd="sng" w="9525">
                <a:solidFill>
                  <a:srgbClr val="000000"/>
                </a:solidFill>
                <a:prstDash val="dash"/>
                <a:round/>
                <a:headEnd len="sm" w="sm" type="none"/>
                <a:tailEnd len="sm" w="sm" type="none"/>
              </a:ln>
            </p:spPr>
          </p:cxnSp>
          <p:pic>
            <p:nvPicPr>
              <p:cNvPr descr="router_top.png" id="7252" name="Google Shape;7252;p66"/>
              <p:cNvPicPr preferRelativeResize="0"/>
              <p:nvPr/>
            </p:nvPicPr>
            <p:blipFill rotWithShape="1">
              <a:blip r:embed="rId3">
                <a:alphaModFix/>
              </a:blip>
              <a:srcRect b="0" l="0" r="0" t="0"/>
              <a:stretch/>
            </p:blipFill>
            <p:spPr>
              <a:xfrm>
                <a:off x="5491163" y="3206725"/>
                <a:ext cx="522287" cy="220431"/>
              </a:xfrm>
              <a:prstGeom prst="rect">
                <a:avLst/>
              </a:prstGeom>
              <a:noFill/>
              <a:ln>
                <a:noFill/>
              </a:ln>
            </p:spPr>
          </p:pic>
          <p:grpSp>
            <p:nvGrpSpPr>
              <p:cNvPr id="7253" name="Google Shape;7253;p66"/>
              <p:cNvGrpSpPr/>
              <p:nvPr/>
            </p:nvGrpSpPr>
            <p:grpSpPr>
              <a:xfrm>
                <a:off x="5502403" y="4781764"/>
                <a:ext cx="507957" cy="222216"/>
                <a:chOff x="4128900" y="3606230"/>
                <a:chExt cx="568256" cy="339300"/>
              </a:xfrm>
            </p:grpSpPr>
            <p:sp>
              <p:nvSpPr>
                <p:cNvPr id="7254" name="Google Shape;7254;p66"/>
                <p:cNvSpPr/>
                <p:nvPr/>
              </p:nvSpPr>
              <p:spPr>
                <a:xfrm>
                  <a:off x="4128900" y="3720139"/>
                  <a:ext cx="568256" cy="225391"/>
                </a:xfrm>
                <a:prstGeom prst="ellipse">
                  <a:avLst/>
                </a:prstGeom>
                <a:solidFill>
                  <a:srgbClr val="262699"/>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255" name="Google Shape;7255;p66"/>
                <p:cNvSpPr/>
                <p:nvPr/>
              </p:nvSpPr>
              <p:spPr>
                <a:xfrm>
                  <a:off x="4128900" y="3720139"/>
                  <a:ext cx="568256" cy="111484"/>
                </a:xfrm>
                <a:prstGeom prst="rect">
                  <a:avLst/>
                </a:prstGeom>
                <a:solidFill>
                  <a:srgbClr val="2626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256" name="Google Shape;7256;p66"/>
                <p:cNvSpPr/>
                <p:nvPr/>
              </p:nvSpPr>
              <p:spPr>
                <a:xfrm>
                  <a:off x="4128900" y="3606230"/>
                  <a:ext cx="568256" cy="225392"/>
                </a:xfrm>
                <a:prstGeom prst="ellipse">
                  <a:avLst/>
                </a:prstGeom>
                <a:solidFill>
                  <a:srgbClr val="ACACEA">
                    <a:alpha val="54901"/>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257" name="Google Shape;7257;p66"/>
                <p:cNvCxnSpPr/>
                <p:nvPr/>
              </p:nvCxnSpPr>
              <p:spPr>
                <a:xfrm>
                  <a:off x="4697156" y="3720139"/>
                  <a:ext cx="0" cy="111484"/>
                </a:xfrm>
                <a:prstGeom prst="straightConnector1">
                  <a:avLst/>
                </a:prstGeom>
                <a:noFill/>
                <a:ln cap="flat" cmpd="sng" w="9525">
                  <a:solidFill>
                    <a:srgbClr val="000000"/>
                  </a:solidFill>
                  <a:prstDash val="solid"/>
                  <a:round/>
                  <a:headEnd len="sm" w="sm" type="none"/>
                  <a:tailEnd len="sm" w="sm" type="none"/>
                </a:ln>
              </p:spPr>
            </p:cxnSp>
            <p:cxnSp>
              <p:nvCxnSpPr>
                <p:cNvPr id="7258" name="Google Shape;7258;p66"/>
                <p:cNvCxnSpPr/>
                <p:nvPr/>
              </p:nvCxnSpPr>
              <p:spPr>
                <a:xfrm>
                  <a:off x="4128900" y="3720139"/>
                  <a:ext cx="0" cy="111484"/>
                </a:xfrm>
                <a:prstGeom prst="straightConnector1">
                  <a:avLst/>
                </a:prstGeom>
                <a:noFill/>
                <a:ln cap="flat" cmpd="sng" w="9525">
                  <a:solidFill>
                    <a:srgbClr val="000000"/>
                  </a:solidFill>
                  <a:prstDash val="solid"/>
                  <a:round/>
                  <a:headEnd len="sm" w="sm" type="none"/>
                  <a:tailEnd len="sm" w="sm" type="none"/>
                </a:ln>
              </p:spPr>
            </p:cxnSp>
          </p:grpSp>
          <p:sp>
            <p:nvSpPr>
              <p:cNvPr id="7259" name="Google Shape;7259;p66"/>
              <p:cNvSpPr/>
              <p:nvPr/>
            </p:nvSpPr>
            <p:spPr>
              <a:xfrm>
                <a:off x="5507166" y="3694500"/>
                <a:ext cx="498433" cy="1165040"/>
              </a:xfrm>
              <a:prstGeom prst="rect">
                <a:avLst/>
              </a:prstGeom>
              <a:gradFill>
                <a:gsLst>
                  <a:gs pos="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260" name="Google Shape;7260;p66"/>
              <p:cNvCxnSpPr>
                <a:stCxn id="7252" idx="1"/>
              </p:cNvCxnSpPr>
              <p:nvPr/>
            </p:nvCxnSpPr>
            <p:spPr>
              <a:xfrm>
                <a:off x="5491163" y="3316940"/>
                <a:ext cx="6300" cy="1633200"/>
              </a:xfrm>
              <a:prstGeom prst="straightConnector1">
                <a:avLst/>
              </a:prstGeom>
              <a:noFill/>
              <a:ln cap="flat" cmpd="sng" w="9525">
                <a:solidFill>
                  <a:srgbClr val="000000"/>
                </a:solidFill>
                <a:prstDash val="dash"/>
                <a:round/>
                <a:headEnd len="sm" w="sm" type="none"/>
                <a:tailEnd len="sm" w="sm" type="none"/>
              </a:ln>
            </p:spPr>
          </p:cxnSp>
          <p:grpSp>
            <p:nvGrpSpPr>
              <p:cNvPr id="7261" name="Google Shape;7261;p66"/>
              <p:cNvGrpSpPr/>
              <p:nvPr/>
            </p:nvGrpSpPr>
            <p:grpSpPr>
              <a:xfrm>
                <a:off x="5500816" y="3178644"/>
                <a:ext cx="504782" cy="242849"/>
                <a:chOff x="2183606" y="1573485"/>
                <a:chExt cx="1200052" cy="430149"/>
              </a:xfrm>
            </p:grpSpPr>
            <p:sp>
              <p:nvSpPr>
                <p:cNvPr id="7262" name="Google Shape;7262;p66"/>
                <p:cNvSpPr/>
                <p:nvPr/>
              </p:nvSpPr>
              <p:spPr>
                <a:xfrm flipH="1" rot="10800000">
                  <a:off x="2187379" y="1688754"/>
                  <a:ext cx="1196279" cy="314880"/>
                </a:xfrm>
                <a:prstGeom prst="ellipse">
                  <a:avLst/>
                </a:prstGeom>
                <a:gradFill>
                  <a:gsLst>
                    <a:gs pos="0">
                      <a:srgbClr val="262699"/>
                    </a:gs>
                    <a:gs pos="3100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263" name="Google Shape;7263;p66"/>
                <p:cNvSpPr/>
                <p:nvPr/>
              </p:nvSpPr>
              <p:spPr>
                <a:xfrm>
                  <a:off x="2183606" y="1733737"/>
                  <a:ext cx="1200052" cy="112457"/>
                </a:xfrm>
                <a:prstGeom prst="rect">
                  <a:avLst/>
                </a:prstGeom>
                <a:gradFill>
                  <a:gsLst>
                    <a:gs pos="0">
                      <a:srgbClr val="ACACEA"/>
                    </a:gs>
                    <a:gs pos="54000">
                      <a:srgbClr val="8383E0"/>
                    </a:gs>
                    <a:gs pos="100000">
                      <a:srgbClr val="262699"/>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251" name="Google Shape;7251;p66"/>
                <p:cNvSpPr/>
                <p:nvPr/>
              </p:nvSpPr>
              <p:spPr>
                <a:xfrm flipH="1" rot="10800000">
                  <a:off x="2183606" y="1573485"/>
                  <a:ext cx="1196277" cy="314880"/>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264" name="Google Shape;7264;p66"/>
                <p:cNvSpPr/>
                <p:nvPr/>
              </p:nvSpPr>
              <p:spPr>
                <a:xfrm>
                  <a:off x="2489279" y="1669074"/>
                  <a:ext cx="584932" cy="157440"/>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265" name="Google Shape;7265;p66"/>
                <p:cNvSpPr/>
                <p:nvPr/>
              </p:nvSpPr>
              <p:spPr>
                <a:xfrm>
                  <a:off x="2428899" y="1629714"/>
                  <a:ext cx="705692" cy="1096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6" name="Google Shape;7266;p66"/>
                <p:cNvSpPr/>
                <p:nvPr/>
              </p:nvSpPr>
              <p:spPr>
                <a:xfrm>
                  <a:off x="2893071" y="1722492"/>
                  <a:ext cx="256615" cy="9558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7" name="Google Shape;7267;p66"/>
                <p:cNvSpPr/>
                <p:nvPr/>
              </p:nvSpPr>
              <p:spPr>
                <a:xfrm>
                  <a:off x="2417579" y="1725302"/>
                  <a:ext cx="252840" cy="92778"/>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268" name="Google Shape;7268;p66"/>
                <p:cNvCxnSpPr>
                  <a:endCxn id="7251" idx="2"/>
                </p:cNvCxnSpPr>
                <p:nvPr/>
              </p:nvCxnSpPr>
              <p:spPr>
                <a:xfrm rot="10800000">
                  <a:off x="2183606" y="1730925"/>
                  <a:ext cx="3900" cy="1209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7269" name="Google Shape;7269;p66"/>
                <p:cNvCxnSpPr/>
                <p:nvPr/>
              </p:nvCxnSpPr>
              <p:spPr>
                <a:xfrm rot="10800000">
                  <a:off x="3379883" y="1728114"/>
                  <a:ext cx="3775" cy="12089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grpSp>
          <p:nvGrpSpPr>
            <p:cNvPr id="7270" name="Google Shape;7270;p66"/>
            <p:cNvGrpSpPr/>
            <p:nvPr/>
          </p:nvGrpSpPr>
          <p:grpSpPr>
            <a:xfrm>
              <a:off x="6472285" y="2648504"/>
              <a:ext cx="522243" cy="2353888"/>
              <a:chOff x="6472285" y="2648504"/>
              <a:chExt cx="522243" cy="2353888"/>
            </a:xfrm>
          </p:grpSpPr>
          <p:sp>
            <p:nvSpPr>
              <p:cNvPr id="7271" name="Google Shape;7271;p66"/>
              <p:cNvSpPr/>
              <p:nvPr/>
            </p:nvSpPr>
            <p:spPr>
              <a:xfrm rot="10800000">
                <a:off x="6482296" y="2777838"/>
                <a:ext cx="498349" cy="722037"/>
              </a:xfrm>
              <a:prstGeom prst="rect">
                <a:avLst/>
              </a:prstGeom>
              <a:gradFill>
                <a:gsLst>
                  <a:gs pos="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272" name="Google Shape;7272;p66"/>
              <p:cNvCxnSpPr/>
              <p:nvPr/>
            </p:nvCxnSpPr>
            <p:spPr>
              <a:xfrm>
                <a:off x="6994528" y="2846910"/>
                <a:ext cx="0" cy="1998345"/>
              </a:xfrm>
              <a:prstGeom prst="straightConnector1">
                <a:avLst/>
              </a:prstGeom>
              <a:noFill/>
              <a:ln cap="flat" cmpd="sng" w="9525">
                <a:solidFill>
                  <a:srgbClr val="000000"/>
                </a:solidFill>
                <a:prstDash val="dash"/>
                <a:round/>
                <a:headEnd len="sm" w="sm" type="none"/>
                <a:tailEnd len="sm" w="sm" type="none"/>
              </a:ln>
            </p:spPr>
          </p:cxnSp>
          <p:grpSp>
            <p:nvGrpSpPr>
              <p:cNvPr id="7273" name="Google Shape;7273;p66"/>
              <p:cNvGrpSpPr/>
              <p:nvPr/>
            </p:nvGrpSpPr>
            <p:grpSpPr>
              <a:xfrm>
                <a:off x="6486570" y="4765893"/>
                <a:ext cx="507957" cy="236499"/>
                <a:chOff x="4128808" y="3606294"/>
                <a:chExt cx="568256" cy="339218"/>
              </a:xfrm>
            </p:grpSpPr>
            <p:sp>
              <p:nvSpPr>
                <p:cNvPr id="7274" name="Google Shape;7274;p66"/>
                <p:cNvSpPr/>
                <p:nvPr/>
              </p:nvSpPr>
              <p:spPr>
                <a:xfrm>
                  <a:off x="4128808" y="3720125"/>
                  <a:ext cx="568256" cy="225387"/>
                </a:xfrm>
                <a:prstGeom prst="ellipse">
                  <a:avLst/>
                </a:prstGeom>
                <a:solidFill>
                  <a:srgbClr val="262699"/>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275" name="Google Shape;7275;p66"/>
                <p:cNvSpPr/>
                <p:nvPr/>
              </p:nvSpPr>
              <p:spPr>
                <a:xfrm>
                  <a:off x="4128808" y="3720125"/>
                  <a:ext cx="568256" cy="111556"/>
                </a:xfrm>
                <a:prstGeom prst="rect">
                  <a:avLst/>
                </a:prstGeom>
                <a:solidFill>
                  <a:srgbClr val="2626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276" name="Google Shape;7276;p66"/>
                <p:cNvSpPr/>
                <p:nvPr/>
              </p:nvSpPr>
              <p:spPr>
                <a:xfrm>
                  <a:off x="4128808" y="3606294"/>
                  <a:ext cx="568256" cy="225387"/>
                </a:xfrm>
                <a:prstGeom prst="ellipse">
                  <a:avLst/>
                </a:prstGeom>
                <a:solidFill>
                  <a:srgbClr val="ACACEA">
                    <a:alpha val="54901"/>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277" name="Google Shape;7277;p66"/>
                <p:cNvCxnSpPr/>
                <p:nvPr/>
              </p:nvCxnSpPr>
              <p:spPr>
                <a:xfrm>
                  <a:off x="4697064" y="3720125"/>
                  <a:ext cx="0" cy="111556"/>
                </a:xfrm>
                <a:prstGeom prst="straightConnector1">
                  <a:avLst/>
                </a:prstGeom>
                <a:noFill/>
                <a:ln cap="flat" cmpd="sng" w="9525">
                  <a:solidFill>
                    <a:srgbClr val="000000"/>
                  </a:solidFill>
                  <a:prstDash val="solid"/>
                  <a:round/>
                  <a:headEnd len="sm" w="sm" type="none"/>
                  <a:tailEnd len="sm" w="sm" type="none"/>
                </a:ln>
              </p:spPr>
            </p:cxnSp>
            <p:cxnSp>
              <p:nvCxnSpPr>
                <p:cNvPr id="7278" name="Google Shape;7278;p66"/>
                <p:cNvCxnSpPr/>
                <p:nvPr/>
              </p:nvCxnSpPr>
              <p:spPr>
                <a:xfrm>
                  <a:off x="4128808" y="3720125"/>
                  <a:ext cx="0" cy="111556"/>
                </a:xfrm>
                <a:prstGeom prst="straightConnector1">
                  <a:avLst/>
                </a:prstGeom>
                <a:noFill/>
                <a:ln cap="flat" cmpd="sng" w="9525">
                  <a:solidFill>
                    <a:srgbClr val="000000"/>
                  </a:solidFill>
                  <a:prstDash val="solid"/>
                  <a:round/>
                  <a:headEnd len="sm" w="sm" type="none"/>
                  <a:tailEnd len="sm" w="sm" type="none"/>
                </a:ln>
              </p:spPr>
            </p:cxnSp>
          </p:grpSp>
          <p:sp>
            <p:nvSpPr>
              <p:cNvPr id="7279" name="Google Shape;7279;p66"/>
              <p:cNvSpPr/>
              <p:nvPr/>
            </p:nvSpPr>
            <p:spPr>
              <a:xfrm>
                <a:off x="6491333" y="3610376"/>
                <a:ext cx="498433" cy="1238053"/>
              </a:xfrm>
              <a:prstGeom prst="rect">
                <a:avLst/>
              </a:prstGeom>
              <a:gradFill>
                <a:gsLst>
                  <a:gs pos="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280" name="Google Shape;7280;p66"/>
              <p:cNvCxnSpPr/>
              <p:nvPr/>
            </p:nvCxnSpPr>
            <p:spPr>
              <a:xfrm>
                <a:off x="6472285" y="2818340"/>
                <a:ext cx="9524" cy="2126912"/>
              </a:xfrm>
              <a:prstGeom prst="straightConnector1">
                <a:avLst/>
              </a:prstGeom>
              <a:noFill/>
              <a:ln cap="flat" cmpd="sng" w="9525">
                <a:solidFill>
                  <a:srgbClr val="000000"/>
                </a:solidFill>
                <a:prstDash val="dash"/>
                <a:round/>
                <a:headEnd len="sm" w="sm" type="none"/>
                <a:tailEnd len="sm" w="sm" type="none"/>
              </a:ln>
            </p:spPr>
          </p:cxnSp>
          <p:grpSp>
            <p:nvGrpSpPr>
              <p:cNvPr id="7281" name="Google Shape;7281;p66"/>
              <p:cNvGrpSpPr/>
              <p:nvPr/>
            </p:nvGrpSpPr>
            <p:grpSpPr>
              <a:xfrm>
                <a:off x="6478635" y="2648504"/>
                <a:ext cx="504782" cy="242849"/>
                <a:chOff x="2184464" y="1575651"/>
                <a:chExt cx="1200052" cy="430151"/>
              </a:xfrm>
            </p:grpSpPr>
            <p:sp>
              <p:nvSpPr>
                <p:cNvPr id="7282" name="Google Shape;7282;p66"/>
                <p:cNvSpPr/>
                <p:nvPr/>
              </p:nvSpPr>
              <p:spPr>
                <a:xfrm flipH="1" rot="10800000">
                  <a:off x="2188237" y="1690921"/>
                  <a:ext cx="1196279" cy="314881"/>
                </a:xfrm>
                <a:prstGeom prst="ellipse">
                  <a:avLst/>
                </a:prstGeom>
                <a:gradFill>
                  <a:gsLst>
                    <a:gs pos="0">
                      <a:srgbClr val="262699"/>
                    </a:gs>
                    <a:gs pos="3100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283" name="Google Shape;7283;p66"/>
                <p:cNvSpPr/>
                <p:nvPr/>
              </p:nvSpPr>
              <p:spPr>
                <a:xfrm>
                  <a:off x="2184464" y="1735904"/>
                  <a:ext cx="1200052" cy="112457"/>
                </a:xfrm>
                <a:prstGeom prst="rect">
                  <a:avLst/>
                </a:prstGeom>
                <a:gradFill>
                  <a:gsLst>
                    <a:gs pos="0">
                      <a:srgbClr val="ACACEA"/>
                    </a:gs>
                    <a:gs pos="54000">
                      <a:srgbClr val="8383E0"/>
                    </a:gs>
                    <a:gs pos="100000">
                      <a:srgbClr val="262699"/>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284" name="Google Shape;7284;p66"/>
                <p:cNvSpPr/>
                <p:nvPr/>
              </p:nvSpPr>
              <p:spPr>
                <a:xfrm flipH="1" rot="10800000">
                  <a:off x="2184464" y="1575651"/>
                  <a:ext cx="1196277" cy="314881"/>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285" name="Google Shape;7285;p66"/>
                <p:cNvSpPr/>
                <p:nvPr/>
              </p:nvSpPr>
              <p:spPr>
                <a:xfrm>
                  <a:off x="2490137" y="1671240"/>
                  <a:ext cx="584932" cy="157440"/>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286" name="Google Shape;7286;p66"/>
                <p:cNvSpPr/>
                <p:nvPr/>
              </p:nvSpPr>
              <p:spPr>
                <a:xfrm>
                  <a:off x="2429757" y="1631880"/>
                  <a:ext cx="705692" cy="109647"/>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7" name="Google Shape;7287;p66"/>
                <p:cNvSpPr/>
                <p:nvPr/>
              </p:nvSpPr>
              <p:spPr>
                <a:xfrm>
                  <a:off x="2893929" y="1724658"/>
                  <a:ext cx="256615" cy="95589"/>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8" name="Google Shape;7288;p66"/>
                <p:cNvSpPr/>
                <p:nvPr/>
              </p:nvSpPr>
              <p:spPr>
                <a:xfrm>
                  <a:off x="2418437" y="1727469"/>
                  <a:ext cx="252840" cy="92778"/>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289" name="Google Shape;7289;p66"/>
                <p:cNvCxnSpPr>
                  <a:endCxn id="7284" idx="2"/>
                </p:cNvCxnSpPr>
                <p:nvPr/>
              </p:nvCxnSpPr>
              <p:spPr>
                <a:xfrm rot="10800000">
                  <a:off x="2184464" y="1733092"/>
                  <a:ext cx="3900" cy="1209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7290" name="Google Shape;7290;p66"/>
                <p:cNvCxnSpPr/>
                <p:nvPr/>
              </p:nvCxnSpPr>
              <p:spPr>
                <a:xfrm rot="10800000">
                  <a:off x="3380741" y="1730281"/>
                  <a:ext cx="3775" cy="120891"/>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grpSp>
      <p:grpSp>
        <p:nvGrpSpPr>
          <p:cNvPr id="7291" name="Google Shape;7291;p66"/>
          <p:cNvGrpSpPr/>
          <p:nvPr/>
        </p:nvGrpSpPr>
        <p:grpSpPr>
          <a:xfrm>
            <a:off x="2564401" y="2044374"/>
            <a:ext cx="3834104" cy="659630"/>
            <a:chOff x="1866825" y="707349"/>
            <a:chExt cx="5112820" cy="879389"/>
          </a:xfrm>
        </p:grpSpPr>
        <p:sp>
          <p:nvSpPr>
            <p:cNvPr id="7292" name="Google Shape;7292;p66"/>
            <p:cNvSpPr/>
            <p:nvPr/>
          </p:nvSpPr>
          <p:spPr>
            <a:xfrm>
              <a:off x="1866825" y="785129"/>
              <a:ext cx="954288" cy="492077"/>
            </a:xfrm>
            <a:prstGeom prst="ellipse">
              <a:avLst/>
            </a:prstGeom>
            <a:solidFill>
              <a:srgbClr val="CC0000">
                <a:alpha val="27843"/>
              </a:srgbClr>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293" name="Google Shape;7293;p66"/>
            <p:cNvSpPr txBox="1"/>
            <p:nvPr/>
          </p:nvSpPr>
          <p:spPr>
            <a:xfrm>
              <a:off x="1891781" y="783191"/>
              <a:ext cx="910500" cy="793800"/>
            </a:xfrm>
            <a:prstGeom prst="rect">
              <a:avLst/>
            </a:prstGeom>
            <a:noFill/>
            <a:ln>
              <a:noFill/>
            </a:ln>
          </p:spPr>
          <p:txBody>
            <a:bodyPr anchorCtr="0" anchor="t" bIns="34275" lIns="68575" spcFirstLastPara="1" rIns="68575" wrap="square" tIns="34275">
              <a:spAutoFit/>
            </a:bodyPr>
            <a:lstStyle/>
            <a:p>
              <a:pPr indent="0" lvl="0" marL="0" marR="0" rtl="0" algn="ctr">
                <a:lnSpc>
                  <a:spcPct val="105357"/>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Routing</a:t>
              </a:r>
              <a:endParaRPr sz="1100"/>
            </a:p>
            <a:p>
              <a:pPr indent="0" lvl="0" marL="0" marR="0" rtl="0" algn="ctr">
                <a:lnSpc>
                  <a:spcPct val="105357"/>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Algorithm</a:t>
              </a:r>
              <a:endParaRPr sz="1100"/>
            </a:p>
          </p:txBody>
        </p:sp>
        <p:cxnSp>
          <p:nvCxnSpPr>
            <p:cNvPr id="7294" name="Google Shape;7294;p66"/>
            <p:cNvCxnSpPr/>
            <p:nvPr/>
          </p:nvCxnSpPr>
          <p:spPr>
            <a:xfrm flipH="1" rot="10800000">
              <a:off x="2833815" y="807352"/>
              <a:ext cx="1517968" cy="214291"/>
            </a:xfrm>
            <a:prstGeom prst="straightConnector1">
              <a:avLst/>
            </a:prstGeom>
            <a:noFill/>
            <a:ln cap="flat" cmpd="sng" w="25400">
              <a:solidFill>
                <a:srgbClr val="CC0000"/>
              </a:solidFill>
              <a:prstDash val="solid"/>
              <a:round/>
              <a:headEnd len="med" w="med" type="triangle"/>
              <a:tailEnd len="med" w="med" type="triangle"/>
            </a:ln>
          </p:spPr>
        </p:cxnSp>
        <p:cxnSp>
          <p:nvCxnSpPr>
            <p:cNvPr id="7295" name="Google Shape;7295;p66"/>
            <p:cNvCxnSpPr/>
            <p:nvPr/>
          </p:nvCxnSpPr>
          <p:spPr>
            <a:xfrm>
              <a:off x="2751248" y="1201014"/>
              <a:ext cx="797092" cy="279373"/>
            </a:xfrm>
            <a:prstGeom prst="straightConnector1">
              <a:avLst/>
            </a:prstGeom>
            <a:noFill/>
            <a:ln cap="flat" cmpd="sng" w="25400">
              <a:solidFill>
                <a:srgbClr val="CC0000"/>
              </a:solidFill>
              <a:prstDash val="solid"/>
              <a:round/>
              <a:headEnd len="med" w="med" type="triangle"/>
              <a:tailEnd len="med" w="med" type="triangle"/>
            </a:ln>
          </p:spPr>
        </p:cxnSp>
        <p:cxnSp>
          <p:nvCxnSpPr>
            <p:cNvPr id="7296" name="Google Shape;7296;p66"/>
            <p:cNvCxnSpPr/>
            <p:nvPr/>
          </p:nvCxnSpPr>
          <p:spPr>
            <a:xfrm>
              <a:off x="4685228" y="894656"/>
              <a:ext cx="892362" cy="509538"/>
            </a:xfrm>
            <a:prstGeom prst="straightConnector1">
              <a:avLst/>
            </a:prstGeom>
            <a:noFill/>
            <a:ln cap="flat" cmpd="sng" w="25400">
              <a:solidFill>
                <a:srgbClr val="CC0000"/>
              </a:solidFill>
              <a:prstDash val="solid"/>
              <a:round/>
              <a:headEnd len="med" w="med" type="triangle"/>
              <a:tailEnd len="med" w="med" type="triangle"/>
            </a:ln>
          </p:spPr>
        </p:cxnSp>
        <p:cxnSp>
          <p:nvCxnSpPr>
            <p:cNvPr id="7297" name="Google Shape;7297;p66"/>
            <p:cNvCxnSpPr/>
            <p:nvPr/>
          </p:nvCxnSpPr>
          <p:spPr>
            <a:xfrm>
              <a:off x="4801139" y="801003"/>
              <a:ext cx="1695805" cy="130162"/>
            </a:xfrm>
            <a:prstGeom prst="straightConnector1">
              <a:avLst/>
            </a:prstGeom>
            <a:noFill/>
            <a:ln cap="flat" cmpd="sng" w="25400">
              <a:solidFill>
                <a:srgbClr val="CC0000"/>
              </a:solidFill>
              <a:prstDash val="solid"/>
              <a:round/>
              <a:headEnd len="med" w="med" type="triangle"/>
              <a:tailEnd len="med" w="med" type="triangle"/>
            </a:ln>
          </p:spPr>
        </p:cxnSp>
        <p:sp>
          <p:nvSpPr>
            <p:cNvPr id="7298" name="Google Shape;7298;p66"/>
            <p:cNvSpPr/>
            <p:nvPr/>
          </p:nvSpPr>
          <p:spPr>
            <a:xfrm>
              <a:off x="6558870" y="894656"/>
              <a:ext cx="420775" cy="180957"/>
            </a:xfrm>
            <a:prstGeom prst="ellipse">
              <a:avLst/>
            </a:prstGeom>
            <a:solidFill>
              <a:srgbClr val="CC0000">
                <a:alpha val="27843"/>
              </a:srgbClr>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299" name="Google Shape;7299;p66"/>
            <p:cNvSpPr/>
            <p:nvPr/>
          </p:nvSpPr>
          <p:spPr>
            <a:xfrm>
              <a:off x="5572826" y="1404194"/>
              <a:ext cx="420776" cy="182544"/>
            </a:xfrm>
            <a:prstGeom prst="ellipse">
              <a:avLst/>
            </a:prstGeom>
            <a:solidFill>
              <a:srgbClr val="CC0000">
                <a:alpha val="27843"/>
              </a:srgbClr>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300" name="Google Shape;7300;p66"/>
            <p:cNvSpPr/>
            <p:nvPr/>
          </p:nvSpPr>
          <p:spPr>
            <a:xfrm>
              <a:off x="4367661" y="707349"/>
              <a:ext cx="420775" cy="182545"/>
            </a:xfrm>
            <a:prstGeom prst="ellipse">
              <a:avLst/>
            </a:prstGeom>
            <a:solidFill>
              <a:srgbClr val="CC0000">
                <a:alpha val="27843"/>
              </a:srgbClr>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301" name="Google Shape;7301;p66"/>
            <p:cNvSpPr/>
            <p:nvPr/>
          </p:nvSpPr>
          <p:spPr>
            <a:xfrm>
              <a:off x="3572157" y="1402606"/>
              <a:ext cx="420776" cy="180957"/>
            </a:xfrm>
            <a:prstGeom prst="ellipse">
              <a:avLst/>
            </a:prstGeom>
            <a:solidFill>
              <a:srgbClr val="CC0000">
                <a:alpha val="27843"/>
              </a:srgbClr>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302" name="Google Shape;7302;p66"/>
            <p:cNvCxnSpPr/>
            <p:nvPr/>
          </p:nvCxnSpPr>
          <p:spPr>
            <a:xfrm>
              <a:off x="2821113" y="1105773"/>
              <a:ext cx="2739010" cy="339692"/>
            </a:xfrm>
            <a:prstGeom prst="straightConnector1">
              <a:avLst/>
            </a:prstGeom>
            <a:noFill/>
            <a:ln cap="flat" cmpd="sng" w="25400">
              <a:solidFill>
                <a:srgbClr val="CC0000"/>
              </a:solidFill>
              <a:prstDash val="solid"/>
              <a:round/>
              <a:headEnd len="med" w="med" type="triangle"/>
              <a:tailEnd len="med" w="med" type="triangle"/>
            </a:ln>
          </p:spPr>
        </p:cxnSp>
        <p:cxnSp>
          <p:nvCxnSpPr>
            <p:cNvPr id="7303" name="Google Shape;7303;p66"/>
            <p:cNvCxnSpPr>
              <a:endCxn id="7298" idx="2"/>
            </p:cNvCxnSpPr>
            <p:nvPr/>
          </p:nvCxnSpPr>
          <p:spPr>
            <a:xfrm flipH="1" rot="10800000">
              <a:off x="3997770" y="985134"/>
              <a:ext cx="2561100" cy="469800"/>
            </a:xfrm>
            <a:prstGeom prst="straightConnector1">
              <a:avLst/>
            </a:prstGeom>
            <a:noFill/>
            <a:ln cap="flat" cmpd="sng" w="25400">
              <a:solidFill>
                <a:srgbClr val="CC0000"/>
              </a:solidFill>
              <a:prstDash val="solid"/>
              <a:round/>
              <a:headEnd len="med" w="med" type="triangle"/>
              <a:tailEnd len="med" w="med" type="triangle"/>
            </a:ln>
          </p:spPr>
        </p:cxnSp>
        <p:cxnSp>
          <p:nvCxnSpPr>
            <p:cNvPr id="7304" name="Google Shape;7304;p66"/>
            <p:cNvCxnSpPr/>
            <p:nvPr/>
          </p:nvCxnSpPr>
          <p:spPr>
            <a:xfrm>
              <a:off x="3991345" y="1508959"/>
              <a:ext cx="1581481" cy="0"/>
            </a:xfrm>
            <a:prstGeom prst="straightConnector1">
              <a:avLst/>
            </a:prstGeom>
            <a:noFill/>
            <a:ln cap="flat" cmpd="sng" w="25400">
              <a:solidFill>
                <a:srgbClr val="CC0000"/>
              </a:solidFill>
              <a:prstDash val="solid"/>
              <a:round/>
              <a:headEnd len="med" w="med" type="triangle"/>
              <a:tailEnd len="med" w="med" type="triangle"/>
            </a:ln>
          </p:spPr>
        </p:cxnSp>
        <p:cxnSp>
          <p:nvCxnSpPr>
            <p:cNvPr id="7305" name="Google Shape;7305;p66"/>
            <p:cNvCxnSpPr/>
            <p:nvPr/>
          </p:nvCxnSpPr>
          <p:spPr>
            <a:xfrm flipH="1" rot="10800000">
              <a:off x="5996777" y="1083550"/>
              <a:ext cx="751044" cy="396836"/>
            </a:xfrm>
            <a:prstGeom prst="straightConnector1">
              <a:avLst/>
            </a:prstGeom>
            <a:noFill/>
            <a:ln cap="flat" cmpd="sng" w="25400">
              <a:solidFill>
                <a:srgbClr val="CC0000"/>
              </a:solidFill>
              <a:prstDash val="solid"/>
              <a:round/>
              <a:headEnd len="med" w="med" type="triangle"/>
              <a:tailEnd len="med" w="med" type="triangle"/>
            </a:ln>
          </p:spPr>
        </p:cxnSp>
      </p:grpSp>
      <p:grpSp>
        <p:nvGrpSpPr>
          <p:cNvPr id="7306" name="Google Shape;7306;p66"/>
          <p:cNvGrpSpPr/>
          <p:nvPr/>
        </p:nvGrpSpPr>
        <p:grpSpPr>
          <a:xfrm>
            <a:off x="2360698" y="2336059"/>
            <a:ext cx="4781531" cy="1024621"/>
            <a:chOff x="1557338" y="3074988"/>
            <a:chExt cx="6375375" cy="1366162"/>
          </a:xfrm>
        </p:grpSpPr>
        <p:sp>
          <p:nvSpPr>
            <p:cNvPr id="7307" name="Google Shape;7307;p66"/>
            <p:cNvSpPr txBox="1"/>
            <p:nvPr/>
          </p:nvSpPr>
          <p:spPr>
            <a:xfrm>
              <a:off x="7292975" y="3651250"/>
              <a:ext cx="595200" cy="789900"/>
            </a:xfrm>
            <a:prstGeom prst="rect">
              <a:avLst/>
            </a:prstGeom>
            <a:noFill/>
            <a:ln>
              <a:noFill/>
            </a:ln>
          </p:spPr>
          <p:txBody>
            <a:bodyPr anchorCtr="0" anchor="t" bIns="34275" lIns="68575" spcFirstLastPara="1" rIns="68575" wrap="square" tIns="34275">
              <a:spAutoFit/>
            </a:bodyPr>
            <a:lstStyle/>
            <a:p>
              <a:pPr indent="0" lvl="0" marL="0" marR="0" rtl="0" algn="ctr">
                <a:lnSpc>
                  <a:spcPct val="104499"/>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data</a:t>
              </a:r>
              <a:endParaRPr sz="1100"/>
            </a:p>
            <a:p>
              <a:pPr indent="0" lvl="0" marL="0" marR="0" rtl="0" algn="ctr">
                <a:lnSpc>
                  <a:spcPct val="104499"/>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plane</a:t>
              </a:r>
              <a:endParaRPr sz="1100"/>
            </a:p>
          </p:txBody>
        </p:sp>
        <p:sp>
          <p:nvSpPr>
            <p:cNvPr id="7308" name="Google Shape;7308;p66"/>
            <p:cNvSpPr txBox="1"/>
            <p:nvPr/>
          </p:nvSpPr>
          <p:spPr>
            <a:xfrm>
              <a:off x="7224713" y="3074988"/>
              <a:ext cx="708000" cy="789900"/>
            </a:xfrm>
            <a:prstGeom prst="rect">
              <a:avLst/>
            </a:prstGeom>
            <a:noFill/>
            <a:ln>
              <a:noFill/>
            </a:ln>
          </p:spPr>
          <p:txBody>
            <a:bodyPr anchorCtr="0" anchor="t" bIns="34275" lIns="68575" spcFirstLastPara="1" rIns="68575" wrap="square" tIns="34275">
              <a:spAutoFit/>
            </a:bodyPr>
            <a:lstStyle/>
            <a:p>
              <a:pPr indent="0" lvl="0" marL="0" marR="0" rtl="0" algn="ctr">
                <a:lnSpc>
                  <a:spcPct val="104499"/>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control</a:t>
              </a:r>
              <a:endParaRPr sz="1100"/>
            </a:p>
            <a:p>
              <a:pPr indent="0" lvl="0" marL="0" marR="0" rtl="0" algn="ctr">
                <a:lnSpc>
                  <a:spcPct val="104499"/>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plane</a:t>
              </a:r>
              <a:endParaRPr sz="1100"/>
            </a:p>
          </p:txBody>
        </p:sp>
        <p:cxnSp>
          <p:nvCxnSpPr>
            <p:cNvPr id="7309" name="Google Shape;7309;p66"/>
            <p:cNvCxnSpPr/>
            <p:nvPr/>
          </p:nvCxnSpPr>
          <p:spPr>
            <a:xfrm>
              <a:off x="1557338" y="3613150"/>
              <a:ext cx="6207125" cy="0"/>
            </a:xfrm>
            <a:prstGeom prst="straightConnector1">
              <a:avLst/>
            </a:prstGeom>
            <a:noFill/>
            <a:ln cap="flat" cmpd="sng" w="25400">
              <a:solidFill>
                <a:srgbClr val="000000"/>
              </a:solidFill>
              <a:prstDash val="dash"/>
              <a:round/>
              <a:headEnd len="sm" w="sm" type="none"/>
              <a:tailEnd len="sm" w="sm" type="none"/>
            </a:ln>
          </p:spPr>
        </p:cxnSp>
      </p:grpSp>
      <p:grpSp>
        <p:nvGrpSpPr>
          <p:cNvPr id="7310" name="Google Shape;7310;p66"/>
          <p:cNvGrpSpPr/>
          <p:nvPr/>
        </p:nvGrpSpPr>
        <p:grpSpPr>
          <a:xfrm>
            <a:off x="2564201" y="2806289"/>
            <a:ext cx="3844630" cy="840565"/>
            <a:chOff x="-4746102" y="4471477"/>
            <a:chExt cx="5126173" cy="1120753"/>
          </a:xfrm>
        </p:grpSpPr>
        <p:pic>
          <p:nvPicPr>
            <p:cNvPr descr="fig42_table.pdf" id="7311" name="Google Shape;7311;p66"/>
            <p:cNvPicPr preferRelativeResize="0"/>
            <p:nvPr/>
          </p:nvPicPr>
          <p:blipFill rotWithShape="1">
            <a:blip r:embed="rId4">
              <a:alphaModFix/>
            </a:blip>
            <a:srcRect b="0" l="0" r="0" t="0"/>
            <a:stretch/>
          </p:blipFill>
          <p:spPr>
            <a:xfrm>
              <a:off x="-4746102" y="4471477"/>
              <a:ext cx="966463" cy="966962"/>
            </a:xfrm>
            <a:prstGeom prst="rect">
              <a:avLst/>
            </a:prstGeom>
            <a:noFill/>
            <a:ln cap="flat" cmpd="sng" w="9525">
              <a:solidFill>
                <a:srgbClr val="CC0000"/>
              </a:solidFill>
              <a:prstDash val="solid"/>
              <a:miter lim="800000"/>
              <a:headEnd len="sm" w="sm" type="none"/>
              <a:tailEnd len="sm" w="sm" type="none"/>
            </a:ln>
          </p:spPr>
        </p:pic>
        <p:grpSp>
          <p:nvGrpSpPr>
            <p:cNvPr id="7312" name="Google Shape;7312;p66"/>
            <p:cNvGrpSpPr/>
            <p:nvPr/>
          </p:nvGrpSpPr>
          <p:grpSpPr>
            <a:xfrm>
              <a:off x="-3025207" y="5228700"/>
              <a:ext cx="3405278" cy="363530"/>
              <a:chOff x="-3025207" y="5228700"/>
              <a:chExt cx="3405278" cy="363530"/>
            </a:xfrm>
          </p:grpSpPr>
          <p:grpSp>
            <p:nvGrpSpPr>
              <p:cNvPr id="7313" name="Google Shape;7313;p66"/>
              <p:cNvGrpSpPr/>
              <p:nvPr/>
            </p:nvGrpSpPr>
            <p:grpSpPr>
              <a:xfrm>
                <a:off x="-3025207" y="5258861"/>
                <a:ext cx="430224" cy="333369"/>
                <a:chOff x="2931721" y="3908607"/>
                <a:chExt cx="430314" cy="333310"/>
              </a:xfrm>
            </p:grpSpPr>
            <p:sp>
              <p:nvSpPr>
                <p:cNvPr id="7314" name="Google Shape;7314;p66"/>
                <p:cNvSpPr/>
                <p:nvPr/>
              </p:nvSpPr>
              <p:spPr>
                <a:xfrm>
                  <a:off x="2936485" y="3908607"/>
                  <a:ext cx="425550" cy="333310"/>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315" name="Google Shape;7315;p66"/>
                <p:cNvCxnSpPr/>
                <p:nvPr/>
              </p:nvCxnSpPr>
              <p:spPr>
                <a:xfrm>
                  <a:off x="2931721" y="4003838"/>
                  <a:ext cx="425550" cy="0"/>
                </a:xfrm>
                <a:prstGeom prst="straightConnector1">
                  <a:avLst/>
                </a:prstGeom>
                <a:noFill/>
                <a:ln cap="flat" cmpd="sng" w="9525">
                  <a:solidFill>
                    <a:srgbClr val="000000"/>
                  </a:solidFill>
                  <a:prstDash val="solid"/>
                  <a:round/>
                  <a:headEnd len="sm" w="sm" type="none"/>
                  <a:tailEnd len="sm" w="sm" type="none"/>
                </a:ln>
              </p:spPr>
            </p:cxnSp>
            <p:cxnSp>
              <p:nvCxnSpPr>
                <p:cNvPr id="7316" name="Google Shape;7316;p66"/>
                <p:cNvCxnSpPr/>
                <p:nvPr/>
              </p:nvCxnSpPr>
              <p:spPr>
                <a:xfrm>
                  <a:off x="2931721" y="4067326"/>
                  <a:ext cx="425550" cy="0"/>
                </a:xfrm>
                <a:prstGeom prst="straightConnector1">
                  <a:avLst/>
                </a:prstGeom>
                <a:noFill/>
                <a:ln cap="flat" cmpd="sng" w="9525">
                  <a:solidFill>
                    <a:srgbClr val="000000"/>
                  </a:solidFill>
                  <a:prstDash val="solid"/>
                  <a:round/>
                  <a:headEnd len="sm" w="sm" type="none"/>
                  <a:tailEnd len="sm" w="sm" type="none"/>
                </a:ln>
              </p:spPr>
            </p:cxnSp>
            <p:cxnSp>
              <p:nvCxnSpPr>
                <p:cNvPr id="7317" name="Google Shape;7317;p66"/>
                <p:cNvCxnSpPr>
                  <a:stCxn id="7314" idx="2"/>
                </p:cNvCxnSpPr>
                <p:nvPr/>
              </p:nvCxnSpPr>
              <p:spPr>
                <a:xfrm rot="10800000">
                  <a:off x="3147760" y="4003717"/>
                  <a:ext cx="1500" cy="238200"/>
                </a:xfrm>
                <a:prstGeom prst="straightConnector1">
                  <a:avLst/>
                </a:prstGeom>
                <a:noFill/>
                <a:ln cap="flat" cmpd="sng" w="9525">
                  <a:solidFill>
                    <a:srgbClr val="000000"/>
                  </a:solidFill>
                  <a:prstDash val="solid"/>
                  <a:round/>
                  <a:headEnd len="sm" w="sm" type="none"/>
                  <a:tailEnd len="sm" w="sm" type="none"/>
                </a:ln>
              </p:spPr>
            </p:cxnSp>
          </p:grpSp>
          <p:grpSp>
            <p:nvGrpSpPr>
              <p:cNvPr id="7318" name="Google Shape;7318;p66"/>
              <p:cNvGrpSpPr/>
              <p:nvPr/>
            </p:nvGrpSpPr>
            <p:grpSpPr>
              <a:xfrm>
                <a:off x="-2217148" y="5257274"/>
                <a:ext cx="430223" cy="333369"/>
                <a:chOff x="2931743" y="3908513"/>
                <a:chExt cx="430312" cy="333376"/>
              </a:xfrm>
            </p:grpSpPr>
            <p:sp>
              <p:nvSpPr>
                <p:cNvPr id="7319" name="Google Shape;7319;p66"/>
                <p:cNvSpPr/>
                <p:nvPr/>
              </p:nvSpPr>
              <p:spPr>
                <a:xfrm>
                  <a:off x="2936506" y="3908513"/>
                  <a:ext cx="425549" cy="333376"/>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320" name="Google Shape;7320;p66"/>
                <p:cNvCxnSpPr/>
                <p:nvPr/>
              </p:nvCxnSpPr>
              <p:spPr>
                <a:xfrm>
                  <a:off x="2931743" y="4003763"/>
                  <a:ext cx="425549" cy="0"/>
                </a:xfrm>
                <a:prstGeom prst="straightConnector1">
                  <a:avLst/>
                </a:prstGeom>
                <a:noFill/>
                <a:ln cap="flat" cmpd="sng" w="9525">
                  <a:solidFill>
                    <a:srgbClr val="000000"/>
                  </a:solidFill>
                  <a:prstDash val="solid"/>
                  <a:round/>
                  <a:headEnd len="sm" w="sm" type="none"/>
                  <a:tailEnd len="sm" w="sm" type="none"/>
                </a:ln>
              </p:spPr>
            </p:cxnSp>
            <p:cxnSp>
              <p:nvCxnSpPr>
                <p:cNvPr id="7321" name="Google Shape;7321;p66"/>
                <p:cNvCxnSpPr/>
                <p:nvPr/>
              </p:nvCxnSpPr>
              <p:spPr>
                <a:xfrm>
                  <a:off x="2931743" y="4067263"/>
                  <a:ext cx="425549" cy="0"/>
                </a:xfrm>
                <a:prstGeom prst="straightConnector1">
                  <a:avLst/>
                </a:prstGeom>
                <a:noFill/>
                <a:ln cap="flat" cmpd="sng" w="9525">
                  <a:solidFill>
                    <a:srgbClr val="000000"/>
                  </a:solidFill>
                  <a:prstDash val="solid"/>
                  <a:round/>
                  <a:headEnd len="sm" w="sm" type="none"/>
                  <a:tailEnd len="sm" w="sm" type="none"/>
                </a:ln>
              </p:spPr>
            </p:cxnSp>
            <p:cxnSp>
              <p:nvCxnSpPr>
                <p:cNvPr id="7322" name="Google Shape;7322;p66"/>
                <p:cNvCxnSpPr>
                  <a:stCxn id="7319" idx="2"/>
                </p:cNvCxnSpPr>
                <p:nvPr/>
              </p:nvCxnSpPr>
              <p:spPr>
                <a:xfrm rot="10800000">
                  <a:off x="3147781" y="4003689"/>
                  <a:ext cx="1500" cy="238200"/>
                </a:xfrm>
                <a:prstGeom prst="straightConnector1">
                  <a:avLst/>
                </a:prstGeom>
                <a:noFill/>
                <a:ln cap="flat" cmpd="sng" w="9525">
                  <a:solidFill>
                    <a:srgbClr val="000000"/>
                  </a:solidFill>
                  <a:prstDash val="solid"/>
                  <a:round/>
                  <a:headEnd len="sm" w="sm" type="none"/>
                  <a:tailEnd len="sm" w="sm" type="none"/>
                </a:ln>
              </p:spPr>
            </p:cxnSp>
          </p:grpSp>
          <p:grpSp>
            <p:nvGrpSpPr>
              <p:cNvPr id="7323" name="Google Shape;7323;p66"/>
              <p:cNvGrpSpPr/>
              <p:nvPr/>
            </p:nvGrpSpPr>
            <p:grpSpPr>
              <a:xfrm>
                <a:off x="-1034429" y="5257274"/>
                <a:ext cx="430224" cy="333369"/>
                <a:chOff x="2931774" y="3908513"/>
                <a:chExt cx="430314" cy="333376"/>
              </a:xfrm>
            </p:grpSpPr>
            <p:sp>
              <p:nvSpPr>
                <p:cNvPr id="7324" name="Google Shape;7324;p66"/>
                <p:cNvSpPr/>
                <p:nvPr/>
              </p:nvSpPr>
              <p:spPr>
                <a:xfrm>
                  <a:off x="2936538" y="3908513"/>
                  <a:ext cx="425550" cy="333376"/>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325" name="Google Shape;7325;p66"/>
                <p:cNvCxnSpPr/>
                <p:nvPr/>
              </p:nvCxnSpPr>
              <p:spPr>
                <a:xfrm>
                  <a:off x="2931774" y="4003763"/>
                  <a:ext cx="425550" cy="0"/>
                </a:xfrm>
                <a:prstGeom prst="straightConnector1">
                  <a:avLst/>
                </a:prstGeom>
                <a:noFill/>
                <a:ln cap="flat" cmpd="sng" w="9525">
                  <a:solidFill>
                    <a:srgbClr val="000000"/>
                  </a:solidFill>
                  <a:prstDash val="solid"/>
                  <a:round/>
                  <a:headEnd len="sm" w="sm" type="none"/>
                  <a:tailEnd len="sm" w="sm" type="none"/>
                </a:ln>
              </p:spPr>
            </p:cxnSp>
            <p:cxnSp>
              <p:nvCxnSpPr>
                <p:cNvPr id="7326" name="Google Shape;7326;p66"/>
                <p:cNvCxnSpPr/>
                <p:nvPr/>
              </p:nvCxnSpPr>
              <p:spPr>
                <a:xfrm>
                  <a:off x="2931774" y="4067263"/>
                  <a:ext cx="425550" cy="0"/>
                </a:xfrm>
                <a:prstGeom prst="straightConnector1">
                  <a:avLst/>
                </a:prstGeom>
                <a:noFill/>
                <a:ln cap="flat" cmpd="sng" w="9525">
                  <a:solidFill>
                    <a:srgbClr val="000000"/>
                  </a:solidFill>
                  <a:prstDash val="solid"/>
                  <a:round/>
                  <a:headEnd len="sm" w="sm" type="none"/>
                  <a:tailEnd len="sm" w="sm" type="none"/>
                </a:ln>
              </p:spPr>
            </p:cxnSp>
            <p:cxnSp>
              <p:nvCxnSpPr>
                <p:cNvPr id="7327" name="Google Shape;7327;p66"/>
                <p:cNvCxnSpPr>
                  <a:stCxn id="7324" idx="2"/>
                </p:cNvCxnSpPr>
                <p:nvPr/>
              </p:nvCxnSpPr>
              <p:spPr>
                <a:xfrm rot="10800000">
                  <a:off x="3147813" y="4003689"/>
                  <a:ext cx="1500" cy="238200"/>
                </a:xfrm>
                <a:prstGeom prst="straightConnector1">
                  <a:avLst/>
                </a:prstGeom>
                <a:noFill/>
                <a:ln cap="flat" cmpd="sng" w="9525">
                  <a:solidFill>
                    <a:srgbClr val="000000"/>
                  </a:solidFill>
                  <a:prstDash val="solid"/>
                  <a:round/>
                  <a:headEnd len="sm" w="sm" type="none"/>
                  <a:tailEnd len="sm" w="sm" type="none"/>
                </a:ln>
              </p:spPr>
            </p:cxnSp>
          </p:grpSp>
          <p:grpSp>
            <p:nvGrpSpPr>
              <p:cNvPr id="7328" name="Google Shape;7328;p66"/>
              <p:cNvGrpSpPr/>
              <p:nvPr/>
            </p:nvGrpSpPr>
            <p:grpSpPr>
              <a:xfrm>
                <a:off x="-50153" y="5228700"/>
                <a:ext cx="430224" cy="350830"/>
                <a:chOff x="2931800" y="3912336"/>
                <a:chExt cx="430314" cy="329569"/>
              </a:xfrm>
            </p:grpSpPr>
            <p:sp>
              <p:nvSpPr>
                <p:cNvPr id="7329" name="Google Shape;7329;p66"/>
                <p:cNvSpPr/>
                <p:nvPr/>
              </p:nvSpPr>
              <p:spPr>
                <a:xfrm>
                  <a:off x="2936564" y="3912336"/>
                  <a:ext cx="425550" cy="329569"/>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330" name="Google Shape;7330;p66"/>
                <p:cNvCxnSpPr/>
                <p:nvPr/>
              </p:nvCxnSpPr>
              <p:spPr>
                <a:xfrm>
                  <a:off x="2931800" y="4003303"/>
                  <a:ext cx="425550" cy="0"/>
                </a:xfrm>
                <a:prstGeom prst="straightConnector1">
                  <a:avLst/>
                </a:prstGeom>
                <a:noFill/>
                <a:ln cap="flat" cmpd="sng" w="9525">
                  <a:solidFill>
                    <a:srgbClr val="000000"/>
                  </a:solidFill>
                  <a:prstDash val="solid"/>
                  <a:round/>
                  <a:headEnd len="sm" w="sm" type="none"/>
                  <a:tailEnd len="sm" w="sm" type="none"/>
                </a:ln>
              </p:spPr>
            </p:cxnSp>
            <p:cxnSp>
              <p:nvCxnSpPr>
                <p:cNvPr id="7331" name="Google Shape;7331;p66"/>
                <p:cNvCxnSpPr/>
                <p:nvPr/>
              </p:nvCxnSpPr>
              <p:spPr>
                <a:xfrm>
                  <a:off x="2931800" y="4067428"/>
                  <a:ext cx="425550" cy="0"/>
                </a:xfrm>
                <a:prstGeom prst="straightConnector1">
                  <a:avLst/>
                </a:prstGeom>
                <a:noFill/>
                <a:ln cap="flat" cmpd="sng" w="9525">
                  <a:solidFill>
                    <a:srgbClr val="000000"/>
                  </a:solidFill>
                  <a:prstDash val="solid"/>
                  <a:round/>
                  <a:headEnd len="sm" w="sm" type="none"/>
                  <a:tailEnd len="sm" w="sm" type="none"/>
                </a:ln>
              </p:spPr>
            </p:cxnSp>
            <p:cxnSp>
              <p:nvCxnSpPr>
                <p:cNvPr id="7332" name="Google Shape;7332;p66"/>
                <p:cNvCxnSpPr>
                  <a:stCxn id="7329" idx="2"/>
                </p:cNvCxnSpPr>
                <p:nvPr/>
              </p:nvCxnSpPr>
              <p:spPr>
                <a:xfrm rot="10800000">
                  <a:off x="3147839" y="4003405"/>
                  <a:ext cx="1500" cy="238500"/>
                </a:xfrm>
                <a:prstGeom prst="straightConnector1">
                  <a:avLst/>
                </a:prstGeom>
                <a:noFill/>
                <a:ln cap="flat" cmpd="sng" w="9525">
                  <a:solidFill>
                    <a:srgbClr val="000000"/>
                  </a:solidFill>
                  <a:prstDash val="solid"/>
                  <a:round/>
                  <a:headEnd len="sm" w="sm" type="none"/>
                  <a:tailEnd len="sm" w="sm" type="none"/>
                </a:ln>
              </p:spPr>
            </p:cxnSp>
          </p:grpSp>
        </p:grpSp>
      </p:grpSp>
      <p:grpSp>
        <p:nvGrpSpPr>
          <p:cNvPr id="7333" name="Google Shape;7333;p66"/>
          <p:cNvGrpSpPr/>
          <p:nvPr/>
        </p:nvGrpSpPr>
        <p:grpSpPr>
          <a:xfrm>
            <a:off x="2904814" y="2192191"/>
            <a:ext cx="3327797" cy="1183567"/>
            <a:chOff x="-4267279" y="3655204"/>
            <a:chExt cx="4437063" cy="1578510"/>
          </a:xfrm>
        </p:grpSpPr>
        <p:cxnSp>
          <p:nvCxnSpPr>
            <p:cNvPr id="7334" name="Google Shape;7334;p66"/>
            <p:cNvCxnSpPr/>
            <p:nvPr/>
          </p:nvCxnSpPr>
          <p:spPr>
            <a:xfrm>
              <a:off x="-4267279" y="4047450"/>
              <a:ext cx="0" cy="422418"/>
            </a:xfrm>
            <a:prstGeom prst="straightConnector1">
              <a:avLst/>
            </a:prstGeom>
            <a:noFill/>
            <a:ln cap="flat" cmpd="sng" w="12700">
              <a:solidFill>
                <a:srgbClr val="CC0000"/>
              </a:solidFill>
              <a:prstDash val="solid"/>
              <a:round/>
              <a:headEnd len="sm" w="sm" type="none"/>
              <a:tailEnd len="med" w="med" type="triangle"/>
            </a:ln>
          </p:spPr>
        </p:cxnSp>
        <p:cxnSp>
          <p:nvCxnSpPr>
            <p:cNvPr id="7335" name="Google Shape;7335;p66"/>
            <p:cNvCxnSpPr/>
            <p:nvPr/>
          </p:nvCxnSpPr>
          <p:spPr>
            <a:xfrm>
              <a:off x="-2808366" y="4361882"/>
              <a:ext cx="0" cy="871832"/>
            </a:xfrm>
            <a:prstGeom prst="straightConnector1">
              <a:avLst/>
            </a:prstGeom>
            <a:noFill/>
            <a:ln cap="flat" cmpd="sng" w="9525">
              <a:solidFill>
                <a:srgbClr val="CC0000"/>
              </a:solidFill>
              <a:prstDash val="solid"/>
              <a:round/>
              <a:headEnd len="med" w="med" type="none"/>
              <a:tailEnd len="med" w="med" type="triangle"/>
            </a:ln>
            <a:effectLst>
              <a:outerShdw blurRad="40000" rotWithShape="0" dir="5400000" dist="20000">
                <a:srgbClr val="808080">
                  <a:alpha val="37647"/>
                </a:srgbClr>
              </a:outerShdw>
            </a:effectLst>
          </p:spPr>
        </p:cxnSp>
        <p:cxnSp>
          <p:nvCxnSpPr>
            <p:cNvPr id="7336" name="Google Shape;7336;p66"/>
            <p:cNvCxnSpPr/>
            <p:nvPr/>
          </p:nvCxnSpPr>
          <p:spPr>
            <a:xfrm>
              <a:off x="-2006679" y="3655204"/>
              <a:ext cx="6350" cy="1576922"/>
            </a:xfrm>
            <a:prstGeom prst="straightConnector1">
              <a:avLst/>
            </a:prstGeom>
            <a:noFill/>
            <a:ln cap="flat" cmpd="sng" w="9525">
              <a:solidFill>
                <a:srgbClr val="CC0000"/>
              </a:solidFill>
              <a:prstDash val="solid"/>
              <a:round/>
              <a:headEnd len="med" w="med" type="none"/>
              <a:tailEnd len="med" w="med" type="triangle"/>
            </a:ln>
            <a:effectLst>
              <a:outerShdw blurRad="40000" rotWithShape="0" dir="5400000" dist="20000">
                <a:srgbClr val="808080">
                  <a:alpha val="37647"/>
                </a:srgbClr>
              </a:outerShdw>
            </a:effectLst>
          </p:spPr>
        </p:cxnSp>
        <p:cxnSp>
          <p:nvCxnSpPr>
            <p:cNvPr id="7337" name="Google Shape;7337;p66"/>
            <p:cNvCxnSpPr/>
            <p:nvPr/>
          </p:nvCxnSpPr>
          <p:spPr>
            <a:xfrm>
              <a:off x="-823991" y="4326945"/>
              <a:ext cx="6350" cy="905182"/>
            </a:xfrm>
            <a:prstGeom prst="straightConnector1">
              <a:avLst/>
            </a:prstGeom>
            <a:noFill/>
            <a:ln cap="flat" cmpd="sng" w="9525">
              <a:solidFill>
                <a:srgbClr val="CC0000"/>
              </a:solidFill>
              <a:prstDash val="solid"/>
              <a:round/>
              <a:headEnd len="med" w="med" type="none"/>
              <a:tailEnd len="med" w="med" type="triangle"/>
            </a:ln>
            <a:effectLst>
              <a:outerShdw blurRad="40000" rotWithShape="0" dir="5400000" dist="20000">
                <a:srgbClr val="808080">
                  <a:alpha val="37647"/>
                </a:srgbClr>
              </a:outerShdw>
            </a:effectLst>
          </p:spPr>
        </p:cxnSp>
        <p:cxnSp>
          <p:nvCxnSpPr>
            <p:cNvPr id="7338" name="Google Shape;7338;p66"/>
            <p:cNvCxnSpPr/>
            <p:nvPr/>
          </p:nvCxnSpPr>
          <p:spPr>
            <a:xfrm flipH="1">
              <a:off x="166609" y="3798127"/>
              <a:ext cx="3175" cy="1399062"/>
            </a:xfrm>
            <a:prstGeom prst="straightConnector1">
              <a:avLst/>
            </a:prstGeom>
            <a:noFill/>
            <a:ln cap="flat" cmpd="sng" w="9525">
              <a:solidFill>
                <a:srgbClr val="CC0000"/>
              </a:solidFill>
              <a:prstDash val="solid"/>
              <a:round/>
              <a:headEnd len="med" w="med" type="none"/>
              <a:tailEnd len="med" w="med" type="triangle"/>
            </a:ln>
            <a:effectLst>
              <a:outerShdw blurRad="40000" rotWithShape="0" dir="5400000" dist="20000">
                <a:srgbClr val="808080">
                  <a:alpha val="37647"/>
                </a:srgbClr>
              </a:outerShdw>
            </a:effectLst>
          </p:spPr>
        </p:cxnSp>
      </p:grpSp>
      <p:cxnSp>
        <p:nvCxnSpPr>
          <p:cNvPr id="7339" name="Google Shape;7339;p66"/>
          <p:cNvCxnSpPr/>
          <p:nvPr/>
        </p:nvCxnSpPr>
        <p:spPr>
          <a:xfrm flipH="1">
            <a:off x="2154814" y="4381552"/>
            <a:ext cx="1131000" cy="1200"/>
          </a:xfrm>
          <a:prstGeom prst="straightConnector1">
            <a:avLst/>
          </a:prstGeom>
          <a:noFill/>
          <a:ln cap="flat" cmpd="sng" w="9525">
            <a:solidFill>
              <a:srgbClr val="000000"/>
            </a:solidFill>
            <a:prstDash val="solid"/>
            <a:round/>
            <a:headEnd len="sm" w="sm" type="none"/>
            <a:tailEnd len="sm" w="sm" type="none"/>
          </a:ln>
        </p:spPr>
      </p:cxnSp>
      <p:sp>
        <p:nvSpPr>
          <p:cNvPr id="7340" name="Google Shape;7340;p66"/>
          <p:cNvSpPr txBox="1"/>
          <p:nvPr/>
        </p:nvSpPr>
        <p:spPr>
          <a:xfrm>
            <a:off x="3591805" y="4135093"/>
            <a:ext cx="1977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1</a:t>
            </a:r>
            <a:endParaRPr sz="1100"/>
          </a:p>
        </p:txBody>
      </p:sp>
      <p:sp>
        <p:nvSpPr>
          <p:cNvPr id="7341" name="Google Shape;7341;p66"/>
          <p:cNvSpPr txBox="1"/>
          <p:nvPr/>
        </p:nvSpPr>
        <p:spPr>
          <a:xfrm>
            <a:off x="3722774" y="4350596"/>
            <a:ext cx="1977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2</a:t>
            </a:r>
            <a:endParaRPr sz="1100"/>
          </a:p>
        </p:txBody>
      </p:sp>
      <p:grpSp>
        <p:nvGrpSpPr>
          <p:cNvPr id="7342" name="Google Shape;7342;p66"/>
          <p:cNvGrpSpPr/>
          <p:nvPr/>
        </p:nvGrpSpPr>
        <p:grpSpPr>
          <a:xfrm>
            <a:off x="1896362" y="3957714"/>
            <a:ext cx="1212054" cy="393244"/>
            <a:chOff x="-4079003" y="2717403"/>
            <a:chExt cx="1616718" cy="525516"/>
          </a:xfrm>
        </p:grpSpPr>
        <p:sp>
          <p:nvSpPr>
            <p:cNvPr id="7343" name="Google Shape;7343;p66"/>
            <p:cNvSpPr/>
            <p:nvPr/>
          </p:nvSpPr>
          <p:spPr>
            <a:xfrm>
              <a:off x="-4079003" y="2985994"/>
              <a:ext cx="1281675" cy="208750"/>
            </a:xfrm>
            <a:prstGeom prst="rect">
              <a:avLst/>
            </a:prstGeom>
            <a:solidFill>
              <a:srgbClr val="3333CC"/>
            </a:solidFill>
            <a:ln cap="flat" cmpd="sng" w="9525">
              <a:solidFill>
                <a:srgbClr val="000000"/>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344" name="Google Shape;7344;p66"/>
            <p:cNvCxnSpPr/>
            <p:nvPr/>
          </p:nvCxnSpPr>
          <p:spPr>
            <a:xfrm>
              <a:off x="-2933828" y="3101502"/>
              <a:ext cx="471543" cy="0"/>
            </a:xfrm>
            <a:prstGeom prst="straightConnector1">
              <a:avLst/>
            </a:prstGeom>
            <a:noFill/>
            <a:ln cap="flat" cmpd="sng" w="9525">
              <a:solidFill>
                <a:srgbClr val="3333CC"/>
              </a:solidFill>
              <a:prstDash val="solid"/>
              <a:round/>
              <a:headEnd len="med" w="med" type="none"/>
              <a:tailEnd len="med" w="med" type="triangle"/>
            </a:ln>
          </p:spPr>
        </p:cxnSp>
        <p:sp>
          <p:nvSpPr>
            <p:cNvPr id="7345" name="Google Shape;7345;p66"/>
            <p:cNvSpPr/>
            <p:nvPr/>
          </p:nvSpPr>
          <p:spPr>
            <a:xfrm>
              <a:off x="-3377007" y="2988777"/>
              <a:ext cx="476861" cy="210142"/>
            </a:xfrm>
            <a:prstGeom prst="rect">
              <a:avLst/>
            </a:prstGeom>
            <a:solidFill>
              <a:srgbClr val="00CC9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6" name="Google Shape;7346;p66"/>
            <p:cNvSpPr txBox="1"/>
            <p:nvPr/>
          </p:nvSpPr>
          <p:spPr>
            <a:xfrm>
              <a:off x="-3430189" y="2965119"/>
              <a:ext cx="581400" cy="277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0111</a:t>
              </a:r>
              <a:endParaRPr sz="1100"/>
            </a:p>
          </p:txBody>
        </p:sp>
        <p:cxnSp>
          <p:nvCxnSpPr>
            <p:cNvPr id="7347" name="Google Shape;7347;p66"/>
            <p:cNvCxnSpPr/>
            <p:nvPr/>
          </p:nvCxnSpPr>
          <p:spPr>
            <a:xfrm>
              <a:off x="-3621642" y="2717403"/>
              <a:ext cx="405953" cy="300600"/>
            </a:xfrm>
            <a:prstGeom prst="straightConnector1">
              <a:avLst/>
            </a:prstGeom>
            <a:noFill/>
            <a:ln cap="flat" cmpd="sng" w="9525">
              <a:solidFill>
                <a:srgbClr val="000000"/>
              </a:solidFill>
              <a:prstDash val="solid"/>
              <a:round/>
              <a:headEnd len="med" w="med" type="none"/>
              <a:tailEnd len="med" w="med" type="triangle"/>
            </a:ln>
          </p:spPr>
        </p:cxnSp>
      </p:grpSp>
      <p:sp>
        <p:nvSpPr>
          <p:cNvPr id="7348" name="Google Shape;7348;p66"/>
          <p:cNvSpPr/>
          <p:nvPr/>
        </p:nvSpPr>
        <p:spPr>
          <a:xfrm>
            <a:off x="3063167" y="4281540"/>
            <a:ext cx="736996" cy="175021"/>
          </a:xfrm>
          <a:custGeom>
            <a:rect b="b" l="l" r="r" t="t"/>
            <a:pathLst>
              <a:path extrusionOk="0" h="167" w="554">
                <a:moveTo>
                  <a:pt x="0" y="10"/>
                </a:moveTo>
                <a:cubicBezTo>
                  <a:pt x="102" y="0"/>
                  <a:pt x="240" y="5"/>
                  <a:pt x="324" y="26"/>
                </a:cubicBezTo>
                <a:cubicBezTo>
                  <a:pt x="416" y="52"/>
                  <a:pt x="502" y="120"/>
                  <a:pt x="554" y="167"/>
                </a:cubicBezTo>
              </a:path>
            </a:pathLst>
          </a:custGeom>
          <a:noFill/>
          <a:ln cap="flat" cmpd="sng" w="57150">
            <a:solidFill>
              <a:srgbClr val="FF33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349" name="Google Shape;7349;p66"/>
          <p:cNvGrpSpPr/>
          <p:nvPr/>
        </p:nvGrpSpPr>
        <p:grpSpPr>
          <a:xfrm>
            <a:off x="3228774" y="4274320"/>
            <a:ext cx="423929" cy="220244"/>
            <a:chOff x="1871277" y="1576300"/>
            <a:chExt cx="1128371" cy="437861"/>
          </a:xfrm>
        </p:grpSpPr>
        <p:sp>
          <p:nvSpPr>
            <p:cNvPr id="7350" name="Google Shape;7350;p66"/>
            <p:cNvSpPr/>
            <p:nvPr/>
          </p:nvSpPr>
          <p:spPr>
            <a:xfrm flipH="1" rot="10800000">
              <a:off x="1874448" y="1694641"/>
              <a:ext cx="1125200" cy="319520"/>
            </a:xfrm>
            <a:prstGeom prst="ellipse">
              <a:avLst/>
            </a:prstGeom>
            <a:gradFill>
              <a:gsLst>
                <a:gs pos="0">
                  <a:srgbClr val="262699"/>
                </a:gs>
                <a:gs pos="52999">
                  <a:srgbClr val="8585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351" name="Google Shape;7351;p66"/>
            <p:cNvSpPr/>
            <p:nvPr/>
          </p:nvSpPr>
          <p:spPr>
            <a:xfrm>
              <a:off x="1871277" y="1739610"/>
              <a:ext cx="1128371" cy="11597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352" name="Google Shape;7352;p66"/>
            <p:cNvSpPr/>
            <p:nvPr/>
          </p:nvSpPr>
          <p:spPr>
            <a:xfrm flipH="1" rot="10800000">
              <a:off x="1871277" y="1576300"/>
              <a:ext cx="1125202" cy="319520"/>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353" name="Google Shape;7353;p66"/>
            <p:cNvSpPr/>
            <p:nvPr/>
          </p:nvSpPr>
          <p:spPr>
            <a:xfrm>
              <a:off x="2159710" y="1673339"/>
              <a:ext cx="548337" cy="160944"/>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354" name="Google Shape;7354;p66"/>
            <p:cNvSpPr/>
            <p:nvPr/>
          </p:nvSpPr>
          <p:spPr>
            <a:xfrm>
              <a:off x="2102657" y="1633104"/>
              <a:ext cx="662442" cy="111240"/>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5" name="Google Shape;7355;p66"/>
            <p:cNvSpPr/>
            <p:nvPr/>
          </p:nvSpPr>
          <p:spPr>
            <a:xfrm>
              <a:off x="2536889" y="1727776"/>
              <a:ext cx="244059" cy="97039"/>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6" name="Google Shape;7356;p66"/>
            <p:cNvSpPr/>
            <p:nvPr/>
          </p:nvSpPr>
          <p:spPr>
            <a:xfrm>
              <a:off x="2089979" y="1730143"/>
              <a:ext cx="240888" cy="97040"/>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357" name="Google Shape;7357;p66"/>
            <p:cNvCxnSpPr>
              <a:endCxn id="7352" idx="2"/>
            </p:cNvCxnSpPr>
            <p:nvPr/>
          </p:nvCxnSpPr>
          <p:spPr>
            <a:xfrm rot="10800000">
              <a:off x="1871277" y="1736060"/>
              <a:ext cx="3300" cy="1230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7358" name="Google Shape;7358;p66"/>
            <p:cNvCxnSpPr/>
            <p:nvPr/>
          </p:nvCxnSpPr>
          <p:spPr>
            <a:xfrm rot="10800000">
              <a:off x="2996479" y="1734876"/>
              <a:ext cx="3169" cy="123075"/>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sp>
        <p:nvSpPr>
          <p:cNvPr id="7359" name="Google Shape;7359;p66"/>
          <p:cNvSpPr txBox="1"/>
          <p:nvPr/>
        </p:nvSpPr>
        <p:spPr>
          <a:xfrm>
            <a:off x="1340332" y="3707659"/>
            <a:ext cx="1494300" cy="40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values in arriving </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packet header</a:t>
            </a:r>
            <a:endParaRPr b="0" i="0" sz="1400" u="none" cap="none" strike="noStrike">
              <a:solidFill>
                <a:srgbClr val="000000"/>
              </a:solidFill>
              <a:latin typeface="Arial"/>
              <a:ea typeface="Arial"/>
              <a:cs typeface="Arial"/>
              <a:sym typeface="Arial"/>
            </a:endParaRPr>
          </a:p>
        </p:txBody>
      </p:sp>
      <p:sp>
        <p:nvSpPr>
          <p:cNvPr id="7360" name="Google Shape;7360;p66"/>
          <p:cNvSpPr txBox="1"/>
          <p:nvPr/>
        </p:nvSpPr>
        <p:spPr>
          <a:xfrm>
            <a:off x="3494174" y="4426796"/>
            <a:ext cx="1965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3</a:t>
            </a:r>
            <a:endParaRPr sz="1100"/>
          </a:p>
        </p:txBody>
      </p:sp>
      <p:sp>
        <p:nvSpPr>
          <p:cNvPr id="7361" name="Google Shape;7361;p66"/>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7F7F7F"/>
              </a:buClr>
              <a:buSzPts val="800"/>
              <a:buFont typeface="Arial"/>
              <a:buNone/>
            </a:pPr>
            <a:r>
              <a:rPr b="0" i="0" lang="en-US" sz="800" u="none" cap="none" strike="noStrike">
                <a:solidFill>
                  <a:srgbClr val="7F7F7F"/>
                </a:solidFill>
                <a:latin typeface="Arial"/>
                <a:ea typeface="Arial"/>
                <a:cs typeface="Arial"/>
                <a:sym typeface="Arial"/>
              </a:rPr>
              <a:t>Network Layer: 4-</a:t>
            </a:r>
            <a:fld id="{00000000-1234-1234-1234-123412341234}" type="slidenum">
              <a:rPr b="0" i="0" lang="en-US" sz="800" u="none" cap="none" strike="noStrike">
                <a:solidFill>
                  <a:srgbClr val="7F7F7F"/>
                </a:solidFill>
                <a:latin typeface="Arial"/>
                <a:ea typeface="Arial"/>
                <a:cs typeface="Arial"/>
                <a:sym typeface="Arial"/>
              </a:rPr>
              <a:t>‹#›</a:t>
            </a:fld>
            <a:endParaRPr b="0" i="0" sz="800" u="none" cap="none" strike="noStrike">
              <a:solidFill>
                <a:srgbClr val="7F7F7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78"/>
                                        </p:tgtEl>
                                        <p:attrNameLst>
                                          <p:attrName>style.visibility</p:attrName>
                                        </p:attrNameLst>
                                      </p:cBhvr>
                                      <p:to>
                                        <p:strVal val="visible"/>
                                      </p:to>
                                    </p:set>
                                    <p:animEffect filter="fade" transition="in">
                                      <p:cBhvr>
                                        <p:cTn dur="1000"/>
                                        <p:tgtEl>
                                          <p:spTgt spid="7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10"/>
                                        </p:tgtEl>
                                        <p:attrNameLst>
                                          <p:attrName>style.visibility</p:attrName>
                                        </p:attrNameLst>
                                      </p:cBhvr>
                                      <p:to>
                                        <p:strVal val="visible"/>
                                      </p:to>
                                    </p:set>
                                    <p:animEffect filter="fade" transition="in">
                                      <p:cBhvr>
                                        <p:cTn dur="500"/>
                                        <p:tgtEl>
                                          <p:spTgt spid="73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91"/>
                                        </p:tgtEl>
                                        <p:attrNameLst>
                                          <p:attrName>style.visibility</p:attrName>
                                        </p:attrNameLst>
                                      </p:cBhvr>
                                      <p:to>
                                        <p:strVal val="visible"/>
                                      </p:to>
                                    </p:set>
                                    <p:animEffect filter="fade" transition="in">
                                      <p:cBhvr>
                                        <p:cTn dur="500"/>
                                        <p:tgtEl>
                                          <p:spTgt spid="72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33"/>
                                        </p:tgtEl>
                                        <p:attrNameLst>
                                          <p:attrName>style.visibility</p:attrName>
                                        </p:attrNameLst>
                                      </p:cBhvr>
                                      <p:to>
                                        <p:strVal val="visible"/>
                                      </p:to>
                                    </p:set>
                                    <p:animEffect filter="fade" transition="in">
                                      <p:cBhvr>
                                        <p:cTn dur="500"/>
                                        <p:tgtEl>
                                          <p:spTgt spid="73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06"/>
                                        </p:tgtEl>
                                        <p:attrNameLst>
                                          <p:attrName>style.visibility</p:attrName>
                                        </p:attrNameLst>
                                      </p:cBhvr>
                                      <p:to>
                                        <p:strVal val="visible"/>
                                      </p:to>
                                    </p:set>
                                    <p:animEffect filter="fade" transition="in">
                                      <p:cBhvr>
                                        <p:cTn dur="500"/>
                                        <p:tgtEl>
                                          <p:spTgt spid="73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6" name="Shape 7366"/>
        <p:cNvGrpSpPr/>
        <p:nvPr/>
      </p:nvGrpSpPr>
      <p:grpSpPr>
        <a:xfrm>
          <a:off x="0" y="0"/>
          <a:ext cx="0" cy="0"/>
          <a:chOff x="0" y="0"/>
          <a:chExt cx="0" cy="0"/>
        </a:xfrm>
      </p:grpSpPr>
      <p:sp>
        <p:nvSpPr>
          <p:cNvPr id="7367" name="Google Shape;7367;p67"/>
          <p:cNvSpPr txBox="1"/>
          <p:nvPr>
            <p:ph type="title"/>
          </p:nvPr>
        </p:nvSpPr>
        <p:spPr>
          <a:xfrm>
            <a:off x="8375" y="119750"/>
            <a:ext cx="8985900" cy="6711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0000A3"/>
              </a:buClr>
              <a:buSzPts val="3600"/>
              <a:buFont typeface="Calibri"/>
              <a:buNone/>
            </a:pPr>
            <a:r>
              <a:rPr lang="en-US" sz="3600">
                <a:latin typeface="Calibri"/>
                <a:ea typeface="Calibri"/>
                <a:cs typeface="Calibri"/>
                <a:sym typeface="Calibri"/>
              </a:rPr>
              <a:t>Λογισμικό δικτύωσης (SDN) επίπεδο ελέγχου</a:t>
            </a:r>
            <a:endParaRPr sz="3600"/>
          </a:p>
        </p:txBody>
      </p:sp>
      <p:sp>
        <p:nvSpPr>
          <p:cNvPr id="7368" name="Google Shape;7368;p67"/>
          <p:cNvSpPr txBox="1"/>
          <p:nvPr/>
        </p:nvSpPr>
        <p:spPr>
          <a:xfrm>
            <a:off x="-9143" y="665047"/>
            <a:ext cx="8483100" cy="10851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2400"/>
              <a:buFont typeface="Calibri"/>
              <a:buNone/>
            </a:pPr>
            <a:r>
              <a:rPr lang="en-US" sz="2200">
                <a:solidFill>
                  <a:schemeClr val="dk1"/>
                </a:solidFill>
                <a:latin typeface="Calibri"/>
                <a:ea typeface="Calibri"/>
                <a:cs typeface="Calibri"/>
                <a:sym typeface="Calibri"/>
              </a:rPr>
              <a:t>Ένας απομακρυσμένος ελεγκτής υπολογίζει και διανέμει τους πίνακες προώθησης στους δρομολογητές</a:t>
            </a:r>
            <a:endParaRPr sz="2200">
              <a:solidFill>
                <a:schemeClr val="dk1"/>
              </a:solidFill>
            </a:endParaRPr>
          </a:p>
          <a:p>
            <a:pPr indent="0" lvl="0" marL="0" marR="0" rtl="0" algn="l">
              <a:lnSpc>
                <a:spcPct val="100000"/>
              </a:lnSpc>
              <a:spcBef>
                <a:spcPts val="0"/>
              </a:spcBef>
              <a:spcAft>
                <a:spcPts val="0"/>
              </a:spcAft>
              <a:buClr>
                <a:srgbClr val="000000"/>
              </a:buClr>
              <a:buSzPts val="2400"/>
              <a:buFont typeface="Arial"/>
              <a:buNone/>
            </a:pPr>
            <a:r>
              <a:t/>
            </a:r>
            <a:endParaRPr sz="2200"/>
          </a:p>
        </p:txBody>
      </p:sp>
      <p:grpSp>
        <p:nvGrpSpPr>
          <p:cNvPr id="7369" name="Google Shape;7369;p67"/>
          <p:cNvGrpSpPr/>
          <p:nvPr/>
        </p:nvGrpSpPr>
        <p:grpSpPr>
          <a:xfrm>
            <a:off x="2402572" y="1475997"/>
            <a:ext cx="4520803" cy="1079957"/>
            <a:chOff x="1492879" y="2061336"/>
            <a:chExt cx="6027737" cy="1440135"/>
          </a:xfrm>
        </p:grpSpPr>
        <p:sp>
          <p:nvSpPr>
            <p:cNvPr id="7370" name="Google Shape;7370;p67"/>
            <p:cNvSpPr/>
            <p:nvPr/>
          </p:nvSpPr>
          <p:spPr>
            <a:xfrm>
              <a:off x="1929442" y="2064512"/>
              <a:ext cx="5043486" cy="1017780"/>
            </a:xfrm>
            <a:prstGeom prst="rect">
              <a:avLst/>
            </a:prstGeom>
            <a:solidFill>
              <a:srgbClr val="D0D0F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371" name="Google Shape;7371;p67"/>
            <p:cNvSpPr/>
            <p:nvPr/>
          </p:nvSpPr>
          <p:spPr>
            <a:xfrm>
              <a:off x="1740529" y="2067687"/>
              <a:ext cx="198438" cy="1386150"/>
            </a:xfrm>
            <a:custGeom>
              <a:rect b="b" l="l" r="r" t="t"/>
              <a:pathLst>
                <a:path extrusionOk="0" h="1385496" w="199855">
                  <a:moveTo>
                    <a:pt x="0" y="745656"/>
                  </a:moveTo>
                  <a:lnTo>
                    <a:pt x="193920" y="0"/>
                  </a:lnTo>
                  <a:cubicBezTo>
                    <a:pt x="195898" y="342623"/>
                    <a:pt x="197877" y="685246"/>
                    <a:pt x="199855" y="1027869"/>
                  </a:cubicBezTo>
                  <a:lnTo>
                    <a:pt x="4471" y="1385496"/>
                  </a:lnTo>
                  <a:cubicBezTo>
                    <a:pt x="2981" y="1172216"/>
                    <a:pt x="1490" y="958936"/>
                    <a:pt x="0" y="745656"/>
                  </a:cubicBezTo>
                  <a:close/>
                </a:path>
              </a:pathLst>
            </a:custGeom>
            <a:gradFill>
              <a:gsLst>
                <a:gs pos="0">
                  <a:srgbClr val="F2F2F2"/>
                </a:gs>
                <a:gs pos="100000">
                  <a:srgbClr val="D0D0F4"/>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372" name="Google Shape;7372;p67"/>
            <p:cNvSpPr/>
            <p:nvPr/>
          </p:nvSpPr>
          <p:spPr>
            <a:xfrm flipH="1">
              <a:off x="6969753" y="2061336"/>
              <a:ext cx="219075" cy="1370272"/>
            </a:xfrm>
            <a:custGeom>
              <a:rect b="b" l="l" r="r" t="t"/>
              <a:pathLst>
                <a:path extrusionOk="0" h="1370199" w="220239">
                  <a:moveTo>
                    <a:pt x="0" y="730359"/>
                  </a:moveTo>
                  <a:cubicBezTo>
                    <a:pt x="64640" y="481807"/>
                    <a:pt x="154761" y="248552"/>
                    <a:pt x="219401" y="0"/>
                  </a:cubicBezTo>
                  <a:cubicBezTo>
                    <a:pt x="221379" y="342623"/>
                    <a:pt x="218261" y="664850"/>
                    <a:pt x="220239" y="1007473"/>
                  </a:cubicBezTo>
                  <a:lnTo>
                    <a:pt x="4471" y="1370199"/>
                  </a:lnTo>
                  <a:cubicBezTo>
                    <a:pt x="2981" y="1156919"/>
                    <a:pt x="1490" y="943639"/>
                    <a:pt x="0" y="730359"/>
                  </a:cubicBezTo>
                  <a:close/>
                </a:path>
              </a:pathLst>
            </a:custGeom>
            <a:gradFill>
              <a:gsLst>
                <a:gs pos="0">
                  <a:srgbClr val="D0D0F4"/>
                </a:gs>
                <a:gs pos="100000">
                  <a:srgbClr val="FFFFFF"/>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7373" name="Google Shape;7373;p67"/>
            <p:cNvGrpSpPr/>
            <p:nvPr/>
          </p:nvGrpSpPr>
          <p:grpSpPr>
            <a:xfrm>
              <a:off x="1492879" y="2820676"/>
              <a:ext cx="338137" cy="653816"/>
              <a:chOff x="4140" y="429"/>
              <a:chExt cx="1425" cy="2396"/>
            </a:xfrm>
          </p:grpSpPr>
          <p:sp>
            <p:nvSpPr>
              <p:cNvPr id="7374" name="Google Shape;7374;p67"/>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5" name="Google Shape;7375;p67"/>
              <p:cNvSpPr/>
              <p:nvPr/>
            </p:nvSpPr>
            <p:spPr>
              <a:xfrm>
                <a:off x="4210" y="429"/>
                <a:ext cx="1046" cy="2285"/>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6" name="Google Shape;7376;p67"/>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7" name="Google Shape;7377;p67"/>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8" name="Google Shape;7378;p67"/>
              <p:cNvSpPr/>
              <p:nvPr/>
            </p:nvSpPr>
            <p:spPr>
              <a:xfrm>
                <a:off x="4210" y="690"/>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379" name="Google Shape;7379;p67"/>
              <p:cNvGrpSpPr/>
              <p:nvPr/>
            </p:nvGrpSpPr>
            <p:grpSpPr>
              <a:xfrm>
                <a:off x="4748" y="666"/>
                <a:ext cx="578" cy="150"/>
                <a:chOff x="613" y="2566"/>
                <a:chExt cx="721" cy="144"/>
              </a:xfrm>
            </p:grpSpPr>
            <p:sp>
              <p:nvSpPr>
                <p:cNvPr id="7380" name="Google Shape;7380;p67"/>
                <p:cNvSpPr/>
                <p:nvPr/>
              </p:nvSpPr>
              <p:spPr>
                <a:xfrm>
                  <a:off x="613" y="2566"/>
                  <a:ext cx="721" cy="14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1" name="Google Shape;7381;p67"/>
                <p:cNvSpPr/>
                <p:nvPr/>
              </p:nvSpPr>
              <p:spPr>
                <a:xfrm>
                  <a:off x="625" y="2581"/>
                  <a:ext cx="696"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382" name="Google Shape;7382;p67"/>
              <p:cNvSpPr/>
              <p:nvPr/>
            </p:nvSpPr>
            <p:spPr>
              <a:xfrm>
                <a:off x="4220" y="1022"/>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383" name="Google Shape;7383;p67"/>
              <p:cNvGrpSpPr/>
              <p:nvPr/>
            </p:nvGrpSpPr>
            <p:grpSpPr>
              <a:xfrm>
                <a:off x="4748" y="990"/>
                <a:ext cx="578" cy="134"/>
                <a:chOff x="615" y="2564"/>
                <a:chExt cx="721" cy="139"/>
              </a:xfrm>
            </p:grpSpPr>
            <p:sp>
              <p:nvSpPr>
                <p:cNvPr id="7384" name="Google Shape;7384;p67"/>
                <p:cNvSpPr/>
                <p:nvPr/>
              </p:nvSpPr>
              <p:spPr>
                <a:xfrm>
                  <a:off x="615" y="2564"/>
                  <a:ext cx="721" cy="139"/>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5" name="Google Shape;7385;p67"/>
                <p:cNvSpPr/>
                <p:nvPr/>
              </p:nvSpPr>
              <p:spPr>
                <a:xfrm>
                  <a:off x="628" y="2581"/>
                  <a:ext cx="69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386" name="Google Shape;7386;p67"/>
              <p:cNvSpPr/>
              <p:nvPr/>
            </p:nvSpPr>
            <p:spPr>
              <a:xfrm>
                <a:off x="4220" y="1354"/>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7" name="Google Shape;7387;p67"/>
              <p:cNvSpPr/>
              <p:nvPr/>
            </p:nvSpPr>
            <p:spPr>
              <a:xfrm>
                <a:off x="4230" y="1655"/>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388" name="Google Shape;7388;p67"/>
              <p:cNvGrpSpPr/>
              <p:nvPr/>
            </p:nvGrpSpPr>
            <p:grpSpPr>
              <a:xfrm>
                <a:off x="4738" y="1647"/>
                <a:ext cx="578" cy="135"/>
                <a:chOff x="618" y="2586"/>
                <a:chExt cx="720" cy="124"/>
              </a:xfrm>
            </p:grpSpPr>
            <p:sp>
              <p:nvSpPr>
                <p:cNvPr id="7389" name="Google Shape;7389;p67"/>
                <p:cNvSpPr/>
                <p:nvPr/>
              </p:nvSpPr>
              <p:spPr>
                <a:xfrm>
                  <a:off x="618" y="2586"/>
                  <a:ext cx="720" cy="12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0" name="Google Shape;7390;p67"/>
                <p:cNvSpPr/>
                <p:nvPr/>
              </p:nvSpPr>
              <p:spPr>
                <a:xfrm>
                  <a:off x="630" y="2586"/>
                  <a:ext cx="695"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391" name="Google Shape;7391;p67"/>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392" name="Google Shape;7392;p67"/>
              <p:cNvGrpSpPr/>
              <p:nvPr/>
            </p:nvGrpSpPr>
            <p:grpSpPr>
              <a:xfrm>
                <a:off x="4738" y="1330"/>
                <a:ext cx="588" cy="134"/>
                <a:chOff x="613" y="2571"/>
                <a:chExt cx="732" cy="134"/>
              </a:xfrm>
            </p:grpSpPr>
            <p:sp>
              <p:nvSpPr>
                <p:cNvPr id="7393" name="Google Shape;7393;p67"/>
                <p:cNvSpPr/>
                <p:nvPr/>
              </p:nvSpPr>
              <p:spPr>
                <a:xfrm>
                  <a:off x="613" y="2571"/>
                  <a:ext cx="732" cy="13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4" name="Google Shape;7394;p67"/>
                <p:cNvSpPr/>
                <p:nvPr/>
              </p:nvSpPr>
              <p:spPr>
                <a:xfrm>
                  <a:off x="625" y="2587"/>
                  <a:ext cx="720"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395" name="Google Shape;7395;p67"/>
              <p:cNvSpPr/>
              <p:nvPr/>
            </p:nvSpPr>
            <p:spPr>
              <a:xfrm>
                <a:off x="5246" y="429"/>
                <a:ext cx="70" cy="2285"/>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6" name="Google Shape;7396;p67"/>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7" name="Google Shape;7397;p67"/>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8" name="Google Shape;7398;p67"/>
              <p:cNvSpPr/>
              <p:nvPr/>
            </p:nvSpPr>
            <p:spPr>
              <a:xfrm>
                <a:off x="5515" y="2611"/>
                <a:ext cx="50" cy="95"/>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9" name="Google Shape;7399;p67"/>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0" name="Google Shape;7400;p67"/>
              <p:cNvSpPr/>
              <p:nvPr/>
            </p:nvSpPr>
            <p:spPr>
              <a:xfrm>
                <a:off x="4140" y="2675"/>
                <a:ext cx="1196" cy="150"/>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1" name="Google Shape;7401;p67"/>
              <p:cNvSpPr/>
              <p:nvPr/>
            </p:nvSpPr>
            <p:spPr>
              <a:xfrm>
                <a:off x="4210" y="2714"/>
                <a:ext cx="1066" cy="79"/>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2" name="Google Shape;7402;p67"/>
              <p:cNvSpPr/>
              <p:nvPr/>
            </p:nvSpPr>
            <p:spPr>
              <a:xfrm>
                <a:off x="4309" y="2382"/>
                <a:ext cx="159" cy="142"/>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3" name="Google Shape;7403;p67"/>
              <p:cNvSpPr/>
              <p:nvPr/>
            </p:nvSpPr>
            <p:spPr>
              <a:xfrm>
                <a:off x="4489" y="2382"/>
                <a:ext cx="159" cy="142"/>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0000"/>
                  </a:solidFill>
                  <a:latin typeface="Arial"/>
                  <a:ea typeface="Arial"/>
                  <a:cs typeface="Arial"/>
                  <a:sym typeface="Arial"/>
                </a:endParaRPr>
              </a:p>
            </p:txBody>
          </p:sp>
          <p:sp>
            <p:nvSpPr>
              <p:cNvPr id="7404" name="Google Shape;7404;p67"/>
              <p:cNvSpPr/>
              <p:nvPr/>
            </p:nvSpPr>
            <p:spPr>
              <a:xfrm>
                <a:off x="4658" y="2382"/>
                <a:ext cx="159" cy="142"/>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5" name="Google Shape;7405;p67"/>
              <p:cNvSpPr/>
              <p:nvPr/>
            </p:nvSpPr>
            <p:spPr>
              <a:xfrm>
                <a:off x="5067" y="1837"/>
                <a:ext cx="80" cy="759"/>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406" name="Google Shape;7406;p67"/>
            <p:cNvGrpSpPr/>
            <p:nvPr/>
          </p:nvGrpSpPr>
          <p:grpSpPr>
            <a:xfrm>
              <a:off x="7182479" y="2847655"/>
              <a:ext cx="338137" cy="653816"/>
              <a:chOff x="4140" y="429"/>
              <a:chExt cx="1425" cy="2396"/>
            </a:xfrm>
          </p:grpSpPr>
          <p:sp>
            <p:nvSpPr>
              <p:cNvPr id="7407" name="Google Shape;7407;p67"/>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8" name="Google Shape;7408;p67"/>
              <p:cNvSpPr/>
              <p:nvPr/>
            </p:nvSpPr>
            <p:spPr>
              <a:xfrm>
                <a:off x="4210" y="429"/>
                <a:ext cx="1046" cy="2285"/>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9" name="Google Shape;7409;p67"/>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0" name="Google Shape;7410;p67"/>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1" name="Google Shape;7411;p67"/>
              <p:cNvSpPr/>
              <p:nvPr/>
            </p:nvSpPr>
            <p:spPr>
              <a:xfrm>
                <a:off x="4210" y="690"/>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412" name="Google Shape;7412;p67"/>
              <p:cNvGrpSpPr/>
              <p:nvPr/>
            </p:nvGrpSpPr>
            <p:grpSpPr>
              <a:xfrm>
                <a:off x="4748" y="666"/>
                <a:ext cx="578" cy="150"/>
                <a:chOff x="613" y="2566"/>
                <a:chExt cx="721" cy="144"/>
              </a:xfrm>
            </p:grpSpPr>
            <p:sp>
              <p:nvSpPr>
                <p:cNvPr id="7413" name="Google Shape;7413;p67"/>
                <p:cNvSpPr/>
                <p:nvPr/>
              </p:nvSpPr>
              <p:spPr>
                <a:xfrm>
                  <a:off x="613" y="2566"/>
                  <a:ext cx="721" cy="14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4" name="Google Shape;7414;p67"/>
                <p:cNvSpPr/>
                <p:nvPr/>
              </p:nvSpPr>
              <p:spPr>
                <a:xfrm>
                  <a:off x="625" y="2581"/>
                  <a:ext cx="696"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415" name="Google Shape;7415;p67"/>
              <p:cNvSpPr/>
              <p:nvPr/>
            </p:nvSpPr>
            <p:spPr>
              <a:xfrm>
                <a:off x="4220" y="1022"/>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416" name="Google Shape;7416;p67"/>
              <p:cNvGrpSpPr/>
              <p:nvPr/>
            </p:nvGrpSpPr>
            <p:grpSpPr>
              <a:xfrm>
                <a:off x="4748" y="990"/>
                <a:ext cx="578" cy="134"/>
                <a:chOff x="615" y="2564"/>
                <a:chExt cx="721" cy="139"/>
              </a:xfrm>
            </p:grpSpPr>
            <p:sp>
              <p:nvSpPr>
                <p:cNvPr id="7417" name="Google Shape;7417;p67"/>
                <p:cNvSpPr/>
                <p:nvPr/>
              </p:nvSpPr>
              <p:spPr>
                <a:xfrm>
                  <a:off x="615" y="2564"/>
                  <a:ext cx="721" cy="139"/>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8" name="Google Shape;7418;p67"/>
                <p:cNvSpPr/>
                <p:nvPr/>
              </p:nvSpPr>
              <p:spPr>
                <a:xfrm>
                  <a:off x="628" y="2581"/>
                  <a:ext cx="69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419" name="Google Shape;7419;p67"/>
              <p:cNvSpPr/>
              <p:nvPr/>
            </p:nvSpPr>
            <p:spPr>
              <a:xfrm>
                <a:off x="4220" y="1354"/>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0" name="Google Shape;7420;p67"/>
              <p:cNvSpPr/>
              <p:nvPr/>
            </p:nvSpPr>
            <p:spPr>
              <a:xfrm>
                <a:off x="4230" y="1655"/>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421" name="Google Shape;7421;p67"/>
              <p:cNvGrpSpPr/>
              <p:nvPr/>
            </p:nvGrpSpPr>
            <p:grpSpPr>
              <a:xfrm>
                <a:off x="4738" y="1647"/>
                <a:ext cx="578" cy="135"/>
                <a:chOff x="618" y="2586"/>
                <a:chExt cx="720" cy="124"/>
              </a:xfrm>
            </p:grpSpPr>
            <p:sp>
              <p:nvSpPr>
                <p:cNvPr id="7422" name="Google Shape;7422;p67"/>
                <p:cNvSpPr/>
                <p:nvPr/>
              </p:nvSpPr>
              <p:spPr>
                <a:xfrm>
                  <a:off x="618" y="2586"/>
                  <a:ext cx="720" cy="12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3" name="Google Shape;7423;p67"/>
                <p:cNvSpPr/>
                <p:nvPr/>
              </p:nvSpPr>
              <p:spPr>
                <a:xfrm>
                  <a:off x="630" y="2586"/>
                  <a:ext cx="695"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424" name="Google Shape;7424;p67"/>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425" name="Google Shape;7425;p67"/>
              <p:cNvGrpSpPr/>
              <p:nvPr/>
            </p:nvGrpSpPr>
            <p:grpSpPr>
              <a:xfrm>
                <a:off x="4738" y="1330"/>
                <a:ext cx="588" cy="134"/>
                <a:chOff x="613" y="2571"/>
                <a:chExt cx="732" cy="134"/>
              </a:xfrm>
            </p:grpSpPr>
            <p:sp>
              <p:nvSpPr>
                <p:cNvPr id="7426" name="Google Shape;7426;p67"/>
                <p:cNvSpPr/>
                <p:nvPr/>
              </p:nvSpPr>
              <p:spPr>
                <a:xfrm>
                  <a:off x="613" y="2571"/>
                  <a:ext cx="732" cy="13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7" name="Google Shape;7427;p67"/>
                <p:cNvSpPr/>
                <p:nvPr/>
              </p:nvSpPr>
              <p:spPr>
                <a:xfrm>
                  <a:off x="625" y="2587"/>
                  <a:ext cx="720"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428" name="Google Shape;7428;p67"/>
              <p:cNvSpPr/>
              <p:nvPr/>
            </p:nvSpPr>
            <p:spPr>
              <a:xfrm>
                <a:off x="5246" y="429"/>
                <a:ext cx="70" cy="2285"/>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9" name="Google Shape;7429;p67"/>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0" name="Google Shape;7430;p67"/>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1" name="Google Shape;7431;p67"/>
              <p:cNvSpPr/>
              <p:nvPr/>
            </p:nvSpPr>
            <p:spPr>
              <a:xfrm>
                <a:off x="5515" y="2611"/>
                <a:ext cx="50" cy="95"/>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2" name="Google Shape;7432;p67"/>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3" name="Google Shape;7433;p67"/>
              <p:cNvSpPr/>
              <p:nvPr/>
            </p:nvSpPr>
            <p:spPr>
              <a:xfrm>
                <a:off x="4140" y="2675"/>
                <a:ext cx="1196" cy="150"/>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4" name="Google Shape;7434;p67"/>
              <p:cNvSpPr/>
              <p:nvPr/>
            </p:nvSpPr>
            <p:spPr>
              <a:xfrm>
                <a:off x="4210" y="2714"/>
                <a:ext cx="1066" cy="79"/>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5" name="Google Shape;7435;p67"/>
              <p:cNvSpPr/>
              <p:nvPr/>
            </p:nvSpPr>
            <p:spPr>
              <a:xfrm>
                <a:off x="4309" y="2382"/>
                <a:ext cx="159" cy="142"/>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6" name="Google Shape;7436;p67"/>
              <p:cNvSpPr/>
              <p:nvPr/>
            </p:nvSpPr>
            <p:spPr>
              <a:xfrm>
                <a:off x="4489" y="2382"/>
                <a:ext cx="159" cy="142"/>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0000"/>
                  </a:solidFill>
                  <a:latin typeface="Arial"/>
                  <a:ea typeface="Arial"/>
                  <a:cs typeface="Arial"/>
                  <a:sym typeface="Arial"/>
                </a:endParaRPr>
              </a:p>
            </p:txBody>
          </p:sp>
          <p:sp>
            <p:nvSpPr>
              <p:cNvPr id="7437" name="Google Shape;7437;p67"/>
              <p:cNvSpPr/>
              <p:nvPr/>
            </p:nvSpPr>
            <p:spPr>
              <a:xfrm>
                <a:off x="4658" y="2382"/>
                <a:ext cx="159" cy="142"/>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8" name="Google Shape;7438;p67"/>
              <p:cNvSpPr/>
              <p:nvPr/>
            </p:nvSpPr>
            <p:spPr>
              <a:xfrm>
                <a:off x="5067" y="1837"/>
                <a:ext cx="80" cy="759"/>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7439" name="Google Shape;7439;p67"/>
          <p:cNvSpPr/>
          <p:nvPr/>
        </p:nvSpPr>
        <p:spPr>
          <a:xfrm>
            <a:off x="3256251" y="4272688"/>
            <a:ext cx="3020627" cy="704852"/>
          </a:xfrm>
          <a:custGeom>
            <a:rect b="b" l="l" r="r" t="t"/>
            <a:pathLst>
              <a:path extrusionOk="0" h="10125" w="10001">
                <a:moveTo>
                  <a:pt x="4" y="4039"/>
                </a:moveTo>
                <a:cubicBezTo>
                  <a:pt x="-29" y="2271"/>
                  <a:pt x="194" y="2100"/>
                  <a:pt x="715" y="1595"/>
                </a:cubicBezTo>
                <a:cubicBezTo>
                  <a:pt x="1236" y="1089"/>
                  <a:pt x="2417" y="1272"/>
                  <a:pt x="3130" y="1006"/>
                </a:cubicBezTo>
                <a:cubicBezTo>
                  <a:pt x="3843" y="740"/>
                  <a:pt x="4397" y="0"/>
                  <a:pt x="4995" y="0"/>
                </a:cubicBezTo>
                <a:cubicBezTo>
                  <a:pt x="5593" y="1"/>
                  <a:pt x="6206" y="926"/>
                  <a:pt x="6720" y="1009"/>
                </a:cubicBezTo>
                <a:cubicBezTo>
                  <a:pt x="7234" y="1092"/>
                  <a:pt x="7536" y="241"/>
                  <a:pt x="8082" y="497"/>
                </a:cubicBezTo>
                <a:cubicBezTo>
                  <a:pt x="8628" y="756"/>
                  <a:pt x="9854" y="442"/>
                  <a:pt x="9989" y="2989"/>
                </a:cubicBezTo>
                <a:cubicBezTo>
                  <a:pt x="10124" y="5536"/>
                  <a:pt x="9098" y="5742"/>
                  <a:pt x="8599" y="6797"/>
                </a:cubicBezTo>
                <a:cubicBezTo>
                  <a:pt x="8100" y="7852"/>
                  <a:pt x="7544" y="8981"/>
                  <a:pt x="6995" y="9322"/>
                </a:cubicBezTo>
                <a:cubicBezTo>
                  <a:pt x="6446" y="9663"/>
                  <a:pt x="5793" y="8957"/>
                  <a:pt x="5307" y="8843"/>
                </a:cubicBezTo>
                <a:cubicBezTo>
                  <a:pt x="4819" y="8726"/>
                  <a:pt x="4628" y="10048"/>
                  <a:pt x="4371" y="9912"/>
                </a:cubicBezTo>
                <a:cubicBezTo>
                  <a:pt x="4114" y="9775"/>
                  <a:pt x="3505" y="10355"/>
                  <a:pt x="3140" y="10019"/>
                </a:cubicBezTo>
                <a:cubicBezTo>
                  <a:pt x="2774" y="9683"/>
                  <a:pt x="2820" y="8138"/>
                  <a:pt x="2179" y="7895"/>
                </a:cubicBezTo>
                <a:cubicBezTo>
                  <a:pt x="1586" y="6800"/>
                  <a:pt x="1549" y="8137"/>
                  <a:pt x="1187" y="7495"/>
                </a:cubicBezTo>
                <a:cubicBezTo>
                  <a:pt x="825" y="6852"/>
                  <a:pt x="-7" y="6157"/>
                  <a:pt x="4" y="4039"/>
                </a:cubicBezTo>
                <a:close/>
              </a:path>
            </a:pathLst>
          </a:custGeom>
          <a:solidFill>
            <a:srgbClr val="66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440" name="Google Shape;7440;p67"/>
          <p:cNvCxnSpPr/>
          <p:nvPr/>
        </p:nvCxnSpPr>
        <p:spPr>
          <a:xfrm flipH="1" rot="10800000">
            <a:off x="3758695" y="4385919"/>
            <a:ext cx="987000" cy="98700"/>
          </a:xfrm>
          <a:prstGeom prst="straightConnector1">
            <a:avLst/>
          </a:prstGeom>
          <a:noFill/>
          <a:ln cap="flat" cmpd="sng" w="12700">
            <a:solidFill>
              <a:srgbClr val="000000"/>
            </a:solidFill>
            <a:prstDash val="solid"/>
            <a:round/>
            <a:headEnd len="sm" w="sm" type="none"/>
            <a:tailEnd len="sm" w="sm" type="none"/>
          </a:ln>
        </p:spPr>
      </p:cxnSp>
      <p:cxnSp>
        <p:nvCxnSpPr>
          <p:cNvPr id="7441" name="Google Shape;7441;p67"/>
          <p:cNvCxnSpPr/>
          <p:nvPr/>
        </p:nvCxnSpPr>
        <p:spPr>
          <a:xfrm>
            <a:off x="3675351" y="4526291"/>
            <a:ext cx="1694400" cy="223800"/>
          </a:xfrm>
          <a:prstGeom prst="straightConnector1">
            <a:avLst/>
          </a:prstGeom>
          <a:noFill/>
          <a:ln cap="flat" cmpd="sng" w="12700">
            <a:solidFill>
              <a:srgbClr val="000000"/>
            </a:solidFill>
            <a:prstDash val="solid"/>
            <a:round/>
            <a:headEnd len="sm" w="sm" type="none"/>
            <a:tailEnd len="sm" w="sm" type="none"/>
          </a:ln>
        </p:spPr>
      </p:cxnSp>
      <p:cxnSp>
        <p:nvCxnSpPr>
          <p:cNvPr id="7442" name="Google Shape;7442;p67"/>
          <p:cNvCxnSpPr/>
          <p:nvPr/>
        </p:nvCxnSpPr>
        <p:spPr>
          <a:xfrm>
            <a:off x="3684876" y="4604873"/>
            <a:ext cx="535800" cy="207300"/>
          </a:xfrm>
          <a:prstGeom prst="straightConnector1">
            <a:avLst/>
          </a:prstGeom>
          <a:noFill/>
          <a:ln cap="flat" cmpd="sng" w="12700">
            <a:solidFill>
              <a:srgbClr val="000000"/>
            </a:solidFill>
            <a:prstDash val="solid"/>
            <a:round/>
            <a:headEnd len="sm" w="sm" type="none"/>
            <a:tailEnd len="sm" w="sm" type="none"/>
          </a:ln>
        </p:spPr>
      </p:cxnSp>
      <p:cxnSp>
        <p:nvCxnSpPr>
          <p:cNvPr id="7443" name="Google Shape;7443;p67"/>
          <p:cNvCxnSpPr/>
          <p:nvPr/>
        </p:nvCxnSpPr>
        <p:spPr>
          <a:xfrm flipH="1" rot="10800000">
            <a:off x="4448066" y="4750241"/>
            <a:ext cx="935700" cy="61800"/>
          </a:xfrm>
          <a:prstGeom prst="straightConnector1">
            <a:avLst/>
          </a:prstGeom>
          <a:noFill/>
          <a:ln cap="flat" cmpd="sng" w="12700">
            <a:solidFill>
              <a:srgbClr val="000000"/>
            </a:solidFill>
            <a:prstDash val="solid"/>
            <a:round/>
            <a:headEnd len="sm" w="sm" type="none"/>
            <a:tailEnd len="sm" w="sm" type="none"/>
          </a:ln>
        </p:spPr>
      </p:cxnSp>
      <p:cxnSp>
        <p:nvCxnSpPr>
          <p:cNvPr id="7444" name="Google Shape;7444;p67"/>
          <p:cNvCxnSpPr/>
          <p:nvPr/>
        </p:nvCxnSpPr>
        <p:spPr>
          <a:xfrm>
            <a:off x="4943366" y="4410800"/>
            <a:ext cx="792900" cy="93000"/>
          </a:xfrm>
          <a:prstGeom prst="straightConnector1">
            <a:avLst/>
          </a:prstGeom>
          <a:noFill/>
          <a:ln cap="flat" cmpd="sng" w="12700">
            <a:solidFill>
              <a:srgbClr val="000000"/>
            </a:solidFill>
            <a:prstDash val="solid"/>
            <a:round/>
            <a:headEnd len="sm" w="sm" type="none"/>
            <a:tailEnd len="sm" w="sm" type="none"/>
          </a:ln>
        </p:spPr>
      </p:cxnSp>
      <p:cxnSp>
        <p:nvCxnSpPr>
          <p:cNvPr id="7445" name="Google Shape;7445;p67"/>
          <p:cNvCxnSpPr/>
          <p:nvPr/>
        </p:nvCxnSpPr>
        <p:spPr>
          <a:xfrm flipH="1" rot="10800000">
            <a:off x="4406395" y="4526329"/>
            <a:ext cx="1343100" cy="223800"/>
          </a:xfrm>
          <a:prstGeom prst="straightConnector1">
            <a:avLst/>
          </a:prstGeom>
          <a:noFill/>
          <a:ln cap="flat" cmpd="sng" w="12700">
            <a:solidFill>
              <a:srgbClr val="000000"/>
            </a:solidFill>
            <a:prstDash val="solid"/>
            <a:round/>
            <a:headEnd len="sm" w="sm" type="none"/>
            <a:tailEnd len="sm" w="sm" type="none"/>
          </a:ln>
        </p:spPr>
      </p:cxnSp>
      <p:cxnSp>
        <p:nvCxnSpPr>
          <p:cNvPr id="7446" name="Google Shape;7446;p67"/>
          <p:cNvCxnSpPr/>
          <p:nvPr/>
        </p:nvCxnSpPr>
        <p:spPr>
          <a:xfrm flipH="1" rot="10800000">
            <a:off x="5401757" y="4547629"/>
            <a:ext cx="441600" cy="202500"/>
          </a:xfrm>
          <a:prstGeom prst="straightConnector1">
            <a:avLst/>
          </a:prstGeom>
          <a:noFill/>
          <a:ln cap="flat" cmpd="sng" w="12700">
            <a:solidFill>
              <a:srgbClr val="000000"/>
            </a:solidFill>
            <a:prstDash val="solid"/>
            <a:round/>
            <a:headEnd len="sm" w="sm" type="none"/>
            <a:tailEnd len="sm" w="sm" type="none"/>
          </a:ln>
        </p:spPr>
      </p:cxnSp>
      <p:cxnSp>
        <p:nvCxnSpPr>
          <p:cNvPr id="7447" name="Google Shape;7447;p67"/>
          <p:cNvCxnSpPr/>
          <p:nvPr/>
        </p:nvCxnSpPr>
        <p:spPr>
          <a:xfrm>
            <a:off x="4758820" y="4385798"/>
            <a:ext cx="610800" cy="301200"/>
          </a:xfrm>
          <a:prstGeom prst="straightConnector1">
            <a:avLst/>
          </a:prstGeom>
          <a:noFill/>
          <a:ln cap="flat" cmpd="sng" w="12700">
            <a:solidFill>
              <a:srgbClr val="000000"/>
            </a:solidFill>
            <a:prstDash val="solid"/>
            <a:round/>
            <a:headEnd len="sm" w="sm" type="none"/>
            <a:tailEnd len="sm" w="sm" type="none"/>
          </a:ln>
        </p:spPr>
      </p:cxnSp>
      <p:grpSp>
        <p:nvGrpSpPr>
          <p:cNvPr id="7448" name="Google Shape;7448;p67"/>
          <p:cNvGrpSpPr/>
          <p:nvPr/>
        </p:nvGrpSpPr>
        <p:grpSpPr>
          <a:xfrm>
            <a:off x="2456204" y="2212904"/>
            <a:ext cx="5234228" cy="1061531"/>
            <a:chOff x="1526216" y="3003498"/>
            <a:chExt cx="6978041" cy="1415375"/>
          </a:xfrm>
        </p:grpSpPr>
        <p:sp>
          <p:nvSpPr>
            <p:cNvPr id="7449" name="Google Shape;7449;p67"/>
            <p:cNvSpPr txBox="1"/>
            <p:nvPr/>
          </p:nvSpPr>
          <p:spPr>
            <a:xfrm>
              <a:off x="7714291" y="3628973"/>
              <a:ext cx="595200" cy="789900"/>
            </a:xfrm>
            <a:prstGeom prst="rect">
              <a:avLst/>
            </a:prstGeom>
            <a:noFill/>
            <a:ln>
              <a:noFill/>
            </a:ln>
          </p:spPr>
          <p:txBody>
            <a:bodyPr anchorCtr="0" anchor="t" bIns="34275" lIns="68575" spcFirstLastPara="1" rIns="68575" wrap="square" tIns="34275">
              <a:spAutoFit/>
            </a:bodyPr>
            <a:lstStyle/>
            <a:p>
              <a:pPr indent="0" lvl="0" marL="0" marR="0" rtl="0" algn="ctr">
                <a:lnSpc>
                  <a:spcPct val="104499"/>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data</a:t>
              </a:r>
              <a:endParaRPr sz="1100"/>
            </a:p>
            <a:p>
              <a:pPr indent="0" lvl="0" marL="0" marR="0" rtl="0" algn="ctr">
                <a:lnSpc>
                  <a:spcPct val="104499"/>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plane</a:t>
              </a:r>
              <a:endParaRPr sz="1100"/>
            </a:p>
          </p:txBody>
        </p:sp>
        <p:sp>
          <p:nvSpPr>
            <p:cNvPr id="7450" name="Google Shape;7450;p67"/>
            <p:cNvSpPr txBox="1"/>
            <p:nvPr/>
          </p:nvSpPr>
          <p:spPr>
            <a:xfrm>
              <a:off x="7728579" y="3003498"/>
              <a:ext cx="709500" cy="789900"/>
            </a:xfrm>
            <a:prstGeom prst="rect">
              <a:avLst/>
            </a:prstGeom>
            <a:noFill/>
            <a:ln>
              <a:noFill/>
            </a:ln>
          </p:spPr>
          <p:txBody>
            <a:bodyPr anchorCtr="0" anchor="t" bIns="34275" lIns="68575" spcFirstLastPara="1" rIns="68575" wrap="square" tIns="34275">
              <a:spAutoFit/>
            </a:bodyPr>
            <a:lstStyle/>
            <a:p>
              <a:pPr indent="0" lvl="0" marL="0" marR="0" rtl="0" algn="ctr">
                <a:lnSpc>
                  <a:spcPct val="104499"/>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control</a:t>
              </a:r>
              <a:endParaRPr sz="1100"/>
            </a:p>
            <a:p>
              <a:pPr indent="0" lvl="0" marL="0" marR="0" rtl="0" algn="ctr">
                <a:lnSpc>
                  <a:spcPct val="104499"/>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plane</a:t>
              </a:r>
              <a:endParaRPr sz="1100"/>
            </a:p>
          </p:txBody>
        </p:sp>
        <p:cxnSp>
          <p:nvCxnSpPr>
            <p:cNvPr id="7451" name="Google Shape;7451;p67"/>
            <p:cNvCxnSpPr/>
            <p:nvPr/>
          </p:nvCxnSpPr>
          <p:spPr>
            <a:xfrm flipH="1" rot="10800000">
              <a:off x="1526216" y="3579760"/>
              <a:ext cx="6978041" cy="11112"/>
            </a:xfrm>
            <a:prstGeom prst="straightConnector1">
              <a:avLst/>
            </a:prstGeom>
            <a:noFill/>
            <a:ln cap="flat" cmpd="sng" w="25400">
              <a:solidFill>
                <a:srgbClr val="000000"/>
              </a:solidFill>
              <a:prstDash val="dash"/>
              <a:round/>
              <a:headEnd len="sm" w="sm" type="none"/>
              <a:tailEnd len="sm" w="sm" type="none"/>
            </a:ln>
          </p:spPr>
        </p:cxnSp>
      </p:grpSp>
      <p:grpSp>
        <p:nvGrpSpPr>
          <p:cNvPr id="7452" name="Google Shape;7452;p67"/>
          <p:cNvGrpSpPr/>
          <p:nvPr/>
        </p:nvGrpSpPr>
        <p:grpSpPr>
          <a:xfrm>
            <a:off x="3139647" y="2011784"/>
            <a:ext cx="3221968" cy="240517"/>
            <a:chOff x="2433511" y="2792111"/>
            <a:chExt cx="4296530" cy="320561"/>
          </a:xfrm>
        </p:grpSpPr>
        <p:grpSp>
          <p:nvGrpSpPr>
            <p:cNvPr id="7453" name="Google Shape;7453;p67"/>
            <p:cNvGrpSpPr/>
            <p:nvPr/>
          </p:nvGrpSpPr>
          <p:grpSpPr>
            <a:xfrm>
              <a:off x="2433511" y="2793698"/>
              <a:ext cx="349311" cy="317387"/>
              <a:chOff x="2931664" y="3912203"/>
              <a:chExt cx="430525" cy="329314"/>
            </a:xfrm>
          </p:grpSpPr>
          <p:sp>
            <p:nvSpPr>
              <p:cNvPr id="7454" name="Google Shape;7454;p67"/>
              <p:cNvSpPr/>
              <p:nvPr/>
            </p:nvSpPr>
            <p:spPr>
              <a:xfrm>
                <a:off x="2937534" y="3912203"/>
                <a:ext cx="424655" cy="329314"/>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455" name="Google Shape;7455;p67"/>
              <p:cNvCxnSpPr/>
              <p:nvPr/>
            </p:nvCxnSpPr>
            <p:spPr>
              <a:xfrm>
                <a:off x="2931664" y="4004411"/>
                <a:ext cx="424654" cy="0"/>
              </a:xfrm>
              <a:prstGeom prst="straightConnector1">
                <a:avLst/>
              </a:prstGeom>
              <a:noFill/>
              <a:ln cap="flat" cmpd="sng" w="9525">
                <a:solidFill>
                  <a:srgbClr val="CC0000"/>
                </a:solidFill>
                <a:prstDash val="solid"/>
                <a:round/>
                <a:headEnd len="sm" w="sm" type="none"/>
                <a:tailEnd len="sm" w="sm" type="none"/>
              </a:ln>
            </p:spPr>
          </p:cxnSp>
          <p:cxnSp>
            <p:nvCxnSpPr>
              <p:cNvPr id="7456" name="Google Shape;7456;p67"/>
              <p:cNvCxnSpPr/>
              <p:nvPr/>
            </p:nvCxnSpPr>
            <p:spPr>
              <a:xfrm>
                <a:off x="2931664" y="4066980"/>
                <a:ext cx="424654" cy="0"/>
              </a:xfrm>
              <a:prstGeom prst="straightConnector1">
                <a:avLst/>
              </a:prstGeom>
              <a:noFill/>
              <a:ln cap="flat" cmpd="sng" w="9525">
                <a:solidFill>
                  <a:srgbClr val="CC0000"/>
                </a:solidFill>
                <a:prstDash val="solid"/>
                <a:round/>
                <a:headEnd len="sm" w="sm" type="none"/>
                <a:tailEnd len="sm" w="sm" type="none"/>
              </a:ln>
            </p:spPr>
          </p:cxnSp>
          <p:cxnSp>
            <p:nvCxnSpPr>
              <p:cNvPr id="7457" name="Google Shape;7457;p67"/>
              <p:cNvCxnSpPr>
                <a:stCxn id="7454" idx="2"/>
              </p:cNvCxnSpPr>
              <p:nvPr/>
            </p:nvCxnSpPr>
            <p:spPr>
              <a:xfrm rot="10800000">
                <a:off x="3149861" y="4004517"/>
                <a:ext cx="0" cy="237000"/>
              </a:xfrm>
              <a:prstGeom prst="straightConnector1">
                <a:avLst/>
              </a:prstGeom>
              <a:noFill/>
              <a:ln cap="flat" cmpd="sng" w="9525">
                <a:solidFill>
                  <a:srgbClr val="CC0000"/>
                </a:solidFill>
                <a:prstDash val="solid"/>
                <a:round/>
                <a:headEnd len="sm" w="sm" type="none"/>
                <a:tailEnd len="sm" w="sm" type="none"/>
              </a:ln>
            </p:spPr>
          </p:cxnSp>
        </p:grpSp>
        <p:grpSp>
          <p:nvGrpSpPr>
            <p:cNvPr id="7458" name="Google Shape;7458;p67"/>
            <p:cNvGrpSpPr/>
            <p:nvPr/>
          </p:nvGrpSpPr>
          <p:grpSpPr>
            <a:xfrm>
              <a:off x="3348072" y="2792111"/>
              <a:ext cx="350899" cy="317387"/>
              <a:chOff x="2930935" y="3912603"/>
              <a:chExt cx="430525" cy="329314"/>
            </a:xfrm>
          </p:grpSpPr>
          <p:sp>
            <p:nvSpPr>
              <p:cNvPr id="7459" name="Google Shape;7459;p67"/>
              <p:cNvSpPr/>
              <p:nvPr/>
            </p:nvSpPr>
            <p:spPr>
              <a:xfrm>
                <a:off x="2936779" y="3912603"/>
                <a:ext cx="424681" cy="329314"/>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460" name="Google Shape;7460;p67"/>
              <p:cNvCxnSpPr/>
              <p:nvPr/>
            </p:nvCxnSpPr>
            <p:spPr>
              <a:xfrm>
                <a:off x="2930935" y="4004811"/>
                <a:ext cx="424681" cy="0"/>
              </a:xfrm>
              <a:prstGeom prst="straightConnector1">
                <a:avLst/>
              </a:prstGeom>
              <a:noFill/>
              <a:ln cap="flat" cmpd="sng" w="9525">
                <a:solidFill>
                  <a:srgbClr val="CC0000"/>
                </a:solidFill>
                <a:prstDash val="solid"/>
                <a:round/>
                <a:headEnd len="sm" w="sm" type="none"/>
                <a:tailEnd len="sm" w="sm" type="none"/>
              </a:ln>
            </p:spPr>
          </p:cxnSp>
          <p:cxnSp>
            <p:nvCxnSpPr>
              <p:cNvPr id="7461" name="Google Shape;7461;p67"/>
              <p:cNvCxnSpPr/>
              <p:nvPr/>
            </p:nvCxnSpPr>
            <p:spPr>
              <a:xfrm>
                <a:off x="2930935" y="4067381"/>
                <a:ext cx="424681" cy="0"/>
              </a:xfrm>
              <a:prstGeom prst="straightConnector1">
                <a:avLst/>
              </a:prstGeom>
              <a:noFill/>
              <a:ln cap="flat" cmpd="sng" w="9525">
                <a:solidFill>
                  <a:srgbClr val="CC0000"/>
                </a:solidFill>
                <a:prstDash val="solid"/>
                <a:round/>
                <a:headEnd len="sm" w="sm" type="none"/>
                <a:tailEnd len="sm" w="sm" type="none"/>
              </a:ln>
            </p:spPr>
          </p:cxnSp>
          <p:cxnSp>
            <p:nvCxnSpPr>
              <p:cNvPr id="7462" name="Google Shape;7462;p67"/>
              <p:cNvCxnSpPr>
                <a:stCxn id="7459" idx="2"/>
              </p:cNvCxnSpPr>
              <p:nvPr/>
            </p:nvCxnSpPr>
            <p:spPr>
              <a:xfrm rot="10800000">
                <a:off x="3147319" y="4004917"/>
                <a:ext cx="1800" cy="237000"/>
              </a:xfrm>
              <a:prstGeom prst="straightConnector1">
                <a:avLst/>
              </a:prstGeom>
              <a:noFill/>
              <a:ln cap="flat" cmpd="sng" w="9525">
                <a:solidFill>
                  <a:srgbClr val="CC0000"/>
                </a:solidFill>
                <a:prstDash val="solid"/>
                <a:round/>
                <a:headEnd len="sm" w="sm" type="none"/>
                <a:tailEnd len="sm" w="sm" type="none"/>
              </a:ln>
            </p:spPr>
          </p:cxnSp>
        </p:grpSp>
        <p:grpSp>
          <p:nvGrpSpPr>
            <p:cNvPr id="7463" name="Google Shape;7463;p67"/>
            <p:cNvGrpSpPr/>
            <p:nvPr/>
          </p:nvGrpSpPr>
          <p:grpSpPr>
            <a:xfrm>
              <a:off x="4181655" y="2792111"/>
              <a:ext cx="350900" cy="317387"/>
              <a:chOff x="2931113" y="3912603"/>
              <a:chExt cx="430527" cy="329314"/>
            </a:xfrm>
          </p:grpSpPr>
          <p:sp>
            <p:nvSpPr>
              <p:cNvPr id="7464" name="Google Shape;7464;p67"/>
              <p:cNvSpPr/>
              <p:nvPr/>
            </p:nvSpPr>
            <p:spPr>
              <a:xfrm>
                <a:off x="2936958" y="3912603"/>
                <a:ext cx="424682" cy="329314"/>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465" name="Google Shape;7465;p67"/>
              <p:cNvCxnSpPr/>
              <p:nvPr/>
            </p:nvCxnSpPr>
            <p:spPr>
              <a:xfrm>
                <a:off x="2931113" y="4004811"/>
                <a:ext cx="424682" cy="0"/>
              </a:xfrm>
              <a:prstGeom prst="straightConnector1">
                <a:avLst/>
              </a:prstGeom>
              <a:noFill/>
              <a:ln cap="flat" cmpd="sng" w="9525">
                <a:solidFill>
                  <a:srgbClr val="CC0000"/>
                </a:solidFill>
                <a:prstDash val="solid"/>
                <a:round/>
                <a:headEnd len="sm" w="sm" type="none"/>
                <a:tailEnd len="sm" w="sm" type="none"/>
              </a:ln>
            </p:spPr>
          </p:cxnSp>
          <p:cxnSp>
            <p:nvCxnSpPr>
              <p:cNvPr id="7466" name="Google Shape;7466;p67"/>
              <p:cNvCxnSpPr/>
              <p:nvPr/>
            </p:nvCxnSpPr>
            <p:spPr>
              <a:xfrm>
                <a:off x="2931113" y="4067381"/>
                <a:ext cx="424682" cy="0"/>
              </a:xfrm>
              <a:prstGeom prst="straightConnector1">
                <a:avLst/>
              </a:prstGeom>
              <a:noFill/>
              <a:ln cap="flat" cmpd="sng" w="9525">
                <a:solidFill>
                  <a:srgbClr val="CC0000"/>
                </a:solidFill>
                <a:prstDash val="solid"/>
                <a:round/>
                <a:headEnd len="sm" w="sm" type="none"/>
                <a:tailEnd len="sm" w="sm" type="none"/>
              </a:ln>
            </p:spPr>
          </p:cxnSp>
          <p:cxnSp>
            <p:nvCxnSpPr>
              <p:cNvPr id="7467" name="Google Shape;7467;p67"/>
              <p:cNvCxnSpPr>
                <a:stCxn id="7464" idx="2"/>
              </p:cNvCxnSpPr>
              <p:nvPr/>
            </p:nvCxnSpPr>
            <p:spPr>
              <a:xfrm rot="10800000">
                <a:off x="3147499" y="4004917"/>
                <a:ext cx="1800" cy="237000"/>
              </a:xfrm>
              <a:prstGeom prst="straightConnector1">
                <a:avLst/>
              </a:prstGeom>
              <a:noFill/>
              <a:ln cap="flat" cmpd="sng" w="9525">
                <a:solidFill>
                  <a:srgbClr val="CC0000"/>
                </a:solidFill>
                <a:prstDash val="solid"/>
                <a:round/>
                <a:headEnd len="sm" w="sm" type="none"/>
                <a:tailEnd len="sm" w="sm" type="none"/>
              </a:ln>
            </p:spPr>
          </p:cxnSp>
        </p:grpSp>
        <p:grpSp>
          <p:nvGrpSpPr>
            <p:cNvPr id="7468" name="Google Shape;7468;p67"/>
            <p:cNvGrpSpPr/>
            <p:nvPr/>
          </p:nvGrpSpPr>
          <p:grpSpPr>
            <a:xfrm>
              <a:off x="5374078" y="2795285"/>
              <a:ext cx="349311" cy="317387"/>
              <a:chOff x="2931371" y="3912603"/>
              <a:chExt cx="430525" cy="329314"/>
            </a:xfrm>
          </p:grpSpPr>
          <p:sp>
            <p:nvSpPr>
              <p:cNvPr id="7469" name="Google Shape;7469;p67"/>
              <p:cNvSpPr/>
              <p:nvPr/>
            </p:nvSpPr>
            <p:spPr>
              <a:xfrm>
                <a:off x="2937241" y="3912603"/>
                <a:ext cx="424655" cy="329314"/>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470" name="Google Shape;7470;p67"/>
              <p:cNvCxnSpPr/>
              <p:nvPr/>
            </p:nvCxnSpPr>
            <p:spPr>
              <a:xfrm>
                <a:off x="2931371" y="4004811"/>
                <a:ext cx="424654" cy="0"/>
              </a:xfrm>
              <a:prstGeom prst="straightConnector1">
                <a:avLst/>
              </a:prstGeom>
              <a:noFill/>
              <a:ln cap="flat" cmpd="sng" w="9525">
                <a:solidFill>
                  <a:srgbClr val="CC0000"/>
                </a:solidFill>
                <a:prstDash val="solid"/>
                <a:round/>
                <a:headEnd len="sm" w="sm" type="none"/>
                <a:tailEnd len="sm" w="sm" type="none"/>
              </a:ln>
            </p:spPr>
          </p:cxnSp>
          <p:cxnSp>
            <p:nvCxnSpPr>
              <p:cNvPr id="7471" name="Google Shape;7471;p67"/>
              <p:cNvCxnSpPr/>
              <p:nvPr/>
            </p:nvCxnSpPr>
            <p:spPr>
              <a:xfrm>
                <a:off x="2931371" y="4067381"/>
                <a:ext cx="424654" cy="0"/>
              </a:xfrm>
              <a:prstGeom prst="straightConnector1">
                <a:avLst/>
              </a:prstGeom>
              <a:noFill/>
              <a:ln cap="flat" cmpd="sng" w="9525">
                <a:solidFill>
                  <a:srgbClr val="CC0000"/>
                </a:solidFill>
                <a:prstDash val="solid"/>
                <a:round/>
                <a:headEnd len="sm" w="sm" type="none"/>
                <a:tailEnd len="sm" w="sm" type="none"/>
              </a:ln>
            </p:spPr>
          </p:cxnSp>
          <p:cxnSp>
            <p:nvCxnSpPr>
              <p:cNvPr id="7472" name="Google Shape;7472;p67"/>
              <p:cNvCxnSpPr>
                <a:stCxn id="7469" idx="2"/>
              </p:cNvCxnSpPr>
              <p:nvPr/>
            </p:nvCxnSpPr>
            <p:spPr>
              <a:xfrm rot="10800000">
                <a:off x="3149569" y="4004917"/>
                <a:ext cx="0" cy="237000"/>
              </a:xfrm>
              <a:prstGeom prst="straightConnector1">
                <a:avLst/>
              </a:prstGeom>
              <a:noFill/>
              <a:ln cap="flat" cmpd="sng" w="9525">
                <a:solidFill>
                  <a:srgbClr val="CC0000"/>
                </a:solidFill>
                <a:prstDash val="solid"/>
                <a:round/>
                <a:headEnd len="sm" w="sm" type="none"/>
                <a:tailEnd len="sm" w="sm" type="none"/>
              </a:ln>
            </p:spPr>
          </p:cxnSp>
        </p:grpSp>
        <p:grpSp>
          <p:nvGrpSpPr>
            <p:cNvPr id="7473" name="Google Shape;7473;p67"/>
            <p:cNvGrpSpPr/>
            <p:nvPr/>
          </p:nvGrpSpPr>
          <p:grpSpPr>
            <a:xfrm>
              <a:off x="6379141" y="2792111"/>
              <a:ext cx="350900" cy="317387"/>
              <a:chOff x="2931587" y="3912603"/>
              <a:chExt cx="430527" cy="329314"/>
            </a:xfrm>
          </p:grpSpPr>
          <p:sp>
            <p:nvSpPr>
              <p:cNvPr id="7474" name="Google Shape;7474;p67"/>
              <p:cNvSpPr/>
              <p:nvPr/>
            </p:nvSpPr>
            <p:spPr>
              <a:xfrm>
                <a:off x="2937432" y="3912603"/>
                <a:ext cx="424682" cy="329314"/>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475" name="Google Shape;7475;p67"/>
              <p:cNvCxnSpPr/>
              <p:nvPr/>
            </p:nvCxnSpPr>
            <p:spPr>
              <a:xfrm>
                <a:off x="2931587" y="4004811"/>
                <a:ext cx="424682" cy="0"/>
              </a:xfrm>
              <a:prstGeom prst="straightConnector1">
                <a:avLst/>
              </a:prstGeom>
              <a:noFill/>
              <a:ln cap="flat" cmpd="sng" w="9525">
                <a:solidFill>
                  <a:srgbClr val="CC0000"/>
                </a:solidFill>
                <a:prstDash val="solid"/>
                <a:round/>
                <a:headEnd len="sm" w="sm" type="none"/>
                <a:tailEnd len="sm" w="sm" type="none"/>
              </a:ln>
            </p:spPr>
          </p:cxnSp>
          <p:cxnSp>
            <p:nvCxnSpPr>
              <p:cNvPr id="7476" name="Google Shape;7476;p67"/>
              <p:cNvCxnSpPr/>
              <p:nvPr/>
            </p:nvCxnSpPr>
            <p:spPr>
              <a:xfrm>
                <a:off x="2931587" y="4067381"/>
                <a:ext cx="424682" cy="0"/>
              </a:xfrm>
              <a:prstGeom prst="straightConnector1">
                <a:avLst/>
              </a:prstGeom>
              <a:noFill/>
              <a:ln cap="flat" cmpd="sng" w="9525">
                <a:solidFill>
                  <a:srgbClr val="CC0000"/>
                </a:solidFill>
                <a:prstDash val="solid"/>
                <a:round/>
                <a:headEnd len="sm" w="sm" type="none"/>
                <a:tailEnd len="sm" w="sm" type="none"/>
              </a:ln>
            </p:spPr>
          </p:cxnSp>
          <p:cxnSp>
            <p:nvCxnSpPr>
              <p:cNvPr id="7477" name="Google Shape;7477;p67"/>
              <p:cNvCxnSpPr>
                <a:stCxn id="7474" idx="2"/>
              </p:cNvCxnSpPr>
              <p:nvPr/>
            </p:nvCxnSpPr>
            <p:spPr>
              <a:xfrm rot="10800000">
                <a:off x="3147973" y="4004917"/>
                <a:ext cx="1800" cy="237000"/>
              </a:xfrm>
              <a:prstGeom prst="straightConnector1">
                <a:avLst/>
              </a:prstGeom>
              <a:noFill/>
              <a:ln cap="flat" cmpd="sng" w="9525">
                <a:solidFill>
                  <a:srgbClr val="CC0000"/>
                </a:solidFill>
                <a:prstDash val="solid"/>
                <a:round/>
                <a:headEnd len="sm" w="sm" type="none"/>
                <a:tailEnd len="sm" w="sm" type="none"/>
              </a:ln>
            </p:spPr>
          </p:cxnSp>
        </p:grpSp>
      </p:grpSp>
      <p:grpSp>
        <p:nvGrpSpPr>
          <p:cNvPr id="7478" name="Google Shape;7478;p67"/>
          <p:cNvGrpSpPr/>
          <p:nvPr/>
        </p:nvGrpSpPr>
        <p:grpSpPr>
          <a:xfrm>
            <a:off x="2703801" y="2742688"/>
            <a:ext cx="3908822" cy="2054985"/>
            <a:chOff x="1856416" y="3709935"/>
            <a:chExt cx="5211763" cy="2739614"/>
          </a:xfrm>
        </p:grpSpPr>
        <p:sp>
          <p:nvSpPr>
            <p:cNvPr id="7479" name="Google Shape;7479;p67"/>
            <p:cNvSpPr/>
            <p:nvPr/>
          </p:nvSpPr>
          <p:spPr>
            <a:xfrm>
              <a:off x="1877053" y="5330529"/>
              <a:ext cx="1281113" cy="758711"/>
            </a:xfrm>
            <a:custGeom>
              <a:rect b="b" l="l" r="r" t="t"/>
              <a:pathLst>
                <a:path extrusionOk="0" h="759828" w="1280499">
                  <a:moveTo>
                    <a:pt x="965179" y="759828"/>
                  </a:moveTo>
                  <a:cubicBezTo>
                    <a:pt x="301565" y="231725"/>
                    <a:pt x="628999" y="498939"/>
                    <a:pt x="0" y="0"/>
                  </a:cubicBezTo>
                  <a:lnTo>
                    <a:pt x="999231" y="13701"/>
                  </a:lnTo>
                  <a:cubicBezTo>
                    <a:pt x="1112985" y="379881"/>
                    <a:pt x="1055867" y="236107"/>
                    <a:pt x="1280499" y="723135"/>
                  </a:cubicBezTo>
                  <a:cubicBezTo>
                    <a:pt x="1186079" y="728668"/>
                    <a:pt x="1127207" y="701414"/>
                    <a:pt x="965179" y="759828"/>
                  </a:cubicBezTo>
                  <a:close/>
                </a:path>
              </a:pathLst>
            </a:custGeom>
            <a:gradFill>
              <a:gsLst>
                <a:gs pos="0">
                  <a:srgbClr val="F2F2F2"/>
                </a:gs>
                <a:gs pos="100000">
                  <a:srgbClr val="BFBFBF"/>
                </a:gs>
              </a:gsLst>
              <a:lin ang="16200000" scaled="0"/>
            </a:gradFill>
            <a:ln cap="flat" cmpd="sng" w="9525">
              <a:solidFill>
                <a:srgbClr val="BFBFB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480" name="Google Shape;7480;p67"/>
            <p:cNvSpPr/>
            <p:nvPr/>
          </p:nvSpPr>
          <p:spPr>
            <a:xfrm>
              <a:off x="6202992" y="5428939"/>
              <a:ext cx="865187" cy="553955"/>
            </a:xfrm>
            <a:custGeom>
              <a:rect b="b" l="l" r="r" t="t"/>
              <a:pathLst>
                <a:path extrusionOk="0" h="553361" w="866251">
                  <a:moveTo>
                    <a:pt x="0" y="540783"/>
                  </a:moveTo>
                  <a:cubicBezTo>
                    <a:pt x="274887" y="134762"/>
                    <a:pt x="159176" y="337938"/>
                    <a:pt x="345787" y="13939"/>
                  </a:cubicBezTo>
                  <a:cubicBezTo>
                    <a:pt x="520528" y="18247"/>
                    <a:pt x="691510" y="-3745"/>
                    <a:pt x="866251" y="563"/>
                  </a:cubicBezTo>
                  <a:cubicBezTo>
                    <a:pt x="252709" y="502795"/>
                    <a:pt x="640047" y="209256"/>
                    <a:pt x="173695" y="553361"/>
                  </a:cubicBezTo>
                  <a:cubicBezTo>
                    <a:pt x="39410" y="524725"/>
                    <a:pt x="196198" y="539317"/>
                    <a:pt x="0" y="540783"/>
                  </a:cubicBezTo>
                  <a:close/>
                </a:path>
              </a:pathLst>
            </a:custGeom>
            <a:gradFill>
              <a:gsLst>
                <a:gs pos="0">
                  <a:srgbClr val="F2F2F2">
                    <a:alpha val="54901"/>
                  </a:srgbClr>
                </a:gs>
                <a:gs pos="100000">
                  <a:srgbClr val="BFBFBF"/>
                </a:gs>
              </a:gsLst>
              <a:lin ang="16200000" scaled="0"/>
            </a:gradFill>
            <a:ln cap="flat" cmpd="sng" w="9525">
              <a:solidFill>
                <a:srgbClr val="BFBFB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481" name="Google Shape;7481;p67"/>
            <p:cNvSpPr/>
            <p:nvPr/>
          </p:nvSpPr>
          <p:spPr>
            <a:xfrm>
              <a:off x="5377492" y="5449574"/>
              <a:ext cx="676275" cy="896802"/>
            </a:xfrm>
            <a:custGeom>
              <a:rect b="b" l="l" r="r" t="t"/>
              <a:pathLst>
                <a:path extrusionOk="0" h="896577" w="675040">
                  <a:moveTo>
                    <a:pt x="0" y="894029"/>
                  </a:moveTo>
                  <a:cubicBezTo>
                    <a:pt x="95638" y="409857"/>
                    <a:pt x="76811" y="618448"/>
                    <a:pt x="186623" y="1724"/>
                  </a:cubicBezTo>
                  <a:cubicBezTo>
                    <a:pt x="431451" y="14348"/>
                    <a:pt x="449377" y="35256"/>
                    <a:pt x="675040" y="0"/>
                  </a:cubicBezTo>
                  <a:cubicBezTo>
                    <a:pt x="276172" y="749497"/>
                    <a:pt x="462801" y="344746"/>
                    <a:pt x="179079" y="886531"/>
                  </a:cubicBezTo>
                  <a:cubicBezTo>
                    <a:pt x="44794" y="857895"/>
                    <a:pt x="92525" y="908114"/>
                    <a:pt x="0" y="894029"/>
                  </a:cubicBezTo>
                  <a:close/>
                </a:path>
              </a:pathLst>
            </a:custGeom>
            <a:gradFill>
              <a:gsLst>
                <a:gs pos="0">
                  <a:srgbClr val="F2F2F2">
                    <a:alpha val="54901"/>
                  </a:srgbClr>
                </a:gs>
                <a:gs pos="100000">
                  <a:srgbClr val="BFBFBF"/>
                </a:gs>
              </a:gsLst>
              <a:lin ang="16200000" scaled="0"/>
            </a:gradFill>
            <a:ln cap="flat" cmpd="sng" w="9525">
              <a:solidFill>
                <a:srgbClr val="BFBFB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482" name="Google Shape;7482;p67"/>
            <p:cNvSpPr/>
            <p:nvPr/>
          </p:nvSpPr>
          <p:spPr>
            <a:xfrm>
              <a:off x="4340853" y="5470208"/>
              <a:ext cx="514350" cy="401578"/>
            </a:xfrm>
            <a:custGeom>
              <a:rect b="b" l="l" r="r" t="t"/>
              <a:pathLst>
                <a:path extrusionOk="0" h="402193" w="514180">
                  <a:moveTo>
                    <a:pt x="100781" y="402193"/>
                  </a:moveTo>
                  <a:cubicBezTo>
                    <a:pt x="60584" y="194221"/>
                    <a:pt x="96631" y="442038"/>
                    <a:pt x="0" y="0"/>
                  </a:cubicBezTo>
                  <a:lnTo>
                    <a:pt x="514180" y="10891"/>
                  </a:lnTo>
                  <a:cubicBezTo>
                    <a:pt x="417353" y="348331"/>
                    <a:pt x="491637" y="89943"/>
                    <a:pt x="404259" y="386400"/>
                  </a:cubicBezTo>
                  <a:cubicBezTo>
                    <a:pt x="357814" y="390704"/>
                    <a:pt x="168880" y="400727"/>
                    <a:pt x="100781" y="402193"/>
                  </a:cubicBezTo>
                  <a:close/>
                </a:path>
              </a:pathLst>
            </a:custGeom>
            <a:gradFill>
              <a:gsLst>
                <a:gs pos="0">
                  <a:srgbClr val="F2F2F2">
                    <a:alpha val="54901"/>
                  </a:srgbClr>
                </a:gs>
                <a:gs pos="100000">
                  <a:srgbClr val="BFBFBF"/>
                </a:gs>
              </a:gsLst>
              <a:lin ang="16200000" scaled="0"/>
            </a:gradFill>
            <a:ln cap="flat" cmpd="sng" w="9525">
              <a:solidFill>
                <a:srgbClr val="BFBFB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483" name="Google Shape;7483;p67"/>
            <p:cNvSpPr/>
            <p:nvPr/>
          </p:nvSpPr>
          <p:spPr>
            <a:xfrm>
              <a:off x="3561391" y="5433701"/>
              <a:ext cx="573087" cy="1015848"/>
            </a:xfrm>
            <a:custGeom>
              <a:rect b="b" l="l" r="r" t="t"/>
              <a:pathLst>
                <a:path extrusionOk="0" h="1015244" w="574100">
                  <a:moveTo>
                    <a:pt x="333190" y="985695"/>
                  </a:moveTo>
                  <a:cubicBezTo>
                    <a:pt x="153901" y="433090"/>
                    <a:pt x="295574" y="908506"/>
                    <a:pt x="0" y="4757"/>
                  </a:cubicBezTo>
                  <a:cubicBezTo>
                    <a:pt x="166537" y="861"/>
                    <a:pt x="336246" y="3896"/>
                    <a:pt x="502783" y="0"/>
                  </a:cubicBezTo>
                  <a:cubicBezTo>
                    <a:pt x="555943" y="995541"/>
                    <a:pt x="537473" y="350120"/>
                    <a:pt x="574100" y="1014877"/>
                  </a:cubicBezTo>
                  <a:cubicBezTo>
                    <a:pt x="476415" y="1019182"/>
                    <a:pt x="529388" y="984229"/>
                    <a:pt x="333190" y="985695"/>
                  </a:cubicBezTo>
                  <a:close/>
                </a:path>
              </a:pathLst>
            </a:custGeom>
            <a:gradFill>
              <a:gsLst>
                <a:gs pos="0">
                  <a:srgbClr val="F2F2F2">
                    <a:alpha val="54901"/>
                  </a:srgbClr>
                </a:gs>
                <a:gs pos="100000">
                  <a:srgbClr val="BFBFBF"/>
                </a:gs>
              </a:gsLst>
              <a:lin ang="16200000" scaled="0"/>
            </a:gradFill>
            <a:ln cap="flat" cmpd="sng" w="9525">
              <a:solidFill>
                <a:srgbClr val="BFBFB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7484" name="Google Shape;7484;p67"/>
            <p:cNvGrpSpPr/>
            <p:nvPr/>
          </p:nvGrpSpPr>
          <p:grpSpPr>
            <a:xfrm>
              <a:off x="1856416" y="3709935"/>
              <a:ext cx="1049337" cy="1739639"/>
              <a:chOff x="1856416" y="3709935"/>
              <a:chExt cx="1049337" cy="1739639"/>
            </a:xfrm>
          </p:grpSpPr>
          <p:sp>
            <p:nvSpPr>
              <p:cNvPr id="7485" name="Google Shape;7485;p67"/>
              <p:cNvSpPr/>
              <p:nvPr/>
            </p:nvSpPr>
            <p:spPr>
              <a:xfrm rot="10800000">
                <a:off x="1867528" y="3957548"/>
                <a:ext cx="1027113" cy="611095"/>
              </a:xfrm>
              <a:prstGeom prst="rect">
                <a:avLst/>
              </a:prstGeom>
              <a:gradFill>
                <a:gsLst>
                  <a:gs pos="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7486" name="Google Shape;7486;p67"/>
              <p:cNvGrpSpPr/>
              <p:nvPr/>
            </p:nvGrpSpPr>
            <p:grpSpPr>
              <a:xfrm>
                <a:off x="1859591" y="5089265"/>
                <a:ext cx="1035050" cy="360309"/>
                <a:chOff x="4129067" y="3606966"/>
                <a:chExt cx="567968" cy="338045"/>
              </a:xfrm>
            </p:grpSpPr>
            <p:sp>
              <p:nvSpPr>
                <p:cNvPr id="7487" name="Google Shape;7487;p67"/>
                <p:cNvSpPr/>
                <p:nvPr/>
              </p:nvSpPr>
              <p:spPr>
                <a:xfrm>
                  <a:off x="4129067" y="3720144"/>
                  <a:ext cx="567968" cy="224867"/>
                </a:xfrm>
                <a:prstGeom prst="ellipse">
                  <a:avLst/>
                </a:prstGeom>
                <a:solidFill>
                  <a:srgbClr val="262699"/>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488" name="Google Shape;7488;p67"/>
                <p:cNvSpPr/>
                <p:nvPr/>
              </p:nvSpPr>
              <p:spPr>
                <a:xfrm>
                  <a:off x="4129067" y="3720144"/>
                  <a:ext cx="567968" cy="111689"/>
                </a:xfrm>
                <a:prstGeom prst="rect">
                  <a:avLst/>
                </a:prstGeom>
                <a:solidFill>
                  <a:srgbClr val="2626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489" name="Google Shape;7489;p67"/>
                <p:cNvSpPr/>
                <p:nvPr/>
              </p:nvSpPr>
              <p:spPr>
                <a:xfrm>
                  <a:off x="4129067" y="3606966"/>
                  <a:ext cx="567968" cy="224867"/>
                </a:xfrm>
                <a:prstGeom prst="ellipse">
                  <a:avLst/>
                </a:prstGeom>
                <a:solidFill>
                  <a:srgbClr val="8383E0">
                    <a:alpha val="69803"/>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490" name="Google Shape;7490;p67"/>
                <p:cNvCxnSpPr/>
                <p:nvPr/>
              </p:nvCxnSpPr>
              <p:spPr>
                <a:xfrm>
                  <a:off x="4697035" y="3720144"/>
                  <a:ext cx="0" cy="111689"/>
                </a:xfrm>
                <a:prstGeom prst="straightConnector1">
                  <a:avLst/>
                </a:prstGeom>
                <a:noFill/>
                <a:ln cap="flat" cmpd="sng" w="9525">
                  <a:solidFill>
                    <a:srgbClr val="000000"/>
                  </a:solidFill>
                  <a:prstDash val="solid"/>
                  <a:round/>
                  <a:headEnd len="sm" w="sm" type="none"/>
                  <a:tailEnd len="sm" w="sm" type="none"/>
                </a:ln>
              </p:spPr>
            </p:cxnSp>
            <p:cxnSp>
              <p:nvCxnSpPr>
                <p:cNvPr id="7491" name="Google Shape;7491;p67"/>
                <p:cNvCxnSpPr/>
                <p:nvPr/>
              </p:nvCxnSpPr>
              <p:spPr>
                <a:xfrm>
                  <a:off x="4129067" y="3720144"/>
                  <a:ext cx="0" cy="111689"/>
                </a:xfrm>
                <a:prstGeom prst="straightConnector1">
                  <a:avLst/>
                </a:prstGeom>
                <a:noFill/>
                <a:ln cap="flat" cmpd="sng" w="9525">
                  <a:solidFill>
                    <a:srgbClr val="000000"/>
                  </a:solidFill>
                  <a:prstDash val="solid"/>
                  <a:round/>
                  <a:headEnd len="sm" w="sm" type="none"/>
                  <a:tailEnd len="sm" w="sm" type="none"/>
                </a:ln>
              </p:spPr>
            </p:cxnSp>
          </p:grpSp>
          <p:sp>
            <p:nvSpPr>
              <p:cNvPr id="7492" name="Google Shape;7492;p67"/>
              <p:cNvSpPr/>
              <p:nvPr/>
            </p:nvSpPr>
            <p:spPr>
              <a:xfrm>
                <a:off x="1877053" y="4705148"/>
                <a:ext cx="1028700" cy="522210"/>
              </a:xfrm>
              <a:prstGeom prst="rect">
                <a:avLst/>
              </a:prstGeom>
              <a:gradFill>
                <a:gsLst>
                  <a:gs pos="0">
                    <a:srgbClr val="ACACEA"/>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493" name="Google Shape;7493;p67"/>
              <p:cNvCxnSpPr/>
              <p:nvPr/>
            </p:nvCxnSpPr>
            <p:spPr>
              <a:xfrm>
                <a:off x="1861178" y="3981356"/>
                <a:ext cx="17463" cy="1301555"/>
              </a:xfrm>
              <a:prstGeom prst="straightConnector1">
                <a:avLst/>
              </a:prstGeom>
              <a:noFill/>
              <a:ln cap="flat" cmpd="sng" w="9525">
                <a:solidFill>
                  <a:srgbClr val="000000"/>
                </a:solidFill>
                <a:prstDash val="dash"/>
                <a:round/>
                <a:headEnd len="sm" w="sm" type="none"/>
                <a:tailEnd len="sm" w="sm" type="none"/>
              </a:ln>
            </p:spPr>
          </p:cxnSp>
          <p:cxnSp>
            <p:nvCxnSpPr>
              <p:cNvPr id="7494" name="Google Shape;7494;p67"/>
              <p:cNvCxnSpPr/>
              <p:nvPr/>
            </p:nvCxnSpPr>
            <p:spPr>
              <a:xfrm flipH="1">
                <a:off x="2894641" y="3971833"/>
                <a:ext cx="6350" cy="1269810"/>
              </a:xfrm>
              <a:prstGeom prst="straightConnector1">
                <a:avLst/>
              </a:prstGeom>
              <a:noFill/>
              <a:ln cap="flat" cmpd="sng" w="9525">
                <a:solidFill>
                  <a:srgbClr val="000000"/>
                </a:solidFill>
                <a:prstDash val="dash"/>
                <a:round/>
                <a:headEnd len="sm" w="sm" type="none"/>
                <a:tailEnd len="sm" w="sm" type="none"/>
              </a:ln>
            </p:spPr>
          </p:cxnSp>
          <p:grpSp>
            <p:nvGrpSpPr>
              <p:cNvPr id="7495" name="Google Shape;7495;p67"/>
              <p:cNvGrpSpPr/>
              <p:nvPr/>
            </p:nvGrpSpPr>
            <p:grpSpPr>
              <a:xfrm>
                <a:off x="1856416" y="3709935"/>
                <a:ext cx="1044575" cy="398402"/>
                <a:chOff x="2183302" y="1574638"/>
                <a:chExt cx="1199996" cy="429505"/>
              </a:xfrm>
            </p:grpSpPr>
            <p:sp>
              <p:nvSpPr>
                <p:cNvPr id="7496" name="Google Shape;7496;p67"/>
                <p:cNvSpPr/>
                <p:nvPr/>
              </p:nvSpPr>
              <p:spPr>
                <a:xfrm flipH="1" rot="10800000">
                  <a:off x="2185125" y="1689286"/>
                  <a:ext cx="1196349" cy="314857"/>
                </a:xfrm>
                <a:prstGeom prst="ellipse">
                  <a:avLst/>
                </a:prstGeom>
                <a:gradFill>
                  <a:gsLst>
                    <a:gs pos="0">
                      <a:srgbClr val="262699"/>
                    </a:gs>
                    <a:gs pos="31000">
                      <a:srgbClr val="8383E0"/>
                    </a:gs>
                    <a:gs pos="100000">
                      <a:srgbClr val="D5D5F4"/>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497" name="Google Shape;7497;p67"/>
                <p:cNvSpPr/>
                <p:nvPr/>
              </p:nvSpPr>
              <p:spPr>
                <a:xfrm>
                  <a:off x="2183302" y="1735489"/>
                  <a:ext cx="1198172" cy="112938"/>
                </a:xfrm>
                <a:prstGeom prst="rect">
                  <a:avLst/>
                </a:prstGeom>
                <a:gradFill>
                  <a:gsLst>
                    <a:gs pos="0">
                      <a:srgbClr val="ACACEA"/>
                    </a:gs>
                    <a:gs pos="54000">
                      <a:srgbClr val="8383E0"/>
                    </a:gs>
                    <a:gs pos="100000">
                      <a:srgbClr val="262699"/>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498" name="Google Shape;7498;p67"/>
                <p:cNvSpPr/>
                <p:nvPr/>
              </p:nvSpPr>
              <p:spPr>
                <a:xfrm flipH="1" rot="10800000">
                  <a:off x="2183302" y="1574638"/>
                  <a:ext cx="1196349" cy="3148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499" name="Google Shape;7499;p67"/>
                <p:cNvSpPr/>
                <p:nvPr/>
              </p:nvSpPr>
              <p:spPr>
                <a:xfrm>
                  <a:off x="2489684" y="1670464"/>
                  <a:ext cx="581761" cy="157429"/>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500" name="Google Shape;7500;p67"/>
                <p:cNvSpPr/>
                <p:nvPr/>
              </p:nvSpPr>
              <p:spPr>
                <a:xfrm>
                  <a:off x="2429501" y="1629396"/>
                  <a:ext cx="703949" cy="11122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1" name="Google Shape;7501;p67"/>
                <p:cNvSpPr/>
                <p:nvPr/>
              </p:nvSpPr>
              <p:spPr>
                <a:xfrm>
                  <a:off x="2892722" y="1723510"/>
                  <a:ext cx="257143" cy="95826"/>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2" name="Google Shape;7502;p67"/>
                <p:cNvSpPr/>
                <p:nvPr/>
              </p:nvSpPr>
              <p:spPr>
                <a:xfrm>
                  <a:off x="2416736" y="1725222"/>
                  <a:ext cx="255318" cy="94114"/>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503" name="Google Shape;7503;p67"/>
                <p:cNvCxnSpPr>
                  <a:endCxn id="7498" idx="2"/>
                </p:cNvCxnSpPr>
                <p:nvPr/>
              </p:nvCxnSpPr>
              <p:spPr>
                <a:xfrm rot="10800000">
                  <a:off x="2183302" y="1732066"/>
                  <a:ext cx="1800" cy="1215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7504" name="Google Shape;7504;p67"/>
                <p:cNvCxnSpPr/>
                <p:nvPr/>
              </p:nvCxnSpPr>
              <p:spPr>
                <a:xfrm rot="10800000">
                  <a:off x="3381474" y="1728644"/>
                  <a:ext cx="1824" cy="121493"/>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grpSp>
          <p:nvGrpSpPr>
            <p:cNvPr id="7505" name="Google Shape;7505;p67"/>
            <p:cNvGrpSpPr/>
            <p:nvPr/>
          </p:nvGrpSpPr>
          <p:grpSpPr>
            <a:xfrm>
              <a:off x="3566153" y="3862312"/>
              <a:ext cx="514350" cy="1669799"/>
              <a:chOff x="3566153" y="3862312"/>
              <a:chExt cx="514350" cy="1669799"/>
            </a:xfrm>
          </p:grpSpPr>
          <p:sp>
            <p:nvSpPr>
              <p:cNvPr id="7506" name="Google Shape;7506;p67"/>
              <p:cNvSpPr/>
              <p:nvPr/>
            </p:nvSpPr>
            <p:spPr>
              <a:xfrm rot="10800000">
                <a:off x="3569201" y="3946092"/>
                <a:ext cx="498084" cy="628647"/>
              </a:xfrm>
              <a:prstGeom prst="rect">
                <a:avLst/>
              </a:prstGeom>
              <a:gradFill>
                <a:gsLst>
                  <a:gs pos="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507" name="Google Shape;7507;p67"/>
              <p:cNvCxnSpPr/>
              <p:nvPr/>
            </p:nvCxnSpPr>
            <p:spPr>
              <a:xfrm flipH="1">
                <a:off x="4078916" y="4019450"/>
                <a:ext cx="1587" cy="1365045"/>
              </a:xfrm>
              <a:prstGeom prst="straightConnector1">
                <a:avLst/>
              </a:prstGeom>
              <a:noFill/>
              <a:ln cap="flat" cmpd="sng" w="9525">
                <a:solidFill>
                  <a:srgbClr val="000000"/>
                </a:solidFill>
                <a:prstDash val="dash"/>
                <a:round/>
                <a:headEnd len="sm" w="sm" type="none"/>
                <a:tailEnd len="sm" w="sm" type="none"/>
              </a:ln>
            </p:spPr>
          </p:cxnSp>
          <p:grpSp>
            <p:nvGrpSpPr>
              <p:cNvPr id="7508" name="Google Shape;7508;p67"/>
              <p:cNvGrpSpPr/>
              <p:nvPr/>
            </p:nvGrpSpPr>
            <p:grpSpPr>
              <a:xfrm>
                <a:off x="3570916" y="5306720"/>
                <a:ext cx="508000" cy="225391"/>
                <a:chOff x="4128204" y="3600527"/>
                <a:chExt cx="568606" cy="344310"/>
              </a:xfrm>
            </p:grpSpPr>
            <p:sp>
              <p:nvSpPr>
                <p:cNvPr id="7509" name="Google Shape;7509;p67"/>
                <p:cNvSpPr/>
                <p:nvPr/>
              </p:nvSpPr>
              <p:spPr>
                <a:xfrm>
                  <a:off x="4128204" y="3719337"/>
                  <a:ext cx="568606" cy="225500"/>
                </a:xfrm>
                <a:prstGeom prst="ellipse">
                  <a:avLst/>
                </a:prstGeom>
                <a:solidFill>
                  <a:srgbClr val="262699"/>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510" name="Google Shape;7510;p67"/>
                <p:cNvSpPr/>
                <p:nvPr/>
              </p:nvSpPr>
              <p:spPr>
                <a:xfrm>
                  <a:off x="4128204" y="3719337"/>
                  <a:ext cx="568606" cy="111537"/>
                </a:xfrm>
                <a:prstGeom prst="rect">
                  <a:avLst/>
                </a:prstGeom>
                <a:solidFill>
                  <a:srgbClr val="2626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511" name="Google Shape;7511;p67"/>
                <p:cNvSpPr/>
                <p:nvPr/>
              </p:nvSpPr>
              <p:spPr>
                <a:xfrm>
                  <a:off x="4128204" y="3600527"/>
                  <a:ext cx="568606" cy="230348"/>
                </a:xfrm>
                <a:prstGeom prst="ellipse">
                  <a:avLst/>
                </a:prstGeom>
                <a:solidFill>
                  <a:srgbClr val="ACACEA">
                    <a:alpha val="54901"/>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512" name="Google Shape;7512;p67"/>
                <p:cNvCxnSpPr/>
                <p:nvPr/>
              </p:nvCxnSpPr>
              <p:spPr>
                <a:xfrm>
                  <a:off x="4696810" y="3719337"/>
                  <a:ext cx="0" cy="111537"/>
                </a:xfrm>
                <a:prstGeom prst="straightConnector1">
                  <a:avLst/>
                </a:prstGeom>
                <a:noFill/>
                <a:ln cap="flat" cmpd="sng" w="9525">
                  <a:solidFill>
                    <a:srgbClr val="000000"/>
                  </a:solidFill>
                  <a:prstDash val="solid"/>
                  <a:round/>
                  <a:headEnd len="sm" w="sm" type="none"/>
                  <a:tailEnd len="sm" w="sm" type="none"/>
                </a:ln>
              </p:spPr>
            </p:cxnSp>
            <p:cxnSp>
              <p:nvCxnSpPr>
                <p:cNvPr id="7513" name="Google Shape;7513;p67"/>
                <p:cNvCxnSpPr/>
                <p:nvPr/>
              </p:nvCxnSpPr>
              <p:spPr>
                <a:xfrm>
                  <a:off x="4128204" y="3719337"/>
                  <a:ext cx="0" cy="111537"/>
                </a:xfrm>
                <a:prstGeom prst="straightConnector1">
                  <a:avLst/>
                </a:prstGeom>
                <a:noFill/>
                <a:ln cap="flat" cmpd="sng" w="9525">
                  <a:solidFill>
                    <a:srgbClr val="000000"/>
                  </a:solidFill>
                  <a:prstDash val="solid"/>
                  <a:round/>
                  <a:headEnd len="sm" w="sm" type="none"/>
                  <a:tailEnd len="sm" w="sm" type="none"/>
                </a:ln>
              </p:spPr>
            </p:cxnSp>
          </p:grpSp>
          <p:sp>
            <p:nvSpPr>
              <p:cNvPr id="7514" name="Google Shape;7514;p67"/>
              <p:cNvSpPr/>
              <p:nvPr/>
            </p:nvSpPr>
            <p:spPr>
              <a:xfrm>
                <a:off x="3572503" y="4574992"/>
                <a:ext cx="496888" cy="812678"/>
              </a:xfrm>
              <a:prstGeom prst="rect">
                <a:avLst/>
              </a:prstGeom>
              <a:gradFill>
                <a:gsLst>
                  <a:gs pos="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515" name="Google Shape;7515;p67"/>
              <p:cNvCxnSpPr/>
              <p:nvPr/>
            </p:nvCxnSpPr>
            <p:spPr>
              <a:xfrm flipH="1">
                <a:off x="3566153" y="4027387"/>
                <a:ext cx="3175" cy="1450757"/>
              </a:xfrm>
              <a:prstGeom prst="straightConnector1">
                <a:avLst/>
              </a:prstGeom>
              <a:noFill/>
              <a:ln cap="flat" cmpd="sng" w="9525">
                <a:solidFill>
                  <a:srgbClr val="000000"/>
                </a:solidFill>
                <a:prstDash val="dash"/>
                <a:round/>
                <a:headEnd len="sm" w="sm" type="none"/>
                <a:tailEnd len="sm" w="sm" type="none"/>
              </a:ln>
            </p:spPr>
          </p:cxnSp>
          <p:grpSp>
            <p:nvGrpSpPr>
              <p:cNvPr id="7516" name="Google Shape;7516;p67"/>
              <p:cNvGrpSpPr/>
              <p:nvPr/>
            </p:nvGrpSpPr>
            <p:grpSpPr>
              <a:xfrm>
                <a:off x="3569328" y="3862312"/>
                <a:ext cx="503238" cy="247614"/>
                <a:chOff x="2184877" y="1564501"/>
                <a:chExt cx="1198749" cy="439187"/>
              </a:xfrm>
            </p:grpSpPr>
            <p:sp>
              <p:nvSpPr>
                <p:cNvPr id="7517" name="Google Shape;7517;p67"/>
                <p:cNvSpPr/>
                <p:nvPr/>
              </p:nvSpPr>
              <p:spPr>
                <a:xfrm flipH="1" rot="10800000">
                  <a:off x="2188659" y="1691189"/>
                  <a:ext cx="1194966" cy="312499"/>
                </a:xfrm>
                <a:prstGeom prst="ellipse">
                  <a:avLst/>
                </a:prstGeom>
                <a:gradFill>
                  <a:gsLst>
                    <a:gs pos="0">
                      <a:srgbClr val="262699"/>
                    </a:gs>
                    <a:gs pos="3100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518" name="Google Shape;7518;p67"/>
                <p:cNvSpPr/>
                <p:nvPr/>
              </p:nvSpPr>
              <p:spPr>
                <a:xfrm>
                  <a:off x="2184877" y="1736233"/>
                  <a:ext cx="1198749" cy="112612"/>
                </a:xfrm>
                <a:prstGeom prst="rect">
                  <a:avLst/>
                </a:prstGeom>
                <a:gradFill>
                  <a:gsLst>
                    <a:gs pos="0">
                      <a:srgbClr val="ACACEA"/>
                    </a:gs>
                    <a:gs pos="54000">
                      <a:srgbClr val="8383E0"/>
                    </a:gs>
                    <a:gs pos="100000">
                      <a:srgbClr val="262699"/>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519" name="Google Shape;7519;p67"/>
                <p:cNvSpPr/>
                <p:nvPr/>
              </p:nvSpPr>
              <p:spPr>
                <a:xfrm flipH="1" rot="10800000">
                  <a:off x="2184877" y="1564501"/>
                  <a:ext cx="1194966" cy="31249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520" name="Google Shape;7520;p67"/>
                <p:cNvSpPr/>
                <p:nvPr/>
              </p:nvSpPr>
              <p:spPr>
                <a:xfrm>
                  <a:off x="2491182" y="1671482"/>
                  <a:ext cx="582357" cy="154840"/>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521" name="Google Shape;7521;p67"/>
                <p:cNvSpPr/>
                <p:nvPr/>
              </p:nvSpPr>
              <p:spPr>
                <a:xfrm>
                  <a:off x="2430678" y="1629252"/>
                  <a:ext cx="703366" cy="109797"/>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2" name="Google Shape;7522;p67"/>
                <p:cNvSpPr/>
                <p:nvPr/>
              </p:nvSpPr>
              <p:spPr>
                <a:xfrm>
                  <a:off x="2892025" y="1722158"/>
                  <a:ext cx="260925" cy="95720"/>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3" name="Google Shape;7523;p67"/>
                <p:cNvSpPr/>
                <p:nvPr/>
              </p:nvSpPr>
              <p:spPr>
                <a:xfrm>
                  <a:off x="2419332" y="1724972"/>
                  <a:ext cx="253364" cy="95720"/>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524" name="Google Shape;7524;p67"/>
                <p:cNvCxnSpPr>
                  <a:endCxn id="7519" idx="2"/>
                </p:cNvCxnSpPr>
                <p:nvPr/>
              </p:nvCxnSpPr>
              <p:spPr>
                <a:xfrm rot="10800000">
                  <a:off x="2184877" y="1720750"/>
                  <a:ext cx="3900" cy="1212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7525" name="Google Shape;7525;p67"/>
                <p:cNvCxnSpPr/>
                <p:nvPr/>
              </p:nvCxnSpPr>
              <p:spPr>
                <a:xfrm rot="10800000">
                  <a:off x="3379842" y="1727788"/>
                  <a:ext cx="3783" cy="121057"/>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grpSp>
          <p:nvGrpSpPr>
            <p:cNvPr id="7526" name="Google Shape;7526;p67"/>
            <p:cNvGrpSpPr/>
            <p:nvPr/>
          </p:nvGrpSpPr>
          <p:grpSpPr>
            <a:xfrm>
              <a:off x="4348791" y="3867073"/>
              <a:ext cx="514350" cy="1669798"/>
              <a:chOff x="4348791" y="3867073"/>
              <a:chExt cx="514350" cy="1669798"/>
            </a:xfrm>
          </p:grpSpPr>
          <p:sp>
            <p:nvSpPr>
              <p:cNvPr id="7527" name="Google Shape;7527;p67"/>
              <p:cNvSpPr/>
              <p:nvPr/>
            </p:nvSpPr>
            <p:spPr>
              <a:xfrm rot="10800000">
                <a:off x="4351838" y="3950855"/>
                <a:ext cx="498084" cy="628647"/>
              </a:xfrm>
              <a:prstGeom prst="rect">
                <a:avLst/>
              </a:prstGeom>
              <a:gradFill>
                <a:gsLst>
                  <a:gs pos="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528" name="Google Shape;7528;p67"/>
              <p:cNvCxnSpPr/>
              <p:nvPr/>
            </p:nvCxnSpPr>
            <p:spPr>
              <a:xfrm flipH="1">
                <a:off x="4861553" y="4024212"/>
                <a:ext cx="1588" cy="1365045"/>
              </a:xfrm>
              <a:prstGeom prst="straightConnector1">
                <a:avLst/>
              </a:prstGeom>
              <a:noFill/>
              <a:ln cap="flat" cmpd="sng" w="9525">
                <a:solidFill>
                  <a:srgbClr val="000000"/>
                </a:solidFill>
                <a:prstDash val="dash"/>
                <a:round/>
                <a:headEnd len="sm" w="sm" type="none"/>
                <a:tailEnd len="sm" w="sm" type="none"/>
              </a:ln>
            </p:spPr>
          </p:cxnSp>
          <p:grpSp>
            <p:nvGrpSpPr>
              <p:cNvPr id="7529" name="Google Shape;7529;p67"/>
              <p:cNvGrpSpPr/>
              <p:nvPr/>
            </p:nvGrpSpPr>
            <p:grpSpPr>
              <a:xfrm>
                <a:off x="4353553" y="5311481"/>
                <a:ext cx="508000" cy="225391"/>
                <a:chOff x="4128204" y="3600524"/>
                <a:chExt cx="568606" cy="344310"/>
              </a:xfrm>
            </p:grpSpPr>
            <p:sp>
              <p:nvSpPr>
                <p:cNvPr id="7530" name="Google Shape;7530;p67"/>
                <p:cNvSpPr/>
                <p:nvPr/>
              </p:nvSpPr>
              <p:spPr>
                <a:xfrm>
                  <a:off x="4128204" y="3719336"/>
                  <a:ext cx="568606" cy="225498"/>
                </a:xfrm>
                <a:prstGeom prst="ellipse">
                  <a:avLst/>
                </a:prstGeom>
                <a:solidFill>
                  <a:srgbClr val="262699"/>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531" name="Google Shape;7531;p67"/>
                <p:cNvSpPr/>
                <p:nvPr/>
              </p:nvSpPr>
              <p:spPr>
                <a:xfrm>
                  <a:off x="4128204" y="3719336"/>
                  <a:ext cx="568606" cy="111537"/>
                </a:xfrm>
                <a:prstGeom prst="rect">
                  <a:avLst/>
                </a:prstGeom>
                <a:solidFill>
                  <a:srgbClr val="2626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532" name="Google Shape;7532;p67"/>
                <p:cNvSpPr/>
                <p:nvPr/>
              </p:nvSpPr>
              <p:spPr>
                <a:xfrm>
                  <a:off x="4128204" y="3600524"/>
                  <a:ext cx="568606" cy="230349"/>
                </a:xfrm>
                <a:prstGeom prst="ellipse">
                  <a:avLst/>
                </a:prstGeom>
                <a:solidFill>
                  <a:srgbClr val="ACACEA">
                    <a:alpha val="54901"/>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533" name="Google Shape;7533;p67"/>
                <p:cNvCxnSpPr/>
                <p:nvPr/>
              </p:nvCxnSpPr>
              <p:spPr>
                <a:xfrm>
                  <a:off x="4696810" y="3719336"/>
                  <a:ext cx="0" cy="111537"/>
                </a:xfrm>
                <a:prstGeom prst="straightConnector1">
                  <a:avLst/>
                </a:prstGeom>
                <a:noFill/>
                <a:ln cap="flat" cmpd="sng" w="9525">
                  <a:solidFill>
                    <a:srgbClr val="000000"/>
                  </a:solidFill>
                  <a:prstDash val="solid"/>
                  <a:round/>
                  <a:headEnd len="sm" w="sm" type="none"/>
                  <a:tailEnd len="sm" w="sm" type="none"/>
                </a:ln>
              </p:spPr>
            </p:cxnSp>
            <p:cxnSp>
              <p:nvCxnSpPr>
                <p:cNvPr id="7534" name="Google Shape;7534;p67"/>
                <p:cNvCxnSpPr/>
                <p:nvPr/>
              </p:nvCxnSpPr>
              <p:spPr>
                <a:xfrm>
                  <a:off x="4128204" y="3719336"/>
                  <a:ext cx="0" cy="111537"/>
                </a:xfrm>
                <a:prstGeom prst="straightConnector1">
                  <a:avLst/>
                </a:prstGeom>
                <a:noFill/>
                <a:ln cap="flat" cmpd="sng" w="9525">
                  <a:solidFill>
                    <a:srgbClr val="000000"/>
                  </a:solidFill>
                  <a:prstDash val="solid"/>
                  <a:round/>
                  <a:headEnd len="sm" w="sm" type="none"/>
                  <a:tailEnd len="sm" w="sm" type="none"/>
                </a:ln>
              </p:spPr>
            </p:cxnSp>
          </p:grpSp>
          <p:sp>
            <p:nvSpPr>
              <p:cNvPr id="7535" name="Google Shape;7535;p67"/>
              <p:cNvSpPr/>
              <p:nvPr/>
            </p:nvSpPr>
            <p:spPr>
              <a:xfrm>
                <a:off x="4355141" y="4579754"/>
                <a:ext cx="496887" cy="812678"/>
              </a:xfrm>
              <a:prstGeom prst="rect">
                <a:avLst/>
              </a:prstGeom>
              <a:gradFill>
                <a:gsLst>
                  <a:gs pos="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536" name="Google Shape;7536;p67"/>
              <p:cNvCxnSpPr/>
              <p:nvPr/>
            </p:nvCxnSpPr>
            <p:spPr>
              <a:xfrm flipH="1">
                <a:off x="4348791" y="4032148"/>
                <a:ext cx="3175" cy="1450757"/>
              </a:xfrm>
              <a:prstGeom prst="straightConnector1">
                <a:avLst/>
              </a:prstGeom>
              <a:noFill/>
              <a:ln cap="flat" cmpd="sng" w="9525">
                <a:solidFill>
                  <a:srgbClr val="000000"/>
                </a:solidFill>
                <a:prstDash val="dash"/>
                <a:round/>
                <a:headEnd len="sm" w="sm" type="none"/>
                <a:tailEnd len="sm" w="sm" type="none"/>
              </a:ln>
            </p:spPr>
          </p:cxnSp>
          <p:grpSp>
            <p:nvGrpSpPr>
              <p:cNvPr id="7537" name="Google Shape;7537;p67"/>
              <p:cNvGrpSpPr/>
              <p:nvPr/>
            </p:nvGrpSpPr>
            <p:grpSpPr>
              <a:xfrm>
                <a:off x="4351966" y="3867073"/>
                <a:ext cx="503237" cy="247613"/>
                <a:chOff x="2184879" y="1564498"/>
                <a:chExt cx="1198746" cy="439186"/>
              </a:xfrm>
            </p:grpSpPr>
            <p:sp>
              <p:nvSpPr>
                <p:cNvPr id="7538" name="Google Shape;7538;p67"/>
                <p:cNvSpPr/>
                <p:nvPr/>
              </p:nvSpPr>
              <p:spPr>
                <a:xfrm flipH="1" rot="10800000">
                  <a:off x="2188659" y="1691187"/>
                  <a:ext cx="1194966" cy="312497"/>
                </a:xfrm>
                <a:prstGeom prst="ellipse">
                  <a:avLst/>
                </a:prstGeom>
                <a:gradFill>
                  <a:gsLst>
                    <a:gs pos="0">
                      <a:srgbClr val="262699"/>
                    </a:gs>
                    <a:gs pos="3100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539" name="Google Shape;7539;p67"/>
                <p:cNvSpPr/>
                <p:nvPr/>
              </p:nvSpPr>
              <p:spPr>
                <a:xfrm>
                  <a:off x="2184879" y="1736232"/>
                  <a:ext cx="1198746" cy="112612"/>
                </a:xfrm>
                <a:prstGeom prst="rect">
                  <a:avLst/>
                </a:prstGeom>
                <a:gradFill>
                  <a:gsLst>
                    <a:gs pos="0">
                      <a:srgbClr val="ACACEA"/>
                    </a:gs>
                    <a:gs pos="54000">
                      <a:srgbClr val="8383E0"/>
                    </a:gs>
                    <a:gs pos="100000">
                      <a:srgbClr val="262699"/>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540" name="Google Shape;7540;p67"/>
                <p:cNvSpPr/>
                <p:nvPr/>
              </p:nvSpPr>
              <p:spPr>
                <a:xfrm flipH="1" rot="10800000">
                  <a:off x="2184879" y="1564498"/>
                  <a:ext cx="1194966" cy="312499"/>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541" name="Google Shape;7541;p67"/>
                <p:cNvSpPr/>
                <p:nvPr/>
              </p:nvSpPr>
              <p:spPr>
                <a:xfrm>
                  <a:off x="2491182" y="1671479"/>
                  <a:ext cx="582357" cy="154842"/>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542" name="Google Shape;7542;p67"/>
                <p:cNvSpPr/>
                <p:nvPr/>
              </p:nvSpPr>
              <p:spPr>
                <a:xfrm>
                  <a:off x="2430678" y="1629250"/>
                  <a:ext cx="703366" cy="10979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3" name="Google Shape;7543;p67"/>
                <p:cNvSpPr/>
                <p:nvPr/>
              </p:nvSpPr>
              <p:spPr>
                <a:xfrm>
                  <a:off x="2892025" y="1722154"/>
                  <a:ext cx="260927" cy="95720"/>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4" name="Google Shape;7544;p67"/>
                <p:cNvSpPr/>
                <p:nvPr/>
              </p:nvSpPr>
              <p:spPr>
                <a:xfrm>
                  <a:off x="2419334" y="1724970"/>
                  <a:ext cx="253362" cy="95720"/>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545" name="Google Shape;7545;p67"/>
                <p:cNvCxnSpPr>
                  <a:endCxn id="7540" idx="2"/>
                </p:cNvCxnSpPr>
                <p:nvPr/>
              </p:nvCxnSpPr>
              <p:spPr>
                <a:xfrm rot="10800000">
                  <a:off x="2184879" y="1720748"/>
                  <a:ext cx="3900" cy="1212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7546" name="Google Shape;7546;p67"/>
                <p:cNvCxnSpPr/>
                <p:nvPr/>
              </p:nvCxnSpPr>
              <p:spPr>
                <a:xfrm rot="10800000">
                  <a:off x="3379845" y="1727785"/>
                  <a:ext cx="3780" cy="121059"/>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grpSp>
          <p:nvGrpSpPr>
            <p:cNvPr id="7547" name="Google Shape;7547;p67"/>
            <p:cNvGrpSpPr/>
            <p:nvPr/>
          </p:nvGrpSpPr>
          <p:grpSpPr>
            <a:xfrm>
              <a:off x="5552117" y="3849614"/>
              <a:ext cx="514350" cy="1669799"/>
              <a:chOff x="5552117" y="3849614"/>
              <a:chExt cx="514350" cy="1669799"/>
            </a:xfrm>
          </p:grpSpPr>
          <p:sp>
            <p:nvSpPr>
              <p:cNvPr id="7548" name="Google Shape;7548;p67"/>
              <p:cNvSpPr/>
              <p:nvPr/>
            </p:nvSpPr>
            <p:spPr>
              <a:xfrm rot="10800000">
                <a:off x="5555163" y="3933392"/>
                <a:ext cx="498084" cy="628647"/>
              </a:xfrm>
              <a:prstGeom prst="rect">
                <a:avLst/>
              </a:prstGeom>
              <a:gradFill>
                <a:gsLst>
                  <a:gs pos="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549" name="Google Shape;7549;p67"/>
              <p:cNvCxnSpPr/>
              <p:nvPr/>
            </p:nvCxnSpPr>
            <p:spPr>
              <a:xfrm flipH="1">
                <a:off x="6064879" y="4006752"/>
                <a:ext cx="1588" cy="1365045"/>
              </a:xfrm>
              <a:prstGeom prst="straightConnector1">
                <a:avLst/>
              </a:prstGeom>
              <a:noFill/>
              <a:ln cap="flat" cmpd="sng" w="9525">
                <a:solidFill>
                  <a:srgbClr val="000000"/>
                </a:solidFill>
                <a:prstDash val="dash"/>
                <a:round/>
                <a:headEnd len="sm" w="sm" type="none"/>
                <a:tailEnd len="sm" w="sm" type="none"/>
              </a:ln>
            </p:spPr>
          </p:cxnSp>
          <p:grpSp>
            <p:nvGrpSpPr>
              <p:cNvPr id="7550" name="Google Shape;7550;p67"/>
              <p:cNvGrpSpPr/>
              <p:nvPr/>
            </p:nvGrpSpPr>
            <p:grpSpPr>
              <a:xfrm>
                <a:off x="5556879" y="5294022"/>
                <a:ext cx="508000" cy="225392"/>
                <a:chOff x="4128205" y="3600530"/>
                <a:chExt cx="568606" cy="344311"/>
              </a:xfrm>
            </p:grpSpPr>
            <p:sp>
              <p:nvSpPr>
                <p:cNvPr id="7551" name="Google Shape;7551;p67"/>
                <p:cNvSpPr/>
                <p:nvPr/>
              </p:nvSpPr>
              <p:spPr>
                <a:xfrm>
                  <a:off x="4128205" y="3719341"/>
                  <a:ext cx="568606" cy="225500"/>
                </a:xfrm>
                <a:prstGeom prst="ellipse">
                  <a:avLst/>
                </a:prstGeom>
                <a:solidFill>
                  <a:srgbClr val="262699"/>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552" name="Google Shape;7552;p67"/>
                <p:cNvSpPr/>
                <p:nvPr/>
              </p:nvSpPr>
              <p:spPr>
                <a:xfrm>
                  <a:off x="4128205" y="3719341"/>
                  <a:ext cx="568606" cy="111537"/>
                </a:xfrm>
                <a:prstGeom prst="rect">
                  <a:avLst/>
                </a:prstGeom>
                <a:solidFill>
                  <a:srgbClr val="2626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553" name="Google Shape;7553;p67"/>
                <p:cNvSpPr/>
                <p:nvPr/>
              </p:nvSpPr>
              <p:spPr>
                <a:xfrm>
                  <a:off x="4128205" y="3600530"/>
                  <a:ext cx="568606" cy="230348"/>
                </a:xfrm>
                <a:prstGeom prst="ellipse">
                  <a:avLst/>
                </a:prstGeom>
                <a:solidFill>
                  <a:srgbClr val="ACACEA">
                    <a:alpha val="54901"/>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554" name="Google Shape;7554;p67"/>
                <p:cNvCxnSpPr/>
                <p:nvPr/>
              </p:nvCxnSpPr>
              <p:spPr>
                <a:xfrm>
                  <a:off x="4696811" y="3719341"/>
                  <a:ext cx="0" cy="111537"/>
                </a:xfrm>
                <a:prstGeom prst="straightConnector1">
                  <a:avLst/>
                </a:prstGeom>
                <a:noFill/>
                <a:ln cap="flat" cmpd="sng" w="9525">
                  <a:solidFill>
                    <a:srgbClr val="000000"/>
                  </a:solidFill>
                  <a:prstDash val="solid"/>
                  <a:round/>
                  <a:headEnd len="sm" w="sm" type="none"/>
                  <a:tailEnd len="sm" w="sm" type="none"/>
                </a:ln>
              </p:spPr>
            </p:cxnSp>
            <p:cxnSp>
              <p:nvCxnSpPr>
                <p:cNvPr id="7555" name="Google Shape;7555;p67"/>
                <p:cNvCxnSpPr/>
                <p:nvPr/>
              </p:nvCxnSpPr>
              <p:spPr>
                <a:xfrm>
                  <a:off x="4128205" y="3719341"/>
                  <a:ext cx="0" cy="111537"/>
                </a:xfrm>
                <a:prstGeom prst="straightConnector1">
                  <a:avLst/>
                </a:prstGeom>
                <a:noFill/>
                <a:ln cap="flat" cmpd="sng" w="9525">
                  <a:solidFill>
                    <a:srgbClr val="000000"/>
                  </a:solidFill>
                  <a:prstDash val="solid"/>
                  <a:round/>
                  <a:headEnd len="sm" w="sm" type="none"/>
                  <a:tailEnd len="sm" w="sm" type="none"/>
                </a:ln>
              </p:spPr>
            </p:cxnSp>
          </p:grpSp>
          <p:sp>
            <p:nvSpPr>
              <p:cNvPr id="7556" name="Google Shape;7556;p67"/>
              <p:cNvSpPr/>
              <p:nvPr/>
            </p:nvSpPr>
            <p:spPr>
              <a:xfrm>
                <a:off x="5558467" y="4562294"/>
                <a:ext cx="496887" cy="812678"/>
              </a:xfrm>
              <a:prstGeom prst="rect">
                <a:avLst/>
              </a:prstGeom>
              <a:gradFill>
                <a:gsLst>
                  <a:gs pos="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557" name="Google Shape;7557;p67"/>
              <p:cNvCxnSpPr/>
              <p:nvPr/>
            </p:nvCxnSpPr>
            <p:spPr>
              <a:xfrm flipH="1">
                <a:off x="5552117" y="4014689"/>
                <a:ext cx="3175" cy="1450757"/>
              </a:xfrm>
              <a:prstGeom prst="straightConnector1">
                <a:avLst/>
              </a:prstGeom>
              <a:noFill/>
              <a:ln cap="flat" cmpd="sng" w="9525">
                <a:solidFill>
                  <a:srgbClr val="000000"/>
                </a:solidFill>
                <a:prstDash val="dash"/>
                <a:round/>
                <a:headEnd len="sm" w="sm" type="none"/>
                <a:tailEnd len="sm" w="sm" type="none"/>
              </a:ln>
            </p:spPr>
          </p:cxnSp>
          <p:grpSp>
            <p:nvGrpSpPr>
              <p:cNvPr id="7558" name="Google Shape;7558;p67"/>
              <p:cNvGrpSpPr/>
              <p:nvPr/>
            </p:nvGrpSpPr>
            <p:grpSpPr>
              <a:xfrm>
                <a:off x="5555292" y="3849614"/>
                <a:ext cx="503237" cy="247613"/>
                <a:chOff x="2184881" y="1564505"/>
                <a:chExt cx="1198747" cy="439186"/>
              </a:xfrm>
            </p:grpSpPr>
            <p:sp>
              <p:nvSpPr>
                <p:cNvPr id="7559" name="Google Shape;7559;p67"/>
                <p:cNvSpPr/>
                <p:nvPr/>
              </p:nvSpPr>
              <p:spPr>
                <a:xfrm flipH="1" rot="10800000">
                  <a:off x="2188662" y="1691192"/>
                  <a:ext cx="1194966" cy="312499"/>
                </a:xfrm>
                <a:prstGeom prst="ellipse">
                  <a:avLst/>
                </a:prstGeom>
                <a:gradFill>
                  <a:gsLst>
                    <a:gs pos="0">
                      <a:srgbClr val="262699"/>
                    </a:gs>
                    <a:gs pos="3100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560" name="Google Shape;7560;p67"/>
                <p:cNvSpPr/>
                <p:nvPr/>
              </p:nvSpPr>
              <p:spPr>
                <a:xfrm>
                  <a:off x="2184881" y="1736237"/>
                  <a:ext cx="1198746" cy="112612"/>
                </a:xfrm>
                <a:prstGeom prst="rect">
                  <a:avLst/>
                </a:prstGeom>
                <a:gradFill>
                  <a:gsLst>
                    <a:gs pos="0">
                      <a:srgbClr val="ACACEA"/>
                    </a:gs>
                    <a:gs pos="54000">
                      <a:srgbClr val="8383E0"/>
                    </a:gs>
                    <a:gs pos="100000">
                      <a:srgbClr val="262699"/>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561" name="Google Shape;7561;p67"/>
                <p:cNvSpPr/>
                <p:nvPr/>
              </p:nvSpPr>
              <p:spPr>
                <a:xfrm flipH="1" rot="10800000">
                  <a:off x="2184881" y="1564505"/>
                  <a:ext cx="1194966" cy="31249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562" name="Google Shape;7562;p67"/>
                <p:cNvSpPr/>
                <p:nvPr/>
              </p:nvSpPr>
              <p:spPr>
                <a:xfrm>
                  <a:off x="2491185" y="1671486"/>
                  <a:ext cx="582357" cy="154840"/>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563" name="Google Shape;7563;p67"/>
                <p:cNvSpPr/>
                <p:nvPr/>
              </p:nvSpPr>
              <p:spPr>
                <a:xfrm>
                  <a:off x="2430680" y="1629256"/>
                  <a:ext cx="703366" cy="109797"/>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4" name="Google Shape;7564;p67"/>
                <p:cNvSpPr/>
                <p:nvPr/>
              </p:nvSpPr>
              <p:spPr>
                <a:xfrm>
                  <a:off x="2892028" y="1722161"/>
                  <a:ext cx="260927" cy="95720"/>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5" name="Google Shape;7565;p67"/>
                <p:cNvSpPr/>
                <p:nvPr/>
              </p:nvSpPr>
              <p:spPr>
                <a:xfrm>
                  <a:off x="2419337" y="1724976"/>
                  <a:ext cx="253362" cy="95720"/>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566" name="Google Shape;7566;p67"/>
                <p:cNvCxnSpPr>
                  <a:endCxn id="7561" idx="2"/>
                </p:cNvCxnSpPr>
                <p:nvPr/>
              </p:nvCxnSpPr>
              <p:spPr>
                <a:xfrm rot="10800000">
                  <a:off x="2184881" y="1720753"/>
                  <a:ext cx="3900" cy="1212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7567" name="Google Shape;7567;p67"/>
                <p:cNvCxnSpPr/>
                <p:nvPr/>
              </p:nvCxnSpPr>
              <p:spPr>
                <a:xfrm rot="10800000">
                  <a:off x="3379847" y="1727792"/>
                  <a:ext cx="3780" cy="121057"/>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grpSp>
          <p:nvGrpSpPr>
            <p:cNvPr id="7568" name="Google Shape;7568;p67"/>
            <p:cNvGrpSpPr/>
            <p:nvPr/>
          </p:nvGrpSpPr>
          <p:grpSpPr>
            <a:xfrm>
              <a:off x="6547479" y="3836916"/>
              <a:ext cx="514350" cy="1671386"/>
              <a:chOff x="6547479" y="3836916"/>
              <a:chExt cx="514350" cy="1671386"/>
            </a:xfrm>
          </p:grpSpPr>
          <p:sp>
            <p:nvSpPr>
              <p:cNvPr id="7569" name="Google Shape;7569;p67"/>
              <p:cNvSpPr/>
              <p:nvPr/>
            </p:nvSpPr>
            <p:spPr>
              <a:xfrm rot="10800000">
                <a:off x="6550526" y="3920772"/>
                <a:ext cx="498084" cy="629245"/>
              </a:xfrm>
              <a:prstGeom prst="rect">
                <a:avLst/>
              </a:prstGeom>
              <a:gradFill>
                <a:gsLst>
                  <a:gs pos="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570" name="Google Shape;7570;p67"/>
              <p:cNvCxnSpPr/>
              <p:nvPr/>
            </p:nvCxnSpPr>
            <p:spPr>
              <a:xfrm flipH="1">
                <a:off x="7060242" y="3994054"/>
                <a:ext cx="1587" cy="1366633"/>
              </a:xfrm>
              <a:prstGeom prst="straightConnector1">
                <a:avLst/>
              </a:prstGeom>
              <a:noFill/>
              <a:ln cap="flat" cmpd="sng" w="9525">
                <a:solidFill>
                  <a:srgbClr val="000000"/>
                </a:solidFill>
                <a:prstDash val="dash"/>
                <a:round/>
                <a:headEnd len="sm" w="sm" type="none"/>
                <a:tailEnd len="sm" w="sm" type="none"/>
              </a:ln>
            </p:spPr>
          </p:cxnSp>
          <p:grpSp>
            <p:nvGrpSpPr>
              <p:cNvPr id="7571" name="Google Shape;7571;p67"/>
              <p:cNvGrpSpPr/>
              <p:nvPr/>
            </p:nvGrpSpPr>
            <p:grpSpPr>
              <a:xfrm>
                <a:off x="6552242" y="5286085"/>
                <a:ext cx="508000" cy="222217"/>
                <a:chOff x="4128205" y="3605704"/>
                <a:chExt cx="568606" cy="339138"/>
              </a:xfrm>
            </p:grpSpPr>
            <p:sp>
              <p:nvSpPr>
                <p:cNvPr id="7572" name="Google Shape;7572;p67"/>
                <p:cNvSpPr/>
                <p:nvPr/>
              </p:nvSpPr>
              <p:spPr>
                <a:xfrm>
                  <a:off x="4128205" y="3719558"/>
                  <a:ext cx="568606" cy="225284"/>
                </a:xfrm>
                <a:prstGeom prst="ellipse">
                  <a:avLst/>
                </a:prstGeom>
                <a:solidFill>
                  <a:srgbClr val="262699"/>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573" name="Google Shape;7573;p67"/>
                <p:cNvSpPr/>
                <p:nvPr/>
              </p:nvSpPr>
              <p:spPr>
                <a:xfrm>
                  <a:off x="4128205" y="3719558"/>
                  <a:ext cx="568606" cy="111431"/>
                </a:xfrm>
                <a:prstGeom prst="rect">
                  <a:avLst/>
                </a:prstGeom>
                <a:solidFill>
                  <a:srgbClr val="2626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574" name="Google Shape;7574;p67"/>
                <p:cNvSpPr/>
                <p:nvPr/>
              </p:nvSpPr>
              <p:spPr>
                <a:xfrm>
                  <a:off x="4128205" y="3605704"/>
                  <a:ext cx="568606" cy="225286"/>
                </a:xfrm>
                <a:prstGeom prst="ellipse">
                  <a:avLst/>
                </a:prstGeom>
                <a:solidFill>
                  <a:srgbClr val="ACACEA">
                    <a:alpha val="54901"/>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575" name="Google Shape;7575;p67"/>
                <p:cNvCxnSpPr/>
                <p:nvPr/>
              </p:nvCxnSpPr>
              <p:spPr>
                <a:xfrm>
                  <a:off x="4696811" y="3719558"/>
                  <a:ext cx="0" cy="111431"/>
                </a:xfrm>
                <a:prstGeom prst="straightConnector1">
                  <a:avLst/>
                </a:prstGeom>
                <a:noFill/>
                <a:ln cap="flat" cmpd="sng" w="9525">
                  <a:solidFill>
                    <a:srgbClr val="000000"/>
                  </a:solidFill>
                  <a:prstDash val="solid"/>
                  <a:round/>
                  <a:headEnd len="sm" w="sm" type="none"/>
                  <a:tailEnd len="sm" w="sm" type="none"/>
                </a:ln>
              </p:spPr>
            </p:cxnSp>
            <p:cxnSp>
              <p:nvCxnSpPr>
                <p:cNvPr id="7576" name="Google Shape;7576;p67"/>
                <p:cNvCxnSpPr/>
                <p:nvPr/>
              </p:nvCxnSpPr>
              <p:spPr>
                <a:xfrm>
                  <a:off x="4128205" y="3719558"/>
                  <a:ext cx="0" cy="111431"/>
                </a:xfrm>
                <a:prstGeom prst="straightConnector1">
                  <a:avLst/>
                </a:prstGeom>
                <a:noFill/>
                <a:ln cap="flat" cmpd="sng" w="9525">
                  <a:solidFill>
                    <a:srgbClr val="000000"/>
                  </a:solidFill>
                  <a:prstDash val="solid"/>
                  <a:round/>
                  <a:headEnd len="sm" w="sm" type="none"/>
                  <a:tailEnd len="sm" w="sm" type="none"/>
                </a:ln>
              </p:spPr>
            </p:cxnSp>
          </p:grpSp>
          <p:sp>
            <p:nvSpPr>
              <p:cNvPr id="7577" name="Google Shape;7577;p67"/>
              <p:cNvSpPr/>
              <p:nvPr/>
            </p:nvSpPr>
            <p:spPr>
              <a:xfrm>
                <a:off x="6553829" y="4551184"/>
                <a:ext cx="496888" cy="812678"/>
              </a:xfrm>
              <a:prstGeom prst="rect">
                <a:avLst/>
              </a:prstGeom>
              <a:gradFill>
                <a:gsLst>
                  <a:gs pos="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578" name="Google Shape;7578;p67"/>
              <p:cNvCxnSpPr/>
              <p:nvPr/>
            </p:nvCxnSpPr>
            <p:spPr>
              <a:xfrm flipH="1">
                <a:off x="6547479" y="4001991"/>
                <a:ext cx="3175" cy="1452344"/>
              </a:xfrm>
              <a:prstGeom prst="straightConnector1">
                <a:avLst/>
              </a:prstGeom>
              <a:noFill/>
              <a:ln cap="flat" cmpd="sng" w="9525">
                <a:solidFill>
                  <a:srgbClr val="000000"/>
                </a:solidFill>
                <a:prstDash val="dash"/>
                <a:round/>
                <a:headEnd len="sm" w="sm" type="none"/>
                <a:tailEnd len="sm" w="sm" type="none"/>
              </a:ln>
            </p:spPr>
          </p:cxnSp>
          <p:grpSp>
            <p:nvGrpSpPr>
              <p:cNvPr id="7579" name="Google Shape;7579;p67"/>
              <p:cNvGrpSpPr/>
              <p:nvPr/>
            </p:nvGrpSpPr>
            <p:grpSpPr>
              <a:xfrm>
                <a:off x="6550654" y="3836916"/>
                <a:ext cx="503238" cy="249200"/>
                <a:chOff x="2184879" y="1564508"/>
                <a:chExt cx="1198749" cy="441581"/>
              </a:xfrm>
            </p:grpSpPr>
            <p:sp>
              <p:nvSpPr>
                <p:cNvPr id="7580" name="Google Shape;7580;p67"/>
                <p:cNvSpPr/>
                <p:nvPr/>
              </p:nvSpPr>
              <p:spPr>
                <a:xfrm flipH="1" rot="10800000">
                  <a:off x="2188662" y="1691075"/>
                  <a:ext cx="1194966" cy="315014"/>
                </a:xfrm>
                <a:prstGeom prst="ellipse">
                  <a:avLst/>
                </a:prstGeom>
                <a:gradFill>
                  <a:gsLst>
                    <a:gs pos="0">
                      <a:srgbClr val="262699"/>
                    </a:gs>
                    <a:gs pos="3100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581" name="Google Shape;7581;p67"/>
                <p:cNvSpPr/>
                <p:nvPr/>
              </p:nvSpPr>
              <p:spPr>
                <a:xfrm>
                  <a:off x="2184879" y="1736077"/>
                  <a:ext cx="1198749" cy="112505"/>
                </a:xfrm>
                <a:prstGeom prst="rect">
                  <a:avLst/>
                </a:prstGeom>
                <a:gradFill>
                  <a:gsLst>
                    <a:gs pos="0">
                      <a:srgbClr val="ACACEA"/>
                    </a:gs>
                    <a:gs pos="54000">
                      <a:srgbClr val="8383E0"/>
                    </a:gs>
                    <a:gs pos="100000">
                      <a:srgbClr val="262699"/>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582" name="Google Shape;7582;p67"/>
                <p:cNvSpPr/>
                <p:nvPr/>
              </p:nvSpPr>
              <p:spPr>
                <a:xfrm flipH="1" rot="10800000">
                  <a:off x="2184879" y="1564508"/>
                  <a:ext cx="1194966" cy="315014"/>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583" name="Google Shape;7583;p67"/>
                <p:cNvSpPr/>
                <p:nvPr/>
              </p:nvSpPr>
              <p:spPr>
                <a:xfrm>
                  <a:off x="2491185" y="1671388"/>
                  <a:ext cx="582357" cy="157507"/>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584" name="Google Shape;7584;p67"/>
                <p:cNvSpPr/>
                <p:nvPr/>
              </p:nvSpPr>
              <p:spPr>
                <a:xfrm>
                  <a:off x="2430680" y="1629198"/>
                  <a:ext cx="703366" cy="112505"/>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5" name="Google Shape;7585;p67"/>
                <p:cNvSpPr/>
                <p:nvPr/>
              </p:nvSpPr>
              <p:spPr>
                <a:xfrm>
                  <a:off x="2892028" y="1724827"/>
                  <a:ext cx="260925" cy="95629"/>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6" name="Google Shape;7586;p67"/>
                <p:cNvSpPr/>
                <p:nvPr/>
              </p:nvSpPr>
              <p:spPr>
                <a:xfrm>
                  <a:off x="2419334" y="1727640"/>
                  <a:ext cx="253364" cy="92816"/>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587" name="Google Shape;7587;p67"/>
                <p:cNvCxnSpPr>
                  <a:endCxn id="7582" idx="2"/>
                </p:cNvCxnSpPr>
                <p:nvPr/>
              </p:nvCxnSpPr>
              <p:spPr>
                <a:xfrm rot="10800000">
                  <a:off x="2184879" y="1722015"/>
                  <a:ext cx="3900" cy="1209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7588" name="Google Shape;7588;p67"/>
                <p:cNvCxnSpPr/>
                <p:nvPr/>
              </p:nvCxnSpPr>
              <p:spPr>
                <a:xfrm rot="10800000">
                  <a:off x="3379845" y="1730452"/>
                  <a:ext cx="3783" cy="120944"/>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grpSp>
      <p:grpSp>
        <p:nvGrpSpPr>
          <p:cNvPr id="7589" name="Google Shape;7589;p67"/>
          <p:cNvGrpSpPr/>
          <p:nvPr/>
        </p:nvGrpSpPr>
        <p:grpSpPr>
          <a:xfrm>
            <a:off x="3097931" y="1817749"/>
            <a:ext cx="3312380" cy="1736055"/>
            <a:chOff x="2381956" y="2435173"/>
            <a:chExt cx="4415330" cy="2315048"/>
          </a:xfrm>
        </p:grpSpPr>
        <p:sp>
          <p:nvSpPr>
            <p:cNvPr id="7590" name="Google Shape;7590;p67"/>
            <p:cNvSpPr/>
            <p:nvPr/>
          </p:nvSpPr>
          <p:spPr>
            <a:xfrm>
              <a:off x="2381956" y="2439937"/>
              <a:ext cx="296789" cy="1743431"/>
            </a:xfrm>
            <a:custGeom>
              <a:rect b="b" l="l" r="r" t="t"/>
              <a:pathLst>
                <a:path extrusionOk="0" h="2022548" w="228538">
                  <a:moveTo>
                    <a:pt x="228538" y="0"/>
                  </a:moveTo>
                  <a:lnTo>
                    <a:pt x="0" y="6607"/>
                  </a:lnTo>
                  <a:lnTo>
                    <a:pt x="0" y="2022548"/>
                  </a:lnTo>
                </a:path>
              </a:pathLst>
            </a:custGeom>
            <a:noFill/>
            <a:ln cap="flat" cmpd="sng" w="31750">
              <a:solidFill>
                <a:srgbClr val="CC0000"/>
              </a:solidFill>
              <a:prstDash val="solid"/>
              <a:round/>
              <a:headEnd len="med" w="med" type="triangle"/>
              <a:tailEnd len="med" w="med" type="triangl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CC0000"/>
                </a:solidFill>
                <a:latin typeface="Arial"/>
                <a:ea typeface="Arial"/>
                <a:cs typeface="Arial"/>
                <a:sym typeface="Arial"/>
              </a:endParaRPr>
            </a:p>
          </p:txBody>
        </p:sp>
        <p:sp>
          <p:nvSpPr>
            <p:cNvPr id="7591" name="Google Shape;7591;p67"/>
            <p:cNvSpPr/>
            <p:nvPr/>
          </p:nvSpPr>
          <p:spPr>
            <a:xfrm flipH="1">
              <a:off x="6411620" y="2435173"/>
              <a:ext cx="385666" cy="2300758"/>
            </a:xfrm>
            <a:custGeom>
              <a:rect b="b" l="l" r="r" t="t"/>
              <a:pathLst>
                <a:path extrusionOk="0" h="2117725" w="307275">
                  <a:moveTo>
                    <a:pt x="307275" y="0"/>
                  </a:moveTo>
                  <a:lnTo>
                    <a:pt x="0" y="0"/>
                  </a:lnTo>
                  <a:lnTo>
                    <a:pt x="0" y="2117725"/>
                  </a:lnTo>
                </a:path>
              </a:pathLst>
            </a:custGeom>
            <a:noFill/>
            <a:ln cap="flat" cmpd="sng" w="31750">
              <a:solidFill>
                <a:srgbClr val="CC0000"/>
              </a:solidFill>
              <a:prstDash val="solid"/>
              <a:round/>
              <a:headEnd len="med" w="med" type="triangle"/>
              <a:tailEnd len="med" w="med" type="triangl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592" name="Google Shape;7592;p67"/>
            <p:cNvCxnSpPr/>
            <p:nvPr/>
          </p:nvCxnSpPr>
          <p:spPr>
            <a:xfrm flipH="1" rot="10800000">
              <a:off x="5791061" y="2687638"/>
              <a:ext cx="7936" cy="2062583"/>
            </a:xfrm>
            <a:prstGeom prst="straightConnector1">
              <a:avLst/>
            </a:prstGeom>
            <a:noFill/>
            <a:ln cap="flat" cmpd="sng" w="31750">
              <a:solidFill>
                <a:srgbClr val="CC0000"/>
              </a:solidFill>
              <a:prstDash val="solid"/>
              <a:round/>
              <a:headEnd len="med" w="med" type="triangle"/>
              <a:tailEnd len="med" w="med" type="triangle"/>
            </a:ln>
          </p:spPr>
        </p:cxnSp>
        <p:cxnSp>
          <p:nvCxnSpPr>
            <p:cNvPr id="7593" name="Google Shape;7593;p67"/>
            <p:cNvCxnSpPr/>
            <p:nvPr/>
          </p:nvCxnSpPr>
          <p:spPr>
            <a:xfrm flipH="1" rot="10800000">
              <a:off x="4599144" y="2708279"/>
              <a:ext cx="17458" cy="2037179"/>
            </a:xfrm>
            <a:prstGeom prst="straightConnector1">
              <a:avLst/>
            </a:prstGeom>
            <a:noFill/>
            <a:ln cap="flat" cmpd="sng" w="31750">
              <a:solidFill>
                <a:srgbClr val="CC0000"/>
              </a:solidFill>
              <a:prstDash val="solid"/>
              <a:round/>
              <a:headEnd len="med" w="med" type="triangle"/>
              <a:tailEnd len="med" w="med" type="triangle"/>
            </a:ln>
          </p:spPr>
        </p:cxnSp>
        <p:cxnSp>
          <p:nvCxnSpPr>
            <p:cNvPr id="7594" name="Google Shape;7594;p67"/>
            <p:cNvCxnSpPr/>
            <p:nvPr/>
          </p:nvCxnSpPr>
          <p:spPr>
            <a:xfrm rot="10800000">
              <a:off x="3807178" y="2762265"/>
              <a:ext cx="9523" cy="1983193"/>
            </a:xfrm>
            <a:prstGeom prst="straightConnector1">
              <a:avLst/>
            </a:prstGeom>
            <a:noFill/>
            <a:ln cap="flat" cmpd="sng" w="31750">
              <a:solidFill>
                <a:srgbClr val="CC0000"/>
              </a:solidFill>
              <a:prstDash val="solid"/>
              <a:round/>
              <a:headEnd len="med" w="med" type="triangle"/>
              <a:tailEnd len="med" w="med" type="triangle"/>
            </a:ln>
          </p:spPr>
        </p:cxnSp>
      </p:grpSp>
      <p:grpSp>
        <p:nvGrpSpPr>
          <p:cNvPr id="7595" name="Google Shape;7595;p67"/>
          <p:cNvGrpSpPr/>
          <p:nvPr/>
        </p:nvGrpSpPr>
        <p:grpSpPr>
          <a:xfrm>
            <a:off x="2855146" y="3477117"/>
            <a:ext cx="3717459" cy="519077"/>
            <a:chOff x="2056656" y="4691836"/>
            <a:chExt cx="4955291" cy="692750"/>
          </a:xfrm>
        </p:grpSpPr>
        <p:grpSp>
          <p:nvGrpSpPr>
            <p:cNvPr id="7596" name="Google Shape;7596;p67"/>
            <p:cNvGrpSpPr/>
            <p:nvPr/>
          </p:nvGrpSpPr>
          <p:grpSpPr>
            <a:xfrm>
              <a:off x="3605780" y="5055689"/>
              <a:ext cx="430136" cy="328897"/>
              <a:chOff x="2932124" y="3912858"/>
              <a:chExt cx="430455" cy="329059"/>
            </a:xfrm>
          </p:grpSpPr>
          <p:sp>
            <p:nvSpPr>
              <p:cNvPr id="7597" name="Google Shape;7597;p67"/>
              <p:cNvSpPr/>
              <p:nvPr/>
            </p:nvSpPr>
            <p:spPr>
              <a:xfrm>
                <a:off x="2936890" y="3912858"/>
                <a:ext cx="425689" cy="329059"/>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598" name="Google Shape;7598;p67"/>
              <p:cNvCxnSpPr/>
              <p:nvPr/>
            </p:nvCxnSpPr>
            <p:spPr>
              <a:xfrm>
                <a:off x="2932124" y="4005058"/>
                <a:ext cx="425689" cy="0"/>
              </a:xfrm>
              <a:prstGeom prst="straightConnector1">
                <a:avLst/>
              </a:prstGeom>
              <a:noFill/>
              <a:ln cap="flat" cmpd="sng" w="9525">
                <a:solidFill>
                  <a:srgbClr val="CC0000"/>
                </a:solidFill>
                <a:prstDash val="solid"/>
                <a:round/>
                <a:headEnd len="sm" w="sm" type="none"/>
                <a:tailEnd len="sm" w="sm" type="none"/>
              </a:ln>
            </p:spPr>
          </p:cxnSp>
          <p:cxnSp>
            <p:nvCxnSpPr>
              <p:cNvPr id="7599" name="Google Shape;7599;p67"/>
              <p:cNvCxnSpPr/>
              <p:nvPr/>
            </p:nvCxnSpPr>
            <p:spPr>
              <a:xfrm>
                <a:off x="2932124" y="4068645"/>
                <a:ext cx="425689" cy="0"/>
              </a:xfrm>
              <a:prstGeom prst="straightConnector1">
                <a:avLst/>
              </a:prstGeom>
              <a:noFill/>
              <a:ln cap="flat" cmpd="sng" w="9525">
                <a:solidFill>
                  <a:srgbClr val="CC0000"/>
                </a:solidFill>
                <a:prstDash val="solid"/>
                <a:round/>
                <a:headEnd len="sm" w="sm" type="none"/>
                <a:tailEnd len="sm" w="sm" type="none"/>
              </a:ln>
            </p:spPr>
          </p:cxnSp>
          <p:cxnSp>
            <p:nvCxnSpPr>
              <p:cNvPr id="7600" name="Google Shape;7600;p67"/>
              <p:cNvCxnSpPr>
                <a:stCxn id="7597" idx="2"/>
              </p:cNvCxnSpPr>
              <p:nvPr/>
            </p:nvCxnSpPr>
            <p:spPr>
              <a:xfrm rot="10800000">
                <a:off x="3148235" y="4004917"/>
                <a:ext cx="1500" cy="237000"/>
              </a:xfrm>
              <a:prstGeom prst="straightConnector1">
                <a:avLst/>
              </a:prstGeom>
              <a:noFill/>
              <a:ln cap="flat" cmpd="sng" w="9525">
                <a:solidFill>
                  <a:srgbClr val="CC0000"/>
                </a:solidFill>
                <a:prstDash val="solid"/>
                <a:round/>
                <a:headEnd len="sm" w="sm" type="none"/>
                <a:tailEnd len="sm" w="sm" type="none"/>
              </a:ln>
            </p:spPr>
          </p:cxnSp>
        </p:grpSp>
        <p:grpSp>
          <p:nvGrpSpPr>
            <p:cNvPr id="7601" name="Google Shape;7601;p67"/>
            <p:cNvGrpSpPr/>
            <p:nvPr/>
          </p:nvGrpSpPr>
          <p:grpSpPr>
            <a:xfrm>
              <a:off x="4388278" y="5055689"/>
              <a:ext cx="430135" cy="328897"/>
              <a:chOff x="2931985" y="3912924"/>
              <a:chExt cx="430454" cy="329059"/>
            </a:xfrm>
          </p:grpSpPr>
          <p:sp>
            <p:nvSpPr>
              <p:cNvPr id="7602" name="Google Shape;7602;p67"/>
              <p:cNvSpPr/>
              <p:nvPr/>
            </p:nvSpPr>
            <p:spPr>
              <a:xfrm>
                <a:off x="2936750" y="3912924"/>
                <a:ext cx="425689" cy="329059"/>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603" name="Google Shape;7603;p67"/>
              <p:cNvCxnSpPr/>
              <p:nvPr/>
            </p:nvCxnSpPr>
            <p:spPr>
              <a:xfrm>
                <a:off x="2931985" y="4005125"/>
                <a:ext cx="425689" cy="0"/>
              </a:xfrm>
              <a:prstGeom prst="straightConnector1">
                <a:avLst/>
              </a:prstGeom>
              <a:noFill/>
              <a:ln cap="flat" cmpd="sng" w="9525">
                <a:solidFill>
                  <a:srgbClr val="CC0000"/>
                </a:solidFill>
                <a:prstDash val="solid"/>
                <a:round/>
                <a:headEnd len="sm" w="sm" type="none"/>
                <a:tailEnd len="sm" w="sm" type="none"/>
              </a:ln>
            </p:spPr>
          </p:cxnSp>
          <p:cxnSp>
            <p:nvCxnSpPr>
              <p:cNvPr id="7604" name="Google Shape;7604;p67"/>
              <p:cNvCxnSpPr/>
              <p:nvPr/>
            </p:nvCxnSpPr>
            <p:spPr>
              <a:xfrm>
                <a:off x="2931985" y="4068711"/>
                <a:ext cx="425689" cy="0"/>
              </a:xfrm>
              <a:prstGeom prst="straightConnector1">
                <a:avLst/>
              </a:prstGeom>
              <a:noFill/>
              <a:ln cap="flat" cmpd="sng" w="9525">
                <a:solidFill>
                  <a:srgbClr val="CC0000"/>
                </a:solidFill>
                <a:prstDash val="solid"/>
                <a:round/>
                <a:headEnd len="sm" w="sm" type="none"/>
                <a:tailEnd len="sm" w="sm" type="none"/>
              </a:ln>
            </p:spPr>
          </p:cxnSp>
          <p:cxnSp>
            <p:nvCxnSpPr>
              <p:cNvPr id="7605" name="Google Shape;7605;p67"/>
              <p:cNvCxnSpPr>
                <a:stCxn id="7602" idx="2"/>
              </p:cNvCxnSpPr>
              <p:nvPr/>
            </p:nvCxnSpPr>
            <p:spPr>
              <a:xfrm rot="10800000">
                <a:off x="3148095" y="4004983"/>
                <a:ext cx="1500" cy="237000"/>
              </a:xfrm>
              <a:prstGeom prst="straightConnector1">
                <a:avLst/>
              </a:prstGeom>
              <a:noFill/>
              <a:ln cap="flat" cmpd="sng" w="9525">
                <a:solidFill>
                  <a:srgbClr val="CC0000"/>
                </a:solidFill>
                <a:prstDash val="solid"/>
                <a:round/>
                <a:headEnd len="sm" w="sm" type="none"/>
                <a:tailEnd len="sm" w="sm" type="none"/>
              </a:ln>
            </p:spPr>
          </p:cxnSp>
        </p:grpSp>
        <p:grpSp>
          <p:nvGrpSpPr>
            <p:cNvPr id="7606" name="Google Shape;7606;p67"/>
            <p:cNvGrpSpPr/>
            <p:nvPr/>
          </p:nvGrpSpPr>
          <p:grpSpPr>
            <a:xfrm>
              <a:off x="5591389" y="5052511"/>
              <a:ext cx="430134" cy="328897"/>
              <a:chOff x="2931771" y="3912722"/>
              <a:chExt cx="430453" cy="329058"/>
            </a:xfrm>
          </p:grpSpPr>
          <p:sp>
            <p:nvSpPr>
              <p:cNvPr id="7607" name="Google Shape;7607;p67"/>
              <p:cNvSpPr/>
              <p:nvPr/>
            </p:nvSpPr>
            <p:spPr>
              <a:xfrm>
                <a:off x="2936535" y="3912722"/>
                <a:ext cx="425689" cy="329058"/>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608" name="Google Shape;7608;p67"/>
              <p:cNvCxnSpPr/>
              <p:nvPr/>
            </p:nvCxnSpPr>
            <p:spPr>
              <a:xfrm>
                <a:off x="2931771" y="4004922"/>
                <a:ext cx="425689" cy="0"/>
              </a:xfrm>
              <a:prstGeom prst="straightConnector1">
                <a:avLst/>
              </a:prstGeom>
              <a:noFill/>
              <a:ln cap="flat" cmpd="sng" w="9525">
                <a:solidFill>
                  <a:srgbClr val="CC0000"/>
                </a:solidFill>
                <a:prstDash val="solid"/>
                <a:round/>
                <a:headEnd len="sm" w="sm" type="none"/>
                <a:tailEnd len="sm" w="sm" type="none"/>
              </a:ln>
            </p:spPr>
          </p:cxnSp>
          <p:cxnSp>
            <p:nvCxnSpPr>
              <p:cNvPr id="7609" name="Google Shape;7609;p67"/>
              <p:cNvCxnSpPr/>
              <p:nvPr/>
            </p:nvCxnSpPr>
            <p:spPr>
              <a:xfrm>
                <a:off x="2931771" y="4068509"/>
                <a:ext cx="425689" cy="0"/>
              </a:xfrm>
              <a:prstGeom prst="straightConnector1">
                <a:avLst/>
              </a:prstGeom>
              <a:noFill/>
              <a:ln cap="flat" cmpd="sng" w="9525">
                <a:solidFill>
                  <a:srgbClr val="CC0000"/>
                </a:solidFill>
                <a:prstDash val="solid"/>
                <a:round/>
                <a:headEnd len="sm" w="sm" type="none"/>
                <a:tailEnd len="sm" w="sm" type="none"/>
              </a:ln>
            </p:spPr>
          </p:cxnSp>
          <p:cxnSp>
            <p:nvCxnSpPr>
              <p:cNvPr id="7610" name="Google Shape;7610;p67"/>
              <p:cNvCxnSpPr>
                <a:stCxn id="7607" idx="2"/>
              </p:cNvCxnSpPr>
              <p:nvPr/>
            </p:nvCxnSpPr>
            <p:spPr>
              <a:xfrm rot="10800000">
                <a:off x="3147879" y="4004780"/>
                <a:ext cx="1500" cy="237000"/>
              </a:xfrm>
              <a:prstGeom prst="straightConnector1">
                <a:avLst/>
              </a:prstGeom>
              <a:noFill/>
              <a:ln cap="flat" cmpd="sng" w="9525">
                <a:solidFill>
                  <a:srgbClr val="CC0000"/>
                </a:solidFill>
                <a:prstDash val="solid"/>
                <a:round/>
                <a:headEnd len="sm" w="sm" type="none"/>
                <a:tailEnd len="sm" w="sm" type="none"/>
              </a:ln>
            </p:spPr>
          </p:cxnSp>
        </p:grpSp>
        <p:grpSp>
          <p:nvGrpSpPr>
            <p:cNvPr id="7611" name="Google Shape;7611;p67"/>
            <p:cNvGrpSpPr/>
            <p:nvPr/>
          </p:nvGrpSpPr>
          <p:grpSpPr>
            <a:xfrm>
              <a:off x="6581812" y="5046155"/>
              <a:ext cx="430135" cy="328898"/>
              <a:chOff x="2931660" y="3913102"/>
              <a:chExt cx="430454" cy="328747"/>
            </a:xfrm>
          </p:grpSpPr>
          <p:sp>
            <p:nvSpPr>
              <p:cNvPr id="7612" name="Google Shape;7612;p67"/>
              <p:cNvSpPr/>
              <p:nvPr/>
            </p:nvSpPr>
            <p:spPr>
              <a:xfrm>
                <a:off x="2936425" y="3913102"/>
                <a:ext cx="425689" cy="328747"/>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613" name="Google Shape;7613;p67"/>
              <p:cNvCxnSpPr/>
              <p:nvPr/>
            </p:nvCxnSpPr>
            <p:spPr>
              <a:xfrm>
                <a:off x="2931660" y="4005215"/>
                <a:ext cx="425689" cy="0"/>
              </a:xfrm>
              <a:prstGeom prst="straightConnector1">
                <a:avLst/>
              </a:prstGeom>
              <a:noFill/>
              <a:ln cap="flat" cmpd="sng" w="9525">
                <a:solidFill>
                  <a:srgbClr val="CC0000"/>
                </a:solidFill>
                <a:prstDash val="solid"/>
                <a:round/>
                <a:headEnd len="sm" w="sm" type="none"/>
                <a:tailEnd len="sm" w="sm" type="none"/>
              </a:ln>
            </p:spPr>
          </p:cxnSp>
          <p:cxnSp>
            <p:nvCxnSpPr>
              <p:cNvPr id="7614" name="Google Shape;7614;p67"/>
              <p:cNvCxnSpPr/>
              <p:nvPr/>
            </p:nvCxnSpPr>
            <p:spPr>
              <a:xfrm>
                <a:off x="2931660" y="4067152"/>
                <a:ext cx="425689" cy="0"/>
              </a:xfrm>
              <a:prstGeom prst="straightConnector1">
                <a:avLst/>
              </a:prstGeom>
              <a:noFill/>
              <a:ln cap="flat" cmpd="sng" w="9525">
                <a:solidFill>
                  <a:srgbClr val="CC0000"/>
                </a:solidFill>
                <a:prstDash val="solid"/>
                <a:round/>
                <a:headEnd len="sm" w="sm" type="none"/>
                <a:tailEnd len="sm" w="sm" type="none"/>
              </a:ln>
            </p:spPr>
          </p:cxnSp>
          <p:cxnSp>
            <p:nvCxnSpPr>
              <p:cNvPr id="7615" name="Google Shape;7615;p67"/>
              <p:cNvCxnSpPr>
                <a:stCxn id="7612" idx="2"/>
              </p:cNvCxnSpPr>
              <p:nvPr/>
            </p:nvCxnSpPr>
            <p:spPr>
              <a:xfrm rot="10800000">
                <a:off x="3147770" y="4005149"/>
                <a:ext cx="1500" cy="236700"/>
              </a:xfrm>
              <a:prstGeom prst="straightConnector1">
                <a:avLst/>
              </a:prstGeom>
              <a:noFill/>
              <a:ln cap="flat" cmpd="sng" w="9525">
                <a:solidFill>
                  <a:srgbClr val="CC0000"/>
                </a:solidFill>
                <a:prstDash val="solid"/>
                <a:round/>
                <a:headEnd len="sm" w="sm" type="none"/>
                <a:tailEnd len="sm" w="sm" type="none"/>
              </a:ln>
            </p:spPr>
          </p:cxnSp>
        </p:grpSp>
        <p:grpSp>
          <p:nvGrpSpPr>
            <p:cNvPr id="7616" name="Google Shape;7616;p67"/>
            <p:cNvGrpSpPr/>
            <p:nvPr/>
          </p:nvGrpSpPr>
          <p:grpSpPr>
            <a:xfrm>
              <a:off x="2056656" y="4691836"/>
              <a:ext cx="674567" cy="519563"/>
              <a:chOff x="2932675" y="3913607"/>
              <a:chExt cx="429970" cy="328266"/>
            </a:xfrm>
          </p:grpSpPr>
          <p:sp>
            <p:nvSpPr>
              <p:cNvPr id="7617" name="Google Shape;7617;p67"/>
              <p:cNvSpPr/>
              <p:nvPr/>
            </p:nvSpPr>
            <p:spPr>
              <a:xfrm>
                <a:off x="2936722" y="3913607"/>
                <a:ext cx="425923" cy="328266"/>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618" name="Google Shape;7618;p67"/>
              <p:cNvCxnSpPr/>
              <p:nvPr/>
            </p:nvCxnSpPr>
            <p:spPr>
              <a:xfrm>
                <a:off x="2932675" y="4004959"/>
                <a:ext cx="424911" cy="0"/>
              </a:xfrm>
              <a:prstGeom prst="straightConnector1">
                <a:avLst/>
              </a:prstGeom>
              <a:noFill/>
              <a:ln cap="flat" cmpd="sng" w="9525">
                <a:solidFill>
                  <a:srgbClr val="CC0000"/>
                </a:solidFill>
                <a:prstDash val="solid"/>
                <a:round/>
                <a:headEnd len="sm" w="sm" type="none"/>
                <a:tailEnd len="sm" w="sm" type="none"/>
              </a:ln>
            </p:spPr>
          </p:cxnSp>
          <p:cxnSp>
            <p:nvCxnSpPr>
              <p:cNvPr id="7619" name="Google Shape;7619;p67"/>
              <p:cNvCxnSpPr/>
              <p:nvPr/>
            </p:nvCxnSpPr>
            <p:spPr>
              <a:xfrm>
                <a:off x="2932675" y="4069207"/>
                <a:ext cx="424911" cy="0"/>
              </a:xfrm>
              <a:prstGeom prst="straightConnector1">
                <a:avLst/>
              </a:prstGeom>
              <a:noFill/>
              <a:ln cap="flat" cmpd="sng" w="9525">
                <a:solidFill>
                  <a:srgbClr val="CC0000"/>
                </a:solidFill>
                <a:prstDash val="solid"/>
                <a:round/>
                <a:headEnd len="sm" w="sm" type="none"/>
                <a:tailEnd len="sm" w="sm" type="none"/>
              </a:ln>
            </p:spPr>
          </p:cxnSp>
          <p:cxnSp>
            <p:nvCxnSpPr>
              <p:cNvPr id="7620" name="Google Shape;7620;p67"/>
              <p:cNvCxnSpPr>
                <a:stCxn id="7617" idx="2"/>
              </p:cNvCxnSpPr>
              <p:nvPr/>
            </p:nvCxnSpPr>
            <p:spPr>
              <a:xfrm rot="10800000">
                <a:off x="3148784" y="4004873"/>
                <a:ext cx="900" cy="237000"/>
              </a:xfrm>
              <a:prstGeom prst="straightConnector1">
                <a:avLst/>
              </a:prstGeom>
              <a:noFill/>
              <a:ln cap="flat" cmpd="sng" w="9525">
                <a:solidFill>
                  <a:srgbClr val="CC0000"/>
                </a:solidFill>
                <a:prstDash val="solid"/>
                <a:round/>
                <a:headEnd len="sm" w="sm" type="none"/>
                <a:tailEnd len="sm" w="sm" type="none"/>
              </a:ln>
            </p:spPr>
          </p:cxnSp>
        </p:grpSp>
      </p:grpSp>
      <p:grpSp>
        <p:nvGrpSpPr>
          <p:cNvPr id="7621" name="Google Shape;7621;p67"/>
          <p:cNvGrpSpPr/>
          <p:nvPr/>
        </p:nvGrpSpPr>
        <p:grpSpPr>
          <a:xfrm>
            <a:off x="5704235" y="4417887"/>
            <a:ext cx="441757" cy="182150"/>
            <a:chOff x="1871277" y="1576300"/>
            <a:chExt cx="1128371" cy="437861"/>
          </a:xfrm>
        </p:grpSpPr>
        <p:sp>
          <p:nvSpPr>
            <p:cNvPr id="7622" name="Google Shape;7622;p67"/>
            <p:cNvSpPr/>
            <p:nvPr/>
          </p:nvSpPr>
          <p:spPr>
            <a:xfrm flipH="1" rot="10800000">
              <a:off x="1874317" y="1693636"/>
              <a:ext cx="1125331" cy="320525"/>
            </a:xfrm>
            <a:prstGeom prst="ellipse">
              <a:avLst/>
            </a:prstGeom>
            <a:gradFill>
              <a:gsLst>
                <a:gs pos="0">
                  <a:srgbClr val="262699"/>
                </a:gs>
                <a:gs pos="52999">
                  <a:srgbClr val="8585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623" name="Google Shape;7623;p67"/>
            <p:cNvSpPr/>
            <p:nvPr/>
          </p:nvSpPr>
          <p:spPr>
            <a:xfrm>
              <a:off x="1871277" y="1739425"/>
              <a:ext cx="1128371" cy="117334"/>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624" name="Google Shape;7624;p67"/>
            <p:cNvSpPr/>
            <p:nvPr/>
          </p:nvSpPr>
          <p:spPr>
            <a:xfrm flipH="1" rot="10800000">
              <a:off x="1871277" y="1576300"/>
              <a:ext cx="1125331" cy="320525"/>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625" name="Google Shape;7625;p67"/>
            <p:cNvSpPr/>
            <p:nvPr/>
          </p:nvSpPr>
          <p:spPr>
            <a:xfrm>
              <a:off x="2160212" y="1673602"/>
              <a:ext cx="547458" cy="16026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626" name="Google Shape;7626;p67"/>
            <p:cNvSpPr/>
            <p:nvPr/>
          </p:nvSpPr>
          <p:spPr>
            <a:xfrm>
              <a:off x="2102426" y="1633537"/>
              <a:ext cx="663033" cy="111612"/>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7" name="Google Shape;7627;p67"/>
            <p:cNvSpPr/>
            <p:nvPr/>
          </p:nvSpPr>
          <p:spPr>
            <a:xfrm>
              <a:off x="2537350" y="1727978"/>
              <a:ext cx="243315" cy="97302"/>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8" name="Google Shape;7628;p67"/>
            <p:cNvSpPr/>
            <p:nvPr/>
          </p:nvSpPr>
          <p:spPr>
            <a:xfrm>
              <a:off x="2090260" y="1730839"/>
              <a:ext cx="240272" cy="97302"/>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629" name="Google Shape;7629;p67"/>
            <p:cNvCxnSpPr>
              <a:endCxn id="7624" idx="2"/>
            </p:cNvCxnSpPr>
            <p:nvPr/>
          </p:nvCxnSpPr>
          <p:spPr>
            <a:xfrm rot="10800000">
              <a:off x="1871277" y="1736563"/>
              <a:ext cx="3000" cy="1230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7630" name="Google Shape;7630;p67"/>
            <p:cNvCxnSpPr/>
            <p:nvPr/>
          </p:nvCxnSpPr>
          <p:spPr>
            <a:xfrm rot="10800000">
              <a:off x="2996608" y="1733702"/>
              <a:ext cx="3040" cy="123058"/>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nvGrpSpPr>
          <p:cNvPr id="7631" name="Google Shape;7631;p67"/>
          <p:cNvGrpSpPr/>
          <p:nvPr/>
        </p:nvGrpSpPr>
        <p:grpSpPr>
          <a:xfrm>
            <a:off x="4593381" y="4311925"/>
            <a:ext cx="441757" cy="182150"/>
            <a:chOff x="1871277" y="1576300"/>
            <a:chExt cx="1128371" cy="437861"/>
          </a:xfrm>
        </p:grpSpPr>
        <p:sp>
          <p:nvSpPr>
            <p:cNvPr id="7632" name="Google Shape;7632;p67"/>
            <p:cNvSpPr/>
            <p:nvPr/>
          </p:nvSpPr>
          <p:spPr>
            <a:xfrm flipH="1" rot="10800000">
              <a:off x="1874319" y="1693635"/>
              <a:ext cx="1125329" cy="320526"/>
            </a:xfrm>
            <a:prstGeom prst="ellipse">
              <a:avLst/>
            </a:prstGeom>
            <a:gradFill>
              <a:gsLst>
                <a:gs pos="0">
                  <a:srgbClr val="262699"/>
                </a:gs>
                <a:gs pos="52999">
                  <a:srgbClr val="8585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633" name="Google Shape;7633;p67"/>
            <p:cNvSpPr/>
            <p:nvPr/>
          </p:nvSpPr>
          <p:spPr>
            <a:xfrm>
              <a:off x="1871277" y="1739424"/>
              <a:ext cx="1128371" cy="117336"/>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634" name="Google Shape;7634;p67"/>
            <p:cNvSpPr/>
            <p:nvPr/>
          </p:nvSpPr>
          <p:spPr>
            <a:xfrm flipH="1" rot="10800000">
              <a:off x="1871277" y="1576300"/>
              <a:ext cx="1125329" cy="320526"/>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635" name="Google Shape;7635;p67"/>
            <p:cNvSpPr/>
            <p:nvPr/>
          </p:nvSpPr>
          <p:spPr>
            <a:xfrm>
              <a:off x="2160214" y="1673603"/>
              <a:ext cx="547457" cy="16026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636" name="Google Shape;7636;p67"/>
            <p:cNvSpPr/>
            <p:nvPr/>
          </p:nvSpPr>
          <p:spPr>
            <a:xfrm>
              <a:off x="2102426" y="1633537"/>
              <a:ext cx="663031" cy="111611"/>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7" name="Google Shape;7637;p67"/>
            <p:cNvSpPr/>
            <p:nvPr/>
          </p:nvSpPr>
          <p:spPr>
            <a:xfrm>
              <a:off x="2537351" y="1727977"/>
              <a:ext cx="243314" cy="97303"/>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8" name="Google Shape;7638;p67"/>
            <p:cNvSpPr/>
            <p:nvPr/>
          </p:nvSpPr>
          <p:spPr>
            <a:xfrm>
              <a:off x="2090260" y="1730839"/>
              <a:ext cx="240274" cy="97303"/>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639" name="Google Shape;7639;p67"/>
            <p:cNvCxnSpPr>
              <a:endCxn id="7634" idx="2"/>
            </p:cNvCxnSpPr>
            <p:nvPr/>
          </p:nvCxnSpPr>
          <p:spPr>
            <a:xfrm rot="10800000">
              <a:off x="1871277" y="1736563"/>
              <a:ext cx="3000" cy="1230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7640" name="Google Shape;7640;p67"/>
            <p:cNvCxnSpPr/>
            <p:nvPr/>
          </p:nvCxnSpPr>
          <p:spPr>
            <a:xfrm rot="10800000">
              <a:off x="2996606" y="1733700"/>
              <a:ext cx="3042" cy="12306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nvGrpSpPr>
          <p:cNvPr id="7641" name="Google Shape;7641;p67"/>
          <p:cNvGrpSpPr/>
          <p:nvPr/>
        </p:nvGrpSpPr>
        <p:grpSpPr>
          <a:xfrm>
            <a:off x="5187504" y="4657206"/>
            <a:ext cx="441757" cy="182150"/>
            <a:chOff x="1871277" y="1576300"/>
            <a:chExt cx="1128371" cy="437861"/>
          </a:xfrm>
        </p:grpSpPr>
        <p:sp>
          <p:nvSpPr>
            <p:cNvPr id="7642" name="Google Shape;7642;p67"/>
            <p:cNvSpPr/>
            <p:nvPr/>
          </p:nvSpPr>
          <p:spPr>
            <a:xfrm flipH="1" rot="10800000">
              <a:off x="1874317" y="1693635"/>
              <a:ext cx="1125331" cy="320526"/>
            </a:xfrm>
            <a:prstGeom prst="ellipse">
              <a:avLst/>
            </a:prstGeom>
            <a:gradFill>
              <a:gsLst>
                <a:gs pos="0">
                  <a:srgbClr val="262699"/>
                </a:gs>
                <a:gs pos="52999">
                  <a:srgbClr val="8585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643" name="Google Shape;7643;p67"/>
            <p:cNvSpPr/>
            <p:nvPr/>
          </p:nvSpPr>
          <p:spPr>
            <a:xfrm>
              <a:off x="1871277" y="1739424"/>
              <a:ext cx="1128371" cy="117336"/>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644" name="Google Shape;7644;p67"/>
            <p:cNvSpPr/>
            <p:nvPr/>
          </p:nvSpPr>
          <p:spPr>
            <a:xfrm flipH="1" rot="10800000">
              <a:off x="1871277" y="1576300"/>
              <a:ext cx="1125331" cy="320526"/>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645" name="Google Shape;7645;p67"/>
            <p:cNvSpPr/>
            <p:nvPr/>
          </p:nvSpPr>
          <p:spPr>
            <a:xfrm>
              <a:off x="2160212" y="1673603"/>
              <a:ext cx="547458" cy="16026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646" name="Google Shape;7646;p67"/>
            <p:cNvSpPr/>
            <p:nvPr/>
          </p:nvSpPr>
          <p:spPr>
            <a:xfrm>
              <a:off x="2102426" y="1633537"/>
              <a:ext cx="663033" cy="111611"/>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7" name="Google Shape;7647;p67"/>
            <p:cNvSpPr/>
            <p:nvPr/>
          </p:nvSpPr>
          <p:spPr>
            <a:xfrm>
              <a:off x="2537350" y="1727977"/>
              <a:ext cx="243315" cy="97303"/>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8" name="Google Shape;7648;p67"/>
            <p:cNvSpPr/>
            <p:nvPr/>
          </p:nvSpPr>
          <p:spPr>
            <a:xfrm>
              <a:off x="2090260" y="1730839"/>
              <a:ext cx="240272" cy="97303"/>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649" name="Google Shape;7649;p67"/>
            <p:cNvCxnSpPr>
              <a:endCxn id="7644" idx="2"/>
            </p:cNvCxnSpPr>
            <p:nvPr/>
          </p:nvCxnSpPr>
          <p:spPr>
            <a:xfrm rot="10800000">
              <a:off x="1871277" y="1736563"/>
              <a:ext cx="3000" cy="1230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7650" name="Google Shape;7650;p67"/>
            <p:cNvCxnSpPr/>
            <p:nvPr/>
          </p:nvCxnSpPr>
          <p:spPr>
            <a:xfrm rot="10800000">
              <a:off x="2996608" y="1733700"/>
              <a:ext cx="3040" cy="12306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nvGrpSpPr>
          <p:cNvPr id="7651" name="Google Shape;7651;p67"/>
          <p:cNvGrpSpPr/>
          <p:nvPr/>
        </p:nvGrpSpPr>
        <p:grpSpPr>
          <a:xfrm>
            <a:off x="4089748" y="4726262"/>
            <a:ext cx="441757" cy="182150"/>
            <a:chOff x="1871277" y="1576300"/>
            <a:chExt cx="1128371" cy="437861"/>
          </a:xfrm>
        </p:grpSpPr>
        <p:sp>
          <p:nvSpPr>
            <p:cNvPr id="7652" name="Google Shape;7652;p67"/>
            <p:cNvSpPr/>
            <p:nvPr/>
          </p:nvSpPr>
          <p:spPr>
            <a:xfrm flipH="1" rot="10800000">
              <a:off x="1874317" y="1693635"/>
              <a:ext cx="1125331" cy="320526"/>
            </a:xfrm>
            <a:prstGeom prst="ellipse">
              <a:avLst/>
            </a:prstGeom>
            <a:gradFill>
              <a:gsLst>
                <a:gs pos="0">
                  <a:srgbClr val="262699"/>
                </a:gs>
                <a:gs pos="52999">
                  <a:srgbClr val="8585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653" name="Google Shape;7653;p67"/>
            <p:cNvSpPr/>
            <p:nvPr/>
          </p:nvSpPr>
          <p:spPr>
            <a:xfrm>
              <a:off x="1871277" y="1739424"/>
              <a:ext cx="1128371" cy="117336"/>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654" name="Google Shape;7654;p67"/>
            <p:cNvSpPr/>
            <p:nvPr/>
          </p:nvSpPr>
          <p:spPr>
            <a:xfrm flipH="1" rot="10800000">
              <a:off x="1871277" y="1576300"/>
              <a:ext cx="1125331" cy="320526"/>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655" name="Google Shape;7655;p67"/>
            <p:cNvSpPr/>
            <p:nvPr/>
          </p:nvSpPr>
          <p:spPr>
            <a:xfrm>
              <a:off x="2160212" y="1673603"/>
              <a:ext cx="547458" cy="16026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656" name="Google Shape;7656;p67"/>
            <p:cNvSpPr/>
            <p:nvPr/>
          </p:nvSpPr>
          <p:spPr>
            <a:xfrm>
              <a:off x="2102426" y="1633537"/>
              <a:ext cx="663033" cy="111611"/>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7" name="Google Shape;7657;p67"/>
            <p:cNvSpPr/>
            <p:nvPr/>
          </p:nvSpPr>
          <p:spPr>
            <a:xfrm>
              <a:off x="2537350" y="1727977"/>
              <a:ext cx="243315" cy="97303"/>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8" name="Google Shape;7658;p67"/>
            <p:cNvSpPr/>
            <p:nvPr/>
          </p:nvSpPr>
          <p:spPr>
            <a:xfrm>
              <a:off x="2090260" y="1730839"/>
              <a:ext cx="240272" cy="97303"/>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659" name="Google Shape;7659;p67"/>
            <p:cNvCxnSpPr>
              <a:endCxn id="7654" idx="2"/>
            </p:cNvCxnSpPr>
            <p:nvPr/>
          </p:nvCxnSpPr>
          <p:spPr>
            <a:xfrm rot="10800000">
              <a:off x="1871277" y="1736563"/>
              <a:ext cx="3000" cy="1230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7660" name="Google Shape;7660;p67"/>
            <p:cNvCxnSpPr/>
            <p:nvPr/>
          </p:nvCxnSpPr>
          <p:spPr>
            <a:xfrm rot="10800000">
              <a:off x="2996608" y="1733700"/>
              <a:ext cx="3040" cy="12306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grpSp>
        <p:nvGrpSpPr>
          <p:cNvPr id="7661" name="Google Shape;7661;p67"/>
          <p:cNvGrpSpPr/>
          <p:nvPr/>
        </p:nvGrpSpPr>
        <p:grpSpPr>
          <a:xfrm>
            <a:off x="3370629" y="1625958"/>
            <a:ext cx="2699250" cy="509173"/>
            <a:chOff x="2704632" y="2011398"/>
            <a:chExt cx="3598520" cy="679169"/>
          </a:xfrm>
        </p:grpSpPr>
        <p:sp>
          <p:nvSpPr>
            <p:cNvPr id="7662" name="Google Shape;7662;p67"/>
            <p:cNvSpPr/>
            <p:nvPr/>
          </p:nvSpPr>
          <p:spPr>
            <a:xfrm>
              <a:off x="2722092" y="2011398"/>
              <a:ext cx="3581060" cy="492331"/>
            </a:xfrm>
            <a:prstGeom prst="ellipse">
              <a:avLst/>
            </a:prstGeom>
            <a:solidFill>
              <a:srgbClr val="FFFFFF">
                <a:alpha val="4196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663" name="Google Shape;7663;p67"/>
            <p:cNvSpPr/>
            <p:nvPr/>
          </p:nvSpPr>
          <p:spPr>
            <a:xfrm>
              <a:off x="2704632" y="2012986"/>
              <a:ext cx="3581060" cy="492331"/>
            </a:xfrm>
            <a:prstGeom prst="ellipse">
              <a:avLst/>
            </a:prstGeom>
            <a:solidFill>
              <a:srgbClr val="CC0000">
                <a:alpha val="41960"/>
              </a:srgbClr>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664" name="Google Shape;7664;p67"/>
            <p:cNvSpPr txBox="1"/>
            <p:nvPr/>
          </p:nvSpPr>
          <p:spPr>
            <a:xfrm>
              <a:off x="3452664" y="2127167"/>
              <a:ext cx="2057700" cy="563400"/>
            </a:xfrm>
            <a:prstGeom prst="rect">
              <a:avLst/>
            </a:prstGeom>
            <a:noFill/>
            <a:ln>
              <a:noFill/>
            </a:ln>
          </p:spPr>
          <p:txBody>
            <a:bodyPr anchorCtr="0" anchor="t" bIns="34275" lIns="68575" spcFirstLastPara="1" rIns="68575" wrap="square" tIns="34275">
              <a:spAutoFit/>
            </a:bodyPr>
            <a:lstStyle/>
            <a:p>
              <a:pPr indent="0" lvl="0" marL="0" marR="0" rtl="0" algn="ctr">
                <a:lnSpc>
                  <a:spcPct val="81944"/>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Remote Controller</a:t>
              </a:r>
              <a:endParaRPr sz="1100"/>
            </a:p>
          </p:txBody>
        </p:sp>
      </p:grpSp>
      <p:grpSp>
        <p:nvGrpSpPr>
          <p:cNvPr id="7665" name="Google Shape;7665;p67"/>
          <p:cNvGrpSpPr/>
          <p:nvPr/>
        </p:nvGrpSpPr>
        <p:grpSpPr>
          <a:xfrm>
            <a:off x="2756189" y="3133260"/>
            <a:ext cx="3821906" cy="819406"/>
            <a:chOff x="3674918" y="4177680"/>
            <a:chExt cx="5095875" cy="1092542"/>
          </a:xfrm>
        </p:grpSpPr>
        <p:grpSp>
          <p:nvGrpSpPr>
            <p:cNvPr id="7666" name="Google Shape;7666;p67"/>
            <p:cNvGrpSpPr/>
            <p:nvPr/>
          </p:nvGrpSpPr>
          <p:grpSpPr>
            <a:xfrm>
              <a:off x="3674918" y="4177680"/>
              <a:ext cx="923925" cy="658297"/>
              <a:chOff x="2705100" y="2011480"/>
              <a:chExt cx="3598690" cy="800887"/>
            </a:xfrm>
          </p:grpSpPr>
          <p:sp>
            <p:nvSpPr>
              <p:cNvPr id="7667" name="Google Shape;7667;p67"/>
              <p:cNvSpPr/>
              <p:nvPr/>
            </p:nvSpPr>
            <p:spPr>
              <a:xfrm>
                <a:off x="2723648" y="2011480"/>
                <a:ext cx="3580142" cy="492496"/>
              </a:xfrm>
              <a:prstGeom prst="ellipse">
                <a:avLst/>
              </a:prstGeom>
              <a:solidFill>
                <a:srgbClr val="FFFFFF">
                  <a:alpha val="4196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668" name="Google Shape;7668;p67"/>
              <p:cNvSpPr/>
              <p:nvPr/>
            </p:nvSpPr>
            <p:spPr>
              <a:xfrm>
                <a:off x="2705100" y="2013410"/>
                <a:ext cx="3580138" cy="492497"/>
              </a:xfrm>
              <a:prstGeom prst="ellipse">
                <a:avLst/>
              </a:prstGeom>
              <a:solidFill>
                <a:srgbClr val="CC0000">
                  <a:alpha val="41960"/>
                </a:srgbClr>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669" name="Google Shape;7669;p67"/>
              <p:cNvSpPr txBox="1"/>
              <p:nvPr/>
            </p:nvSpPr>
            <p:spPr>
              <a:xfrm>
                <a:off x="3901810" y="2127167"/>
                <a:ext cx="1159500" cy="685200"/>
              </a:xfrm>
              <a:prstGeom prst="rect">
                <a:avLst/>
              </a:prstGeom>
              <a:noFill/>
              <a:ln>
                <a:noFill/>
              </a:ln>
            </p:spPr>
            <p:txBody>
              <a:bodyPr anchorCtr="0" anchor="t" bIns="34275" lIns="68575" spcFirstLastPara="1" rIns="68575" wrap="square" tIns="34275">
                <a:spAutoFit/>
              </a:bodyPr>
              <a:lstStyle/>
              <a:p>
                <a:pPr indent="0" lvl="0" marL="0" marR="0" rtl="0" algn="ctr">
                  <a:lnSpc>
                    <a:spcPct val="81944"/>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CA</a:t>
                </a:r>
                <a:endParaRPr sz="1100"/>
              </a:p>
            </p:txBody>
          </p:sp>
        </p:grpSp>
        <p:grpSp>
          <p:nvGrpSpPr>
            <p:cNvPr id="7670" name="Google Shape;7670;p67"/>
            <p:cNvGrpSpPr/>
            <p:nvPr/>
          </p:nvGrpSpPr>
          <p:grpSpPr>
            <a:xfrm>
              <a:off x="5338618" y="4714256"/>
              <a:ext cx="463550" cy="555967"/>
              <a:chOff x="3558760" y="4573304"/>
              <a:chExt cx="463506" cy="556200"/>
            </a:xfrm>
          </p:grpSpPr>
          <p:grpSp>
            <p:nvGrpSpPr>
              <p:cNvPr id="7671" name="Google Shape;7671;p67"/>
              <p:cNvGrpSpPr/>
              <p:nvPr/>
            </p:nvGrpSpPr>
            <p:grpSpPr>
              <a:xfrm>
                <a:off x="3558760" y="4578067"/>
                <a:ext cx="463506" cy="262048"/>
                <a:chOff x="3558760" y="4578067"/>
                <a:chExt cx="463506" cy="262048"/>
              </a:xfrm>
            </p:grpSpPr>
            <p:sp>
              <p:nvSpPr>
                <p:cNvPr id="7672" name="Google Shape;7672;p67"/>
                <p:cNvSpPr/>
                <p:nvPr/>
              </p:nvSpPr>
              <p:spPr>
                <a:xfrm>
                  <a:off x="3573046" y="4578067"/>
                  <a:ext cx="439696" cy="260459"/>
                </a:xfrm>
                <a:prstGeom prst="ellipse">
                  <a:avLst/>
                </a:prstGeom>
                <a:solidFill>
                  <a:srgbClr val="FFFFFF">
                    <a:alpha val="4196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673" name="Google Shape;7673;p67"/>
                <p:cNvSpPr/>
                <p:nvPr/>
              </p:nvSpPr>
              <p:spPr>
                <a:xfrm>
                  <a:off x="3558760" y="4587596"/>
                  <a:ext cx="463506" cy="252519"/>
                </a:xfrm>
                <a:prstGeom prst="ellipse">
                  <a:avLst/>
                </a:prstGeom>
                <a:solidFill>
                  <a:srgbClr val="CC0000">
                    <a:alpha val="41960"/>
                  </a:srgbClr>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grpSp>
          <p:sp>
            <p:nvSpPr>
              <p:cNvPr id="7674" name="Google Shape;7674;p67"/>
              <p:cNvSpPr txBox="1"/>
              <p:nvPr/>
            </p:nvSpPr>
            <p:spPr>
              <a:xfrm>
                <a:off x="3565935" y="4573304"/>
                <a:ext cx="434100" cy="556200"/>
              </a:xfrm>
              <a:prstGeom prst="rect">
                <a:avLst/>
              </a:prstGeom>
              <a:noFill/>
              <a:ln>
                <a:noFill/>
              </a:ln>
            </p:spPr>
            <p:txBody>
              <a:bodyPr anchorCtr="0" anchor="t" bIns="34275" lIns="68575" spcFirstLastPara="1" rIns="68575" wrap="square" tIns="34275">
                <a:spAutoFit/>
              </a:bodyPr>
              <a:lstStyle/>
              <a:p>
                <a:pPr indent="0" lvl="0" marL="0" marR="0" rtl="0" algn="ctr">
                  <a:lnSpc>
                    <a:spcPct val="105357"/>
                  </a:lnSpc>
                  <a:spcBef>
                    <a:spcPts val="0"/>
                  </a:spcBef>
                  <a:spcAft>
                    <a:spcPts val="0"/>
                  </a:spcAft>
                  <a:buClr>
                    <a:srgbClr val="FFFFFF"/>
                  </a:buClr>
                  <a:buSzPts val="1100"/>
                  <a:buFont typeface="Arial"/>
                  <a:buNone/>
                </a:pPr>
                <a:r>
                  <a:rPr b="0" i="0" lang="en-US" sz="1100" u="none" cap="none" strike="noStrike">
                    <a:solidFill>
                      <a:srgbClr val="FFFFFF"/>
                    </a:solidFill>
                    <a:latin typeface="Arial"/>
                    <a:ea typeface="Arial"/>
                    <a:cs typeface="Arial"/>
                    <a:sym typeface="Arial"/>
                  </a:rPr>
                  <a:t>CA</a:t>
                </a:r>
                <a:endParaRPr b="0" i="0" sz="1400" u="none" cap="none" strike="noStrike">
                  <a:solidFill>
                    <a:srgbClr val="FFFFFF"/>
                  </a:solidFill>
                  <a:latin typeface="Arial"/>
                  <a:ea typeface="Arial"/>
                  <a:cs typeface="Arial"/>
                  <a:sym typeface="Arial"/>
                </a:endParaRPr>
              </a:p>
            </p:txBody>
          </p:sp>
        </p:grpSp>
        <p:grpSp>
          <p:nvGrpSpPr>
            <p:cNvPr id="7675" name="Google Shape;7675;p67"/>
            <p:cNvGrpSpPr/>
            <p:nvPr/>
          </p:nvGrpSpPr>
          <p:grpSpPr>
            <a:xfrm>
              <a:off x="6119668" y="4712138"/>
              <a:ext cx="463550" cy="555967"/>
              <a:chOff x="3559588" y="4573304"/>
              <a:chExt cx="463506" cy="556200"/>
            </a:xfrm>
          </p:grpSpPr>
          <p:grpSp>
            <p:nvGrpSpPr>
              <p:cNvPr id="7676" name="Google Shape;7676;p67"/>
              <p:cNvGrpSpPr/>
              <p:nvPr/>
            </p:nvGrpSpPr>
            <p:grpSpPr>
              <a:xfrm>
                <a:off x="3559588" y="4581775"/>
                <a:ext cx="463506" cy="258870"/>
                <a:chOff x="3559588" y="4581775"/>
                <a:chExt cx="463506" cy="258870"/>
              </a:xfrm>
            </p:grpSpPr>
            <p:sp>
              <p:nvSpPr>
                <p:cNvPr id="7677" name="Google Shape;7677;p67"/>
                <p:cNvSpPr/>
                <p:nvPr/>
              </p:nvSpPr>
              <p:spPr>
                <a:xfrm>
                  <a:off x="3573874" y="4581775"/>
                  <a:ext cx="439696" cy="257283"/>
                </a:xfrm>
                <a:prstGeom prst="ellipse">
                  <a:avLst/>
                </a:prstGeom>
                <a:solidFill>
                  <a:srgbClr val="FFFFFF">
                    <a:alpha val="4196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678" name="Google Shape;7678;p67"/>
                <p:cNvSpPr/>
                <p:nvPr/>
              </p:nvSpPr>
              <p:spPr>
                <a:xfrm>
                  <a:off x="3559588" y="4591304"/>
                  <a:ext cx="463506" cy="249341"/>
                </a:xfrm>
                <a:prstGeom prst="ellipse">
                  <a:avLst/>
                </a:prstGeom>
                <a:solidFill>
                  <a:srgbClr val="CC0000">
                    <a:alpha val="41960"/>
                  </a:srgbClr>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grpSp>
          <p:sp>
            <p:nvSpPr>
              <p:cNvPr id="7679" name="Google Shape;7679;p67"/>
              <p:cNvSpPr txBox="1"/>
              <p:nvPr/>
            </p:nvSpPr>
            <p:spPr>
              <a:xfrm>
                <a:off x="3565935" y="4573304"/>
                <a:ext cx="434100" cy="556200"/>
              </a:xfrm>
              <a:prstGeom prst="rect">
                <a:avLst/>
              </a:prstGeom>
              <a:noFill/>
              <a:ln>
                <a:noFill/>
              </a:ln>
            </p:spPr>
            <p:txBody>
              <a:bodyPr anchorCtr="0" anchor="t" bIns="34275" lIns="68575" spcFirstLastPara="1" rIns="68575" wrap="square" tIns="34275">
                <a:spAutoFit/>
              </a:bodyPr>
              <a:lstStyle/>
              <a:p>
                <a:pPr indent="0" lvl="0" marL="0" marR="0" rtl="0" algn="ctr">
                  <a:lnSpc>
                    <a:spcPct val="105357"/>
                  </a:lnSpc>
                  <a:spcBef>
                    <a:spcPts val="0"/>
                  </a:spcBef>
                  <a:spcAft>
                    <a:spcPts val="0"/>
                  </a:spcAft>
                  <a:buClr>
                    <a:srgbClr val="FFFFFF"/>
                  </a:buClr>
                  <a:buSzPts val="1100"/>
                  <a:buFont typeface="Arial"/>
                  <a:buNone/>
                </a:pPr>
                <a:r>
                  <a:rPr b="0" i="0" lang="en-US" sz="1100" u="none" cap="none" strike="noStrike">
                    <a:solidFill>
                      <a:srgbClr val="FFFFFF"/>
                    </a:solidFill>
                    <a:latin typeface="Arial"/>
                    <a:ea typeface="Arial"/>
                    <a:cs typeface="Arial"/>
                    <a:sym typeface="Arial"/>
                  </a:rPr>
                  <a:t>CA</a:t>
                </a:r>
                <a:endParaRPr b="0" i="0" sz="1400" u="none" cap="none" strike="noStrike">
                  <a:solidFill>
                    <a:srgbClr val="FFFFFF"/>
                  </a:solidFill>
                  <a:latin typeface="Arial"/>
                  <a:ea typeface="Arial"/>
                  <a:cs typeface="Arial"/>
                  <a:sym typeface="Arial"/>
                </a:endParaRPr>
              </a:p>
            </p:txBody>
          </p:sp>
        </p:grpSp>
        <p:grpSp>
          <p:nvGrpSpPr>
            <p:cNvPr id="7680" name="Google Shape;7680;p67"/>
            <p:cNvGrpSpPr/>
            <p:nvPr/>
          </p:nvGrpSpPr>
          <p:grpSpPr>
            <a:xfrm>
              <a:off x="7319818" y="4710021"/>
              <a:ext cx="463550" cy="555967"/>
              <a:chOff x="3559368" y="4573304"/>
              <a:chExt cx="463506" cy="556200"/>
            </a:xfrm>
          </p:grpSpPr>
          <p:grpSp>
            <p:nvGrpSpPr>
              <p:cNvPr id="7681" name="Google Shape;7681;p67"/>
              <p:cNvGrpSpPr/>
              <p:nvPr/>
            </p:nvGrpSpPr>
            <p:grpSpPr>
              <a:xfrm>
                <a:off x="3559368" y="4577540"/>
                <a:ext cx="463506" cy="262047"/>
                <a:chOff x="3559368" y="4577540"/>
                <a:chExt cx="463506" cy="262047"/>
              </a:xfrm>
            </p:grpSpPr>
            <p:sp>
              <p:nvSpPr>
                <p:cNvPr id="7682" name="Google Shape;7682;p67"/>
                <p:cNvSpPr/>
                <p:nvPr/>
              </p:nvSpPr>
              <p:spPr>
                <a:xfrm>
                  <a:off x="3573654" y="4577540"/>
                  <a:ext cx="439696" cy="260459"/>
                </a:xfrm>
                <a:prstGeom prst="ellipse">
                  <a:avLst/>
                </a:prstGeom>
                <a:solidFill>
                  <a:srgbClr val="FFFFFF">
                    <a:alpha val="4196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683" name="Google Shape;7683;p67"/>
                <p:cNvSpPr/>
                <p:nvPr/>
              </p:nvSpPr>
              <p:spPr>
                <a:xfrm>
                  <a:off x="3559368" y="4587069"/>
                  <a:ext cx="463506" cy="252518"/>
                </a:xfrm>
                <a:prstGeom prst="ellipse">
                  <a:avLst/>
                </a:prstGeom>
                <a:solidFill>
                  <a:srgbClr val="CC0000">
                    <a:alpha val="41960"/>
                  </a:srgbClr>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grpSp>
          <p:sp>
            <p:nvSpPr>
              <p:cNvPr id="7684" name="Google Shape;7684;p67"/>
              <p:cNvSpPr txBox="1"/>
              <p:nvPr/>
            </p:nvSpPr>
            <p:spPr>
              <a:xfrm>
                <a:off x="3565935" y="4573304"/>
                <a:ext cx="434100" cy="556200"/>
              </a:xfrm>
              <a:prstGeom prst="rect">
                <a:avLst/>
              </a:prstGeom>
              <a:noFill/>
              <a:ln>
                <a:noFill/>
              </a:ln>
            </p:spPr>
            <p:txBody>
              <a:bodyPr anchorCtr="0" anchor="t" bIns="34275" lIns="68575" spcFirstLastPara="1" rIns="68575" wrap="square" tIns="34275">
                <a:spAutoFit/>
              </a:bodyPr>
              <a:lstStyle/>
              <a:p>
                <a:pPr indent="0" lvl="0" marL="0" marR="0" rtl="0" algn="ctr">
                  <a:lnSpc>
                    <a:spcPct val="105357"/>
                  </a:lnSpc>
                  <a:spcBef>
                    <a:spcPts val="0"/>
                  </a:spcBef>
                  <a:spcAft>
                    <a:spcPts val="0"/>
                  </a:spcAft>
                  <a:buClr>
                    <a:srgbClr val="FFFFFF"/>
                  </a:buClr>
                  <a:buSzPts val="1100"/>
                  <a:buFont typeface="Arial"/>
                  <a:buNone/>
                </a:pPr>
                <a:r>
                  <a:rPr b="0" i="0" lang="en-US" sz="1100" u="none" cap="none" strike="noStrike">
                    <a:solidFill>
                      <a:srgbClr val="FFFFFF"/>
                    </a:solidFill>
                    <a:latin typeface="Arial"/>
                    <a:ea typeface="Arial"/>
                    <a:cs typeface="Arial"/>
                    <a:sym typeface="Arial"/>
                  </a:rPr>
                  <a:t>CA</a:t>
                </a:r>
                <a:endParaRPr b="0" i="0" sz="1400" u="none" cap="none" strike="noStrike">
                  <a:solidFill>
                    <a:srgbClr val="FFFFFF"/>
                  </a:solidFill>
                  <a:latin typeface="Arial"/>
                  <a:ea typeface="Arial"/>
                  <a:cs typeface="Arial"/>
                  <a:sym typeface="Arial"/>
                </a:endParaRPr>
              </a:p>
            </p:txBody>
          </p:sp>
        </p:grpSp>
        <p:grpSp>
          <p:nvGrpSpPr>
            <p:cNvPr id="7685" name="Google Shape;7685;p67"/>
            <p:cNvGrpSpPr/>
            <p:nvPr/>
          </p:nvGrpSpPr>
          <p:grpSpPr>
            <a:xfrm>
              <a:off x="8307243" y="4707904"/>
              <a:ext cx="463550" cy="555967"/>
              <a:chOff x="3558912" y="4573304"/>
              <a:chExt cx="463506" cy="556200"/>
            </a:xfrm>
          </p:grpSpPr>
          <p:grpSp>
            <p:nvGrpSpPr>
              <p:cNvPr id="7686" name="Google Shape;7686;p67"/>
              <p:cNvGrpSpPr/>
              <p:nvPr/>
            </p:nvGrpSpPr>
            <p:grpSpPr>
              <a:xfrm>
                <a:off x="3558912" y="4578069"/>
                <a:ext cx="463506" cy="262048"/>
                <a:chOff x="3558912" y="4578069"/>
                <a:chExt cx="463506" cy="262048"/>
              </a:xfrm>
            </p:grpSpPr>
            <p:sp>
              <p:nvSpPr>
                <p:cNvPr id="7687" name="Google Shape;7687;p67"/>
                <p:cNvSpPr/>
                <p:nvPr/>
              </p:nvSpPr>
              <p:spPr>
                <a:xfrm>
                  <a:off x="3573198" y="4578069"/>
                  <a:ext cx="439696" cy="260459"/>
                </a:xfrm>
                <a:prstGeom prst="ellipse">
                  <a:avLst/>
                </a:prstGeom>
                <a:solidFill>
                  <a:srgbClr val="FFFFFF">
                    <a:alpha val="4196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688" name="Google Shape;7688;p67"/>
                <p:cNvSpPr/>
                <p:nvPr/>
              </p:nvSpPr>
              <p:spPr>
                <a:xfrm>
                  <a:off x="3558912" y="4587598"/>
                  <a:ext cx="463506" cy="252519"/>
                </a:xfrm>
                <a:prstGeom prst="ellipse">
                  <a:avLst/>
                </a:prstGeom>
                <a:solidFill>
                  <a:srgbClr val="CC0000">
                    <a:alpha val="41960"/>
                  </a:srgbClr>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grpSp>
          <p:sp>
            <p:nvSpPr>
              <p:cNvPr id="7689" name="Google Shape;7689;p67"/>
              <p:cNvSpPr txBox="1"/>
              <p:nvPr/>
            </p:nvSpPr>
            <p:spPr>
              <a:xfrm>
                <a:off x="3565935" y="4573304"/>
                <a:ext cx="434100" cy="556200"/>
              </a:xfrm>
              <a:prstGeom prst="rect">
                <a:avLst/>
              </a:prstGeom>
              <a:noFill/>
              <a:ln>
                <a:noFill/>
              </a:ln>
            </p:spPr>
            <p:txBody>
              <a:bodyPr anchorCtr="0" anchor="t" bIns="34275" lIns="68575" spcFirstLastPara="1" rIns="68575" wrap="square" tIns="34275">
                <a:spAutoFit/>
              </a:bodyPr>
              <a:lstStyle/>
              <a:p>
                <a:pPr indent="0" lvl="0" marL="0" marR="0" rtl="0" algn="ctr">
                  <a:lnSpc>
                    <a:spcPct val="105357"/>
                  </a:lnSpc>
                  <a:spcBef>
                    <a:spcPts val="0"/>
                  </a:spcBef>
                  <a:spcAft>
                    <a:spcPts val="0"/>
                  </a:spcAft>
                  <a:buClr>
                    <a:srgbClr val="FFFFFF"/>
                  </a:buClr>
                  <a:buSzPts val="1100"/>
                  <a:buFont typeface="Arial"/>
                  <a:buNone/>
                </a:pPr>
                <a:r>
                  <a:rPr b="0" i="0" lang="en-US" sz="1100" u="none" cap="none" strike="noStrike">
                    <a:solidFill>
                      <a:srgbClr val="FFFFFF"/>
                    </a:solidFill>
                    <a:latin typeface="Arial"/>
                    <a:ea typeface="Arial"/>
                    <a:cs typeface="Arial"/>
                    <a:sym typeface="Arial"/>
                  </a:rPr>
                  <a:t>CA</a:t>
                </a:r>
                <a:endParaRPr b="0" i="0" sz="1400" u="none" cap="none" strike="noStrike">
                  <a:solidFill>
                    <a:srgbClr val="FFFFFF"/>
                  </a:solidFill>
                  <a:latin typeface="Arial"/>
                  <a:ea typeface="Arial"/>
                  <a:cs typeface="Arial"/>
                  <a:sym typeface="Arial"/>
                </a:endParaRPr>
              </a:p>
            </p:txBody>
          </p:sp>
        </p:grpSp>
      </p:grpSp>
      <p:grpSp>
        <p:nvGrpSpPr>
          <p:cNvPr id="7690" name="Google Shape;7690;p67"/>
          <p:cNvGrpSpPr/>
          <p:nvPr/>
        </p:nvGrpSpPr>
        <p:grpSpPr>
          <a:xfrm>
            <a:off x="2015620" y="4105996"/>
            <a:ext cx="2023969" cy="676781"/>
            <a:chOff x="938213" y="5237163"/>
            <a:chExt cx="2698625" cy="902375"/>
          </a:xfrm>
        </p:grpSpPr>
        <p:cxnSp>
          <p:nvCxnSpPr>
            <p:cNvPr id="7691" name="Google Shape;7691;p67"/>
            <p:cNvCxnSpPr/>
            <p:nvPr/>
          </p:nvCxnSpPr>
          <p:spPr>
            <a:xfrm flipH="1">
              <a:off x="1282700" y="5802312"/>
              <a:ext cx="1508125" cy="1588"/>
            </a:xfrm>
            <a:prstGeom prst="straightConnector1">
              <a:avLst/>
            </a:prstGeom>
            <a:noFill/>
            <a:ln cap="flat" cmpd="sng" w="9525">
              <a:solidFill>
                <a:srgbClr val="000000"/>
              </a:solidFill>
              <a:prstDash val="solid"/>
              <a:round/>
              <a:headEnd len="sm" w="sm" type="none"/>
              <a:tailEnd len="sm" w="sm" type="none"/>
            </a:ln>
          </p:spPr>
        </p:cxnSp>
        <p:sp>
          <p:nvSpPr>
            <p:cNvPr id="7692" name="Google Shape;7692;p67"/>
            <p:cNvSpPr txBox="1"/>
            <p:nvPr/>
          </p:nvSpPr>
          <p:spPr>
            <a:xfrm>
              <a:off x="3198813" y="5473700"/>
              <a:ext cx="263400" cy="27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1</a:t>
              </a:r>
              <a:endParaRPr sz="1100"/>
            </a:p>
          </p:txBody>
        </p:sp>
        <p:sp>
          <p:nvSpPr>
            <p:cNvPr id="7693" name="Google Shape;7693;p67"/>
            <p:cNvSpPr txBox="1"/>
            <p:nvPr/>
          </p:nvSpPr>
          <p:spPr>
            <a:xfrm>
              <a:off x="3373438" y="5761038"/>
              <a:ext cx="263400" cy="27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2</a:t>
              </a:r>
              <a:endParaRPr sz="1100"/>
            </a:p>
          </p:txBody>
        </p:sp>
        <p:grpSp>
          <p:nvGrpSpPr>
            <p:cNvPr id="7694" name="Google Shape;7694;p67"/>
            <p:cNvGrpSpPr/>
            <p:nvPr/>
          </p:nvGrpSpPr>
          <p:grpSpPr>
            <a:xfrm>
              <a:off x="938213" y="5237163"/>
              <a:ext cx="1616075" cy="524319"/>
              <a:chOff x="-4079003" y="2717403"/>
              <a:chExt cx="1616718" cy="525516"/>
            </a:xfrm>
          </p:grpSpPr>
          <p:sp>
            <p:nvSpPr>
              <p:cNvPr id="7695" name="Google Shape;7695;p67"/>
              <p:cNvSpPr/>
              <p:nvPr/>
            </p:nvSpPr>
            <p:spPr>
              <a:xfrm>
                <a:off x="-4079003" y="2985994"/>
                <a:ext cx="1281675" cy="208750"/>
              </a:xfrm>
              <a:prstGeom prst="rect">
                <a:avLst/>
              </a:prstGeom>
              <a:solidFill>
                <a:srgbClr val="3333CC"/>
              </a:solidFill>
              <a:ln cap="flat" cmpd="sng" w="9525">
                <a:solidFill>
                  <a:srgbClr val="000000"/>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696" name="Google Shape;7696;p67"/>
              <p:cNvCxnSpPr/>
              <p:nvPr/>
            </p:nvCxnSpPr>
            <p:spPr>
              <a:xfrm>
                <a:off x="-2933828" y="3101502"/>
                <a:ext cx="471543" cy="0"/>
              </a:xfrm>
              <a:prstGeom prst="straightConnector1">
                <a:avLst/>
              </a:prstGeom>
              <a:noFill/>
              <a:ln cap="flat" cmpd="sng" w="9525">
                <a:solidFill>
                  <a:srgbClr val="3333CC"/>
                </a:solidFill>
                <a:prstDash val="solid"/>
                <a:round/>
                <a:headEnd len="med" w="med" type="none"/>
                <a:tailEnd len="med" w="med" type="triangle"/>
              </a:ln>
            </p:spPr>
          </p:cxnSp>
          <p:sp>
            <p:nvSpPr>
              <p:cNvPr id="7697" name="Google Shape;7697;p67"/>
              <p:cNvSpPr/>
              <p:nvPr/>
            </p:nvSpPr>
            <p:spPr>
              <a:xfrm>
                <a:off x="-3377007" y="2988777"/>
                <a:ext cx="476861" cy="210142"/>
              </a:xfrm>
              <a:prstGeom prst="rect">
                <a:avLst/>
              </a:prstGeom>
              <a:solidFill>
                <a:srgbClr val="00CC9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98" name="Google Shape;7698;p67"/>
              <p:cNvSpPr txBox="1"/>
              <p:nvPr/>
            </p:nvSpPr>
            <p:spPr>
              <a:xfrm>
                <a:off x="-3430189" y="2965119"/>
                <a:ext cx="581400" cy="277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0111</a:t>
                </a:r>
                <a:endParaRPr sz="1100"/>
              </a:p>
            </p:txBody>
          </p:sp>
          <p:cxnSp>
            <p:nvCxnSpPr>
              <p:cNvPr id="7699" name="Google Shape;7699;p67"/>
              <p:cNvCxnSpPr/>
              <p:nvPr/>
            </p:nvCxnSpPr>
            <p:spPr>
              <a:xfrm>
                <a:off x="-3621642" y="2717403"/>
                <a:ext cx="405953" cy="300600"/>
              </a:xfrm>
              <a:prstGeom prst="straightConnector1">
                <a:avLst/>
              </a:prstGeom>
              <a:noFill/>
              <a:ln cap="flat" cmpd="sng" w="9525">
                <a:solidFill>
                  <a:srgbClr val="000000"/>
                </a:solidFill>
                <a:prstDash val="solid"/>
                <a:round/>
                <a:headEnd len="med" w="med" type="none"/>
                <a:tailEnd len="med" w="med" type="triangle"/>
              </a:ln>
            </p:spPr>
          </p:cxnSp>
        </p:grpSp>
        <p:sp>
          <p:nvSpPr>
            <p:cNvPr id="7700" name="Google Shape;7700;p67"/>
            <p:cNvSpPr/>
            <p:nvPr/>
          </p:nvSpPr>
          <p:spPr>
            <a:xfrm>
              <a:off x="2493963" y="5668963"/>
              <a:ext cx="982662" cy="233362"/>
            </a:xfrm>
            <a:custGeom>
              <a:rect b="b" l="l" r="r" t="t"/>
              <a:pathLst>
                <a:path extrusionOk="0" h="167" w="554">
                  <a:moveTo>
                    <a:pt x="0" y="10"/>
                  </a:moveTo>
                  <a:cubicBezTo>
                    <a:pt x="102" y="0"/>
                    <a:pt x="240" y="5"/>
                    <a:pt x="324" y="26"/>
                  </a:cubicBezTo>
                  <a:cubicBezTo>
                    <a:pt x="416" y="52"/>
                    <a:pt x="502" y="120"/>
                    <a:pt x="554" y="167"/>
                  </a:cubicBezTo>
                </a:path>
              </a:pathLst>
            </a:custGeom>
            <a:noFill/>
            <a:ln cap="flat" cmpd="sng" w="57150">
              <a:solidFill>
                <a:srgbClr val="FF33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701" name="Google Shape;7701;p67"/>
            <p:cNvGrpSpPr/>
            <p:nvPr/>
          </p:nvGrpSpPr>
          <p:grpSpPr>
            <a:xfrm>
              <a:off x="2714625" y="5659438"/>
              <a:ext cx="565150" cy="293688"/>
              <a:chOff x="1871277" y="1576300"/>
              <a:chExt cx="1128371" cy="437862"/>
            </a:xfrm>
          </p:grpSpPr>
          <p:sp>
            <p:nvSpPr>
              <p:cNvPr id="7702" name="Google Shape;7702;p67"/>
              <p:cNvSpPr/>
              <p:nvPr/>
            </p:nvSpPr>
            <p:spPr>
              <a:xfrm flipH="1" rot="10800000">
                <a:off x="1874448" y="1694641"/>
                <a:ext cx="1125200" cy="319521"/>
              </a:xfrm>
              <a:prstGeom prst="ellipse">
                <a:avLst/>
              </a:prstGeom>
              <a:gradFill>
                <a:gsLst>
                  <a:gs pos="0">
                    <a:srgbClr val="262699"/>
                  </a:gs>
                  <a:gs pos="52999">
                    <a:srgbClr val="8585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703" name="Google Shape;7703;p67"/>
              <p:cNvSpPr/>
              <p:nvPr/>
            </p:nvSpPr>
            <p:spPr>
              <a:xfrm>
                <a:off x="1871277" y="1739611"/>
                <a:ext cx="1128371" cy="115973"/>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704" name="Google Shape;7704;p67"/>
              <p:cNvSpPr/>
              <p:nvPr/>
            </p:nvSpPr>
            <p:spPr>
              <a:xfrm flipH="1" rot="10800000">
                <a:off x="1871277" y="1576300"/>
                <a:ext cx="1125202" cy="319521"/>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705" name="Google Shape;7705;p67"/>
              <p:cNvSpPr/>
              <p:nvPr/>
            </p:nvSpPr>
            <p:spPr>
              <a:xfrm>
                <a:off x="2159710" y="1673340"/>
                <a:ext cx="548337" cy="160944"/>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706" name="Google Shape;7706;p67"/>
              <p:cNvSpPr/>
              <p:nvPr/>
            </p:nvSpPr>
            <p:spPr>
              <a:xfrm>
                <a:off x="2102657" y="1633104"/>
                <a:ext cx="662442" cy="111241"/>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7" name="Google Shape;7707;p67"/>
              <p:cNvSpPr/>
              <p:nvPr/>
            </p:nvSpPr>
            <p:spPr>
              <a:xfrm>
                <a:off x="2536889" y="1727776"/>
                <a:ext cx="244059" cy="97040"/>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8" name="Google Shape;7708;p67"/>
              <p:cNvSpPr/>
              <p:nvPr/>
            </p:nvSpPr>
            <p:spPr>
              <a:xfrm>
                <a:off x="2089979" y="1730144"/>
                <a:ext cx="240888" cy="97039"/>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709" name="Google Shape;7709;p67"/>
              <p:cNvCxnSpPr>
                <a:endCxn id="7704" idx="2"/>
              </p:cNvCxnSpPr>
              <p:nvPr/>
            </p:nvCxnSpPr>
            <p:spPr>
              <a:xfrm rot="10800000">
                <a:off x="1871277" y="1736061"/>
                <a:ext cx="3300" cy="123000"/>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cxnSp>
            <p:nvCxnSpPr>
              <p:cNvPr id="7710" name="Google Shape;7710;p67"/>
              <p:cNvCxnSpPr/>
              <p:nvPr/>
            </p:nvCxnSpPr>
            <p:spPr>
              <a:xfrm rot="10800000">
                <a:off x="2996479" y="1734878"/>
                <a:ext cx="3169" cy="123075"/>
              </a:xfrm>
              <a:prstGeom prst="straightConnector1">
                <a:avLst/>
              </a:prstGeom>
              <a:noFill/>
              <a:ln cap="flat" cmpd="sng" w="9525">
                <a:solidFill>
                  <a:srgbClr val="000000"/>
                </a:solidFill>
                <a:prstDash val="solid"/>
                <a:round/>
                <a:headEnd len="med" w="med" type="none"/>
                <a:tailEnd len="med" w="med" type="none"/>
              </a:ln>
              <a:effectLst>
                <a:outerShdw blurRad="40005" rotWithShape="0" algn="tl" dir="5400000" dist="19939">
                  <a:srgbClr val="808080">
                    <a:alpha val="37647"/>
                  </a:srgbClr>
                </a:outerShdw>
              </a:effectLst>
            </p:spPr>
          </p:cxnSp>
        </p:grpSp>
        <p:sp>
          <p:nvSpPr>
            <p:cNvPr id="7711" name="Google Shape;7711;p67"/>
            <p:cNvSpPr txBox="1"/>
            <p:nvPr/>
          </p:nvSpPr>
          <p:spPr>
            <a:xfrm>
              <a:off x="3068638" y="5862638"/>
              <a:ext cx="261900" cy="276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3</a:t>
              </a:r>
              <a:endParaRPr sz="1100"/>
            </a:p>
          </p:txBody>
        </p:sp>
      </p:grpSp>
      <p:sp>
        <p:nvSpPr>
          <p:cNvPr id="7712" name="Google Shape;7712;p67"/>
          <p:cNvSpPr txBox="1"/>
          <p:nvPr/>
        </p:nvSpPr>
        <p:spPr>
          <a:xfrm>
            <a:off x="1459598" y="3638085"/>
            <a:ext cx="1494300" cy="40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values in arriving </a:t>
            </a:r>
            <a:endParaRPr sz="1100"/>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packet header</a:t>
            </a:r>
            <a:endParaRPr b="0" i="0" sz="1400" u="none" cap="none" strike="noStrike">
              <a:solidFill>
                <a:srgbClr val="000000"/>
              </a:solidFill>
              <a:latin typeface="Arial"/>
              <a:ea typeface="Arial"/>
              <a:cs typeface="Arial"/>
              <a:sym typeface="Arial"/>
            </a:endParaRPr>
          </a:p>
        </p:txBody>
      </p:sp>
      <p:grpSp>
        <p:nvGrpSpPr>
          <p:cNvPr id="7713" name="Google Shape;7713;p67"/>
          <p:cNvGrpSpPr/>
          <p:nvPr/>
        </p:nvGrpSpPr>
        <p:grpSpPr>
          <a:xfrm>
            <a:off x="3293180" y="2174329"/>
            <a:ext cx="3038451" cy="1775426"/>
            <a:chOff x="-3855475" y="3644638"/>
            <a:chExt cx="4051268" cy="2367866"/>
          </a:xfrm>
        </p:grpSpPr>
        <p:cxnSp>
          <p:nvCxnSpPr>
            <p:cNvPr id="7714" name="Google Shape;7714;p67"/>
            <p:cNvCxnSpPr/>
            <p:nvPr/>
          </p:nvCxnSpPr>
          <p:spPr>
            <a:xfrm>
              <a:off x="-3855475" y="3664699"/>
              <a:ext cx="0" cy="2094800"/>
            </a:xfrm>
            <a:prstGeom prst="straightConnector1">
              <a:avLst/>
            </a:prstGeom>
            <a:noFill/>
            <a:ln cap="flat" cmpd="sng" w="12700">
              <a:solidFill>
                <a:srgbClr val="CC0000"/>
              </a:solidFill>
              <a:prstDash val="solid"/>
              <a:round/>
              <a:headEnd len="sm" w="sm" type="none"/>
              <a:tailEnd len="med" w="med" type="triangle"/>
            </a:ln>
          </p:spPr>
        </p:cxnSp>
        <p:cxnSp>
          <p:nvCxnSpPr>
            <p:cNvPr id="7715" name="Google Shape;7715;p67"/>
            <p:cNvCxnSpPr/>
            <p:nvPr/>
          </p:nvCxnSpPr>
          <p:spPr>
            <a:xfrm>
              <a:off x="-2818087" y="3658010"/>
              <a:ext cx="0" cy="2354494"/>
            </a:xfrm>
            <a:prstGeom prst="straightConnector1">
              <a:avLst/>
            </a:prstGeom>
            <a:noFill/>
            <a:ln cap="flat" cmpd="sng" w="9525">
              <a:solidFill>
                <a:srgbClr val="CC0000"/>
              </a:solidFill>
              <a:prstDash val="solid"/>
              <a:round/>
              <a:headEnd len="med" w="med" type="none"/>
              <a:tailEnd len="med" w="med" type="triangle"/>
            </a:ln>
            <a:effectLst>
              <a:outerShdw blurRad="40000" rotWithShape="0" dir="5400000" dist="20000">
                <a:srgbClr val="808080">
                  <a:alpha val="37647"/>
                </a:srgbClr>
              </a:outerShdw>
            </a:effectLst>
          </p:spPr>
        </p:cxnSp>
        <p:cxnSp>
          <p:nvCxnSpPr>
            <p:cNvPr id="7716" name="Google Shape;7716;p67"/>
            <p:cNvCxnSpPr/>
            <p:nvPr/>
          </p:nvCxnSpPr>
          <p:spPr>
            <a:xfrm>
              <a:off x="-2006679" y="3655204"/>
              <a:ext cx="31396" cy="2331351"/>
            </a:xfrm>
            <a:prstGeom prst="straightConnector1">
              <a:avLst/>
            </a:prstGeom>
            <a:noFill/>
            <a:ln cap="flat" cmpd="sng" w="9525">
              <a:solidFill>
                <a:srgbClr val="CC0000"/>
              </a:solidFill>
              <a:prstDash val="solid"/>
              <a:round/>
              <a:headEnd len="med" w="med" type="none"/>
              <a:tailEnd len="med" w="med" type="triangle"/>
            </a:ln>
            <a:effectLst>
              <a:outerShdw blurRad="40000" rotWithShape="0" dir="5400000" dist="20000">
                <a:srgbClr val="808080">
                  <a:alpha val="37647"/>
                </a:srgbClr>
              </a:outerShdw>
            </a:effectLst>
          </p:spPr>
        </p:cxnSp>
        <p:cxnSp>
          <p:nvCxnSpPr>
            <p:cNvPr id="7717" name="Google Shape;7717;p67"/>
            <p:cNvCxnSpPr/>
            <p:nvPr/>
          </p:nvCxnSpPr>
          <p:spPr>
            <a:xfrm>
              <a:off x="-817641" y="3644638"/>
              <a:ext cx="0" cy="2364624"/>
            </a:xfrm>
            <a:prstGeom prst="straightConnector1">
              <a:avLst/>
            </a:prstGeom>
            <a:noFill/>
            <a:ln cap="flat" cmpd="sng" w="9525">
              <a:solidFill>
                <a:srgbClr val="CC0000"/>
              </a:solidFill>
              <a:prstDash val="solid"/>
              <a:round/>
              <a:headEnd len="med" w="med" type="none"/>
              <a:tailEnd len="med" w="med" type="triangle"/>
            </a:ln>
            <a:effectLst>
              <a:outerShdw blurRad="40000" rotWithShape="0" dir="5400000" dist="20000">
                <a:srgbClr val="808080">
                  <a:alpha val="37647"/>
                </a:srgbClr>
              </a:outerShdw>
            </a:effectLst>
          </p:spPr>
        </p:cxnSp>
        <p:cxnSp>
          <p:nvCxnSpPr>
            <p:cNvPr id="7718" name="Google Shape;7718;p67"/>
            <p:cNvCxnSpPr/>
            <p:nvPr/>
          </p:nvCxnSpPr>
          <p:spPr>
            <a:xfrm>
              <a:off x="195792" y="3690049"/>
              <a:ext cx="1" cy="2311566"/>
            </a:xfrm>
            <a:prstGeom prst="straightConnector1">
              <a:avLst/>
            </a:prstGeom>
            <a:noFill/>
            <a:ln cap="flat" cmpd="sng" w="9525">
              <a:solidFill>
                <a:srgbClr val="CC0000"/>
              </a:solidFill>
              <a:prstDash val="solid"/>
              <a:round/>
              <a:headEnd len="med" w="med" type="none"/>
              <a:tailEnd len="med" w="med" type="triangle"/>
            </a:ln>
            <a:effectLst>
              <a:outerShdw blurRad="40000" rotWithShape="0" dir="5400000" dist="20000">
                <a:srgbClr val="808080">
                  <a:alpha val="37647"/>
                </a:srgbClr>
              </a:outerShdw>
            </a:effectLst>
          </p:spPr>
        </p:cxnSp>
      </p:grpSp>
      <p:sp>
        <p:nvSpPr>
          <p:cNvPr id="7719" name="Google Shape;7719;p67"/>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7F7F7F"/>
              </a:buClr>
              <a:buSzPts val="800"/>
              <a:buFont typeface="Arial"/>
              <a:buNone/>
            </a:pPr>
            <a:r>
              <a:rPr b="0" i="0" lang="en-US" sz="800" u="none" cap="none" strike="noStrike">
                <a:solidFill>
                  <a:srgbClr val="7F7F7F"/>
                </a:solidFill>
                <a:latin typeface="Arial"/>
                <a:ea typeface="Arial"/>
                <a:cs typeface="Arial"/>
                <a:sym typeface="Arial"/>
              </a:rPr>
              <a:t>Network Layer: 4-</a:t>
            </a:r>
            <a:fld id="{00000000-1234-1234-1234-123412341234}" type="slidenum">
              <a:rPr b="0" i="0" lang="en-US" sz="800" u="none" cap="none" strike="noStrike">
                <a:solidFill>
                  <a:srgbClr val="7F7F7F"/>
                </a:solidFill>
                <a:latin typeface="Arial"/>
                <a:ea typeface="Arial"/>
                <a:cs typeface="Arial"/>
                <a:sym typeface="Arial"/>
              </a:rPr>
              <a:t>‹#›</a:t>
            </a:fld>
            <a:endParaRPr b="0" i="0" sz="800" u="none" cap="none" strike="noStrike">
              <a:solidFill>
                <a:srgbClr val="7F7F7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78"/>
                                        </p:tgtEl>
                                        <p:attrNameLst>
                                          <p:attrName>style.visibility</p:attrName>
                                        </p:attrNameLst>
                                      </p:cBhvr>
                                      <p:to>
                                        <p:strVal val="visible"/>
                                      </p:to>
                                    </p:set>
                                    <p:animEffect filter="fade" transition="in">
                                      <p:cBhvr>
                                        <p:cTn dur="500"/>
                                        <p:tgtEl>
                                          <p:spTgt spid="74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69"/>
                                        </p:tgtEl>
                                        <p:attrNameLst>
                                          <p:attrName>style.visibility</p:attrName>
                                        </p:attrNameLst>
                                      </p:cBhvr>
                                      <p:to>
                                        <p:strVal val="visible"/>
                                      </p:to>
                                    </p:set>
                                    <p:animEffect filter="fade" transition="in">
                                      <p:cBhvr>
                                        <p:cTn dur="500"/>
                                        <p:tgtEl>
                                          <p:spTgt spid="7369"/>
                                        </p:tgtEl>
                                      </p:cBhvr>
                                    </p:animEffect>
                                  </p:childTnLst>
                                </p:cTn>
                              </p:par>
                              <p:par>
                                <p:cTn fill="hold" nodeType="withEffect" presetClass="entr" presetID="10" presetSubtype="0">
                                  <p:stCondLst>
                                    <p:cond delay="0"/>
                                  </p:stCondLst>
                                  <p:childTnLst>
                                    <p:set>
                                      <p:cBhvr>
                                        <p:cTn dur="1" fill="hold">
                                          <p:stCondLst>
                                            <p:cond delay="0"/>
                                          </p:stCondLst>
                                        </p:cTn>
                                        <p:tgtEl>
                                          <p:spTgt spid="7661"/>
                                        </p:tgtEl>
                                        <p:attrNameLst>
                                          <p:attrName>style.visibility</p:attrName>
                                        </p:attrNameLst>
                                      </p:cBhvr>
                                      <p:to>
                                        <p:strVal val="visible"/>
                                      </p:to>
                                    </p:set>
                                    <p:animEffect filter="fade" transition="in">
                                      <p:cBhvr>
                                        <p:cTn dur="500"/>
                                        <p:tgtEl>
                                          <p:spTgt spid="76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52"/>
                                        </p:tgtEl>
                                        <p:attrNameLst>
                                          <p:attrName>style.visibility</p:attrName>
                                        </p:attrNameLst>
                                      </p:cBhvr>
                                      <p:to>
                                        <p:strVal val="visible"/>
                                      </p:to>
                                    </p:set>
                                    <p:animEffect filter="fade" transition="in">
                                      <p:cBhvr>
                                        <p:cTn dur="500"/>
                                        <p:tgtEl>
                                          <p:spTgt spid="74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13"/>
                                        </p:tgtEl>
                                        <p:attrNameLst>
                                          <p:attrName>style.visibility</p:attrName>
                                        </p:attrNameLst>
                                      </p:cBhvr>
                                      <p:to>
                                        <p:strVal val="visible"/>
                                      </p:to>
                                    </p:set>
                                    <p:animEffect filter="fade" transition="in">
                                      <p:cBhvr>
                                        <p:cTn dur="500"/>
                                        <p:tgtEl>
                                          <p:spTgt spid="7713"/>
                                        </p:tgtEl>
                                      </p:cBhvr>
                                    </p:animEffect>
                                  </p:childTnLst>
                                </p:cTn>
                              </p:par>
                              <p:par>
                                <p:cTn fill="hold" nodeType="withEffect" presetClass="entr" presetID="10" presetSubtype="0">
                                  <p:stCondLst>
                                    <p:cond delay="0"/>
                                  </p:stCondLst>
                                  <p:childTnLst>
                                    <p:set>
                                      <p:cBhvr>
                                        <p:cTn dur="1" fill="hold">
                                          <p:stCondLst>
                                            <p:cond delay="0"/>
                                          </p:stCondLst>
                                        </p:cTn>
                                        <p:tgtEl>
                                          <p:spTgt spid="7589"/>
                                        </p:tgtEl>
                                        <p:attrNameLst>
                                          <p:attrName>style.visibility</p:attrName>
                                        </p:attrNameLst>
                                      </p:cBhvr>
                                      <p:to>
                                        <p:strVal val="visible"/>
                                      </p:to>
                                    </p:set>
                                    <p:animEffect filter="fade" transition="in">
                                      <p:cBhvr>
                                        <p:cTn dur="500"/>
                                        <p:tgtEl>
                                          <p:spTgt spid="7589"/>
                                        </p:tgtEl>
                                      </p:cBhvr>
                                    </p:animEffect>
                                  </p:childTnLst>
                                </p:cTn>
                              </p:par>
                              <p:par>
                                <p:cTn fill="hold" nodeType="withEffect" presetClass="entr" presetID="10" presetSubtype="0">
                                  <p:stCondLst>
                                    <p:cond delay="0"/>
                                  </p:stCondLst>
                                  <p:childTnLst>
                                    <p:set>
                                      <p:cBhvr>
                                        <p:cTn dur="1" fill="hold">
                                          <p:stCondLst>
                                            <p:cond delay="0"/>
                                          </p:stCondLst>
                                        </p:cTn>
                                        <p:tgtEl>
                                          <p:spTgt spid="7665"/>
                                        </p:tgtEl>
                                        <p:attrNameLst>
                                          <p:attrName>style.visibility</p:attrName>
                                        </p:attrNameLst>
                                      </p:cBhvr>
                                      <p:to>
                                        <p:strVal val="visible"/>
                                      </p:to>
                                    </p:set>
                                    <p:animEffect filter="fade" transition="in">
                                      <p:cBhvr>
                                        <p:cTn dur="500"/>
                                        <p:tgtEl>
                                          <p:spTgt spid="7665"/>
                                        </p:tgtEl>
                                      </p:cBhvr>
                                    </p:animEffect>
                                  </p:childTnLst>
                                </p:cTn>
                              </p:par>
                            </p:childTnLst>
                          </p:cTn>
                        </p:par>
                        <p:par>
                          <p:cTn fill="hold">
                            <p:stCondLst>
                              <p:cond delay="500"/>
                            </p:stCondLst>
                            <p:childTnLst>
                              <p:par>
                                <p:cTn fill="hold" nodeType="afterEffect" presetClass="entr" presetID="10" presetSubtype="0">
                                  <p:stCondLst>
                                    <p:cond delay="500"/>
                                  </p:stCondLst>
                                  <p:childTnLst>
                                    <p:set>
                                      <p:cBhvr>
                                        <p:cTn dur="1" fill="hold">
                                          <p:stCondLst>
                                            <p:cond delay="0"/>
                                          </p:stCondLst>
                                        </p:cTn>
                                        <p:tgtEl>
                                          <p:spTgt spid="7595"/>
                                        </p:tgtEl>
                                        <p:attrNameLst>
                                          <p:attrName>style.visibility</p:attrName>
                                        </p:attrNameLst>
                                      </p:cBhvr>
                                      <p:to>
                                        <p:strVal val="visible"/>
                                      </p:to>
                                    </p:set>
                                    <p:animEffect filter="fade" transition="in">
                                      <p:cBhvr>
                                        <p:cTn dur="2000"/>
                                        <p:tgtEl>
                                          <p:spTgt spid="75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48"/>
                                        </p:tgtEl>
                                        <p:attrNameLst>
                                          <p:attrName>style.visibility</p:attrName>
                                        </p:attrNameLst>
                                      </p:cBhvr>
                                      <p:to>
                                        <p:strVal val="visible"/>
                                      </p:to>
                                    </p:set>
                                    <p:animEffect filter="fade" transition="in">
                                      <p:cBhvr>
                                        <p:cTn dur="500"/>
                                        <p:tgtEl>
                                          <p:spTgt spid="74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3" name="Shape 7723"/>
        <p:cNvGrpSpPr/>
        <p:nvPr/>
      </p:nvGrpSpPr>
      <p:grpSpPr>
        <a:xfrm>
          <a:off x="0" y="0"/>
          <a:ext cx="0" cy="0"/>
          <a:chOff x="0" y="0"/>
          <a:chExt cx="0" cy="0"/>
        </a:xfrm>
      </p:grpSpPr>
      <p:sp>
        <p:nvSpPr>
          <p:cNvPr id="7724" name="Google Shape;7724;p68"/>
          <p:cNvSpPr txBox="1"/>
          <p:nvPr>
            <p:ph idx="1" type="body"/>
          </p:nvPr>
        </p:nvSpPr>
        <p:spPr>
          <a:xfrm>
            <a:off x="250" y="1113476"/>
            <a:ext cx="8950500" cy="32634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SzPts val="2400"/>
              <a:buNone/>
            </a:pPr>
            <a:r>
              <a:rPr lang="en-US" sz="2200">
                <a:solidFill>
                  <a:srgbClr val="CC0000"/>
                </a:solidFill>
              </a:rPr>
              <a:t>Γιατί </a:t>
            </a:r>
            <a:r>
              <a:rPr lang="en-US" sz="2200"/>
              <a:t>ένα </a:t>
            </a:r>
            <a:r>
              <a:rPr lang="en-US" sz="2200">
                <a:solidFill>
                  <a:srgbClr val="CC0000"/>
                </a:solidFill>
              </a:rPr>
              <a:t>λογικά κεντρικοποιημένο </a:t>
            </a:r>
            <a:r>
              <a:rPr lang="en-US" sz="2200">
                <a:solidFill>
                  <a:srgbClr val="000000"/>
                </a:solidFill>
              </a:rPr>
              <a:t>επίπεδο ελέγχου</a:t>
            </a:r>
            <a:r>
              <a:rPr lang="en-US" sz="2200">
                <a:solidFill>
                  <a:srgbClr val="000000"/>
                </a:solidFill>
              </a:rPr>
              <a:t>?</a:t>
            </a:r>
            <a:endParaRPr sz="2200"/>
          </a:p>
          <a:p>
            <a:pPr indent="-317500" lvl="0" marL="482600" rtl="0" algn="l">
              <a:lnSpc>
                <a:spcPct val="90000"/>
              </a:lnSpc>
              <a:spcBef>
                <a:spcPts val="800"/>
              </a:spcBef>
              <a:spcAft>
                <a:spcPts val="0"/>
              </a:spcAft>
              <a:buSzPts val="2200"/>
              <a:buChar char="▪"/>
            </a:pPr>
            <a:r>
              <a:rPr lang="en-US" sz="2200"/>
              <a:t>πιο εύκολη διαχείριση του δικτύου: </a:t>
            </a:r>
            <a:r>
              <a:rPr lang="en-US" sz="2200"/>
              <a:t>αποφυγή</a:t>
            </a:r>
            <a:r>
              <a:rPr lang="en-US" sz="2200"/>
              <a:t> router misconfigurations, </a:t>
            </a:r>
            <a:r>
              <a:rPr lang="en-US" sz="2200"/>
              <a:t>μεγαλύτερη ευελιξία των ροών κυκλοφορίας</a:t>
            </a:r>
            <a:endParaRPr sz="2200"/>
          </a:p>
          <a:p>
            <a:pPr indent="-317500" lvl="0" marL="482600" rtl="0" algn="l">
              <a:lnSpc>
                <a:spcPct val="90000"/>
              </a:lnSpc>
              <a:spcBef>
                <a:spcPts val="800"/>
              </a:spcBef>
              <a:spcAft>
                <a:spcPts val="0"/>
              </a:spcAft>
              <a:buSzPts val="2200"/>
              <a:buChar char="▪"/>
            </a:pPr>
            <a:r>
              <a:rPr lang="en-US" sz="2200"/>
              <a:t>προώθηση βασισμένη σε πίνακα (θυμηθείτε OpenFlow API) </a:t>
            </a:r>
            <a:r>
              <a:rPr lang="en-US" sz="2200"/>
              <a:t>επιτρέπει</a:t>
            </a:r>
            <a:r>
              <a:rPr lang="en-US" sz="2200"/>
              <a:t> “προγραμματιζόμενους” δρομολογητές</a:t>
            </a:r>
            <a:endParaRPr sz="2200"/>
          </a:p>
          <a:p>
            <a:pPr indent="-152400" lvl="1" marL="774700" rtl="0" algn="l">
              <a:lnSpc>
                <a:spcPct val="90000"/>
              </a:lnSpc>
              <a:spcBef>
                <a:spcPts val="400"/>
              </a:spcBef>
              <a:spcAft>
                <a:spcPts val="0"/>
              </a:spcAft>
              <a:buSzPts val="2200"/>
              <a:buChar char="•"/>
            </a:pPr>
            <a:r>
              <a:rPr lang="en-US" sz="2200"/>
              <a:t>κεντρικοποιημένος “προγραμματισμός” πιο εύκολος: υπολογισμός </a:t>
            </a:r>
            <a:r>
              <a:rPr lang="en-US" sz="2200"/>
              <a:t>πινάκων</a:t>
            </a:r>
            <a:r>
              <a:rPr lang="en-US" sz="2200"/>
              <a:t> και διανομή</a:t>
            </a:r>
            <a:endParaRPr sz="2200"/>
          </a:p>
          <a:p>
            <a:pPr indent="-152400" lvl="1" marL="774700" rtl="0" algn="l">
              <a:lnSpc>
                <a:spcPct val="90000"/>
              </a:lnSpc>
              <a:spcBef>
                <a:spcPts val="400"/>
              </a:spcBef>
              <a:spcAft>
                <a:spcPts val="0"/>
              </a:spcAft>
              <a:buSzPts val="2200"/>
              <a:buChar char="•"/>
            </a:pPr>
            <a:r>
              <a:rPr lang="en-US" sz="2200"/>
              <a:t>κατανεμημένος “προγραμματισμός” πιο δύσκολος: υπολογισμός πινάκων ως αποτέλεσμα κατανεμημένων αλγορίθμων (πρωτοκόλλων) </a:t>
            </a:r>
            <a:r>
              <a:rPr lang="en-US" sz="2200"/>
              <a:t>υλοποιημένα</a:t>
            </a:r>
            <a:r>
              <a:rPr lang="en-US" sz="2200"/>
              <a:t> </a:t>
            </a:r>
            <a:r>
              <a:rPr lang="en-US" sz="2200"/>
              <a:t>σε κάθε δρομολογητή</a:t>
            </a:r>
            <a:endParaRPr sz="2200"/>
          </a:p>
          <a:p>
            <a:pPr indent="-38100" lvl="0" marL="266700" rtl="0" algn="l">
              <a:lnSpc>
                <a:spcPct val="90000"/>
              </a:lnSpc>
              <a:spcBef>
                <a:spcPts val="800"/>
              </a:spcBef>
              <a:spcAft>
                <a:spcPts val="0"/>
              </a:spcAft>
              <a:buSzPts val="2100"/>
              <a:buNone/>
            </a:pPr>
            <a:r>
              <a:t/>
            </a:r>
            <a:endParaRPr sz="2200"/>
          </a:p>
        </p:txBody>
      </p:sp>
      <p:sp>
        <p:nvSpPr>
          <p:cNvPr id="7725" name="Google Shape;7725;p68"/>
          <p:cNvSpPr txBox="1"/>
          <p:nvPr>
            <p:ph type="title"/>
          </p:nvPr>
        </p:nvSpPr>
        <p:spPr>
          <a:xfrm>
            <a:off x="21573" y="196900"/>
            <a:ext cx="89505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Arial"/>
              <a:buNone/>
            </a:pPr>
            <a:r>
              <a:rPr lang="en-US" sz="3600"/>
              <a:t>Software defined networking (SDN)</a:t>
            </a:r>
            <a:endParaRPr sz="3600"/>
          </a:p>
        </p:txBody>
      </p:sp>
      <p:sp>
        <p:nvSpPr>
          <p:cNvPr id="7726" name="Google Shape;7726;p68"/>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0" name="Shape 7730"/>
        <p:cNvGrpSpPr/>
        <p:nvPr/>
      </p:nvGrpSpPr>
      <p:grpSpPr>
        <a:xfrm>
          <a:off x="0" y="0"/>
          <a:ext cx="0" cy="0"/>
          <a:chOff x="0" y="0"/>
          <a:chExt cx="0" cy="0"/>
        </a:xfrm>
      </p:grpSpPr>
      <p:pic>
        <p:nvPicPr>
          <p:cNvPr descr="The Journey Inside℠: Curriculum for Microprocessor" id="7731" name="Google Shape;7731;p69"/>
          <p:cNvPicPr preferRelativeResize="0"/>
          <p:nvPr/>
        </p:nvPicPr>
        <p:blipFill rotWithShape="1">
          <a:blip r:embed="rId3">
            <a:alphaModFix/>
          </a:blip>
          <a:srcRect b="0" l="0" r="0" t="0"/>
          <a:stretch/>
        </p:blipFill>
        <p:spPr>
          <a:xfrm>
            <a:off x="5430032" y="3341006"/>
            <a:ext cx="635697" cy="356844"/>
          </a:xfrm>
          <a:prstGeom prst="rect">
            <a:avLst/>
          </a:prstGeom>
          <a:noFill/>
          <a:ln>
            <a:noFill/>
          </a:ln>
        </p:spPr>
      </p:pic>
      <p:sp>
        <p:nvSpPr>
          <p:cNvPr id="7732" name="Google Shape;7732;p69"/>
          <p:cNvSpPr txBox="1"/>
          <p:nvPr>
            <p:ph type="title"/>
          </p:nvPr>
        </p:nvSpPr>
        <p:spPr>
          <a:xfrm>
            <a:off x="19050" y="273104"/>
            <a:ext cx="78867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Arial"/>
              <a:buNone/>
            </a:pPr>
            <a:r>
              <a:rPr lang="en-US" sz="3000"/>
              <a:t>SDN analogy: mainframe to PC revolution</a:t>
            </a:r>
            <a:endParaRPr sz="3000"/>
          </a:p>
        </p:txBody>
      </p:sp>
      <p:sp>
        <p:nvSpPr>
          <p:cNvPr id="7733" name="Google Shape;7733;p69"/>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
        <p:nvSpPr>
          <p:cNvPr id="7734" name="Google Shape;7734;p69"/>
          <p:cNvSpPr txBox="1"/>
          <p:nvPr/>
        </p:nvSpPr>
        <p:spPr>
          <a:xfrm>
            <a:off x="1166486" y="3823410"/>
            <a:ext cx="2457600" cy="1066800"/>
          </a:xfrm>
          <a:prstGeom prst="rect">
            <a:avLst/>
          </a:prstGeom>
          <a:noFill/>
          <a:ln>
            <a:noFill/>
          </a:ln>
        </p:spPr>
        <p:txBody>
          <a:bodyPr anchorCtr="0" anchor="t" bIns="34275" lIns="68575" spcFirstLastPara="1" rIns="68575" wrap="square" tIns="34275">
            <a:spAutoFit/>
          </a:bodyPr>
          <a:lstStyle/>
          <a:p>
            <a:pPr indent="0" lvl="0" marL="0" marR="0" rtl="0" algn="ctr">
              <a:lnSpc>
                <a:spcPct val="90000"/>
              </a:lnSpc>
              <a:spcBef>
                <a:spcPts val="0"/>
              </a:spcBef>
              <a:spcAft>
                <a:spcPts val="0"/>
              </a:spcAft>
              <a:buNone/>
            </a:pPr>
            <a:r>
              <a:rPr b="0" lang="en-US" sz="1800">
                <a:solidFill>
                  <a:srgbClr val="000000"/>
                </a:solidFill>
                <a:latin typeface="Arial"/>
                <a:ea typeface="Arial"/>
                <a:cs typeface="Arial"/>
                <a:sym typeface="Arial"/>
              </a:rPr>
              <a:t>Vertically integrated</a:t>
            </a:r>
            <a:endParaRPr sz="1100"/>
          </a:p>
          <a:p>
            <a:pPr indent="0" lvl="0" marL="0" marR="0" rtl="0" algn="ctr">
              <a:lnSpc>
                <a:spcPct val="90000"/>
              </a:lnSpc>
              <a:spcBef>
                <a:spcPts val="0"/>
              </a:spcBef>
              <a:spcAft>
                <a:spcPts val="0"/>
              </a:spcAft>
              <a:buNone/>
            </a:pPr>
            <a:r>
              <a:rPr b="0" lang="en-US" sz="1800">
                <a:solidFill>
                  <a:srgbClr val="000000"/>
                </a:solidFill>
                <a:latin typeface="Arial"/>
                <a:ea typeface="Arial"/>
                <a:cs typeface="Arial"/>
                <a:sym typeface="Arial"/>
              </a:rPr>
              <a:t>Closed, proprietary</a:t>
            </a:r>
            <a:endParaRPr sz="1100"/>
          </a:p>
          <a:p>
            <a:pPr indent="0" lvl="0" marL="0" marR="0" rtl="0" algn="ctr">
              <a:lnSpc>
                <a:spcPct val="90000"/>
              </a:lnSpc>
              <a:spcBef>
                <a:spcPts val="0"/>
              </a:spcBef>
              <a:spcAft>
                <a:spcPts val="0"/>
              </a:spcAft>
              <a:buNone/>
            </a:pPr>
            <a:r>
              <a:rPr b="0" lang="en-US" sz="1800">
                <a:solidFill>
                  <a:srgbClr val="000000"/>
                </a:solidFill>
                <a:latin typeface="Arial"/>
                <a:ea typeface="Arial"/>
                <a:cs typeface="Arial"/>
                <a:sym typeface="Arial"/>
              </a:rPr>
              <a:t>Slow innovation</a:t>
            </a:r>
            <a:endParaRPr sz="1100"/>
          </a:p>
          <a:p>
            <a:pPr indent="0" lvl="0" marL="0" marR="0" rtl="0" algn="ctr">
              <a:lnSpc>
                <a:spcPct val="90000"/>
              </a:lnSpc>
              <a:spcBef>
                <a:spcPts val="0"/>
              </a:spcBef>
              <a:spcAft>
                <a:spcPts val="0"/>
              </a:spcAft>
              <a:buNone/>
            </a:pPr>
            <a:r>
              <a:rPr b="0" lang="en-US" sz="1800">
                <a:solidFill>
                  <a:srgbClr val="000000"/>
                </a:solidFill>
                <a:latin typeface="Arial"/>
                <a:ea typeface="Arial"/>
                <a:cs typeface="Arial"/>
                <a:sym typeface="Arial"/>
              </a:rPr>
              <a:t>Small industry</a:t>
            </a:r>
            <a:endParaRPr sz="1100"/>
          </a:p>
        </p:txBody>
      </p:sp>
      <p:pic>
        <p:nvPicPr>
          <p:cNvPr id="7735" name="Google Shape;7735;p69"/>
          <p:cNvPicPr preferRelativeResize="0"/>
          <p:nvPr/>
        </p:nvPicPr>
        <p:blipFill rotWithShape="1">
          <a:blip r:embed="rId4">
            <a:alphaModFix/>
          </a:blip>
          <a:srcRect b="5498" l="6148" r="3650" t="1500"/>
          <a:stretch/>
        </p:blipFill>
        <p:spPr>
          <a:xfrm>
            <a:off x="1478320" y="1153838"/>
            <a:ext cx="1872130" cy="2638002"/>
          </a:xfrm>
          <a:prstGeom prst="rect">
            <a:avLst/>
          </a:prstGeom>
          <a:noFill/>
          <a:ln>
            <a:noFill/>
          </a:ln>
        </p:spPr>
      </p:pic>
      <p:sp>
        <p:nvSpPr>
          <p:cNvPr id="7736" name="Google Shape;7736;p69"/>
          <p:cNvSpPr/>
          <p:nvPr/>
        </p:nvSpPr>
        <p:spPr>
          <a:xfrm>
            <a:off x="1659698" y="2051095"/>
            <a:ext cx="1428600" cy="723900"/>
          </a:xfrm>
          <a:prstGeom prst="roundRect">
            <a:avLst>
              <a:gd fmla="val 16667" name="adj"/>
            </a:avLst>
          </a:prstGeom>
          <a:solidFill>
            <a:srgbClr val="000090"/>
          </a:solidFill>
          <a:ln>
            <a:noFill/>
          </a:ln>
          <a:effectLst>
            <a:outerShdw blurRad="57150" rotWithShape="0" algn="ctr" dir="5400000" dist="19050">
              <a:srgbClr val="000000">
                <a:alpha val="62745"/>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rPr b="1" lang="en-US" sz="1500">
                <a:solidFill>
                  <a:srgbClr val="FFFFFF"/>
                </a:solidFill>
                <a:latin typeface="Arial"/>
                <a:ea typeface="Arial"/>
                <a:cs typeface="Arial"/>
                <a:sym typeface="Arial"/>
              </a:rPr>
              <a:t>Specialized</a:t>
            </a:r>
            <a:endParaRPr sz="1100"/>
          </a:p>
          <a:p>
            <a:pPr indent="0" lvl="0" marL="0" marR="0" rtl="0" algn="ctr">
              <a:spcBef>
                <a:spcPts val="0"/>
              </a:spcBef>
              <a:spcAft>
                <a:spcPts val="0"/>
              </a:spcAft>
              <a:buNone/>
            </a:pPr>
            <a:r>
              <a:rPr b="1" lang="en-US" sz="1500">
                <a:solidFill>
                  <a:srgbClr val="FFFFFF"/>
                </a:solidFill>
                <a:latin typeface="Arial"/>
                <a:ea typeface="Arial"/>
                <a:cs typeface="Arial"/>
                <a:sym typeface="Arial"/>
              </a:rPr>
              <a:t>Operating</a:t>
            </a:r>
            <a:endParaRPr sz="1100"/>
          </a:p>
          <a:p>
            <a:pPr indent="0" lvl="0" marL="0" marR="0" rtl="0" algn="ctr">
              <a:spcBef>
                <a:spcPts val="0"/>
              </a:spcBef>
              <a:spcAft>
                <a:spcPts val="0"/>
              </a:spcAft>
              <a:buNone/>
            </a:pPr>
            <a:r>
              <a:rPr b="1" lang="en-US" sz="1500">
                <a:solidFill>
                  <a:srgbClr val="FFFFFF"/>
                </a:solidFill>
                <a:latin typeface="Arial"/>
                <a:ea typeface="Arial"/>
                <a:cs typeface="Arial"/>
                <a:sym typeface="Arial"/>
              </a:rPr>
              <a:t>System</a:t>
            </a:r>
            <a:endParaRPr sz="1100"/>
          </a:p>
        </p:txBody>
      </p:sp>
      <p:sp>
        <p:nvSpPr>
          <p:cNvPr id="7737" name="Google Shape;7737;p69"/>
          <p:cNvSpPr/>
          <p:nvPr/>
        </p:nvSpPr>
        <p:spPr>
          <a:xfrm>
            <a:off x="1659698" y="2832145"/>
            <a:ext cx="1428600" cy="628500"/>
          </a:xfrm>
          <a:prstGeom prst="roundRect">
            <a:avLst>
              <a:gd fmla="val 16667" name="adj"/>
            </a:avLst>
          </a:prstGeom>
          <a:solidFill>
            <a:srgbClr val="000090"/>
          </a:solidFill>
          <a:ln>
            <a:noFill/>
          </a:ln>
          <a:effectLst>
            <a:outerShdw blurRad="57150" rotWithShape="0" algn="ctr" dir="5400000" dist="19050">
              <a:srgbClr val="000000">
                <a:alpha val="62745"/>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rPr b="1" lang="en-US" sz="1500">
                <a:solidFill>
                  <a:srgbClr val="FFFFFF"/>
                </a:solidFill>
                <a:latin typeface="Arial"/>
                <a:ea typeface="Arial"/>
                <a:cs typeface="Arial"/>
                <a:sym typeface="Arial"/>
              </a:rPr>
              <a:t>Specialized</a:t>
            </a:r>
            <a:endParaRPr sz="1100"/>
          </a:p>
          <a:p>
            <a:pPr indent="0" lvl="0" marL="0" marR="0" rtl="0" algn="ctr">
              <a:spcBef>
                <a:spcPts val="0"/>
              </a:spcBef>
              <a:spcAft>
                <a:spcPts val="0"/>
              </a:spcAft>
              <a:buNone/>
            </a:pPr>
            <a:r>
              <a:rPr b="1" lang="en-US" sz="1500">
                <a:solidFill>
                  <a:srgbClr val="FFFFFF"/>
                </a:solidFill>
                <a:latin typeface="Arial"/>
                <a:ea typeface="Arial"/>
                <a:cs typeface="Arial"/>
                <a:sym typeface="Arial"/>
              </a:rPr>
              <a:t>Hardware</a:t>
            </a:r>
            <a:endParaRPr sz="1100"/>
          </a:p>
        </p:txBody>
      </p:sp>
      <p:grpSp>
        <p:nvGrpSpPr>
          <p:cNvPr id="7738" name="Google Shape;7738;p69"/>
          <p:cNvGrpSpPr/>
          <p:nvPr/>
        </p:nvGrpSpPr>
        <p:grpSpPr>
          <a:xfrm>
            <a:off x="5433421" y="1307952"/>
            <a:ext cx="2286000" cy="313479"/>
            <a:chOff x="5334000" y="1371600"/>
            <a:chExt cx="3657600" cy="685800"/>
          </a:xfrm>
        </p:grpSpPr>
        <p:sp>
          <p:nvSpPr>
            <p:cNvPr id="7739" name="Google Shape;7739;p69"/>
            <p:cNvSpPr/>
            <p:nvPr/>
          </p:nvSpPr>
          <p:spPr>
            <a:xfrm>
              <a:off x="8382000" y="1371600"/>
              <a:ext cx="609600" cy="685800"/>
            </a:xfrm>
            <a:prstGeom prst="roundRect">
              <a:avLst>
                <a:gd fmla="val 16667" name="adj"/>
              </a:avLst>
            </a:prstGeom>
            <a:solidFill>
              <a:srgbClr val="FFCC66"/>
            </a:solidFill>
            <a:ln>
              <a:noFill/>
            </a:ln>
            <a:effectLst>
              <a:outerShdw blurRad="57150" rotWithShape="0" algn="ctr" dir="5400000" dist="19050">
                <a:srgbClr val="000000">
                  <a:alpha val="62745"/>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rPr b="1" lang="en-US" sz="1200">
                  <a:solidFill>
                    <a:srgbClr val="FFCC66"/>
                  </a:solidFill>
                  <a:latin typeface="Arial"/>
                  <a:ea typeface="Arial"/>
                  <a:cs typeface="Arial"/>
                  <a:sym typeface="Arial"/>
                </a:rPr>
                <a:t>App</a:t>
              </a:r>
              <a:endParaRPr sz="1100"/>
            </a:p>
          </p:txBody>
        </p:sp>
        <p:sp>
          <p:nvSpPr>
            <p:cNvPr id="7740" name="Google Shape;7740;p69"/>
            <p:cNvSpPr/>
            <p:nvPr/>
          </p:nvSpPr>
          <p:spPr>
            <a:xfrm>
              <a:off x="8077200" y="1371600"/>
              <a:ext cx="609600" cy="685800"/>
            </a:xfrm>
            <a:prstGeom prst="roundRect">
              <a:avLst>
                <a:gd fmla="val 16667" name="adj"/>
              </a:avLst>
            </a:prstGeom>
            <a:solidFill>
              <a:srgbClr val="FFCC66"/>
            </a:solidFill>
            <a:ln>
              <a:noFill/>
            </a:ln>
            <a:effectLst>
              <a:outerShdw blurRad="57150" rotWithShape="0" algn="ctr" dir="5400000" dist="19050">
                <a:srgbClr val="000000">
                  <a:alpha val="62745"/>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rPr b="1" lang="en-US" sz="1200">
                  <a:solidFill>
                    <a:srgbClr val="FFCC66"/>
                  </a:solidFill>
                  <a:latin typeface="Arial"/>
                  <a:ea typeface="Arial"/>
                  <a:cs typeface="Arial"/>
                  <a:sym typeface="Arial"/>
                </a:rPr>
                <a:t>App</a:t>
              </a:r>
              <a:endParaRPr sz="1100"/>
            </a:p>
          </p:txBody>
        </p:sp>
        <p:sp>
          <p:nvSpPr>
            <p:cNvPr id="7741" name="Google Shape;7741;p69"/>
            <p:cNvSpPr/>
            <p:nvPr/>
          </p:nvSpPr>
          <p:spPr>
            <a:xfrm>
              <a:off x="7772400" y="1371600"/>
              <a:ext cx="609600" cy="685800"/>
            </a:xfrm>
            <a:prstGeom prst="roundRect">
              <a:avLst>
                <a:gd fmla="val 16667" name="adj"/>
              </a:avLst>
            </a:prstGeom>
            <a:solidFill>
              <a:srgbClr val="FFCC66"/>
            </a:solidFill>
            <a:ln>
              <a:noFill/>
            </a:ln>
            <a:effectLst>
              <a:outerShdw blurRad="57150" rotWithShape="0" algn="ctr" dir="5400000" dist="19050">
                <a:srgbClr val="000000">
                  <a:alpha val="62745"/>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rPr b="1" lang="en-US" sz="1200">
                  <a:solidFill>
                    <a:srgbClr val="FFCC66"/>
                  </a:solidFill>
                  <a:latin typeface="Arial"/>
                  <a:ea typeface="Arial"/>
                  <a:cs typeface="Arial"/>
                  <a:sym typeface="Arial"/>
                </a:rPr>
                <a:t>App</a:t>
              </a:r>
              <a:endParaRPr sz="1100"/>
            </a:p>
          </p:txBody>
        </p:sp>
        <p:sp>
          <p:nvSpPr>
            <p:cNvPr id="7742" name="Google Shape;7742;p69"/>
            <p:cNvSpPr/>
            <p:nvPr/>
          </p:nvSpPr>
          <p:spPr>
            <a:xfrm>
              <a:off x="7467600" y="1371600"/>
              <a:ext cx="609600" cy="685800"/>
            </a:xfrm>
            <a:prstGeom prst="roundRect">
              <a:avLst>
                <a:gd fmla="val 16667" name="adj"/>
              </a:avLst>
            </a:prstGeom>
            <a:solidFill>
              <a:srgbClr val="FFCC66"/>
            </a:solidFill>
            <a:ln>
              <a:noFill/>
            </a:ln>
            <a:effectLst>
              <a:outerShdw blurRad="57150" rotWithShape="0" algn="ctr" dir="5400000" dist="19050">
                <a:srgbClr val="000000">
                  <a:alpha val="62745"/>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rPr b="1" lang="en-US" sz="1200">
                  <a:solidFill>
                    <a:srgbClr val="FFCC66"/>
                  </a:solidFill>
                  <a:latin typeface="Arial"/>
                  <a:ea typeface="Arial"/>
                  <a:cs typeface="Arial"/>
                  <a:sym typeface="Arial"/>
                </a:rPr>
                <a:t>App</a:t>
              </a:r>
              <a:endParaRPr sz="1100"/>
            </a:p>
          </p:txBody>
        </p:sp>
        <p:sp>
          <p:nvSpPr>
            <p:cNvPr id="7743" name="Google Shape;7743;p69"/>
            <p:cNvSpPr/>
            <p:nvPr/>
          </p:nvSpPr>
          <p:spPr>
            <a:xfrm>
              <a:off x="7162800" y="1371600"/>
              <a:ext cx="609600" cy="685800"/>
            </a:xfrm>
            <a:prstGeom prst="roundRect">
              <a:avLst>
                <a:gd fmla="val 16667" name="adj"/>
              </a:avLst>
            </a:prstGeom>
            <a:solidFill>
              <a:srgbClr val="FFCC66"/>
            </a:solidFill>
            <a:ln>
              <a:noFill/>
            </a:ln>
            <a:effectLst>
              <a:outerShdw blurRad="57150" rotWithShape="0" algn="ctr" dir="5400000" dist="19050">
                <a:srgbClr val="000000">
                  <a:alpha val="62745"/>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rPr b="1" lang="en-US" sz="1200">
                  <a:solidFill>
                    <a:srgbClr val="FFCC66"/>
                  </a:solidFill>
                  <a:latin typeface="Arial"/>
                  <a:ea typeface="Arial"/>
                  <a:cs typeface="Arial"/>
                  <a:sym typeface="Arial"/>
                </a:rPr>
                <a:t>App</a:t>
              </a:r>
              <a:endParaRPr sz="1100"/>
            </a:p>
          </p:txBody>
        </p:sp>
        <p:sp>
          <p:nvSpPr>
            <p:cNvPr id="7744" name="Google Shape;7744;p69"/>
            <p:cNvSpPr/>
            <p:nvPr/>
          </p:nvSpPr>
          <p:spPr>
            <a:xfrm>
              <a:off x="6858000" y="1371600"/>
              <a:ext cx="609600" cy="685800"/>
            </a:xfrm>
            <a:prstGeom prst="roundRect">
              <a:avLst>
                <a:gd fmla="val 16667" name="adj"/>
              </a:avLst>
            </a:prstGeom>
            <a:solidFill>
              <a:srgbClr val="FFCC66"/>
            </a:solidFill>
            <a:ln>
              <a:noFill/>
            </a:ln>
            <a:effectLst>
              <a:outerShdw blurRad="57150" rotWithShape="0" algn="ctr" dir="5400000" dist="19050">
                <a:srgbClr val="000000">
                  <a:alpha val="62745"/>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rPr b="1" lang="en-US" sz="1200">
                  <a:solidFill>
                    <a:srgbClr val="FFCC66"/>
                  </a:solidFill>
                  <a:latin typeface="Arial"/>
                  <a:ea typeface="Arial"/>
                  <a:cs typeface="Arial"/>
                  <a:sym typeface="Arial"/>
                </a:rPr>
                <a:t>App</a:t>
              </a:r>
              <a:endParaRPr sz="1100"/>
            </a:p>
          </p:txBody>
        </p:sp>
        <p:sp>
          <p:nvSpPr>
            <p:cNvPr id="7745" name="Google Shape;7745;p69"/>
            <p:cNvSpPr/>
            <p:nvPr/>
          </p:nvSpPr>
          <p:spPr>
            <a:xfrm>
              <a:off x="6553200" y="1371600"/>
              <a:ext cx="609600" cy="685800"/>
            </a:xfrm>
            <a:prstGeom prst="roundRect">
              <a:avLst>
                <a:gd fmla="val 16667" name="adj"/>
              </a:avLst>
            </a:prstGeom>
            <a:solidFill>
              <a:srgbClr val="FFCC66"/>
            </a:solidFill>
            <a:ln>
              <a:noFill/>
            </a:ln>
            <a:effectLst>
              <a:outerShdw blurRad="57150" rotWithShape="0" algn="ctr" dir="5400000" dist="19050">
                <a:srgbClr val="000000">
                  <a:alpha val="62745"/>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rPr b="1" lang="en-US" sz="1200">
                  <a:solidFill>
                    <a:srgbClr val="FFCC66"/>
                  </a:solidFill>
                  <a:latin typeface="Arial"/>
                  <a:ea typeface="Arial"/>
                  <a:cs typeface="Arial"/>
                  <a:sym typeface="Arial"/>
                </a:rPr>
                <a:t>App</a:t>
              </a:r>
              <a:endParaRPr sz="1100"/>
            </a:p>
          </p:txBody>
        </p:sp>
        <p:sp>
          <p:nvSpPr>
            <p:cNvPr id="7746" name="Google Shape;7746;p69"/>
            <p:cNvSpPr/>
            <p:nvPr/>
          </p:nvSpPr>
          <p:spPr>
            <a:xfrm>
              <a:off x="6248400" y="1371600"/>
              <a:ext cx="609600" cy="685800"/>
            </a:xfrm>
            <a:prstGeom prst="roundRect">
              <a:avLst>
                <a:gd fmla="val 16667" name="adj"/>
              </a:avLst>
            </a:prstGeom>
            <a:solidFill>
              <a:srgbClr val="FFCC66"/>
            </a:solidFill>
            <a:ln>
              <a:noFill/>
            </a:ln>
            <a:effectLst>
              <a:outerShdw blurRad="57150" rotWithShape="0" algn="ctr" dir="5400000" dist="19050">
                <a:srgbClr val="000000">
                  <a:alpha val="62745"/>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rPr b="1" lang="en-US" sz="1200">
                  <a:solidFill>
                    <a:srgbClr val="FFCC66"/>
                  </a:solidFill>
                  <a:latin typeface="Arial"/>
                  <a:ea typeface="Arial"/>
                  <a:cs typeface="Arial"/>
                  <a:sym typeface="Arial"/>
                </a:rPr>
                <a:t>App</a:t>
              </a:r>
              <a:endParaRPr sz="1100"/>
            </a:p>
          </p:txBody>
        </p:sp>
        <p:sp>
          <p:nvSpPr>
            <p:cNvPr id="7747" name="Google Shape;7747;p69"/>
            <p:cNvSpPr/>
            <p:nvPr/>
          </p:nvSpPr>
          <p:spPr>
            <a:xfrm>
              <a:off x="5943600" y="1371600"/>
              <a:ext cx="609600" cy="685800"/>
            </a:xfrm>
            <a:prstGeom prst="roundRect">
              <a:avLst>
                <a:gd fmla="val 16667" name="adj"/>
              </a:avLst>
            </a:prstGeom>
            <a:solidFill>
              <a:srgbClr val="FFCC66"/>
            </a:solidFill>
            <a:ln>
              <a:noFill/>
            </a:ln>
            <a:effectLst>
              <a:outerShdw blurRad="57150" rotWithShape="0" algn="ctr" dir="5400000" dist="19050">
                <a:srgbClr val="000000">
                  <a:alpha val="62745"/>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rPr b="1" lang="en-US" sz="1200">
                  <a:solidFill>
                    <a:srgbClr val="FFCC66"/>
                  </a:solidFill>
                  <a:latin typeface="Arial"/>
                  <a:ea typeface="Arial"/>
                  <a:cs typeface="Arial"/>
                  <a:sym typeface="Arial"/>
                </a:rPr>
                <a:t>App</a:t>
              </a:r>
              <a:endParaRPr sz="1100"/>
            </a:p>
          </p:txBody>
        </p:sp>
        <p:sp>
          <p:nvSpPr>
            <p:cNvPr id="7748" name="Google Shape;7748;p69"/>
            <p:cNvSpPr/>
            <p:nvPr/>
          </p:nvSpPr>
          <p:spPr>
            <a:xfrm>
              <a:off x="5638800" y="1371600"/>
              <a:ext cx="609600" cy="685800"/>
            </a:xfrm>
            <a:prstGeom prst="roundRect">
              <a:avLst>
                <a:gd fmla="val 16667" name="adj"/>
              </a:avLst>
            </a:prstGeom>
            <a:solidFill>
              <a:srgbClr val="FFCC66"/>
            </a:solidFill>
            <a:ln>
              <a:noFill/>
            </a:ln>
            <a:effectLst>
              <a:outerShdw blurRad="57150" rotWithShape="0" algn="ctr" dir="5400000" dist="19050">
                <a:srgbClr val="000000">
                  <a:alpha val="62745"/>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rPr b="1" lang="en-US" sz="1200">
                  <a:solidFill>
                    <a:srgbClr val="FFCC66"/>
                  </a:solidFill>
                  <a:latin typeface="Arial"/>
                  <a:ea typeface="Arial"/>
                  <a:cs typeface="Arial"/>
                  <a:sym typeface="Arial"/>
                </a:rPr>
                <a:t>App</a:t>
              </a:r>
              <a:endParaRPr sz="1100"/>
            </a:p>
          </p:txBody>
        </p:sp>
        <p:sp>
          <p:nvSpPr>
            <p:cNvPr id="7749" name="Google Shape;7749;p69"/>
            <p:cNvSpPr/>
            <p:nvPr/>
          </p:nvSpPr>
          <p:spPr>
            <a:xfrm>
              <a:off x="5334000" y="1371600"/>
              <a:ext cx="914400" cy="685800"/>
            </a:xfrm>
            <a:prstGeom prst="roundRect">
              <a:avLst>
                <a:gd fmla="val 16667" name="adj"/>
              </a:avLst>
            </a:prstGeom>
            <a:solidFill>
              <a:srgbClr val="FFCC66"/>
            </a:solidFill>
            <a:ln>
              <a:noFill/>
            </a:ln>
            <a:effectLst>
              <a:outerShdw blurRad="57150" rotWithShape="0" algn="ctr" dir="5400000" dist="19050">
                <a:srgbClr val="000000">
                  <a:alpha val="62745"/>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rPr b="1" lang="en-US" sz="1100">
                  <a:solidFill>
                    <a:srgbClr val="000000"/>
                  </a:solidFill>
                  <a:latin typeface="Arial"/>
                  <a:ea typeface="Arial"/>
                  <a:cs typeface="Arial"/>
                  <a:sym typeface="Arial"/>
                </a:rPr>
                <a:t>App</a:t>
              </a:r>
              <a:endParaRPr sz="1100"/>
            </a:p>
          </p:txBody>
        </p:sp>
      </p:grpSp>
      <p:sp>
        <p:nvSpPr>
          <p:cNvPr id="7750" name="Google Shape;7750;p69"/>
          <p:cNvSpPr/>
          <p:nvPr/>
        </p:nvSpPr>
        <p:spPr>
          <a:xfrm>
            <a:off x="1659698" y="1422445"/>
            <a:ext cx="1428600" cy="552300"/>
          </a:xfrm>
          <a:prstGeom prst="roundRect">
            <a:avLst>
              <a:gd fmla="val 16667" name="adj"/>
            </a:avLst>
          </a:prstGeom>
          <a:solidFill>
            <a:srgbClr val="000090"/>
          </a:solidFill>
          <a:ln>
            <a:noFill/>
          </a:ln>
          <a:effectLst>
            <a:outerShdw blurRad="57150" rotWithShape="0" algn="ctr" dir="5400000" dist="19050">
              <a:srgbClr val="000000">
                <a:alpha val="62745"/>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rPr b="1" lang="en-US" sz="1500">
                <a:solidFill>
                  <a:srgbClr val="FFFFFF"/>
                </a:solidFill>
                <a:latin typeface="Arial"/>
                <a:ea typeface="Arial"/>
                <a:cs typeface="Arial"/>
                <a:sym typeface="Arial"/>
              </a:rPr>
              <a:t>Specialized</a:t>
            </a:r>
            <a:endParaRPr sz="1100"/>
          </a:p>
          <a:p>
            <a:pPr indent="0" lvl="0" marL="0" marR="0" rtl="0" algn="ctr">
              <a:spcBef>
                <a:spcPts val="0"/>
              </a:spcBef>
              <a:spcAft>
                <a:spcPts val="0"/>
              </a:spcAft>
              <a:buNone/>
            </a:pPr>
            <a:r>
              <a:rPr b="1" lang="en-US" sz="1500">
                <a:solidFill>
                  <a:srgbClr val="FFFFFF"/>
                </a:solidFill>
                <a:latin typeface="Arial"/>
                <a:ea typeface="Arial"/>
                <a:cs typeface="Arial"/>
                <a:sym typeface="Arial"/>
              </a:rPr>
              <a:t>Applications</a:t>
            </a:r>
            <a:endParaRPr sz="1100"/>
          </a:p>
        </p:txBody>
      </p:sp>
      <p:sp>
        <p:nvSpPr>
          <p:cNvPr id="7751" name="Google Shape;7751;p69"/>
          <p:cNvSpPr txBox="1"/>
          <p:nvPr/>
        </p:nvSpPr>
        <p:spPr>
          <a:xfrm>
            <a:off x="5014324" y="3825816"/>
            <a:ext cx="3129300" cy="1066800"/>
          </a:xfrm>
          <a:prstGeom prst="rect">
            <a:avLst/>
          </a:prstGeom>
          <a:noFill/>
          <a:ln>
            <a:noFill/>
          </a:ln>
        </p:spPr>
        <p:txBody>
          <a:bodyPr anchorCtr="0" anchor="t" bIns="34275" lIns="68575" spcFirstLastPara="1" rIns="68575" wrap="square" tIns="34275">
            <a:spAutoFit/>
          </a:bodyPr>
          <a:lstStyle/>
          <a:p>
            <a:pPr indent="0" lvl="0" marL="0" marR="0" rtl="0" algn="ctr">
              <a:lnSpc>
                <a:spcPct val="90000"/>
              </a:lnSpc>
              <a:spcBef>
                <a:spcPts val="0"/>
              </a:spcBef>
              <a:spcAft>
                <a:spcPts val="0"/>
              </a:spcAft>
              <a:buNone/>
            </a:pPr>
            <a:r>
              <a:rPr b="0" lang="en-US" sz="1800">
                <a:solidFill>
                  <a:srgbClr val="000000"/>
                </a:solidFill>
                <a:latin typeface="Arial"/>
                <a:ea typeface="Arial"/>
                <a:cs typeface="Arial"/>
                <a:sym typeface="Arial"/>
              </a:rPr>
              <a:t>Horizontal</a:t>
            </a:r>
            <a:endParaRPr sz="1100"/>
          </a:p>
          <a:p>
            <a:pPr indent="0" lvl="0" marL="0" marR="0" rtl="0" algn="ctr">
              <a:lnSpc>
                <a:spcPct val="90000"/>
              </a:lnSpc>
              <a:spcBef>
                <a:spcPts val="0"/>
              </a:spcBef>
              <a:spcAft>
                <a:spcPts val="0"/>
              </a:spcAft>
              <a:buNone/>
            </a:pPr>
            <a:r>
              <a:rPr b="0" lang="en-US" sz="1800">
                <a:solidFill>
                  <a:srgbClr val="000000"/>
                </a:solidFill>
                <a:latin typeface="Arial"/>
                <a:ea typeface="Arial"/>
                <a:cs typeface="Arial"/>
                <a:sym typeface="Arial"/>
              </a:rPr>
              <a:t>Open interfaces</a:t>
            </a:r>
            <a:endParaRPr sz="1100"/>
          </a:p>
          <a:p>
            <a:pPr indent="0" lvl="0" marL="0" marR="0" rtl="0" algn="ctr">
              <a:lnSpc>
                <a:spcPct val="90000"/>
              </a:lnSpc>
              <a:spcBef>
                <a:spcPts val="0"/>
              </a:spcBef>
              <a:spcAft>
                <a:spcPts val="0"/>
              </a:spcAft>
              <a:buNone/>
            </a:pPr>
            <a:r>
              <a:rPr b="0" lang="en-US" sz="1800">
                <a:solidFill>
                  <a:srgbClr val="000000"/>
                </a:solidFill>
                <a:latin typeface="Arial"/>
                <a:ea typeface="Arial"/>
                <a:cs typeface="Arial"/>
                <a:sym typeface="Arial"/>
              </a:rPr>
              <a:t>Rapid innovation</a:t>
            </a:r>
            <a:endParaRPr sz="1100"/>
          </a:p>
          <a:p>
            <a:pPr indent="0" lvl="0" marL="0" marR="0" rtl="0" algn="ctr">
              <a:lnSpc>
                <a:spcPct val="90000"/>
              </a:lnSpc>
              <a:spcBef>
                <a:spcPts val="0"/>
              </a:spcBef>
              <a:spcAft>
                <a:spcPts val="0"/>
              </a:spcAft>
              <a:buNone/>
            </a:pPr>
            <a:r>
              <a:rPr b="0" lang="en-US" sz="1800">
                <a:solidFill>
                  <a:srgbClr val="000000"/>
                </a:solidFill>
                <a:latin typeface="Arial"/>
                <a:ea typeface="Arial"/>
                <a:cs typeface="Arial"/>
                <a:sym typeface="Arial"/>
              </a:rPr>
              <a:t>Huge industry</a:t>
            </a:r>
            <a:endParaRPr sz="1100"/>
          </a:p>
        </p:txBody>
      </p:sp>
      <p:grpSp>
        <p:nvGrpSpPr>
          <p:cNvPr id="7752" name="Google Shape;7752;p69"/>
          <p:cNvGrpSpPr/>
          <p:nvPr/>
        </p:nvGrpSpPr>
        <p:grpSpPr>
          <a:xfrm>
            <a:off x="5635137" y="2942119"/>
            <a:ext cx="1899761" cy="783592"/>
            <a:chOff x="5308190" y="3212068"/>
            <a:chExt cx="3212311" cy="1359931"/>
          </a:xfrm>
        </p:grpSpPr>
        <p:sp>
          <p:nvSpPr>
            <p:cNvPr id="7753" name="Google Shape;7753;p69"/>
            <p:cNvSpPr/>
            <p:nvPr/>
          </p:nvSpPr>
          <p:spPr>
            <a:xfrm>
              <a:off x="6096000" y="3874196"/>
              <a:ext cx="2424501" cy="697803"/>
            </a:xfrm>
            <a:prstGeom prst="roundRect">
              <a:avLst>
                <a:gd fmla="val 16667" name="adj"/>
              </a:avLst>
            </a:prstGeom>
            <a:solidFill>
              <a:srgbClr val="000090"/>
            </a:solidFill>
            <a:ln>
              <a:noFill/>
            </a:ln>
            <a:effectLst>
              <a:outerShdw blurRad="57150" rotWithShape="0" algn="ctr" dir="5400000" dist="19050">
                <a:srgbClr val="000000">
                  <a:alpha val="62745"/>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rPr b="1" lang="en-US" sz="1200">
                  <a:solidFill>
                    <a:srgbClr val="FFFFFF"/>
                  </a:solidFill>
                  <a:latin typeface="Arial"/>
                  <a:ea typeface="Arial"/>
                  <a:cs typeface="Arial"/>
                  <a:sym typeface="Arial"/>
                </a:rPr>
                <a:t>Microprocessor</a:t>
              </a:r>
              <a:endParaRPr sz="1100"/>
            </a:p>
          </p:txBody>
        </p:sp>
        <p:grpSp>
          <p:nvGrpSpPr>
            <p:cNvPr id="7754" name="Google Shape;7754;p69"/>
            <p:cNvGrpSpPr/>
            <p:nvPr/>
          </p:nvGrpSpPr>
          <p:grpSpPr>
            <a:xfrm>
              <a:off x="5308190" y="3212068"/>
              <a:ext cx="3121640" cy="440663"/>
              <a:chOff x="5384390" y="3200400"/>
              <a:chExt cx="3121640" cy="440663"/>
            </a:xfrm>
          </p:grpSpPr>
          <p:cxnSp>
            <p:nvCxnSpPr>
              <p:cNvPr id="7755" name="Google Shape;7755;p69"/>
              <p:cNvCxnSpPr/>
              <p:nvPr/>
            </p:nvCxnSpPr>
            <p:spPr>
              <a:xfrm>
                <a:off x="5384390" y="3424423"/>
                <a:ext cx="3121640" cy="4509"/>
              </a:xfrm>
              <a:prstGeom prst="straightConnector1">
                <a:avLst/>
              </a:prstGeom>
              <a:noFill/>
              <a:ln cap="flat" cmpd="sng" w="12700">
                <a:solidFill>
                  <a:schemeClr val="dk1"/>
                </a:solidFill>
                <a:prstDash val="solid"/>
                <a:miter lim="800000"/>
                <a:headEnd len="sm" w="sm" type="none"/>
                <a:tailEnd len="sm" w="sm" type="none"/>
              </a:ln>
            </p:spPr>
          </p:cxnSp>
          <p:sp>
            <p:nvSpPr>
              <p:cNvPr id="7756" name="Google Shape;7756;p69"/>
              <p:cNvSpPr txBox="1"/>
              <p:nvPr/>
            </p:nvSpPr>
            <p:spPr>
              <a:xfrm>
                <a:off x="5761913" y="3200400"/>
                <a:ext cx="2465881" cy="440663"/>
              </a:xfrm>
              <a:prstGeom prst="rect">
                <a:avLst/>
              </a:prstGeom>
              <a:solidFill>
                <a:srgbClr val="FFFFFF"/>
              </a:solid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US" sz="1200">
                    <a:solidFill>
                      <a:srgbClr val="000000"/>
                    </a:solidFill>
                    <a:latin typeface="Arial"/>
                    <a:ea typeface="Arial"/>
                    <a:cs typeface="Arial"/>
                    <a:sym typeface="Arial"/>
                  </a:rPr>
                  <a:t>Open Interface</a:t>
                </a:r>
                <a:endParaRPr sz="1100"/>
              </a:p>
            </p:txBody>
          </p:sp>
        </p:grpSp>
      </p:grpSp>
      <p:sp>
        <p:nvSpPr>
          <p:cNvPr id="7757" name="Google Shape;7757;p69"/>
          <p:cNvSpPr txBox="1"/>
          <p:nvPr/>
        </p:nvSpPr>
        <p:spPr>
          <a:xfrm>
            <a:off x="114653" y="4912799"/>
            <a:ext cx="16908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900">
                <a:solidFill>
                  <a:schemeClr val="dk1"/>
                </a:solidFill>
                <a:latin typeface="Arial"/>
                <a:ea typeface="Arial"/>
                <a:cs typeface="Arial"/>
                <a:sym typeface="Arial"/>
              </a:rPr>
              <a:t>* Slide  courtesy: N. McKeown</a:t>
            </a:r>
            <a:endParaRPr sz="1100"/>
          </a:p>
        </p:txBody>
      </p:sp>
      <p:grpSp>
        <p:nvGrpSpPr>
          <p:cNvPr id="7758" name="Google Shape;7758;p69"/>
          <p:cNvGrpSpPr/>
          <p:nvPr/>
        </p:nvGrpSpPr>
        <p:grpSpPr>
          <a:xfrm>
            <a:off x="5270325" y="1758185"/>
            <a:ext cx="2773614" cy="1403777"/>
            <a:chOff x="6751528" y="2043623"/>
            <a:chExt cx="3698152" cy="1871703"/>
          </a:xfrm>
        </p:grpSpPr>
        <p:sp>
          <p:nvSpPr>
            <p:cNvPr id="7759" name="Google Shape;7759;p69"/>
            <p:cNvSpPr txBox="1"/>
            <p:nvPr/>
          </p:nvSpPr>
          <p:spPr>
            <a:xfrm>
              <a:off x="7864926" y="2718201"/>
              <a:ext cx="412292" cy="40011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0" i="1" lang="en-US" sz="1500">
                  <a:solidFill>
                    <a:srgbClr val="000000"/>
                  </a:solidFill>
                  <a:latin typeface="Arial"/>
                  <a:ea typeface="Arial"/>
                  <a:cs typeface="Arial"/>
                  <a:sym typeface="Arial"/>
                </a:rPr>
                <a:t>or</a:t>
              </a:r>
              <a:endParaRPr sz="1100"/>
            </a:p>
          </p:txBody>
        </p:sp>
        <p:sp>
          <p:nvSpPr>
            <p:cNvPr id="7760" name="Google Shape;7760;p69"/>
            <p:cNvSpPr txBox="1"/>
            <p:nvPr/>
          </p:nvSpPr>
          <p:spPr>
            <a:xfrm>
              <a:off x="9007926" y="2706533"/>
              <a:ext cx="412200" cy="708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US" sz="1500">
                  <a:solidFill>
                    <a:srgbClr val="000000"/>
                  </a:solidFill>
                  <a:latin typeface="Arial"/>
                  <a:ea typeface="Arial"/>
                  <a:cs typeface="Arial"/>
                  <a:sym typeface="Arial"/>
                </a:rPr>
                <a:t>or</a:t>
              </a:r>
              <a:endParaRPr sz="1100"/>
            </a:p>
          </p:txBody>
        </p:sp>
        <p:grpSp>
          <p:nvGrpSpPr>
            <p:cNvPr id="7761" name="Google Shape;7761;p69"/>
            <p:cNvGrpSpPr/>
            <p:nvPr/>
          </p:nvGrpSpPr>
          <p:grpSpPr>
            <a:xfrm>
              <a:off x="7216411" y="2043623"/>
              <a:ext cx="2590800" cy="338554"/>
              <a:chOff x="5806858" y="3260868"/>
              <a:chExt cx="2590800" cy="338554"/>
            </a:xfrm>
          </p:grpSpPr>
          <p:cxnSp>
            <p:nvCxnSpPr>
              <p:cNvPr id="7762" name="Google Shape;7762;p69"/>
              <p:cNvCxnSpPr/>
              <p:nvPr/>
            </p:nvCxnSpPr>
            <p:spPr>
              <a:xfrm>
                <a:off x="5806858" y="3427413"/>
                <a:ext cx="2590800" cy="1587"/>
              </a:xfrm>
              <a:prstGeom prst="straightConnector1">
                <a:avLst/>
              </a:prstGeom>
              <a:noFill/>
              <a:ln cap="flat" cmpd="sng" w="12700">
                <a:solidFill>
                  <a:schemeClr val="dk1"/>
                </a:solidFill>
                <a:prstDash val="solid"/>
                <a:miter lim="800000"/>
                <a:headEnd len="sm" w="sm" type="none"/>
                <a:tailEnd len="sm" w="sm" type="none"/>
              </a:ln>
            </p:spPr>
          </p:cxnSp>
          <p:sp>
            <p:nvSpPr>
              <p:cNvPr id="7763" name="Google Shape;7763;p69"/>
              <p:cNvSpPr txBox="1"/>
              <p:nvPr/>
            </p:nvSpPr>
            <p:spPr>
              <a:xfrm>
                <a:off x="6287547" y="3260868"/>
                <a:ext cx="1621357" cy="338554"/>
              </a:xfrm>
              <a:prstGeom prst="rect">
                <a:avLst/>
              </a:prstGeom>
              <a:solidFill>
                <a:srgbClr val="FFFFFF"/>
              </a:solid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US" sz="1200">
                    <a:solidFill>
                      <a:srgbClr val="000000"/>
                    </a:solidFill>
                    <a:latin typeface="Arial"/>
                    <a:ea typeface="Arial"/>
                    <a:cs typeface="Arial"/>
                    <a:sym typeface="Arial"/>
                  </a:rPr>
                  <a:t>Open Interface</a:t>
                </a:r>
                <a:endParaRPr sz="1100"/>
              </a:p>
            </p:txBody>
          </p:sp>
        </p:grpSp>
        <p:grpSp>
          <p:nvGrpSpPr>
            <p:cNvPr id="7764" name="Google Shape;7764;p69"/>
            <p:cNvGrpSpPr/>
            <p:nvPr/>
          </p:nvGrpSpPr>
          <p:grpSpPr>
            <a:xfrm>
              <a:off x="6751528" y="2505206"/>
              <a:ext cx="1178700" cy="1118545"/>
              <a:chOff x="6914366" y="2467628"/>
              <a:chExt cx="1178700" cy="1118545"/>
            </a:xfrm>
          </p:grpSpPr>
          <p:pic>
            <p:nvPicPr>
              <p:cNvPr id="7765" name="Google Shape;7765;p69"/>
              <p:cNvPicPr preferRelativeResize="0"/>
              <p:nvPr/>
            </p:nvPicPr>
            <p:blipFill rotWithShape="1">
              <a:blip r:embed="rId5">
                <a:alphaModFix/>
              </a:blip>
              <a:srcRect b="0" l="0" r="0" t="0"/>
              <a:stretch/>
            </p:blipFill>
            <p:spPr>
              <a:xfrm>
                <a:off x="6930000" y="2467628"/>
                <a:ext cx="1026811" cy="788444"/>
              </a:xfrm>
              <a:prstGeom prst="rect">
                <a:avLst/>
              </a:prstGeom>
              <a:noFill/>
              <a:ln>
                <a:noFill/>
              </a:ln>
            </p:spPr>
          </p:pic>
          <p:sp>
            <p:nvSpPr>
              <p:cNvPr id="7766" name="Google Shape;7766;p69"/>
              <p:cNvSpPr txBox="1"/>
              <p:nvPr/>
            </p:nvSpPr>
            <p:spPr>
              <a:xfrm>
                <a:off x="6914366" y="3206673"/>
                <a:ext cx="1178700" cy="379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Windows</a:t>
                </a:r>
                <a:endParaRPr sz="1100"/>
              </a:p>
            </p:txBody>
          </p:sp>
        </p:grpSp>
        <p:grpSp>
          <p:nvGrpSpPr>
            <p:cNvPr id="7767" name="Google Shape;7767;p69"/>
            <p:cNvGrpSpPr/>
            <p:nvPr/>
          </p:nvGrpSpPr>
          <p:grpSpPr>
            <a:xfrm>
              <a:off x="8166970" y="2450566"/>
              <a:ext cx="862106" cy="1200310"/>
              <a:chOff x="5173249" y="6258478"/>
              <a:chExt cx="862106" cy="1200310"/>
            </a:xfrm>
          </p:grpSpPr>
          <p:pic>
            <p:nvPicPr>
              <p:cNvPr descr="A picture containing table, toy, yellow&#10;&#10;Description automatically generated" id="7768" name="Google Shape;7768;p69"/>
              <p:cNvPicPr preferRelativeResize="0"/>
              <p:nvPr/>
            </p:nvPicPr>
            <p:blipFill rotWithShape="1">
              <a:blip r:embed="rId6">
                <a:alphaModFix/>
              </a:blip>
              <a:srcRect b="0" l="0" r="0" t="0"/>
              <a:stretch/>
            </p:blipFill>
            <p:spPr>
              <a:xfrm>
                <a:off x="5173249" y="6258478"/>
                <a:ext cx="763916" cy="900148"/>
              </a:xfrm>
              <a:prstGeom prst="rect">
                <a:avLst/>
              </a:prstGeom>
              <a:noFill/>
              <a:ln>
                <a:noFill/>
              </a:ln>
            </p:spPr>
          </p:pic>
          <p:sp>
            <p:nvSpPr>
              <p:cNvPr id="7769" name="Google Shape;7769;p69"/>
              <p:cNvSpPr txBox="1"/>
              <p:nvPr/>
            </p:nvSpPr>
            <p:spPr>
              <a:xfrm>
                <a:off x="5187855" y="7079288"/>
                <a:ext cx="847500" cy="379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Linux</a:t>
                </a:r>
                <a:endParaRPr sz="1100"/>
              </a:p>
            </p:txBody>
          </p:sp>
        </p:grpSp>
        <p:grpSp>
          <p:nvGrpSpPr>
            <p:cNvPr id="7770" name="Google Shape;7770;p69"/>
            <p:cNvGrpSpPr/>
            <p:nvPr/>
          </p:nvGrpSpPr>
          <p:grpSpPr>
            <a:xfrm>
              <a:off x="9331890" y="2343411"/>
              <a:ext cx="1117790" cy="1571915"/>
              <a:chOff x="6125227" y="6163850"/>
              <a:chExt cx="1117790" cy="1571915"/>
            </a:xfrm>
          </p:grpSpPr>
          <p:pic>
            <p:nvPicPr>
              <p:cNvPr descr="How to reset the Mac Os 9 password" id="7771" name="Google Shape;7771;p69"/>
              <p:cNvPicPr preferRelativeResize="0"/>
              <p:nvPr/>
            </p:nvPicPr>
            <p:blipFill rotWithShape="1">
              <a:blip r:embed="rId7">
                <a:alphaModFix/>
              </a:blip>
              <a:srcRect b="0" l="0" r="0" t="0"/>
              <a:stretch/>
            </p:blipFill>
            <p:spPr>
              <a:xfrm>
                <a:off x="6125227" y="6163850"/>
                <a:ext cx="994775" cy="994775"/>
              </a:xfrm>
              <a:prstGeom prst="rect">
                <a:avLst/>
              </a:prstGeom>
              <a:noFill/>
              <a:ln>
                <a:noFill/>
              </a:ln>
            </p:spPr>
          </p:pic>
          <p:sp>
            <p:nvSpPr>
              <p:cNvPr id="7772" name="Google Shape;7772;p69"/>
              <p:cNvSpPr txBox="1"/>
              <p:nvPr/>
            </p:nvSpPr>
            <p:spPr>
              <a:xfrm>
                <a:off x="6129417" y="7068865"/>
                <a:ext cx="1113600" cy="66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MAC OS</a:t>
                </a:r>
                <a:endParaRPr sz="1100"/>
              </a:p>
            </p:txBody>
          </p:sp>
        </p:grpSp>
      </p:grpSp>
      <p:sp>
        <p:nvSpPr>
          <p:cNvPr id="7773" name="Google Shape;7773;p69"/>
          <p:cNvSpPr/>
          <p:nvPr/>
        </p:nvSpPr>
        <p:spPr>
          <a:xfrm>
            <a:off x="3955093" y="4002065"/>
            <a:ext cx="884100" cy="573000"/>
          </a:xfrm>
          <a:prstGeom prst="rightArrow">
            <a:avLst>
              <a:gd fmla="val 50000" name="adj1"/>
              <a:gd fmla="val 50000" name="adj2"/>
            </a:avLst>
          </a:prstGeom>
          <a:gradFill>
            <a:gsLst>
              <a:gs pos="0">
                <a:schemeClr val="lt1"/>
              </a:gs>
              <a:gs pos="100000">
                <a:srgbClr val="0000A8"/>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7774" name="Google Shape;7774;p69"/>
          <p:cNvSpPr/>
          <p:nvPr/>
        </p:nvSpPr>
        <p:spPr>
          <a:xfrm>
            <a:off x="3956658" y="2134120"/>
            <a:ext cx="884100" cy="573000"/>
          </a:xfrm>
          <a:prstGeom prst="rightArrow">
            <a:avLst>
              <a:gd fmla="val 50000" name="adj1"/>
              <a:gd fmla="val 50000" name="adj2"/>
            </a:avLst>
          </a:prstGeom>
          <a:gradFill>
            <a:gsLst>
              <a:gs pos="0">
                <a:schemeClr val="lt1"/>
              </a:gs>
              <a:gs pos="100000">
                <a:srgbClr val="0000A8"/>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37"/>
                                        </p:tgtEl>
                                        <p:attrNameLst>
                                          <p:attrName>style.visibility</p:attrName>
                                        </p:attrNameLst>
                                      </p:cBhvr>
                                      <p:to>
                                        <p:strVal val="visible"/>
                                      </p:to>
                                    </p:set>
                                    <p:animEffect filter="fade" transition="in">
                                      <p:cBhvr>
                                        <p:cTn dur="500"/>
                                        <p:tgtEl>
                                          <p:spTgt spid="773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736"/>
                                        </p:tgtEl>
                                        <p:attrNameLst>
                                          <p:attrName>style.visibility</p:attrName>
                                        </p:attrNameLst>
                                      </p:cBhvr>
                                      <p:to>
                                        <p:strVal val="visible"/>
                                      </p:to>
                                    </p:set>
                                    <p:animEffect filter="fade" transition="in">
                                      <p:cBhvr>
                                        <p:cTn dur="500"/>
                                        <p:tgtEl>
                                          <p:spTgt spid="773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750"/>
                                        </p:tgtEl>
                                        <p:attrNameLst>
                                          <p:attrName>style.visibility</p:attrName>
                                        </p:attrNameLst>
                                      </p:cBhvr>
                                      <p:to>
                                        <p:strVal val="visible"/>
                                      </p:to>
                                    </p:set>
                                    <p:animEffect filter="fade" transition="in">
                                      <p:cBhvr>
                                        <p:cTn dur="500"/>
                                        <p:tgtEl>
                                          <p:spTgt spid="77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74"/>
                                        </p:tgtEl>
                                        <p:attrNameLst>
                                          <p:attrName>style.visibility</p:attrName>
                                        </p:attrNameLst>
                                      </p:cBhvr>
                                      <p:to>
                                        <p:strVal val="visible"/>
                                      </p:to>
                                    </p:set>
                                    <p:animEffect filter="fade" transition="in">
                                      <p:cBhvr>
                                        <p:cTn dur="500"/>
                                        <p:tgtEl>
                                          <p:spTgt spid="77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52"/>
                                        </p:tgtEl>
                                        <p:attrNameLst>
                                          <p:attrName>style.visibility</p:attrName>
                                        </p:attrNameLst>
                                      </p:cBhvr>
                                      <p:to>
                                        <p:strVal val="visible"/>
                                      </p:to>
                                    </p:set>
                                    <p:animEffect filter="fade" transition="in">
                                      <p:cBhvr>
                                        <p:cTn dur="500"/>
                                        <p:tgtEl>
                                          <p:spTgt spid="7752"/>
                                        </p:tgtEl>
                                      </p:cBhvr>
                                    </p:animEffect>
                                  </p:childTnLst>
                                </p:cTn>
                              </p:par>
                              <p:par>
                                <p:cTn fill="hold" nodeType="withEffect" presetClass="entr" presetID="10" presetSubtype="0">
                                  <p:stCondLst>
                                    <p:cond delay="0"/>
                                  </p:stCondLst>
                                  <p:childTnLst>
                                    <p:set>
                                      <p:cBhvr>
                                        <p:cTn dur="1" fill="hold">
                                          <p:stCondLst>
                                            <p:cond delay="0"/>
                                          </p:stCondLst>
                                        </p:cTn>
                                        <p:tgtEl>
                                          <p:spTgt spid="7731"/>
                                        </p:tgtEl>
                                        <p:attrNameLst>
                                          <p:attrName>style.visibility</p:attrName>
                                        </p:attrNameLst>
                                      </p:cBhvr>
                                      <p:to>
                                        <p:strVal val="visible"/>
                                      </p:to>
                                    </p:set>
                                    <p:animEffect filter="fade" transition="in">
                                      <p:cBhvr>
                                        <p:cTn dur="500"/>
                                        <p:tgtEl>
                                          <p:spTgt spid="77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58"/>
                                        </p:tgtEl>
                                        <p:attrNameLst>
                                          <p:attrName>style.visibility</p:attrName>
                                        </p:attrNameLst>
                                      </p:cBhvr>
                                      <p:to>
                                        <p:strVal val="visible"/>
                                      </p:to>
                                    </p:set>
                                    <p:animEffect filter="fade" transition="in">
                                      <p:cBhvr>
                                        <p:cTn dur="500"/>
                                        <p:tgtEl>
                                          <p:spTgt spid="77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38"/>
                                        </p:tgtEl>
                                        <p:attrNameLst>
                                          <p:attrName>style.visibility</p:attrName>
                                        </p:attrNameLst>
                                      </p:cBhvr>
                                      <p:to>
                                        <p:strVal val="visible"/>
                                      </p:to>
                                    </p:set>
                                    <p:animEffect filter="fade" transition="in">
                                      <p:cBhvr>
                                        <p:cTn dur="500"/>
                                        <p:tgtEl>
                                          <p:spTgt spid="77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34"/>
                                        </p:tgtEl>
                                        <p:attrNameLst>
                                          <p:attrName>style.visibility</p:attrName>
                                        </p:attrNameLst>
                                      </p:cBhvr>
                                      <p:to>
                                        <p:strVal val="visible"/>
                                      </p:to>
                                    </p:set>
                                    <p:animEffect filter="fade" transition="in">
                                      <p:cBhvr>
                                        <p:cTn dur="500"/>
                                        <p:tgtEl>
                                          <p:spTgt spid="77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73"/>
                                        </p:tgtEl>
                                        <p:attrNameLst>
                                          <p:attrName>style.visibility</p:attrName>
                                        </p:attrNameLst>
                                      </p:cBhvr>
                                      <p:to>
                                        <p:strVal val="visible"/>
                                      </p:to>
                                    </p:set>
                                    <p:animEffect filter="fade" transition="in">
                                      <p:cBhvr>
                                        <p:cTn dur="500"/>
                                        <p:tgtEl>
                                          <p:spTgt spid="777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751"/>
                                        </p:tgtEl>
                                        <p:attrNameLst>
                                          <p:attrName>style.visibility</p:attrName>
                                        </p:attrNameLst>
                                      </p:cBhvr>
                                      <p:to>
                                        <p:strVal val="visible"/>
                                      </p:to>
                                    </p:set>
                                    <p:animEffect filter="fade" transition="in">
                                      <p:cBhvr>
                                        <p:cTn dur="500"/>
                                        <p:tgtEl>
                                          <p:spTgt spid="77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7"/>
          <p:cNvSpPr txBox="1"/>
          <p:nvPr>
            <p:ph type="title"/>
          </p:nvPr>
        </p:nvSpPr>
        <p:spPr>
          <a:xfrm>
            <a:off x="-10582" y="140794"/>
            <a:ext cx="7886700" cy="671100"/>
          </a:xfrm>
          <a:prstGeom prst="rect">
            <a:avLst/>
          </a:prstGeom>
          <a:noFill/>
          <a:ln>
            <a:noFill/>
          </a:ln>
        </p:spPr>
        <p:txBody>
          <a:bodyPr anchorCtr="0" anchor="ctr" bIns="34275" lIns="68575" spcFirstLastPara="1" rIns="68575" wrap="square" tIns="34275">
            <a:normAutofit fontScale="90000"/>
          </a:bodyPr>
          <a:lstStyle/>
          <a:p>
            <a:pPr indent="0" lvl="0" marL="0" rtl="0" algn="l">
              <a:spcBef>
                <a:spcPts val="0"/>
              </a:spcBef>
              <a:spcAft>
                <a:spcPts val="0"/>
              </a:spcAft>
              <a:buClr>
                <a:srgbClr val="0000A3"/>
              </a:buClr>
              <a:buSzPct val="100000"/>
              <a:buFont typeface="Arial"/>
              <a:buNone/>
            </a:pPr>
            <a:r>
              <a:rPr lang="en-US"/>
              <a:t>Επίπεδο Δικτύου: “επίπεδο ελέγχου” roadmap</a:t>
            </a:r>
            <a:endParaRPr/>
          </a:p>
        </p:txBody>
      </p:sp>
      <p:pic>
        <p:nvPicPr>
          <p:cNvPr descr="A train crossing a bridge over a body of water&#10;&#10;Description automatically generated" id="695" name="Google Shape;695;p7"/>
          <p:cNvPicPr preferRelativeResize="0"/>
          <p:nvPr/>
        </p:nvPicPr>
        <p:blipFill rotWithShape="1">
          <a:blip r:embed="rId3">
            <a:alphaModFix/>
          </a:blip>
          <a:srcRect b="0" l="0" r="0" t="0"/>
          <a:stretch/>
        </p:blipFill>
        <p:spPr>
          <a:xfrm>
            <a:off x="5401866" y="1034397"/>
            <a:ext cx="2326736" cy="1745052"/>
          </a:xfrm>
          <a:prstGeom prst="rect">
            <a:avLst/>
          </a:prstGeom>
          <a:noFill/>
          <a:ln>
            <a:noFill/>
          </a:ln>
        </p:spPr>
      </p:pic>
      <p:sp>
        <p:nvSpPr>
          <p:cNvPr id="696" name="Google Shape;696;p7"/>
          <p:cNvSpPr txBox="1"/>
          <p:nvPr/>
        </p:nvSpPr>
        <p:spPr>
          <a:xfrm>
            <a:off x="5071256" y="3108423"/>
            <a:ext cx="3799800" cy="1453200"/>
          </a:xfrm>
          <a:prstGeom prst="rect">
            <a:avLst/>
          </a:prstGeom>
          <a:noFill/>
          <a:ln>
            <a:noFill/>
          </a:ln>
        </p:spPr>
        <p:txBody>
          <a:bodyPr anchorCtr="0" anchor="t" bIns="34275" lIns="68575" spcFirstLastPara="1" rIns="68575" wrap="square" tIns="34275">
            <a:normAutofit/>
          </a:bodyPr>
          <a:lstStyle/>
          <a:p>
            <a:pPr indent="-203200" lvl="0" marL="304800" rtl="0" algn="l">
              <a:lnSpc>
                <a:spcPct val="90000"/>
              </a:lnSpc>
              <a:spcBef>
                <a:spcPts val="0"/>
              </a:spcBef>
              <a:spcAft>
                <a:spcPts val="0"/>
              </a:spcAft>
              <a:buClr>
                <a:schemeClr val="lt2"/>
              </a:buClr>
              <a:buSzPts val="2200"/>
              <a:buFont typeface="Noto Sans Symbols"/>
              <a:buChar char="▪"/>
            </a:pPr>
            <a:r>
              <a:rPr lang="en-US" sz="2200">
                <a:solidFill>
                  <a:schemeClr val="lt2"/>
                </a:solidFill>
              </a:rPr>
              <a:t>Διαχείριση δικτύου, διαμόρφωση</a:t>
            </a:r>
            <a:endParaRPr sz="2200">
              <a:solidFill>
                <a:schemeClr val="lt2"/>
              </a:solidFill>
            </a:endParaRPr>
          </a:p>
          <a:p>
            <a:pPr indent="-177800" lvl="1" marL="520700" rtl="0" algn="l">
              <a:lnSpc>
                <a:spcPct val="90000"/>
              </a:lnSpc>
              <a:spcBef>
                <a:spcPts val="400"/>
              </a:spcBef>
              <a:spcAft>
                <a:spcPts val="0"/>
              </a:spcAft>
              <a:buClr>
                <a:schemeClr val="lt2"/>
              </a:buClr>
              <a:buSzPts val="2200"/>
              <a:buChar char="•"/>
            </a:pPr>
            <a:r>
              <a:rPr lang="en-US" sz="2200">
                <a:solidFill>
                  <a:schemeClr val="lt2"/>
                </a:solidFill>
              </a:rPr>
              <a:t>SNMP</a:t>
            </a:r>
            <a:endParaRPr sz="2200">
              <a:solidFill>
                <a:schemeClr val="lt2"/>
              </a:solidFill>
            </a:endParaRPr>
          </a:p>
          <a:p>
            <a:pPr indent="-177800" lvl="1" marL="520700" rtl="0" algn="l">
              <a:lnSpc>
                <a:spcPct val="90000"/>
              </a:lnSpc>
              <a:spcBef>
                <a:spcPts val="400"/>
              </a:spcBef>
              <a:spcAft>
                <a:spcPts val="0"/>
              </a:spcAft>
              <a:buClr>
                <a:schemeClr val="lt2"/>
              </a:buClr>
              <a:buSzPts val="2200"/>
              <a:buChar char="•"/>
            </a:pPr>
            <a:r>
              <a:rPr lang="en-US" sz="2200">
                <a:solidFill>
                  <a:schemeClr val="lt2"/>
                </a:solidFill>
              </a:rPr>
              <a:t>NETCONF/YANG</a:t>
            </a:r>
            <a:endParaRPr sz="2200">
              <a:solidFill>
                <a:schemeClr val="lt2"/>
              </a:solidFill>
            </a:endParaRPr>
          </a:p>
        </p:txBody>
      </p:sp>
      <p:sp>
        <p:nvSpPr>
          <p:cNvPr id="697" name="Google Shape;697;p7"/>
          <p:cNvSpPr txBox="1"/>
          <p:nvPr/>
        </p:nvSpPr>
        <p:spPr>
          <a:xfrm>
            <a:off x="9637" y="1021219"/>
            <a:ext cx="4432800" cy="3779400"/>
          </a:xfrm>
          <a:prstGeom prst="rect">
            <a:avLst/>
          </a:prstGeom>
          <a:noFill/>
          <a:ln>
            <a:noFill/>
          </a:ln>
        </p:spPr>
        <p:txBody>
          <a:bodyPr anchorCtr="0" anchor="t" bIns="34275" lIns="68575" spcFirstLastPara="1" rIns="68575" wrap="square" tIns="34275">
            <a:noAutofit/>
          </a:bodyPr>
          <a:lstStyle/>
          <a:p>
            <a:pPr indent="-177800" lvl="0" marL="215900" rtl="0" algn="l">
              <a:lnSpc>
                <a:spcPct val="90000"/>
              </a:lnSpc>
              <a:spcBef>
                <a:spcPts val="0"/>
              </a:spcBef>
              <a:spcAft>
                <a:spcPts val="0"/>
              </a:spcAft>
              <a:buClr>
                <a:schemeClr val="lt2"/>
              </a:buClr>
              <a:buSzPts val="2200"/>
              <a:buFont typeface="Noto Sans Symbols"/>
              <a:buChar char="▪"/>
            </a:pPr>
            <a:r>
              <a:rPr lang="en-US" sz="2200">
                <a:solidFill>
                  <a:schemeClr val="lt2"/>
                </a:solidFill>
              </a:rPr>
              <a:t>εισαγωγή</a:t>
            </a:r>
            <a:endParaRPr sz="2200">
              <a:solidFill>
                <a:schemeClr val="lt2"/>
              </a:solidFill>
            </a:endParaRPr>
          </a:p>
          <a:p>
            <a:pPr indent="-190500" lvl="0" marL="215900" rtl="0" algn="l">
              <a:lnSpc>
                <a:spcPct val="90000"/>
              </a:lnSpc>
              <a:spcBef>
                <a:spcPts val="500"/>
              </a:spcBef>
              <a:spcAft>
                <a:spcPts val="0"/>
              </a:spcAft>
              <a:buClr>
                <a:srgbClr val="0000A8"/>
              </a:buClr>
              <a:buSzPts val="2200"/>
              <a:buFont typeface="Noto Sans Symbols"/>
              <a:buChar char="▪"/>
            </a:pPr>
            <a:r>
              <a:rPr lang="en-US" sz="2200">
                <a:solidFill>
                  <a:schemeClr val="dk1"/>
                </a:solidFill>
              </a:rPr>
              <a:t>αλγόριθμοι δρομολόγησης</a:t>
            </a:r>
            <a:endParaRPr sz="2200">
              <a:solidFill>
                <a:schemeClr val="dk1"/>
              </a:solidFill>
            </a:endParaRPr>
          </a:p>
          <a:p>
            <a:pPr indent="-215900" lvl="1" marL="558800" rtl="0" algn="l">
              <a:lnSpc>
                <a:spcPct val="90000"/>
              </a:lnSpc>
              <a:spcBef>
                <a:spcPts val="500"/>
              </a:spcBef>
              <a:spcAft>
                <a:spcPts val="0"/>
              </a:spcAft>
              <a:buClr>
                <a:srgbClr val="0000A8"/>
              </a:buClr>
              <a:buSzPts val="2200"/>
              <a:buFont typeface="Noto Sans Symbols"/>
              <a:buChar char="▪"/>
            </a:pPr>
            <a:r>
              <a:rPr lang="en-US" sz="2200">
                <a:solidFill>
                  <a:schemeClr val="dk1"/>
                </a:solidFill>
              </a:rPr>
              <a:t>κατάσταση ζεύξης</a:t>
            </a:r>
            <a:endParaRPr sz="2200">
              <a:solidFill>
                <a:schemeClr val="dk1"/>
              </a:solidFill>
            </a:endParaRPr>
          </a:p>
          <a:p>
            <a:pPr indent="-215900" lvl="1" marL="558800" rtl="0" algn="l">
              <a:lnSpc>
                <a:spcPct val="90000"/>
              </a:lnSpc>
              <a:spcBef>
                <a:spcPts val="500"/>
              </a:spcBef>
              <a:spcAft>
                <a:spcPts val="0"/>
              </a:spcAft>
              <a:buClr>
                <a:srgbClr val="0000A8"/>
              </a:buClr>
              <a:buSzPts val="2200"/>
              <a:buFont typeface="Noto Sans Symbols"/>
              <a:buChar char="▪"/>
            </a:pPr>
            <a:r>
              <a:rPr lang="en-US" sz="2200">
                <a:solidFill>
                  <a:schemeClr val="dk1"/>
                </a:solidFill>
              </a:rPr>
              <a:t>διανύσματος απόστασης</a:t>
            </a:r>
            <a:endParaRPr sz="2200">
              <a:solidFill>
                <a:schemeClr val="dk1"/>
              </a:solidFill>
            </a:endParaRPr>
          </a:p>
          <a:p>
            <a:pPr indent="-203200" lvl="0" marL="215900" rtl="0" algn="l">
              <a:lnSpc>
                <a:spcPct val="90000"/>
              </a:lnSpc>
              <a:spcBef>
                <a:spcPts val="500"/>
              </a:spcBef>
              <a:spcAft>
                <a:spcPts val="0"/>
              </a:spcAft>
              <a:buClr>
                <a:schemeClr val="lt2"/>
              </a:buClr>
              <a:buSzPts val="2200"/>
              <a:buFont typeface="Noto Sans Symbols"/>
              <a:buChar char="▪"/>
            </a:pPr>
            <a:r>
              <a:rPr lang="en-US" sz="2200">
                <a:solidFill>
                  <a:schemeClr val="lt2"/>
                </a:solidFill>
              </a:rPr>
              <a:t>δρομολόγηση ενδο-αυτόνομου συστήματος: OSPF</a:t>
            </a:r>
            <a:endParaRPr sz="2200">
              <a:solidFill>
                <a:schemeClr val="lt2"/>
              </a:solidFill>
            </a:endParaRPr>
          </a:p>
          <a:p>
            <a:pPr indent="-203200" lvl="0" marL="215900" rtl="0" algn="l">
              <a:lnSpc>
                <a:spcPct val="90000"/>
              </a:lnSpc>
              <a:spcBef>
                <a:spcPts val="500"/>
              </a:spcBef>
              <a:spcAft>
                <a:spcPts val="0"/>
              </a:spcAft>
              <a:buClr>
                <a:schemeClr val="lt2"/>
              </a:buClr>
              <a:buSzPts val="2200"/>
              <a:buFont typeface="Noto Sans Symbols"/>
              <a:buChar char="▪"/>
            </a:pPr>
            <a:r>
              <a:rPr lang="en-US" sz="2200">
                <a:solidFill>
                  <a:schemeClr val="lt2"/>
                </a:solidFill>
              </a:rPr>
              <a:t>δρομολόγηση ανάμεσα σε ISP: BGP</a:t>
            </a:r>
            <a:endParaRPr sz="2200">
              <a:solidFill>
                <a:schemeClr val="lt2"/>
              </a:solidFill>
            </a:endParaRPr>
          </a:p>
          <a:p>
            <a:pPr indent="-203200" lvl="0" marL="215900" rtl="0" algn="l">
              <a:lnSpc>
                <a:spcPct val="90000"/>
              </a:lnSpc>
              <a:spcBef>
                <a:spcPts val="500"/>
              </a:spcBef>
              <a:spcAft>
                <a:spcPts val="0"/>
              </a:spcAft>
              <a:buClr>
                <a:schemeClr val="lt2"/>
              </a:buClr>
              <a:buSzPts val="2200"/>
              <a:buFont typeface="Noto Sans Symbols"/>
              <a:buChar char="▪"/>
            </a:pPr>
            <a:r>
              <a:rPr lang="en-US" sz="2200">
                <a:solidFill>
                  <a:schemeClr val="lt2"/>
                </a:solidFill>
              </a:rPr>
              <a:t>SDN επίπεδο ελέγχου</a:t>
            </a:r>
            <a:endParaRPr sz="2200">
              <a:solidFill>
                <a:schemeClr val="lt2"/>
              </a:solidFill>
            </a:endParaRPr>
          </a:p>
          <a:p>
            <a:pPr indent="-203200" lvl="0" marL="215900" rtl="0" algn="l">
              <a:lnSpc>
                <a:spcPct val="90000"/>
              </a:lnSpc>
              <a:spcBef>
                <a:spcPts val="500"/>
              </a:spcBef>
              <a:spcAft>
                <a:spcPts val="0"/>
              </a:spcAft>
              <a:buClr>
                <a:schemeClr val="lt2"/>
              </a:buClr>
              <a:buSzPts val="2200"/>
              <a:buFont typeface="Noto Sans Symbols"/>
              <a:buChar char="▪"/>
            </a:pPr>
            <a:r>
              <a:rPr lang="en-US" sz="2200">
                <a:solidFill>
                  <a:schemeClr val="lt2"/>
                </a:solidFill>
              </a:rPr>
              <a:t>Πρωτόκολλο ελέγχου μηνυμάτων δικτύου: ICMP</a:t>
            </a:r>
            <a:endParaRPr sz="2200">
              <a:solidFill>
                <a:schemeClr val="lt2"/>
              </a:solidFill>
            </a:endParaRPr>
          </a:p>
          <a:p>
            <a:pPr indent="-317500" lvl="0" marL="355600" rtl="0" algn="l">
              <a:lnSpc>
                <a:spcPct val="90000"/>
              </a:lnSpc>
              <a:spcBef>
                <a:spcPts val="500"/>
              </a:spcBef>
              <a:spcAft>
                <a:spcPts val="0"/>
              </a:spcAft>
              <a:buClr>
                <a:srgbClr val="0000A3"/>
              </a:buClr>
              <a:buSzPts val="2400"/>
              <a:buFont typeface="Noto Sans Symbols"/>
              <a:buNone/>
            </a:pPr>
            <a:r>
              <a:t/>
            </a:r>
            <a:endParaRPr sz="2200">
              <a:solidFill>
                <a:schemeClr val="dk1"/>
              </a:solidFill>
            </a:endParaRPr>
          </a:p>
          <a:p>
            <a:pPr indent="-317500" lvl="0" marL="355600" marR="0" rtl="0" algn="l">
              <a:lnSpc>
                <a:spcPct val="90000"/>
              </a:lnSpc>
              <a:spcBef>
                <a:spcPts val="500"/>
              </a:spcBef>
              <a:spcAft>
                <a:spcPts val="0"/>
              </a:spcAft>
              <a:buClr>
                <a:srgbClr val="0000A3"/>
              </a:buClr>
              <a:buSzPts val="2400"/>
              <a:buFont typeface="Noto Sans Symbols"/>
              <a:buNone/>
            </a:pPr>
            <a:r>
              <a:t/>
            </a:r>
            <a:endParaRPr sz="2200">
              <a:solidFill>
                <a:srgbClr val="BFBFBF"/>
              </a:solidFill>
            </a:endParaRPr>
          </a:p>
        </p:txBody>
      </p:sp>
      <p:sp>
        <p:nvSpPr>
          <p:cNvPr id="698" name="Google Shape;698;p7"/>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8" name="Shape 7778"/>
        <p:cNvGrpSpPr/>
        <p:nvPr/>
      </p:nvGrpSpPr>
      <p:grpSpPr>
        <a:xfrm>
          <a:off x="0" y="0"/>
          <a:ext cx="0" cy="0"/>
          <a:chOff x="0" y="0"/>
          <a:chExt cx="0" cy="0"/>
        </a:xfrm>
      </p:grpSpPr>
      <p:grpSp>
        <p:nvGrpSpPr>
          <p:cNvPr id="7779" name="Google Shape;7779;p70"/>
          <p:cNvGrpSpPr/>
          <p:nvPr/>
        </p:nvGrpSpPr>
        <p:grpSpPr>
          <a:xfrm>
            <a:off x="1881914" y="956557"/>
            <a:ext cx="5156393" cy="1803001"/>
            <a:chOff x="943464" y="1363093"/>
            <a:chExt cx="6875191" cy="2404002"/>
          </a:xfrm>
        </p:grpSpPr>
        <p:grpSp>
          <p:nvGrpSpPr>
            <p:cNvPr id="7780" name="Google Shape;7780;p70"/>
            <p:cNvGrpSpPr/>
            <p:nvPr/>
          </p:nvGrpSpPr>
          <p:grpSpPr>
            <a:xfrm flipH="1">
              <a:off x="943464" y="2441244"/>
              <a:ext cx="855053" cy="655887"/>
              <a:chOff x="2839" y="3501"/>
              <a:chExt cx="755" cy="803"/>
            </a:xfrm>
          </p:grpSpPr>
          <p:pic>
            <p:nvPicPr>
              <p:cNvPr descr="desktop_computer_stylized_medium" id="7781" name="Google Shape;7781;p70"/>
              <p:cNvPicPr preferRelativeResize="0"/>
              <p:nvPr/>
            </p:nvPicPr>
            <p:blipFill rotWithShape="1">
              <a:blip r:embed="rId3">
                <a:alphaModFix/>
              </a:blip>
              <a:srcRect b="0" l="0" r="0" t="0"/>
              <a:stretch/>
            </p:blipFill>
            <p:spPr>
              <a:xfrm>
                <a:off x="2839" y="3501"/>
                <a:ext cx="755" cy="803"/>
              </a:xfrm>
              <a:prstGeom prst="rect">
                <a:avLst/>
              </a:prstGeom>
              <a:noFill/>
              <a:ln>
                <a:noFill/>
              </a:ln>
            </p:spPr>
          </p:pic>
          <p:sp>
            <p:nvSpPr>
              <p:cNvPr id="7782" name="Google Shape;7782;p70"/>
              <p:cNvSpPr/>
              <p:nvPr/>
            </p:nvSpPr>
            <p:spPr>
              <a:xfrm>
                <a:off x="2916" y="3578"/>
                <a:ext cx="356" cy="368"/>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783" name="Google Shape;7783;p70"/>
            <p:cNvSpPr/>
            <p:nvPr/>
          </p:nvSpPr>
          <p:spPr>
            <a:xfrm>
              <a:off x="2059747" y="1363093"/>
              <a:ext cx="5142041" cy="2404002"/>
            </a:xfrm>
            <a:custGeom>
              <a:rect b="b" l="l" r="r" t="t"/>
              <a:pathLst>
                <a:path extrusionOk="0" h="1409" w="2250">
                  <a:moveTo>
                    <a:pt x="0" y="624"/>
                  </a:moveTo>
                  <a:cubicBezTo>
                    <a:pt x="5" y="506"/>
                    <a:pt x="131" y="419"/>
                    <a:pt x="219" y="321"/>
                  </a:cubicBezTo>
                  <a:cubicBezTo>
                    <a:pt x="307" y="223"/>
                    <a:pt x="307" y="70"/>
                    <a:pt x="529" y="35"/>
                  </a:cubicBezTo>
                  <a:cubicBezTo>
                    <a:pt x="751" y="0"/>
                    <a:pt x="1311" y="36"/>
                    <a:pt x="1551" y="111"/>
                  </a:cubicBezTo>
                  <a:cubicBezTo>
                    <a:pt x="1791" y="186"/>
                    <a:pt x="1860" y="351"/>
                    <a:pt x="1968" y="483"/>
                  </a:cubicBezTo>
                  <a:cubicBezTo>
                    <a:pt x="2076" y="615"/>
                    <a:pt x="2250" y="767"/>
                    <a:pt x="2199" y="906"/>
                  </a:cubicBezTo>
                  <a:cubicBezTo>
                    <a:pt x="2148" y="1045"/>
                    <a:pt x="1860" y="1234"/>
                    <a:pt x="1659" y="1314"/>
                  </a:cubicBezTo>
                  <a:cubicBezTo>
                    <a:pt x="1458" y="1394"/>
                    <a:pt x="1192" y="1379"/>
                    <a:pt x="993" y="1386"/>
                  </a:cubicBezTo>
                  <a:cubicBezTo>
                    <a:pt x="794" y="1393"/>
                    <a:pt x="613" y="1409"/>
                    <a:pt x="465" y="1356"/>
                  </a:cubicBezTo>
                  <a:cubicBezTo>
                    <a:pt x="317" y="1303"/>
                    <a:pt x="180" y="1190"/>
                    <a:pt x="102" y="1068"/>
                  </a:cubicBezTo>
                  <a:cubicBezTo>
                    <a:pt x="24" y="946"/>
                    <a:pt x="21" y="716"/>
                    <a:pt x="0" y="624"/>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7784" name="Google Shape;7784;p70"/>
            <p:cNvSpPr/>
            <p:nvPr/>
          </p:nvSpPr>
          <p:spPr>
            <a:xfrm>
              <a:off x="2834105" y="2267385"/>
              <a:ext cx="781590" cy="317349"/>
            </a:xfrm>
            <a:custGeom>
              <a:rect b="b" l="l" r="r" t="t"/>
              <a:pathLst>
                <a:path extrusionOk="0" h="186" w="342">
                  <a:moveTo>
                    <a:pt x="0" y="186"/>
                  </a:moveTo>
                  <a:lnTo>
                    <a:pt x="342"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5" name="Google Shape;7785;p70"/>
            <p:cNvSpPr/>
            <p:nvPr/>
          </p:nvSpPr>
          <p:spPr>
            <a:xfrm>
              <a:off x="5254292" y="2313451"/>
              <a:ext cx="2285" cy="890624"/>
            </a:xfrm>
            <a:custGeom>
              <a:rect b="b" l="l" r="r" t="t"/>
              <a:pathLst>
                <a:path extrusionOk="0" h="522" w="1">
                  <a:moveTo>
                    <a:pt x="0" y="0"/>
                  </a:moveTo>
                  <a:lnTo>
                    <a:pt x="0" y="522"/>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6" name="Google Shape;7786;p70"/>
            <p:cNvSpPr/>
            <p:nvPr/>
          </p:nvSpPr>
          <p:spPr>
            <a:xfrm>
              <a:off x="3670544" y="2323688"/>
              <a:ext cx="2285" cy="916217"/>
            </a:xfrm>
            <a:custGeom>
              <a:rect b="b" l="l" r="r" t="t"/>
              <a:pathLst>
                <a:path extrusionOk="0" h="537" w="1">
                  <a:moveTo>
                    <a:pt x="0" y="0"/>
                  </a:moveTo>
                  <a:lnTo>
                    <a:pt x="0" y="537"/>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7" name="Google Shape;7787;p70"/>
            <p:cNvSpPr/>
            <p:nvPr/>
          </p:nvSpPr>
          <p:spPr>
            <a:xfrm>
              <a:off x="3736497" y="2298095"/>
              <a:ext cx="1462948" cy="1050313"/>
            </a:xfrm>
            <a:custGeom>
              <a:rect b="b" l="l" r="r" t="t"/>
              <a:pathLst>
                <a:path extrusionOk="0" h="174" w="378">
                  <a:moveTo>
                    <a:pt x="0" y="174"/>
                  </a:moveTo>
                  <a:lnTo>
                    <a:pt x="378"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8" name="Google Shape;7788;p70"/>
            <p:cNvSpPr/>
            <p:nvPr/>
          </p:nvSpPr>
          <p:spPr>
            <a:xfrm>
              <a:off x="5292247" y="2891845"/>
              <a:ext cx="1161856" cy="455711"/>
            </a:xfrm>
            <a:custGeom>
              <a:rect b="b" l="l" r="r" t="t"/>
              <a:pathLst>
                <a:path extrusionOk="0" h="270" w="366">
                  <a:moveTo>
                    <a:pt x="0" y="270"/>
                  </a:moveTo>
                  <a:lnTo>
                    <a:pt x="366"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9" name="Google Shape;7789;p70"/>
            <p:cNvSpPr/>
            <p:nvPr/>
          </p:nvSpPr>
          <p:spPr>
            <a:xfrm flipH="1" rot="10800000">
              <a:off x="4022465" y="3327268"/>
              <a:ext cx="908330" cy="45719"/>
            </a:xfrm>
            <a:custGeom>
              <a:rect b="b" l="l" r="r" t="t"/>
              <a:pathLst>
                <a:path extrusionOk="0" h="1" w="366">
                  <a:moveTo>
                    <a:pt x="366" y="0"/>
                  </a:moveTo>
                  <a:lnTo>
                    <a:pt x="0"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0" name="Google Shape;7790;p70"/>
            <p:cNvSpPr/>
            <p:nvPr/>
          </p:nvSpPr>
          <p:spPr>
            <a:xfrm>
              <a:off x="2710696" y="2820186"/>
              <a:ext cx="630757" cy="450430"/>
            </a:xfrm>
            <a:custGeom>
              <a:rect b="b" l="l" r="r" t="t"/>
              <a:pathLst>
                <a:path extrusionOk="0" h="264" w="276">
                  <a:moveTo>
                    <a:pt x="276" y="264"/>
                  </a:moveTo>
                  <a:lnTo>
                    <a:pt x="0"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1" name="Google Shape;7791;p70"/>
            <p:cNvSpPr/>
            <p:nvPr/>
          </p:nvSpPr>
          <p:spPr>
            <a:xfrm>
              <a:off x="4047627" y="2195725"/>
              <a:ext cx="836439" cy="1706"/>
            </a:xfrm>
            <a:custGeom>
              <a:rect b="b" l="l" r="r" t="t"/>
              <a:pathLst>
                <a:path extrusionOk="0" h="1" w="366">
                  <a:moveTo>
                    <a:pt x="366" y="0"/>
                  </a:moveTo>
                  <a:lnTo>
                    <a:pt x="0"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2" name="Google Shape;7792;p70"/>
            <p:cNvSpPr/>
            <p:nvPr/>
          </p:nvSpPr>
          <p:spPr>
            <a:xfrm>
              <a:off x="5572253" y="2248471"/>
              <a:ext cx="922986" cy="397685"/>
            </a:xfrm>
            <a:custGeom>
              <a:rect b="b" l="l" r="r" t="t"/>
              <a:pathLst>
                <a:path extrusionOk="0" h="267" w="396">
                  <a:moveTo>
                    <a:pt x="396" y="267"/>
                  </a:moveTo>
                  <a:lnTo>
                    <a:pt x="0"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3" name="Google Shape;7793;p70"/>
            <p:cNvSpPr/>
            <p:nvPr/>
          </p:nvSpPr>
          <p:spPr>
            <a:xfrm>
              <a:off x="2580431" y="1458657"/>
              <a:ext cx="2536740" cy="1100484"/>
            </a:xfrm>
            <a:custGeom>
              <a:rect b="b" l="l" r="r" t="t"/>
              <a:pathLst>
                <a:path extrusionOk="0" h="645" w="1110">
                  <a:moveTo>
                    <a:pt x="1110" y="342"/>
                  </a:moveTo>
                  <a:cubicBezTo>
                    <a:pt x="1104" y="0"/>
                    <a:pt x="21" y="63"/>
                    <a:pt x="0" y="645"/>
                  </a:cubicBezTo>
                </a:path>
              </a:pathLst>
            </a:custGeom>
            <a:no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4" name="Google Shape;7794;p70"/>
            <p:cNvSpPr txBox="1"/>
            <p:nvPr/>
          </p:nvSpPr>
          <p:spPr>
            <a:xfrm>
              <a:off x="2822678" y="2178663"/>
              <a:ext cx="4479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a:t>
              </a:r>
              <a:endParaRPr b="0" i="0" sz="1800" u="none" cap="none" strike="noStrike">
                <a:solidFill>
                  <a:srgbClr val="000000"/>
                </a:solidFill>
                <a:latin typeface="Arial"/>
                <a:ea typeface="Arial"/>
                <a:cs typeface="Arial"/>
                <a:sym typeface="Arial"/>
              </a:endParaRPr>
            </a:p>
          </p:txBody>
        </p:sp>
        <p:sp>
          <p:nvSpPr>
            <p:cNvPr id="7795" name="Google Shape;7795;p70"/>
            <p:cNvSpPr txBox="1"/>
            <p:nvPr/>
          </p:nvSpPr>
          <p:spPr>
            <a:xfrm>
              <a:off x="3617981" y="2552316"/>
              <a:ext cx="4479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a:t>
              </a:r>
              <a:endParaRPr b="0" i="0" sz="1800" u="none" cap="none" strike="noStrike">
                <a:solidFill>
                  <a:srgbClr val="000000"/>
                </a:solidFill>
                <a:latin typeface="Arial"/>
                <a:ea typeface="Arial"/>
                <a:cs typeface="Arial"/>
                <a:sym typeface="Arial"/>
              </a:endParaRPr>
            </a:p>
          </p:txBody>
        </p:sp>
        <p:sp>
          <p:nvSpPr>
            <p:cNvPr id="7796" name="Google Shape;7796;p70"/>
            <p:cNvSpPr txBox="1"/>
            <p:nvPr/>
          </p:nvSpPr>
          <p:spPr>
            <a:xfrm>
              <a:off x="2623853" y="2915732"/>
              <a:ext cx="4479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a:t>
              </a:r>
              <a:endParaRPr b="0" i="0" sz="1800" u="none" cap="none" strike="noStrike">
                <a:solidFill>
                  <a:srgbClr val="000000"/>
                </a:solidFill>
                <a:latin typeface="Arial"/>
                <a:ea typeface="Arial"/>
                <a:cs typeface="Arial"/>
                <a:sym typeface="Arial"/>
              </a:endParaRPr>
            </a:p>
          </p:txBody>
        </p:sp>
        <p:sp>
          <p:nvSpPr>
            <p:cNvPr id="7797" name="Google Shape;7797;p70"/>
            <p:cNvSpPr txBox="1"/>
            <p:nvPr/>
          </p:nvSpPr>
          <p:spPr>
            <a:xfrm>
              <a:off x="4495556" y="2710990"/>
              <a:ext cx="4479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a:t>
              </a:r>
              <a:endParaRPr b="0" i="0" sz="1800" u="none" cap="none" strike="noStrike">
                <a:solidFill>
                  <a:srgbClr val="000000"/>
                </a:solidFill>
                <a:latin typeface="Arial"/>
                <a:ea typeface="Arial"/>
                <a:cs typeface="Arial"/>
                <a:sym typeface="Arial"/>
              </a:endParaRPr>
            </a:p>
          </p:txBody>
        </p:sp>
        <p:sp>
          <p:nvSpPr>
            <p:cNvPr id="7798" name="Google Shape;7798;p70"/>
            <p:cNvSpPr txBox="1"/>
            <p:nvPr/>
          </p:nvSpPr>
          <p:spPr>
            <a:xfrm>
              <a:off x="4351579" y="3314977"/>
              <a:ext cx="4479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a:t>
              </a:r>
              <a:endParaRPr b="0" i="0" sz="1800" u="none" cap="none" strike="noStrike">
                <a:solidFill>
                  <a:srgbClr val="000000"/>
                </a:solidFill>
                <a:latin typeface="Arial"/>
                <a:ea typeface="Arial"/>
                <a:cs typeface="Arial"/>
                <a:sym typeface="Arial"/>
              </a:endParaRPr>
            </a:p>
          </p:txBody>
        </p:sp>
        <p:sp>
          <p:nvSpPr>
            <p:cNvPr id="7799" name="Google Shape;7799;p70"/>
            <p:cNvSpPr txBox="1"/>
            <p:nvPr/>
          </p:nvSpPr>
          <p:spPr>
            <a:xfrm>
              <a:off x="5174305" y="2583027"/>
              <a:ext cx="4479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a:t>
              </a:r>
              <a:endParaRPr b="0" i="0" sz="1800" u="none" cap="none" strike="noStrike">
                <a:solidFill>
                  <a:srgbClr val="000000"/>
                </a:solidFill>
                <a:latin typeface="Arial"/>
                <a:ea typeface="Arial"/>
                <a:cs typeface="Arial"/>
                <a:sym typeface="Arial"/>
              </a:endParaRPr>
            </a:p>
          </p:txBody>
        </p:sp>
        <p:sp>
          <p:nvSpPr>
            <p:cNvPr id="7800" name="Google Shape;7800;p70"/>
            <p:cNvSpPr txBox="1"/>
            <p:nvPr/>
          </p:nvSpPr>
          <p:spPr>
            <a:xfrm>
              <a:off x="5997032" y="3033458"/>
              <a:ext cx="4479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a:t>
              </a:r>
              <a:endParaRPr b="0" i="0" sz="1800" u="none" cap="none" strike="noStrike">
                <a:solidFill>
                  <a:srgbClr val="000000"/>
                </a:solidFill>
                <a:latin typeface="Arial"/>
                <a:ea typeface="Arial"/>
                <a:cs typeface="Arial"/>
                <a:sym typeface="Arial"/>
              </a:endParaRPr>
            </a:p>
          </p:txBody>
        </p:sp>
        <p:sp>
          <p:nvSpPr>
            <p:cNvPr id="7801" name="Google Shape;7801;p70"/>
            <p:cNvSpPr txBox="1"/>
            <p:nvPr/>
          </p:nvSpPr>
          <p:spPr>
            <a:xfrm>
              <a:off x="5935327" y="2117241"/>
              <a:ext cx="4479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5</a:t>
              </a:r>
              <a:endParaRPr b="0" i="0" sz="1800" u="none" cap="none" strike="noStrike">
                <a:solidFill>
                  <a:srgbClr val="000000"/>
                </a:solidFill>
                <a:latin typeface="Arial"/>
                <a:ea typeface="Arial"/>
                <a:cs typeface="Arial"/>
                <a:sym typeface="Arial"/>
              </a:endParaRPr>
            </a:p>
          </p:txBody>
        </p:sp>
        <p:sp>
          <p:nvSpPr>
            <p:cNvPr id="7802" name="Google Shape;7802;p70"/>
            <p:cNvSpPr txBox="1"/>
            <p:nvPr/>
          </p:nvSpPr>
          <p:spPr>
            <a:xfrm>
              <a:off x="4255594" y="1861315"/>
              <a:ext cx="4479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a:t>
              </a:r>
              <a:endParaRPr b="0" i="0" sz="1800" u="none" cap="none" strike="noStrike">
                <a:solidFill>
                  <a:srgbClr val="000000"/>
                </a:solidFill>
                <a:latin typeface="Arial"/>
                <a:ea typeface="Arial"/>
                <a:cs typeface="Arial"/>
                <a:sym typeface="Arial"/>
              </a:endParaRPr>
            </a:p>
          </p:txBody>
        </p:sp>
        <p:sp>
          <p:nvSpPr>
            <p:cNvPr id="7803" name="Google Shape;7803;p70"/>
            <p:cNvSpPr txBox="1"/>
            <p:nvPr/>
          </p:nvSpPr>
          <p:spPr>
            <a:xfrm>
              <a:off x="3453435" y="1405766"/>
              <a:ext cx="4479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5</a:t>
              </a:r>
              <a:endParaRPr b="0" i="0" sz="1800" u="none" cap="none" strike="noStrike">
                <a:solidFill>
                  <a:srgbClr val="000000"/>
                </a:solidFill>
                <a:latin typeface="Arial"/>
                <a:ea typeface="Arial"/>
                <a:cs typeface="Arial"/>
                <a:sym typeface="Arial"/>
              </a:endParaRPr>
            </a:p>
          </p:txBody>
        </p:sp>
        <p:grpSp>
          <p:nvGrpSpPr>
            <p:cNvPr id="7804" name="Google Shape;7804;p70"/>
            <p:cNvGrpSpPr/>
            <p:nvPr/>
          </p:nvGrpSpPr>
          <p:grpSpPr>
            <a:xfrm>
              <a:off x="7391175" y="2426604"/>
              <a:ext cx="427480" cy="711995"/>
              <a:chOff x="4140" y="429"/>
              <a:chExt cx="1425" cy="2396"/>
            </a:xfrm>
          </p:grpSpPr>
          <p:sp>
            <p:nvSpPr>
              <p:cNvPr id="7805" name="Google Shape;7805;p70"/>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6" name="Google Shape;7806;p70"/>
              <p:cNvSpPr/>
              <p:nvPr/>
            </p:nvSpPr>
            <p:spPr>
              <a:xfrm>
                <a:off x="4210" y="429"/>
                <a:ext cx="1046" cy="2285"/>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7" name="Google Shape;7807;p70"/>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8" name="Google Shape;7808;p70"/>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9" name="Google Shape;7809;p70"/>
              <p:cNvSpPr/>
              <p:nvPr/>
            </p:nvSpPr>
            <p:spPr>
              <a:xfrm>
                <a:off x="4210" y="690"/>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810" name="Google Shape;7810;p70"/>
              <p:cNvGrpSpPr/>
              <p:nvPr/>
            </p:nvGrpSpPr>
            <p:grpSpPr>
              <a:xfrm>
                <a:off x="4748" y="666"/>
                <a:ext cx="578" cy="150"/>
                <a:chOff x="613" y="2566"/>
                <a:chExt cx="721" cy="144"/>
              </a:xfrm>
            </p:grpSpPr>
            <p:sp>
              <p:nvSpPr>
                <p:cNvPr id="7811" name="Google Shape;7811;p70"/>
                <p:cNvSpPr/>
                <p:nvPr/>
              </p:nvSpPr>
              <p:spPr>
                <a:xfrm>
                  <a:off x="613" y="2566"/>
                  <a:ext cx="721" cy="14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2" name="Google Shape;7812;p70"/>
                <p:cNvSpPr/>
                <p:nvPr/>
              </p:nvSpPr>
              <p:spPr>
                <a:xfrm>
                  <a:off x="625" y="2581"/>
                  <a:ext cx="696"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813" name="Google Shape;7813;p70"/>
              <p:cNvSpPr/>
              <p:nvPr/>
            </p:nvSpPr>
            <p:spPr>
              <a:xfrm>
                <a:off x="4220" y="1022"/>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814" name="Google Shape;7814;p70"/>
              <p:cNvGrpSpPr/>
              <p:nvPr/>
            </p:nvGrpSpPr>
            <p:grpSpPr>
              <a:xfrm>
                <a:off x="4748" y="990"/>
                <a:ext cx="578" cy="134"/>
                <a:chOff x="615" y="2564"/>
                <a:chExt cx="721" cy="139"/>
              </a:xfrm>
            </p:grpSpPr>
            <p:sp>
              <p:nvSpPr>
                <p:cNvPr id="7815" name="Google Shape;7815;p70"/>
                <p:cNvSpPr/>
                <p:nvPr/>
              </p:nvSpPr>
              <p:spPr>
                <a:xfrm>
                  <a:off x="615" y="2564"/>
                  <a:ext cx="721" cy="139"/>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6" name="Google Shape;7816;p70"/>
                <p:cNvSpPr/>
                <p:nvPr/>
              </p:nvSpPr>
              <p:spPr>
                <a:xfrm>
                  <a:off x="628" y="2581"/>
                  <a:ext cx="69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817" name="Google Shape;7817;p70"/>
              <p:cNvSpPr/>
              <p:nvPr/>
            </p:nvSpPr>
            <p:spPr>
              <a:xfrm>
                <a:off x="4220" y="1354"/>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8" name="Google Shape;7818;p70"/>
              <p:cNvSpPr/>
              <p:nvPr/>
            </p:nvSpPr>
            <p:spPr>
              <a:xfrm>
                <a:off x="4230" y="1655"/>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819" name="Google Shape;7819;p70"/>
              <p:cNvGrpSpPr/>
              <p:nvPr/>
            </p:nvGrpSpPr>
            <p:grpSpPr>
              <a:xfrm>
                <a:off x="4738" y="1639"/>
                <a:ext cx="578" cy="142"/>
                <a:chOff x="618" y="2579"/>
                <a:chExt cx="720" cy="131"/>
              </a:xfrm>
            </p:grpSpPr>
            <p:sp>
              <p:nvSpPr>
                <p:cNvPr id="7820" name="Google Shape;7820;p70"/>
                <p:cNvSpPr/>
                <p:nvPr/>
              </p:nvSpPr>
              <p:spPr>
                <a:xfrm>
                  <a:off x="618" y="2579"/>
                  <a:ext cx="720" cy="131"/>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1" name="Google Shape;7821;p70"/>
                <p:cNvSpPr/>
                <p:nvPr/>
              </p:nvSpPr>
              <p:spPr>
                <a:xfrm>
                  <a:off x="630" y="2586"/>
                  <a:ext cx="695"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822" name="Google Shape;7822;p70"/>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823" name="Google Shape;7823;p70"/>
              <p:cNvGrpSpPr/>
              <p:nvPr/>
            </p:nvGrpSpPr>
            <p:grpSpPr>
              <a:xfrm>
                <a:off x="4738" y="1330"/>
                <a:ext cx="588" cy="134"/>
                <a:chOff x="613" y="2571"/>
                <a:chExt cx="732" cy="134"/>
              </a:xfrm>
            </p:grpSpPr>
            <p:sp>
              <p:nvSpPr>
                <p:cNvPr id="7824" name="Google Shape;7824;p70"/>
                <p:cNvSpPr/>
                <p:nvPr/>
              </p:nvSpPr>
              <p:spPr>
                <a:xfrm>
                  <a:off x="613" y="2571"/>
                  <a:ext cx="732" cy="13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5" name="Google Shape;7825;p70"/>
                <p:cNvSpPr/>
                <p:nvPr/>
              </p:nvSpPr>
              <p:spPr>
                <a:xfrm>
                  <a:off x="625" y="2587"/>
                  <a:ext cx="720"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826" name="Google Shape;7826;p70"/>
              <p:cNvSpPr/>
              <p:nvPr/>
            </p:nvSpPr>
            <p:spPr>
              <a:xfrm>
                <a:off x="5246" y="429"/>
                <a:ext cx="70" cy="2285"/>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7" name="Google Shape;7827;p70"/>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8" name="Google Shape;7828;p70"/>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9" name="Google Shape;7829;p70"/>
              <p:cNvSpPr/>
              <p:nvPr/>
            </p:nvSpPr>
            <p:spPr>
              <a:xfrm>
                <a:off x="5515" y="2611"/>
                <a:ext cx="50" cy="95"/>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0" name="Google Shape;7830;p70"/>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1" name="Google Shape;7831;p70"/>
              <p:cNvSpPr/>
              <p:nvPr/>
            </p:nvSpPr>
            <p:spPr>
              <a:xfrm>
                <a:off x="4140" y="2675"/>
                <a:ext cx="1196" cy="150"/>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2" name="Google Shape;7832;p70"/>
              <p:cNvSpPr/>
              <p:nvPr/>
            </p:nvSpPr>
            <p:spPr>
              <a:xfrm>
                <a:off x="4210" y="2714"/>
                <a:ext cx="1066" cy="79"/>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3" name="Google Shape;7833;p70"/>
              <p:cNvSpPr/>
              <p:nvPr/>
            </p:nvSpPr>
            <p:spPr>
              <a:xfrm>
                <a:off x="4309" y="2382"/>
                <a:ext cx="159" cy="142"/>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4" name="Google Shape;7834;p70"/>
              <p:cNvSpPr/>
              <p:nvPr/>
            </p:nvSpPr>
            <p:spPr>
              <a:xfrm>
                <a:off x="4489" y="2382"/>
                <a:ext cx="159" cy="142"/>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0000"/>
                  </a:solidFill>
                  <a:latin typeface="Arial"/>
                  <a:ea typeface="Arial"/>
                  <a:cs typeface="Arial"/>
                  <a:sym typeface="Arial"/>
                </a:endParaRPr>
              </a:p>
            </p:txBody>
          </p:sp>
          <p:sp>
            <p:nvSpPr>
              <p:cNvPr id="7835" name="Google Shape;7835;p70"/>
              <p:cNvSpPr/>
              <p:nvPr/>
            </p:nvSpPr>
            <p:spPr>
              <a:xfrm>
                <a:off x="4658" y="2382"/>
                <a:ext cx="159" cy="142"/>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6" name="Google Shape;7836;p70"/>
              <p:cNvSpPr/>
              <p:nvPr/>
            </p:nvSpPr>
            <p:spPr>
              <a:xfrm>
                <a:off x="5067" y="1837"/>
                <a:ext cx="80" cy="759"/>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7837" name="Google Shape;7837;p70"/>
            <p:cNvCxnSpPr/>
            <p:nvPr/>
          </p:nvCxnSpPr>
          <p:spPr>
            <a:xfrm>
              <a:off x="1682405" y="2744686"/>
              <a:ext cx="526774" cy="0"/>
            </a:xfrm>
            <a:prstGeom prst="straightConnector1">
              <a:avLst/>
            </a:prstGeom>
            <a:solidFill>
              <a:srgbClr val="00CC99"/>
            </a:solidFill>
            <a:ln cap="flat" cmpd="sng" w="9525">
              <a:solidFill>
                <a:srgbClr val="000000"/>
              </a:solidFill>
              <a:prstDash val="solid"/>
              <a:round/>
              <a:headEnd len="sm" w="sm" type="none"/>
              <a:tailEnd len="sm" w="sm" type="none"/>
            </a:ln>
          </p:spPr>
        </p:cxnSp>
        <p:cxnSp>
          <p:nvCxnSpPr>
            <p:cNvPr id="7838" name="Google Shape;7838;p70"/>
            <p:cNvCxnSpPr/>
            <p:nvPr/>
          </p:nvCxnSpPr>
          <p:spPr>
            <a:xfrm>
              <a:off x="6895267" y="2779855"/>
              <a:ext cx="526774" cy="0"/>
            </a:xfrm>
            <a:prstGeom prst="straightConnector1">
              <a:avLst/>
            </a:prstGeom>
            <a:solidFill>
              <a:srgbClr val="00CC99"/>
            </a:solidFill>
            <a:ln cap="flat" cmpd="sng" w="9525">
              <a:solidFill>
                <a:srgbClr val="000000"/>
              </a:solidFill>
              <a:prstDash val="solid"/>
              <a:round/>
              <a:headEnd len="sm" w="sm" type="none"/>
              <a:tailEnd len="sm" w="sm" type="none"/>
            </a:ln>
          </p:spPr>
        </p:cxnSp>
        <p:grpSp>
          <p:nvGrpSpPr>
            <p:cNvPr id="7839" name="Google Shape;7839;p70"/>
            <p:cNvGrpSpPr/>
            <p:nvPr/>
          </p:nvGrpSpPr>
          <p:grpSpPr>
            <a:xfrm>
              <a:off x="3414626" y="1982945"/>
              <a:ext cx="687402" cy="481138"/>
              <a:chOff x="1736090" y="2893762"/>
              <a:chExt cx="565150" cy="347852"/>
            </a:xfrm>
          </p:grpSpPr>
          <p:grpSp>
            <p:nvGrpSpPr>
              <p:cNvPr id="7840" name="Google Shape;7840;p70"/>
              <p:cNvGrpSpPr/>
              <p:nvPr/>
            </p:nvGrpSpPr>
            <p:grpSpPr>
              <a:xfrm>
                <a:off x="1736090" y="2893762"/>
                <a:ext cx="565150" cy="292100"/>
                <a:chOff x="1871277" y="1576300"/>
                <a:chExt cx="1128371" cy="437861"/>
              </a:xfrm>
            </p:grpSpPr>
            <p:sp>
              <p:nvSpPr>
                <p:cNvPr id="7841" name="Google Shape;7841;p70"/>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842" name="Google Shape;7842;p70"/>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843" name="Google Shape;7843;p70"/>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844" name="Google Shape;7844;p70"/>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845" name="Google Shape;7845;p70"/>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846" name="Google Shape;7846;p70"/>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847" name="Google Shape;7847;p70"/>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848" name="Google Shape;7848;p70"/>
                <p:cNvCxnSpPr>
                  <a:endCxn id="7843"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7849" name="Google Shape;7849;p70"/>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7850" name="Google Shape;7850;p70"/>
              <p:cNvGrpSpPr/>
              <p:nvPr/>
            </p:nvGrpSpPr>
            <p:grpSpPr>
              <a:xfrm>
                <a:off x="1844715" y="2907714"/>
                <a:ext cx="356365" cy="333900"/>
                <a:chOff x="741398" y="1743005"/>
                <a:chExt cx="356365" cy="333900"/>
              </a:xfrm>
            </p:grpSpPr>
            <p:sp>
              <p:nvSpPr>
                <p:cNvPr id="7851" name="Google Shape;7851;p70"/>
                <p:cNvSpPr/>
                <p:nvPr/>
              </p:nvSpPr>
              <p:spPr>
                <a:xfrm>
                  <a:off x="741398" y="1850752"/>
                  <a:ext cx="356365" cy="168450"/>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852" name="Google Shape;7852;p70"/>
                <p:cNvSpPr txBox="1"/>
                <p:nvPr/>
              </p:nvSpPr>
              <p:spPr>
                <a:xfrm>
                  <a:off x="783895" y="1743005"/>
                  <a:ext cx="288900" cy="33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v</a:t>
                  </a:r>
                  <a:endParaRPr sz="1100"/>
                </a:p>
              </p:txBody>
            </p:sp>
          </p:grpSp>
        </p:grpSp>
        <p:grpSp>
          <p:nvGrpSpPr>
            <p:cNvPr id="7853" name="Google Shape;7853;p70"/>
            <p:cNvGrpSpPr/>
            <p:nvPr/>
          </p:nvGrpSpPr>
          <p:grpSpPr>
            <a:xfrm>
              <a:off x="4888811" y="1979830"/>
              <a:ext cx="687402" cy="480963"/>
              <a:chOff x="1736090" y="2893762"/>
              <a:chExt cx="565150" cy="347726"/>
            </a:xfrm>
          </p:grpSpPr>
          <p:grpSp>
            <p:nvGrpSpPr>
              <p:cNvPr id="7854" name="Google Shape;7854;p70"/>
              <p:cNvGrpSpPr/>
              <p:nvPr/>
            </p:nvGrpSpPr>
            <p:grpSpPr>
              <a:xfrm>
                <a:off x="1736090" y="2893762"/>
                <a:ext cx="565150" cy="292100"/>
                <a:chOff x="1871277" y="1576300"/>
                <a:chExt cx="1128371" cy="437861"/>
              </a:xfrm>
            </p:grpSpPr>
            <p:sp>
              <p:nvSpPr>
                <p:cNvPr id="7855" name="Google Shape;7855;p70"/>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856" name="Google Shape;7856;p70"/>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857" name="Google Shape;7857;p70"/>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858" name="Google Shape;7858;p70"/>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859" name="Google Shape;7859;p70"/>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860" name="Google Shape;7860;p70"/>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861" name="Google Shape;7861;p70"/>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862" name="Google Shape;7862;p70"/>
                <p:cNvCxnSpPr>
                  <a:endCxn id="7857"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7863" name="Google Shape;7863;p70"/>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7864" name="Google Shape;7864;p70"/>
              <p:cNvGrpSpPr/>
              <p:nvPr/>
            </p:nvGrpSpPr>
            <p:grpSpPr>
              <a:xfrm>
                <a:off x="1844715" y="2907714"/>
                <a:ext cx="378664" cy="333774"/>
                <a:chOff x="741398" y="1743005"/>
                <a:chExt cx="378664" cy="333774"/>
              </a:xfrm>
            </p:grpSpPr>
            <p:sp>
              <p:nvSpPr>
                <p:cNvPr id="7865" name="Google Shape;7865;p70"/>
                <p:cNvSpPr/>
                <p:nvPr/>
              </p:nvSpPr>
              <p:spPr>
                <a:xfrm>
                  <a:off x="741398" y="1850752"/>
                  <a:ext cx="356365" cy="168450"/>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866" name="Google Shape;7866;p70"/>
                <p:cNvSpPr txBox="1"/>
                <p:nvPr/>
              </p:nvSpPr>
              <p:spPr>
                <a:xfrm>
                  <a:off x="767915" y="1743005"/>
                  <a:ext cx="352147" cy="33377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w</a:t>
                  </a:r>
                  <a:endParaRPr sz="1100"/>
                </a:p>
              </p:txBody>
            </p:sp>
          </p:grpSp>
        </p:grpSp>
        <p:grpSp>
          <p:nvGrpSpPr>
            <p:cNvPr id="7867" name="Google Shape;7867;p70"/>
            <p:cNvGrpSpPr/>
            <p:nvPr/>
          </p:nvGrpSpPr>
          <p:grpSpPr>
            <a:xfrm>
              <a:off x="2206359" y="2517647"/>
              <a:ext cx="687402" cy="480963"/>
              <a:chOff x="1736090" y="2893762"/>
              <a:chExt cx="565150" cy="347726"/>
            </a:xfrm>
          </p:grpSpPr>
          <p:grpSp>
            <p:nvGrpSpPr>
              <p:cNvPr id="7868" name="Google Shape;7868;p70"/>
              <p:cNvGrpSpPr/>
              <p:nvPr/>
            </p:nvGrpSpPr>
            <p:grpSpPr>
              <a:xfrm>
                <a:off x="1736090" y="2893762"/>
                <a:ext cx="565150" cy="292100"/>
                <a:chOff x="1871277" y="1576300"/>
                <a:chExt cx="1128371" cy="437861"/>
              </a:xfrm>
            </p:grpSpPr>
            <p:sp>
              <p:nvSpPr>
                <p:cNvPr id="7869" name="Google Shape;7869;p70"/>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870" name="Google Shape;7870;p70"/>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871" name="Google Shape;7871;p70"/>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872" name="Google Shape;7872;p70"/>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873" name="Google Shape;7873;p70"/>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874" name="Google Shape;7874;p70"/>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875" name="Google Shape;7875;p70"/>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876" name="Google Shape;7876;p70"/>
                <p:cNvCxnSpPr>
                  <a:endCxn id="7871"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7877" name="Google Shape;7877;p70"/>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7878" name="Google Shape;7878;p70"/>
              <p:cNvGrpSpPr/>
              <p:nvPr/>
            </p:nvGrpSpPr>
            <p:grpSpPr>
              <a:xfrm>
                <a:off x="1844715" y="2907714"/>
                <a:ext cx="356365" cy="333774"/>
                <a:chOff x="741398" y="1743005"/>
                <a:chExt cx="356365" cy="333774"/>
              </a:xfrm>
            </p:grpSpPr>
            <p:sp>
              <p:nvSpPr>
                <p:cNvPr id="7879" name="Google Shape;7879;p70"/>
                <p:cNvSpPr/>
                <p:nvPr/>
              </p:nvSpPr>
              <p:spPr>
                <a:xfrm>
                  <a:off x="741398" y="1850752"/>
                  <a:ext cx="356365" cy="168450"/>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880" name="Google Shape;7880;p70"/>
                <p:cNvSpPr txBox="1"/>
                <p:nvPr/>
              </p:nvSpPr>
              <p:spPr>
                <a:xfrm>
                  <a:off x="783895" y="1743005"/>
                  <a:ext cx="292553" cy="33377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u</a:t>
                  </a:r>
                  <a:endParaRPr sz="1100"/>
                </a:p>
              </p:txBody>
            </p:sp>
          </p:grpSp>
        </p:grpSp>
        <p:grpSp>
          <p:nvGrpSpPr>
            <p:cNvPr id="7881" name="Google Shape;7881;p70"/>
            <p:cNvGrpSpPr/>
            <p:nvPr/>
          </p:nvGrpSpPr>
          <p:grpSpPr>
            <a:xfrm>
              <a:off x="6285253" y="2579331"/>
              <a:ext cx="687402" cy="480963"/>
              <a:chOff x="1736090" y="2893762"/>
              <a:chExt cx="565150" cy="347726"/>
            </a:xfrm>
          </p:grpSpPr>
          <p:grpSp>
            <p:nvGrpSpPr>
              <p:cNvPr id="7882" name="Google Shape;7882;p70"/>
              <p:cNvGrpSpPr/>
              <p:nvPr/>
            </p:nvGrpSpPr>
            <p:grpSpPr>
              <a:xfrm>
                <a:off x="1736090" y="2893762"/>
                <a:ext cx="565150" cy="292100"/>
                <a:chOff x="1871277" y="1576300"/>
                <a:chExt cx="1128371" cy="437861"/>
              </a:xfrm>
            </p:grpSpPr>
            <p:sp>
              <p:nvSpPr>
                <p:cNvPr id="7883" name="Google Shape;7883;p70"/>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884" name="Google Shape;7884;p70"/>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885" name="Google Shape;7885;p70"/>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886" name="Google Shape;7886;p70"/>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887" name="Google Shape;7887;p70"/>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888" name="Google Shape;7888;p70"/>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889" name="Google Shape;7889;p70"/>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890" name="Google Shape;7890;p70"/>
                <p:cNvCxnSpPr>
                  <a:endCxn id="7885"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7891" name="Google Shape;7891;p70"/>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7892" name="Google Shape;7892;p70"/>
              <p:cNvGrpSpPr/>
              <p:nvPr/>
            </p:nvGrpSpPr>
            <p:grpSpPr>
              <a:xfrm>
                <a:off x="1844715" y="2907714"/>
                <a:ext cx="356365" cy="333774"/>
                <a:chOff x="741398" y="1743005"/>
                <a:chExt cx="356365" cy="333774"/>
              </a:xfrm>
            </p:grpSpPr>
            <p:sp>
              <p:nvSpPr>
                <p:cNvPr id="7893" name="Google Shape;7893;p70"/>
                <p:cNvSpPr/>
                <p:nvPr/>
              </p:nvSpPr>
              <p:spPr>
                <a:xfrm>
                  <a:off x="741398" y="1850752"/>
                  <a:ext cx="356365" cy="168450"/>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894" name="Google Shape;7894;p70"/>
                <p:cNvSpPr txBox="1"/>
                <p:nvPr/>
              </p:nvSpPr>
              <p:spPr>
                <a:xfrm>
                  <a:off x="783895" y="1743005"/>
                  <a:ext cx="278343" cy="33377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z</a:t>
                  </a:r>
                  <a:endParaRPr sz="1100"/>
                </a:p>
              </p:txBody>
            </p:sp>
          </p:grpSp>
        </p:grpSp>
        <p:grpSp>
          <p:nvGrpSpPr>
            <p:cNvPr id="7895" name="Google Shape;7895;p70"/>
            <p:cNvGrpSpPr/>
            <p:nvPr/>
          </p:nvGrpSpPr>
          <p:grpSpPr>
            <a:xfrm>
              <a:off x="4927962" y="3152913"/>
              <a:ext cx="687402" cy="480963"/>
              <a:chOff x="1736090" y="2893762"/>
              <a:chExt cx="565150" cy="347726"/>
            </a:xfrm>
          </p:grpSpPr>
          <p:grpSp>
            <p:nvGrpSpPr>
              <p:cNvPr id="7896" name="Google Shape;7896;p70"/>
              <p:cNvGrpSpPr/>
              <p:nvPr/>
            </p:nvGrpSpPr>
            <p:grpSpPr>
              <a:xfrm>
                <a:off x="1736090" y="2893762"/>
                <a:ext cx="565150" cy="292100"/>
                <a:chOff x="1871277" y="1576300"/>
                <a:chExt cx="1128371" cy="437861"/>
              </a:xfrm>
            </p:grpSpPr>
            <p:sp>
              <p:nvSpPr>
                <p:cNvPr id="7897" name="Google Shape;7897;p70"/>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898" name="Google Shape;7898;p70"/>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899" name="Google Shape;7899;p70"/>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900" name="Google Shape;7900;p70"/>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901" name="Google Shape;7901;p70"/>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902" name="Google Shape;7902;p70"/>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903" name="Google Shape;7903;p70"/>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904" name="Google Shape;7904;p70"/>
                <p:cNvCxnSpPr>
                  <a:endCxn id="7899"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7905" name="Google Shape;7905;p70"/>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7906" name="Google Shape;7906;p70"/>
              <p:cNvGrpSpPr/>
              <p:nvPr/>
            </p:nvGrpSpPr>
            <p:grpSpPr>
              <a:xfrm>
                <a:off x="1844715" y="2907714"/>
                <a:ext cx="356365" cy="333774"/>
                <a:chOff x="741398" y="1743005"/>
                <a:chExt cx="356365" cy="333774"/>
              </a:xfrm>
            </p:grpSpPr>
            <p:sp>
              <p:nvSpPr>
                <p:cNvPr id="7907" name="Google Shape;7907;p70"/>
                <p:cNvSpPr/>
                <p:nvPr/>
              </p:nvSpPr>
              <p:spPr>
                <a:xfrm>
                  <a:off x="741398" y="1850752"/>
                  <a:ext cx="356365" cy="168450"/>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908" name="Google Shape;7908;p70"/>
                <p:cNvSpPr txBox="1"/>
                <p:nvPr/>
              </p:nvSpPr>
              <p:spPr>
                <a:xfrm>
                  <a:off x="783895" y="1743005"/>
                  <a:ext cx="278343" cy="33377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y</a:t>
                  </a:r>
                  <a:endParaRPr sz="1100"/>
                </a:p>
              </p:txBody>
            </p:sp>
          </p:grpSp>
        </p:grpSp>
        <p:grpSp>
          <p:nvGrpSpPr>
            <p:cNvPr id="7909" name="Google Shape;7909;p70"/>
            <p:cNvGrpSpPr/>
            <p:nvPr/>
          </p:nvGrpSpPr>
          <p:grpSpPr>
            <a:xfrm>
              <a:off x="3337414" y="3136841"/>
              <a:ext cx="687402" cy="480963"/>
              <a:chOff x="1736090" y="2893762"/>
              <a:chExt cx="565150" cy="347726"/>
            </a:xfrm>
          </p:grpSpPr>
          <p:grpSp>
            <p:nvGrpSpPr>
              <p:cNvPr id="7910" name="Google Shape;7910;p70"/>
              <p:cNvGrpSpPr/>
              <p:nvPr/>
            </p:nvGrpSpPr>
            <p:grpSpPr>
              <a:xfrm>
                <a:off x="1736090" y="2893762"/>
                <a:ext cx="565150" cy="292100"/>
                <a:chOff x="1871277" y="1576300"/>
                <a:chExt cx="1128371" cy="437861"/>
              </a:xfrm>
            </p:grpSpPr>
            <p:sp>
              <p:nvSpPr>
                <p:cNvPr id="7911" name="Google Shape;7911;p70"/>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912" name="Google Shape;7912;p70"/>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913" name="Google Shape;7913;p70"/>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914" name="Google Shape;7914;p70"/>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915" name="Google Shape;7915;p70"/>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916" name="Google Shape;7916;p70"/>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917" name="Google Shape;7917;p70"/>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918" name="Google Shape;7918;p70"/>
                <p:cNvCxnSpPr>
                  <a:endCxn id="7913"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7919" name="Google Shape;7919;p70"/>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7920" name="Google Shape;7920;p70"/>
              <p:cNvGrpSpPr/>
              <p:nvPr/>
            </p:nvGrpSpPr>
            <p:grpSpPr>
              <a:xfrm>
                <a:off x="1844715" y="2907714"/>
                <a:ext cx="356365" cy="333774"/>
                <a:chOff x="741398" y="1743005"/>
                <a:chExt cx="356365" cy="333774"/>
              </a:xfrm>
            </p:grpSpPr>
            <p:sp>
              <p:nvSpPr>
                <p:cNvPr id="7921" name="Google Shape;7921;p70"/>
                <p:cNvSpPr/>
                <p:nvPr/>
              </p:nvSpPr>
              <p:spPr>
                <a:xfrm>
                  <a:off x="741398" y="1850752"/>
                  <a:ext cx="356365" cy="168450"/>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922" name="Google Shape;7922;p70"/>
                <p:cNvSpPr txBox="1"/>
                <p:nvPr/>
              </p:nvSpPr>
              <p:spPr>
                <a:xfrm>
                  <a:off x="783895" y="1743005"/>
                  <a:ext cx="278343" cy="33377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x</a:t>
                  </a:r>
                  <a:endParaRPr sz="1100"/>
                </a:p>
              </p:txBody>
            </p:sp>
          </p:grpSp>
        </p:grpSp>
      </p:grpSp>
      <p:sp>
        <p:nvSpPr>
          <p:cNvPr id="7923" name="Google Shape;7923;p70"/>
          <p:cNvSpPr txBox="1"/>
          <p:nvPr>
            <p:ph type="title"/>
          </p:nvPr>
        </p:nvSpPr>
        <p:spPr>
          <a:xfrm>
            <a:off x="19049" y="273104"/>
            <a:ext cx="8033100" cy="6711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00A3"/>
              </a:buClr>
              <a:buSzPts val="3300"/>
              <a:buFont typeface="Arial"/>
              <a:buNone/>
            </a:pPr>
            <a:r>
              <a:rPr lang="en-US" sz="3000"/>
              <a:t>Traffic engineering: difficult with traditional routing</a:t>
            </a:r>
            <a:endParaRPr sz="3000"/>
          </a:p>
        </p:txBody>
      </p:sp>
      <p:sp>
        <p:nvSpPr>
          <p:cNvPr id="7924" name="Google Shape;7924;p70"/>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
        <p:nvSpPr>
          <p:cNvPr id="7925" name="Google Shape;7925;p70"/>
          <p:cNvSpPr txBox="1"/>
          <p:nvPr/>
        </p:nvSpPr>
        <p:spPr>
          <a:xfrm>
            <a:off x="458243" y="2850771"/>
            <a:ext cx="7296000" cy="1877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2200" u="sng">
                <a:solidFill>
                  <a:srgbClr val="000090"/>
                </a:solidFill>
                <a:latin typeface="Arial"/>
                <a:ea typeface="Arial"/>
                <a:cs typeface="Arial"/>
                <a:sym typeface="Arial"/>
              </a:rPr>
              <a:t>Q: </a:t>
            </a:r>
            <a:r>
              <a:rPr lang="en-US" sz="2200"/>
              <a:t>Τι θα γίνει αν</a:t>
            </a:r>
            <a:r>
              <a:rPr lang="en-US" sz="2200">
                <a:solidFill>
                  <a:srgbClr val="000000"/>
                </a:solidFill>
                <a:latin typeface="Arial"/>
                <a:ea typeface="Arial"/>
                <a:cs typeface="Arial"/>
                <a:sym typeface="Arial"/>
              </a:rPr>
              <a:t> </a:t>
            </a:r>
            <a:r>
              <a:rPr lang="en-US" sz="2200"/>
              <a:t>ο χειριστής δικτύου θέλει η κίνηση</a:t>
            </a:r>
            <a:r>
              <a:rPr lang="en-US" sz="2200">
                <a:solidFill>
                  <a:srgbClr val="000000"/>
                </a:solidFill>
                <a:latin typeface="Arial"/>
                <a:ea typeface="Arial"/>
                <a:cs typeface="Arial"/>
                <a:sym typeface="Arial"/>
              </a:rPr>
              <a:t> u-to-z </a:t>
            </a:r>
            <a:r>
              <a:rPr lang="en-US" sz="2200"/>
              <a:t>να ρέει</a:t>
            </a:r>
            <a:r>
              <a:rPr lang="en-US" sz="2200">
                <a:solidFill>
                  <a:srgbClr val="000000"/>
                </a:solidFill>
                <a:latin typeface="Arial"/>
                <a:ea typeface="Arial"/>
                <a:cs typeface="Arial"/>
                <a:sym typeface="Arial"/>
              </a:rPr>
              <a:t> </a:t>
            </a:r>
            <a:r>
              <a:rPr lang="en-US" sz="2200"/>
              <a:t>κατά μήκος του </a:t>
            </a:r>
            <a:r>
              <a:rPr lang="en-US" sz="2200">
                <a:solidFill>
                  <a:srgbClr val="000000"/>
                </a:solidFill>
                <a:latin typeface="Arial"/>
                <a:ea typeface="Arial"/>
                <a:cs typeface="Arial"/>
                <a:sym typeface="Arial"/>
              </a:rPr>
              <a:t>uvwz, </a:t>
            </a:r>
            <a:r>
              <a:rPr lang="en-US" sz="2200"/>
              <a:t>αντί του</a:t>
            </a:r>
            <a:r>
              <a:rPr lang="en-US" sz="2200">
                <a:solidFill>
                  <a:srgbClr val="000000"/>
                </a:solidFill>
                <a:latin typeface="Arial"/>
                <a:ea typeface="Arial"/>
                <a:cs typeface="Arial"/>
                <a:sym typeface="Arial"/>
              </a:rPr>
              <a:t> uxyz?</a:t>
            </a:r>
            <a:endParaRPr sz="2200"/>
          </a:p>
          <a:p>
            <a:pPr indent="0" lvl="0" marL="0" marR="0" rtl="0" algn="l">
              <a:spcBef>
                <a:spcPts val="900"/>
              </a:spcBef>
              <a:spcAft>
                <a:spcPts val="0"/>
              </a:spcAft>
              <a:buNone/>
            </a:pPr>
            <a:r>
              <a:rPr lang="en-US" sz="2200" u="sng">
                <a:solidFill>
                  <a:srgbClr val="000090"/>
                </a:solidFill>
                <a:latin typeface="Arial"/>
                <a:ea typeface="Arial"/>
                <a:cs typeface="Arial"/>
                <a:sym typeface="Arial"/>
              </a:rPr>
              <a:t>A: </a:t>
            </a:r>
            <a:r>
              <a:rPr lang="en-US" sz="2200"/>
              <a:t>πρέπει να ξανα ορίσουμε τα βάρη των ζεύξεων</a:t>
            </a:r>
            <a:r>
              <a:rPr lang="en-US" sz="2200">
                <a:solidFill>
                  <a:srgbClr val="000000"/>
                </a:solidFill>
                <a:latin typeface="Arial"/>
                <a:ea typeface="Arial"/>
                <a:cs typeface="Arial"/>
                <a:sym typeface="Arial"/>
              </a:rPr>
              <a:t> </a:t>
            </a:r>
            <a:r>
              <a:rPr lang="en-US" sz="2200"/>
              <a:t>ώστε ο αλγόριθμος δρομολόγησης να υπολογίζει τις διαδρομές</a:t>
            </a:r>
            <a:r>
              <a:rPr lang="en-US" sz="2200">
                <a:solidFill>
                  <a:srgbClr val="000000"/>
                </a:solidFill>
                <a:latin typeface="Arial"/>
                <a:ea typeface="Arial"/>
                <a:cs typeface="Arial"/>
                <a:sym typeface="Arial"/>
              </a:rPr>
              <a:t> </a:t>
            </a:r>
            <a:r>
              <a:rPr lang="en-US" sz="2200"/>
              <a:t>αντίστοιχα </a:t>
            </a:r>
            <a:r>
              <a:rPr lang="en-US" sz="2200">
                <a:solidFill>
                  <a:srgbClr val="000000"/>
                </a:solidFill>
                <a:latin typeface="Arial"/>
                <a:ea typeface="Arial"/>
                <a:cs typeface="Arial"/>
                <a:sym typeface="Arial"/>
              </a:rPr>
              <a:t>(</a:t>
            </a:r>
            <a:r>
              <a:rPr lang="en-US" sz="2200"/>
              <a:t>ή χρειαζόμαστε ένα νέο αλγόριθμο</a:t>
            </a:r>
            <a:r>
              <a:rPr lang="en-US" sz="2200">
                <a:solidFill>
                  <a:srgbClr val="000000"/>
                </a:solidFill>
                <a:latin typeface="Arial"/>
                <a:ea typeface="Arial"/>
                <a:cs typeface="Arial"/>
                <a:sym typeface="Arial"/>
              </a:rPr>
              <a:t>)!</a:t>
            </a:r>
            <a:endParaRPr sz="2200"/>
          </a:p>
        </p:txBody>
      </p:sp>
      <p:sp>
        <p:nvSpPr>
          <p:cNvPr id="7926" name="Google Shape;7926;p70"/>
          <p:cNvSpPr/>
          <p:nvPr/>
        </p:nvSpPr>
        <p:spPr>
          <a:xfrm>
            <a:off x="2462252" y="1547362"/>
            <a:ext cx="4257217" cy="402925"/>
          </a:xfrm>
          <a:custGeom>
            <a:rect b="b" l="l" r="r" t="t"/>
            <a:pathLst>
              <a:path extrusionOk="0" h="537233" w="5676290">
                <a:moveTo>
                  <a:pt x="0" y="528658"/>
                </a:moveTo>
                <a:lnTo>
                  <a:pt x="834417" y="524911"/>
                </a:lnTo>
                <a:lnTo>
                  <a:pt x="2052521" y="0"/>
                </a:lnTo>
                <a:lnTo>
                  <a:pt x="3637117" y="1282"/>
                </a:lnTo>
                <a:lnTo>
                  <a:pt x="4909124" y="536359"/>
                </a:lnTo>
                <a:lnTo>
                  <a:pt x="5676290" y="537233"/>
                </a:lnTo>
              </a:path>
            </a:pathLst>
          </a:custGeom>
          <a:noFill/>
          <a:ln cap="flat" cmpd="sng" w="57150">
            <a:solidFill>
              <a:srgbClr val="C00000"/>
            </a:solidFill>
            <a:prstDash val="solid"/>
            <a:miter lim="800000"/>
            <a:headEnd len="sm" w="sm" type="none"/>
            <a:tailEnd len="med" w="med" type="triangl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7927" name="Google Shape;7927;p70"/>
          <p:cNvSpPr/>
          <p:nvPr/>
        </p:nvSpPr>
        <p:spPr>
          <a:xfrm flipH="1" rot="10800000">
            <a:off x="2435635" y="2046837"/>
            <a:ext cx="4257217" cy="402925"/>
          </a:xfrm>
          <a:custGeom>
            <a:rect b="b" l="l" r="r" t="t"/>
            <a:pathLst>
              <a:path extrusionOk="0" h="537233" w="5676290">
                <a:moveTo>
                  <a:pt x="0" y="528658"/>
                </a:moveTo>
                <a:lnTo>
                  <a:pt x="834417" y="524911"/>
                </a:lnTo>
                <a:lnTo>
                  <a:pt x="2052521" y="0"/>
                </a:lnTo>
                <a:lnTo>
                  <a:pt x="3637117" y="1282"/>
                </a:lnTo>
                <a:lnTo>
                  <a:pt x="4909124" y="536359"/>
                </a:lnTo>
                <a:lnTo>
                  <a:pt x="5676290" y="537233"/>
                </a:lnTo>
              </a:path>
            </a:pathLst>
          </a:custGeom>
          <a:noFill/>
          <a:ln cap="flat" cmpd="sng" w="57150">
            <a:solidFill>
              <a:srgbClr val="C00000"/>
            </a:solidFill>
            <a:prstDash val="solid"/>
            <a:miter lim="800000"/>
            <a:headEnd len="sm" w="sm" type="none"/>
            <a:tailEnd len="med" w="med" type="triangl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25">
                                            <p:txEl>
                                              <p:pRg end="0" st="0"/>
                                            </p:txEl>
                                          </p:spTgt>
                                        </p:tgtEl>
                                        <p:attrNameLst>
                                          <p:attrName>style.visibility</p:attrName>
                                        </p:attrNameLst>
                                      </p:cBhvr>
                                      <p:to>
                                        <p:strVal val="visible"/>
                                      </p:to>
                                    </p:set>
                                    <p:animEffect filter="fade" transition="in">
                                      <p:cBhvr>
                                        <p:cTn dur="500"/>
                                        <p:tgtEl>
                                          <p:spTgt spid="792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25">
                                            <p:txEl>
                                              <p:pRg end="1" st="1"/>
                                            </p:txEl>
                                          </p:spTgt>
                                        </p:tgtEl>
                                        <p:attrNameLst>
                                          <p:attrName>style.visibility</p:attrName>
                                        </p:attrNameLst>
                                      </p:cBhvr>
                                      <p:to>
                                        <p:strVal val="visible"/>
                                      </p:to>
                                    </p:set>
                                    <p:animEffect filter="fade" transition="in">
                                      <p:cBhvr>
                                        <p:cTn dur="500"/>
                                        <p:tgtEl>
                                          <p:spTgt spid="7925">
                                            <p:txEl>
                                              <p:pRg end="1" st="1"/>
                                            </p:txEl>
                                          </p:spTgt>
                                        </p:tgtEl>
                                      </p:cBhvr>
                                    </p:animEffect>
                                  </p:childTnLst>
                                </p:cTn>
                              </p:par>
                              <p:par>
                                <p:cTn fill="hold" nodeType="withEffect" presetClass="exit" presetID="10" presetSubtype="0">
                                  <p:stCondLst>
                                    <p:cond delay="0"/>
                                  </p:stCondLst>
                                  <p:childTnLst>
                                    <p:animEffect filter="fade" transition="out">
                                      <p:cBhvr>
                                        <p:cTn dur="500"/>
                                        <p:tgtEl>
                                          <p:spTgt spid="7927"/>
                                        </p:tgtEl>
                                      </p:cBhvr>
                                    </p:animEffect>
                                    <p:set>
                                      <p:cBhvr>
                                        <p:cTn dur="1" fill="hold">
                                          <p:stCondLst>
                                            <p:cond delay="500"/>
                                          </p:stCondLst>
                                        </p:cTn>
                                        <p:tgtEl>
                                          <p:spTgt spid="7927"/>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926"/>
                                        </p:tgtEl>
                                        <p:attrNameLst>
                                          <p:attrName>style.visibility</p:attrName>
                                        </p:attrNameLst>
                                      </p:cBhvr>
                                      <p:to>
                                        <p:strVal val="visible"/>
                                      </p:to>
                                    </p:set>
                                    <p:animEffect filter="fade" transition="in">
                                      <p:cBhvr>
                                        <p:cTn dur="500"/>
                                        <p:tgtEl>
                                          <p:spTgt spid="79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1" name="Shape 7931"/>
        <p:cNvGrpSpPr/>
        <p:nvPr/>
      </p:nvGrpSpPr>
      <p:grpSpPr>
        <a:xfrm>
          <a:off x="0" y="0"/>
          <a:ext cx="0" cy="0"/>
          <a:chOff x="0" y="0"/>
          <a:chExt cx="0" cy="0"/>
        </a:xfrm>
      </p:grpSpPr>
      <p:grpSp>
        <p:nvGrpSpPr>
          <p:cNvPr id="7932" name="Google Shape;7932;p71"/>
          <p:cNvGrpSpPr/>
          <p:nvPr/>
        </p:nvGrpSpPr>
        <p:grpSpPr>
          <a:xfrm>
            <a:off x="1881914" y="956557"/>
            <a:ext cx="5156393" cy="1803001"/>
            <a:chOff x="943464" y="1363093"/>
            <a:chExt cx="6875191" cy="2404002"/>
          </a:xfrm>
        </p:grpSpPr>
        <p:grpSp>
          <p:nvGrpSpPr>
            <p:cNvPr id="7933" name="Google Shape;7933;p71"/>
            <p:cNvGrpSpPr/>
            <p:nvPr/>
          </p:nvGrpSpPr>
          <p:grpSpPr>
            <a:xfrm flipH="1">
              <a:off x="943464" y="2441244"/>
              <a:ext cx="855053" cy="655887"/>
              <a:chOff x="2839" y="3501"/>
              <a:chExt cx="755" cy="803"/>
            </a:xfrm>
          </p:grpSpPr>
          <p:pic>
            <p:nvPicPr>
              <p:cNvPr descr="desktop_computer_stylized_medium" id="7934" name="Google Shape;7934;p71"/>
              <p:cNvPicPr preferRelativeResize="0"/>
              <p:nvPr/>
            </p:nvPicPr>
            <p:blipFill rotWithShape="1">
              <a:blip r:embed="rId3">
                <a:alphaModFix/>
              </a:blip>
              <a:srcRect b="0" l="0" r="0" t="0"/>
              <a:stretch/>
            </p:blipFill>
            <p:spPr>
              <a:xfrm>
                <a:off x="2839" y="3501"/>
                <a:ext cx="755" cy="803"/>
              </a:xfrm>
              <a:prstGeom prst="rect">
                <a:avLst/>
              </a:prstGeom>
              <a:noFill/>
              <a:ln>
                <a:noFill/>
              </a:ln>
            </p:spPr>
          </p:pic>
          <p:sp>
            <p:nvSpPr>
              <p:cNvPr id="7935" name="Google Shape;7935;p71"/>
              <p:cNvSpPr/>
              <p:nvPr/>
            </p:nvSpPr>
            <p:spPr>
              <a:xfrm>
                <a:off x="2916" y="3578"/>
                <a:ext cx="356" cy="368"/>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936" name="Google Shape;7936;p71"/>
            <p:cNvSpPr/>
            <p:nvPr/>
          </p:nvSpPr>
          <p:spPr>
            <a:xfrm>
              <a:off x="2059747" y="1363093"/>
              <a:ext cx="5142041" cy="2404002"/>
            </a:xfrm>
            <a:custGeom>
              <a:rect b="b" l="l" r="r" t="t"/>
              <a:pathLst>
                <a:path extrusionOk="0" h="1409" w="2250">
                  <a:moveTo>
                    <a:pt x="0" y="624"/>
                  </a:moveTo>
                  <a:cubicBezTo>
                    <a:pt x="5" y="506"/>
                    <a:pt x="131" y="419"/>
                    <a:pt x="219" y="321"/>
                  </a:cubicBezTo>
                  <a:cubicBezTo>
                    <a:pt x="307" y="223"/>
                    <a:pt x="307" y="70"/>
                    <a:pt x="529" y="35"/>
                  </a:cubicBezTo>
                  <a:cubicBezTo>
                    <a:pt x="751" y="0"/>
                    <a:pt x="1311" y="36"/>
                    <a:pt x="1551" y="111"/>
                  </a:cubicBezTo>
                  <a:cubicBezTo>
                    <a:pt x="1791" y="186"/>
                    <a:pt x="1860" y="351"/>
                    <a:pt x="1968" y="483"/>
                  </a:cubicBezTo>
                  <a:cubicBezTo>
                    <a:pt x="2076" y="615"/>
                    <a:pt x="2250" y="767"/>
                    <a:pt x="2199" y="906"/>
                  </a:cubicBezTo>
                  <a:cubicBezTo>
                    <a:pt x="2148" y="1045"/>
                    <a:pt x="1860" y="1234"/>
                    <a:pt x="1659" y="1314"/>
                  </a:cubicBezTo>
                  <a:cubicBezTo>
                    <a:pt x="1458" y="1394"/>
                    <a:pt x="1192" y="1379"/>
                    <a:pt x="993" y="1386"/>
                  </a:cubicBezTo>
                  <a:cubicBezTo>
                    <a:pt x="794" y="1393"/>
                    <a:pt x="613" y="1409"/>
                    <a:pt x="465" y="1356"/>
                  </a:cubicBezTo>
                  <a:cubicBezTo>
                    <a:pt x="317" y="1303"/>
                    <a:pt x="180" y="1190"/>
                    <a:pt x="102" y="1068"/>
                  </a:cubicBezTo>
                  <a:cubicBezTo>
                    <a:pt x="24" y="946"/>
                    <a:pt x="21" y="716"/>
                    <a:pt x="0" y="624"/>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7937" name="Google Shape;7937;p71"/>
            <p:cNvSpPr/>
            <p:nvPr/>
          </p:nvSpPr>
          <p:spPr>
            <a:xfrm>
              <a:off x="2834105" y="2267385"/>
              <a:ext cx="781590" cy="317349"/>
            </a:xfrm>
            <a:custGeom>
              <a:rect b="b" l="l" r="r" t="t"/>
              <a:pathLst>
                <a:path extrusionOk="0" h="186" w="342">
                  <a:moveTo>
                    <a:pt x="0" y="186"/>
                  </a:moveTo>
                  <a:lnTo>
                    <a:pt x="342"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38" name="Google Shape;7938;p71"/>
            <p:cNvSpPr/>
            <p:nvPr/>
          </p:nvSpPr>
          <p:spPr>
            <a:xfrm>
              <a:off x="5254292" y="2313451"/>
              <a:ext cx="2285" cy="890624"/>
            </a:xfrm>
            <a:custGeom>
              <a:rect b="b" l="l" r="r" t="t"/>
              <a:pathLst>
                <a:path extrusionOk="0" h="522" w="1">
                  <a:moveTo>
                    <a:pt x="0" y="0"/>
                  </a:moveTo>
                  <a:lnTo>
                    <a:pt x="0" y="522"/>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39" name="Google Shape;7939;p71"/>
            <p:cNvSpPr/>
            <p:nvPr/>
          </p:nvSpPr>
          <p:spPr>
            <a:xfrm>
              <a:off x="3670544" y="2323688"/>
              <a:ext cx="2285" cy="916217"/>
            </a:xfrm>
            <a:custGeom>
              <a:rect b="b" l="l" r="r" t="t"/>
              <a:pathLst>
                <a:path extrusionOk="0" h="537" w="1">
                  <a:moveTo>
                    <a:pt x="0" y="0"/>
                  </a:moveTo>
                  <a:lnTo>
                    <a:pt x="0" y="537"/>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0" name="Google Shape;7940;p71"/>
            <p:cNvSpPr/>
            <p:nvPr/>
          </p:nvSpPr>
          <p:spPr>
            <a:xfrm>
              <a:off x="3736497" y="2298095"/>
              <a:ext cx="1462948" cy="1050313"/>
            </a:xfrm>
            <a:custGeom>
              <a:rect b="b" l="l" r="r" t="t"/>
              <a:pathLst>
                <a:path extrusionOk="0" h="174" w="378">
                  <a:moveTo>
                    <a:pt x="0" y="174"/>
                  </a:moveTo>
                  <a:lnTo>
                    <a:pt x="378"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1" name="Google Shape;7941;p71"/>
            <p:cNvSpPr/>
            <p:nvPr/>
          </p:nvSpPr>
          <p:spPr>
            <a:xfrm>
              <a:off x="5292247" y="2891845"/>
              <a:ext cx="1161856" cy="455711"/>
            </a:xfrm>
            <a:custGeom>
              <a:rect b="b" l="l" r="r" t="t"/>
              <a:pathLst>
                <a:path extrusionOk="0" h="270" w="366">
                  <a:moveTo>
                    <a:pt x="0" y="270"/>
                  </a:moveTo>
                  <a:lnTo>
                    <a:pt x="366"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2" name="Google Shape;7942;p71"/>
            <p:cNvSpPr/>
            <p:nvPr/>
          </p:nvSpPr>
          <p:spPr>
            <a:xfrm flipH="1" rot="10800000">
              <a:off x="4022465" y="3327268"/>
              <a:ext cx="908330" cy="45719"/>
            </a:xfrm>
            <a:custGeom>
              <a:rect b="b" l="l" r="r" t="t"/>
              <a:pathLst>
                <a:path extrusionOk="0" h="1" w="366">
                  <a:moveTo>
                    <a:pt x="366" y="0"/>
                  </a:moveTo>
                  <a:lnTo>
                    <a:pt x="0"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3" name="Google Shape;7943;p71"/>
            <p:cNvSpPr/>
            <p:nvPr/>
          </p:nvSpPr>
          <p:spPr>
            <a:xfrm>
              <a:off x="2710696" y="2820186"/>
              <a:ext cx="630757" cy="450430"/>
            </a:xfrm>
            <a:custGeom>
              <a:rect b="b" l="l" r="r" t="t"/>
              <a:pathLst>
                <a:path extrusionOk="0" h="264" w="276">
                  <a:moveTo>
                    <a:pt x="276" y="264"/>
                  </a:moveTo>
                  <a:lnTo>
                    <a:pt x="0"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4" name="Google Shape;7944;p71"/>
            <p:cNvSpPr/>
            <p:nvPr/>
          </p:nvSpPr>
          <p:spPr>
            <a:xfrm>
              <a:off x="4047627" y="2195725"/>
              <a:ext cx="836439" cy="1706"/>
            </a:xfrm>
            <a:custGeom>
              <a:rect b="b" l="l" r="r" t="t"/>
              <a:pathLst>
                <a:path extrusionOk="0" h="1" w="366">
                  <a:moveTo>
                    <a:pt x="366" y="0"/>
                  </a:moveTo>
                  <a:lnTo>
                    <a:pt x="0"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5" name="Google Shape;7945;p71"/>
            <p:cNvSpPr/>
            <p:nvPr/>
          </p:nvSpPr>
          <p:spPr>
            <a:xfrm>
              <a:off x="5572253" y="2248471"/>
              <a:ext cx="922986" cy="397685"/>
            </a:xfrm>
            <a:custGeom>
              <a:rect b="b" l="l" r="r" t="t"/>
              <a:pathLst>
                <a:path extrusionOk="0" h="267" w="396">
                  <a:moveTo>
                    <a:pt x="396" y="267"/>
                  </a:moveTo>
                  <a:lnTo>
                    <a:pt x="0"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6" name="Google Shape;7946;p71"/>
            <p:cNvSpPr/>
            <p:nvPr/>
          </p:nvSpPr>
          <p:spPr>
            <a:xfrm>
              <a:off x="2580431" y="1458657"/>
              <a:ext cx="2536740" cy="1100484"/>
            </a:xfrm>
            <a:custGeom>
              <a:rect b="b" l="l" r="r" t="t"/>
              <a:pathLst>
                <a:path extrusionOk="0" h="645" w="1110">
                  <a:moveTo>
                    <a:pt x="1110" y="342"/>
                  </a:moveTo>
                  <a:cubicBezTo>
                    <a:pt x="1104" y="0"/>
                    <a:pt x="21" y="63"/>
                    <a:pt x="0" y="645"/>
                  </a:cubicBezTo>
                </a:path>
              </a:pathLst>
            </a:custGeom>
            <a:no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7" name="Google Shape;7947;p71"/>
            <p:cNvSpPr txBox="1"/>
            <p:nvPr/>
          </p:nvSpPr>
          <p:spPr>
            <a:xfrm>
              <a:off x="2822678" y="2178663"/>
              <a:ext cx="4479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a:t>
              </a:r>
              <a:endParaRPr b="0" i="0" sz="1800" u="none" cap="none" strike="noStrike">
                <a:solidFill>
                  <a:srgbClr val="000000"/>
                </a:solidFill>
                <a:latin typeface="Arial"/>
                <a:ea typeface="Arial"/>
                <a:cs typeface="Arial"/>
                <a:sym typeface="Arial"/>
              </a:endParaRPr>
            </a:p>
          </p:txBody>
        </p:sp>
        <p:sp>
          <p:nvSpPr>
            <p:cNvPr id="7948" name="Google Shape;7948;p71"/>
            <p:cNvSpPr txBox="1"/>
            <p:nvPr/>
          </p:nvSpPr>
          <p:spPr>
            <a:xfrm>
              <a:off x="3617981" y="2552316"/>
              <a:ext cx="4479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a:t>
              </a:r>
              <a:endParaRPr b="0" i="0" sz="1800" u="none" cap="none" strike="noStrike">
                <a:solidFill>
                  <a:srgbClr val="000000"/>
                </a:solidFill>
                <a:latin typeface="Arial"/>
                <a:ea typeface="Arial"/>
                <a:cs typeface="Arial"/>
                <a:sym typeface="Arial"/>
              </a:endParaRPr>
            </a:p>
          </p:txBody>
        </p:sp>
        <p:sp>
          <p:nvSpPr>
            <p:cNvPr id="7949" name="Google Shape;7949;p71"/>
            <p:cNvSpPr txBox="1"/>
            <p:nvPr/>
          </p:nvSpPr>
          <p:spPr>
            <a:xfrm>
              <a:off x="2623853" y="2915732"/>
              <a:ext cx="4479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a:t>
              </a:r>
              <a:endParaRPr b="0" i="0" sz="1800" u="none" cap="none" strike="noStrike">
                <a:solidFill>
                  <a:srgbClr val="000000"/>
                </a:solidFill>
                <a:latin typeface="Arial"/>
                <a:ea typeface="Arial"/>
                <a:cs typeface="Arial"/>
                <a:sym typeface="Arial"/>
              </a:endParaRPr>
            </a:p>
          </p:txBody>
        </p:sp>
        <p:sp>
          <p:nvSpPr>
            <p:cNvPr id="7950" name="Google Shape;7950;p71"/>
            <p:cNvSpPr txBox="1"/>
            <p:nvPr/>
          </p:nvSpPr>
          <p:spPr>
            <a:xfrm>
              <a:off x="4495556" y="2710990"/>
              <a:ext cx="4479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a:t>
              </a:r>
              <a:endParaRPr b="0" i="0" sz="1800" u="none" cap="none" strike="noStrike">
                <a:solidFill>
                  <a:srgbClr val="000000"/>
                </a:solidFill>
                <a:latin typeface="Arial"/>
                <a:ea typeface="Arial"/>
                <a:cs typeface="Arial"/>
                <a:sym typeface="Arial"/>
              </a:endParaRPr>
            </a:p>
          </p:txBody>
        </p:sp>
        <p:sp>
          <p:nvSpPr>
            <p:cNvPr id="7951" name="Google Shape;7951;p71"/>
            <p:cNvSpPr txBox="1"/>
            <p:nvPr/>
          </p:nvSpPr>
          <p:spPr>
            <a:xfrm>
              <a:off x="4351579" y="3314977"/>
              <a:ext cx="4479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a:t>
              </a:r>
              <a:endParaRPr b="0" i="0" sz="1800" u="none" cap="none" strike="noStrike">
                <a:solidFill>
                  <a:srgbClr val="000000"/>
                </a:solidFill>
                <a:latin typeface="Arial"/>
                <a:ea typeface="Arial"/>
                <a:cs typeface="Arial"/>
                <a:sym typeface="Arial"/>
              </a:endParaRPr>
            </a:p>
          </p:txBody>
        </p:sp>
        <p:sp>
          <p:nvSpPr>
            <p:cNvPr id="7952" name="Google Shape;7952;p71"/>
            <p:cNvSpPr txBox="1"/>
            <p:nvPr/>
          </p:nvSpPr>
          <p:spPr>
            <a:xfrm>
              <a:off x="5174305" y="2583027"/>
              <a:ext cx="4479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a:t>
              </a:r>
              <a:endParaRPr b="0" i="0" sz="1800" u="none" cap="none" strike="noStrike">
                <a:solidFill>
                  <a:srgbClr val="000000"/>
                </a:solidFill>
                <a:latin typeface="Arial"/>
                <a:ea typeface="Arial"/>
                <a:cs typeface="Arial"/>
                <a:sym typeface="Arial"/>
              </a:endParaRPr>
            </a:p>
          </p:txBody>
        </p:sp>
        <p:sp>
          <p:nvSpPr>
            <p:cNvPr id="7953" name="Google Shape;7953;p71"/>
            <p:cNvSpPr txBox="1"/>
            <p:nvPr/>
          </p:nvSpPr>
          <p:spPr>
            <a:xfrm>
              <a:off x="5997032" y="3033458"/>
              <a:ext cx="4479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a:t>
              </a:r>
              <a:endParaRPr b="0" i="0" sz="1800" u="none" cap="none" strike="noStrike">
                <a:solidFill>
                  <a:srgbClr val="000000"/>
                </a:solidFill>
                <a:latin typeface="Arial"/>
                <a:ea typeface="Arial"/>
                <a:cs typeface="Arial"/>
                <a:sym typeface="Arial"/>
              </a:endParaRPr>
            </a:p>
          </p:txBody>
        </p:sp>
        <p:sp>
          <p:nvSpPr>
            <p:cNvPr id="7954" name="Google Shape;7954;p71"/>
            <p:cNvSpPr txBox="1"/>
            <p:nvPr/>
          </p:nvSpPr>
          <p:spPr>
            <a:xfrm>
              <a:off x="5935327" y="2117241"/>
              <a:ext cx="4479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5</a:t>
              </a:r>
              <a:endParaRPr b="0" i="0" sz="1800" u="none" cap="none" strike="noStrike">
                <a:solidFill>
                  <a:srgbClr val="000000"/>
                </a:solidFill>
                <a:latin typeface="Arial"/>
                <a:ea typeface="Arial"/>
                <a:cs typeface="Arial"/>
                <a:sym typeface="Arial"/>
              </a:endParaRPr>
            </a:p>
          </p:txBody>
        </p:sp>
        <p:sp>
          <p:nvSpPr>
            <p:cNvPr id="7955" name="Google Shape;7955;p71"/>
            <p:cNvSpPr txBox="1"/>
            <p:nvPr/>
          </p:nvSpPr>
          <p:spPr>
            <a:xfrm>
              <a:off x="4255594" y="1861315"/>
              <a:ext cx="4479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a:t>
              </a:r>
              <a:endParaRPr b="0" i="0" sz="1800" u="none" cap="none" strike="noStrike">
                <a:solidFill>
                  <a:srgbClr val="000000"/>
                </a:solidFill>
                <a:latin typeface="Arial"/>
                <a:ea typeface="Arial"/>
                <a:cs typeface="Arial"/>
                <a:sym typeface="Arial"/>
              </a:endParaRPr>
            </a:p>
          </p:txBody>
        </p:sp>
        <p:sp>
          <p:nvSpPr>
            <p:cNvPr id="7956" name="Google Shape;7956;p71"/>
            <p:cNvSpPr txBox="1"/>
            <p:nvPr/>
          </p:nvSpPr>
          <p:spPr>
            <a:xfrm>
              <a:off x="3453435" y="1405766"/>
              <a:ext cx="4479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5</a:t>
              </a:r>
              <a:endParaRPr b="0" i="0" sz="1800" u="none" cap="none" strike="noStrike">
                <a:solidFill>
                  <a:srgbClr val="000000"/>
                </a:solidFill>
                <a:latin typeface="Arial"/>
                <a:ea typeface="Arial"/>
                <a:cs typeface="Arial"/>
                <a:sym typeface="Arial"/>
              </a:endParaRPr>
            </a:p>
          </p:txBody>
        </p:sp>
        <p:grpSp>
          <p:nvGrpSpPr>
            <p:cNvPr id="7957" name="Google Shape;7957;p71"/>
            <p:cNvGrpSpPr/>
            <p:nvPr/>
          </p:nvGrpSpPr>
          <p:grpSpPr>
            <a:xfrm>
              <a:off x="7391175" y="2426604"/>
              <a:ext cx="427480" cy="711995"/>
              <a:chOff x="4140" y="429"/>
              <a:chExt cx="1425" cy="2396"/>
            </a:xfrm>
          </p:grpSpPr>
          <p:sp>
            <p:nvSpPr>
              <p:cNvPr id="7958" name="Google Shape;7958;p71"/>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9" name="Google Shape;7959;p71"/>
              <p:cNvSpPr/>
              <p:nvPr/>
            </p:nvSpPr>
            <p:spPr>
              <a:xfrm>
                <a:off x="4210" y="429"/>
                <a:ext cx="1046" cy="2285"/>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0" name="Google Shape;7960;p71"/>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1" name="Google Shape;7961;p71"/>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2" name="Google Shape;7962;p71"/>
              <p:cNvSpPr/>
              <p:nvPr/>
            </p:nvSpPr>
            <p:spPr>
              <a:xfrm>
                <a:off x="4210" y="690"/>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963" name="Google Shape;7963;p71"/>
              <p:cNvGrpSpPr/>
              <p:nvPr/>
            </p:nvGrpSpPr>
            <p:grpSpPr>
              <a:xfrm>
                <a:off x="4748" y="666"/>
                <a:ext cx="578" cy="150"/>
                <a:chOff x="613" y="2566"/>
                <a:chExt cx="721" cy="144"/>
              </a:xfrm>
            </p:grpSpPr>
            <p:sp>
              <p:nvSpPr>
                <p:cNvPr id="7964" name="Google Shape;7964;p71"/>
                <p:cNvSpPr/>
                <p:nvPr/>
              </p:nvSpPr>
              <p:spPr>
                <a:xfrm>
                  <a:off x="613" y="2566"/>
                  <a:ext cx="721" cy="14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5" name="Google Shape;7965;p71"/>
                <p:cNvSpPr/>
                <p:nvPr/>
              </p:nvSpPr>
              <p:spPr>
                <a:xfrm>
                  <a:off x="625" y="2581"/>
                  <a:ext cx="696"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966" name="Google Shape;7966;p71"/>
              <p:cNvSpPr/>
              <p:nvPr/>
            </p:nvSpPr>
            <p:spPr>
              <a:xfrm>
                <a:off x="4220" y="1022"/>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967" name="Google Shape;7967;p71"/>
              <p:cNvGrpSpPr/>
              <p:nvPr/>
            </p:nvGrpSpPr>
            <p:grpSpPr>
              <a:xfrm>
                <a:off x="4748" y="990"/>
                <a:ext cx="578" cy="134"/>
                <a:chOff x="615" y="2564"/>
                <a:chExt cx="721" cy="139"/>
              </a:xfrm>
            </p:grpSpPr>
            <p:sp>
              <p:nvSpPr>
                <p:cNvPr id="7968" name="Google Shape;7968;p71"/>
                <p:cNvSpPr/>
                <p:nvPr/>
              </p:nvSpPr>
              <p:spPr>
                <a:xfrm>
                  <a:off x="615" y="2564"/>
                  <a:ext cx="721" cy="139"/>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9" name="Google Shape;7969;p71"/>
                <p:cNvSpPr/>
                <p:nvPr/>
              </p:nvSpPr>
              <p:spPr>
                <a:xfrm>
                  <a:off x="628" y="2581"/>
                  <a:ext cx="69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970" name="Google Shape;7970;p71"/>
              <p:cNvSpPr/>
              <p:nvPr/>
            </p:nvSpPr>
            <p:spPr>
              <a:xfrm>
                <a:off x="4220" y="1354"/>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1" name="Google Shape;7971;p71"/>
              <p:cNvSpPr/>
              <p:nvPr/>
            </p:nvSpPr>
            <p:spPr>
              <a:xfrm>
                <a:off x="4230" y="1655"/>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972" name="Google Shape;7972;p71"/>
              <p:cNvGrpSpPr/>
              <p:nvPr/>
            </p:nvGrpSpPr>
            <p:grpSpPr>
              <a:xfrm>
                <a:off x="4738" y="1639"/>
                <a:ext cx="578" cy="142"/>
                <a:chOff x="618" y="2579"/>
                <a:chExt cx="720" cy="131"/>
              </a:xfrm>
            </p:grpSpPr>
            <p:sp>
              <p:nvSpPr>
                <p:cNvPr id="7973" name="Google Shape;7973;p71"/>
                <p:cNvSpPr/>
                <p:nvPr/>
              </p:nvSpPr>
              <p:spPr>
                <a:xfrm>
                  <a:off x="618" y="2579"/>
                  <a:ext cx="720" cy="131"/>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4" name="Google Shape;7974;p71"/>
                <p:cNvSpPr/>
                <p:nvPr/>
              </p:nvSpPr>
              <p:spPr>
                <a:xfrm>
                  <a:off x="630" y="2586"/>
                  <a:ext cx="695"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975" name="Google Shape;7975;p71"/>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976" name="Google Shape;7976;p71"/>
              <p:cNvGrpSpPr/>
              <p:nvPr/>
            </p:nvGrpSpPr>
            <p:grpSpPr>
              <a:xfrm>
                <a:off x="4738" y="1330"/>
                <a:ext cx="588" cy="134"/>
                <a:chOff x="613" y="2571"/>
                <a:chExt cx="732" cy="134"/>
              </a:xfrm>
            </p:grpSpPr>
            <p:sp>
              <p:nvSpPr>
                <p:cNvPr id="7977" name="Google Shape;7977;p71"/>
                <p:cNvSpPr/>
                <p:nvPr/>
              </p:nvSpPr>
              <p:spPr>
                <a:xfrm>
                  <a:off x="613" y="2571"/>
                  <a:ext cx="732" cy="13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8" name="Google Shape;7978;p71"/>
                <p:cNvSpPr/>
                <p:nvPr/>
              </p:nvSpPr>
              <p:spPr>
                <a:xfrm>
                  <a:off x="625" y="2587"/>
                  <a:ext cx="720"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979" name="Google Shape;7979;p71"/>
              <p:cNvSpPr/>
              <p:nvPr/>
            </p:nvSpPr>
            <p:spPr>
              <a:xfrm>
                <a:off x="5246" y="429"/>
                <a:ext cx="70" cy="2285"/>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0" name="Google Shape;7980;p71"/>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1" name="Google Shape;7981;p71"/>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2" name="Google Shape;7982;p71"/>
              <p:cNvSpPr/>
              <p:nvPr/>
            </p:nvSpPr>
            <p:spPr>
              <a:xfrm>
                <a:off x="5515" y="2611"/>
                <a:ext cx="50" cy="95"/>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3" name="Google Shape;7983;p71"/>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4" name="Google Shape;7984;p71"/>
              <p:cNvSpPr/>
              <p:nvPr/>
            </p:nvSpPr>
            <p:spPr>
              <a:xfrm>
                <a:off x="4140" y="2675"/>
                <a:ext cx="1196" cy="150"/>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5" name="Google Shape;7985;p71"/>
              <p:cNvSpPr/>
              <p:nvPr/>
            </p:nvSpPr>
            <p:spPr>
              <a:xfrm>
                <a:off x="4210" y="2714"/>
                <a:ext cx="1066" cy="79"/>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6" name="Google Shape;7986;p71"/>
              <p:cNvSpPr/>
              <p:nvPr/>
            </p:nvSpPr>
            <p:spPr>
              <a:xfrm>
                <a:off x="4309" y="2382"/>
                <a:ext cx="159" cy="142"/>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7" name="Google Shape;7987;p71"/>
              <p:cNvSpPr/>
              <p:nvPr/>
            </p:nvSpPr>
            <p:spPr>
              <a:xfrm>
                <a:off x="4489" y="2382"/>
                <a:ext cx="159" cy="142"/>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0000"/>
                  </a:solidFill>
                  <a:latin typeface="Arial"/>
                  <a:ea typeface="Arial"/>
                  <a:cs typeface="Arial"/>
                  <a:sym typeface="Arial"/>
                </a:endParaRPr>
              </a:p>
            </p:txBody>
          </p:sp>
          <p:sp>
            <p:nvSpPr>
              <p:cNvPr id="7988" name="Google Shape;7988;p71"/>
              <p:cNvSpPr/>
              <p:nvPr/>
            </p:nvSpPr>
            <p:spPr>
              <a:xfrm>
                <a:off x="4658" y="2382"/>
                <a:ext cx="159" cy="142"/>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9" name="Google Shape;7989;p71"/>
              <p:cNvSpPr/>
              <p:nvPr/>
            </p:nvSpPr>
            <p:spPr>
              <a:xfrm>
                <a:off x="5067" y="1837"/>
                <a:ext cx="80" cy="759"/>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7990" name="Google Shape;7990;p71"/>
            <p:cNvCxnSpPr/>
            <p:nvPr/>
          </p:nvCxnSpPr>
          <p:spPr>
            <a:xfrm>
              <a:off x="1682405" y="2744686"/>
              <a:ext cx="526774" cy="0"/>
            </a:xfrm>
            <a:prstGeom prst="straightConnector1">
              <a:avLst/>
            </a:prstGeom>
            <a:solidFill>
              <a:srgbClr val="00CC99"/>
            </a:solidFill>
            <a:ln cap="flat" cmpd="sng" w="9525">
              <a:solidFill>
                <a:srgbClr val="000000"/>
              </a:solidFill>
              <a:prstDash val="solid"/>
              <a:round/>
              <a:headEnd len="sm" w="sm" type="none"/>
              <a:tailEnd len="sm" w="sm" type="none"/>
            </a:ln>
          </p:spPr>
        </p:cxnSp>
        <p:cxnSp>
          <p:nvCxnSpPr>
            <p:cNvPr id="7991" name="Google Shape;7991;p71"/>
            <p:cNvCxnSpPr/>
            <p:nvPr/>
          </p:nvCxnSpPr>
          <p:spPr>
            <a:xfrm>
              <a:off x="6895267" y="2779855"/>
              <a:ext cx="526774" cy="0"/>
            </a:xfrm>
            <a:prstGeom prst="straightConnector1">
              <a:avLst/>
            </a:prstGeom>
            <a:solidFill>
              <a:srgbClr val="00CC99"/>
            </a:solidFill>
            <a:ln cap="flat" cmpd="sng" w="9525">
              <a:solidFill>
                <a:srgbClr val="000000"/>
              </a:solidFill>
              <a:prstDash val="solid"/>
              <a:round/>
              <a:headEnd len="sm" w="sm" type="none"/>
              <a:tailEnd len="sm" w="sm" type="none"/>
            </a:ln>
          </p:spPr>
        </p:cxnSp>
        <p:grpSp>
          <p:nvGrpSpPr>
            <p:cNvPr id="7992" name="Google Shape;7992;p71"/>
            <p:cNvGrpSpPr/>
            <p:nvPr/>
          </p:nvGrpSpPr>
          <p:grpSpPr>
            <a:xfrm>
              <a:off x="3414626" y="1982945"/>
              <a:ext cx="687402" cy="481138"/>
              <a:chOff x="1736090" y="2893762"/>
              <a:chExt cx="565150" cy="347852"/>
            </a:xfrm>
          </p:grpSpPr>
          <p:grpSp>
            <p:nvGrpSpPr>
              <p:cNvPr id="7993" name="Google Shape;7993;p71"/>
              <p:cNvGrpSpPr/>
              <p:nvPr/>
            </p:nvGrpSpPr>
            <p:grpSpPr>
              <a:xfrm>
                <a:off x="1736090" y="2893762"/>
                <a:ext cx="565150" cy="292100"/>
                <a:chOff x="1871277" y="1576300"/>
                <a:chExt cx="1128371" cy="437861"/>
              </a:xfrm>
            </p:grpSpPr>
            <p:sp>
              <p:nvSpPr>
                <p:cNvPr id="7994" name="Google Shape;7994;p71"/>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995" name="Google Shape;7995;p71"/>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996" name="Google Shape;7996;p71"/>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997" name="Google Shape;7997;p71"/>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998" name="Google Shape;7998;p71"/>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999" name="Google Shape;7999;p71"/>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00" name="Google Shape;8000;p71"/>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001" name="Google Shape;8001;p71"/>
                <p:cNvCxnSpPr>
                  <a:endCxn id="7996"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8002" name="Google Shape;8002;p71"/>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8003" name="Google Shape;8003;p71"/>
              <p:cNvGrpSpPr/>
              <p:nvPr/>
            </p:nvGrpSpPr>
            <p:grpSpPr>
              <a:xfrm>
                <a:off x="1844715" y="2907714"/>
                <a:ext cx="356365" cy="333900"/>
                <a:chOff x="741398" y="1743005"/>
                <a:chExt cx="356365" cy="333900"/>
              </a:xfrm>
            </p:grpSpPr>
            <p:sp>
              <p:nvSpPr>
                <p:cNvPr id="8004" name="Google Shape;8004;p71"/>
                <p:cNvSpPr/>
                <p:nvPr/>
              </p:nvSpPr>
              <p:spPr>
                <a:xfrm>
                  <a:off x="741398" y="1850752"/>
                  <a:ext cx="356365" cy="168450"/>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05" name="Google Shape;8005;p71"/>
                <p:cNvSpPr txBox="1"/>
                <p:nvPr/>
              </p:nvSpPr>
              <p:spPr>
                <a:xfrm>
                  <a:off x="783895" y="1743005"/>
                  <a:ext cx="288900" cy="33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v</a:t>
                  </a:r>
                  <a:endParaRPr sz="1100"/>
                </a:p>
              </p:txBody>
            </p:sp>
          </p:grpSp>
        </p:grpSp>
        <p:grpSp>
          <p:nvGrpSpPr>
            <p:cNvPr id="8006" name="Google Shape;8006;p71"/>
            <p:cNvGrpSpPr/>
            <p:nvPr/>
          </p:nvGrpSpPr>
          <p:grpSpPr>
            <a:xfrm>
              <a:off x="4888811" y="1979830"/>
              <a:ext cx="687402" cy="480963"/>
              <a:chOff x="1736090" y="2893762"/>
              <a:chExt cx="565150" cy="347726"/>
            </a:xfrm>
          </p:grpSpPr>
          <p:grpSp>
            <p:nvGrpSpPr>
              <p:cNvPr id="8007" name="Google Shape;8007;p71"/>
              <p:cNvGrpSpPr/>
              <p:nvPr/>
            </p:nvGrpSpPr>
            <p:grpSpPr>
              <a:xfrm>
                <a:off x="1736090" y="2893762"/>
                <a:ext cx="565150" cy="292100"/>
                <a:chOff x="1871277" y="1576300"/>
                <a:chExt cx="1128371" cy="437861"/>
              </a:xfrm>
            </p:grpSpPr>
            <p:sp>
              <p:nvSpPr>
                <p:cNvPr id="8008" name="Google Shape;8008;p71"/>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09" name="Google Shape;8009;p71"/>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10" name="Google Shape;8010;p71"/>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11" name="Google Shape;8011;p71"/>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12" name="Google Shape;8012;p71"/>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13" name="Google Shape;8013;p71"/>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14" name="Google Shape;8014;p71"/>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015" name="Google Shape;8015;p71"/>
                <p:cNvCxnSpPr>
                  <a:endCxn id="8010"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8016" name="Google Shape;8016;p71"/>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8017" name="Google Shape;8017;p71"/>
              <p:cNvGrpSpPr/>
              <p:nvPr/>
            </p:nvGrpSpPr>
            <p:grpSpPr>
              <a:xfrm>
                <a:off x="1844715" y="2907714"/>
                <a:ext cx="378664" cy="333774"/>
                <a:chOff x="741398" y="1743005"/>
                <a:chExt cx="378664" cy="333774"/>
              </a:xfrm>
            </p:grpSpPr>
            <p:sp>
              <p:nvSpPr>
                <p:cNvPr id="8018" name="Google Shape;8018;p71"/>
                <p:cNvSpPr/>
                <p:nvPr/>
              </p:nvSpPr>
              <p:spPr>
                <a:xfrm>
                  <a:off x="741398" y="1850752"/>
                  <a:ext cx="356365" cy="168450"/>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19" name="Google Shape;8019;p71"/>
                <p:cNvSpPr txBox="1"/>
                <p:nvPr/>
              </p:nvSpPr>
              <p:spPr>
                <a:xfrm>
                  <a:off x="767915" y="1743005"/>
                  <a:ext cx="352147" cy="33377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w</a:t>
                  </a:r>
                  <a:endParaRPr sz="1100"/>
                </a:p>
              </p:txBody>
            </p:sp>
          </p:grpSp>
        </p:grpSp>
        <p:grpSp>
          <p:nvGrpSpPr>
            <p:cNvPr id="8020" name="Google Shape;8020;p71"/>
            <p:cNvGrpSpPr/>
            <p:nvPr/>
          </p:nvGrpSpPr>
          <p:grpSpPr>
            <a:xfrm>
              <a:off x="2206359" y="2517647"/>
              <a:ext cx="687402" cy="480963"/>
              <a:chOff x="1736090" y="2893762"/>
              <a:chExt cx="565150" cy="347726"/>
            </a:xfrm>
          </p:grpSpPr>
          <p:grpSp>
            <p:nvGrpSpPr>
              <p:cNvPr id="8021" name="Google Shape;8021;p71"/>
              <p:cNvGrpSpPr/>
              <p:nvPr/>
            </p:nvGrpSpPr>
            <p:grpSpPr>
              <a:xfrm>
                <a:off x="1736090" y="2893762"/>
                <a:ext cx="565150" cy="292100"/>
                <a:chOff x="1871277" y="1576300"/>
                <a:chExt cx="1128371" cy="437861"/>
              </a:xfrm>
            </p:grpSpPr>
            <p:sp>
              <p:nvSpPr>
                <p:cNvPr id="8022" name="Google Shape;8022;p71"/>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23" name="Google Shape;8023;p71"/>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24" name="Google Shape;8024;p71"/>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25" name="Google Shape;8025;p71"/>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26" name="Google Shape;8026;p71"/>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27" name="Google Shape;8027;p71"/>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28" name="Google Shape;8028;p71"/>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029" name="Google Shape;8029;p71"/>
                <p:cNvCxnSpPr>
                  <a:endCxn id="8024"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8030" name="Google Shape;8030;p71"/>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8031" name="Google Shape;8031;p71"/>
              <p:cNvGrpSpPr/>
              <p:nvPr/>
            </p:nvGrpSpPr>
            <p:grpSpPr>
              <a:xfrm>
                <a:off x="1844715" y="2907714"/>
                <a:ext cx="356365" cy="333774"/>
                <a:chOff x="741398" y="1743005"/>
                <a:chExt cx="356365" cy="333774"/>
              </a:xfrm>
            </p:grpSpPr>
            <p:sp>
              <p:nvSpPr>
                <p:cNvPr id="8032" name="Google Shape;8032;p71"/>
                <p:cNvSpPr/>
                <p:nvPr/>
              </p:nvSpPr>
              <p:spPr>
                <a:xfrm>
                  <a:off x="741398" y="1850752"/>
                  <a:ext cx="356365" cy="168450"/>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33" name="Google Shape;8033;p71"/>
                <p:cNvSpPr txBox="1"/>
                <p:nvPr/>
              </p:nvSpPr>
              <p:spPr>
                <a:xfrm>
                  <a:off x="783895" y="1743005"/>
                  <a:ext cx="292553" cy="33377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u</a:t>
                  </a:r>
                  <a:endParaRPr sz="1100"/>
                </a:p>
              </p:txBody>
            </p:sp>
          </p:grpSp>
        </p:grpSp>
        <p:grpSp>
          <p:nvGrpSpPr>
            <p:cNvPr id="8034" name="Google Shape;8034;p71"/>
            <p:cNvGrpSpPr/>
            <p:nvPr/>
          </p:nvGrpSpPr>
          <p:grpSpPr>
            <a:xfrm>
              <a:off x="6285253" y="2579331"/>
              <a:ext cx="687402" cy="480963"/>
              <a:chOff x="1736090" y="2893762"/>
              <a:chExt cx="565150" cy="347726"/>
            </a:xfrm>
          </p:grpSpPr>
          <p:grpSp>
            <p:nvGrpSpPr>
              <p:cNvPr id="8035" name="Google Shape;8035;p71"/>
              <p:cNvGrpSpPr/>
              <p:nvPr/>
            </p:nvGrpSpPr>
            <p:grpSpPr>
              <a:xfrm>
                <a:off x="1736090" y="2893762"/>
                <a:ext cx="565150" cy="292100"/>
                <a:chOff x="1871277" y="1576300"/>
                <a:chExt cx="1128371" cy="437861"/>
              </a:xfrm>
            </p:grpSpPr>
            <p:sp>
              <p:nvSpPr>
                <p:cNvPr id="8036" name="Google Shape;8036;p71"/>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37" name="Google Shape;8037;p71"/>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38" name="Google Shape;8038;p71"/>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39" name="Google Shape;8039;p71"/>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40" name="Google Shape;8040;p71"/>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41" name="Google Shape;8041;p71"/>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42" name="Google Shape;8042;p71"/>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043" name="Google Shape;8043;p71"/>
                <p:cNvCxnSpPr>
                  <a:endCxn id="8038"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8044" name="Google Shape;8044;p71"/>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8045" name="Google Shape;8045;p71"/>
              <p:cNvGrpSpPr/>
              <p:nvPr/>
            </p:nvGrpSpPr>
            <p:grpSpPr>
              <a:xfrm>
                <a:off x="1844715" y="2907714"/>
                <a:ext cx="356365" cy="333774"/>
                <a:chOff x="741398" y="1743005"/>
                <a:chExt cx="356365" cy="333774"/>
              </a:xfrm>
            </p:grpSpPr>
            <p:sp>
              <p:nvSpPr>
                <p:cNvPr id="8046" name="Google Shape;8046;p71"/>
                <p:cNvSpPr/>
                <p:nvPr/>
              </p:nvSpPr>
              <p:spPr>
                <a:xfrm>
                  <a:off x="741398" y="1850752"/>
                  <a:ext cx="356365" cy="168450"/>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47" name="Google Shape;8047;p71"/>
                <p:cNvSpPr txBox="1"/>
                <p:nvPr/>
              </p:nvSpPr>
              <p:spPr>
                <a:xfrm>
                  <a:off x="783895" y="1743005"/>
                  <a:ext cx="278343" cy="33377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z</a:t>
                  </a:r>
                  <a:endParaRPr sz="1100"/>
                </a:p>
              </p:txBody>
            </p:sp>
          </p:grpSp>
        </p:grpSp>
        <p:grpSp>
          <p:nvGrpSpPr>
            <p:cNvPr id="8048" name="Google Shape;8048;p71"/>
            <p:cNvGrpSpPr/>
            <p:nvPr/>
          </p:nvGrpSpPr>
          <p:grpSpPr>
            <a:xfrm>
              <a:off x="4927962" y="3152913"/>
              <a:ext cx="687402" cy="480963"/>
              <a:chOff x="1736090" y="2893762"/>
              <a:chExt cx="565150" cy="347726"/>
            </a:xfrm>
          </p:grpSpPr>
          <p:grpSp>
            <p:nvGrpSpPr>
              <p:cNvPr id="8049" name="Google Shape;8049;p71"/>
              <p:cNvGrpSpPr/>
              <p:nvPr/>
            </p:nvGrpSpPr>
            <p:grpSpPr>
              <a:xfrm>
                <a:off x="1736090" y="2893762"/>
                <a:ext cx="565150" cy="292100"/>
                <a:chOff x="1871277" y="1576300"/>
                <a:chExt cx="1128371" cy="437861"/>
              </a:xfrm>
            </p:grpSpPr>
            <p:sp>
              <p:nvSpPr>
                <p:cNvPr id="8050" name="Google Shape;8050;p71"/>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51" name="Google Shape;8051;p71"/>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52" name="Google Shape;8052;p71"/>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53" name="Google Shape;8053;p71"/>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54" name="Google Shape;8054;p71"/>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55" name="Google Shape;8055;p71"/>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56" name="Google Shape;8056;p71"/>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057" name="Google Shape;8057;p71"/>
                <p:cNvCxnSpPr>
                  <a:endCxn id="8052"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8058" name="Google Shape;8058;p71"/>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8059" name="Google Shape;8059;p71"/>
              <p:cNvGrpSpPr/>
              <p:nvPr/>
            </p:nvGrpSpPr>
            <p:grpSpPr>
              <a:xfrm>
                <a:off x="1844715" y="2907714"/>
                <a:ext cx="356365" cy="333774"/>
                <a:chOff x="741398" y="1743005"/>
                <a:chExt cx="356365" cy="333774"/>
              </a:xfrm>
            </p:grpSpPr>
            <p:sp>
              <p:nvSpPr>
                <p:cNvPr id="8060" name="Google Shape;8060;p71"/>
                <p:cNvSpPr/>
                <p:nvPr/>
              </p:nvSpPr>
              <p:spPr>
                <a:xfrm>
                  <a:off x="741398" y="1850752"/>
                  <a:ext cx="356365" cy="168450"/>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61" name="Google Shape;8061;p71"/>
                <p:cNvSpPr txBox="1"/>
                <p:nvPr/>
              </p:nvSpPr>
              <p:spPr>
                <a:xfrm>
                  <a:off x="783895" y="1743005"/>
                  <a:ext cx="278343" cy="33377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y</a:t>
                  </a:r>
                  <a:endParaRPr sz="1100"/>
                </a:p>
              </p:txBody>
            </p:sp>
          </p:grpSp>
        </p:grpSp>
        <p:grpSp>
          <p:nvGrpSpPr>
            <p:cNvPr id="8062" name="Google Shape;8062;p71"/>
            <p:cNvGrpSpPr/>
            <p:nvPr/>
          </p:nvGrpSpPr>
          <p:grpSpPr>
            <a:xfrm>
              <a:off x="3337414" y="3136841"/>
              <a:ext cx="687402" cy="480963"/>
              <a:chOff x="1736090" y="2893762"/>
              <a:chExt cx="565150" cy="347726"/>
            </a:xfrm>
          </p:grpSpPr>
          <p:grpSp>
            <p:nvGrpSpPr>
              <p:cNvPr id="8063" name="Google Shape;8063;p71"/>
              <p:cNvGrpSpPr/>
              <p:nvPr/>
            </p:nvGrpSpPr>
            <p:grpSpPr>
              <a:xfrm>
                <a:off x="1736090" y="2893762"/>
                <a:ext cx="565150" cy="292100"/>
                <a:chOff x="1871277" y="1576300"/>
                <a:chExt cx="1128371" cy="437861"/>
              </a:xfrm>
            </p:grpSpPr>
            <p:sp>
              <p:nvSpPr>
                <p:cNvPr id="8064" name="Google Shape;8064;p71"/>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65" name="Google Shape;8065;p71"/>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66" name="Google Shape;8066;p71"/>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67" name="Google Shape;8067;p71"/>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68" name="Google Shape;8068;p71"/>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69" name="Google Shape;8069;p71"/>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70" name="Google Shape;8070;p71"/>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071" name="Google Shape;8071;p71"/>
                <p:cNvCxnSpPr>
                  <a:endCxn id="8066"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8072" name="Google Shape;8072;p71"/>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8073" name="Google Shape;8073;p71"/>
              <p:cNvGrpSpPr/>
              <p:nvPr/>
            </p:nvGrpSpPr>
            <p:grpSpPr>
              <a:xfrm>
                <a:off x="1844715" y="2907714"/>
                <a:ext cx="356365" cy="333774"/>
                <a:chOff x="741398" y="1743005"/>
                <a:chExt cx="356365" cy="333774"/>
              </a:xfrm>
            </p:grpSpPr>
            <p:sp>
              <p:nvSpPr>
                <p:cNvPr id="8074" name="Google Shape;8074;p71"/>
                <p:cNvSpPr/>
                <p:nvPr/>
              </p:nvSpPr>
              <p:spPr>
                <a:xfrm>
                  <a:off x="741398" y="1850752"/>
                  <a:ext cx="356365" cy="168450"/>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75" name="Google Shape;8075;p71"/>
                <p:cNvSpPr txBox="1"/>
                <p:nvPr/>
              </p:nvSpPr>
              <p:spPr>
                <a:xfrm>
                  <a:off x="783895" y="1743005"/>
                  <a:ext cx="278343" cy="33377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x</a:t>
                  </a:r>
                  <a:endParaRPr sz="1100"/>
                </a:p>
              </p:txBody>
            </p:sp>
          </p:grpSp>
        </p:grpSp>
      </p:grpSp>
      <p:sp>
        <p:nvSpPr>
          <p:cNvPr id="8076" name="Google Shape;8076;p71"/>
          <p:cNvSpPr txBox="1"/>
          <p:nvPr>
            <p:ph type="title"/>
          </p:nvPr>
        </p:nvSpPr>
        <p:spPr>
          <a:xfrm>
            <a:off x="19049" y="196904"/>
            <a:ext cx="8033100" cy="6711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00A3"/>
              </a:buClr>
              <a:buSzPts val="3300"/>
              <a:buFont typeface="Arial"/>
              <a:buNone/>
            </a:pPr>
            <a:r>
              <a:rPr lang="en-US" sz="3000"/>
              <a:t>Traffic engineering: difficult with traditional routing</a:t>
            </a:r>
            <a:endParaRPr sz="3000"/>
          </a:p>
        </p:txBody>
      </p:sp>
      <p:sp>
        <p:nvSpPr>
          <p:cNvPr id="8077" name="Google Shape;8077;p71"/>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
        <p:nvSpPr>
          <p:cNvPr id="8078" name="Google Shape;8078;p71"/>
          <p:cNvSpPr txBox="1"/>
          <p:nvPr/>
        </p:nvSpPr>
        <p:spPr>
          <a:xfrm>
            <a:off x="818100" y="3091200"/>
            <a:ext cx="7391100" cy="1762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2200" u="sng">
                <a:solidFill>
                  <a:srgbClr val="000090"/>
                </a:solidFill>
                <a:latin typeface="Arial"/>
                <a:ea typeface="Arial"/>
                <a:cs typeface="Arial"/>
                <a:sym typeface="Arial"/>
              </a:rPr>
              <a:t>Q: </a:t>
            </a:r>
            <a:r>
              <a:rPr lang="en-US" sz="2200">
                <a:solidFill>
                  <a:schemeClr val="dk1"/>
                </a:solidFill>
              </a:rPr>
              <a:t>Τι θα γίνει αν ο χειριστής δικτύου θέλει</a:t>
            </a:r>
            <a:r>
              <a:rPr lang="en-US" sz="2200">
                <a:solidFill>
                  <a:schemeClr val="dk1"/>
                </a:solidFill>
                <a:latin typeface="Arial"/>
                <a:ea typeface="Arial"/>
                <a:cs typeface="Arial"/>
                <a:sym typeface="Arial"/>
              </a:rPr>
              <a:t> </a:t>
            </a:r>
            <a:r>
              <a:rPr lang="en-US" sz="2200">
                <a:solidFill>
                  <a:schemeClr val="dk1"/>
                </a:solidFill>
              </a:rPr>
              <a:t>να χωρίσει την κίνηση από τον</a:t>
            </a:r>
            <a:r>
              <a:rPr lang="en-US" sz="2200">
                <a:solidFill>
                  <a:schemeClr val="dk1"/>
                </a:solidFill>
                <a:latin typeface="Arial"/>
                <a:ea typeface="Arial"/>
                <a:cs typeface="Arial"/>
                <a:sym typeface="Arial"/>
              </a:rPr>
              <a:t> u στο</a:t>
            </a:r>
            <a:r>
              <a:rPr lang="en-US" sz="2200">
                <a:solidFill>
                  <a:schemeClr val="dk1"/>
                </a:solidFill>
              </a:rPr>
              <a:t>ν </a:t>
            </a:r>
            <a:r>
              <a:rPr lang="en-US" sz="2200">
                <a:solidFill>
                  <a:schemeClr val="dk1"/>
                </a:solidFill>
                <a:latin typeface="Arial"/>
                <a:ea typeface="Arial"/>
                <a:cs typeface="Arial"/>
                <a:sym typeface="Arial"/>
              </a:rPr>
              <a:t>z </a:t>
            </a:r>
            <a:r>
              <a:rPr lang="en-US" sz="2200">
                <a:solidFill>
                  <a:schemeClr val="dk1"/>
                </a:solidFill>
              </a:rPr>
              <a:t>κατά μήκος του </a:t>
            </a:r>
            <a:r>
              <a:rPr lang="en-US" sz="2200">
                <a:solidFill>
                  <a:schemeClr val="dk1"/>
                </a:solidFill>
                <a:latin typeface="Arial"/>
                <a:ea typeface="Arial"/>
                <a:cs typeface="Arial"/>
                <a:sym typeface="Arial"/>
              </a:rPr>
              <a:t>uvwz </a:t>
            </a:r>
            <a:r>
              <a:rPr lang="en-US" sz="2200">
                <a:solidFill>
                  <a:srgbClr val="CC0000"/>
                </a:solidFill>
              </a:rPr>
              <a:t>και </a:t>
            </a:r>
            <a:r>
              <a:rPr lang="en-US" sz="2200">
                <a:solidFill>
                  <a:schemeClr val="dk1"/>
                </a:solidFill>
                <a:latin typeface="Arial"/>
                <a:ea typeface="Arial"/>
                <a:cs typeface="Arial"/>
                <a:sym typeface="Arial"/>
              </a:rPr>
              <a:t>uxyz (load balancing)?</a:t>
            </a:r>
            <a:endParaRPr sz="2200"/>
          </a:p>
          <a:p>
            <a:pPr indent="0" lvl="0" marL="0" marR="0" rtl="0" algn="l">
              <a:spcBef>
                <a:spcPts val="0"/>
              </a:spcBef>
              <a:spcAft>
                <a:spcPts val="0"/>
              </a:spcAft>
              <a:buNone/>
            </a:pPr>
            <a:r>
              <a:rPr lang="en-US" sz="2200" u="sng">
                <a:solidFill>
                  <a:srgbClr val="000090"/>
                </a:solidFill>
                <a:latin typeface="Arial"/>
                <a:ea typeface="Arial"/>
                <a:cs typeface="Arial"/>
                <a:sym typeface="Arial"/>
              </a:rPr>
              <a:t>A: </a:t>
            </a:r>
            <a:r>
              <a:rPr lang="en-US" sz="2200">
                <a:solidFill>
                  <a:schemeClr val="dk1"/>
                </a:solidFill>
              </a:rPr>
              <a:t>Δεν μπορεί να το κάνει</a:t>
            </a:r>
            <a:r>
              <a:rPr lang="en-US" sz="2200">
                <a:solidFill>
                  <a:schemeClr val="dk1"/>
                </a:solidFill>
                <a:latin typeface="Arial"/>
                <a:ea typeface="Arial"/>
                <a:cs typeface="Arial"/>
                <a:sym typeface="Arial"/>
              </a:rPr>
              <a:t> (</a:t>
            </a:r>
            <a:r>
              <a:rPr lang="en-US" sz="2200">
                <a:solidFill>
                  <a:schemeClr val="dk1"/>
                </a:solidFill>
              </a:rPr>
              <a:t>ή χρειάζεται ένα νέο αλγόριθμο δρομολόγησης</a:t>
            </a:r>
            <a:r>
              <a:rPr lang="en-US" sz="2200">
                <a:solidFill>
                  <a:schemeClr val="dk1"/>
                </a:solidFill>
                <a:latin typeface="Arial"/>
                <a:ea typeface="Arial"/>
                <a:cs typeface="Arial"/>
                <a:sym typeface="Arial"/>
              </a:rPr>
              <a:t>)</a:t>
            </a:r>
            <a:endParaRPr sz="2200"/>
          </a:p>
        </p:txBody>
      </p:sp>
      <p:grpSp>
        <p:nvGrpSpPr>
          <p:cNvPr id="8079" name="Google Shape;8079;p71"/>
          <p:cNvGrpSpPr/>
          <p:nvPr/>
        </p:nvGrpSpPr>
        <p:grpSpPr>
          <a:xfrm>
            <a:off x="2542460" y="1565635"/>
            <a:ext cx="1379064" cy="905942"/>
            <a:chOff x="1800839" y="2199110"/>
            <a:chExt cx="1838752" cy="1207922"/>
          </a:xfrm>
        </p:grpSpPr>
        <p:sp>
          <p:nvSpPr>
            <p:cNvPr id="8080" name="Google Shape;8080;p71"/>
            <p:cNvSpPr/>
            <p:nvPr/>
          </p:nvSpPr>
          <p:spPr>
            <a:xfrm>
              <a:off x="1800839" y="2199110"/>
              <a:ext cx="1838752" cy="549777"/>
            </a:xfrm>
            <a:custGeom>
              <a:rect b="b" l="l" r="r" t="t"/>
              <a:pathLst>
                <a:path extrusionOk="0" h="630627" w="1802341">
                  <a:moveTo>
                    <a:pt x="0" y="630627"/>
                  </a:moveTo>
                  <a:lnTo>
                    <a:pt x="818495" y="611670"/>
                  </a:lnTo>
                  <a:lnTo>
                    <a:pt x="1802341" y="0"/>
                  </a:lnTo>
                </a:path>
              </a:pathLst>
            </a:custGeom>
            <a:noFill/>
            <a:ln cap="flat" cmpd="sng" w="50800">
              <a:solidFill>
                <a:srgbClr val="CC0000"/>
              </a:solidFill>
              <a:prstDash val="solid"/>
              <a:round/>
              <a:headEnd len="sm" w="sm" type="none"/>
              <a:tailEnd len="med" w="med" type="triangl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Arial"/>
                <a:ea typeface="Arial"/>
                <a:cs typeface="Arial"/>
                <a:sym typeface="Arial"/>
              </a:endParaRPr>
            </a:p>
          </p:txBody>
        </p:sp>
        <p:sp>
          <p:nvSpPr>
            <p:cNvPr id="8081" name="Google Shape;8081;p71"/>
            <p:cNvSpPr/>
            <p:nvPr/>
          </p:nvSpPr>
          <p:spPr>
            <a:xfrm flipH="1" rot="10800000">
              <a:off x="1801588" y="2749626"/>
              <a:ext cx="1741891" cy="657406"/>
            </a:xfrm>
            <a:custGeom>
              <a:rect b="b" l="l" r="r" t="t"/>
              <a:pathLst>
                <a:path extrusionOk="0" h="754084" w="1707398">
                  <a:moveTo>
                    <a:pt x="0" y="754084"/>
                  </a:moveTo>
                  <a:lnTo>
                    <a:pt x="818495" y="735127"/>
                  </a:lnTo>
                  <a:lnTo>
                    <a:pt x="1707398" y="0"/>
                  </a:lnTo>
                </a:path>
              </a:pathLst>
            </a:custGeom>
            <a:noFill/>
            <a:ln cap="flat" cmpd="sng" w="50800">
              <a:solidFill>
                <a:srgbClr val="CC0000"/>
              </a:solidFill>
              <a:prstDash val="solid"/>
              <a:round/>
              <a:headEnd len="sm" w="sm" type="none"/>
              <a:tailEnd len="med" w="med" type="triangl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78">
                                            <p:txEl>
                                              <p:pRg end="0" st="0"/>
                                            </p:txEl>
                                          </p:spTgt>
                                        </p:tgtEl>
                                        <p:attrNameLst>
                                          <p:attrName>style.visibility</p:attrName>
                                        </p:attrNameLst>
                                      </p:cBhvr>
                                      <p:to>
                                        <p:strVal val="visible"/>
                                      </p:to>
                                    </p:set>
                                    <p:animEffect filter="fade" transition="in">
                                      <p:cBhvr>
                                        <p:cTn dur="500"/>
                                        <p:tgtEl>
                                          <p:spTgt spid="807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78">
                                            <p:txEl>
                                              <p:pRg end="1" st="1"/>
                                            </p:txEl>
                                          </p:spTgt>
                                        </p:tgtEl>
                                        <p:attrNameLst>
                                          <p:attrName>style.visibility</p:attrName>
                                        </p:attrNameLst>
                                      </p:cBhvr>
                                      <p:to>
                                        <p:strVal val="visible"/>
                                      </p:to>
                                    </p:set>
                                    <p:animEffect filter="fade" transition="in">
                                      <p:cBhvr>
                                        <p:cTn dur="500"/>
                                        <p:tgtEl>
                                          <p:spTgt spid="8078">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8079"/>
                                        </p:tgtEl>
                                        <p:attrNameLst>
                                          <p:attrName>style.visibility</p:attrName>
                                        </p:attrNameLst>
                                      </p:cBhvr>
                                      <p:to>
                                        <p:strVal val="visible"/>
                                      </p:to>
                                    </p:set>
                                    <p:animEffect filter="fade" transition="in">
                                      <p:cBhvr>
                                        <p:cTn dur="500"/>
                                        <p:tgtEl>
                                          <p:spTgt spid="80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5" name="Shape 8085"/>
        <p:cNvGrpSpPr/>
        <p:nvPr/>
      </p:nvGrpSpPr>
      <p:grpSpPr>
        <a:xfrm>
          <a:off x="0" y="0"/>
          <a:ext cx="0" cy="0"/>
          <a:chOff x="0" y="0"/>
          <a:chExt cx="0" cy="0"/>
        </a:xfrm>
      </p:grpSpPr>
      <p:sp>
        <p:nvSpPr>
          <p:cNvPr id="8086" name="Google Shape;8086;p72"/>
          <p:cNvSpPr txBox="1"/>
          <p:nvPr>
            <p:ph type="title"/>
          </p:nvPr>
        </p:nvSpPr>
        <p:spPr>
          <a:xfrm>
            <a:off x="19049" y="196904"/>
            <a:ext cx="8033100" cy="6711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0000A3"/>
              </a:buClr>
              <a:buSzPct val="100000"/>
              <a:buFont typeface="Arial"/>
              <a:buNone/>
            </a:pPr>
            <a:r>
              <a:rPr lang="en-US"/>
              <a:t>Traffic engineering: </a:t>
            </a:r>
            <a:r>
              <a:rPr lang="en-US"/>
              <a:t>difficult with traditional routing</a:t>
            </a:r>
            <a:endParaRPr/>
          </a:p>
        </p:txBody>
      </p:sp>
      <p:sp>
        <p:nvSpPr>
          <p:cNvPr id="8087" name="Google Shape;8087;p72"/>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
        <p:nvSpPr>
          <p:cNvPr id="8088" name="Google Shape;8088;p72"/>
          <p:cNvSpPr txBox="1"/>
          <p:nvPr/>
        </p:nvSpPr>
        <p:spPr>
          <a:xfrm>
            <a:off x="524574" y="2769453"/>
            <a:ext cx="7885200" cy="1416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i="1" lang="en-US" sz="2000" u="sng">
                <a:solidFill>
                  <a:srgbClr val="000090"/>
                </a:solidFill>
                <a:latin typeface="Arial"/>
                <a:ea typeface="Arial"/>
                <a:cs typeface="Arial"/>
                <a:sym typeface="Arial"/>
              </a:rPr>
              <a:t>Q: </a:t>
            </a:r>
            <a:r>
              <a:rPr lang="en-US" sz="2000">
                <a:solidFill>
                  <a:schemeClr val="dk1"/>
                </a:solidFill>
              </a:rPr>
              <a:t>Τι θα γίνει αν ο</a:t>
            </a:r>
            <a:r>
              <a:rPr lang="en-US" sz="2000">
                <a:solidFill>
                  <a:schemeClr val="dk1"/>
                </a:solidFill>
                <a:latin typeface="Arial"/>
                <a:ea typeface="Arial"/>
                <a:cs typeface="Arial"/>
                <a:sym typeface="Arial"/>
              </a:rPr>
              <a:t> w </a:t>
            </a:r>
            <a:r>
              <a:rPr lang="en-US" sz="2000">
                <a:solidFill>
                  <a:schemeClr val="dk1"/>
                </a:solidFill>
              </a:rPr>
              <a:t>θέλει να </a:t>
            </a:r>
            <a:r>
              <a:rPr lang="en-US" sz="2000">
                <a:solidFill>
                  <a:schemeClr val="dk1"/>
                </a:solidFill>
              </a:rPr>
              <a:t>δρομολόγησει</a:t>
            </a:r>
            <a:r>
              <a:rPr lang="en-US" sz="2000">
                <a:solidFill>
                  <a:schemeClr val="dk1"/>
                </a:solidFill>
              </a:rPr>
              <a:t> την</a:t>
            </a:r>
            <a:r>
              <a:rPr lang="en-US" sz="2000">
                <a:solidFill>
                  <a:schemeClr val="dk1"/>
                </a:solidFill>
                <a:latin typeface="Arial"/>
                <a:ea typeface="Arial"/>
                <a:cs typeface="Arial"/>
                <a:sym typeface="Arial"/>
              </a:rPr>
              <a:t> </a:t>
            </a:r>
            <a:r>
              <a:rPr lang="en-US" sz="2000">
                <a:solidFill>
                  <a:schemeClr val="dk1"/>
                </a:solidFill>
              </a:rPr>
              <a:t>μπλε</a:t>
            </a:r>
            <a:r>
              <a:rPr lang="en-US" sz="2000">
                <a:solidFill>
                  <a:schemeClr val="dk1"/>
                </a:solidFill>
                <a:latin typeface="Arial"/>
                <a:ea typeface="Arial"/>
                <a:cs typeface="Arial"/>
                <a:sym typeface="Arial"/>
              </a:rPr>
              <a:t> </a:t>
            </a:r>
            <a:r>
              <a:rPr lang="en-US" sz="2000">
                <a:solidFill>
                  <a:schemeClr val="dk1"/>
                </a:solidFill>
              </a:rPr>
              <a:t>και</a:t>
            </a:r>
            <a:r>
              <a:rPr lang="en-US" sz="2000">
                <a:solidFill>
                  <a:schemeClr val="dk1"/>
                </a:solidFill>
                <a:latin typeface="Arial"/>
                <a:ea typeface="Arial"/>
                <a:cs typeface="Arial"/>
                <a:sym typeface="Arial"/>
              </a:rPr>
              <a:t> </a:t>
            </a:r>
            <a:r>
              <a:rPr lang="en-US" sz="2000">
                <a:solidFill>
                  <a:schemeClr val="dk1"/>
                </a:solidFill>
              </a:rPr>
              <a:t>κόκκινη</a:t>
            </a:r>
            <a:r>
              <a:rPr lang="en-US" sz="2000">
                <a:solidFill>
                  <a:schemeClr val="dk1"/>
                </a:solidFill>
                <a:latin typeface="Arial"/>
                <a:ea typeface="Arial"/>
                <a:cs typeface="Arial"/>
                <a:sym typeface="Arial"/>
              </a:rPr>
              <a:t> </a:t>
            </a:r>
            <a:r>
              <a:rPr lang="en-US" sz="2000">
                <a:solidFill>
                  <a:schemeClr val="dk1"/>
                </a:solidFill>
              </a:rPr>
              <a:t>κίνηση διαφορετικά από τον</a:t>
            </a:r>
            <a:r>
              <a:rPr lang="en-US" sz="2000">
                <a:solidFill>
                  <a:schemeClr val="dk1"/>
                </a:solidFill>
                <a:latin typeface="Arial"/>
                <a:ea typeface="Arial"/>
                <a:cs typeface="Arial"/>
                <a:sym typeface="Arial"/>
              </a:rPr>
              <a:t> w </a:t>
            </a:r>
            <a:r>
              <a:rPr lang="en-US" sz="2000">
                <a:solidFill>
                  <a:schemeClr val="dk1"/>
                </a:solidFill>
              </a:rPr>
              <a:t>στον</a:t>
            </a:r>
            <a:r>
              <a:rPr lang="en-US" sz="2000">
                <a:solidFill>
                  <a:schemeClr val="dk1"/>
                </a:solidFill>
                <a:latin typeface="Arial"/>
                <a:ea typeface="Arial"/>
                <a:cs typeface="Arial"/>
                <a:sym typeface="Arial"/>
              </a:rPr>
              <a:t> z?</a:t>
            </a:r>
            <a:endParaRPr sz="2000"/>
          </a:p>
          <a:p>
            <a:pPr indent="0" lvl="0" marL="0" marR="0" rtl="0" algn="l">
              <a:spcBef>
                <a:spcPts val="900"/>
              </a:spcBef>
              <a:spcAft>
                <a:spcPts val="0"/>
              </a:spcAft>
              <a:buNone/>
            </a:pPr>
            <a:r>
              <a:rPr i="1" lang="en-US" sz="2000" u="sng">
                <a:solidFill>
                  <a:srgbClr val="000090"/>
                </a:solidFill>
                <a:latin typeface="Arial"/>
                <a:ea typeface="Arial"/>
                <a:cs typeface="Arial"/>
                <a:sym typeface="Arial"/>
              </a:rPr>
              <a:t>A: </a:t>
            </a:r>
            <a:r>
              <a:rPr lang="en-US" sz="2000">
                <a:solidFill>
                  <a:schemeClr val="dk1"/>
                </a:solidFill>
              </a:rPr>
              <a:t>Δεν μπορεί να το κάνει</a:t>
            </a:r>
            <a:r>
              <a:rPr lang="en-US" sz="2000">
                <a:solidFill>
                  <a:schemeClr val="dk1"/>
                </a:solidFill>
                <a:latin typeface="Arial"/>
                <a:ea typeface="Arial"/>
                <a:cs typeface="Arial"/>
                <a:sym typeface="Arial"/>
              </a:rPr>
              <a:t> (</a:t>
            </a:r>
            <a:r>
              <a:rPr lang="en-US" sz="2000">
                <a:solidFill>
                  <a:schemeClr val="dk1"/>
                </a:solidFill>
              </a:rPr>
              <a:t>με </a:t>
            </a:r>
            <a:r>
              <a:rPr lang="en-US" sz="2000">
                <a:solidFill>
                  <a:schemeClr val="dk1"/>
                </a:solidFill>
              </a:rPr>
              <a:t>προώθηση</a:t>
            </a:r>
            <a:r>
              <a:rPr lang="en-US" sz="2000">
                <a:solidFill>
                  <a:schemeClr val="dk1"/>
                </a:solidFill>
              </a:rPr>
              <a:t> βασισμένη στον προορισμό</a:t>
            </a:r>
            <a:r>
              <a:rPr lang="en-US" sz="2000">
                <a:solidFill>
                  <a:schemeClr val="dk1"/>
                </a:solidFill>
                <a:latin typeface="Arial"/>
                <a:ea typeface="Arial"/>
                <a:cs typeface="Arial"/>
                <a:sym typeface="Arial"/>
              </a:rPr>
              <a:t>, </a:t>
            </a:r>
            <a:r>
              <a:rPr lang="en-US" sz="2000">
                <a:solidFill>
                  <a:schemeClr val="dk1"/>
                </a:solidFill>
              </a:rPr>
              <a:t>και</a:t>
            </a:r>
            <a:r>
              <a:rPr lang="en-US" sz="2000">
                <a:solidFill>
                  <a:schemeClr val="dk1"/>
                </a:solidFill>
                <a:latin typeface="Arial"/>
                <a:ea typeface="Arial"/>
                <a:cs typeface="Arial"/>
                <a:sym typeface="Arial"/>
              </a:rPr>
              <a:t> LS, DV </a:t>
            </a:r>
            <a:r>
              <a:rPr lang="en-US" sz="2000">
                <a:solidFill>
                  <a:schemeClr val="dk1"/>
                </a:solidFill>
              </a:rPr>
              <a:t>δρομολόγηση</a:t>
            </a:r>
            <a:r>
              <a:rPr lang="en-US" sz="2000">
                <a:solidFill>
                  <a:schemeClr val="dk1"/>
                </a:solidFill>
                <a:latin typeface="Arial"/>
                <a:ea typeface="Arial"/>
                <a:cs typeface="Arial"/>
                <a:sym typeface="Arial"/>
              </a:rPr>
              <a:t>)</a:t>
            </a:r>
            <a:endParaRPr sz="2000">
              <a:solidFill>
                <a:srgbClr val="000000"/>
              </a:solidFill>
              <a:latin typeface="Arial"/>
              <a:ea typeface="Arial"/>
              <a:cs typeface="Arial"/>
              <a:sym typeface="Arial"/>
            </a:endParaRPr>
          </a:p>
        </p:txBody>
      </p:sp>
      <p:grpSp>
        <p:nvGrpSpPr>
          <p:cNvPr id="8089" name="Google Shape;8089;p72"/>
          <p:cNvGrpSpPr/>
          <p:nvPr/>
        </p:nvGrpSpPr>
        <p:grpSpPr>
          <a:xfrm>
            <a:off x="1881914" y="842257"/>
            <a:ext cx="5156393" cy="1803001"/>
            <a:chOff x="943464" y="1363093"/>
            <a:chExt cx="6875191" cy="2404002"/>
          </a:xfrm>
        </p:grpSpPr>
        <p:grpSp>
          <p:nvGrpSpPr>
            <p:cNvPr id="8090" name="Google Shape;8090;p72"/>
            <p:cNvGrpSpPr/>
            <p:nvPr/>
          </p:nvGrpSpPr>
          <p:grpSpPr>
            <a:xfrm flipH="1">
              <a:off x="943464" y="2441244"/>
              <a:ext cx="855053" cy="655887"/>
              <a:chOff x="2839" y="3501"/>
              <a:chExt cx="755" cy="803"/>
            </a:xfrm>
          </p:grpSpPr>
          <p:pic>
            <p:nvPicPr>
              <p:cNvPr descr="desktop_computer_stylized_medium" id="8091" name="Google Shape;8091;p72"/>
              <p:cNvPicPr preferRelativeResize="0"/>
              <p:nvPr/>
            </p:nvPicPr>
            <p:blipFill rotWithShape="1">
              <a:blip r:embed="rId3">
                <a:alphaModFix/>
              </a:blip>
              <a:srcRect b="0" l="0" r="0" t="0"/>
              <a:stretch/>
            </p:blipFill>
            <p:spPr>
              <a:xfrm>
                <a:off x="2839" y="3501"/>
                <a:ext cx="755" cy="803"/>
              </a:xfrm>
              <a:prstGeom prst="rect">
                <a:avLst/>
              </a:prstGeom>
              <a:noFill/>
              <a:ln>
                <a:noFill/>
              </a:ln>
            </p:spPr>
          </p:pic>
          <p:sp>
            <p:nvSpPr>
              <p:cNvPr id="8092" name="Google Shape;8092;p72"/>
              <p:cNvSpPr/>
              <p:nvPr/>
            </p:nvSpPr>
            <p:spPr>
              <a:xfrm>
                <a:off x="2916" y="3578"/>
                <a:ext cx="356" cy="368"/>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093" name="Google Shape;8093;p72"/>
            <p:cNvSpPr/>
            <p:nvPr/>
          </p:nvSpPr>
          <p:spPr>
            <a:xfrm>
              <a:off x="2059747" y="1363093"/>
              <a:ext cx="5142041" cy="2404002"/>
            </a:xfrm>
            <a:custGeom>
              <a:rect b="b" l="l" r="r" t="t"/>
              <a:pathLst>
                <a:path extrusionOk="0" h="1409" w="2250">
                  <a:moveTo>
                    <a:pt x="0" y="624"/>
                  </a:moveTo>
                  <a:cubicBezTo>
                    <a:pt x="5" y="506"/>
                    <a:pt x="131" y="419"/>
                    <a:pt x="219" y="321"/>
                  </a:cubicBezTo>
                  <a:cubicBezTo>
                    <a:pt x="307" y="223"/>
                    <a:pt x="307" y="70"/>
                    <a:pt x="529" y="35"/>
                  </a:cubicBezTo>
                  <a:cubicBezTo>
                    <a:pt x="751" y="0"/>
                    <a:pt x="1311" y="36"/>
                    <a:pt x="1551" y="111"/>
                  </a:cubicBezTo>
                  <a:cubicBezTo>
                    <a:pt x="1791" y="186"/>
                    <a:pt x="1860" y="351"/>
                    <a:pt x="1968" y="483"/>
                  </a:cubicBezTo>
                  <a:cubicBezTo>
                    <a:pt x="2076" y="615"/>
                    <a:pt x="2250" y="767"/>
                    <a:pt x="2199" y="906"/>
                  </a:cubicBezTo>
                  <a:cubicBezTo>
                    <a:pt x="2148" y="1045"/>
                    <a:pt x="1860" y="1234"/>
                    <a:pt x="1659" y="1314"/>
                  </a:cubicBezTo>
                  <a:cubicBezTo>
                    <a:pt x="1458" y="1394"/>
                    <a:pt x="1192" y="1379"/>
                    <a:pt x="993" y="1386"/>
                  </a:cubicBezTo>
                  <a:cubicBezTo>
                    <a:pt x="794" y="1393"/>
                    <a:pt x="613" y="1409"/>
                    <a:pt x="465" y="1356"/>
                  </a:cubicBezTo>
                  <a:cubicBezTo>
                    <a:pt x="317" y="1303"/>
                    <a:pt x="180" y="1190"/>
                    <a:pt x="102" y="1068"/>
                  </a:cubicBezTo>
                  <a:cubicBezTo>
                    <a:pt x="24" y="946"/>
                    <a:pt x="21" y="716"/>
                    <a:pt x="0" y="624"/>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094" name="Google Shape;8094;p72"/>
            <p:cNvSpPr/>
            <p:nvPr/>
          </p:nvSpPr>
          <p:spPr>
            <a:xfrm>
              <a:off x="2834105" y="2267385"/>
              <a:ext cx="781590" cy="317349"/>
            </a:xfrm>
            <a:custGeom>
              <a:rect b="b" l="l" r="r" t="t"/>
              <a:pathLst>
                <a:path extrusionOk="0" h="186" w="342">
                  <a:moveTo>
                    <a:pt x="0" y="186"/>
                  </a:moveTo>
                  <a:lnTo>
                    <a:pt x="342"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5" name="Google Shape;8095;p72"/>
            <p:cNvSpPr/>
            <p:nvPr/>
          </p:nvSpPr>
          <p:spPr>
            <a:xfrm>
              <a:off x="5254292" y="2313451"/>
              <a:ext cx="2285" cy="890624"/>
            </a:xfrm>
            <a:custGeom>
              <a:rect b="b" l="l" r="r" t="t"/>
              <a:pathLst>
                <a:path extrusionOk="0" h="522" w="1">
                  <a:moveTo>
                    <a:pt x="0" y="0"/>
                  </a:moveTo>
                  <a:lnTo>
                    <a:pt x="0" y="522"/>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6" name="Google Shape;8096;p72"/>
            <p:cNvSpPr/>
            <p:nvPr/>
          </p:nvSpPr>
          <p:spPr>
            <a:xfrm>
              <a:off x="3670544" y="2323688"/>
              <a:ext cx="2285" cy="916217"/>
            </a:xfrm>
            <a:custGeom>
              <a:rect b="b" l="l" r="r" t="t"/>
              <a:pathLst>
                <a:path extrusionOk="0" h="537" w="1">
                  <a:moveTo>
                    <a:pt x="0" y="0"/>
                  </a:moveTo>
                  <a:lnTo>
                    <a:pt x="0" y="537"/>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7" name="Google Shape;8097;p72"/>
            <p:cNvSpPr/>
            <p:nvPr/>
          </p:nvSpPr>
          <p:spPr>
            <a:xfrm>
              <a:off x="3736497" y="2298095"/>
              <a:ext cx="1462948" cy="1050313"/>
            </a:xfrm>
            <a:custGeom>
              <a:rect b="b" l="l" r="r" t="t"/>
              <a:pathLst>
                <a:path extrusionOk="0" h="174" w="378">
                  <a:moveTo>
                    <a:pt x="0" y="174"/>
                  </a:moveTo>
                  <a:lnTo>
                    <a:pt x="378"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8" name="Google Shape;8098;p72"/>
            <p:cNvSpPr/>
            <p:nvPr/>
          </p:nvSpPr>
          <p:spPr>
            <a:xfrm>
              <a:off x="5292247" y="2891845"/>
              <a:ext cx="1161856" cy="455711"/>
            </a:xfrm>
            <a:custGeom>
              <a:rect b="b" l="l" r="r" t="t"/>
              <a:pathLst>
                <a:path extrusionOk="0" h="270" w="366">
                  <a:moveTo>
                    <a:pt x="0" y="270"/>
                  </a:moveTo>
                  <a:lnTo>
                    <a:pt x="366"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9" name="Google Shape;8099;p72"/>
            <p:cNvSpPr/>
            <p:nvPr/>
          </p:nvSpPr>
          <p:spPr>
            <a:xfrm flipH="1" rot="10800000">
              <a:off x="4022465" y="3327268"/>
              <a:ext cx="908330" cy="45719"/>
            </a:xfrm>
            <a:custGeom>
              <a:rect b="b" l="l" r="r" t="t"/>
              <a:pathLst>
                <a:path extrusionOk="0" h="1" w="366">
                  <a:moveTo>
                    <a:pt x="366" y="0"/>
                  </a:moveTo>
                  <a:lnTo>
                    <a:pt x="0"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0" name="Google Shape;8100;p72"/>
            <p:cNvSpPr/>
            <p:nvPr/>
          </p:nvSpPr>
          <p:spPr>
            <a:xfrm>
              <a:off x="2710696" y="2820186"/>
              <a:ext cx="630757" cy="450430"/>
            </a:xfrm>
            <a:custGeom>
              <a:rect b="b" l="l" r="r" t="t"/>
              <a:pathLst>
                <a:path extrusionOk="0" h="264" w="276">
                  <a:moveTo>
                    <a:pt x="276" y="264"/>
                  </a:moveTo>
                  <a:lnTo>
                    <a:pt x="0"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1" name="Google Shape;8101;p72"/>
            <p:cNvSpPr/>
            <p:nvPr/>
          </p:nvSpPr>
          <p:spPr>
            <a:xfrm>
              <a:off x="4047627" y="2195725"/>
              <a:ext cx="836439" cy="1706"/>
            </a:xfrm>
            <a:custGeom>
              <a:rect b="b" l="l" r="r" t="t"/>
              <a:pathLst>
                <a:path extrusionOk="0" h="1" w="366">
                  <a:moveTo>
                    <a:pt x="366" y="0"/>
                  </a:moveTo>
                  <a:lnTo>
                    <a:pt x="0"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2" name="Google Shape;8102;p72"/>
            <p:cNvSpPr/>
            <p:nvPr/>
          </p:nvSpPr>
          <p:spPr>
            <a:xfrm>
              <a:off x="5572253" y="2248471"/>
              <a:ext cx="922986" cy="397685"/>
            </a:xfrm>
            <a:custGeom>
              <a:rect b="b" l="l" r="r" t="t"/>
              <a:pathLst>
                <a:path extrusionOk="0" h="267" w="396">
                  <a:moveTo>
                    <a:pt x="396" y="267"/>
                  </a:moveTo>
                  <a:lnTo>
                    <a:pt x="0"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3" name="Google Shape;8103;p72"/>
            <p:cNvSpPr/>
            <p:nvPr/>
          </p:nvSpPr>
          <p:spPr>
            <a:xfrm>
              <a:off x="2580431" y="1458657"/>
              <a:ext cx="2536740" cy="1100484"/>
            </a:xfrm>
            <a:custGeom>
              <a:rect b="b" l="l" r="r" t="t"/>
              <a:pathLst>
                <a:path extrusionOk="0" h="645" w="1110">
                  <a:moveTo>
                    <a:pt x="1110" y="342"/>
                  </a:moveTo>
                  <a:cubicBezTo>
                    <a:pt x="1104" y="0"/>
                    <a:pt x="21" y="63"/>
                    <a:pt x="0" y="645"/>
                  </a:cubicBezTo>
                </a:path>
              </a:pathLst>
            </a:custGeom>
            <a:no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4" name="Google Shape;8104;p72"/>
            <p:cNvSpPr txBox="1"/>
            <p:nvPr/>
          </p:nvSpPr>
          <p:spPr>
            <a:xfrm>
              <a:off x="2822678" y="2178663"/>
              <a:ext cx="4479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a:t>
              </a:r>
              <a:endParaRPr b="0" i="0" sz="1800" u="none" cap="none" strike="noStrike">
                <a:solidFill>
                  <a:srgbClr val="000000"/>
                </a:solidFill>
                <a:latin typeface="Arial"/>
                <a:ea typeface="Arial"/>
                <a:cs typeface="Arial"/>
                <a:sym typeface="Arial"/>
              </a:endParaRPr>
            </a:p>
          </p:txBody>
        </p:sp>
        <p:sp>
          <p:nvSpPr>
            <p:cNvPr id="8105" name="Google Shape;8105;p72"/>
            <p:cNvSpPr txBox="1"/>
            <p:nvPr/>
          </p:nvSpPr>
          <p:spPr>
            <a:xfrm>
              <a:off x="3617981" y="2552316"/>
              <a:ext cx="4479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a:t>
              </a:r>
              <a:endParaRPr b="0" i="0" sz="1800" u="none" cap="none" strike="noStrike">
                <a:solidFill>
                  <a:srgbClr val="000000"/>
                </a:solidFill>
                <a:latin typeface="Arial"/>
                <a:ea typeface="Arial"/>
                <a:cs typeface="Arial"/>
                <a:sym typeface="Arial"/>
              </a:endParaRPr>
            </a:p>
          </p:txBody>
        </p:sp>
        <p:sp>
          <p:nvSpPr>
            <p:cNvPr id="8106" name="Google Shape;8106;p72"/>
            <p:cNvSpPr txBox="1"/>
            <p:nvPr/>
          </p:nvSpPr>
          <p:spPr>
            <a:xfrm>
              <a:off x="2623853" y="2915732"/>
              <a:ext cx="4479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a:t>
              </a:r>
              <a:endParaRPr b="0" i="0" sz="1800" u="none" cap="none" strike="noStrike">
                <a:solidFill>
                  <a:srgbClr val="000000"/>
                </a:solidFill>
                <a:latin typeface="Arial"/>
                <a:ea typeface="Arial"/>
                <a:cs typeface="Arial"/>
                <a:sym typeface="Arial"/>
              </a:endParaRPr>
            </a:p>
          </p:txBody>
        </p:sp>
        <p:sp>
          <p:nvSpPr>
            <p:cNvPr id="8107" name="Google Shape;8107;p72"/>
            <p:cNvSpPr txBox="1"/>
            <p:nvPr/>
          </p:nvSpPr>
          <p:spPr>
            <a:xfrm>
              <a:off x="4495556" y="2710990"/>
              <a:ext cx="4479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a:t>
              </a:r>
              <a:endParaRPr b="0" i="0" sz="1800" u="none" cap="none" strike="noStrike">
                <a:solidFill>
                  <a:srgbClr val="000000"/>
                </a:solidFill>
                <a:latin typeface="Arial"/>
                <a:ea typeface="Arial"/>
                <a:cs typeface="Arial"/>
                <a:sym typeface="Arial"/>
              </a:endParaRPr>
            </a:p>
          </p:txBody>
        </p:sp>
        <p:sp>
          <p:nvSpPr>
            <p:cNvPr id="8108" name="Google Shape;8108;p72"/>
            <p:cNvSpPr txBox="1"/>
            <p:nvPr/>
          </p:nvSpPr>
          <p:spPr>
            <a:xfrm>
              <a:off x="4351579" y="3314977"/>
              <a:ext cx="4479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a:t>
              </a:r>
              <a:endParaRPr b="0" i="0" sz="1800" u="none" cap="none" strike="noStrike">
                <a:solidFill>
                  <a:srgbClr val="000000"/>
                </a:solidFill>
                <a:latin typeface="Arial"/>
                <a:ea typeface="Arial"/>
                <a:cs typeface="Arial"/>
                <a:sym typeface="Arial"/>
              </a:endParaRPr>
            </a:p>
          </p:txBody>
        </p:sp>
        <p:sp>
          <p:nvSpPr>
            <p:cNvPr id="8109" name="Google Shape;8109;p72"/>
            <p:cNvSpPr txBox="1"/>
            <p:nvPr/>
          </p:nvSpPr>
          <p:spPr>
            <a:xfrm>
              <a:off x="5174305" y="2583027"/>
              <a:ext cx="4479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a:t>
              </a:r>
              <a:endParaRPr b="0" i="0" sz="1800" u="none" cap="none" strike="noStrike">
                <a:solidFill>
                  <a:srgbClr val="000000"/>
                </a:solidFill>
                <a:latin typeface="Arial"/>
                <a:ea typeface="Arial"/>
                <a:cs typeface="Arial"/>
                <a:sym typeface="Arial"/>
              </a:endParaRPr>
            </a:p>
          </p:txBody>
        </p:sp>
        <p:sp>
          <p:nvSpPr>
            <p:cNvPr id="8110" name="Google Shape;8110;p72"/>
            <p:cNvSpPr txBox="1"/>
            <p:nvPr/>
          </p:nvSpPr>
          <p:spPr>
            <a:xfrm>
              <a:off x="5997032" y="3033458"/>
              <a:ext cx="4479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a:t>
              </a:r>
              <a:endParaRPr b="0" i="0" sz="1800" u="none" cap="none" strike="noStrike">
                <a:solidFill>
                  <a:srgbClr val="000000"/>
                </a:solidFill>
                <a:latin typeface="Arial"/>
                <a:ea typeface="Arial"/>
                <a:cs typeface="Arial"/>
                <a:sym typeface="Arial"/>
              </a:endParaRPr>
            </a:p>
          </p:txBody>
        </p:sp>
        <p:sp>
          <p:nvSpPr>
            <p:cNvPr id="8111" name="Google Shape;8111;p72"/>
            <p:cNvSpPr txBox="1"/>
            <p:nvPr/>
          </p:nvSpPr>
          <p:spPr>
            <a:xfrm>
              <a:off x="5935327" y="2117241"/>
              <a:ext cx="4479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5</a:t>
              </a:r>
              <a:endParaRPr b="0" i="0" sz="1800" u="none" cap="none" strike="noStrike">
                <a:solidFill>
                  <a:srgbClr val="000000"/>
                </a:solidFill>
                <a:latin typeface="Arial"/>
                <a:ea typeface="Arial"/>
                <a:cs typeface="Arial"/>
                <a:sym typeface="Arial"/>
              </a:endParaRPr>
            </a:p>
          </p:txBody>
        </p:sp>
        <p:sp>
          <p:nvSpPr>
            <p:cNvPr id="8112" name="Google Shape;8112;p72"/>
            <p:cNvSpPr txBox="1"/>
            <p:nvPr/>
          </p:nvSpPr>
          <p:spPr>
            <a:xfrm>
              <a:off x="4255594" y="1861315"/>
              <a:ext cx="4479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a:t>
              </a:r>
              <a:endParaRPr b="0" i="0" sz="1800" u="none" cap="none" strike="noStrike">
                <a:solidFill>
                  <a:srgbClr val="000000"/>
                </a:solidFill>
                <a:latin typeface="Arial"/>
                <a:ea typeface="Arial"/>
                <a:cs typeface="Arial"/>
                <a:sym typeface="Arial"/>
              </a:endParaRPr>
            </a:p>
          </p:txBody>
        </p:sp>
        <p:sp>
          <p:nvSpPr>
            <p:cNvPr id="8113" name="Google Shape;8113;p72"/>
            <p:cNvSpPr txBox="1"/>
            <p:nvPr/>
          </p:nvSpPr>
          <p:spPr>
            <a:xfrm>
              <a:off x="3453435" y="1405766"/>
              <a:ext cx="4479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5</a:t>
              </a:r>
              <a:endParaRPr b="0" i="0" sz="1800" u="none" cap="none" strike="noStrike">
                <a:solidFill>
                  <a:srgbClr val="000000"/>
                </a:solidFill>
                <a:latin typeface="Arial"/>
                <a:ea typeface="Arial"/>
                <a:cs typeface="Arial"/>
                <a:sym typeface="Arial"/>
              </a:endParaRPr>
            </a:p>
          </p:txBody>
        </p:sp>
        <p:grpSp>
          <p:nvGrpSpPr>
            <p:cNvPr id="8114" name="Google Shape;8114;p72"/>
            <p:cNvGrpSpPr/>
            <p:nvPr/>
          </p:nvGrpSpPr>
          <p:grpSpPr>
            <a:xfrm>
              <a:off x="7391175" y="2426604"/>
              <a:ext cx="427480" cy="711995"/>
              <a:chOff x="4140" y="429"/>
              <a:chExt cx="1425" cy="2396"/>
            </a:xfrm>
          </p:grpSpPr>
          <p:sp>
            <p:nvSpPr>
              <p:cNvPr id="8115" name="Google Shape;8115;p72"/>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6" name="Google Shape;8116;p72"/>
              <p:cNvSpPr/>
              <p:nvPr/>
            </p:nvSpPr>
            <p:spPr>
              <a:xfrm>
                <a:off x="4210" y="429"/>
                <a:ext cx="1046" cy="2285"/>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7" name="Google Shape;8117;p72"/>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8" name="Google Shape;8118;p72"/>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9" name="Google Shape;8119;p72"/>
              <p:cNvSpPr/>
              <p:nvPr/>
            </p:nvSpPr>
            <p:spPr>
              <a:xfrm>
                <a:off x="4210" y="690"/>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120" name="Google Shape;8120;p72"/>
              <p:cNvGrpSpPr/>
              <p:nvPr/>
            </p:nvGrpSpPr>
            <p:grpSpPr>
              <a:xfrm>
                <a:off x="4748" y="666"/>
                <a:ext cx="578" cy="150"/>
                <a:chOff x="613" y="2566"/>
                <a:chExt cx="721" cy="144"/>
              </a:xfrm>
            </p:grpSpPr>
            <p:sp>
              <p:nvSpPr>
                <p:cNvPr id="8121" name="Google Shape;8121;p72"/>
                <p:cNvSpPr/>
                <p:nvPr/>
              </p:nvSpPr>
              <p:spPr>
                <a:xfrm>
                  <a:off x="613" y="2566"/>
                  <a:ext cx="721" cy="14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22" name="Google Shape;8122;p72"/>
                <p:cNvSpPr/>
                <p:nvPr/>
              </p:nvSpPr>
              <p:spPr>
                <a:xfrm>
                  <a:off x="625" y="2581"/>
                  <a:ext cx="696"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123" name="Google Shape;8123;p72"/>
              <p:cNvSpPr/>
              <p:nvPr/>
            </p:nvSpPr>
            <p:spPr>
              <a:xfrm>
                <a:off x="4220" y="1022"/>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124" name="Google Shape;8124;p72"/>
              <p:cNvGrpSpPr/>
              <p:nvPr/>
            </p:nvGrpSpPr>
            <p:grpSpPr>
              <a:xfrm>
                <a:off x="4748" y="990"/>
                <a:ext cx="578" cy="134"/>
                <a:chOff x="615" y="2564"/>
                <a:chExt cx="721" cy="139"/>
              </a:xfrm>
            </p:grpSpPr>
            <p:sp>
              <p:nvSpPr>
                <p:cNvPr id="8125" name="Google Shape;8125;p72"/>
                <p:cNvSpPr/>
                <p:nvPr/>
              </p:nvSpPr>
              <p:spPr>
                <a:xfrm>
                  <a:off x="615" y="2564"/>
                  <a:ext cx="721" cy="139"/>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26" name="Google Shape;8126;p72"/>
                <p:cNvSpPr/>
                <p:nvPr/>
              </p:nvSpPr>
              <p:spPr>
                <a:xfrm>
                  <a:off x="628" y="2581"/>
                  <a:ext cx="69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127" name="Google Shape;8127;p72"/>
              <p:cNvSpPr/>
              <p:nvPr/>
            </p:nvSpPr>
            <p:spPr>
              <a:xfrm>
                <a:off x="4220" y="1354"/>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28" name="Google Shape;8128;p72"/>
              <p:cNvSpPr/>
              <p:nvPr/>
            </p:nvSpPr>
            <p:spPr>
              <a:xfrm>
                <a:off x="4230" y="1655"/>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129" name="Google Shape;8129;p72"/>
              <p:cNvGrpSpPr/>
              <p:nvPr/>
            </p:nvGrpSpPr>
            <p:grpSpPr>
              <a:xfrm>
                <a:off x="4738" y="1639"/>
                <a:ext cx="578" cy="142"/>
                <a:chOff x="618" y="2579"/>
                <a:chExt cx="720" cy="131"/>
              </a:xfrm>
            </p:grpSpPr>
            <p:sp>
              <p:nvSpPr>
                <p:cNvPr id="8130" name="Google Shape;8130;p72"/>
                <p:cNvSpPr/>
                <p:nvPr/>
              </p:nvSpPr>
              <p:spPr>
                <a:xfrm>
                  <a:off x="618" y="2579"/>
                  <a:ext cx="720" cy="131"/>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1" name="Google Shape;8131;p72"/>
                <p:cNvSpPr/>
                <p:nvPr/>
              </p:nvSpPr>
              <p:spPr>
                <a:xfrm>
                  <a:off x="630" y="2586"/>
                  <a:ext cx="695"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132" name="Google Shape;8132;p72"/>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133" name="Google Shape;8133;p72"/>
              <p:cNvGrpSpPr/>
              <p:nvPr/>
            </p:nvGrpSpPr>
            <p:grpSpPr>
              <a:xfrm>
                <a:off x="4738" y="1330"/>
                <a:ext cx="588" cy="134"/>
                <a:chOff x="613" y="2571"/>
                <a:chExt cx="732" cy="134"/>
              </a:xfrm>
            </p:grpSpPr>
            <p:sp>
              <p:nvSpPr>
                <p:cNvPr id="8134" name="Google Shape;8134;p72"/>
                <p:cNvSpPr/>
                <p:nvPr/>
              </p:nvSpPr>
              <p:spPr>
                <a:xfrm>
                  <a:off x="613" y="2571"/>
                  <a:ext cx="732" cy="13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5" name="Google Shape;8135;p72"/>
                <p:cNvSpPr/>
                <p:nvPr/>
              </p:nvSpPr>
              <p:spPr>
                <a:xfrm>
                  <a:off x="625" y="2587"/>
                  <a:ext cx="720"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136" name="Google Shape;8136;p72"/>
              <p:cNvSpPr/>
              <p:nvPr/>
            </p:nvSpPr>
            <p:spPr>
              <a:xfrm>
                <a:off x="5246" y="429"/>
                <a:ext cx="70" cy="2285"/>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7" name="Google Shape;8137;p72"/>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8" name="Google Shape;8138;p72"/>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9" name="Google Shape;8139;p72"/>
              <p:cNvSpPr/>
              <p:nvPr/>
            </p:nvSpPr>
            <p:spPr>
              <a:xfrm>
                <a:off x="5515" y="2611"/>
                <a:ext cx="50" cy="95"/>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0" name="Google Shape;8140;p72"/>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1" name="Google Shape;8141;p72"/>
              <p:cNvSpPr/>
              <p:nvPr/>
            </p:nvSpPr>
            <p:spPr>
              <a:xfrm>
                <a:off x="4140" y="2675"/>
                <a:ext cx="1196" cy="150"/>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2" name="Google Shape;8142;p72"/>
              <p:cNvSpPr/>
              <p:nvPr/>
            </p:nvSpPr>
            <p:spPr>
              <a:xfrm>
                <a:off x="4210" y="2714"/>
                <a:ext cx="1066" cy="79"/>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3" name="Google Shape;8143;p72"/>
              <p:cNvSpPr/>
              <p:nvPr/>
            </p:nvSpPr>
            <p:spPr>
              <a:xfrm>
                <a:off x="4309" y="2382"/>
                <a:ext cx="159" cy="142"/>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4" name="Google Shape;8144;p72"/>
              <p:cNvSpPr/>
              <p:nvPr/>
            </p:nvSpPr>
            <p:spPr>
              <a:xfrm>
                <a:off x="4489" y="2382"/>
                <a:ext cx="159" cy="142"/>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0000"/>
                  </a:solidFill>
                  <a:latin typeface="Arial"/>
                  <a:ea typeface="Arial"/>
                  <a:cs typeface="Arial"/>
                  <a:sym typeface="Arial"/>
                </a:endParaRPr>
              </a:p>
            </p:txBody>
          </p:sp>
          <p:sp>
            <p:nvSpPr>
              <p:cNvPr id="8145" name="Google Shape;8145;p72"/>
              <p:cNvSpPr/>
              <p:nvPr/>
            </p:nvSpPr>
            <p:spPr>
              <a:xfrm>
                <a:off x="4658" y="2382"/>
                <a:ext cx="159" cy="142"/>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6" name="Google Shape;8146;p72"/>
              <p:cNvSpPr/>
              <p:nvPr/>
            </p:nvSpPr>
            <p:spPr>
              <a:xfrm>
                <a:off x="5067" y="1837"/>
                <a:ext cx="80" cy="759"/>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8147" name="Google Shape;8147;p72"/>
            <p:cNvCxnSpPr/>
            <p:nvPr/>
          </p:nvCxnSpPr>
          <p:spPr>
            <a:xfrm>
              <a:off x="1682405" y="2744686"/>
              <a:ext cx="526774" cy="0"/>
            </a:xfrm>
            <a:prstGeom prst="straightConnector1">
              <a:avLst/>
            </a:prstGeom>
            <a:solidFill>
              <a:srgbClr val="00CC99"/>
            </a:solidFill>
            <a:ln cap="flat" cmpd="sng" w="9525">
              <a:solidFill>
                <a:srgbClr val="000000"/>
              </a:solidFill>
              <a:prstDash val="solid"/>
              <a:round/>
              <a:headEnd len="sm" w="sm" type="none"/>
              <a:tailEnd len="sm" w="sm" type="none"/>
            </a:ln>
          </p:spPr>
        </p:cxnSp>
        <p:cxnSp>
          <p:nvCxnSpPr>
            <p:cNvPr id="8148" name="Google Shape;8148;p72"/>
            <p:cNvCxnSpPr/>
            <p:nvPr/>
          </p:nvCxnSpPr>
          <p:spPr>
            <a:xfrm>
              <a:off x="6895267" y="2779855"/>
              <a:ext cx="526774" cy="0"/>
            </a:xfrm>
            <a:prstGeom prst="straightConnector1">
              <a:avLst/>
            </a:prstGeom>
            <a:solidFill>
              <a:srgbClr val="00CC99"/>
            </a:solidFill>
            <a:ln cap="flat" cmpd="sng" w="9525">
              <a:solidFill>
                <a:srgbClr val="000000"/>
              </a:solidFill>
              <a:prstDash val="solid"/>
              <a:round/>
              <a:headEnd len="sm" w="sm" type="none"/>
              <a:tailEnd len="sm" w="sm" type="none"/>
            </a:ln>
          </p:spPr>
        </p:cxnSp>
        <p:grpSp>
          <p:nvGrpSpPr>
            <p:cNvPr id="8149" name="Google Shape;8149;p72"/>
            <p:cNvGrpSpPr/>
            <p:nvPr/>
          </p:nvGrpSpPr>
          <p:grpSpPr>
            <a:xfrm>
              <a:off x="3414626" y="1982945"/>
              <a:ext cx="687402" cy="481138"/>
              <a:chOff x="1736090" y="2893762"/>
              <a:chExt cx="565150" cy="347852"/>
            </a:xfrm>
          </p:grpSpPr>
          <p:grpSp>
            <p:nvGrpSpPr>
              <p:cNvPr id="8150" name="Google Shape;8150;p72"/>
              <p:cNvGrpSpPr/>
              <p:nvPr/>
            </p:nvGrpSpPr>
            <p:grpSpPr>
              <a:xfrm>
                <a:off x="1736090" y="2893762"/>
                <a:ext cx="565150" cy="292100"/>
                <a:chOff x="1871277" y="1576300"/>
                <a:chExt cx="1128371" cy="437861"/>
              </a:xfrm>
            </p:grpSpPr>
            <p:sp>
              <p:nvSpPr>
                <p:cNvPr id="8151" name="Google Shape;8151;p72"/>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152" name="Google Shape;8152;p72"/>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153" name="Google Shape;8153;p72"/>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154" name="Google Shape;8154;p72"/>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155" name="Google Shape;8155;p72"/>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156" name="Google Shape;8156;p72"/>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157" name="Google Shape;8157;p72"/>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158" name="Google Shape;8158;p72"/>
                <p:cNvCxnSpPr>
                  <a:endCxn id="8153"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8159" name="Google Shape;8159;p72"/>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8160" name="Google Shape;8160;p72"/>
              <p:cNvGrpSpPr/>
              <p:nvPr/>
            </p:nvGrpSpPr>
            <p:grpSpPr>
              <a:xfrm>
                <a:off x="1844715" y="2907714"/>
                <a:ext cx="356365" cy="333900"/>
                <a:chOff x="741398" y="1743005"/>
                <a:chExt cx="356365" cy="333900"/>
              </a:xfrm>
            </p:grpSpPr>
            <p:sp>
              <p:nvSpPr>
                <p:cNvPr id="8161" name="Google Shape;8161;p72"/>
                <p:cNvSpPr/>
                <p:nvPr/>
              </p:nvSpPr>
              <p:spPr>
                <a:xfrm>
                  <a:off x="741398" y="1850752"/>
                  <a:ext cx="356365" cy="168450"/>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162" name="Google Shape;8162;p72"/>
                <p:cNvSpPr txBox="1"/>
                <p:nvPr/>
              </p:nvSpPr>
              <p:spPr>
                <a:xfrm>
                  <a:off x="783895" y="1743005"/>
                  <a:ext cx="288900" cy="33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v</a:t>
                  </a:r>
                  <a:endParaRPr sz="1100"/>
                </a:p>
              </p:txBody>
            </p:sp>
          </p:grpSp>
        </p:grpSp>
        <p:grpSp>
          <p:nvGrpSpPr>
            <p:cNvPr id="8163" name="Google Shape;8163;p72"/>
            <p:cNvGrpSpPr/>
            <p:nvPr/>
          </p:nvGrpSpPr>
          <p:grpSpPr>
            <a:xfrm>
              <a:off x="4888811" y="1979830"/>
              <a:ext cx="687402" cy="480963"/>
              <a:chOff x="1736090" y="2893762"/>
              <a:chExt cx="565150" cy="347726"/>
            </a:xfrm>
          </p:grpSpPr>
          <p:grpSp>
            <p:nvGrpSpPr>
              <p:cNvPr id="8164" name="Google Shape;8164;p72"/>
              <p:cNvGrpSpPr/>
              <p:nvPr/>
            </p:nvGrpSpPr>
            <p:grpSpPr>
              <a:xfrm>
                <a:off x="1736090" y="2893762"/>
                <a:ext cx="565150" cy="292100"/>
                <a:chOff x="1871277" y="1576300"/>
                <a:chExt cx="1128371" cy="437861"/>
              </a:xfrm>
            </p:grpSpPr>
            <p:sp>
              <p:nvSpPr>
                <p:cNvPr id="8165" name="Google Shape;8165;p72"/>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166" name="Google Shape;8166;p72"/>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167" name="Google Shape;8167;p72"/>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168" name="Google Shape;8168;p72"/>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169" name="Google Shape;8169;p72"/>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170" name="Google Shape;8170;p72"/>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171" name="Google Shape;8171;p72"/>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172" name="Google Shape;8172;p72"/>
                <p:cNvCxnSpPr>
                  <a:endCxn id="8167"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8173" name="Google Shape;8173;p72"/>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8174" name="Google Shape;8174;p72"/>
              <p:cNvGrpSpPr/>
              <p:nvPr/>
            </p:nvGrpSpPr>
            <p:grpSpPr>
              <a:xfrm>
                <a:off x="1844715" y="2907714"/>
                <a:ext cx="378664" cy="333774"/>
                <a:chOff x="741398" y="1743005"/>
                <a:chExt cx="378664" cy="333774"/>
              </a:xfrm>
            </p:grpSpPr>
            <p:sp>
              <p:nvSpPr>
                <p:cNvPr id="8175" name="Google Shape;8175;p72"/>
                <p:cNvSpPr/>
                <p:nvPr/>
              </p:nvSpPr>
              <p:spPr>
                <a:xfrm>
                  <a:off x="741398" y="1850752"/>
                  <a:ext cx="356365" cy="168450"/>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176" name="Google Shape;8176;p72"/>
                <p:cNvSpPr txBox="1"/>
                <p:nvPr/>
              </p:nvSpPr>
              <p:spPr>
                <a:xfrm>
                  <a:off x="767915" y="1743005"/>
                  <a:ext cx="352147" cy="33377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w</a:t>
                  </a:r>
                  <a:endParaRPr sz="1100"/>
                </a:p>
              </p:txBody>
            </p:sp>
          </p:grpSp>
        </p:grpSp>
        <p:grpSp>
          <p:nvGrpSpPr>
            <p:cNvPr id="8177" name="Google Shape;8177;p72"/>
            <p:cNvGrpSpPr/>
            <p:nvPr/>
          </p:nvGrpSpPr>
          <p:grpSpPr>
            <a:xfrm>
              <a:off x="2206359" y="2517647"/>
              <a:ext cx="687402" cy="480963"/>
              <a:chOff x="1736090" y="2893762"/>
              <a:chExt cx="565150" cy="347726"/>
            </a:xfrm>
          </p:grpSpPr>
          <p:grpSp>
            <p:nvGrpSpPr>
              <p:cNvPr id="8178" name="Google Shape;8178;p72"/>
              <p:cNvGrpSpPr/>
              <p:nvPr/>
            </p:nvGrpSpPr>
            <p:grpSpPr>
              <a:xfrm>
                <a:off x="1736090" y="2893762"/>
                <a:ext cx="565150" cy="292100"/>
                <a:chOff x="1871277" y="1576300"/>
                <a:chExt cx="1128371" cy="437861"/>
              </a:xfrm>
            </p:grpSpPr>
            <p:sp>
              <p:nvSpPr>
                <p:cNvPr id="8179" name="Google Shape;8179;p72"/>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180" name="Google Shape;8180;p72"/>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181" name="Google Shape;8181;p72"/>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182" name="Google Shape;8182;p72"/>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183" name="Google Shape;8183;p72"/>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184" name="Google Shape;8184;p72"/>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185" name="Google Shape;8185;p72"/>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186" name="Google Shape;8186;p72"/>
                <p:cNvCxnSpPr>
                  <a:endCxn id="8181"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8187" name="Google Shape;8187;p72"/>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8188" name="Google Shape;8188;p72"/>
              <p:cNvGrpSpPr/>
              <p:nvPr/>
            </p:nvGrpSpPr>
            <p:grpSpPr>
              <a:xfrm>
                <a:off x="1844715" y="2907714"/>
                <a:ext cx="356365" cy="333774"/>
                <a:chOff x="741398" y="1743005"/>
                <a:chExt cx="356365" cy="333774"/>
              </a:xfrm>
            </p:grpSpPr>
            <p:sp>
              <p:nvSpPr>
                <p:cNvPr id="8189" name="Google Shape;8189;p72"/>
                <p:cNvSpPr/>
                <p:nvPr/>
              </p:nvSpPr>
              <p:spPr>
                <a:xfrm>
                  <a:off x="741398" y="1850752"/>
                  <a:ext cx="356365" cy="168450"/>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190" name="Google Shape;8190;p72"/>
                <p:cNvSpPr txBox="1"/>
                <p:nvPr/>
              </p:nvSpPr>
              <p:spPr>
                <a:xfrm>
                  <a:off x="783895" y="1743005"/>
                  <a:ext cx="292553" cy="33377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u</a:t>
                  </a:r>
                  <a:endParaRPr sz="1100"/>
                </a:p>
              </p:txBody>
            </p:sp>
          </p:grpSp>
        </p:grpSp>
        <p:grpSp>
          <p:nvGrpSpPr>
            <p:cNvPr id="8191" name="Google Shape;8191;p72"/>
            <p:cNvGrpSpPr/>
            <p:nvPr/>
          </p:nvGrpSpPr>
          <p:grpSpPr>
            <a:xfrm>
              <a:off x="6285253" y="2579331"/>
              <a:ext cx="687402" cy="480963"/>
              <a:chOff x="1736090" y="2893762"/>
              <a:chExt cx="565150" cy="347726"/>
            </a:xfrm>
          </p:grpSpPr>
          <p:grpSp>
            <p:nvGrpSpPr>
              <p:cNvPr id="8192" name="Google Shape;8192;p72"/>
              <p:cNvGrpSpPr/>
              <p:nvPr/>
            </p:nvGrpSpPr>
            <p:grpSpPr>
              <a:xfrm>
                <a:off x="1736090" y="2893762"/>
                <a:ext cx="565150" cy="292100"/>
                <a:chOff x="1871277" y="1576300"/>
                <a:chExt cx="1128371" cy="437861"/>
              </a:xfrm>
            </p:grpSpPr>
            <p:sp>
              <p:nvSpPr>
                <p:cNvPr id="8193" name="Google Shape;8193;p72"/>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194" name="Google Shape;8194;p72"/>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195" name="Google Shape;8195;p72"/>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196" name="Google Shape;8196;p72"/>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197" name="Google Shape;8197;p72"/>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198" name="Google Shape;8198;p72"/>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199" name="Google Shape;8199;p72"/>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200" name="Google Shape;8200;p72"/>
                <p:cNvCxnSpPr>
                  <a:endCxn id="8195"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8201" name="Google Shape;8201;p72"/>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8202" name="Google Shape;8202;p72"/>
              <p:cNvGrpSpPr/>
              <p:nvPr/>
            </p:nvGrpSpPr>
            <p:grpSpPr>
              <a:xfrm>
                <a:off x="1844715" y="2907714"/>
                <a:ext cx="356365" cy="333774"/>
                <a:chOff x="741398" y="1743005"/>
                <a:chExt cx="356365" cy="333774"/>
              </a:xfrm>
            </p:grpSpPr>
            <p:sp>
              <p:nvSpPr>
                <p:cNvPr id="8203" name="Google Shape;8203;p72"/>
                <p:cNvSpPr/>
                <p:nvPr/>
              </p:nvSpPr>
              <p:spPr>
                <a:xfrm>
                  <a:off x="741398" y="1850752"/>
                  <a:ext cx="356365" cy="168450"/>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204" name="Google Shape;8204;p72"/>
                <p:cNvSpPr txBox="1"/>
                <p:nvPr/>
              </p:nvSpPr>
              <p:spPr>
                <a:xfrm>
                  <a:off x="783895" y="1743005"/>
                  <a:ext cx="278343" cy="33377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z</a:t>
                  </a:r>
                  <a:endParaRPr sz="1100"/>
                </a:p>
              </p:txBody>
            </p:sp>
          </p:grpSp>
        </p:grpSp>
        <p:grpSp>
          <p:nvGrpSpPr>
            <p:cNvPr id="8205" name="Google Shape;8205;p72"/>
            <p:cNvGrpSpPr/>
            <p:nvPr/>
          </p:nvGrpSpPr>
          <p:grpSpPr>
            <a:xfrm>
              <a:off x="4927962" y="3152913"/>
              <a:ext cx="687402" cy="480963"/>
              <a:chOff x="1736090" y="2893762"/>
              <a:chExt cx="565150" cy="347726"/>
            </a:xfrm>
          </p:grpSpPr>
          <p:grpSp>
            <p:nvGrpSpPr>
              <p:cNvPr id="8206" name="Google Shape;8206;p72"/>
              <p:cNvGrpSpPr/>
              <p:nvPr/>
            </p:nvGrpSpPr>
            <p:grpSpPr>
              <a:xfrm>
                <a:off x="1736090" y="2893762"/>
                <a:ext cx="565150" cy="292100"/>
                <a:chOff x="1871277" y="1576300"/>
                <a:chExt cx="1128371" cy="437861"/>
              </a:xfrm>
            </p:grpSpPr>
            <p:sp>
              <p:nvSpPr>
                <p:cNvPr id="8207" name="Google Shape;8207;p72"/>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208" name="Google Shape;8208;p72"/>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209" name="Google Shape;8209;p72"/>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210" name="Google Shape;8210;p72"/>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211" name="Google Shape;8211;p72"/>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212" name="Google Shape;8212;p72"/>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213" name="Google Shape;8213;p72"/>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214" name="Google Shape;8214;p72"/>
                <p:cNvCxnSpPr>
                  <a:endCxn id="8209"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8215" name="Google Shape;8215;p72"/>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8216" name="Google Shape;8216;p72"/>
              <p:cNvGrpSpPr/>
              <p:nvPr/>
            </p:nvGrpSpPr>
            <p:grpSpPr>
              <a:xfrm>
                <a:off x="1844715" y="2907714"/>
                <a:ext cx="356365" cy="333774"/>
                <a:chOff x="741398" y="1743005"/>
                <a:chExt cx="356365" cy="333774"/>
              </a:xfrm>
            </p:grpSpPr>
            <p:sp>
              <p:nvSpPr>
                <p:cNvPr id="8217" name="Google Shape;8217;p72"/>
                <p:cNvSpPr/>
                <p:nvPr/>
              </p:nvSpPr>
              <p:spPr>
                <a:xfrm>
                  <a:off x="741398" y="1850752"/>
                  <a:ext cx="356365" cy="168450"/>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218" name="Google Shape;8218;p72"/>
                <p:cNvSpPr txBox="1"/>
                <p:nvPr/>
              </p:nvSpPr>
              <p:spPr>
                <a:xfrm>
                  <a:off x="783895" y="1743005"/>
                  <a:ext cx="278343" cy="33377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y</a:t>
                  </a:r>
                  <a:endParaRPr sz="1100"/>
                </a:p>
              </p:txBody>
            </p:sp>
          </p:grpSp>
        </p:grpSp>
        <p:grpSp>
          <p:nvGrpSpPr>
            <p:cNvPr id="8219" name="Google Shape;8219;p72"/>
            <p:cNvGrpSpPr/>
            <p:nvPr/>
          </p:nvGrpSpPr>
          <p:grpSpPr>
            <a:xfrm>
              <a:off x="3337414" y="3136841"/>
              <a:ext cx="687402" cy="480963"/>
              <a:chOff x="1736090" y="2893762"/>
              <a:chExt cx="565150" cy="347726"/>
            </a:xfrm>
          </p:grpSpPr>
          <p:grpSp>
            <p:nvGrpSpPr>
              <p:cNvPr id="8220" name="Google Shape;8220;p72"/>
              <p:cNvGrpSpPr/>
              <p:nvPr/>
            </p:nvGrpSpPr>
            <p:grpSpPr>
              <a:xfrm>
                <a:off x="1736090" y="2893762"/>
                <a:ext cx="565150" cy="292100"/>
                <a:chOff x="1871277" y="1576300"/>
                <a:chExt cx="1128371" cy="437861"/>
              </a:xfrm>
            </p:grpSpPr>
            <p:sp>
              <p:nvSpPr>
                <p:cNvPr id="8221" name="Google Shape;8221;p72"/>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222" name="Google Shape;8222;p72"/>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223" name="Google Shape;8223;p72"/>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224" name="Google Shape;8224;p72"/>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225" name="Google Shape;8225;p72"/>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226" name="Google Shape;8226;p72"/>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227" name="Google Shape;8227;p72"/>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228" name="Google Shape;8228;p72"/>
                <p:cNvCxnSpPr>
                  <a:endCxn id="8223"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8229" name="Google Shape;8229;p72"/>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8230" name="Google Shape;8230;p72"/>
              <p:cNvGrpSpPr/>
              <p:nvPr/>
            </p:nvGrpSpPr>
            <p:grpSpPr>
              <a:xfrm>
                <a:off x="1844715" y="2907714"/>
                <a:ext cx="356365" cy="333774"/>
                <a:chOff x="741398" y="1743005"/>
                <a:chExt cx="356365" cy="333774"/>
              </a:xfrm>
            </p:grpSpPr>
            <p:sp>
              <p:nvSpPr>
                <p:cNvPr id="8231" name="Google Shape;8231;p72"/>
                <p:cNvSpPr/>
                <p:nvPr/>
              </p:nvSpPr>
              <p:spPr>
                <a:xfrm>
                  <a:off x="741398" y="1850752"/>
                  <a:ext cx="356365" cy="168450"/>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232" name="Google Shape;8232;p72"/>
                <p:cNvSpPr txBox="1"/>
                <p:nvPr/>
              </p:nvSpPr>
              <p:spPr>
                <a:xfrm>
                  <a:off x="783895" y="1743005"/>
                  <a:ext cx="278343" cy="33377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x</a:t>
                  </a:r>
                  <a:endParaRPr sz="1100"/>
                </a:p>
              </p:txBody>
            </p:sp>
          </p:grpSp>
        </p:grpSp>
      </p:grpSp>
      <p:sp>
        <p:nvSpPr>
          <p:cNvPr id="8233" name="Google Shape;8233;p72"/>
          <p:cNvSpPr/>
          <p:nvPr/>
        </p:nvSpPr>
        <p:spPr>
          <a:xfrm>
            <a:off x="2462252" y="1442456"/>
            <a:ext cx="4257217" cy="402925"/>
          </a:xfrm>
          <a:custGeom>
            <a:rect b="b" l="l" r="r" t="t"/>
            <a:pathLst>
              <a:path extrusionOk="0" h="537233" w="5676290">
                <a:moveTo>
                  <a:pt x="0" y="528658"/>
                </a:moveTo>
                <a:lnTo>
                  <a:pt x="834417" y="524911"/>
                </a:lnTo>
                <a:lnTo>
                  <a:pt x="2052521" y="0"/>
                </a:lnTo>
                <a:lnTo>
                  <a:pt x="3637117" y="1282"/>
                </a:lnTo>
                <a:lnTo>
                  <a:pt x="4909124" y="536359"/>
                </a:lnTo>
                <a:lnTo>
                  <a:pt x="5676290" y="537233"/>
                </a:lnTo>
              </a:path>
            </a:pathLst>
          </a:custGeom>
          <a:noFill/>
          <a:ln cap="flat" cmpd="sng" w="57150">
            <a:solidFill>
              <a:srgbClr val="C00000"/>
            </a:solidFill>
            <a:prstDash val="solid"/>
            <a:miter lim="800000"/>
            <a:headEnd len="sm" w="sm" type="none"/>
            <a:tailEnd len="med" w="med" type="triangl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8234" name="Google Shape;8234;p72"/>
          <p:cNvSpPr/>
          <p:nvPr/>
        </p:nvSpPr>
        <p:spPr>
          <a:xfrm>
            <a:off x="3934871" y="1537509"/>
            <a:ext cx="2763713" cy="1284500"/>
          </a:xfrm>
          <a:custGeom>
            <a:rect b="b" l="l" r="r" t="t"/>
            <a:pathLst>
              <a:path extrusionOk="0" h="1712667" w="3684951">
                <a:moveTo>
                  <a:pt x="0" y="1712667"/>
                </a:moveTo>
                <a:cubicBezTo>
                  <a:pt x="1652" y="1503016"/>
                  <a:pt x="130" y="1261615"/>
                  <a:pt x="1782" y="1051964"/>
                </a:cubicBezTo>
                <a:lnTo>
                  <a:pt x="1568460" y="0"/>
                </a:lnTo>
                <a:cubicBezTo>
                  <a:pt x="1567493" y="355040"/>
                  <a:pt x="1566525" y="710080"/>
                  <a:pt x="1565558" y="1065120"/>
                </a:cubicBezTo>
                <a:lnTo>
                  <a:pt x="2912870" y="564639"/>
                </a:lnTo>
                <a:lnTo>
                  <a:pt x="3684951" y="577165"/>
                </a:lnTo>
              </a:path>
            </a:pathLst>
          </a:custGeom>
          <a:noFill/>
          <a:ln cap="flat" cmpd="sng" w="47625">
            <a:solidFill>
              <a:srgbClr val="0000A8"/>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8235" name="Google Shape;8235;p72"/>
          <p:cNvSpPr txBox="1"/>
          <p:nvPr/>
        </p:nvSpPr>
        <p:spPr>
          <a:xfrm>
            <a:off x="632965" y="4200686"/>
            <a:ext cx="7337700" cy="992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2000">
                <a:solidFill>
                  <a:srgbClr val="CC0000"/>
                </a:solidFill>
              </a:rPr>
              <a:t>μάθαμε στο κεφάλαιο</a:t>
            </a:r>
            <a:r>
              <a:rPr lang="en-US" sz="2000">
                <a:solidFill>
                  <a:srgbClr val="CC0000"/>
                </a:solidFill>
                <a:latin typeface="Arial"/>
                <a:ea typeface="Arial"/>
                <a:cs typeface="Arial"/>
                <a:sym typeface="Arial"/>
              </a:rPr>
              <a:t> 4 </a:t>
            </a:r>
            <a:r>
              <a:rPr lang="en-US" sz="2000">
                <a:solidFill>
                  <a:srgbClr val="CC0000"/>
                </a:solidFill>
              </a:rPr>
              <a:t>ότι η γενικευμένη προώθηση</a:t>
            </a:r>
            <a:r>
              <a:rPr lang="en-US" sz="2000">
                <a:solidFill>
                  <a:srgbClr val="CC0000"/>
                </a:solidFill>
                <a:latin typeface="Arial"/>
                <a:ea typeface="Arial"/>
                <a:cs typeface="Arial"/>
                <a:sym typeface="Arial"/>
              </a:rPr>
              <a:t> </a:t>
            </a:r>
            <a:r>
              <a:rPr lang="en-US" sz="2000">
                <a:solidFill>
                  <a:srgbClr val="CC0000"/>
                </a:solidFill>
              </a:rPr>
              <a:t>και το </a:t>
            </a:r>
            <a:r>
              <a:rPr lang="en-US" sz="2000">
                <a:solidFill>
                  <a:srgbClr val="CC0000"/>
                </a:solidFill>
                <a:latin typeface="Arial"/>
                <a:ea typeface="Arial"/>
                <a:cs typeface="Arial"/>
                <a:sym typeface="Arial"/>
              </a:rPr>
              <a:t>SDN </a:t>
            </a:r>
            <a:r>
              <a:rPr lang="en-US" sz="2000">
                <a:solidFill>
                  <a:srgbClr val="CC0000"/>
                </a:solidFill>
              </a:rPr>
              <a:t>μπορούν να χρησιμοποιηθούν για να επιτύχουν</a:t>
            </a:r>
            <a:r>
              <a:rPr lang="en-US" sz="2000">
                <a:solidFill>
                  <a:srgbClr val="CC0000"/>
                </a:solidFill>
                <a:latin typeface="Arial"/>
                <a:ea typeface="Arial"/>
                <a:cs typeface="Arial"/>
                <a:sym typeface="Arial"/>
              </a:rPr>
              <a:t> </a:t>
            </a:r>
            <a:r>
              <a:rPr lang="en-US" sz="2000">
                <a:solidFill>
                  <a:srgbClr val="CC0000"/>
                </a:solidFill>
              </a:rPr>
              <a:t>οποιαδήποτε δρομολόγηση επιθυμούμε</a:t>
            </a:r>
            <a:endParaRPr sz="2000"/>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88">
                                            <p:txEl>
                                              <p:pRg end="0" st="0"/>
                                            </p:txEl>
                                          </p:spTgt>
                                        </p:tgtEl>
                                        <p:attrNameLst>
                                          <p:attrName>style.visibility</p:attrName>
                                        </p:attrNameLst>
                                      </p:cBhvr>
                                      <p:to>
                                        <p:strVal val="visible"/>
                                      </p:to>
                                    </p:set>
                                    <p:animEffect filter="fade" transition="in">
                                      <p:cBhvr>
                                        <p:cTn dur="500"/>
                                        <p:tgtEl>
                                          <p:spTgt spid="80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88">
                                            <p:txEl>
                                              <p:pRg end="1" st="1"/>
                                            </p:txEl>
                                          </p:spTgt>
                                        </p:tgtEl>
                                        <p:attrNameLst>
                                          <p:attrName>style.visibility</p:attrName>
                                        </p:attrNameLst>
                                      </p:cBhvr>
                                      <p:to>
                                        <p:strVal val="visible"/>
                                      </p:to>
                                    </p:set>
                                    <p:animEffect filter="fade" transition="in">
                                      <p:cBhvr>
                                        <p:cTn dur="500"/>
                                        <p:tgtEl>
                                          <p:spTgt spid="8088">
                                            <p:txEl>
                                              <p:pRg end="1" st="1"/>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233"/>
                                        </p:tgtEl>
                                        <p:attrNameLst>
                                          <p:attrName>style.visibility</p:attrName>
                                        </p:attrNameLst>
                                      </p:cBhvr>
                                      <p:to>
                                        <p:strVal val="visible"/>
                                      </p:to>
                                    </p:set>
                                    <p:animEffect filter="fade" transition="in">
                                      <p:cBhvr>
                                        <p:cTn dur="500"/>
                                        <p:tgtEl>
                                          <p:spTgt spid="823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234"/>
                                        </p:tgtEl>
                                        <p:attrNameLst>
                                          <p:attrName>style.visibility</p:attrName>
                                        </p:attrNameLst>
                                      </p:cBhvr>
                                      <p:to>
                                        <p:strVal val="visible"/>
                                      </p:to>
                                    </p:set>
                                    <p:animEffect filter="fade" transition="in">
                                      <p:cBhvr>
                                        <p:cTn dur="500"/>
                                        <p:tgtEl>
                                          <p:spTgt spid="8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35"/>
                                        </p:tgtEl>
                                        <p:attrNameLst>
                                          <p:attrName>style.visibility</p:attrName>
                                        </p:attrNameLst>
                                      </p:cBhvr>
                                      <p:to>
                                        <p:strVal val="visible"/>
                                      </p:to>
                                    </p:set>
                                    <p:animEffect filter="fade" transition="in">
                                      <p:cBhvr>
                                        <p:cTn dur="500"/>
                                        <p:tgtEl>
                                          <p:spTgt spid="8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9" name="Shape 8239"/>
        <p:cNvGrpSpPr/>
        <p:nvPr/>
      </p:nvGrpSpPr>
      <p:grpSpPr>
        <a:xfrm>
          <a:off x="0" y="0"/>
          <a:ext cx="0" cy="0"/>
          <a:chOff x="0" y="0"/>
          <a:chExt cx="0" cy="0"/>
        </a:xfrm>
      </p:grpSpPr>
      <p:sp>
        <p:nvSpPr>
          <p:cNvPr id="8240" name="Google Shape;8240;p73"/>
          <p:cNvSpPr txBox="1"/>
          <p:nvPr>
            <p:ph type="title"/>
          </p:nvPr>
        </p:nvSpPr>
        <p:spPr>
          <a:xfrm>
            <a:off x="19050" y="196904"/>
            <a:ext cx="78867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Arial"/>
              <a:buNone/>
            </a:pPr>
            <a:r>
              <a:rPr lang="en-US" sz="3600"/>
              <a:t>Software defined networking (SDN)</a:t>
            </a:r>
            <a:endParaRPr sz="3600"/>
          </a:p>
        </p:txBody>
      </p:sp>
      <p:sp>
        <p:nvSpPr>
          <p:cNvPr id="8241" name="Google Shape;8241;p73"/>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grpSp>
        <p:nvGrpSpPr>
          <p:cNvPr id="8242" name="Google Shape;8242;p73"/>
          <p:cNvGrpSpPr/>
          <p:nvPr/>
        </p:nvGrpSpPr>
        <p:grpSpPr>
          <a:xfrm>
            <a:off x="2292611" y="1498587"/>
            <a:ext cx="5395486" cy="3501526"/>
            <a:chOff x="1453484" y="1555350"/>
            <a:chExt cx="7193982" cy="4668701"/>
          </a:xfrm>
        </p:grpSpPr>
        <p:grpSp>
          <p:nvGrpSpPr>
            <p:cNvPr id="8243" name="Google Shape;8243;p73"/>
            <p:cNvGrpSpPr/>
            <p:nvPr/>
          </p:nvGrpSpPr>
          <p:grpSpPr>
            <a:xfrm>
              <a:off x="1453484" y="1555350"/>
              <a:ext cx="6027737" cy="1440135"/>
              <a:chOff x="1492879" y="2061336"/>
              <a:chExt cx="6027737" cy="1440135"/>
            </a:xfrm>
          </p:grpSpPr>
          <p:sp>
            <p:nvSpPr>
              <p:cNvPr id="8244" name="Google Shape;8244;p73"/>
              <p:cNvSpPr/>
              <p:nvPr/>
            </p:nvSpPr>
            <p:spPr>
              <a:xfrm>
                <a:off x="1929251" y="2064703"/>
                <a:ext cx="5043488" cy="1017588"/>
              </a:xfrm>
              <a:prstGeom prst="rect">
                <a:avLst/>
              </a:prstGeom>
              <a:solidFill>
                <a:srgbClr val="D0D0F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245" name="Google Shape;8245;p73"/>
              <p:cNvSpPr/>
              <p:nvPr/>
            </p:nvSpPr>
            <p:spPr>
              <a:xfrm>
                <a:off x="1739747" y="2067585"/>
                <a:ext cx="198437" cy="1385888"/>
              </a:xfrm>
              <a:custGeom>
                <a:rect b="b" l="l" r="r" t="t"/>
                <a:pathLst>
                  <a:path extrusionOk="0" h="1385496" w="199855">
                    <a:moveTo>
                      <a:pt x="0" y="745656"/>
                    </a:moveTo>
                    <a:lnTo>
                      <a:pt x="193920" y="0"/>
                    </a:lnTo>
                    <a:cubicBezTo>
                      <a:pt x="195898" y="342623"/>
                      <a:pt x="197877" y="685246"/>
                      <a:pt x="199855" y="1027869"/>
                    </a:cubicBezTo>
                    <a:lnTo>
                      <a:pt x="4471" y="1385496"/>
                    </a:lnTo>
                    <a:cubicBezTo>
                      <a:pt x="2981" y="1172216"/>
                      <a:pt x="1490" y="958936"/>
                      <a:pt x="0" y="745656"/>
                    </a:cubicBezTo>
                    <a:close/>
                  </a:path>
                </a:pathLst>
              </a:custGeom>
              <a:gradFill>
                <a:gsLst>
                  <a:gs pos="0">
                    <a:srgbClr val="F2F2F2"/>
                  </a:gs>
                  <a:gs pos="100000">
                    <a:srgbClr val="D0D0F4"/>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246" name="Google Shape;8246;p73"/>
              <p:cNvSpPr/>
              <p:nvPr/>
            </p:nvSpPr>
            <p:spPr>
              <a:xfrm flipH="1">
                <a:off x="6969078" y="2061336"/>
                <a:ext cx="220427" cy="1370587"/>
              </a:xfrm>
              <a:custGeom>
                <a:rect b="b" l="l" r="r" t="t"/>
                <a:pathLst>
                  <a:path extrusionOk="0" h="1370199" w="220239">
                    <a:moveTo>
                      <a:pt x="0" y="730359"/>
                    </a:moveTo>
                    <a:cubicBezTo>
                      <a:pt x="64640" y="481807"/>
                      <a:pt x="154761" y="248552"/>
                      <a:pt x="219401" y="0"/>
                    </a:cubicBezTo>
                    <a:cubicBezTo>
                      <a:pt x="221379" y="342623"/>
                      <a:pt x="218261" y="664850"/>
                      <a:pt x="220239" y="1007473"/>
                    </a:cubicBezTo>
                    <a:lnTo>
                      <a:pt x="4471" y="1370199"/>
                    </a:lnTo>
                    <a:cubicBezTo>
                      <a:pt x="2981" y="1156919"/>
                      <a:pt x="1490" y="943639"/>
                      <a:pt x="0" y="730359"/>
                    </a:cubicBezTo>
                    <a:close/>
                  </a:path>
                </a:pathLst>
              </a:custGeom>
              <a:gradFill>
                <a:gsLst>
                  <a:gs pos="0">
                    <a:srgbClr val="D0D0F4"/>
                  </a:gs>
                  <a:gs pos="100000">
                    <a:srgbClr val="FFFFFF"/>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8247" name="Google Shape;8247;p73"/>
              <p:cNvGrpSpPr/>
              <p:nvPr/>
            </p:nvGrpSpPr>
            <p:grpSpPr>
              <a:xfrm>
                <a:off x="1492879" y="2820676"/>
                <a:ext cx="338137" cy="653816"/>
                <a:chOff x="4140" y="429"/>
                <a:chExt cx="1425" cy="2396"/>
              </a:xfrm>
            </p:grpSpPr>
            <p:sp>
              <p:nvSpPr>
                <p:cNvPr id="8248" name="Google Shape;8248;p73"/>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9" name="Google Shape;8249;p73"/>
                <p:cNvSpPr/>
                <p:nvPr/>
              </p:nvSpPr>
              <p:spPr>
                <a:xfrm>
                  <a:off x="4210" y="429"/>
                  <a:ext cx="1046" cy="2285"/>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0" name="Google Shape;8250;p73"/>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1" name="Google Shape;8251;p73"/>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2" name="Google Shape;8252;p73"/>
                <p:cNvSpPr/>
                <p:nvPr/>
              </p:nvSpPr>
              <p:spPr>
                <a:xfrm>
                  <a:off x="4210" y="690"/>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253" name="Google Shape;8253;p73"/>
                <p:cNvGrpSpPr/>
                <p:nvPr/>
              </p:nvGrpSpPr>
              <p:grpSpPr>
                <a:xfrm>
                  <a:off x="4748" y="666"/>
                  <a:ext cx="578" cy="150"/>
                  <a:chOff x="613" y="2566"/>
                  <a:chExt cx="721" cy="144"/>
                </a:xfrm>
              </p:grpSpPr>
              <p:sp>
                <p:nvSpPr>
                  <p:cNvPr id="8254" name="Google Shape;8254;p73"/>
                  <p:cNvSpPr/>
                  <p:nvPr/>
                </p:nvSpPr>
                <p:spPr>
                  <a:xfrm>
                    <a:off x="613" y="2566"/>
                    <a:ext cx="721" cy="14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5" name="Google Shape;8255;p73"/>
                  <p:cNvSpPr/>
                  <p:nvPr/>
                </p:nvSpPr>
                <p:spPr>
                  <a:xfrm>
                    <a:off x="625" y="2581"/>
                    <a:ext cx="696"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256" name="Google Shape;8256;p73"/>
                <p:cNvSpPr/>
                <p:nvPr/>
              </p:nvSpPr>
              <p:spPr>
                <a:xfrm>
                  <a:off x="4220" y="1022"/>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257" name="Google Shape;8257;p73"/>
                <p:cNvGrpSpPr/>
                <p:nvPr/>
              </p:nvGrpSpPr>
              <p:grpSpPr>
                <a:xfrm>
                  <a:off x="4748" y="990"/>
                  <a:ext cx="578" cy="134"/>
                  <a:chOff x="615" y="2564"/>
                  <a:chExt cx="721" cy="139"/>
                </a:xfrm>
              </p:grpSpPr>
              <p:sp>
                <p:nvSpPr>
                  <p:cNvPr id="8258" name="Google Shape;8258;p73"/>
                  <p:cNvSpPr/>
                  <p:nvPr/>
                </p:nvSpPr>
                <p:spPr>
                  <a:xfrm>
                    <a:off x="615" y="2564"/>
                    <a:ext cx="721" cy="139"/>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9" name="Google Shape;8259;p73"/>
                  <p:cNvSpPr/>
                  <p:nvPr/>
                </p:nvSpPr>
                <p:spPr>
                  <a:xfrm>
                    <a:off x="628" y="2581"/>
                    <a:ext cx="69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260" name="Google Shape;8260;p73"/>
                <p:cNvSpPr/>
                <p:nvPr/>
              </p:nvSpPr>
              <p:spPr>
                <a:xfrm>
                  <a:off x="4220" y="1354"/>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1" name="Google Shape;8261;p73"/>
                <p:cNvSpPr/>
                <p:nvPr/>
              </p:nvSpPr>
              <p:spPr>
                <a:xfrm>
                  <a:off x="4230" y="1655"/>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262" name="Google Shape;8262;p73"/>
                <p:cNvGrpSpPr/>
                <p:nvPr/>
              </p:nvGrpSpPr>
              <p:grpSpPr>
                <a:xfrm>
                  <a:off x="4738" y="1647"/>
                  <a:ext cx="578" cy="135"/>
                  <a:chOff x="618" y="2586"/>
                  <a:chExt cx="720" cy="124"/>
                </a:xfrm>
              </p:grpSpPr>
              <p:sp>
                <p:nvSpPr>
                  <p:cNvPr id="8263" name="Google Shape;8263;p73"/>
                  <p:cNvSpPr/>
                  <p:nvPr/>
                </p:nvSpPr>
                <p:spPr>
                  <a:xfrm>
                    <a:off x="618" y="2586"/>
                    <a:ext cx="720" cy="12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4" name="Google Shape;8264;p73"/>
                  <p:cNvSpPr/>
                  <p:nvPr/>
                </p:nvSpPr>
                <p:spPr>
                  <a:xfrm>
                    <a:off x="630" y="2586"/>
                    <a:ext cx="695"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265" name="Google Shape;8265;p73"/>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266" name="Google Shape;8266;p73"/>
                <p:cNvGrpSpPr/>
                <p:nvPr/>
              </p:nvGrpSpPr>
              <p:grpSpPr>
                <a:xfrm>
                  <a:off x="4738" y="1330"/>
                  <a:ext cx="588" cy="134"/>
                  <a:chOff x="613" y="2571"/>
                  <a:chExt cx="732" cy="134"/>
                </a:xfrm>
              </p:grpSpPr>
              <p:sp>
                <p:nvSpPr>
                  <p:cNvPr id="8267" name="Google Shape;8267;p73"/>
                  <p:cNvSpPr/>
                  <p:nvPr/>
                </p:nvSpPr>
                <p:spPr>
                  <a:xfrm>
                    <a:off x="613" y="2571"/>
                    <a:ext cx="732" cy="13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8" name="Google Shape;8268;p73"/>
                  <p:cNvSpPr/>
                  <p:nvPr/>
                </p:nvSpPr>
                <p:spPr>
                  <a:xfrm>
                    <a:off x="625" y="2587"/>
                    <a:ext cx="720"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269" name="Google Shape;8269;p73"/>
                <p:cNvSpPr/>
                <p:nvPr/>
              </p:nvSpPr>
              <p:spPr>
                <a:xfrm>
                  <a:off x="5246" y="429"/>
                  <a:ext cx="70" cy="2285"/>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0" name="Google Shape;8270;p73"/>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1" name="Google Shape;8271;p73"/>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2" name="Google Shape;8272;p73"/>
                <p:cNvSpPr/>
                <p:nvPr/>
              </p:nvSpPr>
              <p:spPr>
                <a:xfrm>
                  <a:off x="5515" y="2611"/>
                  <a:ext cx="50" cy="95"/>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3" name="Google Shape;8273;p73"/>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4" name="Google Shape;8274;p73"/>
                <p:cNvSpPr/>
                <p:nvPr/>
              </p:nvSpPr>
              <p:spPr>
                <a:xfrm>
                  <a:off x="4140" y="2675"/>
                  <a:ext cx="1196" cy="150"/>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5" name="Google Shape;8275;p73"/>
                <p:cNvSpPr/>
                <p:nvPr/>
              </p:nvSpPr>
              <p:spPr>
                <a:xfrm>
                  <a:off x="4210" y="2714"/>
                  <a:ext cx="1066" cy="79"/>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6" name="Google Shape;8276;p73"/>
                <p:cNvSpPr/>
                <p:nvPr/>
              </p:nvSpPr>
              <p:spPr>
                <a:xfrm>
                  <a:off x="4309" y="2382"/>
                  <a:ext cx="159" cy="142"/>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7" name="Google Shape;8277;p73"/>
                <p:cNvSpPr/>
                <p:nvPr/>
              </p:nvSpPr>
              <p:spPr>
                <a:xfrm>
                  <a:off x="4489" y="2382"/>
                  <a:ext cx="159" cy="142"/>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0000"/>
                    </a:solidFill>
                    <a:latin typeface="Arial"/>
                    <a:ea typeface="Arial"/>
                    <a:cs typeface="Arial"/>
                    <a:sym typeface="Arial"/>
                  </a:endParaRPr>
                </a:p>
              </p:txBody>
            </p:sp>
            <p:sp>
              <p:nvSpPr>
                <p:cNvPr id="8278" name="Google Shape;8278;p73"/>
                <p:cNvSpPr/>
                <p:nvPr/>
              </p:nvSpPr>
              <p:spPr>
                <a:xfrm>
                  <a:off x="4658" y="2382"/>
                  <a:ext cx="159" cy="142"/>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9" name="Google Shape;8279;p73"/>
                <p:cNvSpPr/>
                <p:nvPr/>
              </p:nvSpPr>
              <p:spPr>
                <a:xfrm>
                  <a:off x="5067" y="1837"/>
                  <a:ext cx="80" cy="759"/>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280" name="Google Shape;8280;p73"/>
              <p:cNvGrpSpPr/>
              <p:nvPr/>
            </p:nvGrpSpPr>
            <p:grpSpPr>
              <a:xfrm>
                <a:off x="7182479" y="2847655"/>
                <a:ext cx="338137" cy="653816"/>
                <a:chOff x="4140" y="429"/>
                <a:chExt cx="1425" cy="2396"/>
              </a:xfrm>
            </p:grpSpPr>
            <p:sp>
              <p:nvSpPr>
                <p:cNvPr id="8281" name="Google Shape;8281;p73"/>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2" name="Google Shape;8282;p73"/>
                <p:cNvSpPr/>
                <p:nvPr/>
              </p:nvSpPr>
              <p:spPr>
                <a:xfrm>
                  <a:off x="4210" y="429"/>
                  <a:ext cx="1046" cy="2285"/>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3" name="Google Shape;8283;p73"/>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4" name="Google Shape;8284;p73"/>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5" name="Google Shape;8285;p73"/>
                <p:cNvSpPr/>
                <p:nvPr/>
              </p:nvSpPr>
              <p:spPr>
                <a:xfrm>
                  <a:off x="4210" y="690"/>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286" name="Google Shape;8286;p73"/>
                <p:cNvGrpSpPr/>
                <p:nvPr/>
              </p:nvGrpSpPr>
              <p:grpSpPr>
                <a:xfrm>
                  <a:off x="4748" y="666"/>
                  <a:ext cx="578" cy="150"/>
                  <a:chOff x="613" y="2566"/>
                  <a:chExt cx="721" cy="144"/>
                </a:xfrm>
              </p:grpSpPr>
              <p:sp>
                <p:nvSpPr>
                  <p:cNvPr id="8287" name="Google Shape;8287;p73"/>
                  <p:cNvSpPr/>
                  <p:nvPr/>
                </p:nvSpPr>
                <p:spPr>
                  <a:xfrm>
                    <a:off x="613" y="2566"/>
                    <a:ext cx="721" cy="14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8" name="Google Shape;8288;p73"/>
                  <p:cNvSpPr/>
                  <p:nvPr/>
                </p:nvSpPr>
                <p:spPr>
                  <a:xfrm>
                    <a:off x="625" y="2581"/>
                    <a:ext cx="696"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289" name="Google Shape;8289;p73"/>
                <p:cNvSpPr/>
                <p:nvPr/>
              </p:nvSpPr>
              <p:spPr>
                <a:xfrm>
                  <a:off x="4220" y="1022"/>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290" name="Google Shape;8290;p73"/>
                <p:cNvGrpSpPr/>
                <p:nvPr/>
              </p:nvGrpSpPr>
              <p:grpSpPr>
                <a:xfrm>
                  <a:off x="4748" y="990"/>
                  <a:ext cx="578" cy="134"/>
                  <a:chOff x="615" y="2564"/>
                  <a:chExt cx="721" cy="139"/>
                </a:xfrm>
              </p:grpSpPr>
              <p:sp>
                <p:nvSpPr>
                  <p:cNvPr id="8291" name="Google Shape;8291;p73"/>
                  <p:cNvSpPr/>
                  <p:nvPr/>
                </p:nvSpPr>
                <p:spPr>
                  <a:xfrm>
                    <a:off x="615" y="2564"/>
                    <a:ext cx="721" cy="139"/>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2" name="Google Shape;8292;p73"/>
                  <p:cNvSpPr/>
                  <p:nvPr/>
                </p:nvSpPr>
                <p:spPr>
                  <a:xfrm>
                    <a:off x="628" y="2581"/>
                    <a:ext cx="69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293" name="Google Shape;8293;p73"/>
                <p:cNvSpPr/>
                <p:nvPr/>
              </p:nvSpPr>
              <p:spPr>
                <a:xfrm>
                  <a:off x="4220" y="1354"/>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4" name="Google Shape;8294;p73"/>
                <p:cNvSpPr/>
                <p:nvPr/>
              </p:nvSpPr>
              <p:spPr>
                <a:xfrm>
                  <a:off x="4230" y="1655"/>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295" name="Google Shape;8295;p73"/>
                <p:cNvGrpSpPr/>
                <p:nvPr/>
              </p:nvGrpSpPr>
              <p:grpSpPr>
                <a:xfrm>
                  <a:off x="4738" y="1647"/>
                  <a:ext cx="578" cy="135"/>
                  <a:chOff x="618" y="2586"/>
                  <a:chExt cx="720" cy="124"/>
                </a:xfrm>
              </p:grpSpPr>
              <p:sp>
                <p:nvSpPr>
                  <p:cNvPr id="8296" name="Google Shape;8296;p73"/>
                  <p:cNvSpPr/>
                  <p:nvPr/>
                </p:nvSpPr>
                <p:spPr>
                  <a:xfrm>
                    <a:off x="618" y="2586"/>
                    <a:ext cx="720" cy="12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7" name="Google Shape;8297;p73"/>
                  <p:cNvSpPr/>
                  <p:nvPr/>
                </p:nvSpPr>
                <p:spPr>
                  <a:xfrm>
                    <a:off x="630" y="2586"/>
                    <a:ext cx="695"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298" name="Google Shape;8298;p73"/>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299" name="Google Shape;8299;p73"/>
                <p:cNvGrpSpPr/>
                <p:nvPr/>
              </p:nvGrpSpPr>
              <p:grpSpPr>
                <a:xfrm>
                  <a:off x="4738" y="1330"/>
                  <a:ext cx="588" cy="134"/>
                  <a:chOff x="613" y="2571"/>
                  <a:chExt cx="732" cy="134"/>
                </a:xfrm>
              </p:grpSpPr>
              <p:sp>
                <p:nvSpPr>
                  <p:cNvPr id="8300" name="Google Shape;8300;p73"/>
                  <p:cNvSpPr/>
                  <p:nvPr/>
                </p:nvSpPr>
                <p:spPr>
                  <a:xfrm>
                    <a:off x="613" y="2571"/>
                    <a:ext cx="732" cy="13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1" name="Google Shape;8301;p73"/>
                  <p:cNvSpPr/>
                  <p:nvPr/>
                </p:nvSpPr>
                <p:spPr>
                  <a:xfrm>
                    <a:off x="625" y="2587"/>
                    <a:ext cx="720"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302" name="Google Shape;8302;p73"/>
                <p:cNvSpPr/>
                <p:nvPr/>
              </p:nvSpPr>
              <p:spPr>
                <a:xfrm>
                  <a:off x="5246" y="429"/>
                  <a:ext cx="70" cy="2285"/>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3" name="Google Shape;8303;p73"/>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4" name="Google Shape;8304;p73"/>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5" name="Google Shape;8305;p73"/>
                <p:cNvSpPr/>
                <p:nvPr/>
              </p:nvSpPr>
              <p:spPr>
                <a:xfrm>
                  <a:off x="5515" y="2611"/>
                  <a:ext cx="50" cy="95"/>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6" name="Google Shape;8306;p73"/>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7" name="Google Shape;8307;p73"/>
                <p:cNvSpPr/>
                <p:nvPr/>
              </p:nvSpPr>
              <p:spPr>
                <a:xfrm>
                  <a:off x="4140" y="2675"/>
                  <a:ext cx="1196" cy="150"/>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8" name="Google Shape;8308;p73"/>
                <p:cNvSpPr/>
                <p:nvPr/>
              </p:nvSpPr>
              <p:spPr>
                <a:xfrm>
                  <a:off x="4210" y="2714"/>
                  <a:ext cx="1066" cy="79"/>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9" name="Google Shape;8309;p73"/>
                <p:cNvSpPr/>
                <p:nvPr/>
              </p:nvSpPr>
              <p:spPr>
                <a:xfrm>
                  <a:off x="4309" y="2382"/>
                  <a:ext cx="159" cy="142"/>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0" name="Google Shape;8310;p73"/>
                <p:cNvSpPr/>
                <p:nvPr/>
              </p:nvSpPr>
              <p:spPr>
                <a:xfrm>
                  <a:off x="4489" y="2382"/>
                  <a:ext cx="159" cy="142"/>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0000"/>
                    </a:solidFill>
                    <a:latin typeface="Arial"/>
                    <a:ea typeface="Arial"/>
                    <a:cs typeface="Arial"/>
                    <a:sym typeface="Arial"/>
                  </a:endParaRPr>
                </a:p>
              </p:txBody>
            </p:sp>
            <p:sp>
              <p:nvSpPr>
                <p:cNvPr id="8311" name="Google Shape;8311;p73"/>
                <p:cNvSpPr/>
                <p:nvPr/>
              </p:nvSpPr>
              <p:spPr>
                <a:xfrm>
                  <a:off x="4658" y="2382"/>
                  <a:ext cx="159" cy="142"/>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2" name="Google Shape;8312;p73"/>
                <p:cNvSpPr/>
                <p:nvPr/>
              </p:nvSpPr>
              <p:spPr>
                <a:xfrm>
                  <a:off x="5067" y="1837"/>
                  <a:ext cx="80" cy="759"/>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8313" name="Google Shape;8313;p73"/>
            <p:cNvSpPr/>
            <p:nvPr/>
          </p:nvSpPr>
          <p:spPr>
            <a:xfrm>
              <a:off x="2592388" y="5284251"/>
              <a:ext cx="4027487" cy="939800"/>
            </a:xfrm>
            <a:custGeom>
              <a:rect b="b" l="l" r="r" t="t"/>
              <a:pathLst>
                <a:path extrusionOk="0" h="10125" w="10001">
                  <a:moveTo>
                    <a:pt x="4" y="4039"/>
                  </a:moveTo>
                  <a:cubicBezTo>
                    <a:pt x="-29" y="2271"/>
                    <a:pt x="194" y="2100"/>
                    <a:pt x="715" y="1595"/>
                  </a:cubicBezTo>
                  <a:cubicBezTo>
                    <a:pt x="1236" y="1089"/>
                    <a:pt x="2417" y="1272"/>
                    <a:pt x="3130" y="1006"/>
                  </a:cubicBezTo>
                  <a:cubicBezTo>
                    <a:pt x="3843" y="740"/>
                    <a:pt x="4397" y="0"/>
                    <a:pt x="4995" y="0"/>
                  </a:cubicBezTo>
                  <a:cubicBezTo>
                    <a:pt x="5593" y="1"/>
                    <a:pt x="6206" y="926"/>
                    <a:pt x="6720" y="1009"/>
                  </a:cubicBezTo>
                  <a:cubicBezTo>
                    <a:pt x="7234" y="1092"/>
                    <a:pt x="7536" y="241"/>
                    <a:pt x="8082" y="497"/>
                  </a:cubicBezTo>
                  <a:cubicBezTo>
                    <a:pt x="8628" y="756"/>
                    <a:pt x="9854" y="442"/>
                    <a:pt x="9989" y="2989"/>
                  </a:cubicBezTo>
                  <a:cubicBezTo>
                    <a:pt x="10124" y="5536"/>
                    <a:pt x="9098" y="5742"/>
                    <a:pt x="8599" y="6797"/>
                  </a:cubicBezTo>
                  <a:cubicBezTo>
                    <a:pt x="8100" y="7852"/>
                    <a:pt x="7544" y="8981"/>
                    <a:pt x="6995" y="9322"/>
                  </a:cubicBezTo>
                  <a:cubicBezTo>
                    <a:pt x="6446" y="9663"/>
                    <a:pt x="5793" y="8957"/>
                    <a:pt x="5307" y="8843"/>
                  </a:cubicBezTo>
                  <a:cubicBezTo>
                    <a:pt x="4819" y="8726"/>
                    <a:pt x="4628" y="10048"/>
                    <a:pt x="4371" y="9912"/>
                  </a:cubicBezTo>
                  <a:cubicBezTo>
                    <a:pt x="4114" y="9775"/>
                    <a:pt x="3505" y="10355"/>
                    <a:pt x="3140" y="10019"/>
                  </a:cubicBezTo>
                  <a:cubicBezTo>
                    <a:pt x="2774" y="9683"/>
                    <a:pt x="2820" y="8138"/>
                    <a:pt x="2179" y="7895"/>
                  </a:cubicBezTo>
                  <a:cubicBezTo>
                    <a:pt x="1586" y="6800"/>
                    <a:pt x="1549" y="8137"/>
                    <a:pt x="1187" y="7495"/>
                  </a:cubicBezTo>
                  <a:cubicBezTo>
                    <a:pt x="825" y="6852"/>
                    <a:pt x="-7" y="6157"/>
                    <a:pt x="4" y="4039"/>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8314" name="Google Shape;8314;p73"/>
            <p:cNvCxnSpPr/>
            <p:nvPr/>
          </p:nvCxnSpPr>
          <p:spPr>
            <a:xfrm flipH="1" rot="10800000">
              <a:off x="3262941" y="5435064"/>
              <a:ext cx="1316038" cy="131762"/>
            </a:xfrm>
            <a:prstGeom prst="straightConnector1">
              <a:avLst/>
            </a:prstGeom>
            <a:noFill/>
            <a:ln cap="flat" cmpd="sng" w="12700">
              <a:solidFill>
                <a:srgbClr val="000000"/>
              </a:solidFill>
              <a:prstDash val="solid"/>
              <a:round/>
              <a:headEnd len="sm" w="sm" type="none"/>
              <a:tailEnd len="sm" w="sm" type="none"/>
            </a:ln>
          </p:spPr>
        </p:cxnSp>
        <p:cxnSp>
          <p:nvCxnSpPr>
            <p:cNvPr id="8315" name="Google Shape;8315;p73"/>
            <p:cNvCxnSpPr/>
            <p:nvPr/>
          </p:nvCxnSpPr>
          <p:spPr>
            <a:xfrm>
              <a:off x="3151816" y="5622389"/>
              <a:ext cx="2259013" cy="298450"/>
            </a:xfrm>
            <a:prstGeom prst="straightConnector1">
              <a:avLst/>
            </a:prstGeom>
            <a:noFill/>
            <a:ln cap="flat" cmpd="sng" w="12700">
              <a:solidFill>
                <a:srgbClr val="000000"/>
              </a:solidFill>
              <a:prstDash val="solid"/>
              <a:round/>
              <a:headEnd len="sm" w="sm" type="none"/>
              <a:tailEnd len="sm" w="sm" type="none"/>
            </a:ln>
          </p:spPr>
        </p:cxnSp>
        <p:cxnSp>
          <p:nvCxnSpPr>
            <p:cNvPr id="8316" name="Google Shape;8316;p73"/>
            <p:cNvCxnSpPr/>
            <p:nvPr/>
          </p:nvCxnSpPr>
          <p:spPr>
            <a:xfrm>
              <a:off x="3164516" y="5727164"/>
              <a:ext cx="714375" cy="276225"/>
            </a:xfrm>
            <a:prstGeom prst="straightConnector1">
              <a:avLst/>
            </a:prstGeom>
            <a:noFill/>
            <a:ln cap="flat" cmpd="sng" w="12700">
              <a:solidFill>
                <a:srgbClr val="000000"/>
              </a:solidFill>
              <a:prstDash val="solid"/>
              <a:round/>
              <a:headEnd len="sm" w="sm" type="none"/>
              <a:tailEnd len="sm" w="sm" type="none"/>
            </a:ln>
          </p:spPr>
        </p:cxnSp>
        <p:cxnSp>
          <p:nvCxnSpPr>
            <p:cNvPr id="8317" name="Google Shape;8317;p73"/>
            <p:cNvCxnSpPr/>
            <p:nvPr/>
          </p:nvCxnSpPr>
          <p:spPr>
            <a:xfrm flipH="1" rot="10800000">
              <a:off x="4182104" y="5920839"/>
              <a:ext cx="1247775" cy="82550"/>
            </a:xfrm>
            <a:prstGeom prst="straightConnector1">
              <a:avLst/>
            </a:prstGeom>
            <a:noFill/>
            <a:ln cap="flat" cmpd="sng" w="12700">
              <a:solidFill>
                <a:srgbClr val="000000"/>
              </a:solidFill>
              <a:prstDash val="solid"/>
              <a:round/>
              <a:headEnd len="sm" w="sm" type="none"/>
              <a:tailEnd len="sm" w="sm" type="none"/>
            </a:ln>
          </p:spPr>
        </p:cxnSp>
        <p:cxnSp>
          <p:nvCxnSpPr>
            <p:cNvPr id="8318" name="Google Shape;8318;p73"/>
            <p:cNvCxnSpPr/>
            <p:nvPr/>
          </p:nvCxnSpPr>
          <p:spPr>
            <a:xfrm>
              <a:off x="4842504" y="5468401"/>
              <a:ext cx="1057275" cy="123825"/>
            </a:xfrm>
            <a:prstGeom prst="straightConnector1">
              <a:avLst/>
            </a:prstGeom>
            <a:noFill/>
            <a:ln cap="flat" cmpd="sng" w="12700">
              <a:solidFill>
                <a:srgbClr val="000000"/>
              </a:solidFill>
              <a:prstDash val="solid"/>
              <a:round/>
              <a:headEnd len="sm" w="sm" type="none"/>
              <a:tailEnd len="sm" w="sm" type="none"/>
            </a:ln>
          </p:spPr>
        </p:cxnSp>
        <p:cxnSp>
          <p:nvCxnSpPr>
            <p:cNvPr id="8319" name="Google Shape;8319;p73"/>
            <p:cNvCxnSpPr/>
            <p:nvPr/>
          </p:nvCxnSpPr>
          <p:spPr>
            <a:xfrm flipH="1" rot="10800000">
              <a:off x="4126541" y="5622389"/>
              <a:ext cx="1790700" cy="298450"/>
            </a:xfrm>
            <a:prstGeom prst="straightConnector1">
              <a:avLst/>
            </a:prstGeom>
            <a:noFill/>
            <a:ln cap="flat" cmpd="sng" w="12700">
              <a:solidFill>
                <a:srgbClr val="000000"/>
              </a:solidFill>
              <a:prstDash val="solid"/>
              <a:round/>
              <a:headEnd len="sm" w="sm" type="none"/>
              <a:tailEnd len="sm" w="sm" type="none"/>
            </a:ln>
          </p:spPr>
        </p:cxnSp>
        <p:cxnSp>
          <p:nvCxnSpPr>
            <p:cNvPr id="8320" name="Google Shape;8320;p73"/>
            <p:cNvCxnSpPr/>
            <p:nvPr/>
          </p:nvCxnSpPr>
          <p:spPr>
            <a:xfrm flipH="1" rot="10800000">
              <a:off x="5453691" y="5650964"/>
              <a:ext cx="588963" cy="269875"/>
            </a:xfrm>
            <a:prstGeom prst="straightConnector1">
              <a:avLst/>
            </a:prstGeom>
            <a:noFill/>
            <a:ln cap="flat" cmpd="sng" w="12700">
              <a:solidFill>
                <a:srgbClr val="000000"/>
              </a:solidFill>
              <a:prstDash val="solid"/>
              <a:round/>
              <a:headEnd len="sm" w="sm" type="none"/>
              <a:tailEnd len="sm" w="sm" type="none"/>
            </a:ln>
          </p:spPr>
        </p:cxnSp>
        <p:cxnSp>
          <p:nvCxnSpPr>
            <p:cNvPr id="8321" name="Google Shape;8321;p73"/>
            <p:cNvCxnSpPr/>
            <p:nvPr/>
          </p:nvCxnSpPr>
          <p:spPr>
            <a:xfrm>
              <a:off x="4596441" y="5435064"/>
              <a:ext cx="814388" cy="401637"/>
            </a:xfrm>
            <a:prstGeom prst="straightConnector1">
              <a:avLst/>
            </a:prstGeom>
            <a:noFill/>
            <a:ln cap="flat" cmpd="sng" w="12700">
              <a:solidFill>
                <a:srgbClr val="000000"/>
              </a:solidFill>
              <a:prstDash val="solid"/>
              <a:round/>
              <a:headEnd len="sm" w="sm" type="none"/>
              <a:tailEnd len="sm" w="sm" type="none"/>
            </a:ln>
          </p:spPr>
        </p:cxnSp>
        <p:grpSp>
          <p:nvGrpSpPr>
            <p:cNvPr id="8322" name="Google Shape;8322;p73"/>
            <p:cNvGrpSpPr/>
            <p:nvPr/>
          </p:nvGrpSpPr>
          <p:grpSpPr>
            <a:xfrm>
              <a:off x="1526216" y="2537834"/>
              <a:ext cx="7121250" cy="1179575"/>
              <a:chOff x="1526216" y="3003508"/>
              <a:chExt cx="7121250" cy="1179575"/>
            </a:xfrm>
          </p:grpSpPr>
          <p:sp>
            <p:nvSpPr>
              <p:cNvPr id="8323" name="Google Shape;8323;p73"/>
              <p:cNvSpPr txBox="1"/>
              <p:nvPr/>
            </p:nvSpPr>
            <p:spPr>
              <a:xfrm>
                <a:off x="7714295" y="3628983"/>
                <a:ext cx="865500" cy="554100"/>
              </a:xfrm>
              <a:prstGeom prst="rect">
                <a:avLst/>
              </a:prstGeom>
              <a:noFill/>
              <a:ln>
                <a:noFill/>
              </a:ln>
            </p:spPr>
            <p:txBody>
              <a:bodyPr anchorCtr="0" anchor="t" bIns="34275" lIns="68575" spcFirstLastPara="1" rIns="68575" wrap="square" tIns="34275">
                <a:spAutoFit/>
              </a:bodyPr>
              <a:lstStyle/>
              <a:p>
                <a:pPr indent="0" lvl="0" marL="0" marR="0" rtl="0" algn="ctr">
                  <a:lnSpc>
                    <a:spcPct val="104499"/>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data</a:t>
                </a:r>
                <a:endParaRPr sz="1100"/>
              </a:p>
              <a:p>
                <a:pPr indent="0" lvl="0" marL="0" marR="0" rtl="0" algn="ctr">
                  <a:lnSpc>
                    <a:spcPct val="104499"/>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plane</a:t>
                </a:r>
                <a:endParaRPr sz="1100"/>
              </a:p>
            </p:txBody>
          </p:sp>
          <p:sp>
            <p:nvSpPr>
              <p:cNvPr id="8324" name="Google Shape;8324;p73"/>
              <p:cNvSpPr txBox="1"/>
              <p:nvPr/>
            </p:nvSpPr>
            <p:spPr>
              <a:xfrm>
                <a:off x="7728566" y="3003508"/>
                <a:ext cx="918900" cy="554100"/>
              </a:xfrm>
              <a:prstGeom prst="rect">
                <a:avLst/>
              </a:prstGeom>
              <a:noFill/>
              <a:ln>
                <a:noFill/>
              </a:ln>
            </p:spPr>
            <p:txBody>
              <a:bodyPr anchorCtr="0" anchor="t" bIns="34275" lIns="68575" spcFirstLastPara="1" rIns="68575" wrap="square" tIns="34275">
                <a:spAutoFit/>
              </a:bodyPr>
              <a:lstStyle/>
              <a:p>
                <a:pPr indent="0" lvl="0" marL="0" marR="0" rtl="0" algn="ctr">
                  <a:lnSpc>
                    <a:spcPct val="104499"/>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control</a:t>
                </a:r>
                <a:endParaRPr sz="1100"/>
              </a:p>
              <a:p>
                <a:pPr indent="0" lvl="0" marL="0" marR="0" rtl="0" algn="ctr">
                  <a:lnSpc>
                    <a:spcPct val="104499"/>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plane</a:t>
                </a:r>
                <a:endParaRPr sz="1100"/>
              </a:p>
            </p:txBody>
          </p:sp>
          <p:cxnSp>
            <p:nvCxnSpPr>
              <p:cNvPr id="8325" name="Google Shape;8325;p73"/>
              <p:cNvCxnSpPr/>
              <p:nvPr/>
            </p:nvCxnSpPr>
            <p:spPr>
              <a:xfrm flipH="1" rot="10800000">
                <a:off x="1526216" y="3579342"/>
                <a:ext cx="6978041" cy="12155"/>
              </a:xfrm>
              <a:prstGeom prst="straightConnector1">
                <a:avLst/>
              </a:prstGeom>
              <a:noFill/>
              <a:ln cap="flat" cmpd="sng" w="25400">
                <a:solidFill>
                  <a:srgbClr val="000000"/>
                </a:solidFill>
                <a:prstDash val="dash"/>
                <a:round/>
                <a:headEnd len="sm" w="sm" type="none"/>
                <a:tailEnd len="sm" w="sm" type="none"/>
              </a:ln>
            </p:spPr>
          </p:cxnSp>
        </p:grpSp>
        <p:grpSp>
          <p:nvGrpSpPr>
            <p:cNvPr id="8326" name="Google Shape;8326;p73"/>
            <p:cNvGrpSpPr/>
            <p:nvPr/>
          </p:nvGrpSpPr>
          <p:grpSpPr>
            <a:xfrm>
              <a:off x="2436115" y="2269683"/>
              <a:ext cx="4296530" cy="320675"/>
              <a:chOff x="2433511" y="2792360"/>
              <a:chExt cx="4296530" cy="320675"/>
            </a:xfrm>
          </p:grpSpPr>
          <p:grpSp>
            <p:nvGrpSpPr>
              <p:cNvPr id="8327" name="Google Shape;8327;p73"/>
              <p:cNvGrpSpPr/>
              <p:nvPr/>
            </p:nvGrpSpPr>
            <p:grpSpPr>
              <a:xfrm>
                <a:off x="2433511" y="2794329"/>
                <a:ext cx="349250" cy="317500"/>
                <a:chOff x="2931664" y="3912858"/>
                <a:chExt cx="430450" cy="329431"/>
              </a:xfrm>
            </p:grpSpPr>
            <p:sp>
              <p:nvSpPr>
                <p:cNvPr id="8328" name="Google Shape;8328;p73"/>
                <p:cNvSpPr/>
                <p:nvPr/>
              </p:nvSpPr>
              <p:spPr>
                <a:xfrm>
                  <a:off x="2937534" y="3912858"/>
                  <a:ext cx="424580" cy="329431"/>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329" name="Google Shape;8329;p73"/>
                <p:cNvCxnSpPr/>
                <p:nvPr/>
              </p:nvCxnSpPr>
              <p:spPr>
                <a:xfrm>
                  <a:off x="2931664" y="4005099"/>
                  <a:ext cx="424581" cy="0"/>
                </a:xfrm>
                <a:prstGeom prst="straightConnector1">
                  <a:avLst/>
                </a:prstGeom>
                <a:noFill/>
                <a:ln cap="flat" cmpd="sng" w="9525">
                  <a:solidFill>
                    <a:srgbClr val="CC0000"/>
                  </a:solidFill>
                  <a:prstDash val="solid"/>
                  <a:round/>
                  <a:headEnd len="sm" w="sm" type="none"/>
                  <a:tailEnd len="sm" w="sm" type="none"/>
                </a:ln>
              </p:spPr>
            </p:cxnSp>
            <p:cxnSp>
              <p:nvCxnSpPr>
                <p:cNvPr id="8330" name="Google Shape;8330;p73"/>
                <p:cNvCxnSpPr/>
                <p:nvPr/>
              </p:nvCxnSpPr>
              <p:spPr>
                <a:xfrm>
                  <a:off x="2931664" y="4067691"/>
                  <a:ext cx="424581" cy="0"/>
                </a:xfrm>
                <a:prstGeom prst="straightConnector1">
                  <a:avLst/>
                </a:prstGeom>
                <a:noFill/>
                <a:ln cap="flat" cmpd="sng" w="9525">
                  <a:solidFill>
                    <a:srgbClr val="CC0000"/>
                  </a:solidFill>
                  <a:prstDash val="solid"/>
                  <a:round/>
                  <a:headEnd len="sm" w="sm" type="none"/>
                  <a:tailEnd len="sm" w="sm" type="none"/>
                </a:ln>
              </p:spPr>
            </p:cxnSp>
            <p:cxnSp>
              <p:nvCxnSpPr>
                <p:cNvPr id="8331" name="Google Shape;8331;p73"/>
                <p:cNvCxnSpPr>
                  <a:stCxn id="8328" idx="2"/>
                </p:cNvCxnSpPr>
                <p:nvPr/>
              </p:nvCxnSpPr>
              <p:spPr>
                <a:xfrm rot="10800000">
                  <a:off x="3149824" y="4004989"/>
                  <a:ext cx="0" cy="237300"/>
                </a:xfrm>
                <a:prstGeom prst="straightConnector1">
                  <a:avLst/>
                </a:prstGeom>
                <a:noFill/>
                <a:ln cap="flat" cmpd="sng" w="9525">
                  <a:solidFill>
                    <a:srgbClr val="CC0000"/>
                  </a:solidFill>
                  <a:prstDash val="solid"/>
                  <a:round/>
                  <a:headEnd len="sm" w="sm" type="none"/>
                  <a:tailEnd len="sm" w="sm" type="none"/>
                </a:ln>
              </p:spPr>
            </p:cxnSp>
          </p:grpSp>
          <p:grpSp>
            <p:nvGrpSpPr>
              <p:cNvPr id="8332" name="Google Shape;8332;p73"/>
              <p:cNvGrpSpPr/>
              <p:nvPr/>
            </p:nvGrpSpPr>
            <p:grpSpPr>
              <a:xfrm>
                <a:off x="3348666" y="2792360"/>
                <a:ext cx="350838" cy="317500"/>
                <a:chOff x="2931664" y="3912861"/>
                <a:chExt cx="430450" cy="329431"/>
              </a:xfrm>
            </p:grpSpPr>
            <p:sp>
              <p:nvSpPr>
                <p:cNvPr id="8333" name="Google Shape;8333;p73"/>
                <p:cNvSpPr/>
                <p:nvPr/>
              </p:nvSpPr>
              <p:spPr>
                <a:xfrm>
                  <a:off x="2937508" y="3912861"/>
                  <a:ext cx="424606" cy="329431"/>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334" name="Google Shape;8334;p73"/>
                <p:cNvCxnSpPr/>
                <p:nvPr/>
              </p:nvCxnSpPr>
              <p:spPr>
                <a:xfrm>
                  <a:off x="2931664" y="4005102"/>
                  <a:ext cx="424606" cy="0"/>
                </a:xfrm>
                <a:prstGeom prst="straightConnector1">
                  <a:avLst/>
                </a:prstGeom>
                <a:noFill/>
                <a:ln cap="flat" cmpd="sng" w="9525">
                  <a:solidFill>
                    <a:srgbClr val="CC0000"/>
                  </a:solidFill>
                  <a:prstDash val="solid"/>
                  <a:round/>
                  <a:headEnd len="sm" w="sm" type="none"/>
                  <a:tailEnd len="sm" w="sm" type="none"/>
                </a:ln>
              </p:spPr>
            </p:cxnSp>
            <p:cxnSp>
              <p:nvCxnSpPr>
                <p:cNvPr id="8335" name="Google Shape;8335;p73"/>
                <p:cNvCxnSpPr/>
                <p:nvPr/>
              </p:nvCxnSpPr>
              <p:spPr>
                <a:xfrm>
                  <a:off x="2931664" y="4067694"/>
                  <a:ext cx="424606" cy="0"/>
                </a:xfrm>
                <a:prstGeom prst="straightConnector1">
                  <a:avLst/>
                </a:prstGeom>
                <a:noFill/>
                <a:ln cap="flat" cmpd="sng" w="9525">
                  <a:solidFill>
                    <a:srgbClr val="CC0000"/>
                  </a:solidFill>
                  <a:prstDash val="solid"/>
                  <a:round/>
                  <a:headEnd len="sm" w="sm" type="none"/>
                  <a:tailEnd len="sm" w="sm" type="none"/>
                </a:ln>
              </p:spPr>
            </p:cxnSp>
            <p:cxnSp>
              <p:nvCxnSpPr>
                <p:cNvPr id="8336" name="Google Shape;8336;p73"/>
                <p:cNvCxnSpPr>
                  <a:stCxn id="8333" idx="2"/>
                </p:cNvCxnSpPr>
                <p:nvPr/>
              </p:nvCxnSpPr>
              <p:spPr>
                <a:xfrm rot="10800000">
                  <a:off x="3148011" y="4004992"/>
                  <a:ext cx="1800" cy="237300"/>
                </a:xfrm>
                <a:prstGeom prst="straightConnector1">
                  <a:avLst/>
                </a:prstGeom>
                <a:noFill/>
                <a:ln cap="flat" cmpd="sng" w="9525">
                  <a:solidFill>
                    <a:srgbClr val="CC0000"/>
                  </a:solidFill>
                  <a:prstDash val="solid"/>
                  <a:round/>
                  <a:headEnd len="sm" w="sm" type="none"/>
                  <a:tailEnd len="sm" w="sm" type="none"/>
                </a:ln>
              </p:spPr>
            </p:cxnSp>
          </p:grpSp>
          <p:grpSp>
            <p:nvGrpSpPr>
              <p:cNvPr id="8337" name="Google Shape;8337;p73"/>
              <p:cNvGrpSpPr/>
              <p:nvPr/>
            </p:nvGrpSpPr>
            <p:grpSpPr>
              <a:xfrm>
                <a:off x="4182104" y="2792360"/>
                <a:ext cx="350837" cy="317500"/>
                <a:chOff x="2931664" y="3912861"/>
                <a:chExt cx="430450" cy="329431"/>
              </a:xfrm>
            </p:grpSpPr>
            <p:sp>
              <p:nvSpPr>
                <p:cNvPr id="8338" name="Google Shape;8338;p73"/>
                <p:cNvSpPr/>
                <p:nvPr/>
              </p:nvSpPr>
              <p:spPr>
                <a:xfrm>
                  <a:off x="2937507" y="3912861"/>
                  <a:ext cx="424607" cy="329431"/>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339" name="Google Shape;8339;p73"/>
                <p:cNvCxnSpPr/>
                <p:nvPr/>
              </p:nvCxnSpPr>
              <p:spPr>
                <a:xfrm>
                  <a:off x="2931664" y="4005102"/>
                  <a:ext cx="424607" cy="0"/>
                </a:xfrm>
                <a:prstGeom prst="straightConnector1">
                  <a:avLst/>
                </a:prstGeom>
                <a:noFill/>
                <a:ln cap="flat" cmpd="sng" w="9525">
                  <a:solidFill>
                    <a:srgbClr val="CC0000"/>
                  </a:solidFill>
                  <a:prstDash val="solid"/>
                  <a:round/>
                  <a:headEnd len="sm" w="sm" type="none"/>
                  <a:tailEnd len="sm" w="sm" type="none"/>
                </a:ln>
              </p:spPr>
            </p:cxnSp>
            <p:cxnSp>
              <p:nvCxnSpPr>
                <p:cNvPr id="8340" name="Google Shape;8340;p73"/>
                <p:cNvCxnSpPr/>
                <p:nvPr/>
              </p:nvCxnSpPr>
              <p:spPr>
                <a:xfrm>
                  <a:off x="2931664" y="4067694"/>
                  <a:ext cx="424607" cy="0"/>
                </a:xfrm>
                <a:prstGeom prst="straightConnector1">
                  <a:avLst/>
                </a:prstGeom>
                <a:noFill/>
                <a:ln cap="flat" cmpd="sng" w="9525">
                  <a:solidFill>
                    <a:srgbClr val="CC0000"/>
                  </a:solidFill>
                  <a:prstDash val="solid"/>
                  <a:round/>
                  <a:headEnd len="sm" w="sm" type="none"/>
                  <a:tailEnd len="sm" w="sm" type="none"/>
                </a:ln>
              </p:spPr>
            </p:cxnSp>
            <p:cxnSp>
              <p:nvCxnSpPr>
                <p:cNvPr id="8341" name="Google Shape;8341;p73"/>
                <p:cNvCxnSpPr>
                  <a:stCxn id="8338" idx="2"/>
                </p:cNvCxnSpPr>
                <p:nvPr/>
              </p:nvCxnSpPr>
              <p:spPr>
                <a:xfrm rot="10800000">
                  <a:off x="3148011" y="4004992"/>
                  <a:ext cx="1800" cy="237300"/>
                </a:xfrm>
                <a:prstGeom prst="straightConnector1">
                  <a:avLst/>
                </a:prstGeom>
                <a:noFill/>
                <a:ln cap="flat" cmpd="sng" w="9525">
                  <a:solidFill>
                    <a:srgbClr val="CC0000"/>
                  </a:solidFill>
                  <a:prstDash val="solid"/>
                  <a:round/>
                  <a:headEnd len="sm" w="sm" type="none"/>
                  <a:tailEnd len="sm" w="sm" type="none"/>
                </a:ln>
              </p:spPr>
            </p:cxnSp>
          </p:grpSp>
          <p:grpSp>
            <p:nvGrpSpPr>
              <p:cNvPr id="8342" name="Google Shape;8342;p73"/>
              <p:cNvGrpSpPr/>
              <p:nvPr/>
            </p:nvGrpSpPr>
            <p:grpSpPr>
              <a:xfrm>
                <a:off x="5374316" y="2795535"/>
                <a:ext cx="349250" cy="317500"/>
                <a:chOff x="2931664" y="3912862"/>
                <a:chExt cx="430450" cy="329431"/>
              </a:xfrm>
            </p:grpSpPr>
            <p:sp>
              <p:nvSpPr>
                <p:cNvPr id="8343" name="Google Shape;8343;p73"/>
                <p:cNvSpPr/>
                <p:nvPr/>
              </p:nvSpPr>
              <p:spPr>
                <a:xfrm>
                  <a:off x="2937534" y="3912862"/>
                  <a:ext cx="424580" cy="329431"/>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344" name="Google Shape;8344;p73"/>
                <p:cNvCxnSpPr/>
                <p:nvPr/>
              </p:nvCxnSpPr>
              <p:spPr>
                <a:xfrm>
                  <a:off x="2931664" y="4005103"/>
                  <a:ext cx="424581" cy="0"/>
                </a:xfrm>
                <a:prstGeom prst="straightConnector1">
                  <a:avLst/>
                </a:prstGeom>
                <a:noFill/>
                <a:ln cap="flat" cmpd="sng" w="9525">
                  <a:solidFill>
                    <a:srgbClr val="CC0000"/>
                  </a:solidFill>
                  <a:prstDash val="solid"/>
                  <a:round/>
                  <a:headEnd len="sm" w="sm" type="none"/>
                  <a:tailEnd len="sm" w="sm" type="none"/>
                </a:ln>
              </p:spPr>
            </p:cxnSp>
            <p:cxnSp>
              <p:nvCxnSpPr>
                <p:cNvPr id="8345" name="Google Shape;8345;p73"/>
                <p:cNvCxnSpPr/>
                <p:nvPr/>
              </p:nvCxnSpPr>
              <p:spPr>
                <a:xfrm>
                  <a:off x="2931664" y="4067695"/>
                  <a:ext cx="424581" cy="0"/>
                </a:xfrm>
                <a:prstGeom prst="straightConnector1">
                  <a:avLst/>
                </a:prstGeom>
                <a:noFill/>
                <a:ln cap="flat" cmpd="sng" w="9525">
                  <a:solidFill>
                    <a:srgbClr val="CC0000"/>
                  </a:solidFill>
                  <a:prstDash val="solid"/>
                  <a:round/>
                  <a:headEnd len="sm" w="sm" type="none"/>
                  <a:tailEnd len="sm" w="sm" type="none"/>
                </a:ln>
              </p:spPr>
            </p:cxnSp>
            <p:cxnSp>
              <p:nvCxnSpPr>
                <p:cNvPr id="8346" name="Google Shape;8346;p73"/>
                <p:cNvCxnSpPr>
                  <a:stCxn id="8343" idx="2"/>
                </p:cNvCxnSpPr>
                <p:nvPr/>
              </p:nvCxnSpPr>
              <p:spPr>
                <a:xfrm rot="10800000">
                  <a:off x="3149824" y="4004993"/>
                  <a:ext cx="0" cy="237300"/>
                </a:xfrm>
                <a:prstGeom prst="straightConnector1">
                  <a:avLst/>
                </a:prstGeom>
                <a:noFill/>
                <a:ln cap="flat" cmpd="sng" w="9525">
                  <a:solidFill>
                    <a:srgbClr val="CC0000"/>
                  </a:solidFill>
                  <a:prstDash val="solid"/>
                  <a:round/>
                  <a:headEnd len="sm" w="sm" type="none"/>
                  <a:tailEnd len="sm" w="sm" type="none"/>
                </a:ln>
              </p:spPr>
            </p:cxnSp>
          </p:grpSp>
          <p:grpSp>
            <p:nvGrpSpPr>
              <p:cNvPr id="8347" name="Google Shape;8347;p73"/>
              <p:cNvGrpSpPr/>
              <p:nvPr/>
            </p:nvGrpSpPr>
            <p:grpSpPr>
              <a:xfrm>
                <a:off x="6379204" y="2792360"/>
                <a:ext cx="350837" cy="317500"/>
                <a:chOff x="2931664" y="3912861"/>
                <a:chExt cx="430450" cy="329431"/>
              </a:xfrm>
            </p:grpSpPr>
            <p:sp>
              <p:nvSpPr>
                <p:cNvPr id="8348" name="Google Shape;8348;p73"/>
                <p:cNvSpPr/>
                <p:nvPr/>
              </p:nvSpPr>
              <p:spPr>
                <a:xfrm>
                  <a:off x="2937507" y="3912861"/>
                  <a:ext cx="424607" cy="329431"/>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349" name="Google Shape;8349;p73"/>
                <p:cNvCxnSpPr/>
                <p:nvPr/>
              </p:nvCxnSpPr>
              <p:spPr>
                <a:xfrm>
                  <a:off x="2931664" y="4005102"/>
                  <a:ext cx="424607" cy="0"/>
                </a:xfrm>
                <a:prstGeom prst="straightConnector1">
                  <a:avLst/>
                </a:prstGeom>
                <a:noFill/>
                <a:ln cap="flat" cmpd="sng" w="9525">
                  <a:solidFill>
                    <a:srgbClr val="CC0000"/>
                  </a:solidFill>
                  <a:prstDash val="solid"/>
                  <a:round/>
                  <a:headEnd len="sm" w="sm" type="none"/>
                  <a:tailEnd len="sm" w="sm" type="none"/>
                </a:ln>
              </p:spPr>
            </p:cxnSp>
            <p:cxnSp>
              <p:nvCxnSpPr>
                <p:cNvPr id="8350" name="Google Shape;8350;p73"/>
                <p:cNvCxnSpPr/>
                <p:nvPr/>
              </p:nvCxnSpPr>
              <p:spPr>
                <a:xfrm>
                  <a:off x="2931664" y="4067694"/>
                  <a:ext cx="424607" cy="0"/>
                </a:xfrm>
                <a:prstGeom prst="straightConnector1">
                  <a:avLst/>
                </a:prstGeom>
                <a:noFill/>
                <a:ln cap="flat" cmpd="sng" w="9525">
                  <a:solidFill>
                    <a:srgbClr val="CC0000"/>
                  </a:solidFill>
                  <a:prstDash val="solid"/>
                  <a:round/>
                  <a:headEnd len="sm" w="sm" type="none"/>
                  <a:tailEnd len="sm" w="sm" type="none"/>
                </a:ln>
              </p:spPr>
            </p:cxnSp>
            <p:cxnSp>
              <p:nvCxnSpPr>
                <p:cNvPr id="8351" name="Google Shape;8351;p73"/>
                <p:cNvCxnSpPr>
                  <a:stCxn id="8348" idx="2"/>
                </p:cNvCxnSpPr>
                <p:nvPr/>
              </p:nvCxnSpPr>
              <p:spPr>
                <a:xfrm rot="10800000">
                  <a:off x="3148011" y="4004992"/>
                  <a:ext cx="1800" cy="237300"/>
                </a:xfrm>
                <a:prstGeom prst="straightConnector1">
                  <a:avLst/>
                </a:prstGeom>
                <a:noFill/>
                <a:ln cap="flat" cmpd="sng" w="9525">
                  <a:solidFill>
                    <a:srgbClr val="CC0000"/>
                  </a:solidFill>
                  <a:prstDash val="solid"/>
                  <a:round/>
                  <a:headEnd len="sm" w="sm" type="none"/>
                  <a:tailEnd len="sm" w="sm" type="none"/>
                </a:ln>
              </p:spPr>
            </p:cxnSp>
          </p:grpSp>
        </p:grpSp>
        <p:grpSp>
          <p:nvGrpSpPr>
            <p:cNvPr id="8352" name="Google Shape;8352;p73"/>
            <p:cNvGrpSpPr/>
            <p:nvPr/>
          </p:nvGrpSpPr>
          <p:grpSpPr>
            <a:xfrm>
              <a:off x="1856416" y="3244261"/>
              <a:ext cx="5211763" cy="2739614"/>
              <a:chOff x="1856416" y="3709935"/>
              <a:chExt cx="5211763" cy="2739614"/>
            </a:xfrm>
          </p:grpSpPr>
          <p:sp>
            <p:nvSpPr>
              <p:cNvPr id="8353" name="Google Shape;8353;p73"/>
              <p:cNvSpPr/>
              <p:nvPr/>
            </p:nvSpPr>
            <p:spPr>
              <a:xfrm>
                <a:off x="1876731" y="5330139"/>
                <a:ext cx="1280789" cy="759087"/>
              </a:xfrm>
              <a:custGeom>
                <a:rect b="b" l="l" r="r" t="t"/>
                <a:pathLst>
                  <a:path extrusionOk="0" h="759828" w="1280499">
                    <a:moveTo>
                      <a:pt x="965179" y="759828"/>
                    </a:moveTo>
                    <a:cubicBezTo>
                      <a:pt x="301565" y="231725"/>
                      <a:pt x="628999" y="498939"/>
                      <a:pt x="0" y="0"/>
                    </a:cubicBezTo>
                    <a:lnTo>
                      <a:pt x="999231" y="13701"/>
                    </a:lnTo>
                    <a:cubicBezTo>
                      <a:pt x="1112985" y="379881"/>
                      <a:pt x="1055867" y="236107"/>
                      <a:pt x="1280499" y="723135"/>
                    </a:cubicBezTo>
                    <a:cubicBezTo>
                      <a:pt x="1186079" y="728668"/>
                      <a:pt x="1127207" y="701414"/>
                      <a:pt x="965179" y="759828"/>
                    </a:cubicBezTo>
                    <a:close/>
                  </a:path>
                </a:pathLst>
              </a:custGeom>
              <a:gradFill>
                <a:gsLst>
                  <a:gs pos="0">
                    <a:srgbClr val="F2F2F2"/>
                  </a:gs>
                  <a:gs pos="100000">
                    <a:srgbClr val="BFBFBF"/>
                  </a:gs>
                </a:gsLst>
                <a:lin ang="16200000" scaled="0"/>
              </a:gradFill>
              <a:ln cap="flat" cmpd="sng" w="9525">
                <a:solidFill>
                  <a:srgbClr val="BFBFB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354" name="Google Shape;8354;p73"/>
              <p:cNvSpPr/>
              <p:nvPr/>
            </p:nvSpPr>
            <p:spPr>
              <a:xfrm>
                <a:off x="6202668" y="5429198"/>
                <a:ext cx="865511" cy="553828"/>
              </a:xfrm>
              <a:custGeom>
                <a:rect b="b" l="l" r="r" t="t"/>
                <a:pathLst>
                  <a:path extrusionOk="0" h="553361" w="866251">
                    <a:moveTo>
                      <a:pt x="0" y="540783"/>
                    </a:moveTo>
                    <a:cubicBezTo>
                      <a:pt x="274887" y="134762"/>
                      <a:pt x="159176" y="337938"/>
                      <a:pt x="345787" y="13939"/>
                    </a:cubicBezTo>
                    <a:cubicBezTo>
                      <a:pt x="520528" y="18247"/>
                      <a:pt x="691510" y="-3745"/>
                      <a:pt x="866251" y="563"/>
                    </a:cubicBezTo>
                    <a:cubicBezTo>
                      <a:pt x="252709" y="502795"/>
                      <a:pt x="640047" y="209256"/>
                      <a:pt x="173695" y="553361"/>
                    </a:cubicBezTo>
                    <a:cubicBezTo>
                      <a:pt x="39410" y="524725"/>
                      <a:pt x="196198" y="539317"/>
                      <a:pt x="0" y="540783"/>
                    </a:cubicBezTo>
                    <a:close/>
                  </a:path>
                </a:pathLst>
              </a:custGeom>
              <a:gradFill>
                <a:gsLst>
                  <a:gs pos="0">
                    <a:srgbClr val="F2F2F2">
                      <a:alpha val="54901"/>
                    </a:srgbClr>
                  </a:gs>
                  <a:gs pos="100000">
                    <a:srgbClr val="BFBFBF"/>
                  </a:gs>
                </a:gsLst>
                <a:lin ang="16200000" scaled="0"/>
              </a:gradFill>
              <a:ln cap="flat" cmpd="sng" w="9525">
                <a:solidFill>
                  <a:srgbClr val="BFBFB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355" name="Google Shape;8355;p73"/>
              <p:cNvSpPr/>
              <p:nvPr/>
            </p:nvSpPr>
            <p:spPr>
              <a:xfrm>
                <a:off x="5378281" y="5449835"/>
                <a:ext cx="675485" cy="896777"/>
              </a:xfrm>
              <a:custGeom>
                <a:rect b="b" l="l" r="r" t="t"/>
                <a:pathLst>
                  <a:path extrusionOk="0" h="896577" w="675040">
                    <a:moveTo>
                      <a:pt x="0" y="894029"/>
                    </a:moveTo>
                    <a:cubicBezTo>
                      <a:pt x="95638" y="409857"/>
                      <a:pt x="76811" y="618448"/>
                      <a:pt x="186623" y="1724"/>
                    </a:cubicBezTo>
                    <a:cubicBezTo>
                      <a:pt x="431451" y="14348"/>
                      <a:pt x="449377" y="35256"/>
                      <a:pt x="675040" y="0"/>
                    </a:cubicBezTo>
                    <a:cubicBezTo>
                      <a:pt x="276172" y="749497"/>
                      <a:pt x="462801" y="344746"/>
                      <a:pt x="179079" y="886531"/>
                    </a:cubicBezTo>
                    <a:cubicBezTo>
                      <a:pt x="44794" y="857895"/>
                      <a:pt x="92525" y="908114"/>
                      <a:pt x="0" y="894029"/>
                    </a:cubicBezTo>
                    <a:close/>
                  </a:path>
                </a:pathLst>
              </a:custGeom>
              <a:gradFill>
                <a:gsLst>
                  <a:gs pos="0">
                    <a:srgbClr val="F2F2F2">
                      <a:alpha val="54901"/>
                    </a:srgbClr>
                  </a:gs>
                  <a:gs pos="100000">
                    <a:srgbClr val="BFBFBF"/>
                  </a:gs>
                </a:gsLst>
                <a:lin ang="16200000" scaled="0"/>
              </a:gradFill>
              <a:ln cap="flat" cmpd="sng" w="9525">
                <a:solidFill>
                  <a:srgbClr val="BFBFB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356" name="Google Shape;8356;p73"/>
              <p:cNvSpPr/>
              <p:nvPr/>
            </p:nvSpPr>
            <p:spPr>
              <a:xfrm>
                <a:off x="4340854" y="5470471"/>
                <a:ext cx="514350" cy="401843"/>
              </a:xfrm>
              <a:custGeom>
                <a:rect b="b" l="l" r="r" t="t"/>
                <a:pathLst>
                  <a:path extrusionOk="0" h="402193" w="514180">
                    <a:moveTo>
                      <a:pt x="100781" y="402193"/>
                    </a:moveTo>
                    <a:cubicBezTo>
                      <a:pt x="60584" y="194221"/>
                      <a:pt x="96631" y="442038"/>
                      <a:pt x="0" y="0"/>
                    </a:cubicBezTo>
                    <a:lnTo>
                      <a:pt x="514180" y="10891"/>
                    </a:lnTo>
                    <a:cubicBezTo>
                      <a:pt x="417353" y="348331"/>
                      <a:pt x="491637" y="89943"/>
                      <a:pt x="404259" y="386400"/>
                    </a:cubicBezTo>
                    <a:cubicBezTo>
                      <a:pt x="357814" y="390704"/>
                      <a:pt x="168880" y="400727"/>
                      <a:pt x="100781" y="402193"/>
                    </a:cubicBezTo>
                    <a:close/>
                  </a:path>
                </a:pathLst>
              </a:custGeom>
              <a:gradFill>
                <a:gsLst>
                  <a:gs pos="0">
                    <a:srgbClr val="F2F2F2">
                      <a:alpha val="54901"/>
                    </a:srgbClr>
                  </a:gs>
                  <a:gs pos="100000">
                    <a:srgbClr val="BFBFBF"/>
                  </a:gs>
                </a:gsLst>
                <a:lin ang="16200000" scaled="0"/>
              </a:gradFill>
              <a:ln cap="flat" cmpd="sng" w="9525">
                <a:solidFill>
                  <a:srgbClr val="BFBFB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357" name="Google Shape;8357;p73"/>
              <p:cNvSpPr/>
              <p:nvPr/>
            </p:nvSpPr>
            <p:spPr>
              <a:xfrm>
                <a:off x="3561391" y="5433960"/>
                <a:ext cx="573725" cy="1015589"/>
              </a:xfrm>
              <a:custGeom>
                <a:rect b="b" l="l" r="r" t="t"/>
                <a:pathLst>
                  <a:path extrusionOk="0" h="1015244" w="574100">
                    <a:moveTo>
                      <a:pt x="333190" y="985695"/>
                    </a:moveTo>
                    <a:cubicBezTo>
                      <a:pt x="153901" y="433090"/>
                      <a:pt x="295574" y="908506"/>
                      <a:pt x="0" y="4757"/>
                    </a:cubicBezTo>
                    <a:cubicBezTo>
                      <a:pt x="166537" y="861"/>
                      <a:pt x="336246" y="3896"/>
                      <a:pt x="502783" y="0"/>
                    </a:cubicBezTo>
                    <a:cubicBezTo>
                      <a:pt x="555943" y="995541"/>
                      <a:pt x="537473" y="350120"/>
                      <a:pt x="574100" y="1014877"/>
                    </a:cubicBezTo>
                    <a:cubicBezTo>
                      <a:pt x="476415" y="1019182"/>
                      <a:pt x="529388" y="984229"/>
                      <a:pt x="333190" y="985695"/>
                    </a:cubicBezTo>
                    <a:close/>
                  </a:path>
                </a:pathLst>
              </a:custGeom>
              <a:gradFill>
                <a:gsLst>
                  <a:gs pos="0">
                    <a:srgbClr val="F2F2F2">
                      <a:alpha val="54901"/>
                    </a:srgbClr>
                  </a:gs>
                  <a:gs pos="100000">
                    <a:srgbClr val="BFBFBF"/>
                  </a:gs>
                </a:gsLst>
                <a:lin ang="16200000" scaled="0"/>
              </a:gradFill>
              <a:ln cap="flat" cmpd="sng" w="9525">
                <a:solidFill>
                  <a:srgbClr val="BFBFB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8358" name="Google Shape;8358;p73"/>
              <p:cNvGrpSpPr/>
              <p:nvPr/>
            </p:nvGrpSpPr>
            <p:grpSpPr>
              <a:xfrm>
                <a:off x="1856416" y="3709935"/>
                <a:ext cx="1049338" cy="1739900"/>
                <a:chOff x="1856416" y="3709935"/>
                <a:chExt cx="1049338" cy="1739900"/>
              </a:xfrm>
            </p:grpSpPr>
            <p:sp>
              <p:nvSpPr>
                <p:cNvPr id="8359" name="Google Shape;8359;p73"/>
                <p:cNvSpPr/>
                <p:nvPr/>
              </p:nvSpPr>
              <p:spPr>
                <a:xfrm rot="10800000">
                  <a:off x="1867529" y="3957585"/>
                  <a:ext cx="1027112" cy="611090"/>
                </a:xfrm>
                <a:prstGeom prst="rect">
                  <a:avLst/>
                </a:prstGeom>
                <a:gradFill>
                  <a:gsLst>
                    <a:gs pos="0">
                      <a:srgbClr val="262699">
                        <a:alpha val="61960"/>
                      </a:srgbClr>
                    </a:gs>
                    <a:gs pos="5400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8360" name="Google Shape;8360;p73"/>
                <p:cNvGrpSpPr/>
                <p:nvPr/>
              </p:nvGrpSpPr>
              <p:grpSpPr>
                <a:xfrm>
                  <a:off x="1859591" y="5089472"/>
                  <a:ext cx="1035050" cy="360362"/>
                  <a:chOff x="4129067" y="3607161"/>
                  <a:chExt cx="567968" cy="338095"/>
                </a:xfrm>
              </p:grpSpPr>
              <p:sp>
                <p:nvSpPr>
                  <p:cNvPr id="8361" name="Google Shape;8361;p73"/>
                  <p:cNvSpPr/>
                  <p:nvPr/>
                </p:nvSpPr>
                <p:spPr>
                  <a:xfrm>
                    <a:off x="4129067" y="3720356"/>
                    <a:ext cx="567968" cy="224900"/>
                  </a:xfrm>
                  <a:prstGeom prst="ellipse">
                    <a:avLst/>
                  </a:prstGeom>
                  <a:solidFill>
                    <a:srgbClr val="262699"/>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362" name="Google Shape;8362;p73"/>
                  <p:cNvSpPr/>
                  <p:nvPr/>
                </p:nvSpPr>
                <p:spPr>
                  <a:xfrm>
                    <a:off x="4129067" y="3720356"/>
                    <a:ext cx="567968" cy="111705"/>
                  </a:xfrm>
                  <a:prstGeom prst="rect">
                    <a:avLst/>
                  </a:prstGeom>
                  <a:solidFill>
                    <a:srgbClr val="2626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363" name="Google Shape;8363;p73"/>
                  <p:cNvSpPr/>
                  <p:nvPr/>
                </p:nvSpPr>
                <p:spPr>
                  <a:xfrm>
                    <a:off x="4129067" y="3607161"/>
                    <a:ext cx="567968" cy="224900"/>
                  </a:xfrm>
                  <a:prstGeom prst="ellipse">
                    <a:avLst/>
                  </a:prstGeom>
                  <a:solidFill>
                    <a:srgbClr val="8383E0">
                      <a:alpha val="69803"/>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364" name="Google Shape;8364;p73"/>
                  <p:cNvCxnSpPr/>
                  <p:nvPr/>
                </p:nvCxnSpPr>
                <p:spPr>
                  <a:xfrm>
                    <a:off x="4697035" y="3720356"/>
                    <a:ext cx="0" cy="111705"/>
                  </a:xfrm>
                  <a:prstGeom prst="straightConnector1">
                    <a:avLst/>
                  </a:prstGeom>
                  <a:noFill/>
                  <a:ln cap="flat" cmpd="sng" w="9525">
                    <a:solidFill>
                      <a:srgbClr val="000000"/>
                    </a:solidFill>
                    <a:prstDash val="solid"/>
                    <a:round/>
                    <a:headEnd len="sm" w="sm" type="none"/>
                    <a:tailEnd len="sm" w="sm" type="none"/>
                  </a:ln>
                </p:spPr>
              </p:cxnSp>
              <p:cxnSp>
                <p:nvCxnSpPr>
                  <p:cNvPr id="8365" name="Google Shape;8365;p73"/>
                  <p:cNvCxnSpPr/>
                  <p:nvPr/>
                </p:nvCxnSpPr>
                <p:spPr>
                  <a:xfrm>
                    <a:off x="4129067" y="3720356"/>
                    <a:ext cx="0" cy="111705"/>
                  </a:xfrm>
                  <a:prstGeom prst="straightConnector1">
                    <a:avLst/>
                  </a:prstGeom>
                  <a:noFill/>
                  <a:ln cap="flat" cmpd="sng" w="9525">
                    <a:solidFill>
                      <a:srgbClr val="000000"/>
                    </a:solidFill>
                    <a:prstDash val="solid"/>
                    <a:round/>
                    <a:headEnd len="sm" w="sm" type="none"/>
                    <a:tailEnd len="sm" w="sm" type="none"/>
                  </a:ln>
                </p:spPr>
              </p:cxnSp>
            </p:grpSp>
            <p:sp>
              <p:nvSpPr>
                <p:cNvPr id="8366" name="Google Shape;8366;p73"/>
                <p:cNvSpPr/>
                <p:nvPr/>
              </p:nvSpPr>
              <p:spPr>
                <a:xfrm>
                  <a:off x="1877054" y="4704509"/>
                  <a:ext cx="1028700" cy="523075"/>
                </a:xfrm>
                <a:prstGeom prst="rect">
                  <a:avLst/>
                </a:prstGeom>
                <a:gradFill>
                  <a:gsLst>
                    <a:gs pos="0">
                      <a:srgbClr val="8383E0">
                        <a:alpha val="61960"/>
                      </a:srgbClr>
                    </a:gs>
                    <a:gs pos="54000">
                      <a:srgbClr val="ACACEA"/>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367" name="Google Shape;8367;p73"/>
                <p:cNvCxnSpPr/>
                <p:nvPr/>
              </p:nvCxnSpPr>
              <p:spPr>
                <a:xfrm>
                  <a:off x="1861179" y="3981398"/>
                  <a:ext cx="17462" cy="1301750"/>
                </a:xfrm>
                <a:prstGeom prst="straightConnector1">
                  <a:avLst/>
                </a:prstGeom>
                <a:noFill/>
                <a:ln cap="flat" cmpd="sng" w="9525">
                  <a:solidFill>
                    <a:srgbClr val="000000"/>
                  </a:solidFill>
                  <a:prstDash val="dash"/>
                  <a:round/>
                  <a:headEnd len="sm" w="sm" type="none"/>
                  <a:tailEnd len="sm" w="sm" type="none"/>
                </a:ln>
              </p:spPr>
            </p:cxnSp>
            <p:cxnSp>
              <p:nvCxnSpPr>
                <p:cNvPr id="8368" name="Google Shape;8368;p73"/>
                <p:cNvCxnSpPr/>
                <p:nvPr/>
              </p:nvCxnSpPr>
              <p:spPr>
                <a:xfrm flipH="1">
                  <a:off x="2894641" y="3971873"/>
                  <a:ext cx="6350" cy="1270000"/>
                </a:xfrm>
                <a:prstGeom prst="straightConnector1">
                  <a:avLst/>
                </a:prstGeom>
                <a:noFill/>
                <a:ln cap="flat" cmpd="sng" w="9525">
                  <a:solidFill>
                    <a:srgbClr val="000000"/>
                  </a:solidFill>
                  <a:prstDash val="dash"/>
                  <a:round/>
                  <a:headEnd len="sm" w="sm" type="none"/>
                  <a:tailEnd len="sm" w="sm" type="none"/>
                </a:ln>
              </p:spPr>
            </p:cxnSp>
            <p:grpSp>
              <p:nvGrpSpPr>
                <p:cNvPr id="8369" name="Google Shape;8369;p73"/>
                <p:cNvGrpSpPr/>
                <p:nvPr/>
              </p:nvGrpSpPr>
              <p:grpSpPr>
                <a:xfrm>
                  <a:off x="1856416" y="3709935"/>
                  <a:ext cx="1044575" cy="398463"/>
                  <a:chOff x="2183302" y="1574638"/>
                  <a:chExt cx="1199996" cy="429571"/>
                </a:xfrm>
              </p:grpSpPr>
              <p:sp>
                <p:nvSpPr>
                  <p:cNvPr id="8370" name="Google Shape;8370;p73"/>
                  <p:cNvSpPr/>
                  <p:nvPr/>
                </p:nvSpPr>
                <p:spPr>
                  <a:xfrm flipH="1" rot="10800000">
                    <a:off x="2185126" y="1689305"/>
                    <a:ext cx="1196349" cy="314904"/>
                  </a:xfrm>
                  <a:prstGeom prst="ellipse">
                    <a:avLst/>
                  </a:prstGeom>
                  <a:gradFill>
                    <a:gsLst>
                      <a:gs pos="0">
                        <a:srgbClr val="262699"/>
                      </a:gs>
                      <a:gs pos="31000">
                        <a:srgbClr val="8383E0"/>
                      </a:gs>
                      <a:gs pos="100000">
                        <a:srgbClr val="D5D5F4"/>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371" name="Google Shape;8371;p73"/>
                  <p:cNvSpPr/>
                  <p:nvPr/>
                </p:nvSpPr>
                <p:spPr>
                  <a:xfrm>
                    <a:off x="2183302" y="1735513"/>
                    <a:ext cx="1198173" cy="112955"/>
                  </a:xfrm>
                  <a:prstGeom prst="rect">
                    <a:avLst/>
                  </a:prstGeom>
                  <a:gradFill>
                    <a:gsLst>
                      <a:gs pos="0">
                        <a:srgbClr val="ACACEA"/>
                      </a:gs>
                      <a:gs pos="54000">
                        <a:srgbClr val="8383E0"/>
                      </a:gs>
                      <a:gs pos="100000">
                        <a:srgbClr val="262699"/>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372" name="Google Shape;8372;p73"/>
                  <p:cNvSpPr/>
                  <p:nvPr/>
                </p:nvSpPr>
                <p:spPr>
                  <a:xfrm flipH="1" rot="10800000">
                    <a:off x="2183302" y="1574638"/>
                    <a:ext cx="1196349" cy="314904"/>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373" name="Google Shape;8373;p73"/>
                  <p:cNvSpPr/>
                  <p:nvPr/>
                </p:nvSpPr>
                <p:spPr>
                  <a:xfrm>
                    <a:off x="2489684" y="1670478"/>
                    <a:ext cx="581762" cy="157452"/>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374" name="Google Shape;8374;p73"/>
                  <p:cNvSpPr/>
                  <p:nvPr/>
                </p:nvSpPr>
                <p:spPr>
                  <a:xfrm>
                    <a:off x="2429502" y="1629404"/>
                    <a:ext cx="703949" cy="111244"/>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375" name="Google Shape;8375;p73"/>
                  <p:cNvSpPr/>
                  <p:nvPr/>
                </p:nvSpPr>
                <p:spPr>
                  <a:xfrm>
                    <a:off x="2892723" y="1723534"/>
                    <a:ext cx="257142" cy="95840"/>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376" name="Google Shape;8376;p73"/>
                  <p:cNvSpPr/>
                  <p:nvPr/>
                </p:nvSpPr>
                <p:spPr>
                  <a:xfrm>
                    <a:off x="2416736" y="1725244"/>
                    <a:ext cx="255318" cy="94130"/>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377" name="Google Shape;8377;p73"/>
                  <p:cNvCxnSpPr>
                    <a:endCxn id="8372" idx="2"/>
                  </p:cNvCxnSpPr>
                  <p:nvPr/>
                </p:nvCxnSpPr>
                <p:spPr>
                  <a:xfrm rot="10800000">
                    <a:off x="2183302" y="1732090"/>
                    <a:ext cx="1800" cy="1215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8378" name="Google Shape;8378;p73"/>
                  <p:cNvCxnSpPr/>
                  <p:nvPr/>
                </p:nvCxnSpPr>
                <p:spPr>
                  <a:xfrm rot="10800000">
                    <a:off x="3381475" y="1728667"/>
                    <a:ext cx="1823" cy="12151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grpSp>
            <p:nvGrpSpPr>
              <p:cNvPr id="8379" name="Google Shape;8379;p73"/>
              <p:cNvGrpSpPr/>
              <p:nvPr/>
            </p:nvGrpSpPr>
            <p:grpSpPr>
              <a:xfrm>
                <a:off x="3566154" y="3862335"/>
                <a:ext cx="514350" cy="1670050"/>
                <a:chOff x="3566154" y="3862335"/>
                <a:chExt cx="514350" cy="1670050"/>
              </a:xfrm>
            </p:grpSpPr>
            <p:sp>
              <p:nvSpPr>
                <p:cNvPr id="8380" name="Google Shape;8380;p73"/>
                <p:cNvSpPr/>
                <p:nvPr/>
              </p:nvSpPr>
              <p:spPr>
                <a:xfrm rot="10800000">
                  <a:off x="3569201" y="3946092"/>
                  <a:ext cx="498084" cy="628647"/>
                </a:xfrm>
                <a:prstGeom prst="rect">
                  <a:avLst/>
                </a:prstGeom>
                <a:gradFill>
                  <a:gsLst>
                    <a:gs pos="0">
                      <a:srgbClr val="262699">
                        <a:alpha val="61960"/>
                      </a:srgbClr>
                    </a:gs>
                    <a:gs pos="1000">
                      <a:srgbClr val="262699">
                        <a:alpha val="61960"/>
                      </a:srgbClr>
                    </a:gs>
                    <a:gs pos="5400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381" name="Google Shape;8381;p73"/>
                <p:cNvCxnSpPr/>
                <p:nvPr/>
              </p:nvCxnSpPr>
              <p:spPr>
                <a:xfrm flipH="1">
                  <a:off x="4078916" y="4019498"/>
                  <a:ext cx="1588" cy="1365250"/>
                </a:xfrm>
                <a:prstGeom prst="straightConnector1">
                  <a:avLst/>
                </a:prstGeom>
                <a:noFill/>
                <a:ln cap="flat" cmpd="sng" w="9525">
                  <a:solidFill>
                    <a:srgbClr val="000000"/>
                  </a:solidFill>
                  <a:prstDash val="dash"/>
                  <a:round/>
                  <a:headEnd len="sm" w="sm" type="none"/>
                  <a:tailEnd len="sm" w="sm" type="none"/>
                </a:ln>
              </p:spPr>
            </p:cxnSp>
            <p:grpSp>
              <p:nvGrpSpPr>
                <p:cNvPr id="8382" name="Google Shape;8382;p73"/>
                <p:cNvGrpSpPr/>
                <p:nvPr/>
              </p:nvGrpSpPr>
              <p:grpSpPr>
                <a:xfrm>
                  <a:off x="3570916" y="5310135"/>
                  <a:ext cx="508000" cy="222250"/>
                  <a:chOff x="4128204" y="3605744"/>
                  <a:chExt cx="568606" cy="339512"/>
                </a:xfrm>
              </p:grpSpPr>
              <p:sp>
                <p:nvSpPr>
                  <p:cNvPr id="8383" name="Google Shape;8383;p73"/>
                  <p:cNvSpPr/>
                  <p:nvPr/>
                </p:nvSpPr>
                <p:spPr>
                  <a:xfrm>
                    <a:off x="4128204" y="3719724"/>
                    <a:ext cx="568606" cy="225532"/>
                  </a:xfrm>
                  <a:prstGeom prst="ellipse">
                    <a:avLst/>
                  </a:prstGeom>
                  <a:solidFill>
                    <a:srgbClr val="262699"/>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384" name="Google Shape;8384;p73"/>
                  <p:cNvSpPr/>
                  <p:nvPr/>
                </p:nvSpPr>
                <p:spPr>
                  <a:xfrm>
                    <a:off x="4128204" y="3719724"/>
                    <a:ext cx="568606" cy="111554"/>
                  </a:xfrm>
                  <a:prstGeom prst="rect">
                    <a:avLst/>
                  </a:prstGeom>
                  <a:solidFill>
                    <a:srgbClr val="2626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385" name="Google Shape;8385;p73"/>
                  <p:cNvSpPr/>
                  <p:nvPr/>
                </p:nvSpPr>
                <p:spPr>
                  <a:xfrm>
                    <a:off x="4128204" y="3605744"/>
                    <a:ext cx="568606" cy="225534"/>
                  </a:xfrm>
                  <a:prstGeom prst="ellipse">
                    <a:avLst/>
                  </a:prstGeom>
                  <a:solidFill>
                    <a:srgbClr val="ACACEA">
                      <a:alpha val="54901"/>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386" name="Google Shape;8386;p73"/>
                  <p:cNvCxnSpPr/>
                  <p:nvPr/>
                </p:nvCxnSpPr>
                <p:spPr>
                  <a:xfrm>
                    <a:off x="4696810" y="3719724"/>
                    <a:ext cx="0" cy="111554"/>
                  </a:xfrm>
                  <a:prstGeom prst="straightConnector1">
                    <a:avLst/>
                  </a:prstGeom>
                  <a:noFill/>
                  <a:ln cap="flat" cmpd="sng" w="9525">
                    <a:solidFill>
                      <a:srgbClr val="000000"/>
                    </a:solidFill>
                    <a:prstDash val="solid"/>
                    <a:round/>
                    <a:headEnd len="sm" w="sm" type="none"/>
                    <a:tailEnd len="sm" w="sm" type="none"/>
                  </a:ln>
                </p:spPr>
              </p:cxnSp>
              <p:cxnSp>
                <p:nvCxnSpPr>
                  <p:cNvPr id="8387" name="Google Shape;8387;p73"/>
                  <p:cNvCxnSpPr/>
                  <p:nvPr/>
                </p:nvCxnSpPr>
                <p:spPr>
                  <a:xfrm>
                    <a:off x="4128204" y="3719724"/>
                    <a:ext cx="0" cy="111554"/>
                  </a:xfrm>
                  <a:prstGeom prst="straightConnector1">
                    <a:avLst/>
                  </a:prstGeom>
                  <a:noFill/>
                  <a:ln cap="flat" cmpd="sng" w="9525">
                    <a:solidFill>
                      <a:srgbClr val="000000"/>
                    </a:solidFill>
                    <a:prstDash val="solid"/>
                    <a:round/>
                    <a:headEnd len="sm" w="sm" type="none"/>
                    <a:tailEnd len="sm" w="sm" type="none"/>
                  </a:ln>
                </p:spPr>
              </p:cxnSp>
            </p:grpSp>
            <p:sp>
              <p:nvSpPr>
                <p:cNvPr id="8388" name="Google Shape;8388;p73"/>
                <p:cNvSpPr/>
                <p:nvPr/>
              </p:nvSpPr>
              <p:spPr>
                <a:xfrm>
                  <a:off x="3572504" y="4575123"/>
                  <a:ext cx="496887" cy="812800"/>
                </a:xfrm>
                <a:prstGeom prst="rect">
                  <a:avLst/>
                </a:prstGeom>
                <a:gradFill>
                  <a:gsLst>
                    <a:gs pos="0">
                      <a:srgbClr val="262699">
                        <a:alpha val="61960"/>
                      </a:srgbClr>
                    </a:gs>
                    <a:gs pos="5400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389" name="Google Shape;8389;p73"/>
                <p:cNvCxnSpPr/>
                <p:nvPr/>
              </p:nvCxnSpPr>
              <p:spPr>
                <a:xfrm flipH="1">
                  <a:off x="3566154" y="4027435"/>
                  <a:ext cx="3175" cy="1450975"/>
                </a:xfrm>
                <a:prstGeom prst="straightConnector1">
                  <a:avLst/>
                </a:prstGeom>
                <a:noFill/>
                <a:ln cap="flat" cmpd="sng" w="9525">
                  <a:solidFill>
                    <a:srgbClr val="000000"/>
                  </a:solidFill>
                  <a:prstDash val="dash"/>
                  <a:round/>
                  <a:headEnd len="sm" w="sm" type="none"/>
                  <a:tailEnd len="sm" w="sm" type="none"/>
                </a:ln>
              </p:spPr>
            </p:cxnSp>
            <p:grpSp>
              <p:nvGrpSpPr>
                <p:cNvPr id="8390" name="Google Shape;8390;p73"/>
                <p:cNvGrpSpPr/>
                <p:nvPr/>
              </p:nvGrpSpPr>
              <p:grpSpPr>
                <a:xfrm>
                  <a:off x="3569329" y="3862335"/>
                  <a:ext cx="503237" cy="247650"/>
                  <a:chOff x="2184879" y="1564542"/>
                  <a:chExt cx="1198746" cy="439251"/>
                </a:xfrm>
              </p:grpSpPr>
              <p:sp>
                <p:nvSpPr>
                  <p:cNvPr id="8391" name="Google Shape;8391;p73"/>
                  <p:cNvSpPr/>
                  <p:nvPr/>
                </p:nvSpPr>
                <p:spPr>
                  <a:xfrm flipH="1" rot="10800000">
                    <a:off x="2188659" y="1691250"/>
                    <a:ext cx="1194966" cy="312543"/>
                  </a:xfrm>
                  <a:prstGeom prst="ellipse">
                    <a:avLst/>
                  </a:prstGeom>
                  <a:gradFill>
                    <a:gsLst>
                      <a:gs pos="0">
                        <a:srgbClr val="262699"/>
                      </a:gs>
                      <a:gs pos="3100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392" name="Google Shape;8392;p73"/>
                  <p:cNvSpPr/>
                  <p:nvPr/>
                </p:nvSpPr>
                <p:spPr>
                  <a:xfrm>
                    <a:off x="2184879" y="1736302"/>
                    <a:ext cx="1198746" cy="112629"/>
                  </a:xfrm>
                  <a:prstGeom prst="rect">
                    <a:avLst/>
                  </a:prstGeom>
                  <a:gradFill>
                    <a:gsLst>
                      <a:gs pos="0">
                        <a:srgbClr val="ACACEA"/>
                      </a:gs>
                      <a:gs pos="54000">
                        <a:srgbClr val="8383E0"/>
                      </a:gs>
                      <a:gs pos="100000">
                        <a:srgbClr val="262699"/>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393" name="Google Shape;8393;p73"/>
                  <p:cNvSpPr/>
                  <p:nvPr/>
                </p:nvSpPr>
                <p:spPr>
                  <a:xfrm flipH="1" rot="10800000">
                    <a:off x="2184879" y="1564542"/>
                    <a:ext cx="1194966" cy="312545"/>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394" name="Google Shape;8394;p73"/>
                  <p:cNvSpPr/>
                  <p:nvPr/>
                </p:nvSpPr>
                <p:spPr>
                  <a:xfrm>
                    <a:off x="2491182" y="1671539"/>
                    <a:ext cx="582357" cy="154865"/>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395" name="Google Shape;8395;p73"/>
                  <p:cNvSpPr/>
                  <p:nvPr/>
                </p:nvSpPr>
                <p:spPr>
                  <a:xfrm>
                    <a:off x="2430678" y="1629304"/>
                    <a:ext cx="703366" cy="109812"/>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396" name="Google Shape;8396;p73"/>
                  <p:cNvSpPr/>
                  <p:nvPr/>
                </p:nvSpPr>
                <p:spPr>
                  <a:xfrm>
                    <a:off x="2892025" y="1722222"/>
                    <a:ext cx="260927" cy="95734"/>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397" name="Google Shape;8397;p73"/>
                  <p:cNvSpPr/>
                  <p:nvPr/>
                </p:nvSpPr>
                <p:spPr>
                  <a:xfrm>
                    <a:off x="2419334" y="1725039"/>
                    <a:ext cx="253362" cy="95734"/>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398" name="Google Shape;8398;p73"/>
                  <p:cNvCxnSpPr>
                    <a:endCxn id="8393" idx="2"/>
                  </p:cNvCxnSpPr>
                  <p:nvPr/>
                </p:nvCxnSpPr>
                <p:spPr>
                  <a:xfrm rot="10800000">
                    <a:off x="2184879" y="1720814"/>
                    <a:ext cx="3900" cy="1212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8399" name="Google Shape;8399;p73"/>
                  <p:cNvCxnSpPr/>
                  <p:nvPr/>
                </p:nvCxnSpPr>
                <p:spPr>
                  <a:xfrm rot="10800000">
                    <a:off x="3379845" y="1727853"/>
                    <a:ext cx="3780" cy="121077"/>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grpSp>
            <p:nvGrpSpPr>
              <p:cNvPr id="8400" name="Google Shape;8400;p73"/>
              <p:cNvGrpSpPr/>
              <p:nvPr/>
            </p:nvGrpSpPr>
            <p:grpSpPr>
              <a:xfrm>
                <a:off x="4348791" y="3867098"/>
                <a:ext cx="514350" cy="1670050"/>
                <a:chOff x="4348791" y="3867098"/>
                <a:chExt cx="514350" cy="1670050"/>
              </a:xfrm>
            </p:grpSpPr>
            <p:sp>
              <p:nvSpPr>
                <p:cNvPr id="8401" name="Google Shape;8401;p73"/>
                <p:cNvSpPr/>
                <p:nvPr/>
              </p:nvSpPr>
              <p:spPr>
                <a:xfrm rot="10800000">
                  <a:off x="4351838" y="3950855"/>
                  <a:ext cx="498084" cy="628647"/>
                </a:xfrm>
                <a:prstGeom prst="rect">
                  <a:avLst/>
                </a:prstGeom>
                <a:gradFill>
                  <a:gsLst>
                    <a:gs pos="0">
                      <a:srgbClr val="262699">
                        <a:alpha val="61960"/>
                      </a:srgbClr>
                    </a:gs>
                    <a:gs pos="1000">
                      <a:srgbClr val="262699">
                        <a:alpha val="61960"/>
                      </a:srgbClr>
                    </a:gs>
                    <a:gs pos="5400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402" name="Google Shape;8402;p73"/>
                <p:cNvCxnSpPr/>
                <p:nvPr/>
              </p:nvCxnSpPr>
              <p:spPr>
                <a:xfrm flipH="1">
                  <a:off x="4861554" y="4024260"/>
                  <a:ext cx="1587" cy="1365250"/>
                </a:xfrm>
                <a:prstGeom prst="straightConnector1">
                  <a:avLst/>
                </a:prstGeom>
                <a:noFill/>
                <a:ln cap="flat" cmpd="sng" w="9525">
                  <a:solidFill>
                    <a:srgbClr val="000000"/>
                  </a:solidFill>
                  <a:prstDash val="dash"/>
                  <a:round/>
                  <a:headEnd len="sm" w="sm" type="none"/>
                  <a:tailEnd len="sm" w="sm" type="none"/>
                </a:ln>
              </p:spPr>
            </p:cxnSp>
            <p:grpSp>
              <p:nvGrpSpPr>
                <p:cNvPr id="8403" name="Google Shape;8403;p73"/>
                <p:cNvGrpSpPr/>
                <p:nvPr/>
              </p:nvGrpSpPr>
              <p:grpSpPr>
                <a:xfrm>
                  <a:off x="4353554" y="5314898"/>
                  <a:ext cx="508000" cy="222250"/>
                  <a:chOff x="4128205" y="3605744"/>
                  <a:chExt cx="568606" cy="339512"/>
                </a:xfrm>
              </p:grpSpPr>
              <p:sp>
                <p:nvSpPr>
                  <p:cNvPr id="8404" name="Google Shape;8404;p73"/>
                  <p:cNvSpPr/>
                  <p:nvPr/>
                </p:nvSpPr>
                <p:spPr>
                  <a:xfrm>
                    <a:off x="4128205" y="3719722"/>
                    <a:ext cx="568606" cy="225534"/>
                  </a:xfrm>
                  <a:prstGeom prst="ellipse">
                    <a:avLst/>
                  </a:prstGeom>
                  <a:solidFill>
                    <a:srgbClr val="262699"/>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405" name="Google Shape;8405;p73"/>
                  <p:cNvSpPr/>
                  <p:nvPr/>
                </p:nvSpPr>
                <p:spPr>
                  <a:xfrm>
                    <a:off x="4128205" y="3719722"/>
                    <a:ext cx="568606" cy="111554"/>
                  </a:xfrm>
                  <a:prstGeom prst="rect">
                    <a:avLst/>
                  </a:prstGeom>
                  <a:solidFill>
                    <a:srgbClr val="2626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406" name="Google Shape;8406;p73"/>
                  <p:cNvSpPr/>
                  <p:nvPr/>
                </p:nvSpPr>
                <p:spPr>
                  <a:xfrm>
                    <a:off x="4128205" y="3605744"/>
                    <a:ext cx="568606" cy="225532"/>
                  </a:xfrm>
                  <a:prstGeom prst="ellipse">
                    <a:avLst/>
                  </a:prstGeom>
                  <a:solidFill>
                    <a:srgbClr val="ACACEA">
                      <a:alpha val="54901"/>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407" name="Google Shape;8407;p73"/>
                  <p:cNvCxnSpPr/>
                  <p:nvPr/>
                </p:nvCxnSpPr>
                <p:spPr>
                  <a:xfrm>
                    <a:off x="4696811" y="3719722"/>
                    <a:ext cx="0" cy="111554"/>
                  </a:xfrm>
                  <a:prstGeom prst="straightConnector1">
                    <a:avLst/>
                  </a:prstGeom>
                  <a:noFill/>
                  <a:ln cap="flat" cmpd="sng" w="9525">
                    <a:solidFill>
                      <a:srgbClr val="000000"/>
                    </a:solidFill>
                    <a:prstDash val="solid"/>
                    <a:round/>
                    <a:headEnd len="sm" w="sm" type="none"/>
                    <a:tailEnd len="sm" w="sm" type="none"/>
                  </a:ln>
                </p:spPr>
              </p:cxnSp>
              <p:cxnSp>
                <p:nvCxnSpPr>
                  <p:cNvPr id="8408" name="Google Shape;8408;p73"/>
                  <p:cNvCxnSpPr/>
                  <p:nvPr/>
                </p:nvCxnSpPr>
                <p:spPr>
                  <a:xfrm>
                    <a:off x="4128205" y="3719722"/>
                    <a:ext cx="0" cy="111554"/>
                  </a:xfrm>
                  <a:prstGeom prst="straightConnector1">
                    <a:avLst/>
                  </a:prstGeom>
                  <a:noFill/>
                  <a:ln cap="flat" cmpd="sng" w="9525">
                    <a:solidFill>
                      <a:srgbClr val="000000"/>
                    </a:solidFill>
                    <a:prstDash val="solid"/>
                    <a:round/>
                    <a:headEnd len="sm" w="sm" type="none"/>
                    <a:tailEnd len="sm" w="sm" type="none"/>
                  </a:ln>
                </p:spPr>
              </p:cxnSp>
            </p:grpSp>
            <p:sp>
              <p:nvSpPr>
                <p:cNvPr id="8409" name="Google Shape;8409;p73"/>
                <p:cNvSpPr/>
                <p:nvPr/>
              </p:nvSpPr>
              <p:spPr>
                <a:xfrm>
                  <a:off x="4355141" y="4579885"/>
                  <a:ext cx="496888" cy="812800"/>
                </a:xfrm>
                <a:prstGeom prst="rect">
                  <a:avLst/>
                </a:prstGeom>
                <a:gradFill>
                  <a:gsLst>
                    <a:gs pos="0">
                      <a:srgbClr val="262699">
                        <a:alpha val="61960"/>
                      </a:srgbClr>
                    </a:gs>
                    <a:gs pos="5400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410" name="Google Shape;8410;p73"/>
                <p:cNvCxnSpPr/>
                <p:nvPr/>
              </p:nvCxnSpPr>
              <p:spPr>
                <a:xfrm flipH="1">
                  <a:off x="4348791" y="4032198"/>
                  <a:ext cx="3175" cy="1450975"/>
                </a:xfrm>
                <a:prstGeom prst="straightConnector1">
                  <a:avLst/>
                </a:prstGeom>
                <a:noFill/>
                <a:ln cap="flat" cmpd="sng" w="9525">
                  <a:solidFill>
                    <a:srgbClr val="000000"/>
                  </a:solidFill>
                  <a:prstDash val="dash"/>
                  <a:round/>
                  <a:headEnd len="sm" w="sm" type="none"/>
                  <a:tailEnd len="sm" w="sm" type="none"/>
                </a:ln>
              </p:spPr>
            </p:cxnSp>
            <p:grpSp>
              <p:nvGrpSpPr>
                <p:cNvPr id="8411" name="Google Shape;8411;p73"/>
                <p:cNvGrpSpPr/>
                <p:nvPr/>
              </p:nvGrpSpPr>
              <p:grpSpPr>
                <a:xfrm>
                  <a:off x="4351966" y="3867098"/>
                  <a:ext cx="503238" cy="247650"/>
                  <a:chOff x="2184879" y="1564542"/>
                  <a:chExt cx="1198749" cy="439251"/>
                </a:xfrm>
              </p:grpSpPr>
              <p:sp>
                <p:nvSpPr>
                  <p:cNvPr id="8412" name="Google Shape;8412;p73"/>
                  <p:cNvSpPr/>
                  <p:nvPr/>
                </p:nvSpPr>
                <p:spPr>
                  <a:xfrm flipH="1" rot="10800000">
                    <a:off x="2188662" y="1691248"/>
                    <a:ext cx="1194966" cy="312545"/>
                  </a:xfrm>
                  <a:prstGeom prst="ellipse">
                    <a:avLst/>
                  </a:prstGeom>
                  <a:gradFill>
                    <a:gsLst>
                      <a:gs pos="0">
                        <a:srgbClr val="262699"/>
                      </a:gs>
                      <a:gs pos="3100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413" name="Google Shape;8413;p73"/>
                  <p:cNvSpPr/>
                  <p:nvPr/>
                </p:nvSpPr>
                <p:spPr>
                  <a:xfrm>
                    <a:off x="2184879" y="1736300"/>
                    <a:ext cx="1198749" cy="112629"/>
                  </a:xfrm>
                  <a:prstGeom prst="rect">
                    <a:avLst/>
                  </a:prstGeom>
                  <a:gradFill>
                    <a:gsLst>
                      <a:gs pos="0">
                        <a:srgbClr val="ACACEA"/>
                      </a:gs>
                      <a:gs pos="54000">
                        <a:srgbClr val="8383E0"/>
                      </a:gs>
                      <a:gs pos="100000">
                        <a:srgbClr val="262699"/>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414" name="Google Shape;8414;p73"/>
                  <p:cNvSpPr/>
                  <p:nvPr/>
                </p:nvSpPr>
                <p:spPr>
                  <a:xfrm flipH="1" rot="10800000">
                    <a:off x="2184879" y="1564542"/>
                    <a:ext cx="1194966" cy="312543"/>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415" name="Google Shape;8415;p73"/>
                  <p:cNvSpPr/>
                  <p:nvPr/>
                </p:nvSpPr>
                <p:spPr>
                  <a:xfrm>
                    <a:off x="2491185" y="1671539"/>
                    <a:ext cx="582357" cy="15486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416" name="Google Shape;8416;p73"/>
                  <p:cNvSpPr/>
                  <p:nvPr/>
                </p:nvSpPr>
                <p:spPr>
                  <a:xfrm>
                    <a:off x="2430680" y="1629303"/>
                    <a:ext cx="703366" cy="109814"/>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417" name="Google Shape;8417;p73"/>
                  <p:cNvSpPr/>
                  <p:nvPr/>
                </p:nvSpPr>
                <p:spPr>
                  <a:xfrm>
                    <a:off x="2892028" y="1722222"/>
                    <a:ext cx="260925" cy="95734"/>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418" name="Google Shape;8418;p73"/>
                  <p:cNvSpPr/>
                  <p:nvPr/>
                </p:nvSpPr>
                <p:spPr>
                  <a:xfrm>
                    <a:off x="2419334" y="1725037"/>
                    <a:ext cx="253364" cy="95734"/>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419" name="Google Shape;8419;p73"/>
                  <p:cNvCxnSpPr>
                    <a:endCxn id="8414" idx="2"/>
                  </p:cNvCxnSpPr>
                  <p:nvPr/>
                </p:nvCxnSpPr>
                <p:spPr>
                  <a:xfrm rot="10800000">
                    <a:off x="2184879" y="1720813"/>
                    <a:ext cx="3900" cy="1212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8420" name="Google Shape;8420;p73"/>
                  <p:cNvCxnSpPr/>
                  <p:nvPr/>
                </p:nvCxnSpPr>
                <p:spPr>
                  <a:xfrm rot="10800000">
                    <a:off x="3379845" y="1727853"/>
                    <a:ext cx="3783" cy="121075"/>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grpSp>
            <p:nvGrpSpPr>
              <p:cNvPr id="8421" name="Google Shape;8421;p73"/>
              <p:cNvGrpSpPr/>
              <p:nvPr/>
            </p:nvGrpSpPr>
            <p:grpSpPr>
              <a:xfrm>
                <a:off x="5552116" y="3849635"/>
                <a:ext cx="514350" cy="1670050"/>
                <a:chOff x="5552116" y="3849635"/>
                <a:chExt cx="514350" cy="1670050"/>
              </a:xfrm>
            </p:grpSpPr>
            <p:sp>
              <p:nvSpPr>
                <p:cNvPr id="8422" name="Google Shape;8422;p73"/>
                <p:cNvSpPr/>
                <p:nvPr/>
              </p:nvSpPr>
              <p:spPr>
                <a:xfrm rot="10800000">
                  <a:off x="5555163" y="3933392"/>
                  <a:ext cx="498084" cy="628647"/>
                </a:xfrm>
                <a:prstGeom prst="rect">
                  <a:avLst/>
                </a:prstGeom>
                <a:gradFill>
                  <a:gsLst>
                    <a:gs pos="0">
                      <a:srgbClr val="262699">
                        <a:alpha val="61960"/>
                      </a:srgbClr>
                    </a:gs>
                    <a:gs pos="1000">
                      <a:srgbClr val="262699">
                        <a:alpha val="61960"/>
                      </a:srgbClr>
                    </a:gs>
                    <a:gs pos="5400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423" name="Google Shape;8423;p73"/>
                <p:cNvCxnSpPr/>
                <p:nvPr/>
              </p:nvCxnSpPr>
              <p:spPr>
                <a:xfrm flipH="1">
                  <a:off x="6064879" y="4006798"/>
                  <a:ext cx="1587" cy="1365250"/>
                </a:xfrm>
                <a:prstGeom prst="straightConnector1">
                  <a:avLst/>
                </a:prstGeom>
                <a:noFill/>
                <a:ln cap="flat" cmpd="sng" w="9525">
                  <a:solidFill>
                    <a:srgbClr val="000000"/>
                  </a:solidFill>
                  <a:prstDash val="dash"/>
                  <a:round/>
                  <a:headEnd len="sm" w="sm" type="none"/>
                  <a:tailEnd len="sm" w="sm" type="none"/>
                </a:ln>
              </p:spPr>
            </p:cxnSp>
            <p:grpSp>
              <p:nvGrpSpPr>
                <p:cNvPr id="8424" name="Google Shape;8424;p73"/>
                <p:cNvGrpSpPr/>
                <p:nvPr/>
              </p:nvGrpSpPr>
              <p:grpSpPr>
                <a:xfrm>
                  <a:off x="5556879" y="5297435"/>
                  <a:ext cx="508000" cy="222250"/>
                  <a:chOff x="4128205" y="3605744"/>
                  <a:chExt cx="568606" cy="339512"/>
                </a:xfrm>
              </p:grpSpPr>
              <p:sp>
                <p:nvSpPr>
                  <p:cNvPr id="8425" name="Google Shape;8425;p73"/>
                  <p:cNvSpPr/>
                  <p:nvPr/>
                </p:nvSpPr>
                <p:spPr>
                  <a:xfrm>
                    <a:off x="4128205" y="3719724"/>
                    <a:ext cx="568606" cy="225532"/>
                  </a:xfrm>
                  <a:prstGeom prst="ellipse">
                    <a:avLst/>
                  </a:prstGeom>
                  <a:solidFill>
                    <a:srgbClr val="262699"/>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426" name="Google Shape;8426;p73"/>
                  <p:cNvSpPr/>
                  <p:nvPr/>
                </p:nvSpPr>
                <p:spPr>
                  <a:xfrm>
                    <a:off x="4128205" y="3719724"/>
                    <a:ext cx="568606" cy="111554"/>
                  </a:xfrm>
                  <a:prstGeom prst="rect">
                    <a:avLst/>
                  </a:prstGeom>
                  <a:solidFill>
                    <a:srgbClr val="2626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427" name="Google Shape;8427;p73"/>
                  <p:cNvSpPr/>
                  <p:nvPr/>
                </p:nvSpPr>
                <p:spPr>
                  <a:xfrm>
                    <a:off x="4128205" y="3605744"/>
                    <a:ext cx="568606" cy="225534"/>
                  </a:xfrm>
                  <a:prstGeom prst="ellipse">
                    <a:avLst/>
                  </a:prstGeom>
                  <a:solidFill>
                    <a:srgbClr val="ACACEA">
                      <a:alpha val="54901"/>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428" name="Google Shape;8428;p73"/>
                  <p:cNvCxnSpPr/>
                  <p:nvPr/>
                </p:nvCxnSpPr>
                <p:spPr>
                  <a:xfrm>
                    <a:off x="4696811" y="3719724"/>
                    <a:ext cx="0" cy="111554"/>
                  </a:xfrm>
                  <a:prstGeom prst="straightConnector1">
                    <a:avLst/>
                  </a:prstGeom>
                  <a:noFill/>
                  <a:ln cap="flat" cmpd="sng" w="9525">
                    <a:solidFill>
                      <a:srgbClr val="000000"/>
                    </a:solidFill>
                    <a:prstDash val="solid"/>
                    <a:round/>
                    <a:headEnd len="sm" w="sm" type="none"/>
                    <a:tailEnd len="sm" w="sm" type="none"/>
                  </a:ln>
                </p:spPr>
              </p:cxnSp>
              <p:cxnSp>
                <p:nvCxnSpPr>
                  <p:cNvPr id="8429" name="Google Shape;8429;p73"/>
                  <p:cNvCxnSpPr/>
                  <p:nvPr/>
                </p:nvCxnSpPr>
                <p:spPr>
                  <a:xfrm>
                    <a:off x="4128205" y="3719724"/>
                    <a:ext cx="0" cy="111554"/>
                  </a:xfrm>
                  <a:prstGeom prst="straightConnector1">
                    <a:avLst/>
                  </a:prstGeom>
                  <a:noFill/>
                  <a:ln cap="flat" cmpd="sng" w="9525">
                    <a:solidFill>
                      <a:srgbClr val="000000"/>
                    </a:solidFill>
                    <a:prstDash val="solid"/>
                    <a:round/>
                    <a:headEnd len="sm" w="sm" type="none"/>
                    <a:tailEnd len="sm" w="sm" type="none"/>
                  </a:ln>
                </p:spPr>
              </p:cxnSp>
            </p:grpSp>
            <p:sp>
              <p:nvSpPr>
                <p:cNvPr id="8430" name="Google Shape;8430;p73"/>
                <p:cNvSpPr/>
                <p:nvPr/>
              </p:nvSpPr>
              <p:spPr>
                <a:xfrm>
                  <a:off x="5558466" y="4562423"/>
                  <a:ext cx="496888" cy="812800"/>
                </a:xfrm>
                <a:prstGeom prst="rect">
                  <a:avLst/>
                </a:prstGeom>
                <a:gradFill>
                  <a:gsLst>
                    <a:gs pos="0">
                      <a:srgbClr val="262699">
                        <a:alpha val="61960"/>
                      </a:srgbClr>
                    </a:gs>
                    <a:gs pos="5400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431" name="Google Shape;8431;p73"/>
                <p:cNvCxnSpPr/>
                <p:nvPr/>
              </p:nvCxnSpPr>
              <p:spPr>
                <a:xfrm flipH="1">
                  <a:off x="5552116" y="4014735"/>
                  <a:ext cx="3175" cy="1450975"/>
                </a:xfrm>
                <a:prstGeom prst="straightConnector1">
                  <a:avLst/>
                </a:prstGeom>
                <a:noFill/>
                <a:ln cap="flat" cmpd="sng" w="9525">
                  <a:solidFill>
                    <a:srgbClr val="000000"/>
                  </a:solidFill>
                  <a:prstDash val="dash"/>
                  <a:round/>
                  <a:headEnd len="sm" w="sm" type="none"/>
                  <a:tailEnd len="sm" w="sm" type="none"/>
                </a:ln>
              </p:spPr>
            </p:cxnSp>
            <p:grpSp>
              <p:nvGrpSpPr>
                <p:cNvPr id="8432" name="Google Shape;8432;p73"/>
                <p:cNvGrpSpPr/>
                <p:nvPr/>
              </p:nvGrpSpPr>
              <p:grpSpPr>
                <a:xfrm>
                  <a:off x="5555291" y="3849635"/>
                  <a:ext cx="503238" cy="247650"/>
                  <a:chOff x="2184879" y="1564542"/>
                  <a:chExt cx="1198749" cy="439251"/>
                </a:xfrm>
              </p:grpSpPr>
              <p:sp>
                <p:nvSpPr>
                  <p:cNvPr id="8433" name="Google Shape;8433;p73"/>
                  <p:cNvSpPr/>
                  <p:nvPr/>
                </p:nvSpPr>
                <p:spPr>
                  <a:xfrm flipH="1" rot="10800000">
                    <a:off x="2188662" y="1691250"/>
                    <a:ext cx="1194966" cy="312543"/>
                  </a:xfrm>
                  <a:prstGeom prst="ellipse">
                    <a:avLst/>
                  </a:prstGeom>
                  <a:gradFill>
                    <a:gsLst>
                      <a:gs pos="0">
                        <a:srgbClr val="262699"/>
                      </a:gs>
                      <a:gs pos="3100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434" name="Google Shape;8434;p73"/>
                  <p:cNvSpPr/>
                  <p:nvPr/>
                </p:nvSpPr>
                <p:spPr>
                  <a:xfrm>
                    <a:off x="2184879" y="1736302"/>
                    <a:ext cx="1198749" cy="112629"/>
                  </a:xfrm>
                  <a:prstGeom prst="rect">
                    <a:avLst/>
                  </a:prstGeom>
                  <a:gradFill>
                    <a:gsLst>
                      <a:gs pos="0">
                        <a:srgbClr val="ACACEA"/>
                      </a:gs>
                      <a:gs pos="54000">
                        <a:srgbClr val="8383E0"/>
                      </a:gs>
                      <a:gs pos="100000">
                        <a:srgbClr val="262699"/>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435" name="Google Shape;8435;p73"/>
                  <p:cNvSpPr/>
                  <p:nvPr/>
                </p:nvSpPr>
                <p:spPr>
                  <a:xfrm flipH="1" rot="10800000">
                    <a:off x="2184879" y="1564542"/>
                    <a:ext cx="1194966" cy="312545"/>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436" name="Google Shape;8436;p73"/>
                  <p:cNvSpPr/>
                  <p:nvPr/>
                </p:nvSpPr>
                <p:spPr>
                  <a:xfrm>
                    <a:off x="2491185" y="1671539"/>
                    <a:ext cx="582357" cy="154865"/>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437" name="Google Shape;8437;p73"/>
                  <p:cNvSpPr/>
                  <p:nvPr/>
                </p:nvSpPr>
                <p:spPr>
                  <a:xfrm>
                    <a:off x="2430680" y="1629304"/>
                    <a:ext cx="703366" cy="109812"/>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438" name="Google Shape;8438;p73"/>
                  <p:cNvSpPr/>
                  <p:nvPr/>
                </p:nvSpPr>
                <p:spPr>
                  <a:xfrm>
                    <a:off x="2892028" y="1722222"/>
                    <a:ext cx="260925" cy="95734"/>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439" name="Google Shape;8439;p73"/>
                  <p:cNvSpPr/>
                  <p:nvPr/>
                </p:nvSpPr>
                <p:spPr>
                  <a:xfrm>
                    <a:off x="2419334" y="1725039"/>
                    <a:ext cx="253364" cy="95734"/>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440" name="Google Shape;8440;p73"/>
                  <p:cNvCxnSpPr>
                    <a:endCxn id="8435" idx="2"/>
                  </p:cNvCxnSpPr>
                  <p:nvPr/>
                </p:nvCxnSpPr>
                <p:spPr>
                  <a:xfrm rot="10800000">
                    <a:off x="2184879" y="1720814"/>
                    <a:ext cx="3900" cy="1212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8441" name="Google Shape;8441;p73"/>
                  <p:cNvCxnSpPr/>
                  <p:nvPr/>
                </p:nvCxnSpPr>
                <p:spPr>
                  <a:xfrm rot="10800000">
                    <a:off x="3379845" y="1727853"/>
                    <a:ext cx="3783" cy="121077"/>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grpSp>
            <p:nvGrpSpPr>
              <p:cNvPr id="8442" name="Google Shape;8442;p73"/>
              <p:cNvGrpSpPr/>
              <p:nvPr/>
            </p:nvGrpSpPr>
            <p:grpSpPr>
              <a:xfrm>
                <a:off x="6547479" y="3836935"/>
                <a:ext cx="514350" cy="1671638"/>
                <a:chOff x="6547479" y="3836935"/>
                <a:chExt cx="514350" cy="1671638"/>
              </a:xfrm>
            </p:grpSpPr>
            <p:sp>
              <p:nvSpPr>
                <p:cNvPr id="8443" name="Google Shape;8443;p73"/>
                <p:cNvSpPr/>
                <p:nvPr/>
              </p:nvSpPr>
              <p:spPr>
                <a:xfrm rot="10800000">
                  <a:off x="6550526" y="3920772"/>
                  <a:ext cx="498084" cy="629245"/>
                </a:xfrm>
                <a:prstGeom prst="rect">
                  <a:avLst/>
                </a:prstGeom>
                <a:gradFill>
                  <a:gsLst>
                    <a:gs pos="0">
                      <a:srgbClr val="262699">
                        <a:alpha val="61960"/>
                      </a:srgbClr>
                    </a:gs>
                    <a:gs pos="1000">
                      <a:srgbClr val="262699">
                        <a:alpha val="61960"/>
                      </a:srgbClr>
                    </a:gs>
                    <a:gs pos="5400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444" name="Google Shape;8444;p73"/>
                <p:cNvCxnSpPr/>
                <p:nvPr/>
              </p:nvCxnSpPr>
              <p:spPr>
                <a:xfrm flipH="1">
                  <a:off x="7060241" y="3994098"/>
                  <a:ext cx="1588" cy="1366837"/>
                </a:xfrm>
                <a:prstGeom prst="straightConnector1">
                  <a:avLst/>
                </a:prstGeom>
                <a:noFill/>
                <a:ln cap="flat" cmpd="sng" w="9525">
                  <a:solidFill>
                    <a:srgbClr val="000000"/>
                  </a:solidFill>
                  <a:prstDash val="dash"/>
                  <a:round/>
                  <a:headEnd len="sm" w="sm" type="none"/>
                  <a:tailEnd len="sm" w="sm" type="none"/>
                </a:ln>
              </p:spPr>
            </p:cxnSp>
            <p:grpSp>
              <p:nvGrpSpPr>
                <p:cNvPr id="8445" name="Google Shape;8445;p73"/>
                <p:cNvGrpSpPr/>
                <p:nvPr/>
              </p:nvGrpSpPr>
              <p:grpSpPr>
                <a:xfrm>
                  <a:off x="6552241" y="5286323"/>
                  <a:ext cx="508000" cy="222250"/>
                  <a:chOff x="4128204" y="3606067"/>
                  <a:chExt cx="568606" cy="339189"/>
                </a:xfrm>
              </p:grpSpPr>
              <p:sp>
                <p:nvSpPr>
                  <p:cNvPr id="8446" name="Google Shape;8446;p73"/>
                  <p:cNvSpPr/>
                  <p:nvPr/>
                </p:nvSpPr>
                <p:spPr>
                  <a:xfrm>
                    <a:off x="4128204" y="3719937"/>
                    <a:ext cx="568606" cy="225319"/>
                  </a:xfrm>
                  <a:prstGeom prst="ellipse">
                    <a:avLst/>
                  </a:prstGeom>
                  <a:solidFill>
                    <a:srgbClr val="262699"/>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447" name="Google Shape;8447;p73"/>
                  <p:cNvSpPr/>
                  <p:nvPr/>
                </p:nvSpPr>
                <p:spPr>
                  <a:xfrm>
                    <a:off x="4128204" y="3719937"/>
                    <a:ext cx="568606" cy="111448"/>
                  </a:xfrm>
                  <a:prstGeom prst="rect">
                    <a:avLst/>
                  </a:prstGeom>
                  <a:solidFill>
                    <a:srgbClr val="2626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448" name="Google Shape;8448;p73"/>
                  <p:cNvSpPr/>
                  <p:nvPr/>
                </p:nvSpPr>
                <p:spPr>
                  <a:xfrm>
                    <a:off x="4128204" y="3606067"/>
                    <a:ext cx="568606" cy="225318"/>
                  </a:xfrm>
                  <a:prstGeom prst="ellipse">
                    <a:avLst/>
                  </a:prstGeom>
                  <a:solidFill>
                    <a:srgbClr val="ACACEA">
                      <a:alpha val="54901"/>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449" name="Google Shape;8449;p73"/>
                  <p:cNvCxnSpPr/>
                  <p:nvPr/>
                </p:nvCxnSpPr>
                <p:spPr>
                  <a:xfrm>
                    <a:off x="4696810" y="3719937"/>
                    <a:ext cx="0" cy="111448"/>
                  </a:xfrm>
                  <a:prstGeom prst="straightConnector1">
                    <a:avLst/>
                  </a:prstGeom>
                  <a:noFill/>
                  <a:ln cap="flat" cmpd="sng" w="9525">
                    <a:solidFill>
                      <a:srgbClr val="000000"/>
                    </a:solidFill>
                    <a:prstDash val="solid"/>
                    <a:round/>
                    <a:headEnd len="sm" w="sm" type="none"/>
                    <a:tailEnd len="sm" w="sm" type="none"/>
                  </a:ln>
                </p:spPr>
              </p:cxnSp>
              <p:cxnSp>
                <p:nvCxnSpPr>
                  <p:cNvPr id="8450" name="Google Shape;8450;p73"/>
                  <p:cNvCxnSpPr/>
                  <p:nvPr/>
                </p:nvCxnSpPr>
                <p:spPr>
                  <a:xfrm>
                    <a:off x="4128204" y="3719937"/>
                    <a:ext cx="0" cy="111448"/>
                  </a:xfrm>
                  <a:prstGeom prst="straightConnector1">
                    <a:avLst/>
                  </a:prstGeom>
                  <a:noFill/>
                  <a:ln cap="flat" cmpd="sng" w="9525">
                    <a:solidFill>
                      <a:srgbClr val="000000"/>
                    </a:solidFill>
                    <a:prstDash val="solid"/>
                    <a:round/>
                    <a:headEnd len="sm" w="sm" type="none"/>
                    <a:tailEnd len="sm" w="sm" type="none"/>
                  </a:ln>
                </p:spPr>
              </p:cxnSp>
            </p:grpSp>
            <p:sp>
              <p:nvSpPr>
                <p:cNvPr id="8451" name="Google Shape;8451;p73"/>
                <p:cNvSpPr/>
                <p:nvPr/>
              </p:nvSpPr>
              <p:spPr>
                <a:xfrm>
                  <a:off x="6553829" y="4551310"/>
                  <a:ext cx="496887" cy="812800"/>
                </a:xfrm>
                <a:prstGeom prst="rect">
                  <a:avLst/>
                </a:prstGeom>
                <a:gradFill>
                  <a:gsLst>
                    <a:gs pos="0">
                      <a:srgbClr val="262699">
                        <a:alpha val="61960"/>
                      </a:srgbClr>
                    </a:gs>
                    <a:gs pos="5400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452" name="Google Shape;8452;p73"/>
                <p:cNvCxnSpPr/>
                <p:nvPr/>
              </p:nvCxnSpPr>
              <p:spPr>
                <a:xfrm flipH="1">
                  <a:off x="6547479" y="4002035"/>
                  <a:ext cx="3175" cy="1452563"/>
                </a:xfrm>
                <a:prstGeom prst="straightConnector1">
                  <a:avLst/>
                </a:prstGeom>
                <a:noFill/>
                <a:ln cap="flat" cmpd="sng" w="9525">
                  <a:solidFill>
                    <a:srgbClr val="000000"/>
                  </a:solidFill>
                  <a:prstDash val="dash"/>
                  <a:round/>
                  <a:headEnd len="sm" w="sm" type="none"/>
                  <a:tailEnd len="sm" w="sm" type="none"/>
                </a:ln>
              </p:spPr>
            </p:cxnSp>
            <p:grpSp>
              <p:nvGrpSpPr>
                <p:cNvPr id="8453" name="Google Shape;8453;p73"/>
                <p:cNvGrpSpPr/>
                <p:nvPr/>
              </p:nvGrpSpPr>
              <p:grpSpPr>
                <a:xfrm>
                  <a:off x="6550654" y="3836935"/>
                  <a:ext cx="503237" cy="249238"/>
                  <a:chOff x="2184879" y="1564542"/>
                  <a:chExt cx="1198746" cy="441649"/>
                </a:xfrm>
              </p:grpSpPr>
              <p:sp>
                <p:nvSpPr>
                  <p:cNvPr id="8454" name="Google Shape;8454;p73"/>
                  <p:cNvSpPr/>
                  <p:nvPr/>
                </p:nvSpPr>
                <p:spPr>
                  <a:xfrm flipH="1" rot="10800000">
                    <a:off x="2188659" y="1691130"/>
                    <a:ext cx="1194966" cy="315061"/>
                  </a:xfrm>
                  <a:prstGeom prst="ellipse">
                    <a:avLst/>
                  </a:prstGeom>
                  <a:gradFill>
                    <a:gsLst>
                      <a:gs pos="0">
                        <a:srgbClr val="262699"/>
                      </a:gs>
                      <a:gs pos="31000">
                        <a:srgbClr val="8383E0"/>
                      </a:gs>
                      <a:gs pos="100000">
                        <a:srgbClr val="FFFFFF"/>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455" name="Google Shape;8455;p73"/>
                  <p:cNvSpPr/>
                  <p:nvPr/>
                </p:nvSpPr>
                <p:spPr>
                  <a:xfrm>
                    <a:off x="2184879" y="1736138"/>
                    <a:ext cx="1198746" cy="112522"/>
                  </a:xfrm>
                  <a:prstGeom prst="rect">
                    <a:avLst/>
                  </a:prstGeom>
                  <a:gradFill>
                    <a:gsLst>
                      <a:gs pos="0">
                        <a:srgbClr val="ACACEA"/>
                      </a:gs>
                      <a:gs pos="54000">
                        <a:srgbClr val="8383E0"/>
                      </a:gs>
                      <a:gs pos="100000">
                        <a:srgbClr val="262699"/>
                      </a:gs>
                    </a:gsLst>
                    <a:lin ang="162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456" name="Google Shape;8456;p73"/>
                  <p:cNvSpPr/>
                  <p:nvPr/>
                </p:nvSpPr>
                <p:spPr>
                  <a:xfrm flipH="1" rot="10800000">
                    <a:off x="2184879" y="1564542"/>
                    <a:ext cx="1194966" cy="315061"/>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457" name="Google Shape;8457;p73"/>
                  <p:cNvSpPr/>
                  <p:nvPr/>
                </p:nvSpPr>
                <p:spPr>
                  <a:xfrm>
                    <a:off x="2491182" y="1671438"/>
                    <a:ext cx="582357" cy="157530"/>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458" name="Google Shape;8458;p73"/>
                  <p:cNvSpPr/>
                  <p:nvPr/>
                </p:nvSpPr>
                <p:spPr>
                  <a:xfrm>
                    <a:off x="2430678" y="1629243"/>
                    <a:ext cx="703366" cy="112522"/>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459" name="Google Shape;8459;p73"/>
                  <p:cNvSpPr/>
                  <p:nvPr/>
                </p:nvSpPr>
                <p:spPr>
                  <a:xfrm>
                    <a:off x="2892025" y="1724886"/>
                    <a:ext cx="260927" cy="95643"/>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460" name="Google Shape;8460;p73"/>
                  <p:cNvSpPr/>
                  <p:nvPr/>
                </p:nvSpPr>
                <p:spPr>
                  <a:xfrm>
                    <a:off x="2419334" y="1727698"/>
                    <a:ext cx="253362" cy="92831"/>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461" name="Google Shape;8461;p73"/>
                  <p:cNvCxnSpPr>
                    <a:endCxn id="8456" idx="2"/>
                  </p:cNvCxnSpPr>
                  <p:nvPr/>
                </p:nvCxnSpPr>
                <p:spPr>
                  <a:xfrm rot="10800000">
                    <a:off x="2184879" y="1722072"/>
                    <a:ext cx="3900" cy="1209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8462" name="Google Shape;8462;p73"/>
                  <p:cNvCxnSpPr/>
                  <p:nvPr/>
                </p:nvCxnSpPr>
                <p:spPr>
                  <a:xfrm rot="10800000">
                    <a:off x="3379845" y="1730512"/>
                    <a:ext cx="3780" cy="12096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grpSp>
        <p:grpSp>
          <p:nvGrpSpPr>
            <p:cNvPr id="8463" name="Google Shape;8463;p73"/>
            <p:cNvGrpSpPr/>
            <p:nvPr/>
          </p:nvGrpSpPr>
          <p:grpSpPr>
            <a:xfrm>
              <a:off x="2381956" y="2010251"/>
              <a:ext cx="4415330" cy="2315048"/>
              <a:chOff x="2381956" y="2435173"/>
              <a:chExt cx="4415330" cy="2315048"/>
            </a:xfrm>
          </p:grpSpPr>
          <p:sp>
            <p:nvSpPr>
              <p:cNvPr id="8464" name="Google Shape;8464;p73"/>
              <p:cNvSpPr/>
              <p:nvPr/>
            </p:nvSpPr>
            <p:spPr>
              <a:xfrm>
                <a:off x="2381956" y="2439629"/>
                <a:ext cx="297540" cy="1743187"/>
              </a:xfrm>
              <a:custGeom>
                <a:rect b="b" l="l" r="r" t="t"/>
                <a:pathLst>
                  <a:path extrusionOk="0" h="2022548" w="228538">
                    <a:moveTo>
                      <a:pt x="228538" y="0"/>
                    </a:moveTo>
                    <a:lnTo>
                      <a:pt x="0" y="6607"/>
                    </a:lnTo>
                    <a:lnTo>
                      <a:pt x="0" y="2022548"/>
                    </a:lnTo>
                  </a:path>
                </a:pathLst>
              </a:custGeom>
              <a:noFill/>
              <a:ln cap="flat" cmpd="sng" w="31750">
                <a:solidFill>
                  <a:srgbClr val="CC0000"/>
                </a:solidFill>
                <a:prstDash val="solid"/>
                <a:round/>
                <a:headEnd len="med" w="med" type="triangle"/>
                <a:tailEnd len="med" w="med" type="triangl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CC0000"/>
                  </a:solidFill>
                  <a:latin typeface="Arial"/>
                  <a:ea typeface="Arial"/>
                  <a:cs typeface="Arial"/>
                  <a:sym typeface="Arial"/>
                </a:endParaRPr>
              </a:p>
            </p:txBody>
          </p:sp>
          <p:sp>
            <p:nvSpPr>
              <p:cNvPr id="8465" name="Google Shape;8465;p73"/>
              <p:cNvSpPr/>
              <p:nvPr/>
            </p:nvSpPr>
            <p:spPr>
              <a:xfrm flipH="1">
                <a:off x="6411524" y="2435173"/>
                <a:ext cx="385762" cy="2300562"/>
              </a:xfrm>
              <a:custGeom>
                <a:rect b="b" l="l" r="r" t="t"/>
                <a:pathLst>
                  <a:path extrusionOk="0" h="2117725" w="307275">
                    <a:moveTo>
                      <a:pt x="307275" y="0"/>
                    </a:moveTo>
                    <a:lnTo>
                      <a:pt x="0" y="0"/>
                    </a:lnTo>
                    <a:lnTo>
                      <a:pt x="0" y="2117725"/>
                    </a:lnTo>
                  </a:path>
                </a:pathLst>
              </a:custGeom>
              <a:noFill/>
              <a:ln cap="flat" cmpd="sng" w="31750">
                <a:solidFill>
                  <a:srgbClr val="CC0000"/>
                </a:solidFill>
                <a:prstDash val="solid"/>
                <a:round/>
                <a:headEnd len="med" w="med" type="triangle"/>
                <a:tailEnd len="med" w="med" type="triangl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8466" name="Google Shape;8466;p73"/>
              <p:cNvCxnSpPr/>
              <p:nvPr/>
            </p:nvCxnSpPr>
            <p:spPr>
              <a:xfrm flipH="1" rot="10800000">
                <a:off x="5791457" y="2687586"/>
                <a:ext cx="8309" cy="2062635"/>
              </a:xfrm>
              <a:prstGeom prst="straightConnector1">
                <a:avLst/>
              </a:prstGeom>
              <a:noFill/>
              <a:ln cap="flat" cmpd="sng" w="31750">
                <a:solidFill>
                  <a:srgbClr val="CC0000"/>
                </a:solidFill>
                <a:prstDash val="solid"/>
                <a:round/>
                <a:headEnd len="med" w="med" type="triangle"/>
                <a:tailEnd len="med" w="med" type="triangle"/>
              </a:ln>
            </p:spPr>
          </p:cxnSp>
          <p:cxnSp>
            <p:nvCxnSpPr>
              <p:cNvPr id="8467" name="Google Shape;8467;p73"/>
              <p:cNvCxnSpPr/>
              <p:nvPr/>
            </p:nvCxnSpPr>
            <p:spPr>
              <a:xfrm flipH="1" rot="10800000">
                <a:off x="4598735" y="2708225"/>
                <a:ext cx="18344" cy="2037167"/>
              </a:xfrm>
              <a:prstGeom prst="straightConnector1">
                <a:avLst/>
              </a:prstGeom>
              <a:noFill/>
              <a:ln cap="flat" cmpd="sng" w="31750">
                <a:solidFill>
                  <a:srgbClr val="CC0000"/>
                </a:solidFill>
                <a:prstDash val="solid"/>
                <a:round/>
                <a:headEnd len="med" w="med" type="triangle"/>
                <a:tailEnd len="med" w="med" type="triangle"/>
              </a:ln>
            </p:spPr>
          </p:cxnSp>
          <p:cxnSp>
            <p:nvCxnSpPr>
              <p:cNvPr id="8468" name="Google Shape;8468;p73"/>
              <p:cNvCxnSpPr/>
              <p:nvPr/>
            </p:nvCxnSpPr>
            <p:spPr>
              <a:xfrm rot="10800000">
                <a:off x="3807455" y="2762199"/>
                <a:ext cx="9009" cy="1983193"/>
              </a:xfrm>
              <a:prstGeom prst="straightConnector1">
                <a:avLst/>
              </a:prstGeom>
              <a:noFill/>
              <a:ln cap="flat" cmpd="sng" w="31750">
                <a:solidFill>
                  <a:srgbClr val="CC0000"/>
                </a:solidFill>
                <a:prstDash val="solid"/>
                <a:round/>
                <a:headEnd len="med" w="med" type="triangle"/>
                <a:tailEnd len="med" w="med" type="triangle"/>
              </a:ln>
            </p:spPr>
          </p:cxnSp>
        </p:grpSp>
        <p:grpSp>
          <p:nvGrpSpPr>
            <p:cNvPr id="8469" name="Google Shape;8469;p73"/>
            <p:cNvGrpSpPr/>
            <p:nvPr/>
          </p:nvGrpSpPr>
          <p:grpSpPr>
            <a:xfrm>
              <a:off x="5856401" y="5478592"/>
              <a:ext cx="588970" cy="242608"/>
              <a:chOff x="1871277" y="1576300"/>
              <a:chExt cx="1128371" cy="437861"/>
            </a:xfrm>
          </p:grpSpPr>
          <p:sp>
            <p:nvSpPr>
              <p:cNvPr id="8470" name="Google Shape;8470;p73"/>
              <p:cNvSpPr/>
              <p:nvPr/>
            </p:nvSpPr>
            <p:spPr>
              <a:xfrm flipH="1" rot="10800000">
                <a:off x="1874446" y="1694641"/>
                <a:ext cx="1125202" cy="319520"/>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471" name="Google Shape;8471;p73"/>
              <p:cNvSpPr/>
              <p:nvPr/>
            </p:nvSpPr>
            <p:spPr>
              <a:xfrm>
                <a:off x="1871277" y="1739611"/>
                <a:ext cx="1128371" cy="115973"/>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472" name="Google Shape;8472;p73"/>
              <p:cNvSpPr/>
              <p:nvPr/>
            </p:nvSpPr>
            <p:spPr>
              <a:xfrm flipH="1" rot="10800000">
                <a:off x="1871277" y="1576300"/>
                <a:ext cx="1125200" cy="319520"/>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473" name="Google Shape;8473;p73"/>
              <p:cNvSpPr/>
              <p:nvPr/>
            </p:nvSpPr>
            <p:spPr>
              <a:xfrm>
                <a:off x="2159708" y="1673340"/>
                <a:ext cx="548339" cy="16094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474" name="Google Shape;8474;p73"/>
              <p:cNvSpPr/>
              <p:nvPr/>
            </p:nvSpPr>
            <p:spPr>
              <a:xfrm>
                <a:off x="2102655" y="1633103"/>
                <a:ext cx="662444" cy="111241"/>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475" name="Google Shape;8475;p73"/>
              <p:cNvSpPr/>
              <p:nvPr/>
            </p:nvSpPr>
            <p:spPr>
              <a:xfrm>
                <a:off x="2536889" y="1727776"/>
                <a:ext cx="244057" cy="97040"/>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476" name="Google Shape;8476;p73"/>
              <p:cNvSpPr/>
              <p:nvPr/>
            </p:nvSpPr>
            <p:spPr>
              <a:xfrm>
                <a:off x="2089977" y="1730144"/>
                <a:ext cx="240888" cy="97039"/>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477" name="Google Shape;8477;p73"/>
              <p:cNvCxnSpPr>
                <a:endCxn id="8472" idx="2"/>
              </p:cNvCxnSpPr>
              <p:nvPr/>
            </p:nvCxnSpPr>
            <p:spPr>
              <a:xfrm rot="10800000">
                <a:off x="1871277" y="1736060"/>
                <a:ext cx="3300" cy="1230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8478" name="Google Shape;8478;p73"/>
              <p:cNvCxnSpPr/>
              <p:nvPr/>
            </p:nvCxnSpPr>
            <p:spPr>
              <a:xfrm rot="10800000">
                <a:off x="2996477" y="1734877"/>
                <a:ext cx="3171" cy="123074"/>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8479" name="Google Shape;8479;p73"/>
            <p:cNvGrpSpPr/>
            <p:nvPr/>
          </p:nvGrpSpPr>
          <p:grpSpPr>
            <a:xfrm>
              <a:off x="4375328" y="5336495"/>
              <a:ext cx="588970" cy="242608"/>
              <a:chOff x="1871277" y="1576300"/>
              <a:chExt cx="1128371" cy="437861"/>
            </a:xfrm>
          </p:grpSpPr>
          <p:sp>
            <p:nvSpPr>
              <p:cNvPr id="8480" name="Google Shape;8480;p73"/>
              <p:cNvSpPr/>
              <p:nvPr/>
            </p:nvSpPr>
            <p:spPr>
              <a:xfrm flipH="1" rot="10800000">
                <a:off x="1874446" y="1694641"/>
                <a:ext cx="1125202" cy="319520"/>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481" name="Google Shape;8481;p73"/>
              <p:cNvSpPr/>
              <p:nvPr/>
            </p:nvSpPr>
            <p:spPr>
              <a:xfrm>
                <a:off x="1871277" y="1739611"/>
                <a:ext cx="1128371" cy="115973"/>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482" name="Google Shape;8482;p73"/>
              <p:cNvSpPr/>
              <p:nvPr/>
            </p:nvSpPr>
            <p:spPr>
              <a:xfrm flipH="1" rot="10800000">
                <a:off x="1871277" y="1576300"/>
                <a:ext cx="1125200" cy="319520"/>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483" name="Google Shape;8483;p73"/>
              <p:cNvSpPr/>
              <p:nvPr/>
            </p:nvSpPr>
            <p:spPr>
              <a:xfrm>
                <a:off x="2159708" y="1673340"/>
                <a:ext cx="548339" cy="16094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484" name="Google Shape;8484;p73"/>
              <p:cNvSpPr/>
              <p:nvPr/>
            </p:nvSpPr>
            <p:spPr>
              <a:xfrm>
                <a:off x="2102655" y="1633103"/>
                <a:ext cx="662444" cy="111241"/>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485" name="Google Shape;8485;p73"/>
              <p:cNvSpPr/>
              <p:nvPr/>
            </p:nvSpPr>
            <p:spPr>
              <a:xfrm>
                <a:off x="2536889" y="1727776"/>
                <a:ext cx="244057" cy="97040"/>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486" name="Google Shape;8486;p73"/>
              <p:cNvSpPr/>
              <p:nvPr/>
            </p:nvSpPr>
            <p:spPr>
              <a:xfrm>
                <a:off x="2089977" y="1730144"/>
                <a:ext cx="240888" cy="97039"/>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487" name="Google Shape;8487;p73"/>
              <p:cNvCxnSpPr>
                <a:endCxn id="8482" idx="2"/>
              </p:cNvCxnSpPr>
              <p:nvPr/>
            </p:nvCxnSpPr>
            <p:spPr>
              <a:xfrm rot="10800000">
                <a:off x="1871277" y="1736060"/>
                <a:ext cx="3300" cy="1230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8488" name="Google Shape;8488;p73"/>
              <p:cNvCxnSpPr/>
              <p:nvPr/>
            </p:nvCxnSpPr>
            <p:spPr>
              <a:xfrm rot="10800000">
                <a:off x="2996477" y="1734877"/>
                <a:ext cx="3171" cy="123074"/>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8489" name="Google Shape;8489;p73"/>
            <p:cNvGrpSpPr/>
            <p:nvPr/>
          </p:nvGrpSpPr>
          <p:grpSpPr>
            <a:xfrm>
              <a:off x="2848241" y="5530308"/>
              <a:ext cx="588970" cy="242608"/>
              <a:chOff x="1871277" y="1576300"/>
              <a:chExt cx="1128371" cy="437861"/>
            </a:xfrm>
          </p:grpSpPr>
          <p:sp>
            <p:nvSpPr>
              <p:cNvPr id="8490" name="Google Shape;8490;p73"/>
              <p:cNvSpPr/>
              <p:nvPr/>
            </p:nvSpPr>
            <p:spPr>
              <a:xfrm flipH="1" rot="10800000">
                <a:off x="1874446" y="1694641"/>
                <a:ext cx="1125202" cy="319520"/>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491" name="Google Shape;8491;p73"/>
              <p:cNvSpPr/>
              <p:nvPr/>
            </p:nvSpPr>
            <p:spPr>
              <a:xfrm>
                <a:off x="1871277" y="1739611"/>
                <a:ext cx="1128371" cy="115973"/>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492" name="Google Shape;8492;p73"/>
              <p:cNvSpPr/>
              <p:nvPr/>
            </p:nvSpPr>
            <p:spPr>
              <a:xfrm flipH="1" rot="10800000">
                <a:off x="1871277" y="1576300"/>
                <a:ext cx="1125200" cy="319520"/>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493" name="Google Shape;8493;p73"/>
              <p:cNvSpPr/>
              <p:nvPr/>
            </p:nvSpPr>
            <p:spPr>
              <a:xfrm>
                <a:off x="2159708" y="1673340"/>
                <a:ext cx="548339" cy="16094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494" name="Google Shape;8494;p73"/>
              <p:cNvSpPr/>
              <p:nvPr/>
            </p:nvSpPr>
            <p:spPr>
              <a:xfrm>
                <a:off x="2102655" y="1633103"/>
                <a:ext cx="662444" cy="111241"/>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495" name="Google Shape;8495;p73"/>
              <p:cNvSpPr/>
              <p:nvPr/>
            </p:nvSpPr>
            <p:spPr>
              <a:xfrm>
                <a:off x="2536889" y="1727776"/>
                <a:ext cx="244057" cy="97040"/>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496" name="Google Shape;8496;p73"/>
              <p:cNvSpPr/>
              <p:nvPr/>
            </p:nvSpPr>
            <p:spPr>
              <a:xfrm>
                <a:off x="2089977" y="1730144"/>
                <a:ext cx="240888" cy="97039"/>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497" name="Google Shape;8497;p73"/>
              <p:cNvCxnSpPr>
                <a:endCxn id="8492" idx="2"/>
              </p:cNvCxnSpPr>
              <p:nvPr/>
            </p:nvCxnSpPr>
            <p:spPr>
              <a:xfrm rot="10800000">
                <a:off x="1871277" y="1736060"/>
                <a:ext cx="3300" cy="1230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8498" name="Google Shape;8498;p73"/>
              <p:cNvCxnSpPr/>
              <p:nvPr/>
            </p:nvCxnSpPr>
            <p:spPr>
              <a:xfrm rot="10800000">
                <a:off x="2996477" y="1734877"/>
                <a:ext cx="3171" cy="123074"/>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8499" name="Google Shape;8499;p73"/>
            <p:cNvGrpSpPr/>
            <p:nvPr/>
          </p:nvGrpSpPr>
          <p:grpSpPr>
            <a:xfrm>
              <a:off x="5166757" y="5796647"/>
              <a:ext cx="588970" cy="242608"/>
              <a:chOff x="1871277" y="1576300"/>
              <a:chExt cx="1128371" cy="437861"/>
            </a:xfrm>
          </p:grpSpPr>
          <p:sp>
            <p:nvSpPr>
              <p:cNvPr id="8500" name="Google Shape;8500;p73"/>
              <p:cNvSpPr/>
              <p:nvPr/>
            </p:nvSpPr>
            <p:spPr>
              <a:xfrm flipH="1" rot="10800000">
                <a:off x="1874446" y="1694641"/>
                <a:ext cx="1125202" cy="319520"/>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501" name="Google Shape;8501;p73"/>
              <p:cNvSpPr/>
              <p:nvPr/>
            </p:nvSpPr>
            <p:spPr>
              <a:xfrm>
                <a:off x="1871277" y="1739611"/>
                <a:ext cx="1128371" cy="115973"/>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502" name="Google Shape;8502;p73"/>
              <p:cNvSpPr/>
              <p:nvPr/>
            </p:nvSpPr>
            <p:spPr>
              <a:xfrm flipH="1" rot="10800000">
                <a:off x="1871277" y="1576300"/>
                <a:ext cx="1125200" cy="319520"/>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503" name="Google Shape;8503;p73"/>
              <p:cNvSpPr/>
              <p:nvPr/>
            </p:nvSpPr>
            <p:spPr>
              <a:xfrm>
                <a:off x="2159708" y="1673340"/>
                <a:ext cx="548339" cy="16094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504" name="Google Shape;8504;p73"/>
              <p:cNvSpPr/>
              <p:nvPr/>
            </p:nvSpPr>
            <p:spPr>
              <a:xfrm>
                <a:off x="2102655" y="1633103"/>
                <a:ext cx="662444" cy="111241"/>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505" name="Google Shape;8505;p73"/>
              <p:cNvSpPr/>
              <p:nvPr/>
            </p:nvSpPr>
            <p:spPr>
              <a:xfrm>
                <a:off x="2536889" y="1727776"/>
                <a:ext cx="244057" cy="97040"/>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506" name="Google Shape;8506;p73"/>
              <p:cNvSpPr/>
              <p:nvPr/>
            </p:nvSpPr>
            <p:spPr>
              <a:xfrm>
                <a:off x="2089977" y="1730144"/>
                <a:ext cx="240888" cy="97039"/>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507" name="Google Shape;8507;p73"/>
              <p:cNvCxnSpPr>
                <a:endCxn id="8502" idx="2"/>
              </p:cNvCxnSpPr>
              <p:nvPr/>
            </p:nvCxnSpPr>
            <p:spPr>
              <a:xfrm rot="10800000">
                <a:off x="1871277" y="1736060"/>
                <a:ext cx="3300" cy="1230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8508" name="Google Shape;8508;p73"/>
              <p:cNvCxnSpPr/>
              <p:nvPr/>
            </p:nvCxnSpPr>
            <p:spPr>
              <a:xfrm rot="10800000">
                <a:off x="2996477" y="1734877"/>
                <a:ext cx="3171" cy="123074"/>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8509" name="Google Shape;8509;p73"/>
            <p:cNvGrpSpPr/>
            <p:nvPr/>
          </p:nvGrpSpPr>
          <p:grpSpPr>
            <a:xfrm>
              <a:off x="3704088" y="5889227"/>
              <a:ext cx="588970" cy="242608"/>
              <a:chOff x="1871277" y="1576300"/>
              <a:chExt cx="1128371" cy="437861"/>
            </a:xfrm>
          </p:grpSpPr>
          <p:sp>
            <p:nvSpPr>
              <p:cNvPr id="8510" name="Google Shape;8510;p73"/>
              <p:cNvSpPr/>
              <p:nvPr/>
            </p:nvSpPr>
            <p:spPr>
              <a:xfrm flipH="1" rot="10800000">
                <a:off x="1874446" y="1694641"/>
                <a:ext cx="1125202" cy="319520"/>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511" name="Google Shape;8511;p73"/>
              <p:cNvSpPr/>
              <p:nvPr/>
            </p:nvSpPr>
            <p:spPr>
              <a:xfrm>
                <a:off x="1871277" y="1739611"/>
                <a:ext cx="1128371" cy="115973"/>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512" name="Google Shape;8512;p73"/>
              <p:cNvSpPr/>
              <p:nvPr/>
            </p:nvSpPr>
            <p:spPr>
              <a:xfrm flipH="1" rot="10800000">
                <a:off x="1871277" y="1576300"/>
                <a:ext cx="1125200" cy="319520"/>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513" name="Google Shape;8513;p73"/>
              <p:cNvSpPr/>
              <p:nvPr/>
            </p:nvSpPr>
            <p:spPr>
              <a:xfrm>
                <a:off x="2159708" y="1673340"/>
                <a:ext cx="548339" cy="16094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514" name="Google Shape;8514;p73"/>
              <p:cNvSpPr/>
              <p:nvPr/>
            </p:nvSpPr>
            <p:spPr>
              <a:xfrm>
                <a:off x="2102655" y="1633103"/>
                <a:ext cx="662444" cy="111241"/>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515" name="Google Shape;8515;p73"/>
              <p:cNvSpPr/>
              <p:nvPr/>
            </p:nvSpPr>
            <p:spPr>
              <a:xfrm>
                <a:off x="2536889" y="1727776"/>
                <a:ext cx="244057" cy="97040"/>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516" name="Google Shape;8516;p73"/>
              <p:cNvSpPr/>
              <p:nvPr/>
            </p:nvSpPr>
            <p:spPr>
              <a:xfrm>
                <a:off x="2089977" y="1730144"/>
                <a:ext cx="240888" cy="97039"/>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517" name="Google Shape;8517;p73"/>
              <p:cNvCxnSpPr>
                <a:endCxn id="8512" idx="2"/>
              </p:cNvCxnSpPr>
              <p:nvPr/>
            </p:nvCxnSpPr>
            <p:spPr>
              <a:xfrm rot="10800000">
                <a:off x="1871277" y="1736060"/>
                <a:ext cx="3300" cy="1230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8518" name="Google Shape;8518;p73"/>
              <p:cNvCxnSpPr/>
              <p:nvPr/>
            </p:nvCxnSpPr>
            <p:spPr>
              <a:xfrm rot="10800000">
                <a:off x="2996477" y="1734877"/>
                <a:ext cx="3171" cy="123074"/>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8519" name="Google Shape;8519;p73"/>
            <p:cNvGrpSpPr/>
            <p:nvPr/>
          </p:nvGrpSpPr>
          <p:grpSpPr>
            <a:xfrm>
              <a:off x="1925875" y="1754513"/>
              <a:ext cx="5095391" cy="3103319"/>
              <a:chOff x="1925876" y="2212958"/>
              <a:chExt cx="5095391" cy="3103319"/>
            </a:xfrm>
          </p:grpSpPr>
          <p:grpSp>
            <p:nvGrpSpPr>
              <p:cNvPr id="8520" name="Google Shape;8520;p73"/>
              <p:cNvGrpSpPr/>
              <p:nvPr/>
            </p:nvGrpSpPr>
            <p:grpSpPr>
              <a:xfrm>
                <a:off x="2745416" y="2212958"/>
                <a:ext cx="3597533" cy="678869"/>
                <a:chOff x="2705100" y="2011398"/>
                <a:chExt cx="3597533" cy="678869"/>
              </a:xfrm>
            </p:grpSpPr>
            <p:sp>
              <p:nvSpPr>
                <p:cNvPr id="8521" name="Google Shape;8521;p73"/>
                <p:cNvSpPr/>
                <p:nvPr/>
              </p:nvSpPr>
              <p:spPr>
                <a:xfrm>
                  <a:off x="2722820" y="2011398"/>
                  <a:ext cx="3579813" cy="492125"/>
                </a:xfrm>
                <a:prstGeom prst="ellipse">
                  <a:avLst/>
                </a:prstGeom>
                <a:solidFill>
                  <a:srgbClr val="FFFFFF">
                    <a:alpha val="4196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522" name="Google Shape;8522;p73"/>
                <p:cNvSpPr/>
                <p:nvPr/>
              </p:nvSpPr>
              <p:spPr>
                <a:xfrm>
                  <a:off x="2705100" y="2012950"/>
                  <a:ext cx="3579813" cy="492125"/>
                </a:xfrm>
                <a:prstGeom prst="ellipse">
                  <a:avLst/>
                </a:prstGeom>
                <a:solidFill>
                  <a:srgbClr val="CC0000">
                    <a:alpha val="41960"/>
                  </a:srgbClr>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523" name="Google Shape;8523;p73"/>
                <p:cNvSpPr txBox="1"/>
                <p:nvPr/>
              </p:nvSpPr>
              <p:spPr>
                <a:xfrm>
                  <a:off x="3452664" y="2127167"/>
                  <a:ext cx="2057700" cy="563100"/>
                </a:xfrm>
                <a:prstGeom prst="rect">
                  <a:avLst/>
                </a:prstGeom>
                <a:noFill/>
                <a:ln>
                  <a:noFill/>
                </a:ln>
              </p:spPr>
              <p:txBody>
                <a:bodyPr anchorCtr="0" anchor="t" bIns="34275" lIns="68575" spcFirstLastPara="1" rIns="68575" wrap="square" tIns="34275">
                  <a:spAutoFit/>
                </a:bodyPr>
                <a:lstStyle/>
                <a:p>
                  <a:pPr indent="0" lvl="0" marL="0" marR="0" rtl="0" algn="ctr">
                    <a:lnSpc>
                      <a:spcPct val="81944"/>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Remote Controller</a:t>
                  </a:r>
                  <a:endParaRPr sz="1100"/>
                </a:p>
              </p:txBody>
            </p:sp>
          </p:grpSp>
          <p:grpSp>
            <p:nvGrpSpPr>
              <p:cNvPr id="8524" name="Google Shape;8524;p73"/>
              <p:cNvGrpSpPr/>
              <p:nvPr/>
            </p:nvGrpSpPr>
            <p:grpSpPr>
              <a:xfrm>
                <a:off x="1925876" y="4223509"/>
                <a:ext cx="923540" cy="658394"/>
                <a:chOff x="2705100" y="2011398"/>
                <a:chExt cx="3597533" cy="800669"/>
              </a:xfrm>
            </p:grpSpPr>
            <p:sp>
              <p:nvSpPr>
                <p:cNvPr id="8525" name="Google Shape;8525;p73"/>
                <p:cNvSpPr/>
                <p:nvPr/>
              </p:nvSpPr>
              <p:spPr>
                <a:xfrm>
                  <a:off x="2722820" y="2011398"/>
                  <a:ext cx="3579813" cy="492125"/>
                </a:xfrm>
                <a:prstGeom prst="ellipse">
                  <a:avLst/>
                </a:prstGeom>
                <a:solidFill>
                  <a:srgbClr val="FFFFFF">
                    <a:alpha val="4196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526" name="Google Shape;8526;p73"/>
                <p:cNvSpPr/>
                <p:nvPr/>
              </p:nvSpPr>
              <p:spPr>
                <a:xfrm>
                  <a:off x="2705100" y="2012950"/>
                  <a:ext cx="3579813" cy="492125"/>
                </a:xfrm>
                <a:prstGeom prst="ellipse">
                  <a:avLst/>
                </a:prstGeom>
                <a:solidFill>
                  <a:srgbClr val="CC0000">
                    <a:alpha val="41960"/>
                  </a:srgbClr>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527" name="Google Shape;8527;p73"/>
                <p:cNvSpPr txBox="1"/>
                <p:nvPr/>
              </p:nvSpPr>
              <p:spPr>
                <a:xfrm>
                  <a:off x="3901810" y="2127167"/>
                  <a:ext cx="1159500" cy="684900"/>
                </a:xfrm>
                <a:prstGeom prst="rect">
                  <a:avLst/>
                </a:prstGeom>
                <a:noFill/>
                <a:ln>
                  <a:noFill/>
                </a:ln>
              </p:spPr>
              <p:txBody>
                <a:bodyPr anchorCtr="0" anchor="t" bIns="34275" lIns="68575" spcFirstLastPara="1" rIns="68575" wrap="square" tIns="34275">
                  <a:spAutoFit/>
                </a:bodyPr>
                <a:lstStyle/>
                <a:p>
                  <a:pPr indent="0" lvl="0" marL="0" marR="0" rtl="0" algn="ctr">
                    <a:lnSpc>
                      <a:spcPct val="81944"/>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CA</a:t>
                  </a:r>
                  <a:endParaRPr sz="1100"/>
                </a:p>
              </p:txBody>
            </p:sp>
          </p:grpSp>
          <p:grpSp>
            <p:nvGrpSpPr>
              <p:cNvPr id="8528" name="Google Shape;8528;p73"/>
              <p:cNvGrpSpPr/>
              <p:nvPr/>
            </p:nvGrpSpPr>
            <p:grpSpPr>
              <a:xfrm>
                <a:off x="3589508" y="4760377"/>
                <a:ext cx="463568" cy="555900"/>
                <a:chOff x="3558850" y="4573304"/>
                <a:chExt cx="463568" cy="555900"/>
              </a:xfrm>
            </p:grpSpPr>
            <p:grpSp>
              <p:nvGrpSpPr>
                <p:cNvPr id="8529" name="Google Shape;8529;p73"/>
                <p:cNvGrpSpPr/>
                <p:nvPr/>
              </p:nvGrpSpPr>
              <p:grpSpPr>
                <a:xfrm>
                  <a:off x="3558850" y="4577634"/>
                  <a:ext cx="463568" cy="262710"/>
                  <a:chOff x="3558850" y="4577634"/>
                  <a:chExt cx="463568" cy="262710"/>
                </a:xfrm>
              </p:grpSpPr>
              <p:sp>
                <p:nvSpPr>
                  <p:cNvPr id="8530" name="Google Shape;8530;p73"/>
                  <p:cNvSpPr/>
                  <p:nvPr/>
                </p:nvSpPr>
                <p:spPr>
                  <a:xfrm>
                    <a:off x="3573337" y="4577634"/>
                    <a:ext cx="439424" cy="261732"/>
                  </a:xfrm>
                  <a:prstGeom prst="ellipse">
                    <a:avLst/>
                  </a:prstGeom>
                  <a:solidFill>
                    <a:srgbClr val="FFFFFF">
                      <a:alpha val="4196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531" name="Google Shape;8531;p73"/>
                  <p:cNvSpPr/>
                  <p:nvPr/>
                </p:nvSpPr>
                <p:spPr>
                  <a:xfrm>
                    <a:off x="3558850" y="4587291"/>
                    <a:ext cx="463568" cy="253053"/>
                  </a:xfrm>
                  <a:prstGeom prst="ellipse">
                    <a:avLst/>
                  </a:prstGeom>
                  <a:solidFill>
                    <a:srgbClr val="CC0000">
                      <a:alpha val="41960"/>
                    </a:srgbClr>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grpSp>
            <p:sp>
              <p:nvSpPr>
                <p:cNvPr id="8532" name="Google Shape;8532;p73"/>
                <p:cNvSpPr txBox="1"/>
                <p:nvPr/>
              </p:nvSpPr>
              <p:spPr>
                <a:xfrm>
                  <a:off x="3565935" y="4573304"/>
                  <a:ext cx="434100" cy="555900"/>
                </a:xfrm>
                <a:prstGeom prst="rect">
                  <a:avLst/>
                </a:prstGeom>
                <a:noFill/>
                <a:ln>
                  <a:noFill/>
                </a:ln>
              </p:spPr>
              <p:txBody>
                <a:bodyPr anchorCtr="0" anchor="t" bIns="34275" lIns="68575" spcFirstLastPara="1" rIns="68575" wrap="square" tIns="34275">
                  <a:spAutoFit/>
                </a:bodyPr>
                <a:lstStyle/>
                <a:p>
                  <a:pPr indent="0" lvl="0" marL="0" marR="0" rtl="0" algn="ctr">
                    <a:lnSpc>
                      <a:spcPct val="105357"/>
                    </a:lnSpc>
                    <a:spcBef>
                      <a:spcPts val="0"/>
                    </a:spcBef>
                    <a:spcAft>
                      <a:spcPts val="0"/>
                    </a:spcAft>
                    <a:buClr>
                      <a:srgbClr val="FFFFFF"/>
                    </a:buClr>
                    <a:buSzPts val="1100"/>
                    <a:buFont typeface="Arial"/>
                    <a:buNone/>
                  </a:pPr>
                  <a:r>
                    <a:rPr b="0" i="0" lang="en-US" sz="1100" u="none" cap="none" strike="noStrike">
                      <a:solidFill>
                        <a:srgbClr val="FFFFFF"/>
                      </a:solidFill>
                      <a:latin typeface="Arial"/>
                      <a:ea typeface="Arial"/>
                      <a:cs typeface="Arial"/>
                      <a:sym typeface="Arial"/>
                    </a:rPr>
                    <a:t>CA</a:t>
                  </a:r>
                  <a:endParaRPr b="0" i="0" sz="1400" u="none" cap="none" strike="noStrike">
                    <a:solidFill>
                      <a:srgbClr val="FFFFFF"/>
                    </a:solidFill>
                    <a:latin typeface="Arial"/>
                    <a:ea typeface="Arial"/>
                    <a:cs typeface="Arial"/>
                    <a:sym typeface="Arial"/>
                  </a:endParaRPr>
                </a:p>
              </p:txBody>
            </p:sp>
          </p:grpSp>
          <p:grpSp>
            <p:nvGrpSpPr>
              <p:cNvPr id="8533" name="Google Shape;8533;p73"/>
              <p:cNvGrpSpPr/>
              <p:nvPr/>
            </p:nvGrpSpPr>
            <p:grpSpPr>
              <a:xfrm>
                <a:off x="4369656" y="4758258"/>
                <a:ext cx="463568" cy="555900"/>
                <a:chOff x="3558850" y="4573304"/>
                <a:chExt cx="463568" cy="555900"/>
              </a:xfrm>
            </p:grpSpPr>
            <p:grpSp>
              <p:nvGrpSpPr>
                <p:cNvPr id="8534" name="Google Shape;8534;p73"/>
                <p:cNvGrpSpPr/>
                <p:nvPr/>
              </p:nvGrpSpPr>
              <p:grpSpPr>
                <a:xfrm>
                  <a:off x="3558850" y="4577634"/>
                  <a:ext cx="463568" cy="262710"/>
                  <a:chOff x="3558850" y="4577634"/>
                  <a:chExt cx="463568" cy="262710"/>
                </a:xfrm>
              </p:grpSpPr>
              <p:sp>
                <p:nvSpPr>
                  <p:cNvPr id="8535" name="Google Shape;8535;p73"/>
                  <p:cNvSpPr/>
                  <p:nvPr/>
                </p:nvSpPr>
                <p:spPr>
                  <a:xfrm>
                    <a:off x="3573337" y="4577634"/>
                    <a:ext cx="439424" cy="261732"/>
                  </a:xfrm>
                  <a:prstGeom prst="ellipse">
                    <a:avLst/>
                  </a:prstGeom>
                  <a:solidFill>
                    <a:srgbClr val="FFFFFF">
                      <a:alpha val="4196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536" name="Google Shape;8536;p73"/>
                  <p:cNvSpPr/>
                  <p:nvPr/>
                </p:nvSpPr>
                <p:spPr>
                  <a:xfrm>
                    <a:off x="3558850" y="4587291"/>
                    <a:ext cx="463568" cy="253053"/>
                  </a:xfrm>
                  <a:prstGeom prst="ellipse">
                    <a:avLst/>
                  </a:prstGeom>
                  <a:solidFill>
                    <a:srgbClr val="CC0000">
                      <a:alpha val="41960"/>
                    </a:srgbClr>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grpSp>
            <p:sp>
              <p:nvSpPr>
                <p:cNvPr id="8537" name="Google Shape;8537;p73"/>
                <p:cNvSpPr txBox="1"/>
                <p:nvPr/>
              </p:nvSpPr>
              <p:spPr>
                <a:xfrm>
                  <a:off x="3565935" y="4573304"/>
                  <a:ext cx="434100" cy="555900"/>
                </a:xfrm>
                <a:prstGeom prst="rect">
                  <a:avLst/>
                </a:prstGeom>
                <a:noFill/>
                <a:ln>
                  <a:noFill/>
                </a:ln>
              </p:spPr>
              <p:txBody>
                <a:bodyPr anchorCtr="0" anchor="t" bIns="34275" lIns="68575" spcFirstLastPara="1" rIns="68575" wrap="square" tIns="34275">
                  <a:spAutoFit/>
                </a:bodyPr>
                <a:lstStyle/>
                <a:p>
                  <a:pPr indent="0" lvl="0" marL="0" marR="0" rtl="0" algn="ctr">
                    <a:lnSpc>
                      <a:spcPct val="105357"/>
                    </a:lnSpc>
                    <a:spcBef>
                      <a:spcPts val="0"/>
                    </a:spcBef>
                    <a:spcAft>
                      <a:spcPts val="0"/>
                    </a:spcAft>
                    <a:buClr>
                      <a:srgbClr val="FFFFFF"/>
                    </a:buClr>
                    <a:buSzPts val="1100"/>
                    <a:buFont typeface="Arial"/>
                    <a:buNone/>
                  </a:pPr>
                  <a:r>
                    <a:rPr b="0" i="0" lang="en-US" sz="1100" u="none" cap="none" strike="noStrike">
                      <a:solidFill>
                        <a:srgbClr val="FFFFFF"/>
                      </a:solidFill>
                      <a:latin typeface="Arial"/>
                      <a:ea typeface="Arial"/>
                      <a:cs typeface="Arial"/>
                      <a:sym typeface="Arial"/>
                    </a:rPr>
                    <a:t>CA</a:t>
                  </a:r>
                  <a:endParaRPr b="0" i="0" sz="1400" u="none" cap="none" strike="noStrike">
                    <a:solidFill>
                      <a:srgbClr val="FFFFFF"/>
                    </a:solidFill>
                    <a:latin typeface="Arial"/>
                    <a:ea typeface="Arial"/>
                    <a:cs typeface="Arial"/>
                    <a:sym typeface="Arial"/>
                  </a:endParaRPr>
                </a:p>
              </p:txBody>
            </p:sp>
          </p:grpSp>
          <p:grpSp>
            <p:nvGrpSpPr>
              <p:cNvPr id="8538" name="Google Shape;8538;p73"/>
              <p:cNvGrpSpPr/>
              <p:nvPr/>
            </p:nvGrpSpPr>
            <p:grpSpPr>
              <a:xfrm>
                <a:off x="5569912" y="4756140"/>
                <a:ext cx="463568" cy="555900"/>
                <a:chOff x="3558850" y="4573304"/>
                <a:chExt cx="463568" cy="555900"/>
              </a:xfrm>
            </p:grpSpPr>
            <p:grpSp>
              <p:nvGrpSpPr>
                <p:cNvPr id="8539" name="Google Shape;8539;p73"/>
                <p:cNvGrpSpPr/>
                <p:nvPr/>
              </p:nvGrpSpPr>
              <p:grpSpPr>
                <a:xfrm>
                  <a:off x="3558850" y="4577634"/>
                  <a:ext cx="463568" cy="262710"/>
                  <a:chOff x="3558850" y="4577634"/>
                  <a:chExt cx="463568" cy="262710"/>
                </a:xfrm>
              </p:grpSpPr>
              <p:sp>
                <p:nvSpPr>
                  <p:cNvPr id="8540" name="Google Shape;8540;p73"/>
                  <p:cNvSpPr/>
                  <p:nvPr/>
                </p:nvSpPr>
                <p:spPr>
                  <a:xfrm>
                    <a:off x="3573337" y="4577634"/>
                    <a:ext cx="439424" cy="261732"/>
                  </a:xfrm>
                  <a:prstGeom prst="ellipse">
                    <a:avLst/>
                  </a:prstGeom>
                  <a:solidFill>
                    <a:srgbClr val="FFFFFF">
                      <a:alpha val="4196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541" name="Google Shape;8541;p73"/>
                  <p:cNvSpPr/>
                  <p:nvPr/>
                </p:nvSpPr>
                <p:spPr>
                  <a:xfrm>
                    <a:off x="3558850" y="4587291"/>
                    <a:ext cx="463568" cy="253053"/>
                  </a:xfrm>
                  <a:prstGeom prst="ellipse">
                    <a:avLst/>
                  </a:prstGeom>
                  <a:solidFill>
                    <a:srgbClr val="CC0000">
                      <a:alpha val="41960"/>
                    </a:srgbClr>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grpSp>
            <p:sp>
              <p:nvSpPr>
                <p:cNvPr id="8542" name="Google Shape;8542;p73"/>
                <p:cNvSpPr txBox="1"/>
                <p:nvPr/>
              </p:nvSpPr>
              <p:spPr>
                <a:xfrm>
                  <a:off x="3565935" y="4573304"/>
                  <a:ext cx="434100" cy="555900"/>
                </a:xfrm>
                <a:prstGeom prst="rect">
                  <a:avLst/>
                </a:prstGeom>
                <a:noFill/>
                <a:ln>
                  <a:noFill/>
                </a:ln>
              </p:spPr>
              <p:txBody>
                <a:bodyPr anchorCtr="0" anchor="t" bIns="34275" lIns="68575" spcFirstLastPara="1" rIns="68575" wrap="square" tIns="34275">
                  <a:spAutoFit/>
                </a:bodyPr>
                <a:lstStyle/>
                <a:p>
                  <a:pPr indent="0" lvl="0" marL="0" marR="0" rtl="0" algn="ctr">
                    <a:lnSpc>
                      <a:spcPct val="105357"/>
                    </a:lnSpc>
                    <a:spcBef>
                      <a:spcPts val="0"/>
                    </a:spcBef>
                    <a:spcAft>
                      <a:spcPts val="0"/>
                    </a:spcAft>
                    <a:buClr>
                      <a:srgbClr val="FFFFFF"/>
                    </a:buClr>
                    <a:buSzPts val="1100"/>
                    <a:buFont typeface="Arial"/>
                    <a:buNone/>
                  </a:pPr>
                  <a:r>
                    <a:rPr b="0" i="0" lang="en-US" sz="1100" u="none" cap="none" strike="noStrike">
                      <a:solidFill>
                        <a:srgbClr val="FFFFFF"/>
                      </a:solidFill>
                      <a:latin typeface="Arial"/>
                      <a:ea typeface="Arial"/>
                      <a:cs typeface="Arial"/>
                      <a:sym typeface="Arial"/>
                    </a:rPr>
                    <a:t>CA</a:t>
                  </a:r>
                  <a:endParaRPr b="0" i="0" sz="1400" u="none" cap="none" strike="noStrike">
                    <a:solidFill>
                      <a:srgbClr val="FFFFFF"/>
                    </a:solidFill>
                    <a:latin typeface="Arial"/>
                    <a:ea typeface="Arial"/>
                    <a:cs typeface="Arial"/>
                    <a:sym typeface="Arial"/>
                  </a:endParaRPr>
                </a:p>
              </p:txBody>
            </p:sp>
          </p:grpSp>
          <p:grpSp>
            <p:nvGrpSpPr>
              <p:cNvPr id="8543" name="Google Shape;8543;p73"/>
              <p:cNvGrpSpPr/>
              <p:nvPr/>
            </p:nvGrpSpPr>
            <p:grpSpPr>
              <a:xfrm>
                <a:off x="6557699" y="4754022"/>
                <a:ext cx="463568" cy="555900"/>
                <a:chOff x="3558850" y="4573304"/>
                <a:chExt cx="463568" cy="555900"/>
              </a:xfrm>
            </p:grpSpPr>
            <p:grpSp>
              <p:nvGrpSpPr>
                <p:cNvPr id="8544" name="Google Shape;8544;p73"/>
                <p:cNvGrpSpPr/>
                <p:nvPr/>
              </p:nvGrpSpPr>
              <p:grpSpPr>
                <a:xfrm>
                  <a:off x="3558850" y="4577634"/>
                  <a:ext cx="463568" cy="262710"/>
                  <a:chOff x="3558850" y="4577634"/>
                  <a:chExt cx="463568" cy="262710"/>
                </a:xfrm>
              </p:grpSpPr>
              <p:sp>
                <p:nvSpPr>
                  <p:cNvPr id="8545" name="Google Shape;8545;p73"/>
                  <p:cNvSpPr/>
                  <p:nvPr/>
                </p:nvSpPr>
                <p:spPr>
                  <a:xfrm>
                    <a:off x="3573337" y="4577634"/>
                    <a:ext cx="439424" cy="261732"/>
                  </a:xfrm>
                  <a:prstGeom prst="ellipse">
                    <a:avLst/>
                  </a:prstGeom>
                  <a:solidFill>
                    <a:srgbClr val="FFFFFF">
                      <a:alpha val="4196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546" name="Google Shape;8546;p73"/>
                  <p:cNvSpPr/>
                  <p:nvPr/>
                </p:nvSpPr>
                <p:spPr>
                  <a:xfrm>
                    <a:off x="3558850" y="4587291"/>
                    <a:ext cx="463568" cy="253053"/>
                  </a:xfrm>
                  <a:prstGeom prst="ellipse">
                    <a:avLst/>
                  </a:prstGeom>
                  <a:solidFill>
                    <a:srgbClr val="CC0000">
                      <a:alpha val="41960"/>
                    </a:srgbClr>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grpSp>
            <p:sp>
              <p:nvSpPr>
                <p:cNvPr id="8547" name="Google Shape;8547;p73"/>
                <p:cNvSpPr txBox="1"/>
                <p:nvPr/>
              </p:nvSpPr>
              <p:spPr>
                <a:xfrm>
                  <a:off x="3565935" y="4573304"/>
                  <a:ext cx="434100" cy="555900"/>
                </a:xfrm>
                <a:prstGeom prst="rect">
                  <a:avLst/>
                </a:prstGeom>
                <a:noFill/>
                <a:ln>
                  <a:noFill/>
                </a:ln>
              </p:spPr>
              <p:txBody>
                <a:bodyPr anchorCtr="0" anchor="t" bIns="34275" lIns="68575" spcFirstLastPara="1" rIns="68575" wrap="square" tIns="34275">
                  <a:spAutoFit/>
                </a:bodyPr>
                <a:lstStyle/>
                <a:p>
                  <a:pPr indent="0" lvl="0" marL="0" marR="0" rtl="0" algn="ctr">
                    <a:lnSpc>
                      <a:spcPct val="105357"/>
                    </a:lnSpc>
                    <a:spcBef>
                      <a:spcPts val="0"/>
                    </a:spcBef>
                    <a:spcAft>
                      <a:spcPts val="0"/>
                    </a:spcAft>
                    <a:buClr>
                      <a:srgbClr val="FFFFFF"/>
                    </a:buClr>
                    <a:buSzPts val="1100"/>
                    <a:buFont typeface="Arial"/>
                    <a:buNone/>
                  </a:pPr>
                  <a:r>
                    <a:rPr b="0" i="0" lang="en-US" sz="1100" u="none" cap="none" strike="noStrike">
                      <a:solidFill>
                        <a:srgbClr val="FFFFFF"/>
                      </a:solidFill>
                      <a:latin typeface="Arial"/>
                      <a:ea typeface="Arial"/>
                      <a:cs typeface="Arial"/>
                      <a:sym typeface="Arial"/>
                    </a:rPr>
                    <a:t>CA</a:t>
                  </a:r>
                  <a:endParaRPr b="0" i="0" sz="1400" u="none" cap="none" strike="noStrike">
                    <a:solidFill>
                      <a:srgbClr val="FFFFFF"/>
                    </a:solidFill>
                    <a:latin typeface="Arial"/>
                    <a:ea typeface="Arial"/>
                    <a:cs typeface="Arial"/>
                    <a:sym typeface="Arial"/>
                  </a:endParaRPr>
                </a:p>
              </p:txBody>
            </p:sp>
          </p:grpSp>
        </p:grpSp>
        <p:grpSp>
          <p:nvGrpSpPr>
            <p:cNvPr id="8548" name="Google Shape;8548;p73"/>
            <p:cNvGrpSpPr/>
            <p:nvPr/>
          </p:nvGrpSpPr>
          <p:grpSpPr>
            <a:xfrm>
              <a:off x="2050694" y="4240394"/>
              <a:ext cx="4962309" cy="697609"/>
              <a:chOff x="-3809141" y="1128902"/>
              <a:chExt cx="4962309" cy="697609"/>
            </a:xfrm>
          </p:grpSpPr>
          <p:grpSp>
            <p:nvGrpSpPr>
              <p:cNvPr id="8549" name="Google Shape;8549;p73"/>
              <p:cNvGrpSpPr/>
              <p:nvPr/>
            </p:nvGrpSpPr>
            <p:grpSpPr>
              <a:xfrm>
                <a:off x="-2259184" y="1493681"/>
                <a:ext cx="426647" cy="330722"/>
                <a:chOff x="2932185" y="3913304"/>
                <a:chExt cx="426963" cy="330885"/>
              </a:xfrm>
            </p:grpSpPr>
            <p:sp>
              <p:nvSpPr>
                <p:cNvPr id="8550" name="Google Shape;8550;p73"/>
                <p:cNvSpPr/>
                <p:nvPr/>
              </p:nvSpPr>
              <p:spPr>
                <a:xfrm>
                  <a:off x="2933382" y="3913304"/>
                  <a:ext cx="425766" cy="328775"/>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551" name="Google Shape;8551;p73"/>
                <p:cNvCxnSpPr/>
                <p:nvPr/>
              </p:nvCxnSpPr>
              <p:spPr>
                <a:xfrm>
                  <a:off x="2932185" y="4005425"/>
                  <a:ext cx="425766" cy="0"/>
                </a:xfrm>
                <a:prstGeom prst="straightConnector1">
                  <a:avLst/>
                </a:prstGeom>
                <a:noFill/>
                <a:ln cap="flat" cmpd="sng" w="9525">
                  <a:solidFill>
                    <a:srgbClr val="CC0000"/>
                  </a:solidFill>
                  <a:prstDash val="solid"/>
                  <a:round/>
                  <a:headEnd len="sm" w="sm" type="none"/>
                  <a:tailEnd len="sm" w="sm" type="none"/>
                </a:ln>
              </p:spPr>
            </p:cxnSp>
            <p:cxnSp>
              <p:nvCxnSpPr>
                <p:cNvPr id="8552" name="Google Shape;8552;p73"/>
                <p:cNvCxnSpPr/>
                <p:nvPr/>
              </p:nvCxnSpPr>
              <p:spPr>
                <a:xfrm>
                  <a:off x="2932185" y="4068956"/>
                  <a:ext cx="425766" cy="0"/>
                </a:xfrm>
                <a:prstGeom prst="straightConnector1">
                  <a:avLst/>
                </a:prstGeom>
                <a:noFill/>
                <a:ln cap="flat" cmpd="sng" w="9525">
                  <a:solidFill>
                    <a:srgbClr val="CC0000"/>
                  </a:solidFill>
                  <a:prstDash val="solid"/>
                  <a:round/>
                  <a:headEnd len="sm" w="sm" type="none"/>
                  <a:tailEnd len="sm" w="sm" type="none"/>
                </a:ln>
              </p:spPr>
            </p:cxnSp>
            <p:cxnSp>
              <p:nvCxnSpPr>
                <p:cNvPr id="8553" name="Google Shape;8553;p73"/>
                <p:cNvCxnSpPr/>
                <p:nvPr/>
              </p:nvCxnSpPr>
              <p:spPr>
                <a:xfrm rot="10800000">
                  <a:off x="3134122" y="4005425"/>
                  <a:ext cx="1589" cy="236654"/>
                </a:xfrm>
                <a:prstGeom prst="straightConnector1">
                  <a:avLst/>
                </a:prstGeom>
                <a:noFill/>
                <a:ln cap="flat" cmpd="sng" w="9525">
                  <a:solidFill>
                    <a:srgbClr val="CC0000"/>
                  </a:solidFill>
                  <a:prstDash val="solid"/>
                  <a:round/>
                  <a:headEnd len="sm" w="sm" type="none"/>
                  <a:tailEnd len="sm" w="sm" type="none"/>
                </a:ln>
              </p:spPr>
            </p:cxnSp>
            <p:cxnSp>
              <p:nvCxnSpPr>
                <p:cNvPr id="8554" name="Google Shape;8554;p73"/>
                <p:cNvCxnSpPr/>
                <p:nvPr/>
              </p:nvCxnSpPr>
              <p:spPr>
                <a:xfrm rot="10800000">
                  <a:off x="3215190" y="4007535"/>
                  <a:ext cx="1589" cy="236654"/>
                </a:xfrm>
                <a:prstGeom prst="straightConnector1">
                  <a:avLst/>
                </a:prstGeom>
                <a:noFill/>
                <a:ln cap="flat" cmpd="sng" w="9525">
                  <a:solidFill>
                    <a:srgbClr val="CC0000"/>
                  </a:solidFill>
                  <a:prstDash val="solid"/>
                  <a:round/>
                  <a:headEnd len="sm" w="sm" type="none"/>
                  <a:tailEnd len="sm" w="sm" type="none"/>
                </a:ln>
              </p:spPr>
            </p:cxnSp>
            <p:cxnSp>
              <p:nvCxnSpPr>
                <p:cNvPr id="8555" name="Google Shape;8555;p73"/>
                <p:cNvCxnSpPr/>
                <p:nvPr/>
              </p:nvCxnSpPr>
              <p:spPr>
                <a:xfrm rot="10800000">
                  <a:off x="3290394" y="4007533"/>
                  <a:ext cx="1589" cy="236654"/>
                </a:xfrm>
                <a:prstGeom prst="straightConnector1">
                  <a:avLst/>
                </a:prstGeom>
                <a:noFill/>
                <a:ln cap="flat" cmpd="sng" w="9525">
                  <a:solidFill>
                    <a:srgbClr val="CC0000"/>
                  </a:solidFill>
                  <a:prstDash val="solid"/>
                  <a:round/>
                  <a:headEnd len="sm" w="sm" type="none"/>
                  <a:tailEnd len="sm" w="sm" type="none"/>
                </a:ln>
              </p:spPr>
            </p:cxnSp>
          </p:grpSp>
          <p:grpSp>
            <p:nvGrpSpPr>
              <p:cNvPr id="8556" name="Google Shape;8556;p73"/>
              <p:cNvGrpSpPr/>
              <p:nvPr/>
            </p:nvGrpSpPr>
            <p:grpSpPr>
              <a:xfrm>
                <a:off x="-3809141" y="1128902"/>
                <a:ext cx="675450" cy="526527"/>
                <a:chOff x="2932185" y="3913304"/>
                <a:chExt cx="430533" cy="332666"/>
              </a:xfrm>
            </p:grpSpPr>
            <p:sp>
              <p:nvSpPr>
                <p:cNvPr id="8557" name="Google Shape;8557;p73"/>
                <p:cNvSpPr/>
                <p:nvPr/>
              </p:nvSpPr>
              <p:spPr>
                <a:xfrm>
                  <a:off x="2936952" y="3913304"/>
                  <a:ext cx="425766" cy="328775"/>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558" name="Google Shape;8558;p73"/>
                <p:cNvCxnSpPr/>
                <p:nvPr/>
              </p:nvCxnSpPr>
              <p:spPr>
                <a:xfrm>
                  <a:off x="2932185" y="4005425"/>
                  <a:ext cx="425766" cy="0"/>
                </a:xfrm>
                <a:prstGeom prst="straightConnector1">
                  <a:avLst/>
                </a:prstGeom>
                <a:noFill/>
                <a:ln cap="flat" cmpd="sng" w="9525">
                  <a:solidFill>
                    <a:srgbClr val="CC0000"/>
                  </a:solidFill>
                  <a:prstDash val="solid"/>
                  <a:round/>
                  <a:headEnd len="sm" w="sm" type="none"/>
                  <a:tailEnd len="sm" w="sm" type="none"/>
                </a:ln>
              </p:spPr>
            </p:cxnSp>
            <p:cxnSp>
              <p:nvCxnSpPr>
                <p:cNvPr id="8559" name="Google Shape;8559;p73"/>
                <p:cNvCxnSpPr/>
                <p:nvPr/>
              </p:nvCxnSpPr>
              <p:spPr>
                <a:xfrm>
                  <a:off x="2932185" y="4068956"/>
                  <a:ext cx="425766" cy="0"/>
                </a:xfrm>
                <a:prstGeom prst="straightConnector1">
                  <a:avLst/>
                </a:prstGeom>
                <a:noFill/>
                <a:ln cap="flat" cmpd="sng" w="9525">
                  <a:solidFill>
                    <a:srgbClr val="CC0000"/>
                  </a:solidFill>
                  <a:prstDash val="solid"/>
                  <a:round/>
                  <a:headEnd len="sm" w="sm" type="none"/>
                  <a:tailEnd len="sm" w="sm" type="none"/>
                </a:ln>
              </p:spPr>
            </p:cxnSp>
            <p:cxnSp>
              <p:nvCxnSpPr>
                <p:cNvPr id="8560" name="Google Shape;8560;p73"/>
                <p:cNvCxnSpPr/>
                <p:nvPr/>
              </p:nvCxnSpPr>
              <p:spPr>
                <a:xfrm rot="10800000">
                  <a:off x="3182588" y="4005425"/>
                  <a:ext cx="1589" cy="236654"/>
                </a:xfrm>
                <a:prstGeom prst="straightConnector1">
                  <a:avLst/>
                </a:prstGeom>
                <a:noFill/>
                <a:ln cap="flat" cmpd="sng" w="9525">
                  <a:solidFill>
                    <a:srgbClr val="CC0000"/>
                  </a:solidFill>
                  <a:prstDash val="solid"/>
                  <a:round/>
                  <a:headEnd len="sm" w="sm" type="none"/>
                  <a:tailEnd len="sm" w="sm" type="none"/>
                </a:ln>
              </p:spPr>
            </p:cxnSp>
            <p:cxnSp>
              <p:nvCxnSpPr>
                <p:cNvPr id="8561" name="Google Shape;8561;p73"/>
                <p:cNvCxnSpPr/>
                <p:nvPr/>
              </p:nvCxnSpPr>
              <p:spPr>
                <a:xfrm rot="10800000">
                  <a:off x="3093297" y="4009316"/>
                  <a:ext cx="1589" cy="236654"/>
                </a:xfrm>
                <a:prstGeom prst="straightConnector1">
                  <a:avLst/>
                </a:prstGeom>
                <a:noFill/>
                <a:ln cap="flat" cmpd="sng" w="9525">
                  <a:solidFill>
                    <a:srgbClr val="CC0000"/>
                  </a:solidFill>
                  <a:prstDash val="solid"/>
                  <a:round/>
                  <a:headEnd len="sm" w="sm" type="none"/>
                  <a:tailEnd len="sm" w="sm" type="none"/>
                </a:ln>
              </p:spPr>
            </p:cxnSp>
            <p:cxnSp>
              <p:nvCxnSpPr>
                <p:cNvPr id="8562" name="Google Shape;8562;p73"/>
                <p:cNvCxnSpPr/>
                <p:nvPr/>
              </p:nvCxnSpPr>
              <p:spPr>
                <a:xfrm rot="10800000">
                  <a:off x="3278747" y="4008109"/>
                  <a:ext cx="1589" cy="236654"/>
                </a:xfrm>
                <a:prstGeom prst="straightConnector1">
                  <a:avLst/>
                </a:prstGeom>
                <a:noFill/>
                <a:ln cap="flat" cmpd="sng" w="9525">
                  <a:solidFill>
                    <a:srgbClr val="CC0000"/>
                  </a:solidFill>
                  <a:prstDash val="solid"/>
                  <a:round/>
                  <a:headEnd len="sm" w="sm" type="none"/>
                  <a:tailEnd len="sm" w="sm" type="none"/>
                </a:ln>
              </p:spPr>
            </p:cxnSp>
          </p:grpSp>
          <p:grpSp>
            <p:nvGrpSpPr>
              <p:cNvPr id="8563" name="Google Shape;8563;p73"/>
              <p:cNvGrpSpPr/>
              <p:nvPr/>
            </p:nvGrpSpPr>
            <p:grpSpPr>
              <a:xfrm>
                <a:off x="-1475553" y="1495789"/>
                <a:ext cx="430214" cy="330722"/>
                <a:chOff x="2932185" y="3913304"/>
                <a:chExt cx="430533" cy="330885"/>
              </a:xfrm>
            </p:grpSpPr>
            <p:sp>
              <p:nvSpPr>
                <p:cNvPr id="8564" name="Google Shape;8564;p73"/>
                <p:cNvSpPr/>
                <p:nvPr/>
              </p:nvSpPr>
              <p:spPr>
                <a:xfrm>
                  <a:off x="2936952" y="3913304"/>
                  <a:ext cx="425766" cy="328775"/>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565" name="Google Shape;8565;p73"/>
                <p:cNvCxnSpPr/>
                <p:nvPr/>
              </p:nvCxnSpPr>
              <p:spPr>
                <a:xfrm>
                  <a:off x="2932185" y="4005425"/>
                  <a:ext cx="425766" cy="0"/>
                </a:xfrm>
                <a:prstGeom prst="straightConnector1">
                  <a:avLst/>
                </a:prstGeom>
                <a:noFill/>
                <a:ln cap="flat" cmpd="sng" w="9525">
                  <a:solidFill>
                    <a:srgbClr val="CC0000"/>
                  </a:solidFill>
                  <a:prstDash val="solid"/>
                  <a:round/>
                  <a:headEnd len="sm" w="sm" type="none"/>
                  <a:tailEnd len="sm" w="sm" type="none"/>
                </a:ln>
              </p:spPr>
            </p:cxnSp>
            <p:cxnSp>
              <p:nvCxnSpPr>
                <p:cNvPr id="8566" name="Google Shape;8566;p73"/>
                <p:cNvCxnSpPr/>
                <p:nvPr/>
              </p:nvCxnSpPr>
              <p:spPr>
                <a:xfrm>
                  <a:off x="2932185" y="4068956"/>
                  <a:ext cx="425766" cy="0"/>
                </a:xfrm>
                <a:prstGeom prst="straightConnector1">
                  <a:avLst/>
                </a:prstGeom>
                <a:noFill/>
                <a:ln cap="flat" cmpd="sng" w="9525">
                  <a:solidFill>
                    <a:srgbClr val="CC0000"/>
                  </a:solidFill>
                  <a:prstDash val="solid"/>
                  <a:round/>
                  <a:headEnd len="sm" w="sm" type="none"/>
                  <a:tailEnd len="sm" w="sm" type="none"/>
                </a:ln>
              </p:spPr>
            </p:cxnSp>
            <p:cxnSp>
              <p:nvCxnSpPr>
                <p:cNvPr id="8567" name="Google Shape;8567;p73"/>
                <p:cNvCxnSpPr/>
                <p:nvPr/>
              </p:nvCxnSpPr>
              <p:spPr>
                <a:xfrm rot="10800000">
                  <a:off x="3134122" y="4005425"/>
                  <a:ext cx="1589" cy="236654"/>
                </a:xfrm>
                <a:prstGeom prst="straightConnector1">
                  <a:avLst/>
                </a:prstGeom>
                <a:noFill/>
                <a:ln cap="flat" cmpd="sng" w="9525">
                  <a:solidFill>
                    <a:srgbClr val="CC0000"/>
                  </a:solidFill>
                  <a:prstDash val="solid"/>
                  <a:round/>
                  <a:headEnd len="sm" w="sm" type="none"/>
                  <a:tailEnd len="sm" w="sm" type="none"/>
                </a:ln>
              </p:spPr>
            </p:cxnSp>
            <p:cxnSp>
              <p:nvCxnSpPr>
                <p:cNvPr id="8568" name="Google Shape;8568;p73"/>
                <p:cNvCxnSpPr/>
                <p:nvPr/>
              </p:nvCxnSpPr>
              <p:spPr>
                <a:xfrm rot="10800000">
                  <a:off x="3215190" y="4007535"/>
                  <a:ext cx="1589" cy="236654"/>
                </a:xfrm>
                <a:prstGeom prst="straightConnector1">
                  <a:avLst/>
                </a:prstGeom>
                <a:noFill/>
                <a:ln cap="flat" cmpd="sng" w="9525">
                  <a:solidFill>
                    <a:srgbClr val="CC0000"/>
                  </a:solidFill>
                  <a:prstDash val="solid"/>
                  <a:round/>
                  <a:headEnd len="sm" w="sm" type="none"/>
                  <a:tailEnd len="sm" w="sm" type="none"/>
                </a:ln>
              </p:spPr>
            </p:cxnSp>
            <p:cxnSp>
              <p:nvCxnSpPr>
                <p:cNvPr id="8569" name="Google Shape;8569;p73"/>
                <p:cNvCxnSpPr/>
                <p:nvPr/>
              </p:nvCxnSpPr>
              <p:spPr>
                <a:xfrm rot="10800000">
                  <a:off x="3290394" y="4007533"/>
                  <a:ext cx="1589" cy="236654"/>
                </a:xfrm>
                <a:prstGeom prst="straightConnector1">
                  <a:avLst/>
                </a:prstGeom>
                <a:noFill/>
                <a:ln cap="flat" cmpd="sng" w="9525">
                  <a:solidFill>
                    <a:srgbClr val="CC0000"/>
                  </a:solidFill>
                  <a:prstDash val="solid"/>
                  <a:round/>
                  <a:headEnd len="sm" w="sm" type="none"/>
                  <a:tailEnd len="sm" w="sm" type="none"/>
                </a:ln>
              </p:spPr>
            </p:cxnSp>
          </p:grpSp>
          <p:grpSp>
            <p:nvGrpSpPr>
              <p:cNvPr id="8570" name="Google Shape;8570;p73"/>
              <p:cNvGrpSpPr/>
              <p:nvPr/>
            </p:nvGrpSpPr>
            <p:grpSpPr>
              <a:xfrm>
                <a:off x="-271097" y="1490382"/>
                <a:ext cx="430214" cy="330722"/>
                <a:chOff x="2932185" y="3913304"/>
                <a:chExt cx="430533" cy="330885"/>
              </a:xfrm>
            </p:grpSpPr>
            <p:sp>
              <p:nvSpPr>
                <p:cNvPr id="8571" name="Google Shape;8571;p73"/>
                <p:cNvSpPr/>
                <p:nvPr/>
              </p:nvSpPr>
              <p:spPr>
                <a:xfrm>
                  <a:off x="2936952" y="3913304"/>
                  <a:ext cx="425766" cy="328775"/>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572" name="Google Shape;8572;p73"/>
                <p:cNvCxnSpPr/>
                <p:nvPr/>
              </p:nvCxnSpPr>
              <p:spPr>
                <a:xfrm>
                  <a:off x="2932185" y="4005425"/>
                  <a:ext cx="425766" cy="0"/>
                </a:xfrm>
                <a:prstGeom prst="straightConnector1">
                  <a:avLst/>
                </a:prstGeom>
                <a:noFill/>
                <a:ln cap="flat" cmpd="sng" w="9525">
                  <a:solidFill>
                    <a:srgbClr val="CC0000"/>
                  </a:solidFill>
                  <a:prstDash val="solid"/>
                  <a:round/>
                  <a:headEnd len="sm" w="sm" type="none"/>
                  <a:tailEnd len="sm" w="sm" type="none"/>
                </a:ln>
              </p:spPr>
            </p:cxnSp>
            <p:cxnSp>
              <p:nvCxnSpPr>
                <p:cNvPr id="8573" name="Google Shape;8573;p73"/>
                <p:cNvCxnSpPr/>
                <p:nvPr/>
              </p:nvCxnSpPr>
              <p:spPr>
                <a:xfrm>
                  <a:off x="2932185" y="4068956"/>
                  <a:ext cx="425766" cy="0"/>
                </a:xfrm>
                <a:prstGeom prst="straightConnector1">
                  <a:avLst/>
                </a:prstGeom>
                <a:noFill/>
                <a:ln cap="flat" cmpd="sng" w="9525">
                  <a:solidFill>
                    <a:srgbClr val="CC0000"/>
                  </a:solidFill>
                  <a:prstDash val="solid"/>
                  <a:round/>
                  <a:headEnd len="sm" w="sm" type="none"/>
                  <a:tailEnd len="sm" w="sm" type="none"/>
                </a:ln>
              </p:spPr>
            </p:cxnSp>
            <p:cxnSp>
              <p:nvCxnSpPr>
                <p:cNvPr id="8574" name="Google Shape;8574;p73"/>
                <p:cNvCxnSpPr/>
                <p:nvPr/>
              </p:nvCxnSpPr>
              <p:spPr>
                <a:xfrm rot="10800000">
                  <a:off x="3134122" y="4005425"/>
                  <a:ext cx="1589" cy="236654"/>
                </a:xfrm>
                <a:prstGeom prst="straightConnector1">
                  <a:avLst/>
                </a:prstGeom>
                <a:noFill/>
                <a:ln cap="flat" cmpd="sng" w="9525">
                  <a:solidFill>
                    <a:srgbClr val="CC0000"/>
                  </a:solidFill>
                  <a:prstDash val="solid"/>
                  <a:round/>
                  <a:headEnd len="sm" w="sm" type="none"/>
                  <a:tailEnd len="sm" w="sm" type="none"/>
                </a:ln>
              </p:spPr>
            </p:cxnSp>
            <p:cxnSp>
              <p:nvCxnSpPr>
                <p:cNvPr id="8575" name="Google Shape;8575;p73"/>
                <p:cNvCxnSpPr/>
                <p:nvPr/>
              </p:nvCxnSpPr>
              <p:spPr>
                <a:xfrm rot="10800000">
                  <a:off x="3215190" y="4007535"/>
                  <a:ext cx="1589" cy="236654"/>
                </a:xfrm>
                <a:prstGeom prst="straightConnector1">
                  <a:avLst/>
                </a:prstGeom>
                <a:noFill/>
                <a:ln cap="flat" cmpd="sng" w="9525">
                  <a:solidFill>
                    <a:srgbClr val="CC0000"/>
                  </a:solidFill>
                  <a:prstDash val="solid"/>
                  <a:round/>
                  <a:headEnd len="sm" w="sm" type="none"/>
                  <a:tailEnd len="sm" w="sm" type="none"/>
                </a:ln>
              </p:spPr>
            </p:cxnSp>
            <p:cxnSp>
              <p:nvCxnSpPr>
                <p:cNvPr id="8576" name="Google Shape;8576;p73"/>
                <p:cNvCxnSpPr/>
                <p:nvPr/>
              </p:nvCxnSpPr>
              <p:spPr>
                <a:xfrm rot="10800000">
                  <a:off x="3290394" y="4007533"/>
                  <a:ext cx="1589" cy="236654"/>
                </a:xfrm>
                <a:prstGeom prst="straightConnector1">
                  <a:avLst/>
                </a:prstGeom>
                <a:noFill/>
                <a:ln cap="flat" cmpd="sng" w="9525">
                  <a:solidFill>
                    <a:srgbClr val="CC0000"/>
                  </a:solidFill>
                  <a:prstDash val="solid"/>
                  <a:round/>
                  <a:headEnd len="sm" w="sm" type="none"/>
                  <a:tailEnd len="sm" w="sm" type="none"/>
                </a:ln>
              </p:spPr>
            </p:cxnSp>
          </p:grpSp>
          <p:grpSp>
            <p:nvGrpSpPr>
              <p:cNvPr id="8577" name="Google Shape;8577;p73"/>
              <p:cNvGrpSpPr/>
              <p:nvPr/>
            </p:nvGrpSpPr>
            <p:grpSpPr>
              <a:xfrm>
                <a:off x="722954" y="1484975"/>
                <a:ext cx="430214" cy="330722"/>
                <a:chOff x="2932185" y="3913304"/>
                <a:chExt cx="430533" cy="330885"/>
              </a:xfrm>
            </p:grpSpPr>
            <p:sp>
              <p:nvSpPr>
                <p:cNvPr id="8578" name="Google Shape;8578;p73"/>
                <p:cNvSpPr/>
                <p:nvPr/>
              </p:nvSpPr>
              <p:spPr>
                <a:xfrm>
                  <a:off x="2936952" y="3913304"/>
                  <a:ext cx="425766" cy="328775"/>
                </a:xfrm>
                <a:prstGeom prst="rect">
                  <a:avLst/>
                </a:prstGeom>
                <a:solidFill>
                  <a:srgbClr val="FFFFFF"/>
                </a:solidFill>
                <a:ln cap="flat" cmpd="sng" w="9525">
                  <a:solidFill>
                    <a:srgbClr val="CC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579" name="Google Shape;8579;p73"/>
                <p:cNvCxnSpPr/>
                <p:nvPr/>
              </p:nvCxnSpPr>
              <p:spPr>
                <a:xfrm>
                  <a:off x="2932185" y="4005425"/>
                  <a:ext cx="425766" cy="0"/>
                </a:xfrm>
                <a:prstGeom prst="straightConnector1">
                  <a:avLst/>
                </a:prstGeom>
                <a:noFill/>
                <a:ln cap="flat" cmpd="sng" w="9525">
                  <a:solidFill>
                    <a:srgbClr val="CC0000"/>
                  </a:solidFill>
                  <a:prstDash val="solid"/>
                  <a:round/>
                  <a:headEnd len="sm" w="sm" type="none"/>
                  <a:tailEnd len="sm" w="sm" type="none"/>
                </a:ln>
              </p:spPr>
            </p:cxnSp>
            <p:cxnSp>
              <p:nvCxnSpPr>
                <p:cNvPr id="8580" name="Google Shape;8580;p73"/>
                <p:cNvCxnSpPr/>
                <p:nvPr/>
              </p:nvCxnSpPr>
              <p:spPr>
                <a:xfrm>
                  <a:off x="2932185" y="4068956"/>
                  <a:ext cx="425766" cy="0"/>
                </a:xfrm>
                <a:prstGeom prst="straightConnector1">
                  <a:avLst/>
                </a:prstGeom>
                <a:noFill/>
                <a:ln cap="flat" cmpd="sng" w="9525">
                  <a:solidFill>
                    <a:srgbClr val="CC0000"/>
                  </a:solidFill>
                  <a:prstDash val="solid"/>
                  <a:round/>
                  <a:headEnd len="sm" w="sm" type="none"/>
                  <a:tailEnd len="sm" w="sm" type="none"/>
                </a:ln>
              </p:spPr>
            </p:cxnSp>
            <p:cxnSp>
              <p:nvCxnSpPr>
                <p:cNvPr id="8581" name="Google Shape;8581;p73"/>
                <p:cNvCxnSpPr/>
                <p:nvPr/>
              </p:nvCxnSpPr>
              <p:spPr>
                <a:xfrm rot="10800000">
                  <a:off x="3134122" y="4005425"/>
                  <a:ext cx="1589" cy="236654"/>
                </a:xfrm>
                <a:prstGeom prst="straightConnector1">
                  <a:avLst/>
                </a:prstGeom>
                <a:noFill/>
                <a:ln cap="flat" cmpd="sng" w="9525">
                  <a:solidFill>
                    <a:srgbClr val="CC0000"/>
                  </a:solidFill>
                  <a:prstDash val="solid"/>
                  <a:round/>
                  <a:headEnd len="sm" w="sm" type="none"/>
                  <a:tailEnd len="sm" w="sm" type="none"/>
                </a:ln>
              </p:spPr>
            </p:cxnSp>
            <p:cxnSp>
              <p:nvCxnSpPr>
                <p:cNvPr id="8582" name="Google Shape;8582;p73"/>
                <p:cNvCxnSpPr/>
                <p:nvPr/>
              </p:nvCxnSpPr>
              <p:spPr>
                <a:xfrm rot="10800000">
                  <a:off x="3215190" y="4007535"/>
                  <a:ext cx="1589" cy="236654"/>
                </a:xfrm>
                <a:prstGeom prst="straightConnector1">
                  <a:avLst/>
                </a:prstGeom>
                <a:noFill/>
                <a:ln cap="flat" cmpd="sng" w="9525">
                  <a:solidFill>
                    <a:srgbClr val="CC0000"/>
                  </a:solidFill>
                  <a:prstDash val="solid"/>
                  <a:round/>
                  <a:headEnd len="sm" w="sm" type="none"/>
                  <a:tailEnd len="sm" w="sm" type="none"/>
                </a:ln>
              </p:spPr>
            </p:cxnSp>
            <p:cxnSp>
              <p:nvCxnSpPr>
                <p:cNvPr id="8583" name="Google Shape;8583;p73"/>
                <p:cNvCxnSpPr/>
                <p:nvPr/>
              </p:nvCxnSpPr>
              <p:spPr>
                <a:xfrm rot="10800000">
                  <a:off x="3290394" y="4007533"/>
                  <a:ext cx="1589" cy="236654"/>
                </a:xfrm>
                <a:prstGeom prst="straightConnector1">
                  <a:avLst/>
                </a:prstGeom>
                <a:noFill/>
                <a:ln cap="flat" cmpd="sng" w="9525">
                  <a:solidFill>
                    <a:srgbClr val="CC0000"/>
                  </a:solidFill>
                  <a:prstDash val="solid"/>
                  <a:round/>
                  <a:headEnd len="sm" w="sm" type="none"/>
                  <a:tailEnd len="sm" w="sm" type="none"/>
                </a:ln>
              </p:spPr>
            </p:cxnSp>
          </p:grpSp>
        </p:grpSp>
      </p:grpSp>
      <p:grpSp>
        <p:nvGrpSpPr>
          <p:cNvPr id="8584" name="Google Shape;8584;p73"/>
          <p:cNvGrpSpPr/>
          <p:nvPr/>
        </p:nvGrpSpPr>
        <p:grpSpPr>
          <a:xfrm>
            <a:off x="150312" y="3824598"/>
            <a:ext cx="3084300" cy="1277550"/>
            <a:chOff x="-1402915" y="4974203"/>
            <a:chExt cx="4112400" cy="1703400"/>
          </a:xfrm>
        </p:grpSpPr>
        <p:sp>
          <p:nvSpPr>
            <p:cNvPr id="8585" name="Google Shape;8585;p73"/>
            <p:cNvSpPr txBox="1"/>
            <p:nvPr/>
          </p:nvSpPr>
          <p:spPr>
            <a:xfrm>
              <a:off x="-1402915" y="5588003"/>
              <a:ext cx="4112400" cy="1089600"/>
            </a:xfrm>
            <a:prstGeom prst="rect">
              <a:avLst/>
            </a:prstGeom>
            <a:noFill/>
            <a:ln>
              <a:noFill/>
            </a:ln>
          </p:spPr>
          <p:txBody>
            <a:bodyPr anchorCtr="0" anchor="t" bIns="34275" lIns="68575" spcFirstLastPara="1" rIns="68575" wrap="square" tIns="34275">
              <a:spAutoFit/>
            </a:bodyPr>
            <a:lstStyle/>
            <a:p>
              <a:pPr indent="-177800" lvl="0" marL="177800" marR="0" rtl="0" algn="l">
                <a:lnSpc>
                  <a:spcPct val="90000"/>
                </a:lnSpc>
                <a:spcBef>
                  <a:spcPts val="0"/>
                </a:spcBef>
                <a:spcAft>
                  <a:spcPts val="0"/>
                </a:spcAft>
                <a:buClr>
                  <a:srgbClr val="000090"/>
                </a:buClr>
                <a:buSzPts val="1800"/>
                <a:buFont typeface="Arial"/>
                <a:buNone/>
              </a:pPr>
              <a:r>
                <a:rPr b="1" lang="en-US" sz="1800" u="none" cap="none" strike="noStrike">
                  <a:solidFill>
                    <a:srgbClr val="000090"/>
                  </a:solidFill>
                  <a:latin typeface="Arial"/>
                  <a:ea typeface="Arial"/>
                  <a:cs typeface="Arial"/>
                  <a:sym typeface="Arial"/>
                </a:rPr>
                <a:t>1: </a:t>
              </a:r>
              <a:r>
                <a:rPr lang="en-US" sz="1800"/>
                <a:t>γενικευμένη βασιζόμενη σε ροή προώθηση</a:t>
              </a:r>
              <a:r>
                <a:rPr b="0" lang="en-US" sz="1800" u="none" cap="none" strike="noStrike">
                  <a:solidFill>
                    <a:srgbClr val="000000"/>
                  </a:solidFill>
                  <a:latin typeface="Arial"/>
                  <a:ea typeface="Arial"/>
                  <a:cs typeface="Arial"/>
                  <a:sym typeface="Arial"/>
                </a:rPr>
                <a:t>(</a:t>
              </a:r>
              <a:r>
                <a:rPr lang="en-US" sz="1800"/>
                <a:t>π</a:t>
              </a:r>
              <a:r>
                <a:rPr b="0" lang="en-US" sz="1800" u="none" cap="none" strike="noStrike">
                  <a:solidFill>
                    <a:srgbClr val="000000"/>
                  </a:solidFill>
                  <a:latin typeface="Arial"/>
                  <a:ea typeface="Arial"/>
                  <a:cs typeface="Arial"/>
                  <a:sym typeface="Arial"/>
                </a:rPr>
                <a:t>.</a:t>
              </a:r>
              <a:r>
                <a:rPr lang="en-US" sz="1800"/>
                <a:t>χ</a:t>
              </a:r>
              <a:r>
                <a:rPr b="0" lang="en-US" sz="1800" u="none" cap="none" strike="noStrike">
                  <a:solidFill>
                    <a:srgbClr val="000000"/>
                  </a:solidFill>
                  <a:latin typeface="Arial"/>
                  <a:ea typeface="Arial"/>
                  <a:cs typeface="Arial"/>
                  <a:sym typeface="Arial"/>
                </a:rPr>
                <a:t>., OpenFlow)</a:t>
              </a:r>
              <a:endParaRPr sz="1100"/>
            </a:p>
          </p:txBody>
        </p:sp>
        <p:cxnSp>
          <p:nvCxnSpPr>
            <p:cNvPr id="8586" name="Google Shape;8586;p73"/>
            <p:cNvCxnSpPr>
              <a:stCxn id="8585" idx="0"/>
            </p:cNvCxnSpPr>
            <p:nvPr/>
          </p:nvCxnSpPr>
          <p:spPr>
            <a:xfrm flipH="1" rot="10800000">
              <a:off x="653285" y="4974203"/>
              <a:ext cx="1505700" cy="613800"/>
            </a:xfrm>
            <a:prstGeom prst="straightConnector1">
              <a:avLst/>
            </a:prstGeom>
            <a:solidFill>
              <a:srgbClr val="00CC99"/>
            </a:solidFill>
            <a:ln cap="flat" cmpd="sng" w="9525">
              <a:solidFill>
                <a:srgbClr val="000000"/>
              </a:solidFill>
              <a:prstDash val="solid"/>
              <a:round/>
              <a:headEnd len="sm" w="sm" type="none"/>
              <a:tailEnd len="sm" w="sm" type="none"/>
            </a:ln>
          </p:spPr>
        </p:cxnSp>
      </p:grpSp>
      <p:grpSp>
        <p:nvGrpSpPr>
          <p:cNvPr id="8587" name="Google Shape;8587;p73"/>
          <p:cNvGrpSpPr/>
          <p:nvPr/>
        </p:nvGrpSpPr>
        <p:grpSpPr>
          <a:xfrm>
            <a:off x="6895143" y="2723608"/>
            <a:ext cx="2123514" cy="1732050"/>
            <a:chOff x="69488" y="5025983"/>
            <a:chExt cx="4347900" cy="2309400"/>
          </a:xfrm>
        </p:grpSpPr>
        <p:sp>
          <p:nvSpPr>
            <p:cNvPr id="8588" name="Google Shape;8588;p73"/>
            <p:cNvSpPr txBox="1"/>
            <p:nvPr/>
          </p:nvSpPr>
          <p:spPr>
            <a:xfrm>
              <a:off x="69488" y="5580683"/>
              <a:ext cx="4347900" cy="1754700"/>
            </a:xfrm>
            <a:prstGeom prst="rect">
              <a:avLst/>
            </a:prstGeom>
            <a:noFill/>
            <a:ln>
              <a:noFill/>
            </a:ln>
          </p:spPr>
          <p:txBody>
            <a:bodyPr anchorCtr="0" anchor="t" bIns="34275" lIns="68575" spcFirstLastPara="1" rIns="68575" wrap="square" tIns="34275">
              <a:spAutoFit/>
            </a:bodyPr>
            <a:lstStyle/>
            <a:p>
              <a:pPr indent="-177800" lvl="0" marL="177800" marR="0" rtl="0" algn="l">
                <a:lnSpc>
                  <a:spcPct val="90000"/>
                </a:lnSpc>
                <a:spcBef>
                  <a:spcPts val="0"/>
                </a:spcBef>
                <a:spcAft>
                  <a:spcPts val="0"/>
                </a:spcAft>
                <a:buClr>
                  <a:srgbClr val="000090"/>
                </a:buClr>
                <a:buSzPts val="1800"/>
                <a:buFont typeface="Arial"/>
                <a:buNone/>
              </a:pPr>
              <a:r>
                <a:rPr b="1" lang="en-US" sz="1800" u="none" cap="none" strike="noStrike">
                  <a:solidFill>
                    <a:srgbClr val="000090"/>
                  </a:solidFill>
                  <a:latin typeface="Arial"/>
                  <a:ea typeface="Arial"/>
                  <a:cs typeface="Arial"/>
                  <a:sym typeface="Arial"/>
                </a:rPr>
                <a:t>2. </a:t>
              </a:r>
              <a:r>
                <a:rPr lang="en-US" sz="1800"/>
                <a:t>διαχωρισμός επιπέδου ελέγχου και επιπέδου δεδομένων</a:t>
              </a:r>
              <a:endParaRPr sz="1100"/>
            </a:p>
          </p:txBody>
        </p:sp>
        <p:cxnSp>
          <p:nvCxnSpPr>
            <p:cNvPr id="8589" name="Google Shape;8589;p73"/>
            <p:cNvCxnSpPr>
              <a:stCxn id="8588" idx="0"/>
            </p:cNvCxnSpPr>
            <p:nvPr/>
          </p:nvCxnSpPr>
          <p:spPr>
            <a:xfrm rot="10800000">
              <a:off x="1351838" y="5025983"/>
              <a:ext cx="891600" cy="554700"/>
            </a:xfrm>
            <a:prstGeom prst="straightConnector1">
              <a:avLst/>
            </a:prstGeom>
            <a:solidFill>
              <a:srgbClr val="00CC99"/>
            </a:solidFill>
            <a:ln cap="flat" cmpd="sng" w="9525">
              <a:solidFill>
                <a:srgbClr val="000000"/>
              </a:solidFill>
              <a:prstDash val="solid"/>
              <a:round/>
              <a:headEnd len="sm" w="sm" type="none"/>
              <a:tailEnd len="sm" w="sm" type="none"/>
            </a:ln>
          </p:spPr>
        </p:cxnSp>
      </p:grpSp>
      <p:sp>
        <p:nvSpPr>
          <p:cNvPr id="8590" name="Google Shape;8590;p73"/>
          <p:cNvSpPr txBox="1"/>
          <p:nvPr/>
        </p:nvSpPr>
        <p:spPr>
          <a:xfrm>
            <a:off x="6610146" y="910825"/>
            <a:ext cx="2494800" cy="1316100"/>
          </a:xfrm>
          <a:prstGeom prst="rect">
            <a:avLst/>
          </a:prstGeom>
          <a:noFill/>
          <a:ln>
            <a:noFill/>
          </a:ln>
        </p:spPr>
        <p:txBody>
          <a:bodyPr anchorCtr="0" anchor="t" bIns="34275" lIns="68575" spcFirstLastPara="1" rIns="68575" wrap="square" tIns="34275">
            <a:spAutoFit/>
          </a:bodyPr>
          <a:lstStyle/>
          <a:p>
            <a:pPr indent="-177800" lvl="0" marL="177800" marR="0" rtl="0" algn="l">
              <a:lnSpc>
                <a:spcPct val="90000"/>
              </a:lnSpc>
              <a:spcBef>
                <a:spcPts val="0"/>
              </a:spcBef>
              <a:spcAft>
                <a:spcPts val="0"/>
              </a:spcAft>
              <a:buNone/>
            </a:pPr>
            <a:r>
              <a:rPr b="1" lang="en-US" sz="1400">
                <a:solidFill>
                  <a:srgbClr val="000090"/>
                </a:solidFill>
                <a:latin typeface="Arial"/>
                <a:ea typeface="Arial"/>
                <a:cs typeface="Arial"/>
                <a:sym typeface="Arial"/>
              </a:rPr>
              <a:t>3</a:t>
            </a:r>
            <a:r>
              <a:rPr b="1" lang="en-US" sz="1800">
                <a:solidFill>
                  <a:srgbClr val="000090"/>
                </a:solidFill>
                <a:latin typeface="Arial"/>
                <a:ea typeface="Arial"/>
                <a:cs typeface="Arial"/>
                <a:sym typeface="Arial"/>
              </a:rPr>
              <a:t>. </a:t>
            </a:r>
            <a:r>
              <a:rPr lang="en-US" sz="1800"/>
              <a:t>οι λειτουργίες </a:t>
            </a:r>
            <a:r>
              <a:rPr lang="en-US" sz="1800"/>
              <a:t>επιπέδου</a:t>
            </a:r>
            <a:r>
              <a:rPr lang="en-US" sz="1800"/>
              <a:t> ελέγχου είναι εξωτερικές σε σχέση με τους μεταγωγείς</a:t>
            </a:r>
            <a:endParaRPr sz="1400">
              <a:solidFill>
                <a:srgbClr val="000000"/>
              </a:solidFill>
              <a:latin typeface="Arial"/>
              <a:ea typeface="Arial"/>
              <a:cs typeface="Arial"/>
              <a:sym typeface="Arial"/>
            </a:endParaRPr>
          </a:p>
        </p:txBody>
      </p:sp>
      <p:cxnSp>
        <p:nvCxnSpPr>
          <p:cNvPr id="8591" name="Google Shape;8591;p73"/>
          <p:cNvCxnSpPr/>
          <p:nvPr/>
        </p:nvCxnSpPr>
        <p:spPr>
          <a:xfrm flipH="1" rot="10800000">
            <a:off x="6206525" y="1195278"/>
            <a:ext cx="463800" cy="483900"/>
          </a:xfrm>
          <a:prstGeom prst="straightConnector1">
            <a:avLst/>
          </a:prstGeom>
          <a:solidFill>
            <a:srgbClr val="00CC99"/>
          </a:solidFill>
          <a:ln cap="flat" cmpd="sng" w="9525">
            <a:solidFill>
              <a:srgbClr val="000000"/>
            </a:solidFill>
            <a:prstDash val="solid"/>
            <a:round/>
            <a:headEnd len="sm" w="sm" type="none"/>
            <a:tailEnd len="sm" w="sm" type="none"/>
          </a:ln>
        </p:spPr>
      </p:cxnSp>
      <p:sp>
        <p:nvSpPr>
          <p:cNvPr id="8592" name="Google Shape;8592;p73"/>
          <p:cNvSpPr/>
          <p:nvPr/>
        </p:nvSpPr>
        <p:spPr>
          <a:xfrm>
            <a:off x="2714320" y="1076540"/>
            <a:ext cx="544200" cy="257100"/>
          </a:xfrm>
          <a:prstGeom prst="ellipse">
            <a:avLst/>
          </a:prstGeom>
          <a:solidFill>
            <a:srgbClr val="E1EFD8">
              <a:alpha val="69803"/>
            </a:srgbClr>
          </a:solidFill>
          <a:ln cap="flat" cmpd="sng" w="9525">
            <a:solidFill>
              <a:srgbClr val="008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593" name="Google Shape;8593;p73"/>
          <p:cNvSpPr/>
          <p:nvPr/>
        </p:nvSpPr>
        <p:spPr>
          <a:xfrm>
            <a:off x="3463586" y="1069904"/>
            <a:ext cx="544200" cy="257100"/>
          </a:xfrm>
          <a:prstGeom prst="ellipse">
            <a:avLst/>
          </a:prstGeom>
          <a:solidFill>
            <a:srgbClr val="E1EFD8">
              <a:alpha val="69803"/>
            </a:srgbClr>
          </a:solidFill>
          <a:ln cap="flat" cmpd="sng" w="9525">
            <a:solidFill>
              <a:srgbClr val="008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594" name="Google Shape;8594;p73"/>
          <p:cNvSpPr/>
          <p:nvPr/>
        </p:nvSpPr>
        <p:spPr>
          <a:xfrm>
            <a:off x="5573488" y="1063271"/>
            <a:ext cx="544200" cy="257100"/>
          </a:xfrm>
          <a:prstGeom prst="ellipse">
            <a:avLst/>
          </a:prstGeom>
          <a:solidFill>
            <a:srgbClr val="E1EFD8">
              <a:alpha val="69803"/>
            </a:srgbClr>
          </a:solidFill>
          <a:ln cap="flat" cmpd="sng" w="9525">
            <a:solidFill>
              <a:srgbClr val="008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595" name="Google Shape;8595;p73"/>
          <p:cNvSpPr txBox="1"/>
          <p:nvPr/>
        </p:nvSpPr>
        <p:spPr>
          <a:xfrm>
            <a:off x="4677407" y="893093"/>
            <a:ext cx="446400" cy="438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2400">
                <a:solidFill>
                  <a:srgbClr val="008000"/>
                </a:solidFill>
                <a:latin typeface="Arial"/>
                <a:ea typeface="Arial"/>
                <a:cs typeface="Arial"/>
                <a:sym typeface="Arial"/>
              </a:rPr>
              <a:t>…</a:t>
            </a:r>
            <a:endParaRPr sz="1100"/>
          </a:p>
        </p:txBody>
      </p:sp>
      <p:cxnSp>
        <p:nvCxnSpPr>
          <p:cNvPr id="8596" name="Google Shape;8596;p73"/>
          <p:cNvCxnSpPr/>
          <p:nvPr/>
        </p:nvCxnSpPr>
        <p:spPr>
          <a:xfrm flipH="1" rot="10800000">
            <a:off x="6171255" y="1195979"/>
            <a:ext cx="498000" cy="900"/>
          </a:xfrm>
          <a:prstGeom prst="straightConnector1">
            <a:avLst/>
          </a:prstGeom>
          <a:solidFill>
            <a:srgbClr val="00CC99"/>
          </a:solidFill>
          <a:ln cap="flat" cmpd="sng" w="9525">
            <a:solidFill>
              <a:srgbClr val="000000"/>
            </a:solidFill>
            <a:prstDash val="solid"/>
            <a:round/>
            <a:headEnd len="sm" w="sm" type="none"/>
            <a:tailEnd len="sm" w="sm" type="none"/>
          </a:ln>
        </p:spPr>
      </p:cxnSp>
      <p:sp>
        <p:nvSpPr>
          <p:cNvPr id="8597" name="Google Shape;8597;p73"/>
          <p:cNvSpPr txBox="1"/>
          <p:nvPr/>
        </p:nvSpPr>
        <p:spPr>
          <a:xfrm>
            <a:off x="2712791" y="1073750"/>
            <a:ext cx="550200" cy="408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100">
                <a:solidFill>
                  <a:srgbClr val="000000"/>
                </a:solidFill>
                <a:latin typeface="Arial"/>
                <a:ea typeface="Arial"/>
                <a:cs typeface="Arial"/>
                <a:sym typeface="Arial"/>
              </a:rPr>
              <a:t>routing</a:t>
            </a:r>
            <a:endParaRPr sz="1100"/>
          </a:p>
        </p:txBody>
      </p:sp>
      <p:sp>
        <p:nvSpPr>
          <p:cNvPr id="8598" name="Google Shape;8598;p73"/>
          <p:cNvSpPr txBox="1"/>
          <p:nvPr/>
        </p:nvSpPr>
        <p:spPr>
          <a:xfrm>
            <a:off x="3483369" y="1045051"/>
            <a:ext cx="607200" cy="304800"/>
          </a:xfrm>
          <a:prstGeom prst="rect">
            <a:avLst/>
          </a:prstGeom>
          <a:noFill/>
          <a:ln>
            <a:noFill/>
          </a:ln>
        </p:spPr>
        <p:txBody>
          <a:bodyPr anchorCtr="0" anchor="t" bIns="34275" lIns="68575" spcFirstLastPara="1" rIns="68575" wrap="square" tIns="34275">
            <a:spAutoFit/>
          </a:bodyPr>
          <a:lstStyle/>
          <a:p>
            <a:pPr indent="0" lvl="0" marL="0" marR="0" rtl="0" algn="l">
              <a:lnSpc>
                <a:spcPct val="85000"/>
              </a:lnSpc>
              <a:spcBef>
                <a:spcPts val="0"/>
              </a:spcBef>
              <a:spcAft>
                <a:spcPts val="0"/>
              </a:spcAft>
              <a:buNone/>
            </a:pPr>
            <a:r>
              <a:rPr lang="en-US" sz="900">
                <a:solidFill>
                  <a:srgbClr val="000000"/>
                </a:solidFill>
                <a:latin typeface="Arial"/>
                <a:ea typeface="Arial"/>
                <a:cs typeface="Arial"/>
                <a:sym typeface="Arial"/>
              </a:rPr>
              <a:t>access control</a:t>
            </a:r>
            <a:endParaRPr sz="1100"/>
          </a:p>
        </p:txBody>
      </p:sp>
      <p:sp>
        <p:nvSpPr>
          <p:cNvPr id="8599" name="Google Shape;8599;p73"/>
          <p:cNvSpPr txBox="1"/>
          <p:nvPr/>
        </p:nvSpPr>
        <p:spPr>
          <a:xfrm>
            <a:off x="5552679" y="1037159"/>
            <a:ext cx="607200" cy="304800"/>
          </a:xfrm>
          <a:prstGeom prst="rect">
            <a:avLst/>
          </a:prstGeom>
          <a:noFill/>
          <a:ln>
            <a:noFill/>
          </a:ln>
        </p:spPr>
        <p:txBody>
          <a:bodyPr anchorCtr="0" anchor="t" bIns="34275" lIns="68575" spcFirstLastPara="1" rIns="68575" wrap="square" tIns="34275">
            <a:spAutoFit/>
          </a:bodyPr>
          <a:lstStyle/>
          <a:p>
            <a:pPr indent="0" lvl="0" marL="0" marR="0" rtl="0" algn="ctr">
              <a:lnSpc>
                <a:spcPct val="85000"/>
              </a:lnSpc>
              <a:spcBef>
                <a:spcPts val="0"/>
              </a:spcBef>
              <a:spcAft>
                <a:spcPts val="0"/>
              </a:spcAft>
              <a:buNone/>
            </a:pPr>
            <a:r>
              <a:rPr lang="en-US" sz="900">
                <a:solidFill>
                  <a:srgbClr val="000000"/>
                </a:solidFill>
                <a:latin typeface="Arial"/>
                <a:ea typeface="Arial"/>
                <a:cs typeface="Arial"/>
                <a:sym typeface="Arial"/>
              </a:rPr>
              <a:t>load</a:t>
            </a:r>
            <a:endParaRPr sz="1100"/>
          </a:p>
          <a:p>
            <a:pPr indent="0" lvl="0" marL="0" marR="0" rtl="0" algn="ctr">
              <a:lnSpc>
                <a:spcPct val="85000"/>
              </a:lnSpc>
              <a:spcBef>
                <a:spcPts val="0"/>
              </a:spcBef>
              <a:spcAft>
                <a:spcPts val="0"/>
              </a:spcAft>
              <a:buNone/>
            </a:pPr>
            <a:r>
              <a:rPr lang="en-US" sz="900">
                <a:solidFill>
                  <a:srgbClr val="000000"/>
                </a:solidFill>
                <a:latin typeface="Arial"/>
                <a:ea typeface="Arial"/>
                <a:cs typeface="Arial"/>
                <a:sym typeface="Arial"/>
              </a:rPr>
              <a:t>balance</a:t>
            </a:r>
            <a:endParaRPr sz="1100"/>
          </a:p>
        </p:txBody>
      </p:sp>
      <p:grpSp>
        <p:nvGrpSpPr>
          <p:cNvPr id="8600" name="Google Shape;8600;p73"/>
          <p:cNvGrpSpPr/>
          <p:nvPr/>
        </p:nvGrpSpPr>
        <p:grpSpPr>
          <a:xfrm>
            <a:off x="206775" y="1060144"/>
            <a:ext cx="2442600" cy="817200"/>
            <a:chOff x="275700" y="1413525"/>
            <a:chExt cx="3256800" cy="1089600"/>
          </a:xfrm>
        </p:grpSpPr>
        <p:sp>
          <p:nvSpPr>
            <p:cNvPr id="8601" name="Google Shape;8601;p73"/>
            <p:cNvSpPr txBox="1"/>
            <p:nvPr/>
          </p:nvSpPr>
          <p:spPr>
            <a:xfrm>
              <a:off x="275700" y="1413525"/>
              <a:ext cx="3256800" cy="1089600"/>
            </a:xfrm>
            <a:prstGeom prst="rect">
              <a:avLst/>
            </a:prstGeom>
            <a:noFill/>
            <a:ln>
              <a:noFill/>
            </a:ln>
          </p:spPr>
          <p:txBody>
            <a:bodyPr anchorCtr="0" anchor="t" bIns="34275" lIns="68575" spcFirstLastPara="1" rIns="68575" wrap="square" tIns="34275">
              <a:spAutoFit/>
            </a:bodyPr>
            <a:lstStyle/>
            <a:p>
              <a:pPr indent="-177800" lvl="0" marL="177800" marR="0" rtl="0" algn="l">
                <a:lnSpc>
                  <a:spcPct val="90000"/>
                </a:lnSpc>
                <a:spcBef>
                  <a:spcPts val="0"/>
                </a:spcBef>
                <a:spcAft>
                  <a:spcPts val="0"/>
                </a:spcAft>
                <a:buClr>
                  <a:srgbClr val="000090"/>
                </a:buClr>
                <a:buSzPts val="1800"/>
                <a:buFont typeface="Arial"/>
                <a:buNone/>
              </a:pPr>
              <a:r>
                <a:rPr b="1" lang="en-US" sz="1800" u="none" cap="none" strike="noStrike">
                  <a:solidFill>
                    <a:srgbClr val="000090"/>
                  </a:solidFill>
                  <a:latin typeface="Arial"/>
                  <a:ea typeface="Arial"/>
                  <a:cs typeface="Arial"/>
                  <a:sym typeface="Arial"/>
                </a:rPr>
                <a:t>4. </a:t>
              </a:r>
              <a:r>
                <a:rPr lang="en-US" sz="1800"/>
                <a:t>προγραμματιζόμενες εφαρμογές ελέγχου</a:t>
              </a:r>
              <a:endParaRPr sz="1100"/>
            </a:p>
          </p:txBody>
        </p:sp>
        <p:cxnSp>
          <p:nvCxnSpPr>
            <p:cNvPr id="8602" name="Google Shape;8602;p73"/>
            <p:cNvCxnSpPr/>
            <p:nvPr/>
          </p:nvCxnSpPr>
          <p:spPr>
            <a:xfrm flipH="1" rot="10800000">
              <a:off x="2928800" y="1615850"/>
              <a:ext cx="603300" cy="174900"/>
            </a:xfrm>
            <a:prstGeom prst="straightConnector1">
              <a:avLst/>
            </a:prstGeom>
            <a:noFill/>
            <a:ln cap="flat" cmpd="sng" w="12700">
              <a:solidFill>
                <a:schemeClr val="dk1"/>
              </a:solidFill>
              <a:prstDash val="solid"/>
              <a:miter lim="800000"/>
              <a:headEnd len="sm" w="sm" type="none"/>
              <a:tailEnd len="sm" w="sm" type="none"/>
            </a:ln>
          </p:spPr>
        </p:cxn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84"/>
                                        </p:tgtEl>
                                        <p:attrNameLst>
                                          <p:attrName>style.visibility</p:attrName>
                                        </p:attrNameLst>
                                      </p:cBhvr>
                                      <p:to>
                                        <p:strVal val="visible"/>
                                      </p:to>
                                    </p:set>
                                    <p:animEffect filter="fade" transition="in">
                                      <p:cBhvr>
                                        <p:cTn dur="500"/>
                                        <p:tgtEl>
                                          <p:spTgt spid="85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87"/>
                                        </p:tgtEl>
                                        <p:attrNameLst>
                                          <p:attrName>style.visibility</p:attrName>
                                        </p:attrNameLst>
                                      </p:cBhvr>
                                      <p:to>
                                        <p:strVal val="visible"/>
                                      </p:to>
                                    </p:set>
                                    <p:animEffect filter="fade" transition="in">
                                      <p:cBhvr>
                                        <p:cTn dur="500"/>
                                        <p:tgtEl>
                                          <p:spTgt spid="85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90"/>
                                        </p:tgtEl>
                                        <p:attrNameLst>
                                          <p:attrName>style.visibility</p:attrName>
                                        </p:attrNameLst>
                                      </p:cBhvr>
                                      <p:to>
                                        <p:strVal val="visible"/>
                                      </p:to>
                                    </p:set>
                                    <p:animEffect filter="fade" transition="in">
                                      <p:cBhvr>
                                        <p:cTn dur="500"/>
                                        <p:tgtEl>
                                          <p:spTgt spid="8590"/>
                                        </p:tgtEl>
                                      </p:cBhvr>
                                    </p:animEffect>
                                  </p:childTnLst>
                                </p:cTn>
                              </p:par>
                              <p:par>
                                <p:cTn fill="hold" nodeType="withEffect" presetClass="entr" presetID="10" presetSubtype="0">
                                  <p:stCondLst>
                                    <p:cond delay="0"/>
                                  </p:stCondLst>
                                  <p:childTnLst>
                                    <p:set>
                                      <p:cBhvr>
                                        <p:cTn dur="1" fill="hold">
                                          <p:stCondLst>
                                            <p:cond delay="0"/>
                                          </p:stCondLst>
                                        </p:cTn>
                                        <p:tgtEl>
                                          <p:spTgt spid="8591"/>
                                        </p:tgtEl>
                                        <p:attrNameLst>
                                          <p:attrName>style.visibility</p:attrName>
                                        </p:attrNameLst>
                                      </p:cBhvr>
                                      <p:to>
                                        <p:strVal val="visible"/>
                                      </p:to>
                                    </p:set>
                                    <p:animEffect filter="fade" transition="in">
                                      <p:cBhvr>
                                        <p:cTn dur="500"/>
                                        <p:tgtEl>
                                          <p:spTgt spid="8591"/>
                                        </p:tgtEl>
                                      </p:cBhvr>
                                    </p:animEffect>
                                  </p:childTnLst>
                                </p:cTn>
                              </p:par>
                              <p:par>
                                <p:cTn fill="hold" nodeType="withEffect" presetClass="entr" presetID="10" presetSubtype="0">
                                  <p:stCondLst>
                                    <p:cond delay="0"/>
                                  </p:stCondLst>
                                  <p:childTnLst>
                                    <p:set>
                                      <p:cBhvr>
                                        <p:cTn dur="1" fill="hold">
                                          <p:stCondLst>
                                            <p:cond delay="0"/>
                                          </p:stCondLst>
                                        </p:cTn>
                                        <p:tgtEl>
                                          <p:spTgt spid="8596"/>
                                        </p:tgtEl>
                                        <p:attrNameLst>
                                          <p:attrName>style.visibility</p:attrName>
                                        </p:attrNameLst>
                                      </p:cBhvr>
                                      <p:to>
                                        <p:strVal val="visible"/>
                                      </p:to>
                                    </p:set>
                                    <p:animEffect filter="fade" transition="in">
                                      <p:cBhvr>
                                        <p:cTn dur="500"/>
                                        <p:tgtEl>
                                          <p:spTgt spid="85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00"/>
                                        </p:tgtEl>
                                        <p:attrNameLst>
                                          <p:attrName>style.visibility</p:attrName>
                                        </p:attrNameLst>
                                      </p:cBhvr>
                                      <p:to>
                                        <p:strVal val="visible"/>
                                      </p:to>
                                    </p:set>
                                    <p:animEffect filter="fade" transition="in">
                                      <p:cBhvr>
                                        <p:cTn dur="500"/>
                                        <p:tgtEl>
                                          <p:spTgt spid="86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06" name="Shape 8606"/>
        <p:cNvGrpSpPr/>
        <p:nvPr/>
      </p:nvGrpSpPr>
      <p:grpSpPr>
        <a:xfrm>
          <a:off x="0" y="0"/>
          <a:ext cx="0" cy="0"/>
          <a:chOff x="0" y="0"/>
          <a:chExt cx="0" cy="0"/>
        </a:xfrm>
      </p:grpSpPr>
      <p:sp>
        <p:nvSpPr>
          <p:cNvPr id="8607" name="Google Shape;8607;p74"/>
          <p:cNvSpPr txBox="1"/>
          <p:nvPr>
            <p:ph type="title"/>
          </p:nvPr>
        </p:nvSpPr>
        <p:spPr>
          <a:xfrm>
            <a:off x="19050" y="120704"/>
            <a:ext cx="78867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Arial"/>
              <a:buNone/>
            </a:pPr>
            <a:r>
              <a:rPr lang="en-US" sz="3600"/>
              <a:t>Software defined networking (SDN)</a:t>
            </a:r>
            <a:endParaRPr sz="3600"/>
          </a:p>
        </p:txBody>
      </p:sp>
      <p:sp>
        <p:nvSpPr>
          <p:cNvPr id="8608" name="Google Shape;8608;p74"/>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
        <p:nvSpPr>
          <p:cNvPr id="8609" name="Google Shape;8609;p74"/>
          <p:cNvSpPr txBox="1"/>
          <p:nvPr/>
        </p:nvSpPr>
        <p:spPr>
          <a:xfrm>
            <a:off x="10444" y="690712"/>
            <a:ext cx="4326000" cy="4179300"/>
          </a:xfrm>
          <a:prstGeom prst="rect">
            <a:avLst/>
          </a:prstGeom>
          <a:noFill/>
          <a:ln>
            <a:noFill/>
          </a:ln>
        </p:spPr>
        <p:txBody>
          <a:bodyPr anchorCtr="0" anchor="t" bIns="34275" lIns="68575" spcFirstLastPara="1" rIns="68575" wrap="square" tIns="34275">
            <a:noAutofit/>
          </a:bodyPr>
          <a:lstStyle/>
          <a:p>
            <a:pPr indent="0" lvl="0" marL="0" marR="0" rtl="0" algn="l">
              <a:lnSpc>
                <a:spcPct val="85000"/>
              </a:lnSpc>
              <a:spcBef>
                <a:spcPts val="0"/>
              </a:spcBef>
              <a:spcAft>
                <a:spcPts val="0"/>
              </a:spcAft>
              <a:buClr>
                <a:srgbClr val="000099"/>
              </a:buClr>
              <a:buSzPts val="2400"/>
              <a:buFont typeface="Noto Sans Symbols"/>
              <a:buNone/>
            </a:pPr>
            <a:r>
              <a:rPr lang="en-US" sz="2000">
                <a:solidFill>
                  <a:srgbClr val="0000A8"/>
                </a:solidFill>
              </a:rPr>
              <a:t>μεταγωγείς επιπέδου δεδομένων</a:t>
            </a:r>
            <a:r>
              <a:rPr b="0" lang="en-US" sz="2000" u="none" cap="none" strike="noStrike">
                <a:solidFill>
                  <a:srgbClr val="0000A8"/>
                </a:solidFill>
                <a:latin typeface="Arial"/>
                <a:ea typeface="Arial"/>
                <a:cs typeface="Arial"/>
                <a:sym typeface="Arial"/>
              </a:rPr>
              <a:t>:</a:t>
            </a:r>
            <a:endParaRPr sz="2000"/>
          </a:p>
          <a:p>
            <a:pPr indent="-254000" lvl="0" marL="254000" marR="0" rtl="0" algn="l">
              <a:lnSpc>
                <a:spcPct val="95000"/>
              </a:lnSpc>
              <a:spcBef>
                <a:spcPts val="400"/>
              </a:spcBef>
              <a:spcAft>
                <a:spcPts val="0"/>
              </a:spcAft>
              <a:buClr>
                <a:srgbClr val="000099"/>
              </a:buClr>
              <a:buSzPts val="2000"/>
              <a:buFont typeface="Noto Sans Symbols"/>
              <a:buChar char="▪"/>
            </a:pPr>
            <a:r>
              <a:rPr lang="en-US" sz="2000"/>
              <a:t>γρήγοροι</a:t>
            </a:r>
            <a:r>
              <a:rPr b="0" i="0" lang="en-US" sz="2000" u="none" cap="none" strike="noStrike">
                <a:solidFill>
                  <a:srgbClr val="000000"/>
                </a:solidFill>
                <a:latin typeface="Arial"/>
                <a:ea typeface="Arial"/>
                <a:cs typeface="Arial"/>
                <a:sym typeface="Arial"/>
              </a:rPr>
              <a:t>, </a:t>
            </a:r>
            <a:r>
              <a:rPr lang="en-US" sz="2000"/>
              <a:t>απλοί</a:t>
            </a:r>
            <a:r>
              <a:rPr b="0" i="0" lang="en-US" sz="2000" u="none" cap="none" strike="noStrike">
                <a:solidFill>
                  <a:srgbClr val="000000"/>
                </a:solidFill>
                <a:latin typeface="Arial"/>
                <a:ea typeface="Arial"/>
                <a:cs typeface="Arial"/>
                <a:sym typeface="Arial"/>
              </a:rPr>
              <a:t>, </a:t>
            </a:r>
            <a:r>
              <a:rPr lang="en-US" sz="2000"/>
              <a:t>μεταγωγείς που υλοποιούν γενικευμένη προώθηση επιπέδου δεδομένων στο υλικό</a:t>
            </a:r>
            <a:endParaRPr sz="2000"/>
          </a:p>
          <a:p>
            <a:pPr indent="-254000" lvl="0" marL="254000" marR="0" rtl="0" algn="l">
              <a:lnSpc>
                <a:spcPct val="95000"/>
              </a:lnSpc>
              <a:spcBef>
                <a:spcPts val="400"/>
              </a:spcBef>
              <a:spcAft>
                <a:spcPts val="0"/>
              </a:spcAft>
              <a:buClr>
                <a:srgbClr val="000099"/>
              </a:buClr>
              <a:buSzPts val="2000"/>
              <a:buFont typeface="Noto Sans Symbols"/>
              <a:buChar char="▪"/>
            </a:pPr>
            <a:r>
              <a:rPr lang="en-US" sz="2000"/>
              <a:t>πίνακας ροής</a:t>
            </a:r>
            <a:r>
              <a:rPr b="0" i="0" lang="en-US" sz="2000" u="none" cap="none" strike="noStrike">
                <a:solidFill>
                  <a:srgbClr val="000000"/>
                </a:solidFill>
                <a:latin typeface="Arial"/>
                <a:ea typeface="Arial"/>
                <a:cs typeface="Arial"/>
                <a:sym typeface="Arial"/>
              </a:rPr>
              <a:t> (</a:t>
            </a:r>
            <a:r>
              <a:rPr lang="en-US" sz="2000"/>
              <a:t>προώθησης</a:t>
            </a:r>
            <a:r>
              <a:rPr b="0" i="0" lang="en-US" sz="2000" u="none" cap="none" strike="noStrike">
                <a:solidFill>
                  <a:srgbClr val="000000"/>
                </a:solidFill>
                <a:latin typeface="Arial"/>
                <a:ea typeface="Arial"/>
                <a:cs typeface="Arial"/>
                <a:sym typeface="Arial"/>
              </a:rPr>
              <a:t>)</a:t>
            </a:r>
            <a:r>
              <a:rPr b="0" i="0" lang="en-US" sz="2000" u="none" cap="none" strike="noStrike">
                <a:solidFill>
                  <a:srgbClr val="000000"/>
                </a:solidFill>
                <a:latin typeface="Arial"/>
                <a:ea typeface="Arial"/>
                <a:cs typeface="Arial"/>
                <a:sym typeface="Arial"/>
              </a:rPr>
              <a:t> </a:t>
            </a:r>
            <a:r>
              <a:rPr lang="en-US" sz="2000"/>
              <a:t>υπολογίζεται</a:t>
            </a:r>
            <a:r>
              <a:rPr b="0" i="0" lang="en-US" sz="2000" u="none" cap="none" strike="noStrike">
                <a:solidFill>
                  <a:srgbClr val="000000"/>
                </a:solidFill>
                <a:latin typeface="Arial"/>
                <a:ea typeface="Arial"/>
                <a:cs typeface="Arial"/>
                <a:sym typeface="Arial"/>
              </a:rPr>
              <a:t>, </a:t>
            </a:r>
            <a:r>
              <a:rPr lang="en-US" sz="2000"/>
              <a:t>εγκαθίσταται</a:t>
            </a:r>
            <a:r>
              <a:rPr lang="en-US" sz="2000"/>
              <a:t> υπό την επίβλεψη του ελεγκτή</a:t>
            </a:r>
            <a:endParaRPr sz="2000"/>
          </a:p>
          <a:p>
            <a:pPr indent="-254000" lvl="0" marL="254000" marR="0" rtl="0" algn="l">
              <a:lnSpc>
                <a:spcPct val="95000"/>
              </a:lnSpc>
              <a:spcBef>
                <a:spcPts val="400"/>
              </a:spcBef>
              <a:spcAft>
                <a:spcPts val="0"/>
              </a:spcAft>
              <a:buClr>
                <a:srgbClr val="000099"/>
              </a:buClr>
              <a:buSzPts val="2000"/>
              <a:buFont typeface="Noto Sans Symbols"/>
              <a:buChar char="▪"/>
            </a:pPr>
            <a:r>
              <a:rPr b="0" i="0" lang="en-US" sz="2000" u="none" cap="none" strike="noStrike">
                <a:solidFill>
                  <a:srgbClr val="000000"/>
                </a:solidFill>
                <a:latin typeface="Arial"/>
                <a:ea typeface="Arial"/>
                <a:cs typeface="Arial"/>
                <a:sym typeface="Arial"/>
              </a:rPr>
              <a:t>API για τον έλεγχο του μεταγωγέα</a:t>
            </a:r>
            <a:r>
              <a:rPr lang="en-US" sz="2000"/>
              <a:t> </a:t>
            </a:r>
            <a:r>
              <a:rPr b="0" i="0" lang="en-US" sz="2000" u="none" cap="none" strike="noStrike">
                <a:solidFill>
                  <a:srgbClr val="000000"/>
                </a:solidFill>
                <a:latin typeface="Arial"/>
                <a:ea typeface="Arial"/>
                <a:cs typeface="Arial"/>
                <a:sym typeface="Arial"/>
              </a:rPr>
              <a:t>(</a:t>
            </a:r>
            <a:r>
              <a:rPr lang="en-US" sz="2000"/>
              <a:t>π</a:t>
            </a:r>
            <a:r>
              <a:rPr b="0" i="0" lang="en-US" sz="2000" u="none" cap="none" strike="noStrike">
                <a:solidFill>
                  <a:srgbClr val="000000"/>
                </a:solidFill>
                <a:latin typeface="Arial"/>
                <a:ea typeface="Arial"/>
                <a:cs typeface="Arial"/>
                <a:sym typeface="Arial"/>
              </a:rPr>
              <a:t>.</a:t>
            </a:r>
            <a:r>
              <a:rPr lang="en-US" sz="2000"/>
              <a:t>χ</a:t>
            </a:r>
            <a:r>
              <a:rPr b="0" i="0" lang="en-US" sz="2000" u="none" cap="none" strike="noStrike">
                <a:solidFill>
                  <a:srgbClr val="000000"/>
                </a:solidFill>
                <a:latin typeface="Arial"/>
                <a:ea typeface="Arial"/>
                <a:cs typeface="Arial"/>
                <a:sym typeface="Arial"/>
              </a:rPr>
              <a:t>., OpenFlow)</a:t>
            </a:r>
            <a:endParaRPr sz="2000"/>
          </a:p>
          <a:p>
            <a:pPr indent="-190500" lvl="1" marL="482600" marR="0" rtl="0" algn="l">
              <a:lnSpc>
                <a:spcPct val="95000"/>
              </a:lnSpc>
              <a:spcBef>
                <a:spcPts val="400"/>
              </a:spcBef>
              <a:spcAft>
                <a:spcPts val="0"/>
              </a:spcAft>
              <a:buClr>
                <a:srgbClr val="000099"/>
              </a:buClr>
              <a:buSzPts val="2000"/>
              <a:buFont typeface="Arial"/>
              <a:buChar char="•"/>
            </a:pPr>
            <a:r>
              <a:rPr lang="en-US" sz="2000"/>
              <a:t>καθορίζει τι </a:t>
            </a:r>
            <a:r>
              <a:rPr lang="en-US" sz="2000"/>
              <a:t>είναι</a:t>
            </a:r>
            <a:r>
              <a:rPr lang="en-US" sz="2000"/>
              <a:t> </a:t>
            </a:r>
            <a:r>
              <a:rPr lang="en-US" sz="2000"/>
              <a:t>ελέγξιμο</a:t>
            </a:r>
            <a:r>
              <a:rPr b="0" i="0" lang="en-US" sz="2000" u="none" cap="none" strike="noStrike">
                <a:solidFill>
                  <a:srgbClr val="000000"/>
                </a:solidFill>
                <a:latin typeface="Arial"/>
                <a:ea typeface="Arial"/>
                <a:cs typeface="Arial"/>
                <a:sym typeface="Arial"/>
              </a:rPr>
              <a:t>, </a:t>
            </a:r>
            <a:r>
              <a:rPr lang="en-US" sz="2000"/>
              <a:t>και τι όχι</a:t>
            </a:r>
            <a:endParaRPr sz="2000"/>
          </a:p>
          <a:p>
            <a:pPr indent="-254000" lvl="0" marL="254000" marR="0" rtl="0" algn="l">
              <a:lnSpc>
                <a:spcPct val="95000"/>
              </a:lnSpc>
              <a:spcBef>
                <a:spcPts val="400"/>
              </a:spcBef>
              <a:spcAft>
                <a:spcPts val="0"/>
              </a:spcAft>
              <a:buClr>
                <a:srgbClr val="000099"/>
              </a:buClr>
              <a:buSzPts val="2000"/>
              <a:buFont typeface="Noto Sans Symbols"/>
              <a:buChar char="▪"/>
            </a:pPr>
            <a:r>
              <a:rPr lang="en-US" sz="2000"/>
              <a:t>πρωτόκολλο</a:t>
            </a:r>
            <a:r>
              <a:rPr lang="en-US" sz="2000"/>
              <a:t> για την επικοινωνία με τον ελεγκτή</a:t>
            </a:r>
            <a:r>
              <a:rPr b="0" i="0" lang="en-US" sz="2000" u="none" cap="none" strike="noStrike">
                <a:solidFill>
                  <a:srgbClr val="000000"/>
                </a:solidFill>
                <a:latin typeface="Arial"/>
                <a:ea typeface="Arial"/>
                <a:cs typeface="Arial"/>
                <a:sym typeface="Arial"/>
              </a:rPr>
              <a:t> (</a:t>
            </a:r>
            <a:r>
              <a:rPr lang="en-US" sz="2000"/>
              <a:t>π</a:t>
            </a:r>
            <a:r>
              <a:rPr b="0" i="0" lang="en-US" sz="2000" u="none" cap="none" strike="noStrike">
                <a:solidFill>
                  <a:srgbClr val="000000"/>
                </a:solidFill>
                <a:latin typeface="Arial"/>
                <a:ea typeface="Arial"/>
                <a:cs typeface="Arial"/>
                <a:sym typeface="Arial"/>
              </a:rPr>
              <a:t>.</a:t>
            </a:r>
            <a:r>
              <a:rPr lang="en-US" sz="2000"/>
              <a:t>χ</a:t>
            </a:r>
            <a:r>
              <a:rPr b="0" i="0" lang="en-US" sz="2000" u="none" cap="none" strike="noStrike">
                <a:solidFill>
                  <a:srgbClr val="000000"/>
                </a:solidFill>
                <a:latin typeface="Arial"/>
                <a:ea typeface="Arial"/>
                <a:cs typeface="Arial"/>
                <a:sym typeface="Arial"/>
              </a:rPr>
              <a:t>., OpenFlow)</a:t>
            </a:r>
            <a:endParaRPr sz="2000"/>
          </a:p>
          <a:p>
            <a:pPr indent="-114300" lvl="0" marL="254000" marR="0" rtl="0" algn="l">
              <a:lnSpc>
                <a:spcPct val="85000"/>
              </a:lnSpc>
              <a:spcBef>
                <a:spcPts val="400"/>
              </a:spcBef>
              <a:spcAft>
                <a:spcPts val="0"/>
              </a:spcAft>
              <a:buClr>
                <a:srgbClr val="000099"/>
              </a:buClr>
              <a:buSzPts val="2100"/>
              <a:buFont typeface="Noto Sans Symbols"/>
              <a:buNone/>
            </a:pPr>
            <a:r>
              <a:t/>
            </a:r>
            <a:endParaRPr b="0" i="0" sz="2000" u="none" cap="none" strike="noStrike">
              <a:solidFill>
                <a:srgbClr val="000000"/>
              </a:solidFill>
              <a:latin typeface="Arial"/>
              <a:ea typeface="Arial"/>
              <a:cs typeface="Arial"/>
              <a:sym typeface="Arial"/>
            </a:endParaRPr>
          </a:p>
        </p:txBody>
      </p:sp>
      <p:grpSp>
        <p:nvGrpSpPr>
          <p:cNvPr id="8610" name="Google Shape;8610;p74"/>
          <p:cNvGrpSpPr/>
          <p:nvPr/>
        </p:nvGrpSpPr>
        <p:grpSpPr>
          <a:xfrm>
            <a:off x="5104876" y="1107100"/>
            <a:ext cx="2885059" cy="4673641"/>
            <a:chOff x="4990227" y="910464"/>
            <a:chExt cx="3846745" cy="6231521"/>
          </a:xfrm>
        </p:grpSpPr>
        <p:sp>
          <p:nvSpPr>
            <p:cNvPr id="8611" name="Google Shape;8611;p74"/>
            <p:cNvSpPr txBox="1"/>
            <p:nvPr/>
          </p:nvSpPr>
          <p:spPr>
            <a:xfrm>
              <a:off x="8518490" y="4936685"/>
              <a:ext cx="286800" cy="2205300"/>
            </a:xfrm>
            <a:prstGeom prst="rect">
              <a:avLst/>
            </a:prstGeom>
            <a:noFill/>
            <a:ln>
              <a:noFill/>
            </a:ln>
          </p:spPr>
          <p:txBody>
            <a:bodyPr anchorCtr="0" anchor="t" bIns="34275" lIns="68575" spcFirstLastPara="1" rIns="68575" wrap="square" tIns="34275">
              <a:spAutoFit/>
            </a:bodyPr>
            <a:lstStyle/>
            <a:p>
              <a:pPr indent="0" lvl="0" marL="0" marR="0" rtl="0" algn="ctr">
                <a:lnSpc>
                  <a:spcPct val="104499"/>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data</a:t>
              </a:r>
              <a:endParaRPr sz="1100"/>
            </a:p>
            <a:p>
              <a:pPr indent="0" lvl="0" marL="0" marR="0" rtl="0" algn="ctr">
                <a:lnSpc>
                  <a:spcPct val="104499"/>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plane</a:t>
              </a:r>
              <a:endParaRPr sz="1100"/>
            </a:p>
          </p:txBody>
        </p:sp>
        <p:sp>
          <p:nvSpPr>
            <p:cNvPr id="8612" name="Google Shape;8612;p74"/>
            <p:cNvSpPr txBox="1"/>
            <p:nvPr/>
          </p:nvSpPr>
          <p:spPr>
            <a:xfrm>
              <a:off x="8494972" y="2474327"/>
              <a:ext cx="342000" cy="2205300"/>
            </a:xfrm>
            <a:prstGeom prst="rect">
              <a:avLst/>
            </a:prstGeom>
            <a:noFill/>
            <a:ln>
              <a:noFill/>
            </a:ln>
          </p:spPr>
          <p:txBody>
            <a:bodyPr anchorCtr="0" anchor="t" bIns="34275" lIns="68575" spcFirstLastPara="1" rIns="68575" wrap="square" tIns="34275">
              <a:spAutoFit/>
            </a:bodyPr>
            <a:lstStyle/>
            <a:p>
              <a:pPr indent="0" lvl="0" marL="0" marR="0" rtl="0" algn="ctr">
                <a:lnSpc>
                  <a:spcPct val="104499"/>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control</a:t>
              </a:r>
              <a:endParaRPr sz="1100"/>
            </a:p>
            <a:p>
              <a:pPr indent="0" lvl="0" marL="0" marR="0" rtl="0" algn="ctr">
                <a:lnSpc>
                  <a:spcPct val="104499"/>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plane</a:t>
              </a:r>
              <a:endParaRPr sz="1100"/>
            </a:p>
          </p:txBody>
        </p:sp>
        <p:cxnSp>
          <p:nvCxnSpPr>
            <p:cNvPr id="8613" name="Google Shape;8613;p74"/>
            <p:cNvCxnSpPr/>
            <p:nvPr/>
          </p:nvCxnSpPr>
          <p:spPr>
            <a:xfrm flipH="1" rot="10800000">
              <a:off x="5272718" y="4529666"/>
              <a:ext cx="2791783" cy="14329"/>
            </a:xfrm>
            <a:prstGeom prst="straightConnector1">
              <a:avLst/>
            </a:prstGeom>
            <a:noFill/>
            <a:ln cap="flat" cmpd="sng" w="25400">
              <a:solidFill>
                <a:srgbClr val="000000"/>
              </a:solidFill>
              <a:prstDash val="dash"/>
              <a:round/>
              <a:headEnd len="sm" w="sm" type="none"/>
              <a:tailEnd len="sm" w="sm" type="none"/>
            </a:ln>
          </p:spPr>
        </p:cxnSp>
        <p:cxnSp>
          <p:nvCxnSpPr>
            <p:cNvPr id="8614" name="Google Shape;8614;p74"/>
            <p:cNvCxnSpPr/>
            <p:nvPr/>
          </p:nvCxnSpPr>
          <p:spPr>
            <a:xfrm flipH="1" rot="10800000">
              <a:off x="5192283" y="2709335"/>
              <a:ext cx="3041550" cy="18563"/>
            </a:xfrm>
            <a:prstGeom prst="straightConnector1">
              <a:avLst/>
            </a:prstGeom>
            <a:noFill/>
            <a:ln cap="flat" cmpd="sng" w="25400">
              <a:solidFill>
                <a:srgbClr val="000000"/>
              </a:solidFill>
              <a:prstDash val="dash"/>
              <a:round/>
              <a:headEnd len="sm" w="sm" type="none"/>
              <a:tailEnd len="sm" w="sm" type="none"/>
            </a:ln>
          </p:spPr>
        </p:cxnSp>
        <p:grpSp>
          <p:nvGrpSpPr>
            <p:cNvPr id="8615" name="Google Shape;8615;p74"/>
            <p:cNvGrpSpPr/>
            <p:nvPr/>
          </p:nvGrpSpPr>
          <p:grpSpPr>
            <a:xfrm>
              <a:off x="5164667" y="4826000"/>
              <a:ext cx="2979208" cy="973667"/>
              <a:chOff x="2592388" y="5601756"/>
              <a:chExt cx="4027487" cy="939800"/>
            </a:xfrm>
          </p:grpSpPr>
          <p:sp>
            <p:nvSpPr>
              <p:cNvPr id="8616" name="Google Shape;8616;p74"/>
              <p:cNvSpPr/>
              <p:nvPr/>
            </p:nvSpPr>
            <p:spPr>
              <a:xfrm>
                <a:off x="2592388" y="5601756"/>
                <a:ext cx="4027487" cy="939800"/>
              </a:xfrm>
              <a:custGeom>
                <a:rect b="b" l="l" r="r" t="t"/>
                <a:pathLst>
                  <a:path extrusionOk="0" h="10125" w="10001">
                    <a:moveTo>
                      <a:pt x="4" y="4039"/>
                    </a:moveTo>
                    <a:cubicBezTo>
                      <a:pt x="-29" y="2271"/>
                      <a:pt x="194" y="2100"/>
                      <a:pt x="715" y="1595"/>
                    </a:cubicBezTo>
                    <a:cubicBezTo>
                      <a:pt x="1236" y="1089"/>
                      <a:pt x="2417" y="1272"/>
                      <a:pt x="3130" y="1006"/>
                    </a:cubicBezTo>
                    <a:cubicBezTo>
                      <a:pt x="3843" y="740"/>
                      <a:pt x="4397" y="0"/>
                      <a:pt x="4995" y="0"/>
                    </a:cubicBezTo>
                    <a:cubicBezTo>
                      <a:pt x="5593" y="1"/>
                      <a:pt x="6206" y="926"/>
                      <a:pt x="6720" y="1009"/>
                    </a:cubicBezTo>
                    <a:cubicBezTo>
                      <a:pt x="7234" y="1092"/>
                      <a:pt x="7536" y="241"/>
                      <a:pt x="8082" y="497"/>
                    </a:cubicBezTo>
                    <a:cubicBezTo>
                      <a:pt x="8628" y="756"/>
                      <a:pt x="9854" y="442"/>
                      <a:pt x="9989" y="2989"/>
                    </a:cubicBezTo>
                    <a:cubicBezTo>
                      <a:pt x="10124" y="5536"/>
                      <a:pt x="9098" y="5742"/>
                      <a:pt x="8599" y="6797"/>
                    </a:cubicBezTo>
                    <a:cubicBezTo>
                      <a:pt x="8100" y="7852"/>
                      <a:pt x="7544" y="8981"/>
                      <a:pt x="6995" y="9322"/>
                    </a:cubicBezTo>
                    <a:cubicBezTo>
                      <a:pt x="6446" y="9663"/>
                      <a:pt x="5793" y="8957"/>
                      <a:pt x="5307" y="8843"/>
                    </a:cubicBezTo>
                    <a:cubicBezTo>
                      <a:pt x="4819" y="8726"/>
                      <a:pt x="4628" y="10048"/>
                      <a:pt x="4371" y="9912"/>
                    </a:cubicBezTo>
                    <a:cubicBezTo>
                      <a:pt x="4114" y="9775"/>
                      <a:pt x="3505" y="10355"/>
                      <a:pt x="3140" y="10019"/>
                    </a:cubicBezTo>
                    <a:cubicBezTo>
                      <a:pt x="2774" y="9683"/>
                      <a:pt x="2820" y="8138"/>
                      <a:pt x="2179" y="7895"/>
                    </a:cubicBezTo>
                    <a:cubicBezTo>
                      <a:pt x="1586" y="6800"/>
                      <a:pt x="1549" y="8137"/>
                      <a:pt x="1187" y="7495"/>
                    </a:cubicBezTo>
                    <a:cubicBezTo>
                      <a:pt x="825" y="6852"/>
                      <a:pt x="-7" y="6157"/>
                      <a:pt x="4" y="4039"/>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8617" name="Google Shape;8617;p74"/>
              <p:cNvCxnSpPr/>
              <p:nvPr/>
            </p:nvCxnSpPr>
            <p:spPr>
              <a:xfrm flipH="1" rot="10800000">
                <a:off x="3262941" y="5752569"/>
                <a:ext cx="1316038" cy="131762"/>
              </a:xfrm>
              <a:prstGeom prst="straightConnector1">
                <a:avLst/>
              </a:prstGeom>
              <a:noFill/>
              <a:ln cap="flat" cmpd="sng" w="12700">
                <a:solidFill>
                  <a:srgbClr val="000000"/>
                </a:solidFill>
                <a:prstDash val="solid"/>
                <a:round/>
                <a:headEnd len="sm" w="sm" type="none"/>
                <a:tailEnd len="sm" w="sm" type="none"/>
              </a:ln>
            </p:spPr>
          </p:cxnSp>
          <p:cxnSp>
            <p:nvCxnSpPr>
              <p:cNvPr id="8618" name="Google Shape;8618;p74"/>
              <p:cNvCxnSpPr/>
              <p:nvPr/>
            </p:nvCxnSpPr>
            <p:spPr>
              <a:xfrm>
                <a:off x="3151816" y="5939894"/>
                <a:ext cx="2259013" cy="298450"/>
              </a:xfrm>
              <a:prstGeom prst="straightConnector1">
                <a:avLst/>
              </a:prstGeom>
              <a:noFill/>
              <a:ln cap="flat" cmpd="sng" w="12700">
                <a:solidFill>
                  <a:srgbClr val="000000"/>
                </a:solidFill>
                <a:prstDash val="solid"/>
                <a:round/>
                <a:headEnd len="sm" w="sm" type="none"/>
                <a:tailEnd len="sm" w="sm" type="none"/>
              </a:ln>
            </p:spPr>
          </p:cxnSp>
          <p:cxnSp>
            <p:nvCxnSpPr>
              <p:cNvPr id="8619" name="Google Shape;8619;p74"/>
              <p:cNvCxnSpPr/>
              <p:nvPr/>
            </p:nvCxnSpPr>
            <p:spPr>
              <a:xfrm>
                <a:off x="3164516" y="6044669"/>
                <a:ext cx="714375" cy="276225"/>
              </a:xfrm>
              <a:prstGeom prst="straightConnector1">
                <a:avLst/>
              </a:prstGeom>
              <a:noFill/>
              <a:ln cap="flat" cmpd="sng" w="12700">
                <a:solidFill>
                  <a:srgbClr val="000000"/>
                </a:solidFill>
                <a:prstDash val="solid"/>
                <a:round/>
                <a:headEnd len="sm" w="sm" type="none"/>
                <a:tailEnd len="sm" w="sm" type="none"/>
              </a:ln>
            </p:spPr>
          </p:cxnSp>
          <p:cxnSp>
            <p:nvCxnSpPr>
              <p:cNvPr id="8620" name="Google Shape;8620;p74"/>
              <p:cNvCxnSpPr/>
              <p:nvPr/>
            </p:nvCxnSpPr>
            <p:spPr>
              <a:xfrm flipH="1" rot="10800000">
                <a:off x="4182104" y="6238344"/>
                <a:ext cx="1247775" cy="82550"/>
              </a:xfrm>
              <a:prstGeom prst="straightConnector1">
                <a:avLst/>
              </a:prstGeom>
              <a:noFill/>
              <a:ln cap="flat" cmpd="sng" w="12700">
                <a:solidFill>
                  <a:srgbClr val="000000"/>
                </a:solidFill>
                <a:prstDash val="solid"/>
                <a:round/>
                <a:headEnd len="sm" w="sm" type="none"/>
                <a:tailEnd len="sm" w="sm" type="none"/>
              </a:ln>
            </p:spPr>
          </p:cxnSp>
          <p:cxnSp>
            <p:nvCxnSpPr>
              <p:cNvPr id="8621" name="Google Shape;8621;p74"/>
              <p:cNvCxnSpPr/>
              <p:nvPr/>
            </p:nvCxnSpPr>
            <p:spPr>
              <a:xfrm>
                <a:off x="4842504" y="5785906"/>
                <a:ext cx="1057275" cy="123825"/>
              </a:xfrm>
              <a:prstGeom prst="straightConnector1">
                <a:avLst/>
              </a:prstGeom>
              <a:noFill/>
              <a:ln cap="flat" cmpd="sng" w="12700">
                <a:solidFill>
                  <a:srgbClr val="000000"/>
                </a:solidFill>
                <a:prstDash val="solid"/>
                <a:round/>
                <a:headEnd len="sm" w="sm" type="none"/>
                <a:tailEnd len="sm" w="sm" type="none"/>
              </a:ln>
            </p:spPr>
          </p:cxnSp>
          <p:cxnSp>
            <p:nvCxnSpPr>
              <p:cNvPr id="8622" name="Google Shape;8622;p74"/>
              <p:cNvCxnSpPr/>
              <p:nvPr/>
            </p:nvCxnSpPr>
            <p:spPr>
              <a:xfrm flipH="1" rot="10800000">
                <a:off x="4126541" y="5939894"/>
                <a:ext cx="1790700" cy="298450"/>
              </a:xfrm>
              <a:prstGeom prst="straightConnector1">
                <a:avLst/>
              </a:prstGeom>
              <a:noFill/>
              <a:ln cap="flat" cmpd="sng" w="12700">
                <a:solidFill>
                  <a:srgbClr val="000000"/>
                </a:solidFill>
                <a:prstDash val="solid"/>
                <a:round/>
                <a:headEnd len="sm" w="sm" type="none"/>
                <a:tailEnd len="sm" w="sm" type="none"/>
              </a:ln>
            </p:spPr>
          </p:cxnSp>
          <p:cxnSp>
            <p:nvCxnSpPr>
              <p:cNvPr id="8623" name="Google Shape;8623;p74"/>
              <p:cNvCxnSpPr/>
              <p:nvPr/>
            </p:nvCxnSpPr>
            <p:spPr>
              <a:xfrm flipH="1" rot="10800000">
                <a:off x="5453691" y="5968469"/>
                <a:ext cx="588963" cy="269875"/>
              </a:xfrm>
              <a:prstGeom prst="straightConnector1">
                <a:avLst/>
              </a:prstGeom>
              <a:noFill/>
              <a:ln cap="flat" cmpd="sng" w="12700">
                <a:solidFill>
                  <a:srgbClr val="000000"/>
                </a:solidFill>
                <a:prstDash val="solid"/>
                <a:round/>
                <a:headEnd len="sm" w="sm" type="none"/>
                <a:tailEnd len="sm" w="sm" type="none"/>
              </a:ln>
            </p:spPr>
          </p:cxnSp>
          <p:cxnSp>
            <p:nvCxnSpPr>
              <p:cNvPr id="8624" name="Google Shape;8624;p74"/>
              <p:cNvCxnSpPr/>
              <p:nvPr/>
            </p:nvCxnSpPr>
            <p:spPr>
              <a:xfrm>
                <a:off x="4596441" y="5752569"/>
                <a:ext cx="814388" cy="401637"/>
              </a:xfrm>
              <a:prstGeom prst="straightConnector1">
                <a:avLst/>
              </a:prstGeom>
              <a:noFill/>
              <a:ln cap="flat" cmpd="sng" w="12700">
                <a:solidFill>
                  <a:srgbClr val="000000"/>
                </a:solidFill>
                <a:prstDash val="solid"/>
                <a:round/>
                <a:headEnd len="sm" w="sm" type="none"/>
                <a:tailEnd len="sm" w="sm" type="none"/>
              </a:ln>
            </p:spPr>
          </p:cxnSp>
          <p:grpSp>
            <p:nvGrpSpPr>
              <p:cNvPr id="8625" name="Google Shape;8625;p74"/>
              <p:cNvGrpSpPr/>
              <p:nvPr/>
            </p:nvGrpSpPr>
            <p:grpSpPr>
              <a:xfrm>
                <a:off x="5856401" y="5796097"/>
                <a:ext cx="588970" cy="242608"/>
                <a:chOff x="1871277" y="1576300"/>
                <a:chExt cx="1128371" cy="437861"/>
              </a:xfrm>
            </p:grpSpPr>
            <p:sp>
              <p:nvSpPr>
                <p:cNvPr id="8626" name="Google Shape;8626;p74"/>
                <p:cNvSpPr/>
                <p:nvPr/>
              </p:nvSpPr>
              <p:spPr>
                <a:xfrm flipH="1" rot="10800000">
                  <a:off x="1874446" y="1694641"/>
                  <a:ext cx="1125202" cy="319520"/>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627" name="Google Shape;8627;p74"/>
                <p:cNvSpPr/>
                <p:nvPr/>
              </p:nvSpPr>
              <p:spPr>
                <a:xfrm>
                  <a:off x="1871277" y="1739611"/>
                  <a:ext cx="1128371" cy="115973"/>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628" name="Google Shape;8628;p74"/>
                <p:cNvSpPr/>
                <p:nvPr/>
              </p:nvSpPr>
              <p:spPr>
                <a:xfrm flipH="1" rot="10800000">
                  <a:off x="1871277" y="1576300"/>
                  <a:ext cx="1125200" cy="319520"/>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629" name="Google Shape;8629;p74"/>
                <p:cNvSpPr/>
                <p:nvPr/>
              </p:nvSpPr>
              <p:spPr>
                <a:xfrm>
                  <a:off x="2159708" y="1673340"/>
                  <a:ext cx="548339" cy="16094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630" name="Google Shape;8630;p74"/>
                <p:cNvSpPr/>
                <p:nvPr/>
              </p:nvSpPr>
              <p:spPr>
                <a:xfrm>
                  <a:off x="2102655" y="1633103"/>
                  <a:ext cx="662444" cy="111241"/>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631" name="Google Shape;8631;p74"/>
                <p:cNvSpPr/>
                <p:nvPr/>
              </p:nvSpPr>
              <p:spPr>
                <a:xfrm>
                  <a:off x="2536889" y="1727776"/>
                  <a:ext cx="244057" cy="97040"/>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632" name="Google Shape;8632;p74"/>
                <p:cNvSpPr/>
                <p:nvPr/>
              </p:nvSpPr>
              <p:spPr>
                <a:xfrm>
                  <a:off x="2089977" y="1730144"/>
                  <a:ext cx="240888" cy="97039"/>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633" name="Google Shape;8633;p74"/>
                <p:cNvCxnSpPr>
                  <a:endCxn id="8628" idx="2"/>
                </p:cNvCxnSpPr>
                <p:nvPr/>
              </p:nvCxnSpPr>
              <p:spPr>
                <a:xfrm rot="10800000">
                  <a:off x="1871277" y="1736060"/>
                  <a:ext cx="3300" cy="1230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8634" name="Google Shape;8634;p74"/>
                <p:cNvCxnSpPr/>
                <p:nvPr/>
              </p:nvCxnSpPr>
              <p:spPr>
                <a:xfrm rot="10800000">
                  <a:off x="2996477" y="1734877"/>
                  <a:ext cx="3171" cy="123074"/>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8635" name="Google Shape;8635;p74"/>
              <p:cNvGrpSpPr/>
              <p:nvPr/>
            </p:nvGrpSpPr>
            <p:grpSpPr>
              <a:xfrm>
                <a:off x="4375328" y="5654000"/>
                <a:ext cx="588970" cy="242608"/>
                <a:chOff x="1871277" y="1576300"/>
                <a:chExt cx="1128371" cy="437861"/>
              </a:xfrm>
            </p:grpSpPr>
            <p:sp>
              <p:nvSpPr>
                <p:cNvPr id="8636" name="Google Shape;8636;p74"/>
                <p:cNvSpPr/>
                <p:nvPr/>
              </p:nvSpPr>
              <p:spPr>
                <a:xfrm flipH="1" rot="10800000">
                  <a:off x="1874446" y="1694641"/>
                  <a:ext cx="1125202" cy="319520"/>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637" name="Google Shape;8637;p74"/>
                <p:cNvSpPr/>
                <p:nvPr/>
              </p:nvSpPr>
              <p:spPr>
                <a:xfrm>
                  <a:off x="1871277" y="1739611"/>
                  <a:ext cx="1128371" cy="115973"/>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638" name="Google Shape;8638;p74"/>
                <p:cNvSpPr/>
                <p:nvPr/>
              </p:nvSpPr>
              <p:spPr>
                <a:xfrm flipH="1" rot="10800000">
                  <a:off x="1871277" y="1576300"/>
                  <a:ext cx="1125200" cy="319520"/>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639" name="Google Shape;8639;p74"/>
                <p:cNvSpPr/>
                <p:nvPr/>
              </p:nvSpPr>
              <p:spPr>
                <a:xfrm>
                  <a:off x="2159708" y="1673340"/>
                  <a:ext cx="548339" cy="16094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640" name="Google Shape;8640;p74"/>
                <p:cNvSpPr/>
                <p:nvPr/>
              </p:nvSpPr>
              <p:spPr>
                <a:xfrm>
                  <a:off x="2102655" y="1633103"/>
                  <a:ext cx="662444" cy="111241"/>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641" name="Google Shape;8641;p74"/>
                <p:cNvSpPr/>
                <p:nvPr/>
              </p:nvSpPr>
              <p:spPr>
                <a:xfrm>
                  <a:off x="2536889" y="1727776"/>
                  <a:ext cx="244057" cy="97040"/>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642" name="Google Shape;8642;p74"/>
                <p:cNvSpPr/>
                <p:nvPr/>
              </p:nvSpPr>
              <p:spPr>
                <a:xfrm>
                  <a:off x="2089977" y="1730144"/>
                  <a:ext cx="240888" cy="97039"/>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643" name="Google Shape;8643;p74"/>
                <p:cNvCxnSpPr>
                  <a:endCxn id="8638" idx="2"/>
                </p:cNvCxnSpPr>
                <p:nvPr/>
              </p:nvCxnSpPr>
              <p:spPr>
                <a:xfrm rot="10800000">
                  <a:off x="1871277" y="1736060"/>
                  <a:ext cx="3300" cy="1230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8644" name="Google Shape;8644;p74"/>
                <p:cNvCxnSpPr/>
                <p:nvPr/>
              </p:nvCxnSpPr>
              <p:spPr>
                <a:xfrm rot="10800000">
                  <a:off x="2996477" y="1734877"/>
                  <a:ext cx="3171" cy="123074"/>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8645" name="Google Shape;8645;p74"/>
              <p:cNvGrpSpPr/>
              <p:nvPr/>
            </p:nvGrpSpPr>
            <p:grpSpPr>
              <a:xfrm>
                <a:off x="2848241" y="5847813"/>
                <a:ext cx="588970" cy="242608"/>
                <a:chOff x="1871277" y="1576300"/>
                <a:chExt cx="1128371" cy="437861"/>
              </a:xfrm>
            </p:grpSpPr>
            <p:sp>
              <p:nvSpPr>
                <p:cNvPr id="8646" name="Google Shape;8646;p74"/>
                <p:cNvSpPr/>
                <p:nvPr/>
              </p:nvSpPr>
              <p:spPr>
                <a:xfrm flipH="1" rot="10800000">
                  <a:off x="1874446" y="1694641"/>
                  <a:ext cx="1125202" cy="319520"/>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647" name="Google Shape;8647;p74"/>
                <p:cNvSpPr/>
                <p:nvPr/>
              </p:nvSpPr>
              <p:spPr>
                <a:xfrm>
                  <a:off x="1871277" y="1739611"/>
                  <a:ext cx="1128371" cy="115973"/>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648" name="Google Shape;8648;p74"/>
                <p:cNvSpPr/>
                <p:nvPr/>
              </p:nvSpPr>
              <p:spPr>
                <a:xfrm flipH="1" rot="10800000">
                  <a:off x="1871277" y="1576300"/>
                  <a:ext cx="1125200" cy="319520"/>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649" name="Google Shape;8649;p74"/>
                <p:cNvSpPr/>
                <p:nvPr/>
              </p:nvSpPr>
              <p:spPr>
                <a:xfrm>
                  <a:off x="2159708" y="1673340"/>
                  <a:ext cx="548339" cy="16094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650" name="Google Shape;8650;p74"/>
                <p:cNvSpPr/>
                <p:nvPr/>
              </p:nvSpPr>
              <p:spPr>
                <a:xfrm>
                  <a:off x="2102655" y="1633103"/>
                  <a:ext cx="662444" cy="111241"/>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651" name="Google Shape;8651;p74"/>
                <p:cNvSpPr/>
                <p:nvPr/>
              </p:nvSpPr>
              <p:spPr>
                <a:xfrm>
                  <a:off x="2536889" y="1727776"/>
                  <a:ext cx="244057" cy="97040"/>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652" name="Google Shape;8652;p74"/>
                <p:cNvSpPr/>
                <p:nvPr/>
              </p:nvSpPr>
              <p:spPr>
                <a:xfrm>
                  <a:off x="2089977" y="1730144"/>
                  <a:ext cx="240888" cy="97039"/>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653" name="Google Shape;8653;p74"/>
                <p:cNvCxnSpPr>
                  <a:endCxn id="8648" idx="2"/>
                </p:cNvCxnSpPr>
                <p:nvPr/>
              </p:nvCxnSpPr>
              <p:spPr>
                <a:xfrm rot="10800000">
                  <a:off x="1871277" y="1736060"/>
                  <a:ext cx="3300" cy="1230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8654" name="Google Shape;8654;p74"/>
                <p:cNvCxnSpPr/>
                <p:nvPr/>
              </p:nvCxnSpPr>
              <p:spPr>
                <a:xfrm rot="10800000">
                  <a:off x="2996477" y="1734877"/>
                  <a:ext cx="3171" cy="123074"/>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8655" name="Google Shape;8655;p74"/>
              <p:cNvGrpSpPr/>
              <p:nvPr/>
            </p:nvGrpSpPr>
            <p:grpSpPr>
              <a:xfrm>
                <a:off x="5166757" y="6114152"/>
                <a:ext cx="588970" cy="242608"/>
                <a:chOff x="1871277" y="1576300"/>
                <a:chExt cx="1128371" cy="437861"/>
              </a:xfrm>
            </p:grpSpPr>
            <p:sp>
              <p:nvSpPr>
                <p:cNvPr id="8656" name="Google Shape;8656;p74"/>
                <p:cNvSpPr/>
                <p:nvPr/>
              </p:nvSpPr>
              <p:spPr>
                <a:xfrm flipH="1" rot="10800000">
                  <a:off x="1874446" y="1694641"/>
                  <a:ext cx="1125202" cy="319520"/>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657" name="Google Shape;8657;p74"/>
                <p:cNvSpPr/>
                <p:nvPr/>
              </p:nvSpPr>
              <p:spPr>
                <a:xfrm>
                  <a:off x="1871277" y="1739611"/>
                  <a:ext cx="1128371" cy="115973"/>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658" name="Google Shape;8658;p74"/>
                <p:cNvSpPr/>
                <p:nvPr/>
              </p:nvSpPr>
              <p:spPr>
                <a:xfrm flipH="1" rot="10800000">
                  <a:off x="1871277" y="1576300"/>
                  <a:ext cx="1125200" cy="319520"/>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659" name="Google Shape;8659;p74"/>
                <p:cNvSpPr/>
                <p:nvPr/>
              </p:nvSpPr>
              <p:spPr>
                <a:xfrm>
                  <a:off x="2159708" y="1673340"/>
                  <a:ext cx="548339" cy="16094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660" name="Google Shape;8660;p74"/>
                <p:cNvSpPr/>
                <p:nvPr/>
              </p:nvSpPr>
              <p:spPr>
                <a:xfrm>
                  <a:off x="2102655" y="1633103"/>
                  <a:ext cx="662444" cy="111241"/>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661" name="Google Shape;8661;p74"/>
                <p:cNvSpPr/>
                <p:nvPr/>
              </p:nvSpPr>
              <p:spPr>
                <a:xfrm>
                  <a:off x="2536889" y="1727776"/>
                  <a:ext cx="244057" cy="97040"/>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662" name="Google Shape;8662;p74"/>
                <p:cNvSpPr/>
                <p:nvPr/>
              </p:nvSpPr>
              <p:spPr>
                <a:xfrm>
                  <a:off x="2089977" y="1730144"/>
                  <a:ext cx="240888" cy="97039"/>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663" name="Google Shape;8663;p74"/>
                <p:cNvCxnSpPr>
                  <a:endCxn id="8658" idx="2"/>
                </p:cNvCxnSpPr>
                <p:nvPr/>
              </p:nvCxnSpPr>
              <p:spPr>
                <a:xfrm rot="10800000">
                  <a:off x="1871277" y="1736060"/>
                  <a:ext cx="3300" cy="1230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8664" name="Google Shape;8664;p74"/>
                <p:cNvCxnSpPr/>
                <p:nvPr/>
              </p:nvCxnSpPr>
              <p:spPr>
                <a:xfrm rot="10800000">
                  <a:off x="2996477" y="1734877"/>
                  <a:ext cx="3171" cy="123074"/>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8665" name="Google Shape;8665;p74"/>
              <p:cNvGrpSpPr/>
              <p:nvPr/>
            </p:nvGrpSpPr>
            <p:grpSpPr>
              <a:xfrm>
                <a:off x="3704088" y="6206732"/>
                <a:ext cx="588970" cy="242608"/>
                <a:chOff x="1871277" y="1576300"/>
                <a:chExt cx="1128371" cy="437861"/>
              </a:xfrm>
            </p:grpSpPr>
            <p:sp>
              <p:nvSpPr>
                <p:cNvPr id="8666" name="Google Shape;8666;p74"/>
                <p:cNvSpPr/>
                <p:nvPr/>
              </p:nvSpPr>
              <p:spPr>
                <a:xfrm flipH="1" rot="10800000">
                  <a:off x="1874446" y="1694641"/>
                  <a:ext cx="1125202" cy="319520"/>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667" name="Google Shape;8667;p74"/>
                <p:cNvSpPr/>
                <p:nvPr/>
              </p:nvSpPr>
              <p:spPr>
                <a:xfrm>
                  <a:off x="1871277" y="1739611"/>
                  <a:ext cx="1128371" cy="115973"/>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668" name="Google Shape;8668;p74"/>
                <p:cNvSpPr/>
                <p:nvPr/>
              </p:nvSpPr>
              <p:spPr>
                <a:xfrm flipH="1" rot="10800000">
                  <a:off x="1871277" y="1576300"/>
                  <a:ext cx="1125200" cy="319520"/>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669" name="Google Shape;8669;p74"/>
                <p:cNvSpPr/>
                <p:nvPr/>
              </p:nvSpPr>
              <p:spPr>
                <a:xfrm>
                  <a:off x="2159708" y="1673340"/>
                  <a:ext cx="548339" cy="16094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670" name="Google Shape;8670;p74"/>
                <p:cNvSpPr/>
                <p:nvPr/>
              </p:nvSpPr>
              <p:spPr>
                <a:xfrm>
                  <a:off x="2102655" y="1633103"/>
                  <a:ext cx="662444" cy="111241"/>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671" name="Google Shape;8671;p74"/>
                <p:cNvSpPr/>
                <p:nvPr/>
              </p:nvSpPr>
              <p:spPr>
                <a:xfrm>
                  <a:off x="2536889" y="1727776"/>
                  <a:ext cx="244057" cy="97040"/>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672" name="Google Shape;8672;p74"/>
                <p:cNvSpPr/>
                <p:nvPr/>
              </p:nvSpPr>
              <p:spPr>
                <a:xfrm>
                  <a:off x="2089977" y="1730144"/>
                  <a:ext cx="240888" cy="97039"/>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673" name="Google Shape;8673;p74"/>
                <p:cNvCxnSpPr>
                  <a:endCxn id="8668" idx="2"/>
                </p:cNvCxnSpPr>
                <p:nvPr/>
              </p:nvCxnSpPr>
              <p:spPr>
                <a:xfrm rot="10800000">
                  <a:off x="1871277" y="1736060"/>
                  <a:ext cx="3300" cy="1230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8674" name="Google Shape;8674;p74"/>
                <p:cNvCxnSpPr/>
                <p:nvPr/>
              </p:nvCxnSpPr>
              <p:spPr>
                <a:xfrm rot="10800000">
                  <a:off x="2996477" y="1734877"/>
                  <a:ext cx="3171" cy="123074"/>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grpSp>
          <p:nvGrpSpPr>
            <p:cNvPr id="8675" name="Google Shape;8675;p74"/>
            <p:cNvGrpSpPr/>
            <p:nvPr/>
          </p:nvGrpSpPr>
          <p:grpSpPr>
            <a:xfrm>
              <a:off x="4990227" y="3046752"/>
              <a:ext cx="3116606" cy="1053561"/>
              <a:chOff x="4990227" y="2877416"/>
              <a:chExt cx="3116606" cy="1053561"/>
            </a:xfrm>
          </p:grpSpPr>
          <p:sp>
            <p:nvSpPr>
              <p:cNvPr id="8676" name="Google Shape;8676;p74"/>
              <p:cNvSpPr/>
              <p:nvPr/>
            </p:nvSpPr>
            <p:spPr>
              <a:xfrm>
                <a:off x="5418665" y="2913389"/>
                <a:ext cx="2688168" cy="1017588"/>
              </a:xfrm>
              <a:prstGeom prst="rect">
                <a:avLst/>
              </a:prstGeom>
              <a:solidFill>
                <a:srgbClr val="D0D0F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677" name="Google Shape;8677;p74"/>
              <p:cNvSpPr/>
              <p:nvPr/>
            </p:nvSpPr>
            <p:spPr>
              <a:xfrm>
                <a:off x="5218221" y="2877416"/>
                <a:ext cx="213773" cy="1028160"/>
              </a:xfrm>
              <a:custGeom>
                <a:rect b="b" l="l" r="r" t="t"/>
                <a:pathLst>
                  <a:path extrusionOk="0" h="1027869" w="215301">
                    <a:moveTo>
                      <a:pt x="15446" y="745656"/>
                    </a:moveTo>
                    <a:lnTo>
                      <a:pt x="209366" y="0"/>
                    </a:lnTo>
                    <a:cubicBezTo>
                      <a:pt x="211344" y="342623"/>
                      <a:pt x="213323" y="685246"/>
                      <a:pt x="215301" y="1027869"/>
                    </a:cubicBezTo>
                    <a:cubicBezTo>
                      <a:pt x="115469" y="960083"/>
                      <a:pt x="99918" y="931665"/>
                      <a:pt x="87" y="888484"/>
                    </a:cubicBezTo>
                    <a:cubicBezTo>
                      <a:pt x="-1403" y="675204"/>
                      <a:pt x="16936" y="958936"/>
                      <a:pt x="15446" y="745656"/>
                    </a:cubicBezTo>
                    <a:close/>
                  </a:path>
                </a:pathLst>
              </a:custGeom>
              <a:gradFill>
                <a:gsLst>
                  <a:gs pos="0">
                    <a:srgbClr val="F2F2F2"/>
                  </a:gs>
                  <a:gs pos="100000">
                    <a:srgbClr val="D0D0F4"/>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8678" name="Google Shape;8678;p74"/>
              <p:cNvGrpSpPr/>
              <p:nvPr/>
            </p:nvGrpSpPr>
            <p:grpSpPr>
              <a:xfrm>
                <a:off x="4990227" y="3351862"/>
                <a:ext cx="251561" cy="564103"/>
                <a:chOff x="4140" y="429"/>
                <a:chExt cx="1425" cy="2396"/>
              </a:xfrm>
            </p:grpSpPr>
            <p:sp>
              <p:nvSpPr>
                <p:cNvPr id="8679" name="Google Shape;8679;p74"/>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0" name="Google Shape;8680;p74"/>
                <p:cNvSpPr/>
                <p:nvPr/>
              </p:nvSpPr>
              <p:spPr>
                <a:xfrm>
                  <a:off x="4210" y="429"/>
                  <a:ext cx="1046" cy="2285"/>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1" name="Google Shape;8681;p74"/>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2" name="Google Shape;8682;p74"/>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3" name="Google Shape;8683;p74"/>
                <p:cNvSpPr/>
                <p:nvPr/>
              </p:nvSpPr>
              <p:spPr>
                <a:xfrm>
                  <a:off x="4210" y="690"/>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684" name="Google Shape;8684;p74"/>
                <p:cNvGrpSpPr/>
                <p:nvPr/>
              </p:nvGrpSpPr>
              <p:grpSpPr>
                <a:xfrm>
                  <a:off x="4748" y="666"/>
                  <a:ext cx="578" cy="150"/>
                  <a:chOff x="613" y="2566"/>
                  <a:chExt cx="721" cy="144"/>
                </a:xfrm>
              </p:grpSpPr>
              <p:sp>
                <p:nvSpPr>
                  <p:cNvPr id="8685" name="Google Shape;8685;p74"/>
                  <p:cNvSpPr/>
                  <p:nvPr/>
                </p:nvSpPr>
                <p:spPr>
                  <a:xfrm>
                    <a:off x="613" y="2566"/>
                    <a:ext cx="721" cy="14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6" name="Google Shape;8686;p74"/>
                  <p:cNvSpPr/>
                  <p:nvPr/>
                </p:nvSpPr>
                <p:spPr>
                  <a:xfrm>
                    <a:off x="625" y="2581"/>
                    <a:ext cx="696"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687" name="Google Shape;8687;p74"/>
                <p:cNvSpPr/>
                <p:nvPr/>
              </p:nvSpPr>
              <p:spPr>
                <a:xfrm>
                  <a:off x="4220" y="1022"/>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688" name="Google Shape;8688;p74"/>
                <p:cNvGrpSpPr/>
                <p:nvPr/>
              </p:nvGrpSpPr>
              <p:grpSpPr>
                <a:xfrm>
                  <a:off x="4748" y="990"/>
                  <a:ext cx="578" cy="134"/>
                  <a:chOff x="615" y="2564"/>
                  <a:chExt cx="721" cy="139"/>
                </a:xfrm>
              </p:grpSpPr>
              <p:sp>
                <p:nvSpPr>
                  <p:cNvPr id="8689" name="Google Shape;8689;p74"/>
                  <p:cNvSpPr/>
                  <p:nvPr/>
                </p:nvSpPr>
                <p:spPr>
                  <a:xfrm>
                    <a:off x="615" y="2564"/>
                    <a:ext cx="721" cy="139"/>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0" name="Google Shape;8690;p74"/>
                  <p:cNvSpPr/>
                  <p:nvPr/>
                </p:nvSpPr>
                <p:spPr>
                  <a:xfrm>
                    <a:off x="628" y="2581"/>
                    <a:ext cx="69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691" name="Google Shape;8691;p74"/>
                <p:cNvSpPr/>
                <p:nvPr/>
              </p:nvSpPr>
              <p:spPr>
                <a:xfrm>
                  <a:off x="4220" y="1354"/>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2" name="Google Shape;8692;p74"/>
                <p:cNvSpPr/>
                <p:nvPr/>
              </p:nvSpPr>
              <p:spPr>
                <a:xfrm>
                  <a:off x="4230" y="1655"/>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693" name="Google Shape;8693;p74"/>
                <p:cNvGrpSpPr/>
                <p:nvPr/>
              </p:nvGrpSpPr>
              <p:grpSpPr>
                <a:xfrm>
                  <a:off x="4738" y="1647"/>
                  <a:ext cx="578" cy="135"/>
                  <a:chOff x="618" y="2586"/>
                  <a:chExt cx="720" cy="124"/>
                </a:xfrm>
              </p:grpSpPr>
              <p:sp>
                <p:nvSpPr>
                  <p:cNvPr id="8694" name="Google Shape;8694;p74"/>
                  <p:cNvSpPr/>
                  <p:nvPr/>
                </p:nvSpPr>
                <p:spPr>
                  <a:xfrm>
                    <a:off x="618" y="2586"/>
                    <a:ext cx="720" cy="12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5" name="Google Shape;8695;p74"/>
                  <p:cNvSpPr/>
                  <p:nvPr/>
                </p:nvSpPr>
                <p:spPr>
                  <a:xfrm>
                    <a:off x="630" y="2586"/>
                    <a:ext cx="695"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696" name="Google Shape;8696;p74"/>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697" name="Google Shape;8697;p74"/>
                <p:cNvGrpSpPr/>
                <p:nvPr/>
              </p:nvGrpSpPr>
              <p:grpSpPr>
                <a:xfrm>
                  <a:off x="4738" y="1330"/>
                  <a:ext cx="588" cy="134"/>
                  <a:chOff x="613" y="2571"/>
                  <a:chExt cx="732" cy="134"/>
                </a:xfrm>
              </p:grpSpPr>
              <p:sp>
                <p:nvSpPr>
                  <p:cNvPr id="8698" name="Google Shape;8698;p74"/>
                  <p:cNvSpPr/>
                  <p:nvPr/>
                </p:nvSpPr>
                <p:spPr>
                  <a:xfrm>
                    <a:off x="613" y="2571"/>
                    <a:ext cx="732" cy="13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9" name="Google Shape;8699;p74"/>
                  <p:cNvSpPr/>
                  <p:nvPr/>
                </p:nvSpPr>
                <p:spPr>
                  <a:xfrm>
                    <a:off x="625" y="2587"/>
                    <a:ext cx="720"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700" name="Google Shape;8700;p74"/>
                <p:cNvSpPr/>
                <p:nvPr/>
              </p:nvSpPr>
              <p:spPr>
                <a:xfrm>
                  <a:off x="5246" y="429"/>
                  <a:ext cx="70" cy="2285"/>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1" name="Google Shape;8701;p74"/>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2" name="Google Shape;8702;p74"/>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3" name="Google Shape;8703;p74"/>
                <p:cNvSpPr/>
                <p:nvPr/>
              </p:nvSpPr>
              <p:spPr>
                <a:xfrm>
                  <a:off x="5515" y="2611"/>
                  <a:ext cx="50" cy="95"/>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4" name="Google Shape;8704;p74"/>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5" name="Google Shape;8705;p74"/>
                <p:cNvSpPr/>
                <p:nvPr/>
              </p:nvSpPr>
              <p:spPr>
                <a:xfrm>
                  <a:off x="4140" y="2675"/>
                  <a:ext cx="1196" cy="150"/>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6" name="Google Shape;8706;p74"/>
                <p:cNvSpPr/>
                <p:nvPr/>
              </p:nvSpPr>
              <p:spPr>
                <a:xfrm>
                  <a:off x="4210" y="2714"/>
                  <a:ext cx="1066" cy="79"/>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7" name="Google Shape;8707;p74"/>
                <p:cNvSpPr/>
                <p:nvPr/>
              </p:nvSpPr>
              <p:spPr>
                <a:xfrm>
                  <a:off x="4309" y="2382"/>
                  <a:ext cx="159" cy="142"/>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8" name="Google Shape;8708;p74"/>
                <p:cNvSpPr/>
                <p:nvPr/>
              </p:nvSpPr>
              <p:spPr>
                <a:xfrm>
                  <a:off x="4489" y="2382"/>
                  <a:ext cx="159" cy="142"/>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0000"/>
                    </a:solidFill>
                    <a:latin typeface="Arial"/>
                    <a:ea typeface="Arial"/>
                    <a:cs typeface="Arial"/>
                    <a:sym typeface="Arial"/>
                  </a:endParaRPr>
                </a:p>
              </p:txBody>
            </p:sp>
            <p:sp>
              <p:nvSpPr>
                <p:cNvPr id="8709" name="Google Shape;8709;p74"/>
                <p:cNvSpPr/>
                <p:nvPr/>
              </p:nvSpPr>
              <p:spPr>
                <a:xfrm>
                  <a:off x="4658" y="2382"/>
                  <a:ext cx="159" cy="142"/>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10" name="Google Shape;8710;p74"/>
                <p:cNvSpPr/>
                <p:nvPr/>
              </p:nvSpPr>
              <p:spPr>
                <a:xfrm>
                  <a:off x="5067" y="1837"/>
                  <a:ext cx="80" cy="759"/>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711" name="Google Shape;8711;p74"/>
              <p:cNvSpPr txBox="1"/>
              <p:nvPr/>
            </p:nvSpPr>
            <p:spPr>
              <a:xfrm>
                <a:off x="5377031" y="3090332"/>
                <a:ext cx="2659200" cy="625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SDN Controller</a:t>
                </a:r>
                <a:endParaRPr sz="1100"/>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(network operating system)</a:t>
                </a:r>
                <a:endParaRPr sz="1100"/>
              </a:p>
            </p:txBody>
          </p:sp>
        </p:grpSp>
        <p:sp>
          <p:nvSpPr>
            <p:cNvPr id="8712" name="Google Shape;8712;p74"/>
            <p:cNvSpPr txBox="1"/>
            <p:nvPr/>
          </p:nvSpPr>
          <p:spPr>
            <a:xfrm>
              <a:off x="6837708" y="1058305"/>
              <a:ext cx="595035" cy="584776"/>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8000"/>
                </a:buClr>
                <a:buSzPts val="2400"/>
                <a:buFont typeface="Arial"/>
                <a:buNone/>
              </a:pPr>
              <a:r>
                <a:rPr b="0" i="0" lang="en-US" sz="2400" u="none" cap="none" strike="noStrike">
                  <a:solidFill>
                    <a:srgbClr val="008000"/>
                  </a:solidFill>
                  <a:latin typeface="Arial"/>
                  <a:ea typeface="Arial"/>
                  <a:cs typeface="Arial"/>
                  <a:sym typeface="Arial"/>
                </a:rPr>
                <a:t>…</a:t>
              </a:r>
              <a:endParaRPr sz="1100"/>
            </a:p>
          </p:txBody>
        </p:sp>
        <p:grpSp>
          <p:nvGrpSpPr>
            <p:cNvPr id="8713" name="Google Shape;8713;p74"/>
            <p:cNvGrpSpPr/>
            <p:nvPr/>
          </p:nvGrpSpPr>
          <p:grpSpPr>
            <a:xfrm>
              <a:off x="5165914" y="1277466"/>
              <a:ext cx="1023471" cy="764015"/>
              <a:chOff x="4721412" y="1277470"/>
              <a:chExt cx="1023471" cy="764015"/>
            </a:xfrm>
          </p:grpSpPr>
          <p:sp>
            <p:nvSpPr>
              <p:cNvPr id="8714" name="Google Shape;8714;p74"/>
              <p:cNvSpPr/>
              <p:nvPr/>
            </p:nvSpPr>
            <p:spPr>
              <a:xfrm>
                <a:off x="4721412" y="1277470"/>
                <a:ext cx="1023471" cy="590176"/>
              </a:xfrm>
              <a:prstGeom prst="ellipse">
                <a:avLst/>
              </a:prstGeom>
              <a:solidFill>
                <a:srgbClr val="008000">
                  <a:alpha val="69803"/>
                </a:srgbClr>
              </a:solidFill>
              <a:ln cap="flat" cmpd="sng" w="9525">
                <a:solidFill>
                  <a:srgbClr val="008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715" name="Google Shape;8715;p74"/>
              <p:cNvSpPr txBox="1"/>
              <p:nvPr/>
            </p:nvSpPr>
            <p:spPr>
              <a:xfrm>
                <a:off x="4792385" y="1374585"/>
                <a:ext cx="890400" cy="66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routing</a:t>
                </a:r>
                <a:endParaRPr sz="1100"/>
              </a:p>
            </p:txBody>
          </p:sp>
        </p:grpSp>
        <p:grpSp>
          <p:nvGrpSpPr>
            <p:cNvPr id="8716" name="Google Shape;8716;p74"/>
            <p:cNvGrpSpPr/>
            <p:nvPr/>
          </p:nvGrpSpPr>
          <p:grpSpPr>
            <a:xfrm>
              <a:off x="6000628" y="1798416"/>
              <a:ext cx="1023471" cy="811684"/>
              <a:chOff x="6106459" y="1967753"/>
              <a:chExt cx="1023471" cy="811684"/>
            </a:xfrm>
          </p:grpSpPr>
          <p:sp>
            <p:nvSpPr>
              <p:cNvPr id="8717" name="Google Shape;8717;p74"/>
              <p:cNvSpPr/>
              <p:nvPr/>
            </p:nvSpPr>
            <p:spPr>
              <a:xfrm>
                <a:off x="6106459" y="1967753"/>
                <a:ext cx="1023471" cy="590176"/>
              </a:xfrm>
              <a:prstGeom prst="ellipse">
                <a:avLst/>
              </a:prstGeom>
              <a:solidFill>
                <a:srgbClr val="008000">
                  <a:alpha val="69803"/>
                </a:srgbClr>
              </a:solidFill>
              <a:ln cap="flat" cmpd="sng" w="9525">
                <a:solidFill>
                  <a:srgbClr val="008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718" name="Google Shape;8718;p74"/>
              <p:cNvSpPr txBox="1"/>
              <p:nvPr/>
            </p:nvSpPr>
            <p:spPr>
              <a:xfrm>
                <a:off x="6177429" y="1997637"/>
                <a:ext cx="903000" cy="7818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access </a:t>
                </a:r>
                <a:endParaRPr sz="1100"/>
              </a:p>
              <a:p>
                <a:pPr indent="0" lvl="0" marL="0" marR="0" rtl="0" algn="ctr">
                  <a:lnSpc>
                    <a:spcPct val="8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control</a:t>
                </a:r>
                <a:endParaRPr sz="1100"/>
              </a:p>
            </p:txBody>
          </p:sp>
        </p:grpSp>
        <p:grpSp>
          <p:nvGrpSpPr>
            <p:cNvPr id="8719" name="Google Shape;8719;p74"/>
            <p:cNvGrpSpPr/>
            <p:nvPr/>
          </p:nvGrpSpPr>
          <p:grpSpPr>
            <a:xfrm>
              <a:off x="7230837" y="1756871"/>
              <a:ext cx="1023471" cy="811684"/>
              <a:chOff x="6938682" y="977153"/>
              <a:chExt cx="1023471" cy="811684"/>
            </a:xfrm>
          </p:grpSpPr>
          <p:sp>
            <p:nvSpPr>
              <p:cNvPr id="8720" name="Google Shape;8720;p74"/>
              <p:cNvSpPr/>
              <p:nvPr/>
            </p:nvSpPr>
            <p:spPr>
              <a:xfrm>
                <a:off x="6938682" y="977153"/>
                <a:ext cx="1023471" cy="590176"/>
              </a:xfrm>
              <a:prstGeom prst="ellipse">
                <a:avLst/>
              </a:prstGeom>
              <a:solidFill>
                <a:srgbClr val="008000">
                  <a:alpha val="69803"/>
                </a:srgbClr>
              </a:solidFill>
              <a:ln cap="flat" cmpd="sng" w="9525">
                <a:solidFill>
                  <a:srgbClr val="008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721" name="Google Shape;8721;p74"/>
              <p:cNvSpPr txBox="1"/>
              <p:nvPr/>
            </p:nvSpPr>
            <p:spPr>
              <a:xfrm>
                <a:off x="6964568" y="1007037"/>
                <a:ext cx="993300" cy="7818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load</a:t>
                </a:r>
                <a:endParaRPr sz="1100"/>
              </a:p>
              <a:p>
                <a:pPr indent="0" lvl="0" marL="0" marR="0" rtl="0" algn="ctr">
                  <a:lnSpc>
                    <a:spcPct val="8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balance</a:t>
                </a:r>
                <a:endParaRPr sz="1100"/>
              </a:p>
            </p:txBody>
          </p:sp>
        </p:grpSp>
        <p:cxnSp>
          <p:nvCxnSpPr>
            <p:cNvPr id="8722" name="Google Shape;8722;p74"/>
            <p:cNvCxnSpPr/>
            <p:nvPr/>
          </p:nvCxnSpPr>
          <p:spPr>
            <a:xfrm rot="10800000">
              <a:off x="8627245" y="1217948"/>
              <a:ext cx="0" cy="1248832"/>
            </a:xfrm>
            <a:prstGeom prst="straightConnector1">
              <a:avLst/>
            </a:prstGeom>
            <a:solidFill>
              <a:srgbClr val="00CC99"/>
            </a:solidFill>
            <a:ln cap="flat" cmpd="sng" w="9525">
              <a:solidFill>
                <a:srgbClr val="000000"/>
              </a:solidFill>
              <a:prstDash val="solid"/>
              <a:round/>
              <a:headEnd len="sm" w="sm" type="none"/>
              <a:tailEnd len="med" w="med" type="triangle"/>
            </a:ln>
          </p:spPr>
        </p:cxnSp>
        <p:cxnSp>
          <p:nvCxnSpPr>
            <p:cNvPr id="8723" name="Google Shape;8723;p74"/>
            <p:cNvCxnSpPr/>
            <p:nvPr/>
          </p:nvCxnSpPr>
          <p:spPr>
            <a:xfrm>
              <a:off x="8652645" y="2966181"/>
              <a:ext cx="0" cy="1524424"/>
            </a:xfrm>
            <a:prstGeom prst="straightConnector1">
              <a:avLst/>
            </a:prstGeom>
            <a:solidFill>
              <a:srgbClr val="00CC99"/>
            </a:solidFill>
            <a:ln cap="flat" cmpd="sng" w="9525">
              <a:solidFill>
                <a:srgbClr val="000000"/>
              </a:solidFill>
              <a:prstDash val="solid"/>
              <a:round/>
              <a:headEnd len="sm" w="sm" type="none"/>
              <a:tailEnd len="med" w="med" type="triangle"/>
            </a:ln>
          </p:spPr>
        </p:cxnSp>
        <p:cxnSp>
          <p:nvCxnSpPr>
            <p:cNvPr id="8724" name="Google Shape;8724;p74"/>
            <p:cNvCxnSpPr/>
            <p:nvPr/>
          </p:nvCxnSpPr>
          <p:spPr>
            <a:xfrm>
              <a:off x="8661016" y="5381629"/>
              <a:ext cx="0" cy="414864"/>
            </a:xfrm>
            <a:prstGeom prst="straightConnector1">
              <a:avLst/>
            </a:prstGeom>
            <a:solidFill>
              <a:srgbClr val="00CC99"/>
            </a:solidFill>
            <a:ln cap="flat" cmpd="sng" w="9525">
              <a:solidFill>
                <a:srgbClr val="000000"/>
              </a:solidFill>
              <a:prstDash val="solid"/>
              <a:round/>
              <a:headEnd len="sm" w="sm" type="none"/>
              <a:tailEnd len="med" w="med" type="triangle"/>
            </a:ln>
          </p:spPr>
        </p:cxnSp>
        <p:cxnSp>
          <p:nvCxnSpPr>
            <p:cNvPr id="8725" name="Google Shape;8725;p74"/>
            <p:cNvCxnSpPr/>
            <p:nvPr/>
          </p:nvCxnSpPr>
          <p:spPr>
            <a:xfrm rot="10800000">
              <a:off x="8653320" y="4546025"/>
              <a:ext cx="0" cy="414864"/>
            </a:xfrm>
            <a:prstGeom prst="straightConnector1">
              <a:avLst/>
            </a:prstGeom>
            <a:solidFill>
              <a:srgbClr val="00CC99"/>
            </a:solidFill>
            <a:ln cap="flat" cmpd="sng" w="9525">
              <a:solidFill>
                <a:srgbClr val="000000"/>
              </a:solidFill>
              <a:prstDash val="solid"/>
              <a:round/>
              <a:headEnd len="sm" w="sm" type="none"/>
              <a:tailEnd len="med" w="med" type="triangle"/>
            </a:ln>
          </p:spPr>
        </p:cxnSp>
        <p:sp>
          <p:nvSpPr>
            <p:cNvPr id="8726" name="Google Shape;8726;p74"/>
            <p:cNvSpPr txBox="1"/>
            <p:nvPr/>
          </p:nvSpPr>
          <p:spPr>
            <a:xfrm>
              <a:off x="6650715" y="4235599"/>
              <a:ext cx="1635900" cy="318000"/>
            </a:xfrm>
            <a:prstGeom prst="rect">
              <a:avLst/>
            </a:prstGeom>
            <a:noFill/>
            <a:ln>
              <a:noFill/>
            </a:ln>
          </p:spPr>
          <p:txBody>
            <a:bodyPr anchorCtr="0" anchor="t" bIns="34275" lIns="68575" spcFirstLastPara="1" rIns="68575" wrap="square" tIns="34275">
              <a:spAutoFit/>
            </a:bodyPr>
            <a:lstStyle/>
            <a:p>
              <a:pPr indent="0" lvl="0" marL="0" marR="0" rtl="0" algn="ctr">
                <a:lnSpc>
                  <a:spcPct val="104499"/>
                </a:lnSpc>
                <a:spcBef>
                  <a:spcPts val="0"/>
                </a:spcBef>
                <a:spcAft>
                  <a:spcPts val="0"/>
                </a:spcAft>
                <a:buClr>
                  <a:srgbClr val="000000"/>
                </a:buClr>
                <a:buSzPts val="1100"/>
                <a:buFont typeface="Arial"/>
                <a:buNone/>
              </a:pPr>
              <a:r>
                <a:rPr b="0" i="1" lang="en-US" sz="1100" u="none" cap="none" strike="noStrike">
                  <a:solidFill>
                    <a:srgbClr val="000000"/>
                  </a:solidFill>
                  <a:latin typeface="Arial"/>
                  <a:ea typeface="Arial"/>
                  <a:cs typeface="Arial"/>
                  <a:sym typeface="Arial"/>
                </a:rPr>
                <a:t>southbound API</a:t>
              </a:r>
              <a:endParaRPr sz="1100"/>
            </a:p>
          </p:txBody>
        </p:sp>
        <p:sp>
          <p:nvSpPr>
            <p:cNvPr id="8727" name="Google Shape;8727;p74"/>
            <p:cNvSpPr txBox="1"/>
            <p:nvPr/>
          </p:nvSpPr>
          <p:spPr>
            <a:xfrm>
              <a:off x="6646778" y="2717781"/>
              <a:ext cx="1635900" cy="318000"/>
            </a:xfrm>
            <a:prstGeom prst="rect">
              <a:avLst/>
            </a:prstGeom>
            <a:noFill/>
            <a:ln>
              <a:noFill/>
            </a:ln>
          </p:spPr>
          <p:txBody>
            <a:bodyPr anchorCtr="0" anchor="t" bIns="34275" lIns="68575" spcFirstLastPara="1" rIns="68575" wrap="square" tIns="34275">
              <a:spAutoFit/>
            </a:bodyPr>
            <a:lstStyle/>
            <a:p>
              <a:pPr indent="0" lvl="0" marL="0" marR="0" rtl="0" algn="ctr">
                <a:lnSpc>
                  <a:spcPct val="104499"/>
                </a:lnSpc>
                <a:spcBef>
                  <a:spcPts val="0"/>
                </a:spcBef>
                <a:spcAft>
                  <a:spcPts val="0"/>
                </a:spcAft>
                <a:buClr>
                  <a:srgbClr val="000000"/>
                </a:buClr>
                <a:buSzPts val="1100"/>
                <a:buFont typeface="Arial"/>
                <a:buNone/>
              </a:pPr>
              <a:r>
                <a:rPr b="0" i="1" lang="en-US" sz="1100" u="none" cap="none" strike="noStrike">
                  <a:solidFill>
                    <a:srgbClr val="000000"/>
                  </a:solidFill>
                  <a:latin typeface="Arial"/>
                  <a:ea typeface="Arial"/>
                  <a:cs typeface="Arial"/>
                  <a:sym typeface="Arial"/>
                </a:rPr>
                <a:t>northbound API</a:t>
              </a:r>
              <a:endParaRPr sz="1100"/>
            </a:p>
          </p:txBody>
        </p:sp>
        <p:sp>
          <p:nvSpPr>
            <p:cNvPr id="8728" name="Google Shape;8728;p74"/>
            <p:cNvSpPr txBox="1"/>
            <p:nvPr/>
          </p:nvSpPr>
          <p:spPr>
            <a:xfrm>
              <a:off x="5507651" y="5795718"/>
              <a:ext cx="2302800" cy="318000"/>
            </a:xfrm>
            <a:prstGeom prst="rect">
              <a:avLst/>
            </a:prstGeom>
            <a:noFill/>
            <a:ln>
              <a:noFill/>
            </a:ln>
          </p:spPr>
          <p:txBody>
            <a:bodyPr anchorCtr="0" anchor="t" bIns="34275" lIns="68575" spcFirstLastPara="1" rIns="68575" wrap="square" tIns="34275">
              <a:spAutoFit/>
            </a:bodyPr>
            <a:lstStyle/>
            <a:p>
              <a:pPr indent="0" lvl="0" marL="0" marR="0" rtl="0" algn="ctr">
                <a:lnSpc>
                  <a:spcPct val="104499"/>
                </a:lnSpc>
                <a:spcBef>
                  <a:spcPts val="0"/>
                </a:spcBef>
                <a:spcAft>
                  <a:spcPts val="0"/>
                </a:spcAft>
                <a:buClr>
                  <a:srgbClr val="000000"/>
                </a:buClr>
                <a:buSzPts val="1100"/>
                <a:buFont typeface="Arial"/>
                <a:buNone/>
              </a:pPr>
              <a:r>
                <a:rPr b="0" i="1" lang="en-US" sz="1100" u="none" cap="none" strike="noStrike">
                  <a:solidFill>
                    <a:srgbClr val="000000"/>
                  </a:solidFill>
                  <a:latin typeface="Arial"/>
                  <a:ea typeface="Arial"/>
                  <a:cs typeface="Arial"/>
                  <a:sym typeface="Arial"/>
                </a:rPr>
                <a:t>SDN-controlled switches</a:t>
              </a:r>
              <a:endParaRPr sz="1100"/>
            </a:p>
          </p:txBody>
        </p:sp>
        <p:sp>
          <p:nvSpPr>
            <p:cNvPr id="8729" name="Google Shape;8729;p74"/>
            <p:cNvSpPr txBox="1"/>
            <p:nvPr/>
          </p:nvSpPr>
          <p:spPr>
            <a:xfrm>
              <a:off x="5707907" y="910464"/>
              <a:ext cx="2381700" cy="554100"/>
            </a:xfrm>
            <a:prstGeom prst="rect">
              <a:avLst/>
            </a:prstGeom>
            <a:noFill/>
            <a:ln>
              <a:noFill/>
            </a:ln>
          </p:spPr>
          <p:txBody>
            <a:bodyPr anchorCtr="0" anchor="t" bIns="34275" lIns="68575" spcFirstLastPara="1" rIns="68575" wrap="square" tIns="34275">
              <a:spAutoFit/>
            </a:bodyPr>
            <a:lstStyle/>
            <a:p>
              <a:pPr indent="0" lvl="0" marL="0" marR="0" rtl="0" algn="ctr">
                <a:lnSpc>
                  <a:spcPct val="104499"/>
                </a:lnSpc>
                <a:spcBef>
                  <a:spcPts val="0"/>
                </a:spcBef>
                <a:spcAft>
                  <a:spcPts val="0"/>
                </a:spcAft>
                <a:buClr>
                  <a:srgbClr val="000000"/>
                </a:buClr>
                <a:buSzPts val="1100"/>
                <a:buFont typeface="Arial"/>
                <a:buNone/>
              </a:pPr>
              <a:r>
                <a:rPr b="0" i="1" lang="en-US" sz="1100" u="none" cap="none" strike="noStrike">
                  <a:solidFill>
                    <a:srgbClr val="000000"/>
                  </a:solidFill>
                  <a:latin typeface="Arial"/>
                  <a:ea typeface="Arial"/>
                  <a:cs typeface="Arial"/>
                  <a:sym typeface="Arial"/>
                </a:rPr>
                <a:t>network-control applications</a:t>
              </a:r>
              <a:endParaRPr sz="1100"/>
            </a:p>
          </p:txBody>
        </p:sp>
      </p:grpSp>
      <p:sp>
        <p:nvSpPr>
          <p:cNvPr id="8730" name="Google Shape;8730;p74"/>
          <p:cNvSpPr/>
          <p:nvPr/>
        </p:nvSpPr>
        <p:spPr>
          <a:xfrm>
            <a:off x="4951627" y="916319"/>
            <a:ext cx="3100800" cy="2925900"/>
          </a:xfrm>
          <a:prstGeom prst="rect">
            <a:avLst/>
          </a:prstGeom>
          <a:solidFill>
            <a:srgbClr val="FFFFFF">
              <a:alpha val="76862"/>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34" name="Shape 8734"/>
        <p:cNvGrpSpPr/>
        <p:nvPr/>
      </p:nvGrpSpPr>
      <p:grpSpPr>
        <a:xfrm>
          <a:off x="0" y="0"/>
          <a:ext cx="0" cy="0"/>
          <a:chOff x="0" y="0"/>
          <a:chExt cx="0" cy="0"/>
        </a:xfrm>
      </p:grpSpPr>
      <p:sp>
        <p:nvSpPr>
          <p:cNvPr id="8735" name="Google Shape;8735;p75"/>
          <p:cNvSpPr txBox="1"/>
          <p:nvPr>
            <p:ph type="title"/>
          </p:nvPr>
        </p:nvSpPr>
        <p:spPr>
          <a:xfrm>
            <a:off x="19050" y="196904"/>
            <a:ext cx="78867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Arial"/>
              <a:buNone/>
            </a:pPr>
            <a:r>
              <a:rPr lang="en-US" sz="3600"/>
              <a:t>Software defined networking (SDN)</a:t>
            </a:r>
            <a:endParaRPr sz="3600"/>
          </a:p>
        </p:txBody>
      </p:sp>
      <p:sp>
        <p:nvSpPr>
          <p:cNvPr id="8736" name="Google Shape;8736;p75"/>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
        <p:nvSpPr>
          <p:cNvPr id="8737" name="Google Shape;8737;p75"/>
          <p:cNvSpPr txBox="1"/>
          <p:nvPr/>
        </p:nvSpPr>
        <p:spPr>
          <a:xfrm>
            <a:off x="10444" y="938362"/>
            <a:ext cx="4232400" cy="3969900"/>
          </a:xfrm>
          <a:prstGeom prst="rect">
            <a:avLst/>
          </a:prstGeom>
          <a:noFill/>
          <a:ln>
            <a:noFill/>
          </a:ln>
        </p:spPr>
        <p:txBody>
          <a:bodyPr anchorCtr="0" anchor="t" bIns="34275" lIns="68575" spcFirstLastPara="1" rIns="68575" wrap="square" tIns="34275">
            <a:noAutofit/>
          </a:bodyPr>
          <a:lstStyle/>
          <a:p>
            <a:pPr indent="0" lvl="0" marL="0" marR="0" rtl="0" algn="l">
              <a:lnSpc>
                <a:spcPct val="85000"/>
              </a:lnSpc>
              <a:spcBef>
                <a:spcPts val="0"/>
              </a:spcBef>
              <a:spcAft>
                <a:spcPts val="0"/>
              </a:spcAft>
              <a:buClr>
                <a:srgbClr val="000099"/>
              </a:buClr>
              <a:buSzPts val="2400"/>
              <a:buFont typeface="Noto Sans Symbols"/>
              <a:buNone/>
            </a:pPr>
            <a:r>
              <a:rPr lang="en-US" sz="2000">
                <a:solidFill>
                  <a:srgbClr val="0000A8"/>
                </a:solidFill>
              </a:rPr>
              <a:t>ελεγκτής </a:t>
            </a:r>
            <a:r>
              <a:rPr lang="en-US" sz="2000">
                <a:solidFill>
                  <a:srgbClr val="0000A8"/>
                </a:solidFill>
                <a:latin typeface="Arial"/>
                <a:ea typeface="Arial"/>
                <a:cs typeface="Arial"/>
                <a:sym typeface="Arial"/>
              </a:rPr>
              <a:t>SDN (network OS): </a:t>
            </a:r>
            <a:endParaRPr sz="2000"/>
          </a:p>
          <a:p>
            <a:pPr indent="-190500" lvl="0" marL="254000" marR="0" rtl="0" algn="l">
              <a:lnSpc>
                <a:spcPct val="95000"/>
              </a:lnSpc>
              <a:spcBef>
                <a:spcPts val="400"/>
              </a:spcBef>
              <a:spcAft>
                <a:spcPts val="0"/>
              </a:spcAft>
              <a:buClr>
                <a:srgbClr val="000099"/>
              </a:buClr>
              <a:buSzPts val="2000"/>
              <a:buFont typeface="Noto Sans Symbols"/>
              <a:buChar char="▪"/>
            </a:pPr>
            <a:r>
              <a:rPr lang="en-US" sz="2000">
                <a:solidFill>
                  <a:schemeClr val="dk1"/>
                </a:solidFill>
              </a:rPr>
              <a:t>διατηρεί πληροφορία για την κατάσταση του δικτύου</a:t>
            </a:r>
            <a:endParaRPr sz="2000"/>
          </a:p>
          <a:p>
            <a:pPr indent="-190500" lvl="0" marL="254000" marR="0" rtl="0" algn="l">
              <a:lnSpc>
                <a:spcPct val="95000"/>
              </a:lnSpc>
              <a:spcBef>
                <a:spcPts val="400"/>
              </a:spcBef>
              <a:spcAft>
                <a:spcPts val="0"/>
              </a:spcAft>
              <a:buClr>
                <a:srgbClr val="000099"/>
              </a:buClr>
              <a:buSzPts val="2000"/>
              <a:buFont typeface="Noto Sans Symbols"/>
              <a:buChar char="▪"/>
            </a:pPr>
            <a:r>
              <a:rPr lang="en-US" sz="2000">
                <a:solidFill>
                  <a:schemeClr val="dk1"/>
                </a:solidFill>
              </a:rPr>
              <a:t>επικοινωνεί με τις εφαρμογές δικτύου ελέγχου</a:t>
            </a:r>
            <a:r>
              <a:rPr lang="en-US" sz="2000">
                <a:solidFill>
                  <a:schemeClr val="dk1"/>
                </a:solidFill>
                <a:latin typeface="Arial"/>
                <a:ea typeface="Arial"/>
                <a:cs typeface="Arial"/>
                <a:sym typeface="Arial"/>
              </a:rPr>
              <a:t> </a:t>
            </a:r>
            <a:r>
              <a:rPr lang="en-US" sz="2000">
                <a:solidFill>
                  <a:schemeClr val="dk1"/>
                </a:solidFill>
              </a:rPr>
              <a:t>μέσω </a:t>
            </a:r>
            <a:r>
              <a:rPr lang="en-US" sz="2000">
                <a:solidFill>
                  <a:schemeClr val="dk1"/>
                </a:solidFill>
                <a:latin typeface="Arial"/>
                <a:ea typeface="Arial"/>
                <a:cs typeface="Arial"/>
                <a:sym typeface="Arial"/>
              </a:rPr>
              <a:t>API</a:t>
            </a:r>
            <a:endParaRPr sz="2000"/>
          </a:p>
          <a:p>
            <a:pPr indent="-190500" lvl="0" marL="254000" marR="0" rtl="0" algn="l">
              <a:lnSpc>
                <a:spcPct val="95000"/>
              </a:lnSpc>
              <a:spcBef>
                <a:spcPts val="400"/>
              </a:spcBef>
              <a:spcAft>
                <a:spcPts val="0"/>
              </a:spcAft>
              <a:buClr>
                <a:srgbClr val="000099"/>
              </a:buClr>
              <a:buSzPts val="2000"/>
              <a:buFont typeface="Noto Sans Symbols"/>
              <a:buChar char="▪"/>
            </a:pPr>
            <a:r>
              <a:rPr lang="en-US" sz="2000">
                <a:solidFill>
                  <a:schemeClr val="dk1"/>
                </a:solidFill>
              </a:rPr>
              <a:t>επικοινωνεί με</a:t>
            </a:r>
            <a:r>
              <a:rPr lang="en-US" sz="2000">
                <a:solidFill>
                  <a:schemeClr val="dk1"/>
                </a:solidFill>
                <a:latin typeface="Arial"/>
                <a:ea typeface="Arial"/>
                <a:cs typeface="Arial"/>
                <a:sym typeface="Arial"/>
              </a:rPr>
              <a:t> </a:t>
            </a:r>
            <a:r>
              <a:rPr lang="en-US" sz="2000">
                <a:solidFill>
                  <a:schemeClr val="dk1"/>
                </a:solidFill>
              </a:rPr>
              <a:t>τους μεταγωγείς δικτύου</a:t>
            </a:r>
            <a:r>
              <a:rPr lang="en-US" sz="2000">
                <a:solidFill>
                  <a:schemeClr val="dk1"/>
                </a:solidFill>
                <a:latin typeface="Arial"/>
                <a:ea typeface="Arial"/>
                <a:cs typeface="Arial"/>
                <a:sym typeface="Arial"/>
              </a:rPr>
              <a:t> </a:t>
            </a:r>
            <a:r>
              <a:rPr lang="en-US" sz="2000">
                <a:solidFill>
                  <a:schemeClr val="dk1"/>
                </a:solidFill>
              </a:rPr>
              <a:t>μέσω</a:t>
            </a:r>
            <a:r>
              <a:rPr lang="en-US" sz="2000">
                <a:solidFill>
                  <a:schemeClr val="dk1"/>
                </a:solidFill>
                <a:latin typeface="Arial"/>
                <a:ea typeface="Arial"/>
                <a:cs typeface="Arial"/>
                <a:sym typeface="Arial"/>
              </a:rPr>
              <a:t> API</a:t>
            </a:r>
            <a:endParaRPr sz="2000"/>
          </a:p>
          <a:p>
            <a:pPr indent="-190500" lvl="0" marL="254000" marR="0" rtl="0" algn="l">
              <a:lnSpc>
                <a:spcPct val="95000"/>
              </a:lnSpc>
              <a:spcBef>
                <a:spcPts val="400"/>
              </a:spcBef>
              <a:spcAft>
                <a:spcPts val="0"/>
              </a:spcAft>
              <a:buClr>
                <a:srgbClr val="000099"/>
              </a:buClr>
              <a:buSzPts val="2000"/>
              <a:buFont typeface="Noto Sans Symbols"/>
              <a:buChar char="▪"/>
            </a:pPr>
            <a:r>
              <a:rPr lang="en-US" sz="2000">
                <a:solidFill>
                  <a:schemeClr val="dk1"/>
                </a:solidFill>
              </a:rPr>
              <a:t>είναι υλοποιημένος σαν ένα κατανεμημένο σύστημα για λόγους απόδοσης</a:t>
            </a:r>
            <a:r>
              <a:rPr lang="en-US" sz="2000">
                <a:solidFill>
                  <a:schemeClr val="dk1"/>
                </a:solidFill>
                <a:latin typeface="Arial"/>
                <a:ea typeface="Arial"/>
                <a:cs typeface="Arial"/>
                <a:sym typeface="Arial"/>
              </a:rPr>
              <a:t>, </a:t>
            </a:r>
            <a:r>
              <a:rPr lang="en-US" sz="2000">
                <a:solidFill>
                  <a:schemeClr val="dk1"/>
                </a:solidFill>
              </a:rPr>
              <a:t>δυνατότητα κλιμάκωσης</a:t>
            </a:r>
            <a:r>
              <a:rPr lang="en-US" sz="2000">
                <a:solidFill>
                  <a:schemeClr val="dk1"/>
                </a:solidFill>
                <a:latin typeface="Arial"/>
                <a:ea typeface="Arial"/>
                <a:cs typeface="Arial"/>
                <a:sym typeface="Arial"/>
              </a:rPr>
              <a:t>, </a:t>
            </a:r>
            <a:r>
              <a:rPr lang="en-US" sz="2000">
                <a:solidFill>
                  <a:schemeClr val="dk1"/>
                </a:solidFill>
              </a:rPr>
              <a:t>ανοχή σε σφάλματα</a:t>
            </a:r>
            <a:r>
              <a:rPr lang="en-US" sz="2000">
                <a:solidFill>
                  <a:schemeClr val="dk1"/>
                </a:solidFill>
                <a:latin typeface="Arial"/>
                <a:ea typeface="Arial"/>
                <a:cs typeface="Arial"/>
                <a:sym typeface="Arial"/>
              </a:rPr>
              <a:t>, </a:t>
            </a:r>
            <a:r>
              <a:rPr lang="en-US" sz="2000">
                <a:solidFill>
                  <a:schemeClr val="dk1"/>
                </a:solidFill>
              </a:rPr>
              <a:t>υψηλή διαθεσιμότητα</a:t>
            </a:r>
            <a:endParaRPr sz="2000"/>
          </a:p>
          <a:p>
            <a:pPr indent="-114300" lvl="0" marL="254000" marR="0" rtl="0" algn="l">
              <a:lnSpc>
                <a:spcPct val="85000"/>
              </a:lnSpc>
              <a:spcBef>
                <a:spcPts val="400"/>
              </a:spcBef>
              <a:spcAft>
                <a:spcPts val="0"/>
              </a:spcAft>
              <a:buClr>
                <a:srgbClr val="000099"/>
              </a:buClr>
              <a:buSzPts val="2100"/>
              <a:buFont typeface="Noto Sans Symbols"/>
              <a:buNone/>
            </a:pPr>
            <a:r>
              <a:t/>
            </a:r>
            <a:endParaRPr b="0" i="0" sz="2000" u="none" cap="none" strike="noStrike">
              <a:solidFill>
                <a:srgbClr val="000000"/>
              </a:solidFill>
              <a:latin typeface="Arial"/>
              <a:ea typeface="Arial"/>
              <a:cs typeface="Arial"/>
              <a:sym typeface="Arial"/>
            </a:endParaRPr>
          </a:p>
        </p:txBody>
      </p:sp>
      <p:grpSp>
        <p:nvGrpSpPr>
          <p:cNvPr id="8738" name="Google Shape;8738;p75"/>
          <p:cNvGrpSpPr/>
          <p:nvPr/>
        </p:nvGrpSpPr>
        <p:grpSpPr>
          <a:xfrm>
            <a:off x="5104876" y="1107100"/>
            <a:ext cx="2885059" cy="4673641"/>
            <a:chOff x="4990227" y="910464"/>
            <a:chExt cx="3846745" cy="6231521"/>
          </a:xfrm>
        </p:grpSpPr>
        <p:sp>
          <p:nvSpPr>
            <p:cNvPr id="8739" name="Google Shape;8739;p75"/>
            <p:cNvSpPr txBox="1"/>
            <p:nvPr/>
          </p:nvSpPr>
          <p:spPr>
            <a:xfrm>
              <a:off x="8518490" y="4936685"/>
              <a:ext cx="286800" cy="2205300"/>
            </a:xfrm>
            <a:prstGeom prst="rect">
              <a:avLst/>
            </a:prstGeom>
            <a:noFill/>
            <a:ln>
              <a:noFill/>
            </a:ln>
          </p:spPr>
          <p:txBody>
            <a:bodyPr anchorCtr="0" anchor="t" bIns="34275" lIns="68575" spcFirstLastPara="1" rIns="68575" wrap="square" tIns="34275">
              <a:spAutoFit/>
            </a:bodyPr>
            <a:lstStyle/>
            <a:p>
              <a:pPr indent="0" lvl="0" marL="0" marR="0" rtl="0" algn="ctr">
                <a:lnSpc>
                  <a:spcPct val="104499"/>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data</a:t>
              </a:r>
              <a:endParaRPr sz="1100"/>
            </a:p>
            <a:p>
              <a:pPr indent="0" lvl="0" marL="0" marR="0" rtl="0" algn="ctr">
                <a:lnSpc>
                  <a:spcPct val="104499"/>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plane</a:t>
              </a:r>
              <a:endParaRPr sz="1100"/>
            </a:p>
          </p:txBody>
        </p:sp>
        <p:sp>
          <p:nvSpPr>
            <p:cNvPr id="8740" name="Google Shape;8740;p75"/>
            <p:cNvSpPr txBox="1"/>
            <p:nvPr/>
          </p:nvSpPr>
          <p:spPr>
            <a:xfrm>
              <a:off x="8494972" y="2474327"/>
              <a:ext cx="342000" cy="2205300"/>
            </a:xfrm>
            <a:prstGeom prst="rect">
              <a:avLst/>
            </a:prstGeom>
            <a:noFill/>
            <a:ln>
              <a:noFill/>
            </a:ln>
          </p:spPr>
          <p:txBody>
            <a:bodyPr anchorCtr="0" anchor="t" bIns="34275" lIns="68575" spcFirstLastPara="1" rIns="68575" wrap="square" tIns="34275">
              <a:spAutoFit/>
            </a:bodyPr>
            <a:lstStyle/>
            <a:p>
              <a:pPr indent="0" lvl="0" marL="0" marR="0" rtl="0" algn="ctr">
                <a:lnSpc>
                  <a:spcPct val="104499"/>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control</a:t>
              </a:r>
              <a:endParaRPr sz="1100"/>
            </a:p>
            <a:p>
              <a:pPr indent="0" lvl="0" marL="0" marR="0" rtl="0" algn="ctr">
                <a:lnSpc>
                  <a:spcPct val="104499"/>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plane</a:t>
              </a:r>
              <a:endParaRPr sz="1100"/>
            </a:p>
          </p:txBody>
        </p:sp>
        <p:cxnSp>
          <p:nvCxnSpPr>
            <p:cNvPr id="8741" name="Google Shape;8741;p75"/>
            <p:cNvCxnSpPr/>
            <p:nvPr/>
          </p:nvCxnSpPr>
          <p:spPr>
            <a:xfrm flipH="1" rot="10800000">
              <a:off x="5272718" y="4529666"/>
              <a:ext cx="2791783" cy="14329"/>
            </a:xfrm>
            <a:prstGeom prst="straightConnector1">
              <a:avLst/>
            </a:prstGeom>
            <a:noFill/>
            <a:ln cap="flat" cmpd="sng" w="25400">
              <a:solidFill>
                <a:srgbClr val="000000"/>
              </a:solidFill>
              <a:prstDash val="dash"/>
              <a:round/>
              <a:headEnd len="sm" w="sm" type="none"/>
              <a:tailEnd len="sm" w="sm" type="none"/>
            </a:ln>
          </p:spPr>
        </p:cxnSp>
        <p:cxnSp>
          <p:nvCxnSpPr>
            <p:cNvPr id="8742" name="Google Shape;8742;p75"/>
            <p:cNvCxnSpPr/>
            <p:nvPr/>
          </p:nvCxnSpPr>
          <p:spPr>
            <a:xfrm flipH="1" rot="10800000">
              <a:off x="5192283" y="2709335"/>
              <a:ext cx="3041550" cy="18563"/>
            </a:xfrm>
            <a:prstGeom prst="straightConnector1">
              <a:avLst/>
            </a:prstGeom>
            <a:noFill/>
            <a:ln cap="flat" cmpd="sng" w="25400">
              <a:solidFill>
                <a:srgbClr val="000000"/>
              </a:solidFill>
              <a:prstDash val="dash"/>
              <a:round/>
              <a:headEnd len="sm" w="sm" type="none"/>
              <a:tailEnd len="sm" w="sm" type="none"/>
            </a:ln>
          </p:spPr>
        </p:cxnSp>
        <p:grpSp>
          <p:nvGrpSpPr>
            <p:cNvPr id="8743" name="Google Shape;8743;p75"/>
            <p:cNvGrpSpPr/>
            <p:nvPr/>
          </p:nvGrpSpPr>
          <p:grpSpPr>
            <a:xfrm>
              <a:off x="5164667" y="4826000"/>
              <a:ext cx="2979208" cy="973667"/>
              <a:chOff x="2592388" y="5601756"/>
              <a:chExt cx="4027487" cy="939800"/>
            </a:xfrm>
          </p:grpSpPr>
          <p:sp>
            <p:nvSpPr>
              <p:cNvPr id="8744" name="Google Shape;8744;p75"/>
              <p:cNvSpPr/>
              <p:nvPr/>
            </p:nvSpPr>
            <p:spPr>
              <a:xfrm>
                <a:off x="2592388" y="5601756"/>
                <a:ext cx="4027487" cy="939800"/>
              </a:xfrm>
              <a:custGeom>
                <a:rect b="b" l="l" r="r" t="t"/>
                <a:pathLst>
                  <a:path extrusionOk="0" h="10125" w="10001">
                    <a:moveTo>
                      <a:pt x="4" y="4039"/>
                    </a:moveTo>
                    <a:cubicBezTo>
                      <a:pt x="-29" y="2271"/>
                      <a:pt x="194" y="2100"/>
                      <a:pt x="715" y="1595"/>
                    </a:cubicBezTo>
                    <a:cubicBezTo>
                      <a:pt x="1236" y="1089"/>
                      <a:pt x="2417" y="1272"/>
                      <a:pt x="3130" y="1006"/>
                    </a:cubicBezTo>
                    <a:cubicBezTo>
                      <a:pt x="3843" y="740"/>
                      <a:pt x="4397" y="0"/>
                      <a:pt x="4995" y="0"/>
                    </a:cubicBezTo>
                    <a:cubicBezTo>
                      <a:pt x="5593" y="1"/>
                      <a:pt x="6206" y="926"/>
                      <a:pt x="6720" y="1009"/>
                    </a:cubicBezTo>
                    <a:cubicBezTo>
                      <a:pt x="7234" y="1092"/>
                      <a:pt x="7536" y="241"/>
                      <a:pt x="8082" y="497"/>
                    </a:cubicBezTo>
                    <a:cubicBezTo>
                      <a:pt x="8628" y="756"/>
                      <a:pt x="9854" y="442"/>
                      <a:pt x="9989" y="2989"/>
                    </a:cubicBezTo>
                    <a:cubicBezTo>
                      <a:pt x="10124" y="5536"/>
                      <a:pt x="9098" y="5742"/>
                      <a:pt x="8599" y="6797"/>
                    </a:cubicBezTo>
                    <a:cubicBezTo>
                      <a:pt x="8100" y="7852"/>
                      <a:pt x="7544" y="8981"/>
                      <a:pt x="6995" y="9322"/>
                    </a:cubicBezTo>
                    <a:cubicBezTo>
                      <a:pt x="6446" y="9663"/>
                      <a:pt x="5793" y="8957"/>
                      <a:pt x="5307" y="8843"/>
                    </a:cubicBezTo>
                    <a:cubicBezTo>
                      <a:pt x="4819" y="8726"/>
                      <a:pt x="4628" y="10048"/>
                      <a:pt x="4371" y="9912"/>
                    </a:cubicBezTo>
                    <a:cubicBezTo>
                      <a:pt x="4114" y="9775"/>
                      <a:pt x="3505" y="10355"/>
                      <a:pt x="3140" y="10019"/>
                    </a:cubicBezTo>
                    <a:cubicBezTo>
                      <a:pt x="2774" y="9683"/>
                      <a:pt x="2820" y="8138"/>
                      <a:pt x="2179" y="7895"/>
                    </a:cubicBezTo>
                    <a:cubicBezTo>
                      <a:pt x="1586" y="6800"/>
                      <a:pt x="1549" y="8137"/>
                      <a:pt x="1187" y="7495"/>
                    </a:cubicBezTo>
                    <a:cubicBezTo>
                      <a:pt x="825" y="6852"/>
                      <a:pt x="-7" y="6157"/>
                      <a:pt x="4" y="4039"/>
                    </a:cubicBezTo>
                    <a:close/>
                  </a:path>
                </a:pathLst>
              </a:custGeom>
              <a:solidFill>
                <a:srgbClr val="66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8745" name="Google Shape;8745;p75"/>
              <p:cNvCxnSpPr/>
              <p:nvPr/>
            </p:nvCxnSpPr>
            <p:spPr>
              <a:xfrm flipH="1" rot="10800000">
                <a:off x="3262941" y="5752569"/>
                <a:ext cx="1316038" cy="131762"/>
              </a:xfrm>
              <a:prstGeom prst="straightConnector1">
                <a:avLst/>
              </a:prstGeom>
              <a:noFill/>
              <a:ln cap="flat" cmpd="sng" w="12700">
                <a:solidFill>
                  <a:srgbClr val="000000"/>
                </a:solidFill>
                <a:prstDash val="solid"/>
                <a:round/>
                <a:headEnd len="sm" w="sm" type="none"/>
                <a:tailEnd len="sm" w="sm" type="none"/>
              </a:ln>
            </p:spPr>
          </p:cxnSp>
          <p:cxnSp>
            <p:nvCxnSpPr>
              <p:cNvPr id="8746" name="Google Shape;8746;p75"/>
              <p:cNvCxnSpPr/>
              <p:nvPr/>
            </p:nvCxnSpPr>
            <p:spPr>
              <a:xfrm>
                <a:off x="3151816" y="5939894"/>
                <a:ext cx="2259013" cy="298450"/>
              </a:xfrm>
              <a:prstGeom prst="straightConnector1">
                <a:avLst/>
              </a:prstGeom>
              <a:noFill/>
              <a:ln cap="flat" cmpd="sng" w="12700">
                <a:solidFill>
                  <a:srgbClr val="000000"/>
                </a:solidFill>
                <a:prstDash val="solid"/>
                <a:round/>
                <a:headEnd len="sm" w="sm" type="none"/>
                <a:tailEnd len="sm" w="sm" type="none"/>
              </a:ln>
            </p:spPr>
          </p:cxnSp>
          <p:cxnSp>
            <p:nvCxnSpPr>
              <p:cNvPr id="8747" name="Google Shape;8747;p75"/>
              <p:cNvCxnSpPr/>
              <p:nvPr/>
            </p:nvCxnSpPr>
            <p:spPr>
              <a:xfrm>
                <a:off x="3164516" y="6044669"/>
                <a:ext cx="714375" cy="276225"/>
              </a:xfrm>
              <a:prstGeom prst="straightConnector1">
                <a:avLst/>
              </a:prstGeom>
              <a:noFill/>
              <a:ln cap="flat" cmpd="sng" w="12700">
                <a:solidFill>
                  <a:srgbClr val="000000"/>
                </a:solidFill>
                <a:prstDash val="solid"/>
                <a:round/>
                <a:headEnd len="sm" w="sm" type="none"/>
                <a:tailEnd len="sm" w="sm" type="none"/>
              </a:ln>
            </p:spPr>
          </p:cxnSp>
          <p:cxnSp>
            <p:nvCxnSpPr>
              <p:cNvPr id="8748" name="Google Shape;8748;p75"/>
              <p:cNvCxnSpPr/>
              <p:nvPr/>
            </p:nvCxnSpPr>
            <p:spPr>
              <a:xfrm flipH="1" rot="10800000">
                <a:off x="4182104" y="6238344"/>
                <a:ext cx="1247775" cy="82550"/>
              </a:xfrm>
              <a:prstGeom prst="straightConnector1">
                <a:avLst/>
              </a:prstGeom>
              <a:noFill/>
              <a:ln cap="flat" cmpd="sng" w="12700">
                <a:solidFill>
                  <a:srgbClr val="000000"/>
                </a:solidFill>
                <a:prstDash val="solid"/>
                <a:round/>
                <a:headEnd len="sm" w="sm" type="none"/>
                <a:tailEnd len="sm" w="sm" type="none"/>
              </a:ln>
            </p:spPr>
          </p:cxnSp>
          <p:cxnSp>
            <p:nvCxnSpPr>
              <p:cNvPr id="8749" name="Google Shape;8749;p75"/>
              <p:cNvCxnSpPr/>
              <p:nvPr/>
            </p:nvCxnSpPr>
            <p:spPr>
              <a:xfrm>
                <a:off x="4842504" y="5785906"/>
                <a:ext cx="1057275" cy="123825"/>
              </a:xfrm>
              <a:prstGeom prst="straightConnector1">
                <a:avLst/>
              </a:prstGeom>
              <a:noFill/>
              <a:ln cap="flat" cmpd="sng" w="12700">
                <a:solidFill>
                  <a:srgbClr val="000000"/>
                </a:solidFill>
                <a:prstDash val="solid"/>
                <a:round/>
                <a:headEnd len="sm" w="sm" type="none"/>
                <a:tailEnd len="sm" w="sm" type="none"/>
              </a:ln>
            </p:spPr>
          </p:cxnSp>
          <p:cxnSp>
            <p:nvCxnSpPr>
              <p:cNvPr id="8750" name="Google Shape;8750;p75"/>
              <p:cNvCxnSpPr/>
              <p:nvPr/>
            </p:nvCxnSpPr>
            <p:spPr>
              <a:xfrm flipH="1" rot="10800000">
                <a:off x="4126541" y="5939894"/>
                <a:ext cx="1790700" cy="298450"/>
              </a:xfrm>
              <a:prstGeom prst="straightConnector1">
                <a:avLst/>
              </a:prstGeom>
              <a:noFill/>
              <a:ln cap="flat" cmpd="sng" w="12700">
                <a:solidFill>
                  <a:srgbClr val="000000"/>
                </a:solidFill>
                <a:prstDash val="solid"/>
                <a:round/>
                <a:headEnd len="sm" w="sm" type="none"/>
                <a:tailEnd len="sm" w="sm" type="none"/>
              </a:ln>
            </p:spPr>
          </p:cxnSp>
          <p:cxnSp>
            <p:nvCxnSpPr>
              <p:cNvPr id="8751" name="Google Shape;8751;p75"/>
              <p:cNvCxnSpPr/>
              <p:nvPr/>
            </p:nvCxnSpPr>
            <p:spPr>
              <a:xfrm flipH="1" rot="10800000">
                <a:off x="5453691" y="5968469"/>
                <a:ext cx="588963" cy="269875"/>
              </a:xfrm>
              <a:prstGeom prst="straightConnector1">
                <a:avLst/>
              </a:prstGeom>
              <a:noFill/>
              <a:ln cap="flat" cmpd="sng" w="12700">
                <a:solidFill>
                  <a:srgbClr val="000000"/>
                </a:solidFill>
                <a:prstDash val="solid"/>
                <a:round/>
                <a:headEnd len="sm" w="sm" type="none"/>
                <a:tailEnd len="sm" w="sm" type="none"/>
              </a:ln>
            </p:spPr>
          </p:cxnSp>
          <p:cxnSp>
            <p:nvCxnSpPr>
              <p:cNvPr id="8752" name="Google Shape;8752;p75"/>
              <p:cNvCxnSpPr/>
              <p:nvPr/>
            </p:nvCxnSpPr>
            <p:spPr>
              <a:xfrm>
                <a:off x="4596441" y="5752569"/>
                <a:ext cx="814388" cy="401637"/>
              </a:xfrm>
              <a:prstGeom prst="straightConnector1">
                <a:avLst/>
              </a:prstGeom>
              <a:noFill/>
              <a:ln cap="flat" cmpd="sng" w="12700">
                <a:solidFill>
                  <a:srgbClr val="000000"/>
                </a:solidFill>
                <a:prstDash val="solid"/>
                <a:round/>
                <a:headEnd len="sm" w="sm" type="none"/>
                <a:tailEnd len="sm" w="sm" type="none"/>
              </a:ln>
            </p:spPr>
          </p:cxnSp>
          <p:grpSp>
            <p:nvGrpSpPr>
              <p:cNvPr id="8753" name="Google Shape;8753;p75"/>
              <p:cNvGrpSpPr/>
              <p:nvPr/>
            </p:nvGrpSpPr>
            <p:grpSpPr>
              <a:xfrm>
                <a:off x="5856401" y="5796097"/>
                <a:ext cx="588970" cy="242608"/>
                <a:chOff x="1871277" y="1576300"/>
                <a:chExt cx="1128371" cy="437861"/>
              </a:xfrm>
            </p:grpSpPr>
            <p:sp>
              <p:nvSpPr>
                <p:cNvPr id="8754" name="Google Shape;8754;p75"/>
                <p:cNvSpPr/>
                <p:nvPr/>
              </p:nvSpPr>
              <p:spPr>
                <a:xfrm flipH="1" rot="10800000">
                  <a:off x="1874446" y="1694641"/>
                  <a:ext cx="1125202" cy="319520"/>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755" name="Google Shape;8755;p75"/>
                <p:cNvSpPr/>
                <p:nvPr/>
              </p:nvSpPr>
              <p:spPr>
                <a:xfrm>
                  <a:off x="1871277" y="1739611"/>
                  <a:ext cx="1128371" cy="115973"/>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756" name="Google Shape;8756;p75"/>
                <p:cNvSpPr/>
                <p:nvPr/>
              </p:nvSpPr>
              <p:spPr>
                <a:xfrm flipH="1" rot="10800000">
                  <a:off x="1871277" y="1576300"/>
                  <a:ext cx="1125200" cy="319520"/>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757" name="Google Shape;8757;p75"/>
                <p:cNvSpPr/>
                <p:nvPr/>
              </p:nvSpPr>
              <p:spPr>
                <a:xfrm>
                  <a:off x="2159708" y="1673340"/>
                  <a:ext cx="548339" cy="16094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758" name="Google Shape;8758;p75"/>
                <p:cNvSpPr/>
                <p:nvPr/>
              </p:nvSpPr>
              <p:spPr>
                <a:xfrm>
                  <a:off x="2102655" y="1633103"/>
                  <a:ext cx="662444" cy="111241"/>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759" name="Google Shape;8759;p75"/>
                <p:cNvSpPr/>
                <p:nvPr/>
              </p:nvSpPr>
              <p:spPr>
                <a:xfrm>
                  <a:off x="2536889" y="1727776"/>
                  <a:ext cx="244057" cy="97040"/>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760" name="Google Shape;8760;p75"/>
                <p:cNvSpPr/>
                <p:nvPr/>
              </p:nvSpPr>
              <p:spPr>
                <a:xfrm>
                  <a:off x="2089977" y="1730144"/>
                  <a:ext cx="240888" cy="97039"/>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761" name="Google Shape;8761;p75"/>
                <p:cNvCxnSpPr>
                  <a:endCxn id="8756" idx="2"/>
                </p:cNvCxnSpPr>
                <p:nvPr/>
              </p:nvCxnSpPr>
              <p:spPr>
                <a:xfrm rot="10800000">
                  <a:off x="1871277" y="1736060"/>
                  <a:ext cx="3300" cy="1230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8762" name="Google Shape;8762;p75"/>
                <p:cNvCxnSpPr/>
                <p:nvPr/>
              </p:nvCxnSpPr>
              <p:spPr>
                <a:xfrm rot="10800000">
                  <a:off x="2996477" y="1734877"/>
                  <a:ext cx="3171" cy="123074"/>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8763" name="Google Shape;8763;p75"/>
              <p:cNvGrpSpPr/>
              <p:nvPr/>
            </p:nvGrpSpPr>
            <p:grpSpPr>
              <a:xfrm>
                <a:off x="4375328" y="5654000"/>
                <a:ext cx="588970" cy="242608"/>
                <a:chOff x="1871277" y="1576300"/>
                <a:chExt cx="1128371" cy="437861"/>
              </a:xfrm>
            </p:grpSpPr>
            <p:sp>
              <p:nvSpPr>
                <p:cNvPr id="8764" name="Google Shape;8764;p75"/>
                <p:cNvSpPr/>
                <p:nvPr/>
              </p:nvSpPr>
              <p:spPr>
                <a:xfrm flipH="1" rot="10800000">
                  <a:off x="1874446" y="1694641"/>
                  <a:ext cx="1125202" cy="319520"/>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765" name="Google Shape;8765;p75"/>
                <p:cNvSpPr/>
                <p:nvPr/>
              </p:nvSpPr>
              <p:spPr>
                <a:xfrm>
                  <a:off x="1871277" y="1739611"/>
                  <a:ext cx="1128371" cy="115973"/>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766" name="Google Shape;8766;p75"/>
                <p:cNvSpPr/>
                <p:nvPr/>
              </p:nvSpPr>
              <p:spPr>
                <a:xfrm flipH="1" rot="10800000">
                  <a:off x="1871277" y="1576300"/>
                  <a:ext cx="1125200" cy="319520"/>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767" name="Google Shape;8767;p75"/>
                <p:cNvSpPr/>
                <p:nvPr/>
              </p:nvSpPr>
              <p:spPr>
                <a:xfrm>
                  <a:off x="2159708" y="1673340"/>
                  <a:ext cx="548339" cy="16094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768" name="Google Shape;8768;p75"/>
                <p:cNvSpPr/>
                <p:nvPr/>
              </p:nvSpPr>
              <p:spPr>
                <a:xfrm>
                  <a:off x="2102655" y="1633103"/>
                  <a:ext cx="662444" cy="111241"/>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769" name="Google Shape;8769;p75"/>
                <p:cNvSpPr/>
                <p:nvPr/>
              </p:nvSpPr>
              <p:spPr>
                <a:xfrm>
                  <a:off x="2536889" y="1727776"/>
                  <a:ext cx="244057" cy="97040"/>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770" name="Google Shape;8770;p75"/>
                <p:cNvSpPr/>
                <p:nvPr/>
              </p:nvSpPr>
              <p:spPr>
                <a:xfrm>
                  <a:off x="2089977" y="1730144"/>
                  <a:ext cx="240888" cy="97039"/>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771" name="Google Shape;8771;p75"/>
                <p:cNvCxnSpPr>
                  <a:endCxn id="8766" idx="2"/>
                </p:cNvCxnSpPr>
                <p:nvPr/>
              </p:nvCxnSpPr>
              <p:spPr>
                <a:xfrm rot="10800000">
                  <a:off x="1871277" y="1736060"/>
                  <a:ext cx="3300" cy="1230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8772" name="Google Shape;8772;p75"/>
                <p:cNvCxnSpPr/>
                <p:nvPr/>
              </p:nvCxnSpPr>
              <p:spPr>
                <a:xfrm rot="10800000">
                  <a:off x="2996477" y="1734877"/>
                  <a:ext cx="3171" cy="123074"/>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8773" name="Google Shape;8773;p75"/>
              <p:cNvGrpSpPr/>
              <p:nvPr/>
            </p:nvGrpSpPr>
            <p:grpSpPr>
              <a:xfrm>
                <a:off x="2848241" y="5847813"/>
                <a:ext cx="588970" cy="242608"/>
                <a:chOff x="1871277" y="1576300"/>
                <a:chExt cx="1128371" cy="437861"/>
              </a:xfrm>
            </p:grpSpPr>
            <p:sp>
              <p:nvSpPr>
                <p:cNvPr id="8774" name="Google Shape;8774;p75"/>
                <p:cNvSpPr/>
                <p:nvPr/>
              </p:nvSpPr>
              <p:spPr>
                <a:xfrm flipH="1" rot="10800000">
                  <a:off x="1874446" y="1694641"/>
                  <a:ext cx="1125202" cy="319520"/>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775" name="Google Shape;8775;p75"/>
                <p:cNvSpPr/>
                <p:nvPr/>
              </p:nvSpPr>
              <p:spPr>
                <a:xfrm>
                  <a:off x="1871277" y="1739611"/>
                  <a:ext cx="1128371" cy="115973"/>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776" name="Google Shape;8776;p75"/>
                <p:cNvSpPr/>
                <p:nvPr/>
              </p:nvSpPr>
              <p:spPr>
                <a:xfrm flipH="1" rot="10800000">
                  <a:off x="1871277" y="1576300"/>
                  <a:ext cx="1125200" cy="319520"/>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777" name="Google Shape;8777;p75"/>
                <p:cNvSpPr/>
                <p:nvPr/>
              </p:nvSpPr>
              <p:spPr>
                <a:xfrm>
                  <a:off x="2159708" y="1673340"/>
                  <a:ext cx="548339" cy="16094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778" name="Google Shape;8778;p75"/>
                <p:cNvSpPr/>
                <p:nvPr/>
              </p:nvSpPr>
              <p:spPr>
                <a:xfrm>
                  <a:off x="2102655" y="1633103"/>
                  <a:ext cx="662444" cy="111241"/>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779" name="Google Shape;8779;p75"/>
                <p:cNvSpPr/>
                <p:nvPr/>
              </p:nvSpPr>
              <p:spPr>
                <a:xfrm>
                  <a:off x="2536889" y="1727776"/>
                  <a:ext cx="244057" cy="97040"/>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780" name="Google Shape;8780;p75"/>
                <p:cNvSpPr/>
                <p:nvPr/>
              </p:nvSpPr>
              <p:spPr>
                <a:xfrm>
                  <a:off x="2089977" y="1730144"/>
                  <a:ext cx="240888" cy="97039"/>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781" name="Google Shape;8781;p75"/>
                <p:cNvCxnSpPr>
                  <a:endCxn id="8776" idx="2"/>
                </p:cNvCxnSpPr>
                <p:nvPr/>
              </p:nvCxnSpPr>
              <p:spPr>
                <a:xfrm rot="10800000">
                  <a:off x="1871277" y="1736060"/>
                  <a:ext cx="3300" cy="1230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8782" name="Google Shape;8782;p75"/>
                <p:cNvCxnSpPr/>
                <p:nvPr/>
              </p:nvCxnSpPr>
              <p:spPr>
                <a:xfrm rot="10800000">
                  <a:off x="2996477" y="1734877"/>
                  <a:ext cx="3171" cy="123074"/>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8783" name="Google Shape;8783;p75"/>
              <p:cNvGrpSpPr/>
              <p:nvPr/>
            </p:nvGrpSpPr>
            <p:grpSpPr>
              <a:xfrm>
                <a:off x="5166757" y="6114152"/>
                <a:ext cx="588970" cy="242608"/>
                <a:chOff x="1871277" y="1576300"/>
                <a:chExt cx="1128371" cy="437861"/>
              </a:xfrm>
            </p:grpSpPr>
            <p:sp>
              <p:nvSpPr>
                <p:cNvPr id="8784" name="Google Shape;8784;p75"/>
                <p:cNvSpPr/>
                <p:nvPr/>
              </p:nvSpPr>
              <p:spPr>
                <a:xfrm flipH="1" rot="10800000">
                  <a:off x="1874446" y="1694641"/>
                  <a:ext cx="1125202" cy="319520"/>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785" name="Google Shape;8785;p75"/>
                <p:cNvSpPr/>
                <p:nvPr/>
              </p:nvSpPr>
              <p:spPr>
                <a:xfrm>
                  <a:off x="1871277" y="1739611"/>
                  <a:ext cx="1128371" cy="115973"/>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786" name="Google Shape;8786;p75"/>
                <p:cNvSpPr/>
                <p:nvPr/>
              </p:nvSpPr>
              <p:spPr>
                <a:xfrm flipH="1" rot="10800000">
                  <a:off x="1871277" y="1576300"/>
                  <a:ext cx="1125200" cy="319520"/>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787" name="Google Shape;8787;p75"/>
                <p:cNvSpPr/>
                <p:nvPr/>
              </p:nvSpPr>
              <p:spPr>
                <a:xfrm>
                  <a:off x="2159708" y="1673340"/>
                  <a:ext cx="548339" cy="16094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788" name="Google Shape;8788;p75"/>
                <p:cNvSpPr/>
                <p:nvPr/>
              </p:nvSpPr>
              <p:spPr>
                <a:xfrm>
                  <a:off x="2102655" y="1633103"/>
                  <a:ext cx="662444" cy="111241"/>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789" name="Google Shape;8789;p75"/>
                <p:cNvSpPr/>
                <p:nvPr/>
              </p:nvSpPr>
              <p:spPr>
                <a:xfrm>
                  <a:off x="2536889" y="1727776"/>
                  <a:ext cx="244057" cy="97040"/>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790" name="Google Shape;8790;p75"/>
                <p:cNvSpPr/>
                <p:nvPr/>
              </p:nvSpPr>
              <p:spPr>
                <a:xfrm>
                  <a:off x="2089977" y="1730144"/>
                  <a:ext cx="240888" cy="97039"/>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791" name="Google Shape;8791;p75"/>
                <p:cNvCxnSpPr>
                  <a:endCxn id="8786" idx="2"/>
                </p:cNvCxnSpPr>
                <p:nvPr/>
              </p:nvCxnSpPr>
              <p:spPr>
                <a:xfrm rot="10800000">
                  <a:off x="1871277" y="1736060"/>
                  <a:ext cx="3300" cy="1230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8792" name="Google Shape;8792;p75"/>
                <p:cNvCxnSpPr/>
                <p:nvPr/>
              </p:nvCxnSpPr>
              <p:spPr>
                <a:xfrm rot="10800000">
                  <a:off x="2996477" y="1734877"/>
                  <a:ext cx="3171" cy="123074"/>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8793" name="Google Shape;8793;p75"/>
              <p:cNvGrpSpPr/>
              <p:nvPr/>
            </p:nvGrpSpPr>
            <p:grpSpPr>
              <a:xfrm>
                <a:off x="3704088" y="6206732"/>
                <a:ext cx="588970" cy="242608"/>
                <a:chOff x="1871277" y="1576300"/>
                <a:chExt cx="1128371" cy="437861"/>
              </a:xfrm>
            </p:grpSpPr>
            <p:sp>
              <p:nvSpPr>
                <p:cNvPr id="8794" name="Google Shape;8794;p75"/>
                <p:cNvSpPr/>
                <p:nvPr/>
              </p:nvSpPr>
              <p:spPr>
                <a:xfrm flipH="1" rot="10800000">
                  <a:off x="1874446" y="1694641"/>
                  <a:ext cx="1125202" cy="319520"/>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795" name="Google Shape;8795;p75"/>
                <p:cNvSpPr/>
                <p:nvPr/>
              </p:nvSpPr>
              <p:spPr>
                <a:xfrm>
                  <a:off x="1871277" y="1739611"/>
                  <a:ext cx="1128371" cy="115973"/>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796" name="Google Shape;8796;p75"/>
                <p:cNvSpPr/>
                <p:nvPr/>
              </p:nvSpPr>
              <p:spPr>
                <a:xfrm flipH="1" rot="10800000">
                  <a:off x="1871277" y="1576300"/>
                  <a:ext cx="1125200" cy="319520"/>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797" name="Google Shape;8797;p75"/>
                <p:cNvSpPr/>
                <p:nvPr/>
              </p:nvSpPr>
              <p:spPr>
                <a:xfrm>
                  <a:off x="2159708" y="1673340"/>
                  <a:ext cx="548339" cy="16094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798" name="Google Shape;8798;p75"/>
                <p:cNvSpPr/>
                <p:nvPr/>
              </p:nvSpPr>
              <p:spPr>
                <a:xfrm>
                  <a:off x="2102655" y="1633103"/>
                  <a:ext cx="662444" cy="111241"/>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799" name="Google Shape;8799;p75"/>
                <p:cNvSpPr/>
                <p:nvPr/>
              </p:nvSpPr>
              <p:spPr>
                <a:xfrm>
                  <a:off x="2536889" y="1727776"/>
                  <a:ext cx="244057" cy="97040"/>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800" name="Google Shape;8800;p75"/>
                <p:cNvSpPr/>
                <p:nvPr/>
              </p:nvSpPr>
              <p:spPr>
                <a:xfrm>
                  <a:off x="2089977" y="1730144"/>
                  <a:ext cx="240888" cy="97039"/>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801" name="Google Shape;8801;p75"/>
                <p:cNvCxnSpPr>
                  <a:endCxn id="8796" idx="2"/>
                </p:cNvCxnSpPr>
                <p:nvPr/>
              </p:nvCxnSpPr>
              <p:spPr>
                <a:xfrm rot="10800000">
                  <a:off x="1871277" y="1736060"/>
                  <a:ext cx="3300" cy="1230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8802" name="Google Shape;8802;p75"/>
                <p:cNvCxnSpPr/>
                <p:nvPr/>
              </p:nvCxnSpPr>
              <p:spPr>
                <a:xfrm rot="10800000">
                  <a:off x="2996477" y="1734877"/>
                  <a:ext cx="3171" cy="123074"/>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grpSp>
          <p:nvGrpSpPr>
            <p:cNvPr id="8803" name="Google Shape;8803;p75"/>
            <p:cNvGrpSpPr/>
            <p:nvPr/>
          </p:nvGrpSpPr>
          <p:grpSpPr>
            <a:xfrm>
              <a:off x="4990227" y="3046752"/>
              <a:ext cx="3116606" cy="1053561"/>
              <a:chOff x="4990227" y="2877416"/>
              <a:chExt cx="3116606" cy="1053561"/>
            </a:xfrm>
          </p:grpSpPr>
          <p:sp>
            <p:nvSpPr>
              <p:cNvPr id="8804" name="Google Shape;8804;p75"/>
              <p:cNvSpPr/>
              <p:nvPr/>
            </p:nvSpPr>
            <p:spPr>
              <a:xfrm>
                <a:off x="5418665" y="2913389"/>
                <a:ext cx="2688168" cy="1017588"/>
              </a:xfrm>
              <a:prstGeom prst="rect">
                <a:avLst/>
              </a:prstGeom>
              <a:solidFill>
                <a:srgbClr val="D0D0F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805" name="Google Shape;8805;p75"/>
              <p:cNvSpPr/>
              <p:nvPr/>
            </p:nvSpPr>
            <p:spPr>
              <a:xfrm>
                <a:off x="5218221" y="2877416"/>
                <a:ext cx="213773" cy="1028160"/>
              </a:xfrm>
              <a:custGeom>
                <a:rect b="b" l="l" r="r" t="t"/>
                <a:pathLst>
                  <a:path extrusionOk="0" h="1027869" w="215301">
                    <a:moveTo>
                      <a:pt x="15446" y="745656"/>
                    </a:moveTo>
                    <a:lnTo>
                      <a:pt x="209366" y="0"/>
                    </a:lnTo>
                    <a:cubicBezTo>
                      <a:pt x="211344" y="342623"/>
                      <a:pt x="213323" y="685246"/>
                      <a:pt x="215301" y="1027869"/>
                    </a:cubicBezTo>
                    <a:cubicBezTo>
                      <a:pt x="115469" y="960083"/>
                      <a:pt x="99918" y="931665"/>
                      <a:pt x="87" y="888484"/>
                    </a:cubicBezTo>
                    <a:cubicBezTo>
                      <a:pt x="-1403" y="675204"/>
                      <a:pt x="16936" y="958936"/>
                      <a:pt x="15446" y="745656"/>
                    </a:cubicBezTo>
                    <a:close/>
                  </a:path>
                </a:pathLst>
              </a:custGeom>
              <a:gradFill>
                <a:gsLst>
                  <a:gs pos="0">
                    <a:srgbClr val="F2F2F2"/>
                  </a:gs>
                  <a:gs pos="100000">
                    <a:srgbClr val="D0D0F4"/>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8806" name="Google Shape;8806;p75"/>
              <p:cNvGrpSpPr/>
              <p:nvPr/>
            </p:nvGrpSpPr>
            <p:grpSpPr>
              <a:xfrm>
                <a:off x="4990227" y="3351862"/>
                <a:ext cx="251561" cy="564103"/>
                <a:chOff x="4140" y="429"/>
                <a:chExt cx="1425" cy="2396"/>
              </a:xfrm>
            </p:grpSpPr>
            <p:sp>
              <p:nvSpPr>
                <p:cNvPr id="8807" name="Google Shape;8807;p75"/>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8" name="Google Shape;8808;p75"/>
                <p:cNvSpPr/>
                <p:nvPr/>
              </p:nvSpPr>
              <p:spPr>
                <a:xfrm>
                  <a:off x="4210" y="429"/>
                  <a:ext cx="1046" cy="2285"/>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9" name="Google Shape;8809;p75"/>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0" name="Google Shape;8810;p75"/>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1" name="Google Shape;8811;p75"/>
                <p:cNvSpPr/>
                <p:nvPr/>
              </p:nvSpPr>
              <p:spPr>
                <a:xfrm>
                  <a:off x="4210" y="690"/>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812" name="Google Shape;8812;p75"/>
                <p:cNvGrpSpPr/>
                <p:nvPr/>
              </p:nvGrpSpPr>
              <p:grpSpPr>
                <a:xfrm>
                  <a:off x="4748" y="666"/>
                  <a:ext cx="578" cy="150"/>
                  <a:chOff x="613" y="2566"/>
                  <a:chExt cx="721" cy="144"/>
                </a:xfrm>
              </p:grpSpPr>
              <p:sp>
                <p:nvSpPr>
                  <p:cNvPr id="8813" name="Google Shape;8813;p75"/>
                  <p:cNvSpPr/>
                  <p:nvPr/>
                </p:nvSpPr>
                <p:spPr>
                  <a:xfrm>
                    <a:off x="613" y="2566"/>
                    <a:ext cx="721" cy="14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4" name="Google Shape;8814;p75"/>
                  <p:cNvSpPr/>
                  <p:nvPr/>
                </p:nvSpPr>
                <p:spPr>
                  <a:xfrm>
                    <a:off x="625" y="2581"/>
                    <a:ext cx="696"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815" name="Google Shape;8815;p75"/>
                <p:cNvSpPr/>
                <p:nvPr/>
              </p:nvSpPr>
              <p:spPr>
                <a:xfrm>
                  <a:off x="4220" y="1022"/>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816" name="Google Shape;8816;p75"/>
                <p:cNvGrpSpPr/>
                <p:nvPr/>
              </p:nvGrpSpPr>
              <p:grpSpPr>
                <a:xfrm>
                  <a:off x="4748" y="990"/>
                  <a:ext cx="578" cy="134"/>
                  <a:chOff x="615" y="2564"/>
                  <a:chExt cx="721" cy="139"/>
                </a:xfrm>
              </p:grpSpPr>
              <p:sp>
                <p:nvSpPr>
                  <p:cNvPr id="8817" name="Google Shape;8817;p75"/>
                  <p:cNvSpPr/>
                  <p:nvPr/>
                </p:nvSpPr>
                <p:spPr>
                  <a:xfrm>
                    <a:off x="615" y="2564"/>
                    <a:ext cx="721" cy="139"/>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8" name="Google Shape;8818;p75"/>
                  <p:cNvSpPr/>
                  <p:nvPr/>
                </p:nvSpPr>
                <p:spPr>
                  <a:xfrm>
                    <a:off x="628" y="2581"/>
                    <a:ext cx="69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819" name="Google Shape;8819;p75"/>
                <p:cNvSpPr/>
                <p:nvPr/>
              </p:nvSpPr>
              <p:spPr>
                <a:xfrm>
                  <a:off x="4220" y="1354"/>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0" name="Google Shape;8820;p75"/>
                <p:cNvSpPr/>
                <p:nvPr/>
              </p:nvSpPr>
              <p:spPr>
                <a:xfrm>
                  <a:off x="4230" y="1655"/>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821" name="Google Shape;8821;p75"/>
                <p:cNvGrpSpPr/>
                <p:nvPr/>
              </p:nvGrpSpPr>
              <p:grpSpPr>
                <a:xfrm>
                  <a:off x="4738" y="1647"/>
                  <a:ext cx="578" cy="135"/>
                  <a:chOff x="618" y="2586"/>
                  <a:chExt cx="720" cy="124"/>
                </a:xfrm>
              </p:grpSpPr>
              <p:sp>
                <p:nvSpPr>
                  <p:cNvPr id="8822" name="Google Shape;8822;p75"/>
                  <p:cNvSpPr/>
                  <p:nvPr/>
                </p:nvSpPr>
                <p:spPr>
                  <a:xfrm>
                    <a:off x="618" y="2586"/>
                    <a:ext cx="720" cy="12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3" name="Google Shape;8823;p75"/>
                  <p:cNvSpPr/>
                  <p:nvPr/>
                </p:nvSpPr>
                <p:spPr>
                  <a:xfrm>
                    <a:off x="630" y="2586"/>
                    <a:ext cx="695"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824" name="Google Shape;8824;p75"/>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825" name="Google Shape;8825;p75"/>
                <p:cNvGrpSpPr/>
                <p:nvPr/>
              </p:nvGrpSpPr>
              <p:grpSpPr>
                <a:xfrm>
                  <a:off x="4738" y="1330"/>
                  <a:ext cx="588" cy="134"/>
                  <a:chOff x="613" y="2571"/>
                  <a:chExt cx="732" cy="134"/>
                </a:xfrm>
              </p:grpSpPr>
              <p:sp>
                <p:nvSpPr>
                  <p:cNvPr id="8826" name="Google Shape;8826;p75"/>
                  <p:cNvSpPr/>
                  <p:nvPr/>
                </p:nvSpPr>
                <p:spPr>
                  <a:xfrm>
                    <a:off x="613" y="2571"/>
                    <a:ext cx="732" cy="13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7" name="Google Shape;8827;p75"/>
                  <p:cNvSpPr/>
                  <p:nvPr/>
                </p:nvSpPr>
                <p:spPr>
                  <a:xfrm>
                    <a:off x="625" y="2587"/>
                    <a:ext cx="720"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828" name="Google Shape;8828;p75"/>
                <p:cNvSpPr/>
                <p:nvPr/>
              </p:nvSpPr>
              <p:spPr>
                <a:xfrm>
                  <a:off x="5246" y="429"/>
                  <a:ext cx="70" cy="2285"/>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9" name="Google Shape;8829;p75"/>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0" name="Google Shape;8830;p75"/>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1" name="Google Shape;8831;p75"/>
                <p:cNvSpPr/>
                <p:nvPr/>
              </p:nvSpPr>
              <p:spPr>
                <a:xfrm>
                  <a:off x="5515" y="2611"/>
                  <a:ext cx="50" cy="95"/>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2" name="Google Shape;8832;p75"/>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3" name="Google Shape;8833;p75"/>
                <p:cNvSpPr/>
                <p:nvPr/>
              </p:nvSpPr>
              <p:spPr>
                <a:xfrm>
                  <a:off x="4140" y="2675"/>
                  <a:ext cx="1196" cy="150"/>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4" name="Google Shape;8834;p75"/>
                <p:cNvSpPr/>
                <p:nvPr/>
              </p:nvSpPr>
              <p:spPr>
                <a:xfrm>
                  <a:off x="4210" y="2714"/>
                  <a:ext cx="1066" cy="79"/>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5" name="Google Shape;8835;p75"/>
                <p:cNvSpPr/>
                <p:nvPr/>
              </p:nvSpPr>
              <p:spPr>
                <a:xfrm>
                  <a:off x="4309" y="2382"/>
                  <a:ext cx="159" cy="142"/>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6" name="Google Shape;8836;p75"/>
                <p:cNvSpPr/>
                <p:nvPr/>
              </p:nvSpPr>
              <p:spPr>
                <a:xfrm>
                  <a:off x="4489" y="2382"/>
                  <a:ext cx="159" cy="142"/>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0000"/>
                    </a:solidFill>
                    <a:latin typeface="Arial"/>
                    <a:ea typeface="Arial"/>
                    <a:cs typeface="Arial"/>
                    <a:sym typeface="Arial"/>
                  </a:endParaRPr>
                </a:p>
              </p:txBody>
            </p:sp>
            <p:sp>
              <p:nvSpPr>
                <p:cNvPr id="8837" name="Google Shape;8837;p75"/>
                <p:cNvSpPr/>
                <p:nvPr/>
              </p:nvSpPr>
              <p:spPr>
                <a:xfrm>
                  <a:off x="4658" y="2382"/>
                  <a:ext cx="159" cy="142"/>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8" name="Google Shape;8838;p75"/>
                <p:cNvSpPr/>
                <p:nvPr/>
              </p:nvSpPr>
              <p:spPr>
                <a:xfrm>
                  <a:off x="5067" y="1837"/>
                  <a:ext cx="80" cy="759"/>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839" name="Google Shape;8839;p75"/>
              <p:cNvSpPr txBox="1"/>
              <p:nvPr/>
            </p:nvSpPr>
            <p:spPr>
              <a:xfrm>
                <a:off x="5377031" y="3090332"/>
                <a:ext cx="2659200" cy="625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SDN Controller</a:t>
                </a:r>
                <a:endParaRPr sz="1100"/>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(network operating system)</a:t>
                </a:r>
                <a:endParaRPr sz="1100"/>
              </a:p>
            </p:txBody>
          </p:sp>
        </p:grpSp>
        <p:sp>
          <p:nvSpPr>
            <p:cNvPr id="8840" name="Google Shape;8840;p75"/>
            <p:cNvSpPr txBox="1"/>
            <p:nvPr/>
          </p:nvSpPr>
          <p:spPr>
            <a:xfrm>
              <a:off x="6837708" y="1058305"/>
              <a:ext cx="595035" cy="584776"/>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8000"/>
                </a:buClr>
                <a:buSzPts val="2400"/>
                <a:buFont typeface="Arial"/>
                <a:buNone/>
              </a:pPr>
              <a:r>
                <a:rPr b="0" i="0" lang="en-US" sz="2400" u="none" cap="none" strike="noStrike">
                  <a:solidFill>
                    <a:srgbClr val="008000"/>
                  </a:solidFill>
                  <a:latin typeface="Arial"/>
                  <a:ea typeface="Arial"/>
                  <a:cs typeface="Arial"/>
                  <a:sym typeface="Arial"/>
                </a:rPr>
                <a:t>…</a:t>
              </a:r>
              <a:endParaRPr sz="1100"/>
            </a:p>
          </p:txBody>
        </p:sp>
        <p:grpSp>
          <p:nvGrpSpPr>
            <p:cNvPr id="8841" name="Google Shape;8841;p75"/>
            <p:cNvGrpSpPr/>
            <p:nvPr/>
          </p:nvGrpSpPr>
          <p:grpSpPr>
            <a:xfrm>
              <a:off x="5165914" y="1277466"/>
              <a:ext cx="1023471" cy="764015"/>
              <a:chOff x="4721412" y="1277470"/>
              <a:chExt cx="1023471" cy="764015"/>
            </a:xfrm>
          </p:grpSpPr>
          <p:sp>
            <p:nvSpPr>
              <p:cNvPr id="8842" name="Google Shape;8842;p75"/>
              <p:cNvSpPr/>
              <p:nvPr/>
            </p:nvSpPr>
            <p:spPr>
              <a:xfrm>
                <a:off x="4721412" y="1277470"/>
                <a:ext cx="1023471" cy="590176"/>
              </a:xfrm>
              <a:prstGeom prst="ellipse">
                <a:avLst/>
              </a:prstGeom>
              <a:solidFill>
                <a:srgbClr val="008000">
                  <a:alpha val="69803"/>
                </a:srgbClr>
              </a:solidFill>
              <a:ln cap="flat" cmpd="sng" w="9525">
                <a:solidFill>
                  <a:srgbClr val="008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843" name="Google Shape;8843;p75"/>
              <p:cNvSpPr txBox="1"/>
              <p:nvPr/>
            </p:nvSpPr>
            <p:spPr>
              <a:xfrm>
                <a:off x="4792385" y="1374585"/>
                <a:ext cx="890400" cy="66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routing</a:t>
                </a:r>
                <a:endParaRPr sz="1100"/>
              </a:p>
            </p:txBody>
          </p:sp>
        </p:grpSp>
        <p:grpSp>
          <p:nvGrpSpPr>
            <p:cNvPr id="8844" name="Google Shape;8844;p75"/>
            <p:cNvGrpSpPr/>
            <p:nvPr/>
          </p:nvGrpSpPr>
          <p:grpSpPr>
            <a:xfrm>
              <a:off x="6000628" y="1798416"/>
              <a:ext cx="1023471" cy="811684"/>
              <a:chOff x="6106459" y="1967753"/>
              <a:chExt cx="1023471" cy="811684"/>
            </a:xfrm>
          </p:grpSpPr>
          <p:sp>
            <p:nvSpPr>
              <p:cNvPr id="8845" name="Google Shape;8845;p75"/>
              <p:cNvSpPr/>
              <p:nvPr/>
            </p:nvSpPr>
            <p:spPr>
              <a:xfrm>
                <a:off x="6106459" y="1967753"/>
                <a:ext cx="1023471" cy="590176"/>
              </a:xfrm>
              <a:prstGeom prst="ellipse">
                <a:avLst/>
              </a:prstGeom>
              <a:solidFill>
                <a:srgbClr val="008000">
                  <a:alpha val="69803"/>
                </a:srgbClr>
              </a:solidFill>
              <a:ln cap="flat" cmpd="sng" w="9525">
                <a:solidFill>
                  <a:srgbClr val="008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846" name="Google Shape;8846;p75"/>
              <p:cNvSpPr txBox="1"/>
              <p:nvPr/>
            </p:nvSpPr>
            <p:spPr>
              <a:xfrm>
                <a:off x="6177429" y="1997637"/>
                <a:ext cx="903000" cy="7818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access </a:t>
                </a:r>
                <a:endParaRPr sz="1100"/>
              </a:p>
              <a:p>
                <a:pPr indent="0" lvl="0" marL="0" marR="0" rtl="0" algn="ctr">
                  <a:lnSpc>
                    <a:spcPct val="8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control</a:t>
                </a:r>
                <a:endParaRPr sz="1100"/>
              </a:p>
            </p:txBody>
          </p:sp>
        </p:grpSp>
        <p:grpSp>
          <p:nvGrpSpPr>
            <p:cNvPr id="8847" name="Google Shape;8847;p75"/>
            <p:cNvGrpSpPr/>
            <p:nvPr/>
          </p:nvGrpSpPr>
          <p:grpSpPr>
            <a:xfrm>
              <a:off x="7230837" y="1756871"/>
              <a:ext cx="1023471" cy="811684"/>
              <a:chOff x="6938682" y="977153"/>
              <a:chExt cx="1023471" cy="811684"/>
            </a:xfrm>
          </p:grpSpPr>
          <p:sp>
            <p:nvSpPr>
              <p:cNvPr id="8848" name="Google Shape;8848;p75"/>
              <p:cNvSpPr/>
              <p:nvPr/>
            </p:nvSpPr>
            <p:spPr>
              <a:xfrm>
                <a:off x="6938682" y="977153"/>
                <a:ext cx="1023471" cy="590176"/>
              </a:xfrm>
              <a:prstGeom prst="ellipse">
                <a:avLst/>
              </a:prstGeom>
              <a:solidFill>
                <a:srgbClr val="008000">
                  <a:alpha val="69803"/>
                </a:srgbClr>
              </a:solidFill>
              <a:ln cap="flat" cmpd="sng" w="9525">
                <a:solidFill>
                  <a:srgbClr val="008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849" name="Google Shape;8849;p75"/>
              <p:cNvSpPr txBox="1"/>
              <p:nvPr/>
            </p:nvSpPr>
            <p:spPr>
              <a:xfrm>
                <a:off x="6964568" y="1007037"/>
                <a:ext cx="993300" cy="7818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load</a:t>
                </a:r>
                <a:endParaRPr sz="1100"/>
              </a:p>
              <a:p>
                <a:pPr indent="0" lvl="0" marL="0" marR="0" rtl="0" algn="ctr">
                  <a:lnSpc>
                    <a:spcPct val="8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balance</a:t>
                </a:r>
                <a:endParaRPr sz="1100"/>
              </a:p>
            </p:txBody>
          </p:sp>
        </p:grpSp>
        <p:cxnSp>
          <p:nvCxnSpPr>
            <p:cNvPr id="8850" name="Google Shape;8850;p75"/>
            <p:cNvCxnSpPr/>
            <p:nvPr/>
          </p:nvCxnSpPr>
          <p:spPr>
            <a:xfrm rot="10800000">
              <a:off x="8627245" y="1217948"/>
              <a:ext cx="0" cy="1248832"/>
            </a:xfrm>
            <a:prstGeom prst="straightConnector1">
              <a:avLst/>
            </a:prstGeom>
            <a:solidFill>
              <a:srgbClr val="00CC99"/>
            </a:solidFill>
            <a:ln cap="flat" cmpd="sng" w="9525">
              <a:solidFill>
                <a:srgbClr val="000000"/>
              </a:solidFill>
              <a:prstDash val="solid"/>
              <a:round/>
              <a:headEnd len="sm" w="sm" type="none"/>
              <a:tailEnd len="med" w="med" type="triangle"/>
            </a:ln>
          </p:spPr>
        </p:cxnSp>
        <p:cxnSp>
          <p:nvCxnSpPr>
            <p:cNvPr id="8851" name="Google Shape;8851;p75"/>
            <p:cNvCxnSpPr/>
            <p:nvPr/>
          </p:nvCxnSpPr>
          <p:spPr>
            <a:xfrm>
              <a:off x="8652645" y="2966181"/>
              <a:ext cx="0" cy="1524424"/>
            </a:xfrm>
            <a:prstGeom prst="straightConnector1">
              <a:avLst/>
            </a:prstGeom>
            <a:solidFill>
              <a:srgbClr val="00CC99"/>
            </a:solidFill>
            <a:ln cap="flat" cmpd="sng" w="9525">
              <a:solidFill>
                <a:srgbClr val="000000"/>
              </a:solidFill>
              <a:prstDash val="solid"/>
              <a:round/>
              <a:headEnd len="sm" w="sm" type="none"/>
              <a:tailEnd len="med" w="med" type="triangle"/>
            </a:ln>
          </p:spPr>
        </p:cxnSp>
        <p:cxnSp>
          <p:nvCxnSpPr>
            <p:cNvPr id="8852" name="Google Shape;8852;p75"/>
            <p:cNvCxnSpPr/>
            <p:nvPr/>
          </p:nvCxnSpPr>
          <p:spPr>
            <a:xfrm>
              <a:off x="8661016" y="5381629"/>
              <a:ext cx="0" cy="414864"/>
            </a:xfrm>
            <a:prstGeom prst="straightConnector1">
              <a:avLst/>
            </a:prstGeom>
            <a:solidFill>
              <a:srgbClr val="00CC99"/>
            </a:solidFill>
            <a:ln cap="flat" cmpd="sng" w="9525">
              <a:solidFill>
                <a:srgbClr val="000000"/>
              </a:solidFill>
              <a:prstDash val="solid"/>
              <a:round/>
              <a:headEnd len="sm" w="sm" type="none"/>
              <a:tailEnd len="med" w="med" type="triangle"/>
            </a:ln>
          </p:spPr>
        </p:cxnSp>
        <p:cxnSp>
          <p:nvCxnSpPr>
            <p:cNvPr id="8853" name="Google Shape;8853;p75"/>
            <p:cNvCxnSpPr/>
            <p:nvPr/>
          </p:nvCxnSpPr>
          <p:spPr>
            <a:xfrm rot="10800000">
              <a:off x="8653320" y="4546025"/>
              <a:ext cx="0" cy="414864"/>
            </a:xfrm>
            <a:prstGeom prst="straightConnector1">
              <a:avLst/>
            </a:prstGeom>
            <a:solidFill>
              <a:srgbClr val="00CC99"/>
            </a:solidFill>
            <a:ln cap="flat" cmpd="sng" w="9525">
              <a:solidFill>
                <a:srgbClr val="000000"/>
              </a:solidFill>
              <a:prstDash val="solid"/>
              <a:round/>
              <a:headEnd len="sm" w="sm" type="none"/>
              <a:tailEnd len="med" w="med" type="triangle"/>
            </a:ln>
          </p:spPr>
        </p:cxnSp>
        <p:sp>
          <p:nvSpPr>
            <p:cNvPr id="8854" name="Google Shape;8854;p75"/>
            <p:cNvSpPr txBox="1"/>
            <p:nvPr/>
          </p:nvSpPr>
          <p:spPr>
            <a:xfrm>
              <a:off x="6650715" y="4235599"/>
              <a:ext cx="1635900" cy="318000"/>
            </a:xfrm>
            <a:prstGeom prst="rect">
              <a:avLst/>
            </a:prstGeom>
            <a:noFill/>
            <a:ln>
              <a:noFill/>
            </a:ln>
          </p:spPr>
          <p:txBody>
            <a:bodyPr anchorCtr="0" anchor="t" bIns="34275" lIns="68575" spcFirstLastPara="1" rIns="68575" wrap="square" tIns="34275">
              <a:spAutoFit/>
            </a:bodyPr>
            <a:lstStyle/>
            <a:p>
              <a:pPr indent="0" lvl="0" marL="0" marR="0" rtl="0" algn="ctr">
                <a:lnSpc>
                  <a:spcPct val="104499"/>
                </a:lnSpc>
                <a:spcBef>
                  <a:spcPts val="0"/>
                </a:spcBef>
                <a:spcAft>
                  <a:spcPts val="0"/>
                </a:spcAft>
                <a:buClr>
                  <a:srgbClr val="000000"/>
                </a:buClr>
                <a:buSzPts val="1100"/>
                <a:buFont typeface="Arial"/>
                <a:buNone/>
              </a:pPr>
              <a:r>
                <a:rPr b="0" i="1" lang="en-US" sz="1100" u="none" cap="none" strike="noStrike">
                  <a:solidFill>
                    <a:srgbClr val="000000"/>
                  </a:solidFill>
                  <a:latin typeface="Arial"/>
                  <a:ea typeface="Arial"/>
                  <a:cs typeface="Arial"/>
                  <a:sym typeface="Arial"/>
                </a:rPr>
                <a:t>southbound API</a:t>
              </a:r>
              <a:endParaRPr sz="1100"/>
            </a:p>
          </p:txBody>
        </p:sp>
        <p:sp>
          <p:nvSpPr>
            <p:cNvPr id="8855" name="Google Shape;8855;p75"/>
            <p:cNvSpPr txBox="1"/>
            <p:nvPr/>
          </p:nvSpPr>
          <p:spPr>
            <a:xfrm>
              <a:off x="6646778" y="2717781"/>
              <a:ext cx="1635900" cy="318000"/>
            </a:xfrm>
            <a:prstGeom prst="rect">
              <a:avLst/>
            </a:prstGeom>
            <a:noFill/>
            <a:ln>
              <a:noFill/>
            </a:ln>
          </p:spPr>
          <p:txBody>
            <a:bodyPr anchorCtr="0" anchor="t" bIns="34275" lIns="68575" spcFirstLastPara="1" rIns="68575" wrap="square" tIns="34275">
              <a:spAutoFit/>
            </a:bodyPr>
            <a:lstStyle/>
            <a:p>
              <a:pPr indent="0" lvl="0" marL="0" marR="0" rtl="0" algn="ctr">
                <a:lnSpc>
                  <a:spcPct val="104499"/>
                </a:lnSpc>
                <a:spcBef>
                  <a:spcPts val="0"/>
                </a:spcBef>
                <a:spcAft>
                  <a:spcPts val="0"/>
                </a:spcAft>
                <a:buClr>
                  <a:srgbClr val="000000"/>
                </a:buClr>
                <a:buSzPts val="1100"/>
                <a:buFont typeface="Arial"/>
                <a:buNone/>
              </a:pPr>
              <a:r>
                <a:rPr b="0" i="1" lang="en-US" sz="1100" u="none" cap="none" strike="noStrike">
                  <a:solidFill>
                    <a:srgbClr val="000000"/>
                  </a:solidFill>
                  <a:latin typeface="Arial"/>
                  <a:ea typeface="Arial"/>
                  <a:cs typeface="Arial"/>
                  <a:sym typeface="Arial"/>
                </a:rPr>
                <a:t>northbound API</a:t>
              </a:r>
              <a:endParaRPr sz="1100"/>
            </a:p>
          </p:txBody>
        </p:sp>
        <p:sp>
          <p:nvSpPr>
            <p:cNvPr id="8856" name="Google Shape;8856;p75"/>
            <p:cNvSpPr txBox="1"/>
            <p:nvPr/>
          </p:nvSpPr>
          <p:spPr>
            <a:xfrm>
              <a:off x="5507651" y="5795718"/>
              <a:ext cx="2302800" cy="318000"/>
            </a:xfrm>
            <a:prstGeom prst="rect">
              <a:avLst/>
            </a:prstGeom>
            <a:noFill/>
            <a:ln>
              <a:noFill/>
            </a:ln>
          </p:spPr>
          <p:txBody>
            <a:bodyPr anchorCtr="0" anchor="t" bIns="34275" lIns="68575" spcFirstLastPara="1" rIns="68575" wrap="square" tIns="34275">
              <a:spAutoFit/>
            </a:bodyPr>
            <a:lstStyle/>
            <a:p>
              <a:pPr indent="0" lvl="0" marL="0" marR="0" rtl="0" algn="ctr">
                <a:lnSpc>
                  <a:spcPct val="104499"/>
                </a:lnSpc>
                <a:spcBef>
                  <a:spcPts val="0"/>
                </a:spcBef>
                <a:spcAft>
                  <a:spcPts val="0"/>
                </a:spcAft>
                <a:buClr>
                  <a:srgbClr val="000000"/>
                </a:buClr>
                <a:buSzPts val="1100"/>
                <a:buFont typeface="Arial"/>
                <a:buNone/>
              </a:pPr>
              <a:r>
                <a:rPr b="0" i="1" lang="en-US" sz="1100" u="none" cap="none" strike="noStrike">
                  <a:solidFill>
                    <a:srgbClr val="000000"/>
                  </a:solidFill>
                  <a:latin typeface="Arial"/>
                  <a:ea typeface="Arial"/>
                  <a:cs typeface="Arial"/>
                  <a:sym typeface="Arial"/>
                </a:rPr>
                <a:t>SDN-controlled switches</a:t>
              </a:r>
              <a:endParaRPr sz="1100"/>
            </a:p>
          </p:txBody>
        </p:sp>
        <p:sp>
          <p:nvSpPr>
            <p:cNvPr id="8857" name="Google Shape;8857;p75"/>
            <p:cNvSpPr txBox="1"/>
            <p:nvPr/>
          </p:nvSpPr>
          <p:spPr>
            <a:xfrm>
              <a:off x="5707907" y="910464"/>
              <a:ext cx="2381700" cy="554100"/>
            </a:xfrm>
            <a:prstGeom prst="rect">
              <a:avLst/>
            </a:prstGeom>
            <a:noFill/>
            <a:ln>
              <a:noFill/>
            </a:ln>
          </p:spPr>
          <p:txBody>
            <a:bodyPr anchorCtr="0" anchor="t" bIns="34275" lIns="68575" spcFirstLastPara="1" rIns="68575" wrap="square" tIns="34275">
              <a:spAutoFit/>
            </a:bodyPr>
            <a:lstStyle/>
            <a:p>
              <a:pPr indent="0" lvl="0" marL="0" marR="0" rtl="0" algn="ctr">
                <a:lnSpc>
                  <a:spcPct val="104499"/>
                </a:lnSpc>
                <a:spcBef>
                  <a:spcPts val="0"/>
                </a:spcBef>
                <a:spcAft>
                  <a:spcPts val="0"/>
                </a:spcAft>
                <a:buClr>
                  <a:srgbClr val="000000"/>
                </a:buClr>
                <a:buSzPts val="1100"/>
                <a:buFont typeface="Arial"/>
                <a:buNone/>
              </a:pPr>
              <a:r>
                <a:rPr b="0" i="1" lang="en-US" sz="1100" u="none" cap="none" strike="noStrike">
                  <a:solidFill>
                    <a:srgbClr val="000000"/>
                  </a:solidFill>
                  <a:latin typeface="Arial"/>
                  <a:ea typeface="Arial"/>
                  <a:cs typeface="Arial"/>
                  <a:sym typeface="Arial"/>
                </a:rPr>
                <a:t>network-control applications</a:t>
              </a:r>
              <a:endParaRPr sz="1100"/>
            </a:p>
          </p:txBody>
        </p:sp>
      </p:grpSp>
      <p:sp>
        <p:nvSpPr>
          <p:cNvPr id="8858" name="Google Shape;8858;p75"/>
          <p:cNvSpPr/>
          <p:nvPr/>
        </p:nvSpPr>
        <p:spPr>
          <a:xfrm>
            <a:off x="4951627" y="906924"/>
            <a:ext cx="3100800" cy="1347900"/>
          </a:xfrm>
          <a:prstGeom prst="rect">
            <a:avLst/>
          </a:prstGeom>
          <a:solidFill>
            <a:srgbClr val="FFFFFF">
              <a:alpha val="76862"/>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859" name="Google Shape;8859;p75"/>
          <p:cNvSpPr/>
          <p:nvPr/>
        </p:nvSpPr>
        <p:spPr>
          <a:xfrm>
            <a:off x="5197451" y="3795739"/>
            <a:ext cx="2825400" cy="1145700"/>
          </a:xfrm>
          <a:prstGeom prst="rect">
            <a:avLst/>
          </a:prstGeom>
          <a:solidFill>
            <a:srgbClr val="FFFFFF">
              <a:alpha val="76862"/>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3" name="Shape 8863"/>
        <p:cNvGrpSpPr/>
        <p:nvPr/>
      </p:nvGrpSpPr>
      <p:grpSpPr>
        <a:xfrm>
          <a:off x="0" y="0"/>
          <a:ext cx="0" cy="0"/>
          <a:chOff x="0" y="0"/>
          <a:chExt cx="0" cy="0"/>
        </a:xfrm>
      </p:grpSpPr>
      <p:sp>
        <p:nvSpPr>
          <p:cNvPr id="8864" name="Google Shape;8864;p76"/>
          <p:cNvSpPr txBox="1"/>
          <p:nvPr>
            <p:ph type="title"/>
          </p:nvPr>
        </p:nvSpPr>
        <p:spPr>
          <a:xfrm>
            <a:off x="19050" y="196904"/>
            <a:ext cx="78867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Arial"/>
              <a:buNone/>
            </a:pPr>
            <a:r>
              <a:rPr lang="en-US" sz="3600"/>
              <a:t>Software defined networking (SDN)</a:t>
            </a:r>
            <a:endParaRPr sz="3600"/>
          </a:p>
        </p:txBody>
      </p:sp>
      <p:sp>
        <p:nvSpPr>
          <p:cNvPr id="8865" name="Google Shape;8865;p76"/>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
        <p:nvSpPr>
          <p:cNvPr id="8866" name="Google Shape;8866;p76"/>
          <p:cNvSpPr txBox="1"/>
          <p:nvPr/>
        </p:nvSpPr>
        <p:spPr>
          <a:xfrm>
            <a:off x="10444" y="1109813"/>
            <a:ext cx="4017000" cy="3755400"/>
          </a:xfrm>
          <a:prstGeom prst="rect">
            <a:avLst/>
          </a:prstGeom>
          <a:noFill/>
          <a:ln>
            <a:noFill/>
          </a:ln>
        </p:spPr>
        <p:txBody>
          <a:bodyPr anchorCtr="0" anchor="t" bIns="34275" lIns="68575" spcFirstLastPara="1" rIns="68575" wrap="square" tIns="34275">
            <a:noAutofit/>
          </a:bodyPr>
          <a:lstStyle/>
          <a:p>
            <a:pPr indent="0" lvl="0" marL="0" marR="0" rtl="0" algn="l">
              <a:lnSpc>
                <a:spcPct val="85000"/>
              </a:lnSpc>
              <a:spcBef>
                <a:spcPts val="0"/>
              </a:spcBef>
              <a:spcAft>
                <a:spcPts val="0"/>
              </a:spcAft>
              <a:buClr>
                <a:srgbClr val="000099"/>
              </a:buClr>
              <a:buSzPts val="2400"/>
              <a:buFont typeface="Noto Sans Symbols"/>
              <a:buNone/>
            </a:pPr>
            <a:r>
              <a:rPr lang="en-US" sz="2000">
                <a:solidFill>
                  <a:srgbClr val="0000A8"/>
                </a:solidFill>
              </a:rPr>
              <a:t>εφαρμογές δικτύου ελέγχου</a:t>
            </a:r>
            <a:r>
              <a:rPr lang="en-US" sz="2000">
                <a:solidFill>
                  <a:srgbClr val="0000A8"/>
                </a:solidFill>
                <a:latin typeface="Arial"/>
                <a:ea typeface="Arial"/>
                <a:cs typeface="Arial"/>
                <a:sym typeface="Arial"/>
              </a:rPr>
              <a:t>:</a:t>
            </a:r>
            <a:endParaRPr sz="2000"/>
          </a:p>
          <a:p>
            <a:pPr indent="-241300" lvl="0" marL="254000" marR="0" rtl="0" algn="l">
              <a:lnSpc>
                <a:spcPct val="100000"/>
              </a:lnSpc>
              <a:spcBef>
                <a:spcPts val="400"/>
              </a:spcBef>
              <a:spcAft>
                <a:spcPts val="0"/>
              </a:spcAft>
              <a:buClr>
                <a:srgbClr val="000099"/>
              </a:buClr>
              <a:buSzPts val="2000"/>
              <a:buFont typeface="Noto Sans Symbols"/>
              <a:buChar char="▪"/>
            </a:pPr>
            <a:r>
              <a:rPr lang="en-US" sz="2000">
                <a:solidFill>
                  <a:schemeClr val="dk1"/>
                </a:solidFill>
                <a:latin typeface="Arial"/>
                <a:ea typeface="Arial"/>
                <a:cs typeface="Arial"/>
                <a:sym typeface="Arial"/>
              </a:rPr>
              <a:t>“brains” of control:  </a:t>
            </a:r>
            <a:r>
              <a:rPr lang="en-US" sz="2000">
                <a:solidFill>
                  <a:schemeClr val="dk1"/>
                </a:solidFill>
              </a:rPr>
              <a:t>υλοποιούν λειτουργίες ελέγχου </a:t>
            </a:r>
            <a:r>
              <a:rPr lang="en-US" sz="2000">
                <a:solidFill>
                  <a:schemeClr val="dk1"/>
                </a:solidFill>
              </a:rPr>
              <a:t>χρησιμοποιώντας</a:t>
            </a:r>
            <a:r>
              <a:rPr lang="en-US" sz="2000">
                <a:solidFill>
                  <a:schemeClr val="dk1"/>
                </a:solidFill>
                <a:latin typeface="Arial"/>
                <a:ea typeface="Arial"/>
                <a:cs typeface="Arial"/>
                <a:sym typeface="Arial"/>
              </a:rPr>
              <a:t> lower-level </a:t>
            </a:r>
            <a:r>
              <a:rPr lang="en-US" sz="2000">
                <a:solidFill>
                  <a:schemeClr val="dk1"/>
                </a:solidFill>
              </a:rPr>
              <a:t>υπηρεσίες</a:t>
            </a:r>
            <a:r>
              <a:rPr lang="en-US" sz="2000">
                <a:solidFill>
                  <a:schemeClr val="dk1"/>
                </a:solidFill>
                <a:latin typeface="Arial"/>
                <a:ea typeface="Arial"/>
                <a:cs typeface="Arial"/>
                <a:sym typeface="Arial"/>
              </a:rPr>
              <a:t>, API </a:t>
            </a:r>
            <a:r>
              <a:rPr lang="en-US" sz="2000">
                <a:solidFill>
                  <a:schemeClr val="dk1"/>
                </a:solidFill>
              </a:rPr>
              <a:t>που παρέχεται από τον ελεγκτή </a:t>
            </a:r>
            <a:r>
              <a:rPr lang="en-US" sz="2000">
                <a:solidFill>
                  <a:schemeClr val="dk1"/>
                </a:solidFill>
                <a:latin typeface="Arial"/>
                <a:ea typeface="Arial"/>
                <a:cs typeface="Arial"/>
                <a:sym typeface="Arial"/>
              </a:rPr>
              <a:t>SDN </a:t>
            </a:r>
            <a:endParaRPr sz="2000"/>
          </a:p>
          <a:p>
            <a:pPr indent="-241300" lvl="0" marL="254000" marR="0" rtl="0" algn="l">
              <a:lnSpc>
                <a:spcPct val="100000"/>
              </a:lnSpc>
              <a:spcBef>
                <a:spcPts val="400"/>
              </a:spcBef>
              <a:spcAft>
                <a:spcPts val="0"/>
              </a:spcAft>
              <a:buClr>
                <a:srgbClr val="000099"/>
              </a:buClr>
              <a:buSzPts val="2000"/>
              <a:buFont typeface="Noto Sans Symbols"/>
              <a:buChar char="▪"/>
            </a:pPr>
            <a:r>
              <a:rPr lang="en-US" sz="2000">
                <a:solidFill>
                  <a:srgbClr val="000000"/>
                </a:solidFill>
                <a:latin typeface="Arial"/>
                <a:ea typeface="Arial"/>
                <a:cs typeface="Arial"/>
                <a:sym typeface="Arial"/>
              </a:rPr>
              <a:t>unbundled: </a:t>
            </a:r>
            <a:r>
              <a:rPr lang="en-US" sz="2000">
                <a:solidFill>
                  <a:schemeClr val="dk1"/>
                </a:solidFill>
              </a:rPr>
              <a:t>μπορούν να παρέχονται από </a:t>
            </a:r>
            <a:r>
              <a:rPr lang="en-US" sz="2000">
                <a:solidFill>
                  <a:schemeClr val="dk1"/>
                </a:solidFill>
                <a:latin typeface="Arial"/>
                <a:ea typeface="Arial"/>
                <a:cs typeface="Arial"/>
                <a:sym typeface="Arial"/>
              </a:rPr>
              <a:t>3</a:t>
            </a:r>
            <a:r>
              <a:rPr baseline="30000" lang="en-US" sz="2000">
                <a:solidFill>
                  <a:schemeClr val="dk1"/>
                </a:solidFill>
                <a:latin typeface="Arial"/>
                <a:ea typeface="Arial"/>
                <a:cs typeface="Arial"/>
                <a:sym typeface="Arial"/>
              </a:rPr>
              <a:t>rd</a:t>
            </a:r>
            <a:r>
              <a:rPr lang="en-US" sz="2000">
                <a:solidFill>
                  <a:schemeClr val="dk1"/>
                </a:solidFill>
                <a:latin typeface="Arial"/>
                <a:ea typeface="Arial"/>
                <a:cs typeface="Arial"/>
                <a:sym typeface="Arial"/>
              </a:rPr>
              <a:t> party: </a:t>
            </a:r>
            <a:r>
              <a:rPr lang="en-US" sz="2000">
                <a:solidFill>
                  <a:schemeClr val="dk1"/>
                </a:solidFill>
              </a:rPr>
              <a:t>διαφορετικό από τον προμηθευτή </a:t>
            </a:r>
            <a:r>
              <a:rPr lang="en-US" sz="2000">
                <a:solidFill>
                  <a:schemeClr val="dk1"/>
                </a:solidFill>
              </a:rPr>
              <a:t>δρομολόγησης</a:t>
            </a:r>
            <a:r>
              <a:rPr lang="en-US" sz="2000">
                <a:solidFill>
                  <a:schemeClr val="dk1"/>
                </a:solidFill>
                <a:latin typeface="Arial"/>
                <a:ea typeface="Arial"/>
                <a:cs typeface="Arial"/>
                <a:sym typeface="Arial"/>
              </a:rPr>
              <a:t>, </a:t>
            </a:r>
            <a:r>
              <a:rPr lang="en-US" sz="2000">
                <a:solidFill>
                  <a:schemeClr val="dk1"/>
                </a:solidFill>
              </a:rPr>
              <a:t>ή τον ελεγκτή</a:t>
            </a:r>
            <a:r>
              <a:rPr lang="en-US" sz="2000">
                <a:solidFill>
                  <a:schemeClr val="dk1"/>
                </a:solidFill>
                <a:latin typeface="Arial"/>
                <a:ea typeface="Arial"/>
                <a:cs typeface="Arial"/>
                <a:sym typeface="Arial"/>
              </a:rPr>
              <a:t> SDN </a:t>
            </a:r>
            <a:endParaRPr sz="2000"/>
          </a:p>
          <a:p>
            <a:pPr indent="-114300" lvl="0" marL="254000" marR="0" rtl="0" algn="l">
              <a:lnSpc>
                <a:spcPct val="85000"/>
              </a:lnSpc>
              <a:spcBef>
                <a:spcPts val="400"/>
              </a:spcBef>
              <a:spcAft>
                <a:spcPts val="0"/>
              </a:spcAft>
              <a:buClr>
                <a:srgbClr val="000099"/>
              </a:buClr>
              <a:buSzPts val="2100"/>
              <a:buFont typeface="Noto Sans Symbols"/>
              <a:buNone/>
            </a:pPr>
            <a:r>
              <a:t/>
            </a:r>
            <a:endParaRPr b="0" sz="2000" u="none" cap="none" strike="noStrike">
              <a:solidFill>
                <a:srgbClr val="000000"/>
              </a:solidFill>
              <a:latin typeface="Arial"/>
              <a:ea typeface="Arial"/>
              <a:cs typeface="Arial"/>
              <a:sym typeface="Arial"/>
            </a:endParaRPr>
          </a:p>
        </p:txBody>
      </p:sp>
      <p:grpSp>
        <p:nvGrpSpPr>
          <p:cNvPr id="8867" name="Google Shape;8867;p76"/>
          <p:cNvGrpSpPr/>
          <p:nvPr/>
        </p:nvGrpSpPr>
        <p:grpSpPr>
          <a:xfrm>
            <a:off x="5104876" y="1107100"/>
            <a:ext cx="2885059" cy="4673641"/>
            <a:chOff x="4990227" y="910464"/>
            <a:chExt cx="3846745" cy="6231521"/>
          </a:xfrm>
        </p:grpSpPr>
        <p:sp>
          <p:nvSpPr>
            <p:cNvPr id="8868" name="Google Shape;8868;p76"/>
            <p:cNvSpPr txBox="1"/>
            <p:nvPr/>
          </p:nvSpPr>
          <p:spPr>
            <a:xfrm>
              <a:off x="8518490" y="4936685"/>
              <a:ext cx="286800" cy="2205300"/>
            </a:xfrm>
            <a:prstGeom prst="rect">
              <a:avLst/>
            </a:prstGeom>
            <a:noFill/>
            <a:ln>
              <a:noFill/>
            </a:ln>
          </p:spPr>
          <p:txBody>
            <a:bodyPr anchorCtr="0" anchor="t" bIns="34275" lIns="68575" spcFirstLastPara="1" rIns="68575" wrap="square" tIns="34275">
              <a:spAutoFit/>
            </a:bodyPr>
            <a:lstStyle/>
            <a:p>
              <a:pPr indent="0" lvl="0" marL="0" marR="0" rtl="0" algn="ctr">
                <a:lnSpc>
                  <a:spcPct val="104499"/>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data</a:t>
              </a:r>
              <a:endParaRPr sz="1100"/>
            </a:p>
            <a:p>
              <a:pPr indent="0" lvl="0" marL="0" marR="0" rtl="0" algn="ctr">
                <a:lnSpc>
                  <a:spcPct val="104499"/>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plane</a:t>
              </a:r>
              <a:endParaRPr sz="1100"/>
            </a:p>
          </p:txBody>
        </p:sp>
        <p:sp>
          <p:nvSpPr>
            <p:cNvPr id="8869" name="Google Shape;8869;p76"/>
            <p:cNvSpPr txBox="1"/>
            <p:nvPr/>
          </p:nvSpPr>
          <p:spPr>
            <a:xfrm>
              <a:off x="8494972" y="2474327"/>
              <a:ext cx="342000" cy="2205300"/>
            </a:xfrm>
            <a:prstGeom prst="rect">
              <a:avLst/>
            </a:prstGeom>
            <a:noFill/>
            <a:ln>
              <a:noFill/>
            </a:ln>
          </p:spPr>
          <p:txBody>
            <a:bodyPr anchorCtr="0" anchor="t" bIns="34275" lIns="68575" spcFirstLastPara="1" rIns="68575" wrap="square" tIns="34275">
              <a:spAutoFit/>
            </a:bodyPr>
            <a:lstStyle/>
            <a:p>
              <a:pPr indent="0" lvl="0" marL="0" marR="0" rtl="0" algn="ctr">
                <a:lnSpc>
                  <a:spcPct val="104499"/>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control</a:t>
              </a:r>
              <a:endParaRPr sz="1100"/>
            </a:p>
            <a:p>
              <a:pPr indent="0" lvl="0" marL="0" marR="0" rtl="0" algn="ctr">
                <a:lnSpc>
                  <a:spcPct val="104499"/>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plane</a:t>
              </a:r>
              <a:endParaRPr sz="1100"/>
            </a:p>
          </p:txBody>
        </p:sp>
        <p:cxnSp>
          <p:nvCxnSpPr>
            <p:cNvPr id="8870" name="Google Shape;8870;p76"/>
            <p:cNvCxnSpPr/>
            <p:nvPr/>
          </p:nvCxnSpPr>
          <p:spPr>
            <a:xfrm flipH="1" rot="10800000">
              <a:off x="5272718" y="4529666"/>
              <a:ext cx="2791783" cy="14329"/>
            </a:xfrm>
            <a:prstGeom prst="straightConnector1">
              <a:avLst/>
            </a:prstGeom>
            <a:noFill/>
            <a:ln cap="flat" cmpd="sng" w="25400">
              <a:solidFill>
                <a:srgbClr val="000000"/>
              </a:solidFill>
              <a:prstDash val="dash"/>
              <a:round/>
              <a:headEnd len="sm" w="sm" type="none"/>
              <a:tailEnd len="sm" w="sm" type="none"/>
            </a:ln>
          </p:spPr>
        </p:cxnSp>
        <p:cxnSp>
          <p:nvCxnSpPr>
            <p:cNvPr id="8871" name="Google Shape;8871;p76"/>
            <p:cNvCxnSpPr/>
            <p:nvPr/>
          </p:nvCxnSpPr>
          <p:spPr>
            <a:xfrm flipH="1" rot="10800000">
              <a:off x="5192283" y="2709335"/>
              <a:ext cx="3041550" cy="18563"/>
            </a:xfrm>
            <a:prstGeom prst="straightConnector1">
              <a:avLst/>
            </a:prstGeom>
            <a:noFill/>
            <a:ln cap="flat" cmpd="sng" w="25400">
              <a:solidFill>
                <a:srgbClr val="000000"/>
              </a:solidFill>
              <a:prstDash val="dash"/>
              <a:round/>
              <a:headEnd len="sm" w="sm" type="none"/>
              <a:tailEnd len="sm" w="sm" type="none"/>
            </a:ln>
          </p:spPr>
        </p:cxnSp>
        <p:grpSp>
          <p:nvGrpSpPr>
            <p:cNvPr id="8872" name="Google Shape;8872;p76"/>
            <p:cNvGrpSpPr/>
            <p:nvPr/>
          </p:nvGrpSpPr>
          <p:grpSpPr>
            <a:xfrm>
              <a:off x="5164667" y="4826000"/>
              <a:ext cx="2979208" cy="973667"/>
              <a:chOff x="2592388" y="5601756"/>
              <a:chExt cx="4027487" cy="939800"/>
            </a:xfrm>
          </p:grpSpPr>
          <p:sp>
            <p:nvSpPr>
              <p:cNvPr id="8873" name="Google Shape;8873;p76"/>
              <p:cNvSpPr/>
              <p:nvPr/>
            </p:nvSpPr>
            <p:spPr>
              <a:xfrm>
                <a:off x="2592388" y="5601756"/>
                <a:ext cx="4027487" cy="939800"/>
              </a:xfrm>
              <a:custGeom>
                <a:rect b="b" l="l" r="r" t="t"/>
                <a:pathLst>
                  <a:path extrusionOk="0" h="10125" w="10001">
                    <a:moveTo>
                      <a:pt x="4" y="4039"/>
                    </a:moveTo>
                    <a:cubicBezTo>
                      <a:pt x="-29" y="2271"/>
                      <a:pt x="194" y="2100"/>
                      <a:pt x="715" y="1595"/>
                    </a:cubicBezTo>
                    <a:cubicBezTo>
                      <a:pt x="1236" y="1089"/>
                      <a:pt x="2417" y="1272"/>
                      <a:pt x="3130" y="1006"/>
                    </a:cubicBezTo>
                    <a:cubicBezTo>
                      <a:pt x="3843" y="740"/>
                      <a:pt x="4397" y="0"/>
                      <a:pt x="4995" y="0"/>
                    </a:cubicBezTo>
                    <a:cubicBezTo>
                      <a:pt x="5593" y="1"/>
                      <a:pt x="6206" y="926"/>
                      <a:pt x="6720" y="1009"/>
                    </a:cubicBezTo>
                    <a:cubicBezTo>
                      <a:pt x="7234" y="1092"/>
                      <a:pt x="7536" y="241"/>
                      <a:pt x="8082" y="497"/>
                    </a:cubicBezTo>
                    <a:cubicBezTo>
                      <a:pt x="8628" y="756"/>
                      <a:pt x="9854" y="442"/>
                      <a:pt x="9989" y="2989"/>
                    </a:cubicBezTo>
                    <a:cubicBezTo>
                      <a:pt x="10124" y="5536"/>
                      <a:pt x="9098" y="5742"/>
                      <a:pt x="8599" y="6797"/>
                    </a:cubicBezTo>
                    <a:cubicBezTo>
                      <a:pt x="8100" y="7852"/>
                      <a:pt x="7544" y="8981"/>
                      <a:pt x="6995" y="9322"/>
                    </a:cubicBezTo>
                    <a:cubicBezTo>
                      <a:pt x="6446" y="9663"/>
                      <a:pt x="5793" y="8957"/>
                      <a:pt x="5307" y="8843"/>
                    </a:cubicBezTo>
                    <a:cubicBezTo>
                      <a:pt x="4819" y="8726"/>
                      <a:pt x="4628" y="10048"/>
                      <a:pt x="4371" y="9912"/>
                    </a:cubicBezTo>
                    <a:cubicBezTo>
                      <a:pt x="4114" y="9775"/>
                      <a:pt x="3505" y="10355"/>
                      <a:pt x="3140" y="10019"/>
                    </a:cubicBezTo>
                    <a:cubicBezTo>
                      <a:pt x="2774" y="9683"/>
                      <a:pt x="2820" y="8138"/>
                      <a:pt x="2179" y="7895"/>
                    </a:cubicBezTo>
                    <a:cubicBezTo>
                      <a:pt x="1586" y="6800"/>
                      <a:pt x="1549" y="8137"/>
                      <a:pt x="1187" y="7495"/>
                    </a:cubicBezTo>
                    <a:cubicBezTo>
                      <a:pt x="825" y="6852"/>
                      <a:pt x="-7" y="6157"/>
                      <a:pt x="4" y="4039"/>
                    </a:cubicBezTo>
                    <a:close/>
                  </a:path>
                </a:pathLst>
              </a:custGeom>
              <a:solidFill>
                <a:srgbClr val="66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8874" name="Google Shape;8874;p76"/>
              <p:cNvCxnSpPr/>
              <p:nvPr/>
            </p:nvCxnSpPr>
            <p:spPr>
              <a:xfrm flipH="1" rot="10800000">
                <a:off x="3262941" y="5752569"/>
                <a:ext cx="1316038" cy="131762"/>
              </a:xfrm>
              <a:prstGeom prst="straightConnector1">
                <a:avLst/>
              </a:prstGeom>
              <a:noFill/>
              <a:ln cap="flat" cmpd="sng" w="12700">
                <a:solidFill>
                  <a:srgbClr val="000000"/>
                </a:solidFill>
                <a:prstDash val="solid"/>
                <a:round/>
                <a:headEnd len="sm" w="sm" type="none"/>
                <a:tailEnd len="sm" w="sm" type="none"/>
              </a:ln>
            </p:spPr>
          </p:cxnSp>
          <p:cxnSp>
            <p:nvCxnSpPr>
              <p:cNvPr id="8875" name="Google Shape;8875;p76"/>
              <p:cNvCxnSpPr/>
              <p:nvPr/>
            </p:nvCxnSpPr>
            <p:spPr>
              <a:xfrm>
                <a:off x="3151816" y="5939894"/>
                <a:ext cx="2259013" cy="298450"/>
              </a:xfrm>
              <a:prstGeom prst="straightConnector1">
                <a:avLst/>
              </a:prstGeom>
              <a:noFill/>
              <a:ln cap="flat" cmpd="sng" w="12700">
                <a:solidFill>
                  <a:srgbClr val="000000"/>
                </a:solidFill>
                <a:prstDash val="solid"/>
                <a:round/>
                <a:headEnd len="sm" w="sm" type="none"/>
                <a:tailEnd len="sm" w="sm" type="none"/>
              </a:ln>
            </p:spPr>
          </p:cxnSp>
          <p:cxnSp>
            <p:nvCxnSpPr>
              <p:cNvPr id="8876" name="Google Shape;8876;p76"/>
              <p:cNvCxnSpPr/>
              <p:nvPr/>
            </p:nvCxnSpPr>
            <p:spPr>
              <a:xfrm>
                <a:off x="3164516" y="6044669"/>
                <a:ext cx="714375" cy="276225"/>
              </a:xfrm>
              <a:prstGeom prst="straightConnector1">
                <a:avLst/>
              </a:prstGeom>
              <a:noFill/>
              <a:ln cap="flat" cmpd="sng" w="12700">
                <a:solidFill>
                  <a:srgbClr val="000000"/>
                </a:solidFill>
                <a:prstDash val="solid"/>
                <a:round/>
                <a:headEnd len="sm" w="sm" type="none"/>
                <a:tailEnd len="sm" w="sm" type="none"/>
              </a:ln>
            </p:spPr>
          </p:cxnSp>
          <p:cxnSp>
            <p:nvCxnSpPr>
              <p:cNvPr id="8877" name="Google Shape;8877;p76"/>
              <p:cNvCxnSpPr/>
              <p:nvPr/>
            </p:nvCxnSpPr>
            <p:spPr>
              <a:xfrm flipH="1" rot="10800000">
                <a:off x="4182104" y="6238344"/>
                <a:ext cx="1247775" cy="82550"/>
              </a:xfrm>
              <a:prstGeom prst="straightConnector1">
                <a:avLst/>
              </a:prstGeom>
              <a:noFill/>
              <a:ln cap="flat" cmpd="sng" w="12700">
                <a:solidFill>
                  <a:srgbClr val="000000"/>
                </a:solidFill>
                <a:prstDash val="solid"/>
                <a:round/>
                <a:headEnd len="sm" w="sm" type="none"/>
                <a:tailEnd len="sm" w="sm" type="none"/>
              </a:ln>
            </p:spPr>
          </p:cxnSp>
          <p:cxnSp>
            <p:nvCxnSpPr>
              <p:cNvPr id="8878" name="Google Shape;8878;p76"/>
              <p:cNvCxnSpPr/>
              <p:nvPr/>
            </p:nvCxnSpPr>
            <p:spPr>
              <a:xfrm>
                <a:off x="4842504" y="5785906"/>
                <a:ext cx="1057275" cy="123825"/>
              </a:xfrm>
              <a:prstGeom prst="straightConnector1">
                <a:avLst/>
              </a:prstGeom>
              <a:noFill/>
              <a:ln cap="flat" cmpd="sng" w="12700">
                <a:solidFill>
                  <a:srgbClr val="000000"/>
                </a:solidFill>
                <a:prstDash val="solid"/>
                <a:round/>
                <a:headEnd len="sm" w="sm" type="none"/>
                <a:tailEnd len="sm" w="sm" type="none"/>
              </a:ln>
            </p:spPr>
          </p:cxnSp>
          <p:cxnSp>
            <p:nvCxnSpPr>
              <p:cNvPr id="8879" name="Google Shape;8879;p76"/>
              <p:cNvCxnSpPr/>
              <p:nvPr/>
            </p:nvCxnSpPr>
            <p:spPr>
              <a:xfrm flipH="1" rot="10800000">
                <a:off x="4126541" y="5939894"/>
                <a:ext cx="1790700" cy="298450"/>
              </a:xfrm>
              <a:prstGeom prst="straightConnector1">
                <a:avLst/>
              </a:prstGeom>
              <a:noFill/>
              <a:ln cap="flat" cmpd="sng" w="12700">
                <a:solidFill>
                  <a:srgbClr val="000000"/>
                </a:solidFill>
                <a:prstDash val="solid"/>
                <a:round/>
                <a:headEnd len="sm" w="sm" type="none"/>
                <a:tailEnd len="sm" w="sm" type="none"/>
              </a:ln>
            </p:spPr>
          </p:cxnSp>
          <p:cxnSp>
            <p:nvCxnSpPr>
              <p:cNvPr id="8880" name="Google Shape;8880;p76"/>
              <p:cNvCxnSpPr/>
              <p:nvPr/>
            </p:nvCxnSpPr>
            <p:spPr>
              <a:xfrm flipH="1" rot="10800000">
                <a:off x="5453691" y="5968469"/>
                <a:ext cx="588963" cy="269875"/>
              </a:xfrm>
              <a:prstGeom prst="straightConnector1">
                <a:avLst/>
              </a:prstGeom>
              <a:noFill/>
              <a:ln cap="flat" cmpd="sng" w="12700">
                <a:solidFill>
                  <a:srgbClr val="000000"/>
                </a:solidFill>
                <a:prstDash val="solid"/>
                <a:round/>
                <a:headEnd len="sm" w="sm" type="none"/>
                <a:tailEnd len="sm" w="sm" type="none"/>
              </a:ln>
            </p:spPr>
          </p:cxnSp>
          <p:cxnSp>
            <p:nvCxnSpPr>
              <p:cNvPr id="8881" name="Google Shape;8881;p76"/>
              <p:cNvCxnSpPr/>
              <p:nvPr/>
            </p:nvCxnSpPr>
            <p:spPr>
              <a:xfrm>
                <a:off x="4596441" y="5752569"/>
                <a:ext cx="814388" cy="401637"/>
              </a:xfrm>
              <a:prstGeom prst="straightConnector1">
                <a:avLst/>
              </a:prstGeom>
              <a:noFill/>
              <a:ln cap="flat" cmpd="sng" w="12700">
                <a:solidFill>
                  <a:srgbClr val="000000"/>
                </a:solidFill>
                <a:prstDash val="solid"/>
                <a:round/>
                <a:headEnd len="sm" w="sm" type="none"/>
                <a:tailEnd len="sm" w="sm" type="none"/>
              </a:ln>
            </p:spPr>
          </p:cxnSp>
          <p:grpSp>
            <p:nvGrpSpPr>
              <p:cNvPr id="8882" name="Google Shape;8882;p76"/>
              <p:cNvGrpSpPr/>
              <p:nvPr/>
            </p:nvGrpSpPr>
            <p:grpSpPr>
              <a:xfrm>
                <a:off x="5856401" y="5796097"/>
                <a:ext cx="588970" cy="242608"/>
                <a:chOff x="1871277" y="1576300"/>
                <a:chExt cx="1128371" cy="437861"/>
              </a:xfrm>
            </p:grpSpPr>
            <p:sp>
              <p:nvSpPr>
                <p:cNvPr id="8883" name="Google Shape;8883;p76"/>
                <p:cNvSpPr/>
                <p:nvPr/>
              </p:nvSpPr>
              <p:spPr>
                <a:xfrm flipH="1" rot="10800000">
                  <a:off x="1874446" y="1694641"/>
                  <a:ext cx="1125202" cy="319520"/>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884" name="Google Shape;8884;p76"/>
                <p:cNvSpPr/>
                <p:nvPr/>
              </p:nvSpPr>
              <p:spPr>
                <a:xfrm>
                  <a:off x="1871277" y="1739611"/>
                  <a:ext cx="1128371" cy="115973"/>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885" name="Google Shape;8885;p76"/>
                <p:cNvSpPr/>
                <p:nvPr/>
              </p:nvSpPr>
              <p:spPr>
                <a:xfrm flipH="1" rot="10800000">
                  <a:off x="1871277" y="1576300"/>
                  <a:ext cx="1125200" cy="319520"/>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886" name="Google Shape;8886;p76"/>
                <p:cNvSpPr/>
                <p:nvPr/>
              </p:nvSpPr>
              <p:spPr>
                <a:xfrm>
                  <a:off x="2159708" y="1673340"/>
                  <a:ext cx="548339" cy="16094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887" name="Google Shape;8887;p76"/>
                <p:cNvSpPr/>
                <p:nvPr/>
              </p:nvSpPr>
              <p:spPr>
                <a:xfrm>
                  <a:off x="2102655" y="1633103"/>
                  <a:ext cx="662444" cy="111241"/>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888" name="Google Shape;8888;p76"/>
                <p:cNvSpPr/>
                <p:nvPr/>
              </p:nvSpPr>
              <p:spPr>
                <a:xfrm>
                  <a:off x="2536889" y="1727776"/>
                  <a:ext cx="244057" cy="97040"/>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889" name="Google Shape;8889;p76"/>
                <p:cNvSpPr/>
                <p:nvPr/>
              </p:nvSpPr>
              <p:spPr>
                <a:xfrm>
                  <a:off x="2089977" y="1730144"/>
                  <a:ext cx="240888" cy="97039"/>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890" name="Google Shape;8890;p76"/>
                <p:cNvCxnSpPr>
                  <a:endCxn id="8885" idx="2"/>
                </p:cNvCxnSpPr>
                <p:nvPr/>
              </p:nvCxnSpPr>
              <p:spPr>
                <a:xfrm rot="10800000">
                  <a:off x="1871277" y="1736060"/>
                  <a:ext cx="3300" cy="1230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8891" name="Google Shape;8891;p76"/>
                <p:cNvCxnSpPr/>
                <p:nvPr/>
              </p:nvCxnSpPr>
              <p:spPr>
                <a:xfrm rot="10800000">
                  <a:off x="2996477" y="1734877"/>
                  <a:ext cx="3171" cy="123074"/>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8892" name="Google Shape;8892;p76"/>
              <p:cNvGrpSpPr/>
              <p:nvPr/>
            </p:nvGrpSpPr>
            <p:grpSpPr>
              <a:xfrm>
                <a:off x="4375328" y="5654000"/>
                <a:ext cx="588970" cy="242608"/>
                <a:chOff x="1871277" y="1576300"/>
                <a:chExt cx="1128371" cy="437861"/>
              </a:xfrm>
            </p:grpSpPr>
            <p:sp>
              <p:nvSpPr>
                <p:cNvPr id="8893" name="Google Shape;8893;p76"/>
                <p:cNvSpPr/>
                <p:nvPr/>
              </p:nvSpPr>
              <p:spPr>
                <a:xfrm flipH="1" rot="10800000">
                  <a:off x="1874446" y="1694641"/>
                  <a:ext cx="1125202" cy="319520"/>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894" name="Google Shape;8894;p76"/>
                <p:cNvSpPr/>
                <p:nvPr/>
              </p:nvSpPr>
              <p:spPr>
                <a:xfrm>
                  <a:off x="1871277" y="1739611"/>
                  <a:ext cx="1128371" cy="115973"/>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895" name="Google Shape;8895;p76"/>
                <p:cNvSpPr/>
                <p:nvPr/>
              </p:nvSpPr>
              <p:spPr>
                <a:xfrm flipH="1" rot="10800000">
                  <a:off x="1871277" y="1576300"/>
                  <a:ext cx="1125200" cy="319520"/>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896" name="Google Shape;8896;p76"/>
                <p:cNvSpPr/>
                <p:nvPr/>
              </p:nvSpPr>
              <p:spPr>
                <a:xfrm>
                  <a:off x="2159708" y="1673340"/>
                  <a:ext cx="548339" cy="16094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897" name="Google Shape;8897;p76"/>
                <p:cNvSpPr/>
                <p:nvPr/>
              </p:nvSpPr>
              <p:spPr>
                <a:xfrm>
                  <a:off x="2102655" y="1633103"/>
                  <a:ext cx="662444" cy="111241"/>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898" name="Google Shape;8898;p76"/>
                <p:cNvSpPr/>
                <p:nvPr/>
              </p:nvSpPr>
              <p:spPr>
                <a:xfrm>
                  <a:off x="2536889" y="1727776"/>
                  <a:ext cx="244057" cy="97040"/>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899" name="Google Shape;8899;p76"/>
                <p:cNvSpPr/>
                <p:nvPr/>
              </p:nvSpPr>
              <p:spPr>
                <a:xfrm>
                  <a:off x="2089977" y="1730144"/>
                  <a:ext cx="240888" cy="97039"/>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900" name="Google Shape;8900;p76"/>
                <p:cNvCxnSpPr>
                  <a:endCxn id="8895" idx="2"/>
                </p:cNvCxnSpPr>
                <p:nvPr/>
              </p:nvCxnSpPr>
              <p:spPr>
                <a:xfrm rot="10800000">
                  <a:off x="1871277" y="1736060"/>
                  <a:ext cx="3300" cy="1230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8901" name="Google Shape;8901;p76"/>
                <p:cNvCxnSpPr/>
                <p:nvPr/>
              </p:nvCxnSpPr>
              <p:spPr>
                <a:xfrm rot="10800000">
                  <a:off x="2996477" y="1734877"/>
                  <a:ext cx="3171" cy="123074"/>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8902" name="Google Shape;8902;p76"/>
              <p:cNvGrpSpPr/>
              <p:nvPr/>
            </p:nvGrpSpPr>
            <p:grpSpPr>
              <a:xfrm>
                <a:off x="2848241" y="5847813"/>
                <a:ext cx="588970" cy="242608"/>
                <a:chOff x="1871277" y="1576300"/>
                <a:chExt cx="1128371" cy="437861"/>
              </a:xfrm>
            </p:grpSpPr>
            <p:sp>
              <p:nvSpPr>
                <p:cNvPr id="8903" name="Google Shape;8903;p76"/>
                <p:cNvSpPr/>
                <p:nvPr/>
              </p:nvSpPr>
              <p:spPr>
                <a:xfrm flipH="1" rot="10800000">
                  <a:off x="1874446" y="1694641"/>
                  <a:ext cx="1125202" cy="319520"/>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904" name="Google Shape;8904;p76"/>
                <p:cNvSpPr/>
                <p:nvPr/>
              </p:nvSpPr>
              <p:spPr>
                <a:xfrm>
                  <a:off x="1871277" y="1739611"/>
                  <a:ext cx="1128371" cy="115973"/>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905" name="Google Shape;8905;p76"/>
                <p:cNvSpPr/>
                <p:nvPr/>
              </p:nvSpPr>
              <p:spPr>
                <a:xfrm flipH="1" rot="10800000">
                  <a:off x="1871277" y="1576300"/>
                  <a:ext cx="1125200" cy="319520"/>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906" name="Google Shape;8906;p76"/>
                <p:cNvSpPr/>
                <p:nvPr/>
              </p:nvSpPr>
              <p:spPr>
                <a:xfrm>
                  <a:off x="2159708" y="1673340"/>
                  <a:ext cx="548339" cy="16094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907" name="Google Shape;8907;p76"/>
                <p:cNvSpPr/>
                <p:nvPr/>
              </p:nvSpPr>
              <p:spPr>
                <a:xfrm>
                  <a:off x="2102655" y="1633103"/>
                  <a:ext cx="662444" cy="111241"/>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908" name="Google Shape;8908;p76"/>
                <p:cNvSpPr/>
                <p:nvPr/>
              </p:nvSpPr>
              <p:spPr>
                <a:xfrm>
                  <a:off x="2536889" y="1727776"/>
                  <a:ext cx="244057" cy="97040"/>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909" name="Google Shape;8909;p76"/>
                <p:cNvSpPr/>
                <p:nvPr/>
              </p:nvSpPr>
              <p:spPr>
                <a:xfrm>
                  <a:off x="2089977" y="1730144"/>
                  <a:ext cx="240888" cy="97039"/>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910" name="Google Shape;8910;p76"/>
                <p:cNvCxnSpPr>
                  <a:endCxn id="8905" idx="2"/>
                </p:cNvCxnSpPr>
                <p:nvPr/>
              </p:nvCxnSpPr>
              <p:spPr>
                <a:xfrm rot="10800000">
                  <a:off x="1871277" y="1736060"/>
                  <a:ext cx="3300" cy="1230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8911" name="Google Shape;8911;p76"/>
                <p:cNvCxnSpPr/>
                <p:nvPr/>
              </p:nvCxnSpPr>
              <p:spPr>
                <a:xfrm rot="10800000">
                  <a:off x="2996477" y="1734877"/>
                  <a:ext cx="3171" cy="123074"/>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8912" name="Google Shape;8912;p76"/>
              <p:cNvGrpSpPr/>
              <p:nvPr/>
            </p:nvGrpSpPr>
            <p:grpSpPr>
              <a:xfrm>
                <a:off x="5166757" y="6114152"/>
                <a:ext cx="588970" cy="242608"/>
                <a:chOff x="1871277" y="1576300"/>
                <a:chExt cx="1128371" cy="437861"/>
              </a:xfrm>
            </p:grpSpPr>
            <p:sp>
              <p:nvSpPr>
                <p:cNvPr id="8913" name="Google Shape;8913;p76"/>
                <p:cNvSpPr/>
                <p:nvPr/>
              </p:nvSpPr>
              <p:spPr>
                <a:xfrm flipH="1" rot="10800000">
                  <a:off x="1874446" y="1694641"/>
                  <a:ext cx="1125202" cy="319520"/>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914" name="Google Shape;8914;p76"/>
                <p:cNvSpPr/>
                <p:nvPr/>
              </p:nvSpPr>
              <p:spPr>
                <a:xfrm>
                  <a:off x="1871277" y="1739611"/>
                  <a:ext cx="1128371" cy="115973"/>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915" name="Google Shape;8915;p76"/>
                <p:cNvSpPr/>
                <p:nvPr/>
              </p:nvSpPr>
              <p:spPr>
                <a:xfrm flipH="1" rot="10800000">
                  <a:off x="1871277" y="1576300"/>
                  <a:ext cx="1125200" cy="319520"/>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916" name="Google Shape;8916;p76"/>
                <p:cNvSpPr/>
                <p:nvPr/>
              </p:nvSpPr>
              <p:spPr>
                <a:xfrm>
                  <a:off x="2159708" y="1673340"/>
                  <a:ext cx="548339" cy="16094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917" name="Google Shape;8917;p76"/>
                <p:cNvSpPr/>
                <p:nvPr/>
              </p:nvSpPr>
              <p:spPr>
                <a:xfrm>
                  <a:off x="2102655" y="1633103"/>
                  <a:ext cx="662444" cy="111241"/>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918" name="Google Shape;8918;p76"/>
                <p:cNvSpPr/>
                <p:nvPr/>
              </p:nvSpPr>
              <p:spPr>
                <a:xfrm>
                  <a:off x="2536889" y="1727776"/>
                  <a:ext cx="244057" cy="97040"/>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919" name="Google Shape;8919;p76"/>
                <p:cNvSpPr/>
                <p:nvPr/>
              </p:nvSpPr>
              <p:spPr>
                <a:xfrm>
                  <a:off x="2089977" y="1730144"/>
                  <a:ext cx="240888" cy="97039"/>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920" name="Google Shape;8920;p76"/>
                <p:cNvCxnSpPr>
                  <a:endCxn id="8915" idx="2"/>
                </p:cNvCxnSpPr>
                <p:nvPr/>
              </p:nvCxnSpPr>
              <p:spPr>
                <a:xfrm rot="10800000">
                  <a:off x="1871277" y="1736060"/>
                  <a:ext cx="3300" cy="1230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8921" name="Google Shape;8921;p76"/>
                <p:cNvCxnSpPr/>
                <p:nvPr/>
              </p:nvCxnSpPr>
              <p:spPr>
                <a:xfrm rot="10800000">
                  <a:off x="2996477" y="1734877"/>
                  <a:ext cx="3171" cy="123074"/>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8922" name="Google Shape;8922;p76"/>
              <p:cNvGrpSpPr/>
              <p:nvPr/>
            </p:nvGrpSpPr>
            <p:grpSpPr>
              <a:xfrm>
                <a:off x="3704088" y="6206732"/>
                <a:ext cx="588970" cy="242608"/>
                <a:chOff x="1871277" y="1576300"/>
                <a:chExt cx="1128371" cy="437861"/>
              </a:xfrm>
            </p:grpSpPr>
            <p:sp>
              <p:nvSpPr>
                <p:cNvPr id="8923" name="Google Shape;8923;p76"/>
                <p:cNvSpPr/>
                <p:nvPr/>
              </p:nvSpPr>
              <p:spPr>
                <a:xfrm flipH="1" rot="10800000">
                  <a:off x="1874446" y="1694641"/>
                  <a:ext cx="1125202" cy="319520"/>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924" name="Google Shape;8924;p76"/>
                <p:cNvSpPr/>
                <p:nvPr/>
              </p:nvSpPr>
              <p:spPr>
                <a:xfrm>
                  <a:off x="1871277" y="1739611"/>
                  <a:ext cx="1128371" cy="115973"/>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925" name="Google Shape;8925;p76"/>
                <p:cNvSpPr/>
                <p:nvPr/>
              </p:nvSpPr>
              <p:spPr>
                <a:xfrm flipH="1" rot="10800000">
                  <a:off x="1871277" y="1576300"/>
                  <a:ext cx="1125200" cy="319520"/>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926" name="Google Shape;8926;p76"/>
                <p:cNvSpPr/>
                <p:nvPr/>
              </p:nvSpPr>
              <p:spPr>
                <a:xfrm>
                  <a:off x="2159708" y="1673340"/>
                  <a:ext cx="548339" cy="16094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927" name="Google Shape;8927;p76"/>
                <p:cNvSpPr/>
                <p:nvPr/>
              </p:nvSpPr>
              <p:spPr>
                <a:xfrm>
                  <a:off x="2102655" y="1633103"/>
                  <a:ext cx="662444" cy="111241"/>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928" name="Google Shape;8928;p76"/>
                <p:cNvSpPr/>
                <p:nvPr/>
              </p:nvSpPr>
              <p:spPr>
                <a:xfrm>
                  <a:off x="2536889" y="1727776"/>
                  <a:ext cx="244057" cy="97040"/>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929" name="Google Shape;8929;p76"/>
                <p:cNvSpPr/>
                <p:nvPr/>
              </p:nvSpPr>
              <p:spPr>
                <a:xfrm>
                  <a:off x="2089977" y="1730144"/>
                  <a:ext cx="240888" cy="97039"/>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930" name="Google Shape;8930;p76"/>
                <p:cNvCxnSpPr>
                  <a:endCxn id="8925" idx="2"/>
                </p:cNvCxnSpPr>
                <p:nvPr/>
              </p:nvCxnSpPr>
              <p:spPr>
                <a:xfrm rot="10800000">
                  <a:off x="1871277" y="1736060"/>
                  <a:ext cx="3300" cy="1230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8931" name="Google Shape;8931;p76"/>
                <p:cNvCxnSpPr/>
                <p:nvPr/>
              </p:nvCxnSpPr>
              <p:spPr>
                <a:xfrm rot="10800000">
                  <a:off x="2996477" y="1734877"/>
                  <a:ext cx="3171" cy="123074"/>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grpSp>
          <p:nvGrpSpPr>
            <p:cNvPr id="8932" name="Google Shape;8932;p76"/>
            <p:cNvGrpSpPr/>
            <p:nvPr/>
          </p:nvGrpSpPr>
          <p:grpSpPr>
            <a:xfrm>
              <a:off x="4990227" y="3046752"/>
              <a:ext cx="3116606" cy="1053561"/>
              <a:chOff x="4990227" y="2877416"/>
              <a:chExt cx="3116606" cy="1053561"/>
            </a:xfrm>
          </p:grpSpPr>
          <p:sp>
            <p:nvSpPr>
              <p:cNvPr id="8933" name="Google Shape;8933;p76"/>
              <p:cNvSpPr/>
              <p:nvPr/>
            </p:nvSpPr>
            <p:spPr>
              <a:xfrm>
                <a:off x="5418665" y="2913389"/>
                <a:ext cx="2688168" cy="1017588"/>
              </a:xfrm>
              <a:prstGeom prst="rect">
                <a:avLst/>
              </a:prstGeom>
              <a:solidFill>
                <a:srgbClr val="D0D0F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934" name="Google Shape;8934;p76"/>
              <p:cNvSpPr/>
              <p:nvPr/>
            </p:nvSpPr>
            <p:spPr>
              <a:xfrm>
                <a:off x="5218221" y="2877416"/>
                <a:ext cx="213773" cy="1028160"/>
              </a:xfrm>
              <a:custGeom>
                <a:rect b="b" l="l" r="r" t="t"/>
                <a:pathLst>
                  <a:path extrusionOk="0" h="1027869" w="215301">
                    <a:moveTo>
                      <a:pt x="15446" y="745656"/>
                    </a:moveTo>
                    <a:lnTo>
                      <a:pt x="209366" y="0"/>
                    </a:lnTo>
                    <a:cubicBezTo>
                      <a:pt x="211344" y="342623"/>
                      <a:pt x="213323" y="685246"/>
                      <a:pt x="215301" y="1027869"/>
                    </a:cubicBezTo>
                    <a:cubicBezTo>
                      <a:pt x="115469" y="960083"/>
                      <a:pt x="99918" y="931665"/>
                      <a:pt x="87" y="888484"/>
                    </a:cubicBezTo>
                    <a:cubicBezTo>
                      <a:pt x="-1403" y="675204"/>
                      <a:pt x="16936" y="958936"/>
                      <a:pt x="15446" y="745656"/>
                    </a:cubicBezTo>
                    <a:close/>
                  </a:path>
                </a:pathLst>
              </a:custGeom>
              <a:gradFill>
                <a:gsLst>
                  <a:gs pos="0">
                    <a:srgbClr val="F2F2F2"/>
                  </a:gs>
                  <a:gs pos="100000">
                    <a:srgbClr val="D0D0F4"/>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8935" name="Google Shape;8935;p76"/>
              <p:cNvGrpSpPr/>
              <p:nvPr/>
            </p:nvGrpSpPr>
            <p:grpSpPr>
              <a:xfrm>
                <a:off x="4990227" y="3351862"/>
                <a:ext cx="251561" cy="564103"/>
                <a:chOff x="4140" y="429"/>
                <a:chExt cx="1425" cy="2396"/>
              </a:xfrm>
            </p:grpSpPr>
            <p:sp>
              <p:nvSpPr>
                <p:cNvPr id="8936" name="Google Shape;8936;p76"/>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7" name="Google Shape;8937;p76"/>
                <p:cNvSpPr/>
                <p:nvPr/>
              </p:nvSpPr>
              <p:spPr>
                <a:xfrm>
                  <a:off x="4210" y="429"/>
                  <a:ext cx="1046" cy="2285"/>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8" name="Google Shape;8938;p76"/>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9" name="Google Shape;8939;p76"/>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0" name="Google Shape;8940;p76"/>
                <p:cNvSpPr/>
                <p:nvPr/>
              </p:nvSpPr>
              <p:spPr>
                <a:xfrm>
                  <a:off x="4210" y="690"/>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941" name="Google Shape;8941;p76"/>
                <p:cNvGrpSpPr/>
                <p:nvPr/>
              </p:nvGrpSpPr>
              <p:grpSpPr>
                <a:xfrm>
                  <a:off x="4748" y="666"/>
                  <a:ext cx="578" cy="150"/>
                  <a:chOff x="613" y="2566"/>
                  <a:chExt cx="721" cy="144"/>
                </a:xfrm>
              </p:grpSpPr>
              <p:sp>
                <p:nvSpPr>
                  <p:cNvPr id="8942" name="Google Shape;8942;p76"/>
                  <p:cNvSpPr/>
                  <p:nvPr/>
                </p:nvSpPr>
                <p:spPr>
                  <a:xfrm>
                    <a:off x="613" y="2566"/>
                    <a:ext cx="721" cy="14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3" name="Google Shape;8943;p76"/>
                  <p:cNvSpPr/>
                  <p:nvPr/>
                </p:nvSpPr>
                <p:spPr>
                  <a:xfrm>
                    <a:off x="625" y="2581"/>
                    <a:ext cx="696"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944" name="Google Shape;8944;p76"/>
                <p:cNvSpPr/>
                <p:nvPr/>
              </p:nvSpPr>
              <p:spPr>
                <a:xfrm>
                  <a:off x="4220" y="1022"/>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945" name="Google Shape;8945;p76"/>
                <p:cNvGrpSpPr/>
                <p:nvPr/>
              </p:nvGrpSpPr>
              <p:grpSpPr>
                <a:xfrm>
                  <a:off x="4748" y="990"/>
                  <a:ext cx="578" cy="134"/>
                  <a:chOff x="615" y="2564"/>
                  <a:chExt cx="721" cy="139"/>
                </a:xfrm>
              </p:grpSpPr>
              <p:sp>
                <p:nvSpPr>
                  <p:cNvPr id="8946" name="Google Shape;8946;p76"/>
                  <p:cNvSpPr/>
                  <p:nvPr/>
                </p:nvSpPr>
                <p:spPr>
                  <a:xfrm>
                    <a:off x="615" y="2564"/>
                    <a:ext cx="721" cy="139"/>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7" name="Google Shape;8947;p76"/>
                  <p:cNvSpPr/>
                  <p:nvPr/>
                </p:nvSpPr>
                <p:spPr>
                  <a:xfrm>
                    <a:off x="628" y="2581"/>
                    <a:ext cx="69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948" name="Google Shape;8948;p76"/>
                <p:cNvSpPr/>
                <p:nvPr/>
              </p:nvSpPr>
              <p:spPr>
                <a:xfrm>
                  <a:off x="4220" y="1354"/>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9" name="Google Shape;8949;p76"/>
                <p:cNvSpPr/>
                <p:nvPr/>
              </p:nvSpPr>
              <p:spPr>
                <a:xfrm>
                  <a:off x="4230" y="1655"/>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950" name="Google Shape;8950;p76"/>
                <p:cNvGrpSpPr/>
                <p:nvPr/>
              </p:nvGrpSpPr>
              <p:grpSpPr>
                <a:xfrm>
                  <a:off x="4738" y="1647"/>
                  <a:ext cx="578" cy="135"/>
                  <a:chOff x="618" y="2586"/>
                  <a:chExt cx="720" cy="124"/>
                </a:xfrm>
              </p:grpSpPr>
              <p:sp>
                <p:nvSpPr>
                  <p:cNvPr id="8951" name="Google Shape;8951;p76"/>
                  <p:cNvSpPr/>
                  <p:nvPr/>
                </p:nvSpPr>
                <p:spPr>
                  <a:xfrm>
                    <a:off x="618" y="2586"/>
                    <a:ext cx="720" cy="12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2" name="Google Shape;8952;p76"/>
                  <p:cNvSpPr/>
                  <p:nvPr/>
                </p:nvSpPr>
                <p:spPr>
                  <a:xfrm>
                    <a:off x="630" y="2586"/>
                    <a:ext cx="695"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953" name="Google Shape;8953;p76"/>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954" name="Google Shape;8954;p76"/>
                <p:cNvGrpSpPr/>
                <p:nvPr/>
              </p:nvGrpSpPr>
              <p:grpSpPr>
                <a:xfrm>
                  <a:off x="4738" y="1330"/>
                  <a:ext cx="588" cy="134"/>
                  <a:chOff x="613" y="2571"/>
                  <a:chExt cx="732" cy="134"/>
                </a:xfrm>
              </p:grpSpPr>
              <p:sp>
                <p:nvSpPr>
                  <p:cNvPr id="8955" name="Google Shape;8955;p76"/>
                  <p:cNvSpPr/>
                  <p:nvPr/>
                </p:nvSpPr>
                <p:spPr>
                  <a:xfrm>
                    <a:off x="613" y="2571"/>
                    <a:ext cx="732" cy="13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6" name="Google Shape;8956;p76"/>
                  <p:cNvSpPr/>
                  <p:nvPr/>
                </p:nvSpPr>
                <p:spPr>
                  <a:xfrm>
                    <a:off x="625" y="2587"/>
                    <a:ext cx="720"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957" name="Google Shape;8957;p76"/>
                <p:cNvSpPr/>
                <p:nvPr/>
              </p:nvSpPr>
              <p:spPr>
                <a:xfrm>
                  <a:off x="5246" y="429"/>
                  <a:ext cx="70" cy="2285"/>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8" name="Google Shape;8958;p76"/>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9" name="Google Shape;8959;p76"/>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0" name="Google Shape;8960;p76"/>
                <p:cNvSpPr/>
                <p:nvPr/>
              </p:nvSpPr>
              <p:spPr>
                <a:xfrm>
                  <a:off x="5515" y="2611"/>
                  <a:ext cx="50" cy="95"/>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1" name="Google Shape;8961;p76"/>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2" name="Google Shape;8962;p76"/>
                <p:cNvSpPr/>
                <p:nvPr/>
              </p:nvSpPr>
              <p:spPr>
                <a:xfrm>
                  <a:off x="4140" y="2675"/>
                  <a:ext cx="1196" cy="150"/>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3" name="Google Shape;8963;p76"/>
                <p:cNvSpPr/>
                <p:nvPr/>
              </p:nvSpPr>
              <p:spPr>
                <a:xfrm>
                  <a:off x="4210" y="2714"/>
                  <a:ext cx="1066" cy="79"/>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4" name="Google Shape;8964;p76"/>
                <p:cNvSpPr/>
                <p:nvPr/>
              </p:nvSpPr>
              <p:spPr>
                <a:xfrm>
                  <a:off x="4309" y="2382"/>
                  <a:ext cx="159" cy="142"/>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5" name="Google Shape;8965;p76"/>
                <p:cNvSpPr/>
                <p:nvPr/>
              </p:nvSpPr>
              <p:spPr>
                <a:xfrm>
                  <a:off x="4489" y="2382"/>
                  <a:ext cx="159" cy="142"/>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0000"/>
                    </a:solidFill>
                    <a:latin typeface="Arial"/>
                    <a:ea typeface="Arial"/>
                    <a:cs typeface="Arial"/>
                    <a:sym typeface="Arial"/>
                  </a:endParaRPr>
                </a:p>
              </p:txBody>
            </p:sp>
            <p:sp>
              <p:nvSpPr>
                <p:cNvPr id="8966" name="Google Shape;8966;p76"/>
                <p:cNvSpPr/>
                <p:nvPr/>
              </p:nvSpPr>
              <p:spPr>
                <a:xfrm>
                  <a:off x="4658" y="2382"/>
                  <a:ext cx="159" cy="142"/>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7" name="Google Shape;8967;p76"/>
                <p:cNvSpPr/>
                <p:nvPr/>
              </p:nvSpPr>
              <p:spPr>
                <a:xfrm>
                  <a:off x="5067" y="1837"/>
                  <a:ext cx="80" cy="759"/>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968" name="Google Shape;8968;p76"/>
              <p:cNvSpPr txBox="1"/>
              <p:nvPr/>
            </p:nvSpPr>
            <p:spPr>
              <a:xfrm>
                <a:off x="5377031" y="3090332"/>
                <a:ext cx="2659200" cy="625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SDN Controller</a:t>
                </a:r>
                <a:endParaRPr sz="1100"/>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(network operating system)</a:t>
                </a:r>
                <a:endParaRPr sz="1100"/>
              </a:p>
            </p:txBody>
          </p:sp>
        </p:grpSp>
        <p:sp>
          <p:nvSpPr>
            <p:cNvPr id="8969" name="Google Shape;8969;p76"/>
            <p:cNvSpPr txBox="1"/>
            <p:nvPr/>
          </p:nvSpPr>
          <p:spPr>
            <a:xfrm>
              <a:off x="6837708" y="1058305"/>
              <a:ext cx="595035" cy="584776"/>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8000"/>
                </a:buClr>
                <a:buSzPts val="2400"/>
                <a:buFont typeface="Arial"/>
                <a:buNone/>
              </a:pPr>
              <a:r>
                <a:rPr b="0" i="0" lang="en-US" sz="2400" u="none" cap="none" strike="noStrike">
                  <a:solidFill>
                    <a:srgbClr val="008000"/>
                  </a:solidFill>
                  <a:latin typeface="Arial"/>
                  <a:ea typeface="Arial"/>
                  <a:cs typeface="Arial"/>
                  <a:sym typeface="Arial"/>
                </a:rPr>
                <a:t>…</a:t>
              </a:r>
              <a:endParaRPr sz="1100"/>
            </a:p>
          </p:txBody>
        </p:sp>
        <p:grpSp>
          <p:nvGrpSpPr>
            <p:cNvPr id="8970" name="Google Shape;8970;p76"/>
            <p:cNvGrpSpPr/>
            <p:nvPr/>
          </p:nvGrpSpPr>
          <p:grpSpPr>
            <a:xfrm>
              <a:off x="5165914" y="1277466"/>
              <a:ext cx="1023471" cy="764015"/>
              <a:chOff x="4721412" y="1277470"/>
              <a:chExt cx="1023471" cy="764015"/>
            </a:xfrm>
          </p:grpSpPr>
          <p:sp>
            <p:nvSpPr>
              <p:cNvPr id="8971" name="Google Shape;8971;p76"/>
              <p:cNvSpPr/>
              <p:nvPr/>
            </p:nvSpPr>
            <p:spPr>
              <a:xfrm>
                <a:off x="4721412" y="1277470"/>
                <a:ext cx="1023471" cy="590176"/>
              </a:xfrm>
              <a:prstGeom prst="ellipse">
                <a:avLst/>
              </a:prstGeom>
              <a:solidFill>
                <a:srgbClr val="E1EFD8">
                  <a:alpha val="69803"/>
                </a:srgbClr>
              </a:solidFill>
              <a:ln cap="flat" cmpd="sng" w="9525">
                <a:solidFill>
                  <a:srgbClr val="008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972" name="Google Shape;8972;p76"/>
              <p:cNvSpPr txBox="1"/>
              <p:nvPr/>
            </p:nvSpPr>
            <p:spPr>
              <a:xfrm>
                <a:off x="4792385" y="1374585"/>
                <a:ext cx="890400" cy="66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routing</a:t>
                </a:r>
                <a:endParaRPr sz="1100"/>
              </a:p>
            </p:txBody>
          </p:sp>
        </p:grpSp>
        <p:grpSp>
          <p:nvGrpSpPr>
            <p:cNvPr id="8973" name="Google Shape;8973;p76"/>
            <p:cNvGrpSpPr/>
            <p:nvPr/>
          </p:nvGrpSpPr>
          <p:grpSpPr>
            <a:xfrm>
              <a:off x="6000628" y="1798416"/>
              <a:ext cx="1023471" cy="811684"/>
              <a:chOff x="6106459" y="1967753"/>
              <a:chExt cx="1023471" cy="811684"/>
            </a:xfrm>
          </p:grpSpPr>
          <p:sp>
            <p:nvSpPr>
              <p:cNvPr id="8974" name="Google Shape;8974;p76"/>
              <p:cNvSpPr/>
              <p:nvPr/>
            </p:nvSpPr>
            <p:spPr>
              <a:xfrm>
                <a:off x="6106459" y="1967753"/>
                <a:ext cx="1023471" cy="590176"/>
              </a:xfrm>
              <a:prstGeom prst="ellipse">
                <a:avLst/>
              </a:prstGeom>
              <a:solidFill>
                <a:srgbClr val="E1EFD8">
                  <a:alpha val="69803"/>
                </a:srgbClr>
              </a:solidFill>
              <a:ln cap="flat" cmpd="sng" w="9525">
                <a:solidFill>
                  <a:srgbClr val="008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975" name="Google Shape;8975;p76"/>
              <p:cNvSpPr txBox="1"/>
              <p:nvPr/>
            </p:nvSpPr>
            <p:spPr>
              <a:xfrm>
                <a:off x="6177429" y="1997637"/>
                <a:ext cx="903000" cy="7818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access </a:t>
                </a:r>
                <a:endParaRPr sz="1100"/>
              </a:p>
              <a:p>
                <a:pPr indent="0" lvl="0" marL="0" marR="0" rtl="0" algn="ctr">
                  <a:lnSpc>
                    <a:spcPct val="8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control</a:t>
                </a:r>
                <a:endParaRPr sz="1100"/>
              </a:p>
            </p:txBody>
          </p:sp>
        </p:grpSp>
        <p:grpSp>
          <p:nvGrpSpPr>
            <p:cNvPr id="8976" name="Google Shape;8976;p76"/>
            <p:cNvGrpSpPr/>
            <p:nvPr/>
          </p:nvGrpSpPr>
          <p:grpSpPr>
            <a:xfrm>
              <a:off x="7230837" y="1756871"/>
              <a:ext cx="1023471" cy="811684"/>
              <a:chOff x="6938682" y="977153"/>
              <a:chExt cx="1023471" cy="811684"/>
            </a:xfrm>
          </p:grpSpPr>
          <p:sp>
            <p:nvSpPr>
              <p:cNvPr id="8977" name="Google Shape;8977;p76"/>
              <p:cNvSpPr/>
              <p:nvPr/>
            </p:nvSpPr>
            <p:spPr>
              <a:xfrm>
                <a:off x="6938682" y="977153"/>
                <a:ext cx="1023471" cy="590176"/>
              </a:xfrm>
              <a:prstGeom prst="ellipse">
                <a:avLst/>
              </a:prstGeom>
              <a:solidFill>
                <a:srgbClr val="E1EFD8">
                  <a:alpha val="69803"/>
                </a:srgbClr>
              </a:solidFill>
              <a:ln cap="flat" cmpd="sng" w="9525">
                <a:solidFill>
                  <a:srgbClr val="008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978" name="Google Shape;8978;p76"/>
              <p:cNvSpPr txBox="1"/>
              <p:nvPr/>
            </p:nvSpPr>
            <p:spPr>
              <a:xfrm>
                <a:off x="6964568" y="1007037"/>
                <a:ext cx="993300" cy="7818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load</a:t>
                </a:r>
                <a:endParaRPr sz="1100"/>
              </a:p>
              <a:p>
                <a:pPr indent="0" lvl="0" marL="0" marR="0" rtl="0" algn="ctr">
                  <a:lnSpc>
                    <a:spcPct val="8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balance</a:t>
                </a:r>
                <a:endParaRPr sz="1100"/>
              </a:p>
            </p:txBody>
          </p:sp>
        </p:grpSp>
        <p:cxnSp>
          <p:nvCxnSpPr>
            <p:cNvPr id="8979" name="Google Shape;8979;p76"/>
            <p:cNvCxnSpPr/>
            <p:nvPr/>
          </p:nvCxnSpPr>
          <p:spPr>
            <a:xfrm rot="10800000">
              <a:off x="8627245" y="1217948"/>
              <a:ext cx="0" cy="1248832"/>
            </a:xfrm>
            <a:prstGeom prst="straightConnector1">
              <a:avLst/>
            </a:prstGeom>
            <a:solidFill>
              <a:srgbClr val="00CC99"/>
            </a:solidFill>
            <a:ln cap="flat" cmpd="sng" w="9525">
              <a:solidFill>
                <a:srgbClr val="000000"/>
              </a:solidFill>
              <a:prstDash val="solid"/>
              <a:round/>
              <a:headEnd len="sm" w="sm" type="none"/>
              <a:tailEnd len="med" w="med" type="triangle"/>
            </a:ln>
          </p:spPr>
        </p:cxnSp>
        <p:cxnSp>
          <p:nvCxnSpPr>
            <p:cNvPr id="8980" name="Google Shape;8980;p76"/>
            <p:cNvCxnSpPr/>
            <p:nvPr/>
          </p:nvCxnSpPr>
          <p:spPr>
            <a:xfrm>
              <a:off x="8652645" y="2966181"/>
              <a:ext cx="0" cy="1524424"/>
            </a:xfrm>
            <a:prstGeom prst="straightConnector1">
              <a:avLst/>
            </a:prstGeom>
            <a:solidFill>
              <a:srgbClr val="00CC99"/>
            </a:solidFill>
            <a:ln cap="flat" cmpd="sng" w="9525">
              <a:solidFill>
                <a:srgbClr val="000000"/>
              </a:solidFill>
              <a:prstDash val="solid"/>
              <a:round/>
              <a:headEnd len="sm" w="sm" type="none"/>
              <a:tailEnd len="med" w="med" type="triangle"/>
            </a:ln>
          </p:spPr>
        </p:cxnSp>
        <p:cxnSp>
          <p:nvCxnSpPr>
            <p:cNvPr id="8981" name="Google Shape;8981;p76"/>
            <p:cNvCxnSpPr/>
            <p:nvPr/>
          </p:nvCxnSpPr>
          <p:spPr>
            <a:xfrm>
              <a:off x="8661016" y="5381629"/>
              <a:ext cx="0" cy="414864"/>
            </a:xfrm>
            <a:prstGeom prst="straightConnector1">
              <a:avLst/>
            </a:prstGeom>
            <a:solidFill>
              <a:srgbClr val="00CC99"/>
            </a:solidFill>
            <a:ln cap="flat" cmpd="sng" w="9525">
              <a:solidFill>
                <a:srgbClr val="000000"/>
              </a:solidFill>
              <a:prstDash val="solid"/>
              <a:round/>
              <a:headEnd len="sm" w="sm" type="none"/>
              <a:tailEnd len="med" w="med" type="triangle"/>
            </a:ln>
          </p:spPr>
        </p:cxnSp>
        <p:cxnSp>
          <p:nvCxnSpPr>
            <p:cNvPr id="8982" name="Google Shape;8982;p76"/>
            <p:cNvCxnSpPr/>
            <p:nvPr/>
          </p:nvCxnSpPr>
          <p:spPr>
            <a:xfrm rot="10800000">
              <a:off x="8653320" y="4546025"/>
              <a:ext cx="0" cy="414864"/>
            </a:xfrm>
            <a:prstGeom prst="straightConnector1">
              <a:avLst/>
            </a:prstGeom>
            <a:solidFill>
              <a:srgbClr val="00CC99"/>
            </a:solidFill>
            <a:ln cap="flat" cmpd="sng" w="9525">
              <a:solidFill>
                <a:srgbClr val="000000"/>
              </a:solidFill>
              <a:prstDash val="solid"/>
              <a:round/>
              <a:headEnd len="sm" w="sm" type="none"/>
              <a:tailEnd len="med" w="med" type="triangle"/>
            </a:ln>
          </p:spPr>
        </p:cxnSp>
        <p:sp>
          <p:nvSpPr>
            <p:cNvPr id="8983" name="Google Shape;8983;p76"/>
            <p:cNvSpPr txBox="1"/>
            <p:nvPr/>
          </p:nvSpPr>
          <p:spPr>
            <a:xfrm>
              <a:off x="6650715" y="4235599"/>
              <a:ext cx="1635900" cy="318000"/>
            </a:xfrm>
            <a:prstGeom prst="rect">
              <a:avLst/>
            </a:prstGeom>
            <a:noFill/>
            <a:ln>
              <a:noFill/>
            </a:ln>
          </p:spPr>
          <p:txBody>
            <a:bodyPr anchorCtr="0" anchor="t" bIns="34275" lIns="68575" spcFirstLastPara="1" rIns="68575" wrap="square" tIns="34275">
              <a:spAutoFit/>
            </a:bodyPr>
            <a:lstStyle/>
            <a:p>
              <a:pPr indent="0" lvl="0" marL="0" marR="0" rtl="0" algn="ctr">
                <a:lnSpc>
                  <a:spcPct val="104499"/>
                </a:lnSpc>
                <a:spcBef>
                  <a:spcPts val="0"/>
                </a:spcBef>
                <a:spcAft>
                  <a:spcPts val="0"/>
                </a:spcAft>
                <a:buClr>
                  <a:srgbClr val="000000"/>
                </a:buClr>
                <a:buSzPts val="1100"/>
                <a:buFont typeface="Arial"/>
                <a:buNone/>
              </a:pPr>
              <a:r>
                <a:rPr b="0" i="1" lang="en-US" sz="1100" u="none" cap="none" strike="noStrike">
                  <a:solidFill>
                    <a:srgbClr val="000000"/>
                  </a:solidFill>
                  <a:latin typeface="Arial"/>
                  <a:ea typeface="Arial"/>
                  <a:cs typeface="Arial"/>
                  <a:sym typeface="Arial"/>
                </a:rPr>
                <a:t>southbound API</a:t>
              </a:r>
              <a:endParaRPr sz="1100"/>
            </a:p>
          </p:txBody>
        </p:sp>
        <p:sp>
          <p:nvSpPr>
            <p:cNvPr id="8984" name="Google Shape;8984;p76"/>
            <p:cNvSpPr txBox="1"/>
            <p:nvPr/>
          </p:nvSpPr>
          <p:spPr>
            <a:xfrm>
              <a:off x="6646778" y="2717781"/>
              <a:ext cx="1635900" cy="318000"/>
            </a:xfrm>
            <a:prstGeom prst="rect">
              <a:avLst/>
            </a:prstGeom>
            <a:noFill/>
            <a:ln>
              <a:noFill/>
            </a:ln>
          </p:spPr>
          <p:txBody>
            <a:bodyPr anchorCtr="0" anchor="t" bIns="34275" lIns="68575" spcFirstLastPara="1" rIns="68575" wrap="square" tIns="34275">
              <a:spAutoFit/>
            </a:bodyPr>
            <a:lstStyle/>
            <a:p>
              <a:pPr indent="0" lvl="0" marL="0" marR="0" rtl="0" algn="ctr">
                <a:lnSpc>
                  <a:spcPct val="104499"/>
                </a:lnSpc>
                <a:spcBef>
                  <a:spcPts val="0"/>
                </a:spcBef>
                <a:spcAft>
                  <a:spcPts val="0"/>
                </a:spcAft>
                <a:buClr>
                  <a:srgbClr val="000000"/>
                </a:buClr>
                <a:buSzPts val="1100"/>
                <a:buFont typeface="Arial"/>
                <a:buNone/>
              </a:pPr>
              <a:r>
                <a:rPr b="0" i="1" lang="en-US" sz="1100" u="none" cap="none" strike="noStrike">
                  <a:solidFill>
                    <a:srgbClr val="000000"/>
                  </a:solidFill>
                  <a:latin typeface="Arial"/>
                  <a:ea typeface="Arial"/>
                  <a:cs typeface="Arial"/>
                  <a:sym typeface="Arial"/>
                </a:rPr>
                <a:t>northbound API</a:t>
              </a:r>
              <a:endParaRPr sz="1100"/>
            </a:p>
          </p:txBody>
        </p:sp>
        <p:sp>
          <p:nvSpPr>
            <p:cNvPr id="8985" name="Google Shape;8985;p76"/>
            <p:cNvSpPr txBox="1"/>
            <p:nvPr/>
          </p:nvSpPr>
          <p:spPr>
            <a:xfrm>
              <a:off x="5507651" y="5795718"/>
              <a:ext cx="2302800" cy="318000"/>
            </a:xfrm>
            <a:prstGeom prst="rect">
              <a:avLst/>
            </a:prstGeom>
            <a:noFill/>
            <a:ln>
              <a:noFill/>
            </a:ln>
          </p:spPr>
          <p:txBody>
            <a:bodyPr anchorCtr="0" anchor="t" bIns="34275" lIns="68575" spcFirstLastPara="1" rIns="68575" wrap="square" tIns="34275">
              <a:spAutoFit/>
            </a:bodyPr>
            <a:lstStyle/>
            <a:p>
              <a:pPr indent="0" lvl="0" marL="0" marR="0" rtl="0" algn="ctr">
                <a:lnSpc>
                  <a:spcPct val="104499"/>
                </a:lnSpc>
                <a:spcBef>
                  <a:spcPts val="0"/>
                </a:spcBef>
                <a:spcAft>
                  <a:spcPts val="0"/>
                </a:spcAft>
                <a:buClr>
                  <a:srgbClr val="000000"/>
                </a:buClr>
                <a:buSzPts val="1100"/>
                <a:buFont typeface="Arial"/>
                <a:buNone/>
              </a:pPr>
              <a:r>
                <a:rPr b="0" i="1" lang="en-US" sz="1100" u="none" cap="none" strike="noStrike">
                  <a:solidFill>
                    <a:srgbClr val="000000"/>
                  </a:solidFill>
                  <a:latin typeface="Arial"/>
                  <a:ea typeface="Arial"/>
                  <a:cs typeface="Arial"/>
                  <a:sym typeface="Arial"/>
                </a:rPr>
                <a:t>SDN-controlled switches</a:t>
              </a:r>
              <a:endParaRPr sz="1100"/>
            </a:p>
          </p:txBody>
        </p:sp>
        <p:sp>
          <p:nvSpPr>
            <p:cNvPr id="8986" name="Google Shape;8986;p76"/>
            <p:cNvSpPr txBox="1"/>
            <p:nvPr/>
          </p:nvSpPr>
          <p:spPr>
            <a:xfrm>
              <a:off x="5707907" y="910464"/>
              <a:ext cx="2381700" cy="554100"/>
            </a:xfrm>
            <a:prstGeom prst="rect">
              <a:avLst/>
            </a:prstGeom>
            <a:noFill/>
            <a:ln>
              <a:noFill/>
            </a:ln>
          </p:spPr>
          <p:txBody>
            <a:bodyPr anchorCtr="0" anchor="t" bIns="34275" lIns="68575" spcFirstLastPara="1" rIns="68575" wrap="square" tIns="34275">
              <a:spAutoFit/>
            </a:bodyPr>
            <a:lstStyle/>
            <a:p>
              <a:pPr indent="0" lvl="0" marL="0" marR="0" rtl="0" algn="ctr">
                <a:lnSpc>
                  <a:spcPct val="104499"/>
                </a:lnSpc>
                <a:spcBef>
                  <a:spcPts val="0"/>
                </a:spcBef>
                <a:spcAft>
                  <a:spcPts val="0"/>
                </a:spcAft>
                <a:buClr>
                  <a:srgbClr val="000000"/>
                </a:buClr>
                <a:buSzPts val="1100"/>
                <a:buFont typeface="Arial"/>
                <a:buNone/>
              </a:pPr>
              <a:r>
                <a:rPr b="0" i="1" lang="en-US" sz="1100" u="none" cap="none" strike="noStrike">
                  <a:solidFill>
                    <a:srgbClr val="000000"/>
                  </a:solidFill>
                  <a:latin typeface="Arial"/>
                  <a:ea typeface="Arial"/>
                  <a:cs typeface="Arial"/>
                  <a:sym typeface="Arial"/>
                </a:rPr>
                <a:t>network-control applications</a:t>
              </a:r>
              <a:endParaRPr sz="1100"/>
            </a:p>
          </p:txBody>
        </p:sp>
      </p:grpSp>
      <p:sp>
        <p:nvSpPr>
          <p:cNvPr id="8987" name="Google Shape;8987;p76"/>
          <p:cNvSpPr/>
          <p:nvPr/>
        </p:nvSpPr>
        <p:spPr>
          <a:xfrm>
            <a:off x="5045572" y="2668044"/>
            <a:ext cx="3100800" cy="875400"/>
          </a:xfrm>
          <a:prstGeom prst="rect">
            <a:avLst/>
          </a:prstGeom>
          <a:solidFill>
            <a:srgbClr val="FFFFFF">
              <a:alpha val="76862"/>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988" name="Google Shape;8988;p76"/>
          <p:cNvSpPr/>
          <p:nvPr/>
        </p:nvSpPr>
        <p:spPr>
          <a:xfrm>
            <a:off x="5197451" y="3795739"/>
            <a:ext cx="2825400" cy="1145700"/>
          </a:xfrm>
          <a:prstGeom prst="rect">
            <a:avLst/>
          </a:prstGeom>
          <a:solidFill>
            <a:srgbClr val="FFFFFF">
              <a:alpha val="76862"/>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92" name="Shape 8992"/>
        <p:cNvGrpSpPr/>
        <p:nvPr/>
      </p:nvGrpSpPr>
      <p:grpSpPr>
        <a:xfrm>
          <a:off x="0" y="0"/>
          <a:ext cx="0" cy="0"/>
          <a:chOff x="0" y="0"/>
          <a:chExt cx="0" cy="0"/>
        </a:xfrm>
      </p:grpSpPr>
      <p:sp>
        <p:nvSpPr>
          <p:cNvPr id="8993" name="Google Shape;8993;p77"/>
          <p:cNvSpPr txBox="1"/>
          <p:nvPr>
            <p:ph type="title"/>
          </p:nvPr>
        </p:nvSpPr>
        <p:spPr>
          <a:xfrm>
            <a:off x="19050" y="196904"/>
            <a:ext cx="78867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Arial"/>
              <a:buNone/>
            </a:pPr>
            <a:r>
              <a:rPr lang="en-US" sz="3600"/>
              <a:t>Συστατικά του ελεγκτή SDN</a:t>
            </a:r>
            <a:endParaRPr sz="3600"/>
          </a:p>
        </p:txBody>
      </p:sp>
      <p:sp>
        <p:nvSpPr>
          <p:cNvPr id="8994" name="Google Shape;8994;p77"/>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
        <p:nvSpPr>
          <p:cNvPr id="8995" name="Google Shape;8995;p77"/>
          <p:cNvSpPr/>
          <p:nvPr/>
        </p:nvSpPr>
        <p:spPr>
          <a:xfrm>
            <a:off x="3606643" y="1561566"/>
            <a:ext cx="3921000" cy="2676600"/>
          </a:xfrm>
          <a:prstGeom prst="rect">
            <a:avLst/>
          </a:prstGeom>
          <a:solidFill>
            <a:srgbClr val="D0D0F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996" name="Google Shape;8996;p77"/>
          <p:cNvCxnSpPr>
            <a:endCxn id="8997" idx="4"/>
          </p:cNvCxnSpPr>
          <p:nvPr/>
        </p:nvCxnSpPr>
        <p:spPr>
          <a:xfrm rot="10800000">
            <a:off x="6183680" y="1433081"/>
            <a:ext cx="600" cy="305700"/>
          </a:xfrm>
          <a:prstGeom prst="straightConnector1">
            <a:avLst/>
          </a:prstGeom>
          <a:solidFill>
            <a:srgbClr val="00CC99"/>
          </a:solidFill>
          <a:ln cap="flat" cmpd="sng" w="9525">
            <a:solidFill>
              <a:srgbClr val="606060"/>
            </a:solidFill>
            <a:prstDash val="dash"/>
            <a:round/>
            <a:headEnd len="sm" w="sm" type="none"/>
            <a:tailEnd len="sm" w="sm" type="none"/>
          </a:ln>
        </p:spPr>
      </p:cxnSp>
      <p:sp>
        <p:nvSpPr>
          <p:cNvPr id="8998" name="Google Shape;8998;p77"/>
          <p:cNvSpPr/>
          <p:nvPr/>
        </p:nvSpPr>
        <p:spPr>
          <a:xfrm>
            <a:off x="3710524" y="2374396"/>
            <a:ext cx="3708900" cy="1165200"/>
          </a:xfrm>
          <a:prstGeom prst="roundRect">
            <a:avLst>
              <a:gd fmla="val 16667" name="adj"/>
            </a:avLst>
          </a:prstGeom>
          <a:solidFill>
            <a:srgbClr val="60C89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9" name="Google Shape;8999;p77"/>
          <p:cNvSpPr/>
          <p:nvPr/>
        </p:nvSpPr>
        <p:spPr>
          <a:xfrm>
            <a:off x="3710524" y="3584384"/>
            <a:ext cx="3719400" cy="553500"/>
          </a:xfrm>
          <a:prstGeom prst="roundRect">
            <a:avLst>
              <a:gd fmla="val 16667" name="adj"/>
            </a:avLst>
          </a:prstGeom>
          <a:solidFill>
            <a:srgbClr val="60C89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9000" name="Google Shape;9000;p77"/>
          <p:cNvCxnSpPr/>
          <p:nvPr/>
        </p:nvCxnSpPr>
        <p:spPr>
          <a:xfrm>
            <a:off x="3774279" y="4265571"/>
            <a:ext cx="3645000" cy="0"/>
          </a:xfrm>
          <a:prstGeom prst="straightConnector1">
            <a:avLst/>
          </a:prstGeom>
          <a:solidFill>
            <a:srgbClr val="00CC99"/>
          </a:solidFill>
          <a:ln cap="flat" cmpd="sng" w="19050">
            <a:solidFill>
              <a:srgbClr val="000000"/>
            </a:solidFill>
            <a:prstDash val="dash"/>
            <a:round/>
            <a:headEnd len="sm" w="sm" type="none"/>
            <a:tailEnd len="sm" w="sm" type="none"/>
          </a:ln>
        </p:spPr>
      </p:cxnSp>
      <p:sp>
        <p:nvSpPr>
          <p:cNvPr id="9001" name="Google Shape;9001;p77"/>
          <p:cNvSpPr txBox="1"/>
          <p:nvPr/>
        </p:nvSpPr>
        <p:spPr>
          <a:xfrm>
            <a:off x="3723041" y="2829911"/>
            <a:ext cx="3816900" cy="253800"/>
          </a:xfrm>
          <a:prstGeom prst="rect">
            <a:avLst/>
          </a:prstGeom>
          <a:noFill/>
          <a:ln>
            <a:noFill/>
          </a:ln>
        </p:spPr>
        <p:txBody>
          <a:bodyPr anchorCtr="0" anchor="t" bIns="34275" lIns="68575" spcFirstLastPara="1" rIns="68575" wrap="square" tIns="34275">
            <a:spAutoFit/>
          </a:bodyPr>
          <a:lstStyle/>
          <a:p>
            <a:pPr indent="0" lvl="0" marL="0" marR="0" rtl="0" algn="l">
              <a:lnSpc>
                <a:spcPct val="112500"/>
              </a:lnSpc>
              <a:spcBef>
                <a:spcPts val="0"/>
              </a:spcBef>
              <a:spcAft>
                <a:spcPts val="0"/>
              </a:spcAft>
              <a:buNone/>
            </a:pPr>
            <a:r>
              <a:rPr lang="en-US" sz="1200">
                <a:solidFill>
                  <a:srgbClr val="000000"/>
                </a:solidFill>
                <a:latin typeface="Arial"/>
                <a:ea typeface="Arial"/>
                <a:cs typeface="Arial"/>
                <a:sym typeface="Arial"/>
              </a:rPr>
              <a:t>Network-wide distributed, robust  state management</a:t>
            </a:r>
            <a:endParaRPr sz="1100"/>
          </a:p>
        </p:txBody>
      </p:sp>
      <p:sp>
        <p:nvSpPr>
          <p:cNvPr id="9002" name="Google Shape;9002;p77"/>
          <p:cNvSpPr txBox="1"/>
          <p:nvPr/>
        </p:nvSpPr>
        <p:spPr>
          <a:xfrm>
            <a:off x="4014400" y="3878971"/>
            <a:ext cx="3025500" cy="253800"/>
          </a:xfrm>
          <a:prstGeom prst="rect">
            <a:avLst/>
          </a:prstGeom>
          <a:noFill/>
          <a:ln>
            <a:noFill/>
          </a:ln>
        </p:spPr>
        <p:txBody>
          <a:bodyPr anchorCtr="0" anchor="t" bIns="34275" lIns="68575" spcFirstLastPara="1" rIns="68575" wrap="square" tIns="34275">
            <a:spAutoFit/>
          </a:bodyPr>
          <a:lstStyle/>
          <a:p>
            <a:pPr indent="0" lvl="0" marL="0" marR="0" rtl="0" algn="l">
              <a:lnSpc>
                <a:spcPct val="112500"/>
              </a:lnSpc>
              <a:spcBef>
                <a:spcPts val="0"/>
              </a:spcBef>
              <a:spcAft>
                <a:spcPts val="0"/>
              </a:spcAft>
              <a:buNone/>
            </a:pPr>
            <a:r>
              <a:rPr lang="en-US" sz="1200">
                <a:solidFill>
                  <a:srgbClr val="000000"/>
                </a:solidFill>
                <a:latin typeface="Arial"/>
                <a:ea typeface="Arial"/>
                <a:cs typeface="Arial"/>
                <a:sym typeface="Arial"/>
              </a:rPr>
              <a:t>Communication to/from controlled devices</a:t>
            </a:r>
            <a:endParaRPr sz="1100"/>
          </a:p>
        </p:txBody>
      </p:sp>
      <p:grpSp>
        <p:nvGrpSpPr>
          <p:cNvPr id="9003" name="Google Shape;9003;p77"/>
          <p:cNvGrpSpPr/>
          <p:nvPr/>
        </p:nvGrpSpPr>
        <p:grpSpPr>
          <a:xfrm>
            <a:off x="3950071" y="3105482"/>
            <a:ext cx="933590" cy="494891"/>
            <a:chOff x="3128876" y="457817"/>
            <a:chExt cx="1432326" cy="659854"/>
          </a:xfrm>
        </p:grpSpPr>
        <p:sp>
          <p:nvSpPr>
            <p:cNvPr id="9004" name="Google Shape;9004;p77"/>
            <p:cNvSpPr/>
            <p:nvPr/>
          </p:nvSpPr>
          <p:spPr>
            <a:xfrm>
              <a:off x="3128876" y="457817"/>
              <a:ext cx="1432326" cy="459826"/>
            </a:xfrm>
            <a:prstGeom prst="roundRect">
              <a:avLst>
                <a:gd fmla="val 16667" name="adj"/>
              </a:avLst>
            </a:prstGeom>
            <a:solidFill>
              <a:srgbClr val="47FFD0"/>
            </a:solidFill>
            <a:ln cap="flat" cmpd="sng" w="12700">
              <a:solidFill>
                <a:srgbClr val="C1FEEF"/>
              </a:solidFill>
              <a:prstDash val="solid"/>
              <a:round/>
              <a:headEnd len="sm" w="sm" type="none"/>
              <a:tailEnd len="sm" w="sm" type="none"/>
            </a:ln>
            <a:effectLst>
              <a:outerShdw blurRad="50800" rotWithShape="0" algn="tl" dir="2700000" dist="38100">
                <a:srgbClr val="009972">
                  <a:alpha val="98823"/>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5" name="Google Shape;9005;p77"/>
            <p:cNvSpPr txBox="1"/>
            <p:nvPr/>
          </p:nvSpPr>
          <p:spPr>
            <a:xfrm>
              <a:off x="3198388" y="541671"/>
              <a:ext cx="1302300" cy="576000"/>
            </a:xfrm>
            <a:prstGeom prst="rect">
              <a:avLst/>
            </a:prstGeom>
            <a:noFill/>
            <a:ln>
              <a:noFill/>
            </a:ln>
          </p:spPr>
          <p:txBody>
            <a:bodyPr anchorCtr="0" anchor="t" bIns="34275" lIns="68575" spcFirstLastPara="1" rIns="68575" wrap="square" tIns="34275">
              <a:spAutoFit/>
            </a:bodyPr>
            <a:lstStyle/>
            <a:p>
              <a:pPr indent="0" lvl="0" marL="0" marR="0" rtl="0" algn="ctr">
                <a:lnSpc>
                  <a:spcPct val="114285"/>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Link-state info</a:t>
              </a:r>
              <a:endParaRPr sz="1100"/>
            </a:p>
          </p:txBody>
        </p:sp>
      </p:grpSp>
      <p:grpSp>
        <p:nvGrpSpPr>
          <p:cNvPr id="9006" name="Google Shape;9006;p77"/>
          <p:cNvGrpSpPr/>
          <p:nvPr/>
        </p:nvGrpSpPr>
        <p:grpSpPr>
          <a:xfrm>
            <a:off x="6262652" y="3105482"/>
            <a:ext cx="767174" cy="494891"/>
            <a:chOff x="3086839" y="457817"/>
            <a:chExt cx="1525500" cy="659854"/>
          </a:xfrm>
        </p:grpSpPr>
        <p:sp>
          <p:nvSpPr>
            <p:cNvPr id="9007" name="Google Shape;9007;p77"/>
            <p:cNvSpPr/>
            <p:nvPr/>
          </p:nvSpPr>
          <p:spPr>
            <a:xfrm>
              <a:off x="3128876" y="457817"/>
              <a:ext cx="1432326" cy="459826"/>
            </a:xfrm>
            <a:prstGeom prst="roundRect">
              <a:avLst>
                <a:gd fmla="val 16667" name="adj"/>
              </a:avLst>
            </a:prstGeom>
            <a:solidFill>
              <a:srgbClr val="47FFD0"/>
            </a:solidFill>
            <a:ln cap="flat" cmpd="sng" w="12700">
              <a:solidFill>
                <a:srgbClr val="C1FEEF"/>
              </a:solidFill>
              <a:prstDash val="solid"/>
              <a:round/>
              <a:headEnd len="sm" w="sm" type="none"/>
              <a:tailEnd len="sm" w="sm" type="none"/>
            </a:ln>
            <a:effectLst>
              <a:outerShdw blurRad="50800" rotWithShape="0" algn="tl" dir="2700000" dist="38100">
                <a:srgbClr val="009972">
                  <a:alpha val="98823"/>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8" name="Google Shape;9008;p77"/>
            <p:cNvSpPr txBox="1"/>
            <p:nvPr/>
          </p:nvSpPr>
          <p:spPr>
            <a:xfrm>
              <a:off x="3086839" y="541671"/>
              <a:ext cx="1525500" cy="576000"/>
            </a:xfrm>
            <a:prstGeom prst="rect">
              <a:avLst/>
            </a:prstGeom>
            <a:noFill/>
            <a:ln>
              <a:noFill/>
            </a:ln>
          </p:spPr>
          <p:txBody>
            <a:bodyPr anchorCtr="0" anchor="t" bIns="34275" lIns="68575" spcFirstLastPara="1" rIns="68575" wrap="square" tIns="34275">
              <a:spAutoFit/>
            </a:bodyPr>
            <a:lstStyle/>
            <a:p>
              <a:pPr indent="0" lvl="0" marL="0" marR="0" rtl="0" algn="ctr">
                <a:lnSpc>
                  <a:spcPct val="114285"/>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switch info</a:t>
              </a:r>
              <a:endParaRPr sz="1100"/>
            </a:p>
          </p:txBody>
        </p:sp>
      </p:grpSp>
      <p:grpSp>
        <p:nvGrpSpPr>
          <p:cNvPr id="9009" name="Google Shape;9009;p77"/>
          <p:cNvGrpSpPr/>
          <p:nvPr/>
        </p:nvGrpSpPr>
        <p:grpSpPr>
          <a:xfrm>
            <a:off x="4994050" y="3105482"/>
            <a:ext cx="720317" cy="494891"/>
            <a:chOff x="3128876" y="457817"/>
            <a:chExt cx="1432326" cy="659854"/>
          </a:xfrm>
        </p:grpSpPr>
        <p:sp>
          <p:nvSpPr>
            <p:cNvPr id="9010" name="Google Shape;9010;p77"/>
            <p:cNvSpPr/>
            <p:nvPr/>
          </p:nvSpPr>
          <p:spPr>
            <a:xfrm>
              <a:off x="3128876" y="457817"/>
              <a:ext cx="1432326" cy="459826"/>
            </a:xfrm>
            <a:prstGeom prst="roundRect">
              <a:avLst>
                <a:gd fmla="val 16667" name="adj"/>
              </a:avLst>
            </a:prstGeom>
            <a:solidFill>
              <a:srgbClr val="47FFD0"/>
            </a:solidFill>
            <a:ln cap="flat" cmpd="sng" w="12700">
              <a:solidFill>
                <a:srgbClr val="C1FEEF"/>
              </a:solidFill>
              <a:prstDash val="solid"/>
              <a:round/>
              <a:headEnd len="sm" w="sm" type="none"/>
              <a:tailEnd len="sm" w="sm" type="none"/>
            </a:ln>
            <a:effectLst>
              <a:outerShdw blurRad="50800" rotWithShape="0" algn="tl" dir="2700000" dist="38100">
                <a:srgbClr val="009972">
                  <a:alpha val="98823"/>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1" name="Google Shape;9011;p77"/>
            <p:cNvSpPr txBox="1"/>
            <p:nvPr/>
          </p:nvSpPr>
          <p:spPr>
            <a:xfrm>
              <a:off x="3205754" y="541671"/>
              <a:ext cx="1287600" cy="576000"/>
            </a:xfrm>
            <a:prstGeom prst="rect">
              <a:avLst/>
            </a:prstGeom>
            <a:noFill/>
            <a:ln>
              <a:noFill/>
            </a:ln>
          </p:spPr>
          <p:txBody>
            <a:bodyPr anchorCtr="0" anchor="t" bIns="34275" lIns="68575" spcFirstLastPara="1" rIns="68575" wrap="square" tIns="34275">
              <a:spAutoFit/>
            </a:bodyPr>
            <a:lstStyle/>
            <a:p>
              <a:pPr indent="0" lvl="0" marL="0" marR="0" rtl="0" algn="ctr">
                <a:lnSpc>
                  <a:spcPct val="114285"/>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host info</a:t>
              </a:r>
              <a:endParaRPr sz="1100"/>
            </a:p>
          </p:txBody>
        </p:sp>
      </p:grpSp>
      <p:grpSp>
        <p:nvGrpSpPr>
          <p:cNvPr id="9012" name="Google Shape;9012;p77"/>
          <p:cNvGrpSpPr/>
          <p:nvPr/>
        </p:nvGrpSpPr>
        <p:grpSpPr>
          <a:xfrm>
            <a:off x="4586116" y="2458122"/>
            <a:ext cx="699720" cy="494891"/>
            <a:chOff x="3128876" y="457817"/>
            <a:chExt cx="1501868" cy="659854"/>
          </a:xfrm>
        </p:grpSpPr>
        <p:sp>
          <p:nvSpPr>
            <p:cNvPr id="9013" name="Google Shape;9013;p77"/>
            <p:cNvSpPr/>
            <p:nvPr/>
          </p:nvSpPr>
          <p:spPr>
            <a:xfrm>
              <a:off x="3128876" y="457817"/>
              <a:ext cx="1432326" cy="459826"/>
            </a:xfrm>
            <a:prstGeom prst="roundRect">
              <a:avLst>
                <a:gd fmla="val 16667" name="adj"/>
              </a:avLst>
            </a:prstGeom>
            <a:solidFill>
              <a:srgbClr val="47FFD0"/>
            </a:solidFill>
            <a:ln cap="flat" cmpd="sng" w="12700">
              <a:solidFill>
                <a:srgbClr val="C1FEEF"/>
              </a:solidFill>
              <a:prstDash val="solid"/>
              <a:round/>
              <a:headEnd len="sm" w="sm" type="none"/>
              <a:tailEnd len="sm" w="sm" type="none"/>
            </a:ln>
            <a:effectLst>
              <a:outerShdw blurRad="50800" rotWithShape="0" algn="tl" dir="2700000" dist="38100">
                <a:srgbClr val="009972">
                  <a:alpha val="98823"/>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4" name="Google Shape;9014;p77"/>
            <p:cNvSpPr txBox="1"/>
            <p:nvPr/>
          </p:nvSpPr>
          <p:spPr>
            <a:xfrm>
              <a:off x="3198544" y="541671"/>
              <a:ext cx="1432200" cy="576000"/>
            </a:xfrm>
            <a:prstGeom prst="rect">
              <a:avLst/>
            </a:prstGeom>
            <a:noFill/>
            <a:ln>
              <a:noFill/>
            </a:ln>
          </p:spPr>
          <p:txBody>
            <a:bodyPr anchorCtr="0" anchor="t" bIns="34275" lIns="68575" spcFirstLastPara="1" rIns="68575" wrap="square" tIns="34275">
              <a:spAutoFit/>
            </a:bodyPr>
            <a:lstStyle/>
            <a:p>
              <a:pPr indent="0" lvl="0" marL="0" marR="0" rtl="0" algn="ctr">
                <a:lnSpc>
                  <a:spcPct val="114285"/>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statistics</a:t>
              </a:r>
              <a:endParaRPr sz="1100"/>
            </a:p>
          </p:txBody>
        </p:sp>
      </p:grpSp>
      <p:grpSp>
        <p:nvGrpSpPr>
          <p:cNvPr id="9015" name="Google Shape;9015;p77"/>
          <p:cNvGrpSpPr/>
          <p:nvPr/>
        </p:nvGrpSpPr>
        <p:grpSpPr>
          <a:xfrm>
            <a:off x="5934609" y="2467016"/>
            <a:ext cx="774717" cy="494891"/>
            <a:chOff x="3079326" y="457817"/>
            <a:chExt cx="1540500" cy="659854"/>
          </a:xfrm>
        </p:grpSpPr>
        <p:sp>
          <p:nvSpPr>
            <p:cNvPr id="9016" name="Google Shape;9016;p77"/>
            <p:cNvSpPr/>
            <p:nvPr/>
          </p:nvSpPr>
          <p:spPr>
            <a:xfrm>
              <a:off x="3128876" y="457817"/>
              <a:ext cx="1432326" cy="459826"/>
            </a:xfrm>
            <a:prstGeom prst="roundRect">
              <a:avLst>
                <a:gd fmla="val 16667" name="adj"/>
              </a:avLst>
            </a:prstGeom>
            <a:solidFill>
              <a:srgbClr val="47FFD0"/>
            </a:solidFill>
            <a:ln cap="flat" cmpd="sng" w="12700">
              <a:solidFill>
                <a:srgbClr val="C1FEEF"/>
              </a:solidFill>
              <a:prstDash val="solid"/>
              <a:round/>
              <a:headEnd len="sm" w="sm" type="none"/>
              <a:tailEnd len="sm" w="sm" type="none"/>
            </a:ln>
            <a:effectLst>
              <a:outerShdw blurRad="50800" rotWithShape="0" algn="tl" dir="2700000" dist="38100">
                <a:srgbClr val="009972">
                  <a:alpha val="98823"/>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7" name="Google Shape;9017;p77"/>
            <p:cNvSpPr txBox="1"/>
            <p:nvPr/>
          </p:nvSpPr>
          <p:spPr>
            <a:xfrm>
              <a:off x="3079326" y="541671"/>
              <a:ext cx="1540500" cy="576000"/>
            </a:xfrm>
            <a:prstGeom prst="rect">
              <a:avLst/>
            </a:prstGeom>
            <a:noFill/>
            <a:ln>
              <a:noFill/>
            </a:ln>
          </p:spPr>
          <p:txBody>
            <a:bodyPr anchorCtr="0" anchor="t" bIns="34275" lIns="68575" spcFirstLastPara="1" rIns="68575" wrap="square" tIns="34275">
              <a:spAutoFit/>
            </a:bodyPr>
            <a:lstStyle/>
            <a:p>
              <a:pPr indent="0" lvl="0" marL="0" marR="0" rtl="0" algn="ctr">
                <a:lnSpc>
                  <a:spcPct val="114285"/>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flow tables</a:t>
              </a:r>
              <a:endParaRPr sz="1100"/>
            </a:p>
          </p:txBody>
        </p:sp>
      </p:grpSp>
      <p:sp>
        <p:nvSpPr>
          <p:cNvPr id="9018" name="Google Shape;9018;p77"/>
          <p:cNvSpPr txBox="1"/>
          <p:nvPr/>
        </p:nvSpPr>
        <p:spPr>
          <a:xfrm>
            <a:off x="5351288" y="2304905"/>
            <a:ext cx="427800" cy="438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2400">
                <a:solidFill>
                  <a:srgbClr val="47FFD0"/>
                </a:solidFill>
                <a:latin typeface="Arial"/>
                <a:ea typeface="Arial"/>
                <a:cs typeface="Arial"/>
                <a:sym typeface="Arial"/>
              </a:rPr>
              <a:t>…  </a:t>
            </a:r>
            <a:endParaRPr sz="1100"/>
          </a:p>
        </p:txBody>
      </p:sp>
      <p:sp>
        <p:nvSpPr>
          <p:cNvPr id="9019" name="Google Shape;9019;p77"/>
          <p:cNvSpPr txBox="1"/>
          <p:nvPr/>
        </p:nvSpPr>
        <p:spPr>
          <a:xfrm>
            <a:off x="5761178" y="2984564"/>
            <a:ext cx="446400" cy="438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2400">
                <a:solidFill>
                  <a:srgbClr val="47FFD0"/>
                </a:solidFill>
                <a:latin typeface="Arial"/>
                <a:ea typeface="Arial"/>
                <a:cs typeface="Arial"/>
                <a:sym typeface="Arial"/>
              </a:rPr>
              <a:t>…  </a:t>
            </a:r>
            <a:endParaRPr sz="1100"/>
          </a:p>
        </p:txBody>
      </p:sp>
      <p:grpSp>
        <p:nvGrpSpPr>
          <p:cNvPr id="9020" name="Google Shape;9020;p77"/>
          <p:cNvGrpSpPr/>
          <p:nvPr/>
        </p:nvGrpSpPr>
        <p:grpSpPr>
          <a:xfrm>
            <a:off x="4401172" y="3653901"/>
            <a:ext cx="943043" cy="432107"/>
            <a:chOff x="3128876" y="457775"/>
            <a:chExt cx="1432326" cy="923700"/>
          </a:xfrm>
        </p:grpSpPr>
        <p:sp>
          <p:nvSpPr>
            <p:cNvPr id="9021" name="Google Shape;9021;p77"/>
            <p:cNvSpPr/>
            <p:nvPr/>
          </p:nvSpPr>
          <p:spPr>
            <a:xfrm>
              <a:off x="3128876" y="457817"/>
              <a:ext cx="1432326" cy="459826"/>
            </a:xfrm>
            <a:prstGeom prst="roundRect">
              <a:avLst>
                <a:gd fmla="val 16667" name="adj"/>
              </a:avLst>
            </a:prstGeom>
            <a:solidFill>
              <a:srgbClr val="47FFD0"/>
            </a:solidFill>
            <a:ln cap="flat" cmpd="sng" w="12700">
              <a:solidFill>
                <a:srgbClr val="C1FEEF"/>
              </a:solidFill>
              <a:prstDash val="solid"/>
              <a:round/>
              <a:headEnd len="sm" w="sm" type="none"/>
              <a:tailEnd len="sm" w="sm" type="none"/>
            </a:ln>
            <a:effectLst>
              <a:outerShdw blurRad="50800" rotWithShape="0" algn="tl" dir="2700000" dist="38100">
                <a:srgbClr val="009972">
                  <a:alpha val="98823"/>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2" name="Google Shape;9022;p77"/>
            <p:cNvSpPr txBox="1"/>
            <p:nvPr/>
          </p:nvSpPr>
          <p:spPr>
            <a:xfrm>
              <a:off x="3278378" y="457775"/>
              <a:ext cx="1142400" cy="923700"/>
            </a:xfrm>
            <a:prstGeom prst="rect">
              <a:avLst/>
            </a:prstGeom>
            <a:noFill/>
            <a:ln>
              <a:noFill/>
            </a:ln>
          </p:spPr>
          <p:txBody>
            <a:bodyPr anchorCtr="0" anchor="t" bIns="34275" lIns="68575" spcFirstLastPara="1" rIns="68575" wrap="square" tIns="34275">
              <a:spAutoFit/>
            </a:bodyPr>
            <a:lstStyle/>
            <a:p>
              <a:pPr indent="0" lvl="0" marL="0" marR="0" rtl="0" algn="ctr">
                <a:lnSpc>
                  <a:spcPct val="114285"/>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OpenFlow</a:t>
              </a:r>
              <a:endParaRPr sz="1100"/>
            </a:p>
          </p:txBody>
        </p:sp>
      </p:grpSp>
      <p:grpSp>
        <p:nvGrpSpPr>
          <p:cNvPr id="9023" name="Google Shape;9023;p77"/>
          <p:cNvGrpSpPr/>
          <p:nvPr/>
        </p:nvGrpSpPr>
        <p:grpSpPr>
          <a:xfrm>
            <a:off x="5803420" y="3657479"/>
            <a:ext cx="933590" cy="445508"/>
            <a:chOff x="3128876" y="457817"/>
            <a:chExt cx="1432326" cy="888529"/>
          </a:xfrm>
        </p:grpSpPr>
        <p:sp>
          <p:nvSpPr>
            <p:cNvPr id="9024" name="Google Shape;9024;p77"/>
            <p:cNvSpPr/>
            <p:nvPr/>
          </p:nvSpPr>
          <p:spPr>
            <a:xfrm>
              <a:off x="3128876" y="457817"/>
              <a:ext cx="1432326" cy="459826"/>
            </a:xfrm>
            <a:prstGeom prst="roundRect">
              <a:avLst>
                <a:gd fmla="val 16667" name="adj"/>
              </a:avLst>
            </a:prstGeom>
            <a:solidFill>
              <a:srgbClr val="47FFD0"/>
            </a:solidFill>
            <a:ln cap="flat" cmpd="sng" w="12700">
              <a:solidFill>
                <a:srgbClr val="C1FEEF"/>
              </a:solidFill>
              <a:prstDash val="solid"/>
              <a:round/>
              <a:headEnd len="sm" w="sm" type="none"/>
              <a:tailEnd len="sm" w="sm" type="none"/>
            </a:ln>
            <a:effectLst>
              <a:outerShdw blurRad="50800" rotWithShape="0" algn="tl" dir="2700000" dist="38100">
                <a:srgbClr val="009972">
                  <a:alpha val="98823"/>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5" name="Google Shape;9025;p77"/>
            <p:cNvSpPr txBox="1"/>
            <p:nvPr/>
          </p:nvSpPr>
          <p:spPr>
            <a:xfrm>
              <a:off x="3446730" y="484746"/>
              <a:ext cx="805800" cy="861600"/>
            </a:xfrm>
            <a:prstGeom prst="rect">
              <a:avLst/>
            </a:prstGeom>
            <a:noFill/>
            <a:ln>
              <a:noFill/>
            </a:ln>
          </p:spPr>
          <p:txBody>
            <a:bodyPr anchorCtr="0" anchor="t" bIns="34275" lIns="68575" spcFirstLastPara="1" rIns="68575" wrap="square" tIns="34275">
              <a:spAutoFit/>
            </a:bodyPr>
            <a:lstStyle/>
            <a:p>
              <a:pPr indent="0" lvl="0" marL="0" marR="0" rtl="0" algn="ctr">
                <a:lnSpc>
                  <a:spcPct val="114285"/>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SNMP</a:t>
              </a:r>
              <a:endParaRPr sz="1100"/>
            </a:p>
          </p:txBody>
        </p:sp>
      </p:grpSp>
      <p:sp>
        <p:nvSpPr>
          <p:cNvPr id="9026" name="Google Shape;9026;p77"/>
          <p:cNvSpPr txBox="1"/>
          <p:nvPr/>
        </p:nvSpPr>
        <p:spPr>
          <a:xfrm>
            <a:off x="5340263" y="3438860"/>
            <a:ext cx="446400" cy="438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2400">
                <a:solidFill>
                  <a:srgbClr val="47FFD0"/>
                </a:solidFill>
                <a:latin typeface="Arial"/>
                <a:ea typeface="Arial"/>
                <a:cs typeface="Arial"/>
                <a:sym typeface="Arial"/>
              </a:rPr>
              <a:t>…  </a:t>
            </a:r>
            <a:endParaRPr sz="1100"/>
          </a:p>
        </p:txBody>
      </p:sp>
      <p:cxnSp>
        <p:nvCxnSpPr>
          <p:cNvPr id="9027" name="Google Shape;9027;p77"/>
          <p:cNvCxnSpPr>
            <a:endCxn id="9028" idx="4"/>
          </p:cNvCxnSpPr>
          <p:nvPr/>
        </p:nvCxnSpPr>
        <p:spPr>
          <a:xfrm flipH="1" rot="10800000">
            <a:off x="4377388" y="1399766"/>
            <a:ext cx="3600" cy="291000"/>
          </a:xfrm>
          <a:prstGeom prst="straightConnector1">
            <a:avLst/>
          </a:prstGeom>
          <a:solidFill>
            <a:srgbClr val="00CC99"/>
          </a:solidFill>
          <a:ln cap="flat" cmpd="sng" w="9525">
            <a:solidFill>
              <a:srgbClr val="606060"/>
            </a:solidFill>
            <a:prstDash val="dash"/>
            <a:round/>
            <a:headEnd len="sm" w="sm" type="none"/>
            <a:tailEnd len="sm" w="sm" type="none"/>
          </a:ln>
        </p:spPr>
      </p:cxnSp>
      <p:cxnSp>
        <p:nvCxnSpPr>
          <p:cNvPr id="9029" name="Google Shape;9029;p77"/>
          <p:cNvCxnSpPr>
            <a:endCxn id="9030" idx="2"/>
          </p:cNvCxnSpPr>
          <p:nvPr/>
        </p:nvCxnSpPr>
        <p:spPr>
          <a:xfrm rot="10800000">
            <a:off x="5299311" y="1585019"/>
            <a:ext cx="4200" cy="226800"/>
          </a:xfrm>
          <a:prstGeom prst="straightConnector1">
            <a:avLst/>
          </a:prstGeom>
          <a:solidFill>
            <a:srgbClr val="00CC99"/>
          </a:solidFill>
          <a:ln cap="flat" cmpd="sng" w="9525">
            <a:solidFill>
              <a:srgbClr val="606060"/>
            </a:solidFill>
            <a:prstDash val="dash"/>
            <a:round/>
            <a:headEnd len="sm" w="sm" type="none"/>
            <a:tailEnd len="sm" w="sm" type="none"/>
          </a:ln>
        </p:spPr>
      </p:cxnSp>
      <p:cxnSp>
        <p:nvCxnSpPr>
          <p:cNvPr id="9031" name="Google Shape;9031;p77"/>
          <p:cNvCxnSpPr/>
          <p:nvPr/>
        </p:nvCxnSpPr>
        <p:spPr>
          <a:xfrm>
            <a:off x="3805547" y="1757170"/>
            <a:ext cx="3613800" cy="0"/>
          </a:xfrm>
          <a:prstGeom prst="straightConnector1">
            <a:avLst/>
          </a:prstGeom>
          <a:solidFill>
            <a:srgbClr val="00CC99"/>
          </a:solidFill>
          <a:ln cap="flat" cmpd="sng" w="19050">
            <a:solidFill>
              <a:srgbClr val="000000"/>
            </a:solidFill>
            <a:prstDash val="dash"/>
            <a:round/>
            <a:headEnd len="sm" w="sm" type="none"/>
            <a:tailEnd len="sm" w="sm" type="none"/>
          </a:ln>
        </p:spPr>
      </p:cxnSp>
      <p:sp>
        <p:nvSpPr>
          <p:cNvPr id="9032" name="Google Shape;9032;p77"/>
          <p:cNvSpPr/>
          <p:nvPr/>
        </p:nvSpPr>
        <p:spPr>
          <a:xfrm>
            <a:off x="3710524" y="1636694"/>
            <a:ext cx="3713700" cy="699600"/>
          </a:xfrm>
          <a:prstGeom prst="roundRect">
            <a:avLst>
              <a:gd fmla="val 16667" name="adj"/>
            </a:avLst>
          </a:prstGeom>
          <a:solidFill>
            <a:srgbClr val="60C89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033" name="Google Shape;9033;p77"/>
          <p:cNvGrpSpPr/>
          <p:nvPr/>
        </p:nvGrpSpPr>
        <p:grpSpPr>
          <a:xfrm>
            <a:off x="4077429" y="1912973"/>
            <a:ext cx="775366" cy="432000"/>
            <a:chOff x="3103238" y="432317"/>
            <a:chExt cx="1461300" cy="576000"/>
          </a:xfrm>
        </p:grpSpPr>
        <p:sp>
          <p:nvSpPr>
            <p:cNvPr id="9034" name="Google Shape;9034;p77"/>
            <p:cNvSpPr/>
            <p:nvPr/>
          </p:nvSpPr>
          <p:spPr>
            <a:xfrm>
              <a:off x="3128876" y="457817"/>
              <a:ext cx="1432326" cy="459826"/>
            </a:xfrm>
            <a:prstGeom prst="roundRect">
              <a:avLst>
                <a:gd fmla="val 16667" name="adj"/>
              </a:avLst>
            </a:prstGeom>
            <a:solidFill>
              <a:srgbClr val="47FFD0"/>
            </a:solidFill>
            <a:ln cap="flat" cmpd="sng" w="12700">
              <a:solidFill>
                <a:srgbClr val="C1FEEF"/>
              </a:solidFill>
              <a:prstDash val="solid"/>
              <a:round/>
              <a:headEnd len="sm" w="sm" type="none"/>
              <a:tailEnd len="sm" w="sm" type="none"/>
            </a:ln>
            <a:effectLst>
              <a:outerShdw blurRad="50800" rotWithShape="0" algn="tl" dir="2700000" dist="38100">
                <a:srgbClr val="009972">
                  <a:alpha val="98823"/>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5" name="Google Shape;9035;p77"/>
            <p:cNvSpPr txBox="1"/>
            <p:nvPr/>
          </p:nvSpPr>
          <p:spPr>
            <a:xfrm>
              <a:off x="3103238" y="432317"/>
              <a:ext cx="1461300" cy="576000"/>
            </a:xfrm>
            <a:prstGeom prst="rect">
              <a:avLst/>
            </a:prstGeom>
            <a:noFill/>
            <a:ln>
              <a:noFill/>
            </a:ln>
          </p:spPr>
          <p:txBody>
            <a:bodyPr anchorCtr="0" anchor="t" bIns="34275" lIns="68575" spcFirstLastPara="1" rIns="68575" wrap="square" tIns="34275">
              <a:spAutoFit/>
            </a:bodyPr>
            <a:lstStyle/>
            <a:p>
              <a:pPr indent="0" lvl="0" marL="0" marR="0" rtl="0" algn="ctr">
                <a:lnSpc>
                  <a:spcPct val="114285"/>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network graph</a:t>
              </a:r>
              <a:endParaRPr sz="1100"/>
            </a:p>
          </p:txBody>
        </p:sp>
      </p:grpSp>
      <p:grpSp>
        <p:nvGrpSpPr>
          <p:cNvPr id="9036" name="Google Shape;9036;p77"/>
          <p:cNvGrpSpPr/>
          <p:nvPr/>
        </p:nvGrpSpPr>
        <p:grpSpPr>
          <a:xfrm>
            <a:off x="6303094" y="1947439"/>
            <a:ext cx="775366" cy="344869"/>
            <a:chOff x="3103238" y="457817"/>
            <a:chExt cx="1461300" cy="459826"/>
          </a:xfrm>
        </p:grpSpPr>
        <p:sp>
          <p:nvSpPr>
            <p:cNvPr id="9037" name="Google Shape;9037;p77"/>
            <p:cNvSpPr/>
            <p:nvPr/>
          </p:nvSpPr>
          <p:spPr>
            <a:xfrm>
              <a:off x="3128876" y="457817"/>
              <a:ext cx="1432326" cy="459826"/>
            </a:xfrm>
            <a:prstGeom prst="roundRect">
              <a:avLst>
                <a:gd fmla="val 16667" name="adj"/>
              </a:avLst>
            </a:prstGeom>
            <a:solidFill>
              <a:srgbClr val="47FFD0"/>
            </a:solidFill>
            <a:ln cap="flat" cmpd="sng" w="12700">
              <a:solidFill>
                <a:srgbClr val="C1FEEF"/>
              </a:solidFill>
              <a:prstDash val="solid"/>
              <a:round/>
              <a:headEnd len="sm" w="sm" type="none"/>
              <a:tailEnd len="sm" w="sm" type="none"/>
            </a:ln>
            <a:effectLst>
              <a:outerShdw blurRad="50800" rotWithShape="0" algn="tl" dir="2700000" dist="38100">
                <a:srgbClr val="009972">
                  <a:alpha val="98823"/>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8" name="Google Shape;9038;p77"/>
            <p:cNvSpPr txBox="1"/>
            <p:nvPr/>
          </p:nvSpPr>
          <p:spPr>
            <a:xfrm>
              <a:off x="3103238" y="553253"/>
              <a:ext cx="1461300" cy="318000"/>
            </a:xfrm>
            <a:prstGeom prst="rect">
              <a:avLst/>
            </a:prstGeom>
            <a:noFill/>
            <a:ln>
              <a:noFill/>
            </a:ln>
          </p:spPr>
          <p:txBody>
            <a:bodyPr anchorCtr="0" anchor="t" bIns="34275" lIns="68575" spcFirstLastPara="1" rIns="68575" wrap="square" tIns="34275">
              <a:spAutoFit/>
            </a:bodyPr>
            <a:lstStyle/>
            <a:p>
              <a:pPr indent="0" lvl="0" marL="0" marR="0" rtl="0" algn="ctr">
                <a:lnSpc>
                  <a:spcPct val="114285"/>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intent</a:t>
              </a:r>
              <a:endParaRPr sz="1100"/>
            </a:p>
          </p:txBody>
        </p:sp>
      </p:grpSp>
      <p:grpSp>
        <p:nvGrpSpPr>
          <p:cNvPr id="9039" name="Google Shape;9039;p77"/>
          <p:cNvGrpSpPr/>
          <p:nvPr/>
        </p:nvGrpSpPr>
        <p:grpSpPr>
          <a:xfrm>
            <a:off x="4971149" y="1911815"/>
            <a:ext cx="775366" cy="432000"/>
            <a:chOff x="3103238" y="432317"/>
            <a:chExt cx="1461300" cy="576000"/>
          </a:xfrm>
        </p:grpSpPr>
        <p:sp>
          <p:nvSpPr>
            <p:cNvPr id="9040" name="Google Shape;9040;p77"/>
            <p:cNvSpPr/>
            <p:nvPr/>
          </p:nvSpPr>
          <p:spPr>
            <a:xfrm>
              <a:off x="3128876" y="457817"/>
              <a:ext cx="1432326" cy="459826"/>
            </a:xfrm>
            <a:prstGeom prst="roundRect">
              <a:avLst>
                <a:gd fmla="val 16667" name="adj"/>
              </a:avLst>
            </a:prstGeom>
            <a:solidFill>
              <a:srgbClr val="47FFD0"/>
            </a:solidFill>
            <a:ln cap="flat" cmpd="sng" w="12700">
              <a:solidFill>
                <a:srgbClr val="C1FEEF"/>
              </a:solidFill>
              <a:prstDash val="solid"/>
              <a:round/>
              <a:headEnd len="sm" w="sm" type="none"/>
              <a:tailEnd len="sm" w="sm" type="none"/>
            </a:ln>
            <a:effectLst>
              <a:outerShdw blurRad="50800" rotWithShape="0" algn="tl" dir="2700000" dist="38100">
                <a:srgbClr val="009972">
                  <a:alpha val="98823"/>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1" name="Google Shape;9041;p77"/>
            <p:cNvSpPr txBox="1"/>
            <p:nvPr/>
          </p:nvSpPr>
          <p:spPr>
            <a:xfrm>
              <a:off x="3103238" y="432317"/>
              <a:ext cx="1461300" cy="576000"/>
            </a:xfrm>
            <a:prstGeom prst="rect">
              <a:avLst/>
            </a:prstGeom>
            <a:noFill/>
            <a:ln>
              <a:noFill/>
            </a:ln>
          </p:spPr>
          <p:txBody>
            <a:bodyPr anchorCtr="0" anchor="t" bIns="34275" lIns="68575" spcFirstLastPara="1" rIns="68575" wrap="square" tIns="34275">
              <a:spAutoFit/>
            </a:bodyPr>
            <a:lstStyle/>
            <a:p>
              <a:pPr indent="0" lvl="0" marL="0" marR="0" rtl="0" algn="ctr">
                <a:lnSpc>
                  <a:spcPct val="114285"/>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RESTful</a:t>
              </a:r>
              <a:endParaRPr sz="1100"/>
            </a:p>
            <a:p>
              <a:pPr indent="0" lvl="0" marL="0" marR="0" rtl="0" algn="ctr">
                <a:lnSpc>
                  <a:spcPct val="114285"/>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API</a:t>
              </a:r>
              <a:endParaRPr sz="1100"/>
            </a:p>
          </p:txBody>
        </p:sp>
      </p:grpSp>
      <p:sp>
        <p:nvSpPr>
          <p:cNvPr id="9042" name="Google Shape;9042;p77"/>
          <p:cNvSpPr txBox="1"/>
          <p:nvPr/>
        </p:nvSpPr>
        <p:spPr>
          <a:xfrm>
            <a:off x="5812761" y="1799725"/>
            <a:ext cx="471000" cy="438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2400">
                <a:solidFill>
                  <a:srgbClr val="47FFD0"/>
                </a:solidFill>
                <a:latin typeface="Arial"/>
                <a:ea typeface="Arial"/>
                <a:cs typeface="Arial"/>
                <a:sym typeface="Arial"/>
              </a:rPr>
              <a:t>…  </a:t>
            </a:r>
            <a:endParaRPr sz="1100"/>
          </a:p>
        </p:txBody>
      </p:sp>
      <p:sp>
        <p:nvSpPr>
          <p:cNvPr id="9043" name="Google Shape;9043;p77"/>
          <p:cNvSpPr txBox="1"/>
          <p:nvPr/>
        </p:nvSpPr>
        <p:spPr>
          <a:xfrm>
            <a:off x="3883683" y="1662366"/>
            <a:ext cx="3686100" cy="253800"/>
          </a:xfrm>
          <a:prstGeom prst="rect">
            <a:avLst/>
          </a:prstGeom>
          <a:noFill/>
          <a:ln>
            <a:noFill/>
          </a:ln>
        </p:spPr>
        <p:txBody>
          <a:bodyPr anchorCtr="0" anchor="t" bIns="34275" lIns="68575" spcFirstLastPara="1" rIns="68575" wrap="square" tIns="34275">
            <a:spAutoFit/>
          </a:bodyPr>
          <a:lstStyle/>
          <a:p>
            <a:pPr indent="0" lvl="0" marL="0" marR="0" rtl="0" algn="l">
              <a:lnSpc>
                <a:spcPct val="112500"/>
              </a:lnSpc>
              <a:spcBef>
                <a:spcPts val="0"/>
              </a:spcBef>
              <a:spcAft>
                <a:spcPts val="0"/>
              </a:spcAft>
              <a:buNone/>
            </a:pPr>
            <a:r>
              <a:rPr lang="en-US" sz="1200">
                <a:solidFill>
                  <a:srgbClr val="000000"/>
                </a:solidFill>
                <a:latin typeface="Arial"/>
                <a:ea typeface="Arial"/>
                <a:cs typeface="Arial"/>
                <a:sym typeface="Arial"/>
              </a:rPr>
              <a:t>Interface, abstractions for network control apps</a:t>
            </a:r>
            <a:endParaRPr sz="1100"/>
          </a:p>
        </p:txBody>
      </p:sp>
      <p:cxnSp>
        <p:nvCxnSpPr>
          <p:cNvPr id="9044" name="Google Shape;9044;p77"/>
          <p:cNvCxnSpPr/>
          <p:nvPr/>
        </p:nvCxnSpPr>
        <p:spPr>
          <a:xfrm>
            <a:off x="3771607" y="1508131"/>
            <a:ext cx="3565200" cy="14700"/>
          </a:xfrm>
          <a:prstGeom prst="straightConnector1">
            <a:avLst/>
          </a:prstGeom>
          <a:solidFill>
            <a:srgbClr val="00CC99"/>
          </a:solidFill>
          <a:ln cap="flat" cmpd="sng" w="19050">
            <a:solidFill>
              <a:srgbClr val="000000"/>
            </a:solidFill>
            <a:prstDash val="dash"/>
            <a:round/>
            <a:headEnd len="sm" w="sm" type="none"/>
            <a:tailEnd len="sm" w="sm" type="none"/>
          </a:ln>
        </p:spPr>
      </p:cxnSp>
      <p:sp>
        <p:nvSpPr>
          <p:cNvPr id="9045" name="Google Shape;9045;p77"/>
          <p:cNvSpPr txBox="1"/>
          <p:nvPr/>
        </p:nvSpPr>
        <p:spPr>
          <a:xfrm>
            <a:off x="7724779" y="2481485"/>
            <a:ext cx="1341000" cy="715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2100">
                <a:solidFill>
                  <a:srgbClr val="000000"/>
                </a:solidFill>
                <a:latin typeface="Arial"/>
                <a:ea typeface="Arial"/>
                <a:cs typeface="Arial"/>
                <a:sym typeface="Arial"/>
              </a:rPr>
              <a:t>SDN</a:t>
            </a:r>
            <a:endParaRPr sz="1100"/>
          </a:p>
          <a:p>
            <a:pPr indent="0" lvl="0" marL="0" marR="0" rtl="0" algn="l">
              <a:spcBef>
                <a:spcPts val="0"/>
              </a:spcBef>
              <a:spcAft>
                <a:spcPts val="0"/>
              </a:spcAft>
              <a:buNone/>
            </a:pPr>
            <a:r>
              <a:rPr lang="en-US" sz="2100">
                <a:solidFill>
                  <a:srgbClr val="000000"/>
                </a:solidFill>
                <a:latin typeface="Arial"/>
                <a:ea typeface="Arial"/>
                <a:cs typeface="Arial"/>
                <a:sym typeface="Arial"/>
              </a:rPr>
              <a:t>controller</a:t>
            </a:r>
            <a:endParaRPr sz="1100"/>
          </a:p>
        </p:txBody>
      </p:sp>
      <p:grpSp>
        <p:nvGrpSpPr>
          <p:cNvPr id="9046" name="Google Shape;9046;p77"/>
          <p:cNvGrpSpPr/>
          <p:nvPr/>
        </p:nvGrpSpPr>
        <p:grpSpPr>
          <a:xfrm>
            <a:off x="4454341" y="4335203"/>
            <a:ext cx="2234450" cy="730225"/>
            <a:chOff x="2592388" y="5601756"/>
            <a:chExt cx="4027487" cy="939800"/>
          </a:xfrm>
        </p:grpSpPr>
        <p:sp>
          <p:nvSpPr>
            <p:cNvPr id="9047" name="Google Shape;9047;p77"/>
            <p:cNvSpPr/>
            <p:nvPr/>
          </p:nvSpPr>
          <p:spPr>
            <a:xfrm>
              <a:off x="2592388" y="5601756"/>
              <a:ext cx="4027487" cy="939800"/>
            </a:xfrm>
            <a:custGeom>
              <a:rect b="b" l="l" r="r" t="t"/>
              <a:pathLst>
                <a:path extrusionOk="0" h="10125" w="10001">
                  <a:moveTo>
                    <a:pt x="4" y="4039"/>
                  </a:moveTo>
                  <a:cubicBezTo>
                    <a:pt x="-29" y="2271"/>
                    <a:pt x="194" y="2100"/>
                    <a:pt x="715" y="1595"/>
                  </a:cubicBezTo>
                  <a:cubicBezTo>
                    <a:pt x="1236" y="1089"/>
                    <a:pt x="2417" y="1272"/>
                    <a:pt x="3130" y="1006"/>
                  </a:cubicBezTo>
                  <a:cubicBezTo>
                    <a:pt x="3843" y="740"/>
                    <a:pt x="4397" y="0"/>
                    <a:pt x="4995" y="0"/>
                  </a:cubicBezTo>
                  <a:cubicBezTo>
                    <a:pt x="5593" y="1"/>
                    <a:pt x="6206" y="926"/>
                    <a:pt x="6720" y="1009"/>
                  </a:cubicBezTo>
                  <a:cubicBezTo>
                    <a:pt x="7234" y="1092"/>
                    <a:pt x="7536" y="241"/>
                    <a:pt x="8082" y="497"/>
                  </a:cubicBezTo>
                  <a:cubicBezTo>
                    <a:pt x="8628" y="756"/>
                    <a:pt x="9854" y="442"/>
                    <a:pt x="9989" y="2989"/>
                  </a:cubicBezTo>
                  <a:cubicBezTo>
                    <a:pt x="10124" y="5536"/>
                    <a:pt x="9098" y="5742"/>
                    <a:pt x="8599" y="6797"/>
                  </a:cubicBezTo>
                  <a:cubicBezTo>
                    <a:pt x="8100" y="7852"/>
                    <a:pt x="7544" y="8981"/>
                    <a:pt x="6995" y="9322"/>
                  </a:cubicBezTo>
                  <a:cubicBezTo>
                    <a:pt x="6446" y="9663"/>
                    <a:pt x="5793" y="8957"/>
                    <a:pt x="5307" y="8843"/>
                  </a:cubicBezTo>
                  <a:cubicBezTo>
                    <a:pt x="4819" y="8726"/>
                    <a:pt x="4628" y="10048"/>
                    <a:pt x="4371" y="9912"/>
                  </a:cubicBezTo>
                  <a:cubicBezTo>
                    <a:pt x="4114" y="9775"/>
                    <a:pt x="3505" y="10355"/>
                    <a:pt x="3140" y="10019"/>
                  </a:cubicBezTo>
                  <a:cubicBezTo>
                    <a:pt x="2774" y="9683"/>
                    <a:pt x="2820" y="8138"/>
                    <a:pt x="2179" y="7895"/>
                  </a:cubicBezTo>
                  <a:cubicBezTo>
                    <a:pt x="1586" y="6800"/>
                    <a:pt x="1549" y="8137"/>
                    <a:pt x="1187" y="7495"/>
                  </a:cubicBezTo>
                  <a:cubicBezTo>
                    <a:pt x="825" y="6852"/>
                    <a:pt x="-7" y="6157"/>
                    <a:pt x="4" y="4039"/>
                  </a:cubicBezTo>
                  <a:close/>
                </a:path>
              </a:pathLst>
            </a:custGeom>
            <a:solidFill>
              <a:srgbClr val="66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9048" name="Google Shape;9048;p77"/>
            <p:cNvCxnSpPr/>
            <p:nvPr/>
          </p:nvCxnSpPr>
          <p:spPr>
            <a:xfrm flipH="1" rot="10800000">
              <a:off x="3262941" y="5752569"/>
              <a:ext cx="1316038" cy="131762"/>
            </a:xfrm>
            <a:prstGeom prst="straightConnector1">
              <a:avLst/>
            </a:prstGeom>
            <a:noFill/>
            <a:ln cap="flat" cmpd="sng" w="12700">
              <a:solidFill>
                <a:srgbClr val="000000"/>
              </a:solidFill>
              <a:prstDash val="solid"/>
              <a:round/>
              <a:headEnd len="sm" w="sm" type="none"/>
              <a:tailEnd len="sm" w="sm" type="none"/>
            </a:ln>
          </p:spPr>
        </p:cxnSp>
        <p:cxnSp>
          <p:nvCxnSpPr>
            <p:cNvPr id="9049" name="Google Shape;9049;p77"/>
            <p:cNvCxnSpPr/>
            <p:nvPr/>
          </p:nvCxnSpPr>
          <p:spPr>
            <a:xfrm>
              <a:off x="3151816" y="5939894"/>
              <a:ext cx="2259013" cy="298450"/>
            </a:xfrm>
            <a:prstGeom prst="straightConnector1">
              <a:avLst/>
            </a:prstGeom>
            <a:noFill/>
            <a:ln cap="flat" cmpd="sng" w="12700">
              <a:solidFill>
                <a:srgbClr val="000000"/>
              </a:solidFill>
              <a:prstDash val="solid"/>
              <a:round/>
              <a:headEnd len="sm" w="sm" type="none"/>
              <a:tailEnd len="sm" w="sm" type="none"/>
            </a:ln>
          </p:spPr>
        </p:cxnSp>
        <p:cxnSp>
          <p:nvCxnSpPr>
            <p:cNvPr id="9050" name="Google Shape;9050;p77"/>
            <p:cNvCxnSpPr/>
            <p:nvPr/>
          </p:nvCxnSpPr>
          <p:spPr>
            <a:xfrm>
              <a:off x="3164516" y="6044669"/>
              <a:ext cx="714375" cy="276225"/>
            </a:xfrm>
            <a:prstGeom prst="straightConnector1">
              <a:avLst/>
            </a:prstGeom>
            <a:noFill/>
            <a:ln cap="flat" cmpd="sng" w="12700">
              <a:solidFill>
                <a:srgbClr val="000000"/>
              </a:solidFill>
              <a:prstDash val="solid"/>
              <a:round/>
              <a:headEnd len="sm" w="sm" type="none"/>
              <a:tailEnd len="sm" w="sm" type="none"/>
            </a:ln>
          </p:spPr>
        </p:cxnSp>
        <p:cxnSp>
          <p:nvCxnSpPr>
            <p:cNvPr id="9051" name="Google Shape;9051;p77"/>
            <p:cNvCxnSpPr/>
            <p:nvPr/>
          </p:nvCxnSpPr>
          <p:spPr>
            <a:xfrm flipH="1" rot="10800000">
              <a:off x="4182104" y="6238344"/>
              <a:ext cx="1247775" cy="82550"/>
            </a:xfrm>
            <a:prstGeom prst="straightConnector1">
              <a:avLst/>
            </a:prstGeom>
            <a:noFill/>
            <a:ln cap="flat" cmpd="sng" w="12700">
              <a:solidFill>
                <a:srgbClr val="000000"/>
              </a:solidFill>
              <a:prstDash val="solid"/>
              <a:round/>
              <a:headEnd len="sm" w="sm" type="none"/>
              <a:tailEnd len="sm" w="sm" type="none"/>
            </a:ln>
          </p:spPr>
        </p:cxnSp>
        <p:cxnSp>
          <p:nvCxnSpPr>
            <p:cNvPr id="9052" name="Google Shape;9052;p77"/>
            <p:cNvCxnSpPr/>
            <p:nvPr/>
          </p:nvCxnSpPr>
          <p:spPr>
            <a:xfrm>
              <a:off x="4842504" y="5785906"/>
              <a:ext cx="1057275" cy="123825"/>
            </a:xfrm>
            <a:prstGeom prst="straightConnector1">
              <a:avLst/>
            </a:prstGeom>
            <a:noFill/>
            <a:ln cap="flat" cmpd="sng" w="12700">
              <a:solidFill>
                <a:srgbClr val="000000"/>
              </a:solidFill>
              <a:prstDash val="solid"/>
              <a:round/>
              <a:headEnd len="sm" w="sm" type="none"/>
              <a:tailEnd len="sm" w="sm" type="none"/>
            </a:ln>
          </p:spPr>
        </p:cxnSp>
        <p:cxnSp>
          <p:nvCxnSpPr>
            <p:cNvPr id="9053" name="Google Shape;9053;p77"/>
            <p:cNvCxnSpPr/>
            <p:nvPr/>
          </p:nvCxnSpPr>
          <p:spPr>
            <a:xfrm flipH="1" rot="10800000">
              <a:off x="4126541" y="5939894"/>
              <a:ext cx="1790700" cy="298450"/>
            </a:xfrm>
            <a:prstGeom prst="straightConnector1">
              <a:avLst/>
            </a:prstGeom>
            <a:noFill/>
            <a:ln cap="flat" cmpd="sng" w="12700">
              <a:solidFill>
                <a:srgbClr val="000000"/>
              </a:solidFill>
              <a:prstDash val="solid"/>
              <a:round/>
              <a:headEnd len="sm" w="sm" type="none"/>
              <a:tailEnd len="sm" w="sm" type="none"/>
            </a:ln>
          </p:spPr>
        </p:cxnSp>
        <p:cxnSp>
          <p:nvCxnSpPr>
            <p:cNvPr id="9054" name="Google Shape;9054;p77"/>
            <p:cNvCxnSpPr/>
            <p:nvPr/>
          </p:nvCxnSpPr>
          <p:spPr>
            <a:xfrm flipH="1" rot="10800000">
              <a:off x="5453691" y="5968469"/>
              <a:ext cx="588963" cy="269875"/>
            </a:xfrm>
            <a:prstGeom prst="straightConnector1">
              <a:avLst/>
            </a:prstGeom>
            <a:noFill/>
            <a:ln cap="flat" cmpd="sng" w="12700">
              <a:solidFill>
                <a:srgbClr val="000000"/>
              </a:solidFill>
              <a:prstDash val="solid"/>
              <a:round/>
              <a:headEnd len="sm" w="sm" type="none"/>
              <a:tailEnd len="sm" w="sm" type="none"/>
            </a:ln>
          </p:spPr>
        </p:cxnSp>
        <p:cxnSp>
          <p:nvCxnSpPr>
            <p:cNvPr id="9055" name="Google Shape;9055;p77"/>
            <p:cNvCxnSpPr/>
            <p:nvPr/>
          </p:nvCxnSpPr>
          <p:spPr>
            <a:xfrm>
              <a:off x="4596441" y="5752569"/>
              <a:ext cx="814388" cy="401637"/>
            </a:xfrm>
            <a:prstGeom prst="straightConnector1">
              <a:avLst/>
            </a:prstGeom>
            <a:noFill/>
            <a:ln cap="flat" cmpd="sng" w="12700">
              <a:solidFill>
                <a:srgbClr val="000000"/>
              </a:solidFill>
              <a:prstDash val="solid"/>
              <a:round/>
              <a:headEnd len="sm" w="sm" type="none"/>
              <a:tailEnd len="sm" w="sm" type="none"/>
            </a:ln>
          </p:spPr>
        </p:cxnSp>
        <p:grpSp>
          <p:nvGrpSpPr>
            <p:cNvPr id="9056" name="Google Shape;9056;p77"/>
            <p:cNvGrpSpPr/>
            <p:nvPr/>
          </p:nvGrpSpPr>
          <p:grpSpPr>
            <a:xfrm>
              <a:off x="5856401" y="5796097"/>
              <a:ext cx="588970" cy="242608"/>
              <a:chOff x="1871277" y="1576300"/>
              <a:chExt cx="1128371" cy="437861"/>
            </a:xfrm>
          </p:grpSpPr>
          <p:sp>
            <p:nvSpPr>
              <p:cNvPr id="9057" name="Google Shape;9057;p77"/>
              <p:cNvSpPr/>
              <p:nvPr/>
            </p:nvSpPr>
            <p:spPr>
              <a:xfrm flipH="1" rot="10800000">
                <a:off x="1874446" y="1694641"/>
                <a:ext cx="1125202" cy="319520"/>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058" name="Google Shape;9058;p77"/>
              <p:cNvSpPr/>
              <p:nvPr/>
            </p:nvSpPr>
            <p:spPr>
              <a:xfrm>
                <a:off x="1871277" y="1739611"/>
                <a:ext cx="1128371" cy="115973"/>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059" name="Google Shape;9059;p77"/>
              <p:cNvSpPr/>
              <p:nvPr/>
            </p:nvSpPr>
            <p:spPr>
              <a:xfrm flipH="1" rot="10800000">
                <a:off x="1871277" y="1576300"/>
                <a:ext cx="1125200" cy="319520"/>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060" name="Google Shape;9060;p77"/>
              <p:cNvSpPr/>
              <p:nvPr/>
            </p:nvSpPr>
            <p:spPr>
              <a:xfrm>
                <a:off x="2159708" y="1673340"/>
                <a:ext cx="548339" cy="16094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061" name="Google Shape;9061;p77"/>
              <p:cNvSpPr/>
              <p:nvPr/>
            </p:nvSpPr>
            <p:spPr>
              <a:xfrm>
                <a:off x="2102655" y="1633103"/>
                <a:ext cx="662444" cy="111241"/>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062" name="Google Shape;9062;p77"/>
              <p:cNvSpPr/>
              <p:nvPr/>
            </p:nvSpPr>
            <p:spPr>
              <a:xfrm>
                <a:off x="2536889" y="1727776"/>
                <a:ext cx="244057" cy="97040"/>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063" name="Google Shape;9063;p77"/>
              <p:cNvSpPr/>
              <p:nvPr/>
            </p:nvSpPr>
            <p:spPr>
              <a:xfrm>
                <a:off x="2089977" y="1730144"/>
                <a:ext cx="240888" cy="97039"/>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9064" name="Google Shape;9064;p77"/>
              <p:cNvCxnSpPr>
                <a:endCxn id="9059" idx="2"/>
              </p:cNvCxnSpPr>
              <p:nvPr/>
            </p:nvCxnSpPr>
            <p:spPr>
              <a:xfrm rot="10800000">
                <a:off x="1871277" y="1736060"/>
                <a:ext cx="3300" cy="1230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9065" name="Google Shape;9065;p77"/>
              <p:cNvCxnSpPr/>
              <p:nvPr/>
            </p:nvCxnSpPr>
            <p:spPr>
              <a:xfrm rot="10800000">
                <a:off x="2996477" y="1734877"/>
                <a:ext cx="3171" cy="123074"/>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9066" name="Google Shape;9066;p77"/>
            <p:cNvGrpSpPr/>
            <p:nvPr/>
          </p:nvGrpSpPr>
          <p:grpSpPr>
            <a:xfrm>
              <a:off x="4375328" y="5654000"/>
              <a:ext cx="588970" cy="242608"/>
              <a:chOff x="1871277" y="1576300"/>
              <a:chExt cx="1128371" cy="437861"/>
            </a:xfrm>
          </p:grpSpPr>
          <p:sp>
            <p:nvSpPr>
              <p:cNvPr id="9067" name="Google Shape;9067;p77"/>
              <p:cNvSpPr/>
              <p:nvPr/>
            </p:nvSpPr>
            <p:spPr>
              <a:xfrm flipH="1" rot="10800000">
                <a:off x="1874446" y="1694641"/>
                <a:ext cx="1125202" cy="319520"/>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068" name="Google Shape;9068;p77"/>
              <p:cNvSpPr/>
              <p:nvPr/>
            </p:nvSpPr>
            <p:spPr>
              <a:xfrm>
                <a:off x="1871277" y="1739611"/>
                <a:ext cx="1128371" cy="115973"/>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069" name="Google Shape;9069;p77"/>
              <p:cNvSpPr/>
              <p:nvPr/>
            </p:nvSpPr>
            <p:spPr>
              <a:xfrm flipH="1" rot="10800000">
                <a:off x="1871277" y="1576300"/>
                <a:ext cx="1125200" cy="319520"/>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070" name="Google Shape;9070;p77"/>
              <p:cNvSpPr/>
              <p:nvPr/>
            </p:nvSpPr>
            <p:spPr>
              <a:xfrm>
                <a:off x="2159708" y="1673340"/>
                <a:ext cx="548339" cy="16094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071" name="Google Shape;9071;p77"/>
              <p:cNvSpPr/>
              <p:nvPr/>
            </p:nvSpPr>
            <p:spPr>
              <a:xfrm>
                <a:off x="2102655" y="1633103"/>
                <a:ext cx="662444" cy="111241"/>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072" name="Google Shape;9072;p77"/>
              <p:cNvSpPr/>
              <p:nvPr/>
            </p:nvSpPr>
            <p:spPr>
              <a:xfrm>
                <a:off x="2536889" y="1727776"/>
                <a:ext cx="244057" cy="97040"/>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073" name="Google Shape;9073;p77"/>
              <p:cNvSpPr/>
              <p:nvPr/>
            </p:nvSpPr>
            <p:spPr>
              <a:xfrm>
                <a:off x="2089977" y="1730144"/>
                <a:ext cx="240888" cy="97039"/>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9074" name="Google Shape;9074;p77"/>
              <p:cNvCxnSpPr>
                <a:endCxn id="9069" idx="2"/>
              </p:cNvCxnSpPr>
              <p:nvPr/>
            </p:nvCxnSpPr>
            <p:spPr>
              <a:xfrm rot="10800000">
                <a:off x="1871277" y="1736060"/>
                <a:ext cx="3300" cy="1230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9075" name="Google Shape;9075;p77"/>
              <p:cNvCxnSpPr/>
              <p:nvPr/>
            </p:nvCxnSpPr>
            <p:spPr>
              <a:xfrm rot="10800000">
                <a:off x="2996477" y="1734877"/>
                <a:ext cx="3171" cy="123074"/>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9076" name="Google Shape;9076;p77"/>
            <p:cNvGrpSpPr/>
            <p:nvPr/>
          </p:nvGrpSpPr>
          <p:grpSpPr>
            <a:xfrm>
              <a:off x="2848241" y="5847813"/>
              <a:ext cx="588970" cy="242608"/>
              <a:chOff x="1871277" y="1576300"/>
              <a:chExt cx="1128371" cy="437861"/>
            </a:xfrm>
          </p:grpSpPr>
          <p:sp>
            <p:nvSpPr>
              <p:cNvPr id="9077" name="Google Shape;9077;p77"/>
              <p:cNvSpPr/>
              <p:nvPr/>
            </p:nvSpPr>
            <p:spPr>
              <a:xfrm flipH="1" rot="10800000">
                <a:off x="1874446" y="1694641"/>
                <a:ext cx="1125202" cy="319520"/>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078" name="Google Shape;9078;p77"/>
              <p:cNvSpPr/>
              <p:nvPr/>
            </p:nvSpPr>
            <p:spPr>
              <a:xfrm>
                <a:off x="1871277" y="1739611"/>
                <a:ext cx="1128371" cy="115973"/>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079" name="Google Shape;9079;p77"/>
              <p:cNvSpPr/>
              <p:nvPr/>
            </p:nvSpPr>
            <p:spPr>
              <a:xfrm flipH="1" rot="10800000">
                <a:off x="1871277" y="1576300"/>
                <a:ext cx="1125200" cy="319520"/>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080" name="Google Shape;9080;p77"/>
              <p:cNvSpPr/>
              <p:nvPr/>
            </p:nvSpPr>
            <p:spPr>
              <a:xfrm>
                <a:off x="2159708" y="1673340"/>
                <a:ext cx="548339" cy="16094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081" name="Google Shape;9081;p77"/>
              <p:cNvSpPr/>
              <p:nvPr/>
            </p:nvSpPr>
            <p:spPr>
              <a:xfrm>
                <a:off x="2102655" y="1633103"/>
                <a:ext cx="662444" cy="111241"/>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082" name="Google Shape;9082;p77"/>
              <p:cNvSpPr/>
              <p:nvPr/>
            </p:nvSpPr>
            <p:spPr>
              <a:xfrm>
                <a:off x="2536889" y="1727776"/>
                <a:ext cx="244057" cy="97040"/>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083" name="Google Shape;9083;p77"/>
              <p:cNvSpPr/>
              <p:nvPr/>
            </p:nvSpPr>
            <p:spPr>
              <a:xfrm>
                <a:off x="2089977" y="1730144"/>
                <a:ext cx="240888" cy="97039"/>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9084" name="Google Shape;9084;p77"/>
              <p:cNvCxnSpPr>
                <a:endCxn id="9079" idx="2"/>
              </p:cNvCxnSpPr>
              <p:nvPr/>
            </p:nvCxnSpPr>
            <p:spPr>
              <a:xfrm rot="10800000">
                <a:off x="1871277" y="1736060"/>
                <a:ext cx="3300" cy="1230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9085" name="Google Shape;9085;p77"/>
              <p:cNvCxnSpPr/>
              <p:nvPr/>
            </p:nvCxnSpPr>
            <p:spPr>
              <a:xfrm rot="10800000">
                <a:off x="2996477" y="1734877"/>
                <a:ext cx="3171" cy="123074"/>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9086" name="Google Shape;9086;p77"/>
            <p:cNvGrpSpPr/>
            <p:nvPr/>
          </p:nvGrpSpPr>
          <p:grpSpPr>
            <a:xfrm>
              <a:off x="5166757" y="6114152"/>
              <a:ext cx="588970" cy="242608"/>
              <a:chOff x="1871277" y="1576300"/>
              <a:chExt cx="1128371" cy="437861"/>
            </a:xfrm>
          </p:grpSpPr>
          <p:sp>
            <p:nvSpPr>
              <p:cNvPr id="9087" name="Google Shape;9087;p77"/>
              <p:cNvSpPr/>
              <p:nvPr/>
            </p:nvSpPr>
            <p:spPr>
              <a:xfrm flipH="1" rot="10800000">
                <a:off x="1874446" y="1694641"/>
                <a:ext cx="1125202" cy="319520"/>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088" name="Google Shape;9088;p77"/>
              <p:cNvSpPr/>
              <p:nvPr/>
            </p:nvSpPr>
            <p:spPr>
              <a:xfrm>
                <a:off x="1871277" y="1739611"/>
                <a:ext cx="1128371" cy="115973"/>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089" name="Google Shape;9089;p77"/>
              <p:cNvSpPr/>
              <p:nvPr/>
            </p:nvSpPr>
            <p:spPr>
              <a:xfrm flipH="1" rot="10800000">
                <a:off x="1871277" y="1576300"/>
                <a:ext cx="1125200" cy="319520"/>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090" name="Google Shape;9090;p77"/>
              <p:cNvSpPr/>
              <p:nvPr/>
            </p:nvSpPr>
            <p:spPr>
              <a:xfrm>
                <a:off x="2159708" y="1673340"/>
                <a:ext cx="548339" cy="16094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091" name="Google Shape;9091;p77"/>
              <p:cNvSpPr/>
              <p:nvPr/>
            </p:nvSpPr>
            <p:spPr>
              <a:xfrm>
                <a:off x="2102655" y="1633103"/>
                <a:ext cx="662444" cy="111241"/>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092" name="Google Shape;9092;p77"/>
              <p:cNvSpPr/>
              <p:nvPr/>
            </p:nvSpPr>
            <p:spPr>
              <a:xfrm>
                <a:off x="2536889" y="1727776"/>
                <a:ext cx="244057" cy="97040"/>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093" name="Google Shape;9093;p77"/>
              <p:cNvSpPr/>
              <p:nvPr/>
            </p:nvSpPr>
            <p:spPr>
              <a:xfrm>
                <a:off x="2089977" y="1730144"/>
                <a:ext cx="240888" cy="97039"/>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9094" name="Google Shape;9094;p77"/>
              <p:cNvCxnSpPr>
                <a:endCxn id="9089" idx="2"/>
              </p:cNvCxnSpPr>
              <p:nvPr/>
            </p:nvCxnSpPr>
            <p:spPr>
              <a:xfrm rot="10800000">
                <a:off x="1871277" y="1736060"/>
                <a:ext cx="3300" cy="1230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9095" name="Google Shape;9095;p77"/>
              <p:cNvCxnSpPr/>
              <p:nvPr/>
            </p:nvCxnSpPr>
            <p:spPr>
              <a:xfrm rot="10800000">
                <a:off x="2996477" y="1734877"/>
                <a:ext cx="3171" cy="123074"/>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9096" name="Google Shape;9096;p77"/>
            <p:cNvGrpSpPr/>
            <p:nvPr/>
          </p:nvGrpSpPr>
          <p:grpSpPr>
            <a:xfrm>
              <a:off x="3704088" y="6206732"/>
              <a:ext cx="588970" cy="242608"/>
              <a:chOff x="1871277" y="1576300"/>
              <a:chExt cx="1128371" cy="437861"/>
            </a:xfrm>
          </p:grpSpPr>
          <p:sp>
            <p:nvSpPr>
              <p:cNvPr id="9097" name="Google Shape;9097;p77"/>
              <p:cNvSpPr/>
              <p:nvPr/>
            </p:nvSpPr>
            <p:spPr>
              <a:xfrm flipH="1" rot="10800000">
                <a:off x="1874446" y="1694641"/>
                <a:ext cx="1125202" cy="319520"/>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098" name="Google Shape;9098;p77"/>
              <p:cNvSpPr/>
              <p:nvPr/>
            </p:nvSpPr>
            <p:spPr>
              <a:xfrm>
                <a:off x="1871277" y="1739611"/>
                <a:ext cx="1128371" cy="115973"/>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099" name="Google Shape;9099;p77"/>
              <p:cNvSpPr/>
              <p:nvPr/>
            </p:nvSpPr>
            <p:spPr>
              <a:xfrm flipH="1" rot="10800000">
                <a:off x="1871277" y="1576300"/>
                <a:ext cx="1125200" cy="319520"/>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100" name="Google Shape;9100;p77"/>
              <p:cNvSpPr/>
              <p:nvPr/>
            </p:nvSpPr>
            <p:spPr>
              <a:xfrm>
                <a:off x="2159708" y="1673340"/>
                <a:ext cx="548339" cy="160943"/>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101" name="Google Shape;9101;p77"/>
              <p:cNvSpPr/>
              <p:nvPr/>
            </p:nvSpPr>
            <p:spPr>
              <a:xfrm>
                <a:off x="2102655" y="1633103"/>
                <a:ext cx="662444" cy="111241"/>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102" name="Google Shape;9102;p77"/>
              <p:cNvSpPr/>
              <p:nvPr/>
            </p:nvSpPr>
            <p:spPr>
              <a:xfrm>
                <a:off x="2536889" y="1727776"/>
                <a:ext cx="244057" cy="97040"/>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103" name="Google Shape;9103;p77"/>
              <p:cNvSpPr/>
              <p:nvPr/>
            </p:nvSpPr>
            <p:spPr>
              <a:xfrm>
                <a:off x="2089977" y="1730144"/>
                <a:ext cx="240888" cy="97039"/>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9104" name="Google Shape;9104;p77"/>
              <p:cNvCxnSpPr>
                <a:endCxn id="9099" idx="2"/>
              </p:cNvCxnSpPr>
              <p:nvPr/>
            </p:nvCxnSpPr>
            <p:spPr>
              <a:xfrm rot="10800000">
                <a:off x="1871277" y="1736060"/>
                <a:ext cx="3300" cy="1230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9105" name="Google Shape;9105;p77"/>
              <p:cNvCxnSpPr/>
              <p:nvPr/>
            </p:nvCxnSpPr>
            <p:spPr>
              <a:xfrm rot="10800000">
                <a:off x="2996477" y="1734877"/>
                <a:ext cx="3171" cy="123074"/>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sp>
        <p:nvSpPr>
          <p:cNvPr id="9106" name="Google Shape;9106;p77"/>
          <p:cNvSpPr/>
          <p:nvPr/>
        </p:nvSpPr>
        <p:spPr>
          <a:xfrm>
            <a:off x="3805864" y="4293728"/>
            <a:ext cx="4000500" cy="849900"/>
          </a:xfrm>
          <a:prstGeom prst="rect">
            <a:avLst/>
          </a:prstGeom>
          <a:solidFill>
            <a:srgbClr val="FFFFFF">
              <a:alpha val="80000"/>
            </a:srgbClr>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107" name="Google Shape;9107;p77"/>
          <p:cNvGrpSpPr/>
          <p:nvPr/>
        </p:nvGrpSpPr>
        <p:grpSpPr>
          <a:xfrm>
            <a:off x="3997187" y="957134"/>
            <a:ext cx="767603" cy="573011"/>
            <a:chOff x="4721412" y="1277470"/>
            <a:chExt cx="1023471" cy="764015"/>
          </a:xfrm>
        </p:grpSpPr>
        <p:sp>
          <p:nvSpPr>
            <p:cNvPr id="9028" name="Google Shape;9028;p77"/>
            <p:cNvSpPr/>
            <p:nvPr/>
          </p:nvSpPr>
          <p:spPr>
            <a:xfrm>
              <a:off x="4721412" y="1277470"/>
              <a:ext cx="1023471" cy="590176"/>
            </a:xfrm>
            <a:prstGeom prst="ellipse">
              <a:avLst/>
            </a:prstGeom>
            <a:solidFill>
              <a:srgbClr val="008000">
                <a:alpha val="69803"/>
              </a:srgbClr>
            </a:solidFill>
            <a:ln cap="flat" cmpd="sng" w="9525">
              <a:solidFill>
                <a:srgbClr val="008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108" name="Google Shape;9108;p77"/>
            <p:cNvSpPr txBox="1"/>
            <p:nvPr/>
          </p:nvSpPr>
          <p:spPr>
            <a:xfrm>
              <a:off x="4792385" y="1374585"/>
              <a:ext cx="890400" cy="666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routing</a:t>
              </a:r>
              <a:endParaRPr sz="1100"/>
            </a:p>
          </p:txBody>
        </p:sp>
      </p:grpSp>
      <p:grpSp>
        <p:nvGrpSpPr>
          <p:cNvPr id="9109" name="Google Shape;9109;p77"/>
          <p:cNvGrpSpPr/>
          <p:nvPr/>
        </p:nvGrpSpPr>
        <p:grpSpPr>
          <a:xfrm>
            <a:off x="4907458" y="976256"/>
            <a:ext cx="767603" cy="608763"/>
            <a:chOff x="6106459" y="1967753"/>
            <a:chExt cx="1023471" cy="811684"/>
          </a:xfrm>
        </p:grpSpPr>
        <p:sp>
          <p:nvSpPr>
            <p:cNvPr id="9110" name="Google Shape;9110;p77"/>
            <p:cNvSpPr/>
            <p:nvPr/>
          </p:nvSpPr>
          <p:spPr>
            <a:xfrm>
              <a:off x="6106459" y="1967753"/>
              <a:ext cx="1023471" cy="590176"/>
            </a:xfrm>
            <a:prstGeom prst="ellipse">
              <a:avLst/>
            </a:prstGeom>
            <a:solidFill>
              <a:srgbClr val="008000">
                <a:alpha val="69803"/>
              </a:srgbClr>
            </a:solidFill>
            <a:ln cap="flat" cmpd="sng" w="9525">
              <a:solidFill>
                <a:srgbClr val="008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030" name="Google Shape;9030;p77"/>
            <p:cNvSpPr txBox="1"/>
            <p:nvPr/>
          </p:nvSpPr>
          <p:spPr>
            <a:xfrm>
              <a:off x="6177429" y="1997637"/>
              <a:ext cx="903000" cy="7818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access </a:t>
              </a:r>
              <a:endParaRPr sz="1100"/>
            </a:p>
            <a:p>
              <a:pPr indent="0" lvl="0" marL="0" marR="0" rtl="0" algn="ctr">
                <a:lnSpc>
                  <a:spcPct val="8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control</a:t>
              </a:r>
              <a:endParaRPr sz="1100"/>
            </a:p>
          </p:txBody>
        </p:sp>
      </p:grpSp>
      <p:grpSp>
        <p:nvGrpSpPr>
          <p:cNvPr id="9111" name="Google Shape;9111;p77"/>
          <p:cNvGrpSpPr/>
          <p:nvPr/>
        </p:nvGrpSpPr>
        <p:grpSpPr>
          <a:xfrm>
            <a:off x="5799878" y="990449"/>
            <a:ext cx="767603" cy="608763"/>
            <a:chOff x="6938682" y="977153"/>
            <a:chExt cx="1023471" cy="811684"/>
          </a:xfrm>
        </p:grpSpPr>
        <p:sp>
          <p:nvSpPr>
            <p:cNvPr id="8997" name="Google Shape;8997;p77"/>
            <p:cNvSpPr/>
            <p:nvPr/>
          </p:nvSpPr>
          <p:spPr>
            <a:xfrm>
              <a:off x="6938682" y="977153"/>
              <a:ext cx="1023471" cy="590176"/>
            </a:xfrm>
            <a:prstGeom prst="ellipse">
              <a:avLst/>
            </a:prstGeom>
            <a:solidFill>
              <a:srgbClr val="008000">
                <a:alpha val="69803"/>
              </a:srgbClr>
            </a:solidFill>
            <a:ln cap="flat" cmpd="sng" w="9525">
              <a:solidFill>
                <a:srgbClr val="008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112" name="Google Shape;9112;p77"/>
            <p:cNvSpPr txBox="1"/>
            <p:nvPr/>
          </p:nvSpPr>
          <p:spPr>
            <a:xfrm>
              <a:off x="6964568" y="1007037"/>
              <a:ext cx="993300" cy="7818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load</a:t>
              </a:r>
              <a:endParaRPr sz="1100"/>
            </a:p>
            <a:p>
              <a:pPr indent="0" lvl="0" marL="0" marR="0" rtl="0" algn="ctr">
                <a:lnSpc>
                  <a:spcPct val="8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balance</a:t>
              </a:r>
              <a:endParaRPr sz="1100"/>
            </a:p>
          </p:txBody>
        </p:sp>
      </p:grpSp>
      <p:sp>
        <p:nvSpPr>
          <p:cNvPr id="9113" name="Google Shape;9113;p77"/>
          <p:cNvSpPr/>
          <p:nvPr/>
        </p:nvSpPr>
        <p:spPr>
          <a:xfrm>
            <a:off x="3533482" y="857250"/>
            <a:ext cx="3723900" cy="587700"/>
          </a:xfrm>
          <a:prstGeom prst="rect">
            <a:avLst/>
          </a:prstGeom>
          <a:solidFill>
            <a:srgbClr val="FFFFFF">
              <a:alpha val="80000"/>
            </a:srgbClr>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14" name="Google Shape;9114;p77"/>
          <p:cNvSpPr/>
          <p:nvPr/>
        </p:nvSpPr>
        <p:spPr>
          <a:xfrm rot="10800000">
            <a:off x="7522573" y="3469929"/>
            <a:ext cx="166706" cy="874744"/>
          </a:xfrm>
          <a:custGeom>
            <a:rect b="b" l="l" r="r" t="t"/>
            <a:pathLst>
              <a:path extrusionOk="0" h="1166325" w="223767">
                <a:moveTo>
                  <a:pt x="11247" y="0"/>
                </a:moveTo>
                <a:lnTo>
                  <a:pt x="217832" y="138456"/>
                </a:lnTo>
                <a:cubicBezTo>
                  <a:pt x="219810" y="481079"/>
                  <a:pt x="221789" y="823702"/>
                  <a:pt x="223767" y="1166325"/>
                </a:cubicBezTo>
                <a:cubicBezTo>
                  <a:pt x="98607" y="641817"/>
                  <a:pt x="99941" y="672062"/>
                  <a:pt x="110" y="226631"/>
                </a:cubicBezTo>
                <a:cubicBezTo>
                  <a:pt x="-1380" y="13351"/>
                  <a:pt x="12737" y="213280"/>
                  <a:pt x="11247" y="0"/>
                </a:cubicBezTo>
                <a:close/>
              </a:path>
            </a:pathLst>
          </a:custGeom>
          <a:gradFill>
            <a:gsLst>
              <a:gs pos="0">
                <a:srgbClr val="F2F2F2"/>
              </a:gs>
              <a:gs pos="100000">
                <a:srgbClr val="D0D0F4"/>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9115" name="Google Shape;9115;p77"/>
          <p:cNvGrpSpPr/>
          <p:nvPr/>
        </p:nvGrpSpPr>
        <p:grpSpPr>
          <a:xfrm>
            <a:off x="7673027" y="3877503"/>
            <a:ext cx="188671" cy="423077"/>
            <a:chOff x="4140" y="429"/>
            <a:chExt cx="1425" cy="2396"/>
          </a:xfrm>
        </p:grpSpPr>
        <p:sp>
          <p:nvSpPr>
            <p:cNvPr id="9116" name="Google Shape;9116;p77"/>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17" name="Google Shape;9117;p77"/>
            <p:cNvSpPr/>
            <p:nvPr/>
          </p:nvSpPr>
          <p:spPr>
            <a:xfrm>
              <a:off x="4210" y="429"/>
              <a:ext cx="1046" cy="2285"/>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18" name="Google Shape;9118;p77"/>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19" name="Google Shape;9119;p77"/>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20" name="Google Shape;9120;p77"/>
            <p:cNvSpPr/>
            <p:nvPr/>
          </p:nvSpPr>
          <p:spPr>
            <a:xfrm>
              <a:off x="4210" y="690"/>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121" name="Google Shape;9121;p77"/>
            <p:cNvGrpSpPr/>
            <p:nvPr/>
          </p:nvGrpSpPr>
          <p:grpSpPr>
            <a:xfrm>
              <a:off x="4748" y="666"/>
              <a:ext cx="578" cy="150"/>
              <a:chOff x="613" y="2566"/>
              <a:chExt cx="721" cy="144"/>
            </a:xfrm>
          </p:grpSpPr>
          <p:sp>
            <p:nvSpPr>
              <p:cNvPr id="9122" name="Google Shape;9122;p77"/>
              <p:cNvSpPr/>
              <p:nvPr/>
            </p:nvSpPr>
            <p:spPr>
              <a:xfrm>
                <a:off x="613" y="2566"/>
                <a:ext cx="721" cy="14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23" name="Google Shape;9123;p77"/>
              <p:cNvSpPr/>
              <p:nvPr/>
            </p:nvSpPr>
            <p:spPr>
              <a:xfrm>
                <a:off x="625" y="2581"/>
                <a:ext cx="696"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124" name="Google Shape;9124;p77"/>
            <p:cNvSpPr/>
            <p:nvPr/>
          </p:nvSpPr>
          <p:spPr>
            <a:xfrm>
              <a:off x="4220" y="1022"/>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125" name="Google Shape;9125;p77"/>
            <p:cNvGrpSpPr/>
            <p:nvPr/>
          </p:nvGrpSpPr>
          <p:grpSpPr>
            <a:xfrm>
              <a:off x="4748" y="990"/>
              <a:ext cx="578" cy="134"/>
              <a:chOff x="615" y="2564"/>
              <a:chExt cx="721" cy="139"/>
            </a:xfrm>
          </p:grpSpPr>
          <p:sp>
            <p:nvSpPr>
              <p:cNvPr id="9126" name="Google Shape;9126;p77"/>
              <p:cNvSpPr/>
              <p:nvPr/>
            </p:nvSpPr>
            <p:spPr>
              <a:xfrm>
                <a:off x="615" y="2564"/>
                <a:ext cx="721" cy="139"/>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27" name="Google Shape;9127;p77"/>
              <p:cNvSpPr/>
              <p:nvPr/>
            </p:nvSpPr>
            <p:spPr>
              <a:xfrm>
                <a:off x="628" y="2581"/>
                <a:ext cx="69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128" name="Google Shape;9128;p77"/>
            <p:cNvSpPr/>
            <p:nvPr/>
          </p:nvSpPr>
          <p:spPr>
            <a:xfrm>
              <a:off x="4220" y="1354"/>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29" name="Google Shape;9129;p77"/>
            <p:cNvSpPr/>
            <p:nvPr/>
          </p:nvSpPr>
          <p:spPr>
            <a:xfrm>
              <a:off x="4230" y="1655"/>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130" name="Google Shape;9130;p77"/>
            <p:cNvGrpSpPr/>
            <p:nvPr/>
          </p:nvGrpSpPr>
          <p:grpSpPr>
            <a:xfrm>
              <a:off x="4738" y="1647"/>
              <a:ext cx="578" cy="135"/>
              <a:chOff x="618" y="2586"/>
              <a:chExt cx="720" cy="124"/>
            </a:xfrm>
          </p:grpSpPr>
          <p:sp>
            <p:nvSpPr>
              <p:cNvPr id="9131" name="Google Shape;9131;p77"/>
              <p:cNvSpPr/>
              <p:nvPr/>
            </p:nvSpPr>
            <p:spPr>
              <a:xfrm>
                <a:off x="618" y="2586"/>
                <a:ext cx="720" cy="12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2" name="Google Shape;9132;p77"/>
              <p:cNvSpPr/>
              <p:nvPr/>
            </p:nvSpPr>
            <p:spPr>
              <a:xfrm>
                <a:off x="630" y="2586"/>
                <a:ext cx="695"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133" name="Google Shape;9133;p77"/>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134" name="Google Shape;9134;p77"/>
            <p:cNvGrpSpPr/>
            <p:nvPr/>
          </p:nvGrpSpPr>
          <p:grpSpPr>
            <a:xfrm>
              <a:off x="4738" y="1330"/>
              <a:ext cx="588" cy="134"/>
              <a:chOff x="613" y="2571"/>
              <a:chExt cx="732" cy="134"/>
            </a:xfrm>
          </p:grpSpPr>
          <p:sp>
            <p:nvSpPr>
              <p:cNvPr id="9135" name="Google Shape;9135;p77"/>
              <p:cNvSpPr/>
              <p:nvPr/>
            </p:nvSpPr>
            <p:spPr>
              <a:xfrm>
                <a:off x="613" y="2571"/>
                <a:ext cx="732" cy="13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6" name="Google Shape;9136;p77"/>
              <p:cNvSpPr/>
              <p:nvPr/>
            </p:nvSpPr>
            <p:spPr>
              <a:xfrm>
                <a:off x="625" y="2587"/>
                <a:ext cx="720"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137" name="Google Shape;9137;p77"/>
            <p:cNvSpPr/>
            <p:nvPr/>
          </p:nvSpPr>
          <p:spPr>
            <a:xfrm>
              <a:off x="5246" y="429"/>
              <a:ext cx="70" cy="2285"/>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8" name="Google Shape;9138;p77"/>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9" name="Google Shape;9139;p77"/>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0" name="Google Shape;9140;p77"/>
            <p:cNvSpPr/>
            <p:nvPr/>
          </p:nvSpPr>
          <p:spPr>
            <a:xfrm>
              <a:off x="5515" y="2611"/>
              <a:ext cx="50" cy="95"/>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1" name="Google Shape;9141;p77"/>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2" name="Google Shape;9142;p77"/>
            <p:cNvSpPr/>
            <p:nvPr/>
          </p:nvSpPr>
          <p:spPr>
            <a:xfrm>
              <a:off x="4140" y="2675"/>
              <a:ext cx="1196" cy="150"/>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3" name="Google Shape;9143;p77"/>
            <p:cNvSpPr/>
            <p:nvPr/>
          </p:nvSpPr>
          <p:spPr>
            <a:xfrm>
              <a:off x="4210" y="2714"/>
              <a:ext cx="1066" cy="79"/>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4" name="Google Shape;9144;p77"/>
            <p:cNvSpPr/>
            <p:nvPr/>
          </p:nvSpPr>
          <p:spPr>
            <a:xfrm>
              <a:off x="4309" y="2382"/>
              <a:ext cx="159" cy="142"/>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5" name="Google Shape;9145;p77"/>
            <p:cNvSpPr/>
            <p:nvPr/>
          </p:nvSpPr>
          <p:spPr>
            <a:xfrm>
              <a:off x="4489" y="2382"/>
              <a:ext cx="159" cy="142"/>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0000"/>
                </a:solidFill>
                <a:latin typeface="Arial"/>
                <a:ea typeface="Arial"/>
                <a:cs typeface="Arial"/>
                <a:sym typeface="Arial"/>
              </a:endParaRPr>
            </a:p>
          </p:txBody>
        </p:sp>
        <p:sp>
          <p:nvSpPr>
            <p:cNvPr id="9146" name="Google Shape;9146;p77"/>
            <p:cNvSpPr/>
            <p:nvPr/>
          </p:nvSpPr>
          <p:spPr>
            <a:xfrm>
              <a:off x="4658" y="2382"/>
              <a:ext cx="159" cy="142"/>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7" name="Google Shape;9147;p77"/>
            <p:cNvSpPr/>
            <p:nvPr/>
          </p:nvSpPr>
          <p:spPr>
            <a:xfrm>
              <a:off x="5067" y="1837"/>
              <a:ext cx="80" cy="759"/>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148" name="Google Shape;9148;p77"/>
          <p:cNvSpPr txBox="1"/>
          <p:nvPr/>
        </p:nvSpPr>
        <p:spPr>
          <a:xfrm>
            <a:off x="-27140" y="3526966"/>
            <a:ext cx="3025200" cy="8172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None/>
            </a:pPr>
            <a:r>
              <a:rPr lang="en-US" sz="1800">
                <a:solidFill>
                  <a:srgbClr val="CC0000"/>
                </a:solidFill>
              </a:rPr>
              <a:t>επικοινωνία</a:t>
            </a:r>
            <a:r>
              <a:rPr lang="en-US" sz="1800">
                <a:solidFill>
                  <a:srgbClr val="000000"/>
                </a:solidFill>
                <a:latin typeface="Arial"/>
                <a:ea typeface="Arial"/>
                <a:cs typeface="Arial"/>
                <a:sym typeface="Arial"/>
              </a:rPr>
              <a:t>: </a:t>
            </a:r>
            <a:r>
              <a:rPr lang="en-US" sz="1800"/>
              <a:t>επικοινωνία</a:t>
            </a:r>
            <a:r>
              <a:rPr lang="en-US" sz="1800"/>
              <a:t> μεταξύ του ελεγκτή </a:t>
            </a:r>
            <a:r>
              <a:rPr lang="en-US" sz="1800">
                <a:solidFill>
                  <a:srgbClr val="000000"/>
                </a:solidFill>
                <a:latin typeface="Arial"/>
                <a:ea typeface="Arial"/>
                <a:cs typeface="Arial"/>
                <a:sym typeface="Arial"/>
              </a:rPr>
              <a:t>SDN </a:t>
            </a:r>
            <a:r>
              <a:rPr lang="en-US" sz="1800"/>
              <a:t>και των μεταγωγέων</a:t>
            </a:r>
            <a:endParaRPr sz="1800"/>
          </a:p>
        </p:txBody>
      </p:sp>
      <p:sp>
        <p:nvSpPr>
          <p:cNvPr id="9149" name="Google Shape;9149;p77"/>
          <p:cNvSpPr txBox="1"/>
          <p:nvPr/>
        </p:nvSpPr>
        <p:spPr>
          <a:xfrm>
            <a:off x="-36535" y="1896481"/>
            <a:ext cx="3119100" cy="15654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None/>
            </a:pPr>
            <a:r>
              <a:rPr lang="en-US" sz="1800">
                <a:solidFill>
                  <a:srgbClr val="CC0000"/>
                </a:solidFill>
              </a:rPr>
              <a:t>Ένα επίπεδο διαχείρισης κατάστασης για όλο το δίκτυο</a:t>
            </a:r>
            <a:r>
              <a:rPr lang="en-US" sz="1800">
                <a:solidFill>
                  <a:srgbClr val="000000"/>
                </a:solidFill>
                <a:latin typeface="Arial"/>
                <a:ea typeface="Arial"/>
                <a:cs typeface="Arial"/>
                <a:sym typeface="Arial"/>
              </a:rPr>
              <a:t>: </a:t>
            </a:r>
            <a:r>
              <a:rPr lang="en-US" sz="1800"/>
              <a:t>κατάσταση </a:t>
            </a:r>
            <a:r>
              <a:rPr lang="en-US" sz="1800"/>
              <a:t>ζεύξεων</a:t>
            </a:r>
            <a:r>
              <a:rPr lang="en-US" sz="1800">
                <a:solidFill>
                  <a:srgbClr val="000000"/>
                </a:solidFill>
                <a:latin typeface="Arial"/>
                <a:ea typeface="Arial"/>
                <a:cs typeface="Arial"/>
                <a:sym typeface="Arial"/>
              </a:rPr>
              <a:t>, </a:t>
            </a:r>
            <a:r>
              <a:rPr lang="en-US" sz="1800"/>
              <a:t>μεταγωγέων</a:t>
            </a:r>
            <a:r>
              <a:rPr lang="en-US" sz="1800">
                <a:solidFill>
                  <a:srgbClr val="000000"/>
                </a:solidFill>
                <a:latin typeface="Arial"/>
                <a:ea typeface="Arial"/>
                <a:cs typeface="Arial"/>
                <a:sym typeface="Arial"/>
              </a:rPr>
              <a:t>, </a:t>
            </a:r>
            <a:r>
              <a:rPr lang="en-US" sz="1800"/>
              <a:t>υπηρεσιών</a:t>
            </a:r>
            <a:r>
              <a:rPr lang="en-US" sz="1800">
                <a:solidFill>
                  <a:srgbClr val="000000"/>
                </a:solidFill>
                <a:latin typeface="Arial"/>
                <a:ea typeface="Arial"/>
                <a:cs typeface="Arial"/>
                <a:sym typeface="Arial"/>
              </a:rPr>
              <a:t>:</a:t>
            </a:r>
            <a:r>
              <a:rPr lang="en-US" sz="1800"/>
              <a:t> μια κατανεμημένη βάση δεδομένων</a:t>
            </a:r>
            <a:endParaRPr sz="1800"/>
          </a:p>
        </p:txBody>
      </p:sp>
      <p:sp>
        <p:nvSpPr>
          <p:cNvPr id="9150" name="Google Shape;9150;p77"/>
          <p:cNvSpPr txBox="1"/>
          <p:nvPr/>
        </p:nvSpPr>
        <p:spPr>
          <a:xfrm>
            <a:off x="-36535" y="1084124"/>
            <a:ext cx="3054900" cy="8172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None/>
            </a:pPr>
            <a:r>
              <a:rPr lang="en-US" sz="1800">
                <a:solidFill>
                  <a:srgbClr val="CC0000"/>
                </a:solidFill>
              </a:rPr>
              <a:t>Η διεπαφή προς το επίπεδο εφαρμογής ελέγχου δικτύου</a:t>
            </a:r>
            <a:r>
              <a:rPr lang="en-US" sz="1800">
                <a:solidFill>
                  <a:srgbClr val="CC0000"/>
                </a:solidFill>
                <a:latin typeface="Arial"/>
                <a:ea typeface="Arial"/>
                <a:cs typeface="Arial"/>
                <a:sym typeface="Arial"/>
              </a:rPr>
              <a:t>: </a:t>
            </a:r>
            <a:r>
              <a:rPr lang="en-US" sz="1800">
                <a:solidFill>
                  <a:srgbClr val="000000"/>
                </a:solidFill>
                <a:latin typeface="Arial"/>
                <a:ea typeface="Arial"/>
                <a:cs typeface="Arial"/>
                <a:sym typeface="Arial"/>
              </a:rPr>
              <a:t>abstractions API</a:t>
            </a:r>
            <a:endParaRPr i="1" sz="1800">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48"/>
                                        </p:tgtEl>
                                        <p:attrNameLst>
                                          <p:attrName>style.visibility</p:attrName>
                                        </p:attrNameLst>
                                      </p:cBhvr>
                                      <p:to>
                                        <p:strVal val="visible"/>
                                      </p:to>
                                    </p:set>
                                    <p:animEffect filter="fade" transition="in">
                                      <p:cBhvr>
                                        <p:cTn dur="500"/>
                                        <p:tgtEl>
                                          <p:spTgt spid="9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49"/>
                                        </p:tgtEl>
                                        <p:attrNameLst>
                                          <p:attrName>style.visibility</p:attrName>
                                        </p:attrNameLst>
                                      </p:cBhvr>
                                      <p:to>
                                        <p:strVal val="visible"/>
                                      </p:to>
                                    </p:set>
                                    <p:animEffect filter="fade" transition="in">
                                      <p:cBhvr>
                                        <p:cTn dur="500"/>
                                        <p:tgtEl>
                                          <p:spTgt spid="9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50"/>
                                        </p:tgtEl>
                                        <p:attrNameLst>
                                          <p:attrName>style.visibility</p:attrName>
                                        </p:attrNameLst>
                                      </p:cBhvr>
                                      <p:to>
                                        <p:strVal val="visible"/>
                                      </p:to>
                                    </p:set>
                                    <p:animEffect filter="fade" transition="in">
                                      <p:cBhvr>
                                        <p:cTn dur="500"/>
                                        <p:tgtEl>
                                          <p:spTgt spid="9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55" name="Shape 9155"/>
        <p:cNvGrpSpPr/>
        <p:nvPr/>
      </p:nvGrpSpPr>
      <p:grpSpPr>
        <a:xfrm>
          <a:off x="0" y="0"/>
          <a:ext cx="0" cy="0"/>
          <a:chOff x="0" y="0"/>
          <a:chExt cx="0" cy="0"/>
        </a:xfrm>
      </p:grpSpPr>
      <p:sp>
        <p:nvSpPr>
          <p:cNvPr id="9156" name="Google Shape;9156;p78"/>
          <p:cNvSpPr txBox="1"/>
          <p:nvPr>
            <p:ph type="title"/>
          </p:nvPr>
        </p:nvSpPr>
        <p:spPr>
          <a:xfrm>
            <a:off x="19050" y="25454"/>
            <a:ext cx="78867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Arial"/>
              <a:buNone/>
            </a:pPr>
            <a:r>
              <a:rPr lang="en-US" sz="3600"/>
              <a:t>Πρωτόκολλο OpenFlow </a:t>
            </a:r>
            <a:endParaRPr sz="3600"/>
          </a:p>
        </p:txBody>
      </p:sp>
      <p:sp>
        <p:nvSpPr>
          <p:cNvPr id="9157" name="Google Shape;9157;p78"/>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
        <p:nvSpPr>
          <p:cNvPr id="9158" name="Google Shape;9158;p78"/>
          <p:cNvSpPr txBox="1"/>
          <p:nvPr/>
        </p:nvSpPr>
        <p:spPr>
          <a:xfrm>
            <a:off x="37838" y="717619"/>
            <a:ext cx="4693500" cy="4275900"/>
          </a:xfrm>
          <a:prstGeom prst="rect">
            <a:avLst/>
          </a:prstGeom>
          <a:noFill/>
          <a:ln>
            <a:noFill/>
          </a:ln>
        </p:spPr>
        <p:txBody>
          <a:bodyPr anchorCtr="0" anchor="t" bIns="34275" lIns="68575" spcFirstLastPara="1" rIns="68575" wrap="square" tIns="34275">
            <a:noAutofit/>
          </a:bodyPr>
          <a:lstStyle/>
          <a:p>
            <a:pPr indent="-203200" lvl="0" marL="254000" marR="0" rtl="0" algn="l">
              <a:lnSpc>
                <a:spcPct val="100000"/>
              </a:lnSpc>
              <a:spcBef>
                <a:spcPts val="0"/>
              </a:spcBef>
              <a:spcAft>
                <a:spcPts val="0"/>
              </a:spcAft>
              <a:buClr>
                <a:srgbClr val="000099"/>
              </a:buClr>
              <a:buSzPts val="2000"/>
              <a:buFont typeface="Noto Sans Symbols"/>
              <a:buChar char="▪"/>
            </a:pPr>
            <a:r>
              <a:rPr lang="en-US" sz="2000"/>
              <a:t>λειτουργεί ανάμεσα στον ελεγκτή και τον μεταγωγέα</a:t>
            </a:r>
            <a:endParaRPr sz="2000"/>
          </a:p>
          <a:p>
            <a:pPr indent="-203200" lvl="0" marL="254000" marR="0" rtl="0" algn="l">
              <a:lnSpc>
                <a:spcPct val="100000"/>
              </a:lnSpc>
              <a:spcBef>
                <a:spcPts val="0"/>
              </a:spcBef>
              <a:spcAft>
                <a:spcPts val="0"/>
              </a:spcAft>
              <a:buClr>
                <a:srgbClr val="000099"/>
              </a:buClr>
              <a:buSzPts val="2000"/>
              <a:buFont typeface="Noto Sans Symbols"/>
              <a:buChar char="▪"/>
            </a:pPr>
            <a:r>
              <a:rPr lang="en-US" sz="2000"/>
              <a:t>το </a:t>
            </a:r>
            <a:r>
              <a:rPr b="0" i="0" lang="en-US" sz="2000" u="none" cap="none" strike="noStrike">
                <a:solidFill>
                  <a:srgbClr val="000000"/>
                </a:solidFill>
                <a:latin typeface="Arial"/>
                <a:ea typeface="Arial"/>
                <a:cs typeface="Arial"/>
                <a:sym typeface="Arial"/>
              </a:rPr>
              <a:t>TCP </a:t>
            </a:r>
            <a:r>
              <a:rPr lang="en-US" sz="2000"/>
              <a:t>χρησιμοποιείται για την ανταλλαγή </a:t>
            </a:r>
            <a:r>
              <a:rPr lang="en-US" sz="2000"/>
              <a:t>μηνυμάτων</a:t>
            </a:r>
            <a:endParaRPr sz="2000"/>
          </a:p>
          <a:p>
            <a:pPr indent="-228600" lvl="1" marL="558800" marR="0" rtl="0" algn="l">
              <a:lnSpc>
                <a:spcPct val="100000"/>
              </a:lnSpc>
              <a:spcBef>
                <a:spcPts val="400"/>
              </a:spcBef>
              <a:spcAft>
                <a:spcPts val="0"/>
              </a:spcAft>
              <a:buClr>
                <a:srgbClr val="000099"/>
              </a:buClr>
              <a:buSzPts val="2000"/>
              <a:buFont typeface="Arial"/>
              <a:buChar char="•"/>
            </a:pPr>
            <a:r>
              <a:rPr lang="en-US" sz="2000"/>
              <a:t>προεραιτική </a:t>
            </a:r>
            <a:r>
              <a:rPr lang="en-US" sz="2000"/>
              <a:t>κρυπτογράφηση</a:t>
            </a:r>
            <a:endParaRPr sz="2000"/>
          </a:p>
          <a:p>
            <a:pPr indent="-203200" lvl="0" marL="254000" marR="0" rtl="0" algn="l">
              <a:lnSpc>
                <a:spcPct val="100000"/>
              </a:lnSpc>
              <a:spcBef>
                <a:spcPts val="400"/>
              </a:spcBef>
              <a:spcAft>
                <a:spcPts val="0"/>
              </a:spcAft>
              <a:buClr>
                <a:srgbClr val="000099"/>
              </a:buClr>
              <a:buSzPts val="2000"/>
              <a:buFont typeface="Noto Sans Symbols"/>
              <a:buChar char="▪"/>
            </a:pPr>
            <a:r>
              <a:rPr lang="en-US" sz="2000"/>
              <a:t>τρεις</a:t>
            </a:r>
            <a:r>
              <a:rPr lang="en-US" sz="2000"/>
              <a:t> κλάσεις </a:t>
            </a:r>
            <a:r>
              <a:rPr b="0" i="0" lang="en-US" sz="2000" u="none" cap="none" strike="noStrike">
                <a:solidFill>
                  <a:srgbClr val="000000"/>
                </a:solidFill>
                <a:latin typeface="Arial"/>
                <a:ea typeface="Arial"/>
                <a:cs typeface="Arial"/>
                <a:sym typeface="Arial"/>
              </a:rPr>
              <a:t>OpenFlow </a:t>
            </a:r>
            <a:r>
              <a:rPr lang="en-US" sz="2000"/>
              <a:t>μηνυμάτων</a:t>
            </a:r>
            <a:r>
              <a:rPr b="0" i="0" lang="en-US" sz="2000" u="none" cap="none" strike="noStrike">
                <a:solidFill>
                  <a:srgbClr val="000000"/>
                </a:solidFill>
                <a:latin typeface="Arial"/>
                <a:ea typeface="Arial"/>
                <a:cs typeface="Arial"/>
                <a:sym typeface="Arial"/>
              </a:rPr>
              <a:t>:</a:t>
            </a:r>
            <a:endParaRPr sz="2000"/>
          </a:p>
          <a:p>
            <a:pPr indent="-228600" lvl="1" marL="558800" marR="0" rtl="0" algn="l">
              <a:lnSpc>
                <a:spcPct val="100000"/>
              </a:lnSpc>
              <a:spcBef>
                <a:spcPts val="400"/>
              </a:spcBef>
              <a:spcAft>
                <a:spcPts val="0"/>
              </a:spcAft>
              <a:buClr>
                <a:srgbClr val="000099"/>
              </a:buClr>
              <a:buSzPts val="2000"/>
              <a:buFont typeface="Arial"/>
              <a:buChar char="•"/>
            </a:pPr>
            <a:r>
              <a:rPr lang="en-US" sz="2000"/>
              <a:t>από το ελεγκτή προς το μεταγωγέα</a:t>
            </a:r>
            <a:endParaRPr sz="2000"/>
          </a:p>
          <a:p>
            <a:pPr indent="-228600" lvl="1" marL="558800" marR="0" rtl="0" algn="l">
              <a:lnSpc>
                <a:spcPct val="100000"/>
              </a:lnSpc>
              <a:spcBef>
                <a:spcPts val="400"/>
              </a:spcBef>
              <a:spcAft>
                <a:spcPts val="0"/>
              </a:spcAft>
              <a:buClr>
                <a:srgbClr val="000099"/>
              </a:buClr>
              <a:buSzPts val="2000"/>
              <a:buFont typeface="Arial"/>
              <a:buChar char="•"/>
            </a:pPr>
            <a:r>
              <a:rPr lang="en-US" sz="2000"/>
              <a:t>ασύγχρονα </a:t>
            </a:r>
            <a:r>
              <a:rPr b="0" i="0" lang="en-US" sz="2000" u="none" cap="none" strike="noStrike">
                <a:solidFill>
                  <a:srgbClr val="000000"/>
                </a:solidFill>
                <a:latin typeface="Arial"/>
                <a:ea typeface="Arial"/>
                <a:cs typeface="Arial"/>
                <a:sym typeface="Arial"/>
              </a:rPr>
              <a:t>(</a:t>
            </a:r>
            <a:r>
              <a:rPr lang="en-US" sz="2000"/>
              <a:t>από το μεταγωγέα προς τον ελεγκτή</a:t>
            </a:r>
            <a:r>
              <a:rPr b="0" i="0" lang="en-US" sz="2000" u="none" cap="none" strike="noStrike">
                <a:solidFill>
                  <a:srgbClr val="000000"/>
                </a:solidFill>
                <a:latin typeface="Arial"/>
                <a:ea typeface="Arial"/>
                <a:cs typeface="Arial"/>
                <a:sym typeface="Arial"/>
              </a:rPr>
              <a:t>)</a:t>
            </a:r>
            <a:endParaRPr sz="2000"/>
          </a:p>
          <a:p>
            <a:pPr indent="-228600" lvl="1" marL="558800" marR="0" rtl="0" algn="l">
              <a:lnSpc>
                <a:spcPct val="100000"/>
              </a:lnSpc>
              <a:spcBef>
                <a:spcPts val="400"/>
              </a:spcBef>
              <a:spcAft>
                <a:spcPts val="0"/>
              </a:spcAft>
              <a:buClr>
                <a:srgbClr val="000099"/>
              </a:buClr>
              <a:buSzPts val="2000"/>
              <a:buFont typeface="Arial"/>
              <a:buChar char="•"/>
            </a:pPr>
            <a:r>
              <a:rPr b="0" i="0" lang="en-US" sz="2000" u="none" cap="none" strike="noStrike">
                <a:solidFill>
                  <a:srgbClr val="000000"/>
                </a:solidFill>
                <a:latin typeface="Arial"/>
                <a:ea typeface="Arial"/>
                <a:cs typeface="Arial"/>
                <a:sym typeface="Arial"/>
              </a:rPr>
              <a:t>symmetric (misc.)</a:t>
            </a:r>
            <a:endParaRPr sz="2000"/>
          </a:p>
          <a:p>
            <a:pPr indent="-215900" lvl="0" marL="266700" marR="0" rtl="0" algn="l">
              <a:lnSpc>
                <a:spcPct val="100000"/>
              </a:lnSpc>
              <a:spcBef>
                <a:spcPts val="400"/>
              </a:spcBef>
              <a:spcAft>
                <a:spcPts val="0"/>
              </a:spcAft>
              <a:buClr>
                <a:srgbClr val="000099"/>
              </a:buClr>
              <a:buSzPts val="2000"/>
              <a:buFont typeface="Noto Sans Symbols"/>
              <a:buChar char="▪"/>
            </a:pPr>
            <a:r>
              <a:rPr lang="en-US" sz="2000"/>
              <a:t>διαφορετικό από την</a:t>
            </a:r>
            <a:r>
              <a:rPr lang="en-US" sz="2000">
                <a:solidFill>
                  <a:srgbClr val="000000"/>
                </a:solidFill>
                <a:latin typeface="Arial"/>
                <a:ea typeface="Arial"/>
                <a:cs typeface="Arial"/>
                <a:sym typeface="Arial"/>
              </a:rPr>
              <a:t> OpenFlow API</a:t>
            </a:r>
            <a:endParaRPr sz="2000"/>
          </a:p>
          <a:p>
            <a:pPr indent="-228600" lvl="1" marL="558800" marR="0" rtl="0" algn="l">
              <a:lnSpc>
                <a:spcPct val="100000"/>
              </a:lnSpc>
              <a:spcBef>
                <a:spcPts val="400"/>
              </a:spcBef>
              <a:spcAft>
                <a:spcPts val="0"/>
              </a:spcAft>
              <a:buClr>
                <a:srgbClr val="000099"/>
              </a:buClr>
              <a:buSzPts val="2000"/>
              <a:buFont typeface="Arial"/>
              <a:buChar char="•"/>
            </a:pPr>
            <a:r>
              <a:rPr lang="en-US" sz="2000"/>
              <a:t>Η </a:t>
            </a:r>
            <a:r>
              <a:rPr b="0" i="0" lang="en-US" sz="2000" u="none" cap="none" strike="noStrike">
                <a:solidFill>
                  <a:srgbClr val="000000"/>
                </a:solidFill>
                <a:latin typeface="Arial"/>
                <a:ea typeface="Arial"/>
                <a:cs typeface="Arial"/>
                <a:sym typeface="Arial"/>
              </a:rPr>
              <a:t>API </a:t>
            </a:r>
            <a:r>
              <a:rPr lang="en-US" sz="2000"/>
              <a:t>χρησιμοποιείται για να ορίσει γενικευμένης </a:t>
            </a:r>
            <a:r>
              <a:rPr lang="en-US" sz="2000"/>
              <a:t>ενέργειες</a:t>
            </a:r>
            <a:r>
              <a:rPr lang="en-US" sz="2000"/>
              <a:t> προώθησης</a:t>
            </a:r>
            <a:endParaRPr b="0" i="0" sz="2000" u="none" cap="none" strike="noStrike">
              <a:solidFill>
                <a:srgbClr val="000000"/>
              </a:solidFill>
              <a:latin typeface="Arial"/>
              <a:ea typeface="Arial"/>
              <a:cs typeface="Arial"/>
              <a:sym typeface="Arial"/>
            </a:endParaRPr>
          </a:p>
        </p:txBody>
      </p:sp>
      <p:grpSp>
        <p:nvGrpSpPr>
          <p:cNvPr id="9159" name="Google Shape;9159;p78"/>
          <p:cNvGrpSpPr/>
          <p:nvPr/>
        </p:nvGrpSpPr>
        <p:grpSpPr>
          <a:xfrm>
            <a:off x="5879415" y="1027391"/>
            <a:ext cx="2712467" cy="3150777"/>
            <a:chOff x="7686822" y="1293746"/>
            <a:chExt cx="3616623" cy="3884573"/>
          </a:xfrm>
        </p:grpSpPr>
        <p:grpSp>
          <p:nvGrpSpPr>
            <p:cNvPr id="9160" name="Google Shape;9160;p78"/>
            <p:cNvGrpSpPr/>
            <p:nvPr/>
          </p:nvGrpSpPr>
          <p:grpSpPr>
            <a:xfrm>
              <a:off x="8811490" y="2119745"/>
              <a:ext cx="440889" cy="845230"/>
              <a:chOff x="4140" y="429"/>
              <a:chExt cx="1425" cy="2396"/>
            </a:xfrm>
          </p:grpSpPr>
          <p:sp>
            <p:nvSpPr>
              <p:cNvPr id="9161" name="Google Shape;9161;p78"/>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2" name="Google Shape;9162;p78"/>
              <p:cNvSpPr/>
              <p:nvPr/>
            </p:nvSpPr>
            <p:spPr>
              <a:xfrm>
                <a:off x="4210" y="429"/>
                <a:ext cx="1046" cy="2285"/>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3" name="Google Shape;9163;p78"/>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4" name="Google Shape;9164;p78"/>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5" name="Google Shape;9165;p78"/>
              <p:cNvSpPr/>
              <p:nvPr/>
            </p:nvSpPr>
            <p:spPr>
              <a:xfrm>
                <a:off x="4210" y="690"/>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166" name="Google Shape;9166;p78"/>
              <p:cNvGrpSpPr/>
              <p:nvPr/>
            </p:nvGrpSpPr>
            <p:grpSpPr>
              <a:xfrm>
                <a:off x="4748" y="666"/>
                <a:ext cx="578" cy="150"/>
                <a:chOff x="613" y="2566"/>
                <a:chExt cx="721" cy="144"/>
              </a:xfrm>
            </p:grpSpPr>
            <p:sp>
              <p:nvSpPr>
                <p:cNvPr id="9167" name="Google Shape;9167;p78"/>
                <p:cNvSpPr/>
                <p:nvPr/>
              </p:nvSpPr>
              <p:spPr>
                <a:xfrm>
                  <a:off x="613" y="2566"/>
                  <a:ext cx="721" cy="14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8" name="Google Shape;9168;p78"/>
                <p:cNvSpPr/>
                <p:nvPr/>
              </p:nvSpPr>
              <p:spPr>
                <a:xfrm>
                  <a:off x="625" y="2581"/>
                  <a:ext cx="696"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169" name="Google Shape;9169;p78"/>
              <p:cNvSpPr/>
              <p:nvPr/>
            </p:nvSpPr>
            <p:spPr>
              <a:xfrm>
                <a:off x="4220" y="1022"/>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170" name="Google Shape;9170;p78"/>
              <p:cNvGrpSpPr/>
              <p:nvPr/>
            </p:nvGrpSpPr>
            <p:grpSpPr>
              <a:xfrm>
                <a:off x="4748" y="990"/>
                <a:ext cx="578" cy="134"/>
                <a:chOff x="615" y="2564"/>
                <a:chExt cx="721" cy="139"/>
              </a:xfrm>
            </p:grpSpPr>
            <p:sp>
              <p:nvSpPr>
                <p:cNvPr id="9171" name="Google Shape;9171;p78"/>
                <p:cNvSpPr/>
                <p:nvPr/>
              </p:nvSpPr>
              <p:spPr>
                <a:xfrm>
                  <a:off x="615" y="2564"/>
                  <a:ext cx="721" cy="139"/>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2" name="Google Shape;9172;p78"/>
                <p:cNvSpPr/>
                <p:nvPr/>
              </p:nvSpPr>
              <p:spPr>
                <a:xfrm>
                  <a:off x="628" y="2581"/>
                  <a:ext cx="69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173" name="Google Shape;9173;p78"/>
              <p:cNvSpPr/>
              <p:nvPr/>
            </p:nvSpPr>
            <p:spPr>
              <a:xfrm>
                <a:off x="4220" y="1354"/>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4" name="Google Shape;9174;p78"/>
              <p:cNvSpPr/>
              <p:nvPr/>
            </p:nvSpPr>
            <p:spPr>
              <a:xfrm>
                <a:off x="4230" y="1655"/>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175" name="Google Shape;9175;p78"/>
              <p:cNvGrpSpPr/>
              <p:nvPr/>
            </p:nvGrpSpPr>
            <p:grpSpPr>
              <a:xfrm>
                <a:off x="4738" y="1647"/>
                <a:ext cx="578" cy="135"/>
                <a:chOff x="618" y="2586"/>
                <a:chExt cx="720" cy="124"/>
              </a:xfrm>
            </p:grpSpPr>
            <p:sp>
              <p:nvSpPr>
                <p:cNvPr id="9176" name="Google Shape;9176;p78"/>
                <p:cNvSpPr/>
                <p:nvPr/>
              </p:nvSpPr>
              <p:spPr>
                <a:xfrm>
                  <a:off x="618" y="2586"/>
                  <a:ext cx="720" cy="12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7" name="Google Shape;9177;p78"/>
                <p:cNvSpPr/>
                <p:nvPr/>
              </p:nvSpPr>
              <p:spPr>
                <a:xfrm>
                  <a:off x="630" y="2586"/>
                  <a:ext cx="695"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178" name="Google Shape;9178;p78"/>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179" name="Google Shape;9179;p78"/>
              <p:cNvGrpSpPr/>
              <p:nvPr/>
            </p:nvGrpSpPr>
            <p:grpSpPr>
              <a:xfrm>
                <a:off x="4738" y="1330"/>
                <a:ext cx="588" cy="134"/>
                <a:chOff x="613" y="2571"/>
                <a:chExt cx="732" cy="134"/>
              </a:xfrm>
            </p:grpSpPr>
            <p:sp>
              <p:nvSpPr>
                <p:cNvPr id="9180" name="Google Shape;9180;p78"/>
                <p:cNvSpPr/>
                <p:nvPr/>
              </p:nvSpPr>
              <p:spPr>
                <a:xfrm>
                  <a:off x="613" y="2571"/>
                  <a:ext cx="732" cy="13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1" name="Google Shape;9181;p78"/>
                <p:cNvSpPr/>
                <p:nvPr/>
              </p:nvSpPr>
              <p:spPr>
                <a:xfrm>
                  <a:off x="625" y="2587"/>
                  <a:ext cx="720"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182" name="Google Shape;9182;p78"/>
              <p:cNvSpPr/>
              <p:nvPr/>
            </p:nvSpPr>
            <p:spPr>
              <a:xfrm>
                <a:off x="5246" y="429"/>
                <a:ext cx="70" cy="2285"/>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3" name="Google Shape;9183;p78"/>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4" name="Google Shape;9184;p78"/>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5" name="Google Shape;9185;p78"/>
              <p:cNvSpPr/>
              <p:nvPr/>
            </p:nvSpPr>
            <p:spPr>
              <a:xfrm>
                <a:off x="5515" y="2611"/>
                <a:ext cx="50" cy="95"/>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6" name="Google Shape;9186;p78"/>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7" name="Google Shape;9187;p78"/>
              <p:cNvSpPr/>
              <p:nvPr/>
            </p:nvSpPr>
            <p:spPr>
              <a:xfrm>
                <a:off x="4140" y="2675"/>
                <a:ext cx="1196" cy="150"/>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8" name="Google Shape;9188;p78"/>
              <p:cNvSpPr/>
              <p:nvPr/>
            </p:nvSpPr>
            <p:spPr>
              <a:xfrm>
                <a:off x="4210" y="2714"/>
                <a:ext cx="1066" cy="79"/>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9" name="Google Shape;9189;p78"/>
              <p:cNvSpPr/>
              <p:nvPr/>
            </p:nvSpPr>
            <p:spPr>
              <a:xfrm>
                <a:off x="4309" y="2382"/>
                <a:ext cx="159" cy="142"/>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0" name="Google Shape;9190;p78"/>
              <p:cNvSpPr/>
              <p:nvPr/>
            </p:nvSpPr>
            <p:spPr>
              <a:xfrm>
                <a:off x="4489" y="2382"/>
                <a:ext cx="159" cy="142"/>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0000"/>
                  </a:solidFill>
                  <a:latin typeface="Arial"/>
                  <a:ea typeface="Arial"/>
                  <a:cs typeface="Arial"/>
                  <a:sym typeface="Arial"/>
                </a:endParaRPr>
              </a:p>
            </p:txBody>
          </p:sp>
          <p:sp>
            <p:nvSpPr>
              <p:cNvPr id="9191" name="Google Shape;9191;p78"/>
              <p:cNvSpPr/>
              <p:nvPr/>
            </p:nvSpPr>
            <p:spPr>
              <a:xfrm>
                <a:off x="4658" y="2382"/>
                <a:ext cx="159" cy="142"/>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2" name="Google Shape;9192;p78"/>
              <p:cNvSpPr/>
              <p:nvPr/>
            </p:nvSpPr>
            <p:spPr>
              <a:xfrm>
                <a:off x="5067" y="1837"/>
                <a:ext cx="80" cy="759"/>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9193" name="Google Shape;9193;p78"/>
            <p:cNvPicPr preferRelativeResize="0"/>
            <p:nvPr/>
          </p:nvPicPr>
          <p:blipFill rotWithShape="1">
            <a:blip r:embed="rId3">
              <a:alphaModFix/>
            </a:blip>
            <a:srcRect b="0" l="0" r="0" t="0"/>
            <a:stretch/>
          </p:blipFill>
          <p:spPr>
            <a:xfrm>
              <a:off x="9291361" y="2246085"/>
              <a:ext cx="1629624" cy="431371"/>
            </a:xfrm>
            <a:prstGeom prst="rect">
              <a:avLst/>
            </a:prstGeom>
            <a:noFill/>
            <a:ln>
              <a:noFill/>
            </a:ln>
          </p:spPr>
        </p:pic>
        <p:sp>
          <p:nvSpPr>
            <p:cNvPr id="9194" name="Google Shape;9194;p78"/>
            <p:cNvSpPr txBox="1"/>
            <p:nvPr/>
          </p:nvSpPr>
          <p:spPr>
            <a:xfrm>
              <a:off x="7757772" y="1293746"/>
              <a:ext cx="3222300" cy="882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A8"/>
                </a:buClr>
                <a:buSzPts val="2100"/>
                <a:buFont typeface="Arial"/>
                <a:buNone/>
              </a:pPr>
              <a:r>
                <a:rPr b="0" i="0" lang="en-US" sz="2100" u="none" cap="none" strike="noStrike">
                  <a:solidFill>
                    <a:srgbClr val="0000A8"/>
                  </a:solidFill>
                  <a:latin typeface="Arial"/>
                  <a:ea typeface="Arial"/>
                  <a:cs typeface="Arial"/>
                  <a:sym typeface="Arial"/>
                </a:rPr>
                <a:t>OpenFlow Controller</a:t>
              </a:r>
              <a:endParaRPr sz="1100"/>
            </a:p>
          </p:txBody>
        </p:sp>
        <p:sp>
          <p:nvSpPr>
            <p:cNvPr id="9195" name="Google Shape;9195;p78"/>
            <p:cNvSpPr/>
            <p:nvPr/>
          </p:nvSpPr>
          <p:spPr>
            <a:xfrm>
              <a:off x="7686822" y="3573747"/>
              <a:ext cx="3616623" cy="1604572"/>
            </a:xfrm>
            <a:custGeom>
              <a:rect b="b" l="l" r="r" t="t"/>
              <a:pathLst>
                <a:path extrusionOk="0" h="10016" w="10000">
                  <a:moveTo>
                    <a:pt x="0" y="4486"/>
                  </a:moveTo>
                  <a:cubicBezTo>
                    <a:pt x="23" y="3587"/>
                    <a:pt x="627" y="2754"/>
                    <a:pt x="1210" y="2006"/>
                  </a:cubicBezTo>
                  <a:cubicBezTo>
                    <a:pt x="1794" y="1258"/>
                    <a:pt x="2615" y="51"/>
                    <a:pt x="3506" y="1"/>
                  </a:cubicBezTo>
                  <a:cubicBezTo>
                    <a:pt x="4396" y="-49"/>
                    <a:pt x="5636" y="1281"/>
                    <a:pt x="6554" y="1705"/>
                  </a:cubicBezTo>
                  <a:cubicBezTo>
                    <a:pt x="7473" y="2129"/>
                    <a:pt x="8449" y="1784"/>
                    <a:pt x="9013" y="2548"/>
                  </a:cubicBezTo>
                  <a:cubicBezTo>
                    <a:pt x="9577" y="3312"/>
                    <a:pt x="10207" y="5145"/>
                    <a:pt x="9935" y="6286"/>
                  </a:cubicBezTo>
                  <a:cubicBezTo>
                    <a:pt x="9662" y="7428"/>
                    <a:pt x="8329" y="8783"/>
                    <a:pt x="7377" y="9393"/>
                  </a:cubicBezTo>
                  <a:cubicBezTo>
                    <a:pt x="6425" y="10002"/>
                    <a:pt x="5069" y="10118"/>
                    <a:pt x="4222" y="9941"/>
                  </a:cubicBezTo>
                  <a:cubicBezTo>
                    <a:pt x="3375" y="9764"/>
                    <a:pt x="2767" y="8820"/>
                    <a:pt x="2296" y="8329"/>
                  </a:cubicBezTo>
                  <a:cubicBezTo>
                    <a:pt x="1825" y="7838"/>
                    <a:pt x="1035" y="8161"/>
                    <a:pt x="652" y="7520"/>
                  </a:cubicBezTo>
                  <a:cubicBezTo>
                    <a:pt x="269" y="6879"/>
                    <a:pt x="99" y="5188"/>
                    <a:pt x="0" y="4486"/>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cxnSp>
          <p:nvCxnSpPr>
            <p:cNvPr id="9196" name="Google Shape;9196;p78"/>
            <p:cNvCxnSpPr/>
            <p:nvPr/>
          </p:nvCxnSpPr>
          <p:spPr>
            <a:xfrm flipH="1" rot="10800000">
              <a:off x="7988607" y="3775213"/>
              <a:ext cx="1203228" cy="660205"/>
            </a:xfrm>
            <a:prstGeom prst="straightConnector1">
              <a:avLst/>
            </a:prstGeom>
            <a:noFill/>
            <a:ln cap="flat" cmpd="sng" w="25400">
              <a:solidFill>
                <a:srgbClr val="000000"/>
              </a:solidFill>
              <a:prstDash val="solid"/>
              <a:round/>
              <a:headEnd len="sm" w="sm" type="none"/>
              <a:tailEnd len="sm" w="sm" type="none"/>
            </a:ln>
          </p:spPr>
        </p:cxnSp>
        <p:cxnSp>
          <p:nvCxnSpPr>
            <p:cNvPr id="9197" name="Google Shape;9197;p78"/>
            <p:cNvCxnSpPr/>
            <p:nvPr/>
          </p:nvCxnSpPr>
          <p:spPr>
            <a:xfrm>
              <a:off x="7988607" y="4435418"/>
              <a:ext cx="1203228" cy="517808"/>
            </a:xfrm>
            <a:prstGeom prst="straightConnector1">
              <a:avLst/>
            </a:prstGeom>
            <a:noFill/>
            <a:ln cap="flat" cmpd="sng" w="25400">
              <a:solidFill>
                <a:srgbClr val="000000"/>
              </a:solidFill>
              <a:prstDash val="solid"/>
              <a:round/>
              <a:headEnd len="sm" w="sm" type="none"/>
              <a:tailEnd len="sm" w="sm" type="none"/>
            </a:ln>
          </p:spPr>
        </p:cxnSp>
        <p:cxnSp>
          <p:nvCxnSpPr>
            <p:cNvPr id="9198" name="Google Shape;9198;p78"/>
            <p:cNvCxnSpPr/>
            <p:nvPr/>
          </p:nvCxnSpPr>
          <p:spPr>
            <a:xfrm>
              <a:off x="8998012" y="3982336"/>
              <a:ext cx="319671" cy="828494"/>
            </a:xfrm>
            <a:prstGeom prst="straightConnector1">
              <a:avLst/>
            </a:prstGeom>
            <a:noFill/>
            <a:ln cap="flat" cmpd="sng" w="25400">
              <a:solidFill>
                <a:srgbClr val="000000"/>
              </a:solidFill>
              <a:prstDash val="solid"/>
              <a:round/>
              <a:headEnd len="sm" w="sm" type="none"/>
              <a:tailEnd len="sm" w="sm" type="none"/>
            </a:ln>
          </p:spPr>
        </p:cxnSp>
        <p:cxnSp>
          <p:nvCxnSpPr>
            <p:cNvPr id="9199" name="Google Shape;9199;p78"/>
            <p:cNvCxnSpPr/>
            <p:nvPr/>
          </p:nvCxnSpPr>
          <p:spPr>
            <a:xfrm>
              <a:off x="9268742" y="3917611"/>
              <a:ext cx="1307416" cy="271850"/>
            </a:xfrm>
            <a:prstGeom prst="straightConnector1">
              <a:avLst/>
            </a:prstGeom>
            <a:noFill/>
            <a:ln cap="flat" cmpd="sng" w="25400">
              <a:solidFill>
                <a:srgbClr val="000000"/>
              </a:solidFill>
              <a:prstDash val="solid"/>
              <a:round/>
              <a:headEnd len="sm" w="sm" type="none"/>
              <a:tailEnd len="sm" w="sm" type="none"/>
            </a:ln>
          </p:spPr>
        </p:cxnSp>
        <p:cxnSp>
          <p:nvCxnSpPr>
            <p:cNvPr id="9200" name="Google Shape;9200;p78"/>
            <p:cNvCxnSpPr/>
            <p:nvPr/>
          </p:nvCxnSpPr>
          <p:spPr>
            <a:xfrm flipH="1" rot="10800000">
              <a:off x="9461009" y="4344802"/>
              <a:ext cx="1115149" cy="608426"/>
            </a:xfrm>
            <a:prstGeom prst="straightConnector1">
              <a:avLst/>
            </a:prstGeom>
            <a:noFill/>
            <a:ln cap="flat" cmpd="sng" w="25400">
              <a:solidFill>
                <a:srgbClr val="000000"/>
              </a:solidFill>
              <a:prstDash val="solid"/>
              <a:round/>
              <a:headEnd len="sm" w="sm" type="none"/>
              <a:tailEnd len="sm" w="sm" type="none"/>
            </a:ln>
          </p:spPr>
        </p:cxnSp>
        <p:grpSp>
          <p:nvGrpSpPr>
            <p:cNvPr id="9201" name="Google Shape;9201;p78"/>
            <p:cNvGrpSpPr/>
            <p:nvPr/>
          </p:nvGrpSpPr>
          <p:grpSpPr>
            <a:xfrm>
              <a:off x="10288073" y="4115087"/>
              <a:ext cx="753999" cy="373786"/>
              <a:chOff x="7493876" y="2774731"/>
              <a:chExt cx="1481958" cy="894622"/>
            </a:xfrm>
          </p:grpSpPr>
          <p:sp>
            <p:nvSpPr>
              <p:cNvPr id="9202" name="Google Shape;9202;p78"/>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9203" name="Google Shape;9203;p78"/>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9204" name="Google Shape;9204;p78"/>
              <p:cNvGrpSpPr/>
              <p:nvPr/>
            </p:nvGrpSpPr>
            <p:grpSpPr>
              <a:xfrm>
                <a:off x="7713663" y="2848339"/>
                <a:ext cx="1042107" cy="425543"/>
                <a:chOff x="7786941" y="2884917"/>
                <a:chExt cx="897649" cy="353919"/>
              </a:xfrm>
            </p:grpSpPr>
            <p:sp>
              <p:nvSpPr>
                <p:cNvPr id="9205" name="Google Shape;9205;p78"/>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206" name="Google Shape;9206;p78"/>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207" name="Google Shape;9207;p78"/>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208" name="Google Shape;9208;p78"/>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grpSp>
          <p:nvGrpSpPr>
            <p:cNvPr id="9209" name="Google Shape;9209;p78"/>
            <p:cNvGrpSpPr/>
            <p:nvPr/>
          </p:nvGrpSpPr>
          <p:grpSpPr>
            <a:xfrm>
              <a:off x="7988218" y="4212069"/>
              <a:ext cx="753999" cy="373786"/>
              <a:chOff x="7493876" y="2774731"/>
              <a:chExt cx="1481958" cy="894622"/>
            </a:xfrm>
          </p:grpSpPr>
          <p:sp>
            <p:nvSpPr>
              <p:cNvPr id="9210" name="Google Shape;9210;p78"/>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9211" name="Google Shape;9211;p78"/>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9212" name="Google Shape;9212;p78"/>
              <p:cNvGrpSpPr/>
              <p:nvPr/>
            </p:nvGrpSpPr>
            <p:grpSpPr>
              <a:xfrm>
                <a:off x="7713663" y="2848339"/>
                <a:ext cx="1042107" cy="425543"/>
                <a:chOff x="7786941" y="2884917"/>
                <a:chExt cx="897649" cy="353919"/>
              </a:xfrm>
            </p:grpSpPr>
            <p:sp>
              <p:nvSpPr>
                <p:cNvPr id="9213" name="Google Shape;9213;p78"/>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214" name="Google Shape;9214;p78"/>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215" name="Google Shape;9215;p78"/>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216" name="Google Shape;9216;p78"/>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grpSp>
          <p:nvGrpSpPr>
            <p:cNvPr id="9217" name="Google Shape;9217;p78"/>
            <p:cNvGrpSpPr/>
            <p:nvPr/>
          </p:nvGrpSpPr>
          <p:grpSpPr>
            <a:xfrm>
              <a:off x="8971890" y="4738542"/>
              <a:ext cx="753999" cy="373786"/>
              <a:chOff x="7493876" y="2774731"/>
              <a:chExt cx="1481958" cy="894622"/>
            </a:xfrm>
          </p:grpSpPr>
          <p:sp>
            <p:nvSpPr>
              <p:cNvPr id="9218" name="Google Shape;9218;p78"/>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9219" name="Google Shape;9219;p78"/>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9220" name="Google Shape;9220;p78"/>
              <p:cNvGrpSpPr/>
              <p:nvPr/>
            </p:nvGrpSpPr>
            <p:grpSpPr>
              <a:xfrm>
                <a:off x="7713663" y="2848339"/>
                <a:ext cx="1042107" cy="425543"/>
                <a:chOff x="7786941" y="2884917"/>
                <a:chExt cx="897649" cy="353919"/>
              </a:xfrm>
            </p:grpSpPr>
            <p:sp>
              <p:nvSpPr>
                <p:cNvPr id="9221" name="Google Shape;9221;p78"/>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222" name="Google Shape;9222;p78"/>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223" name="Google Shape;9223;p78"/>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224" name="Google Shape;9224;p78"/>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grpSp>
          <p:nvGrpSpPr>
            <p:cNvPr id="9225" name="Google Shape;9225;p78"/>
            <p:cNvGrpSpPr/>
            <p:nvPr/>
          </p:nvGrpSpPr>
          <p:grpSpPr>
            <a:xfrm>
              <a:off x="8736362" y="3768724"/>
              <a:ext cx="753999" cy="373786"/>
              <a:chOff x="7493876" y="2774731"/>
              <a:chExt cx="1481958" cy="894622"/>
            </a:xfrm>
          </p:grpSpPr>
          <p:sp>
            <p:nvSpPr>
              <p:cNvPr id="9226" name="Google Shape;9226;p78"/>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9227" name="Google Shape;9227;p78"/>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9228" name="Google Shape;9228;p78"/>
              <p:cNvGrpSpPr/>
              <p:nvPr/>
            </p:nvGrpSpPr>
            <p:grpSpPr>
              <a:xfrm>
                <a:off x="7713663" y="2848339"/>
                <a:ext cx="1042107" cy="425543"/>
                <a:chOff x="7786941" y="2884917"/>
                <a:chExt cx="897649" cy="353919"/>
              </a:xfrm>
            </p:grpSpPr>
            <p:sp>
              <p:nvSpPr>
                <p:cNvPr id="9229" name="Google Shape;9229;p78"/>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230" name="Google Shape;9230;p78"/>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231" name="Google Shape;9231;p78"/>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232" name="Google Shape;9232;p78"/>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sp>
          <p:nvSpPr>
            <p:cNvPr id="9233" name="Google Shape;9233;p78"/>
            <p:cNvSpPr/>
            <p:nvPr/>
          </p:nvSpPr>
          <p:spPr>
            <a:xfrm rot="-2757548">
              <a:off x="9773071" y="2749725"/>
              <a:ext cx="110632" cy="1621438"/>
            </a:xfrm>
            <a:prstGeom prst="upDownArrow">
              <a:avLst>
                <a:gd fmla="val 50000" name="adj1"/>
                <a:gd fmla="val 50000" name="adj2"/>
              </a:avLst>
            </a:prstGeom>
            <a:solidFill>
              <a:srgbClr val="CC0000">
                <a:alpha val="77647"/>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34" name="Google Shape;9234;p78"/>
            <p:cNvSpPr/>
            <p:nvPr/>
          </p:nvSpPr>
          <p:spPr>
            <a:xfrm rot="1544330">
              <a:off x="8498334" y="2913840"/>
              <a:ext cx="132567" cy="1340938"/>
            </a:xfrm>
            <a:prstGeom prst="upDownArrow">
              <a:avLst>
                <a:gd fmla="val 50000" name="adj1"/>
                <a:gd fmla="val 50000" name="adj2"/>
              </a:avLst>
            </a:prstGeom>
            <a:solidFill>
              <a:srgbClr val="CC0000">
                <a:alpha val="77647"/>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35" name="Google Shape;9235;p78"/>
            <p:cNvSpPr/>
            <p:nvPr/>
          </p:nvSpPr>
          <p:spPr>
            <a:xfrm>
              <a:off x="8891032" y="2979040"/>
              <a:ext cx="132567" cy="794393"/>
            </a:xfrm>
            <a:prstGeom prst="upDownArrow">
              <a:avLst>
                <a:gd fmla="val 50000" name="adj1"/>
                <a:gd fmla="val 50000" name="adj2"/>
              </a:avLst>
            </a:prstGeom>
            <a:solidFill>
              <a:srgbClr val="CC0000">
                <a:alpha val="77647"/>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36" name="Google Shape;9236;p78"/>
            <p:cNvSpPr/>
            <p:nvPr/>
          </p:nvSpPr>
          <p:spPr>
            <a:xfrm rot="-431269">
              <a:off x="9181573" y="2978458"/>
              <a:ext cx="132567" cy="1740801"/>
            </a:xfrm>
            <a:prstGeom prst="upDownArrow">
              <a:avLst>
                <a:gd fmla="val 50000" name="adj1"/>
                <a:gd fmla="val 50000" name="adj2"/>
              </a:avLst>
            </a:prstGeom>
            <a:solidFill>
              <a:srgbClr val="CC0000">
                <a:alpha val="77647"/>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1" name="Shape 9241"/>
        <p:cNvGrpSpPr/>
        <p:nvPr/>
      </p:nvGrpSpPr>
      <p:grpSpPr>
        <a:xfrm>
          <a:off x="0" y="0"/>
          <a:ext cx="0" cy="0"/>
          <a:chOff x="0" y="0"/>
          <a:chExt cx="0" cy="0"/>
        </a:xfrm>
      </p:grpSpPr>
      <p:sp>
        <p:nvSpPr>
          <p:cNvPr id="9242" name="Google Shape;9242;p79"/>
          <p:cNvSpPr txBox="1"/>
          <p:nvPr>
            <p:ph type="title"/>
          </p:nvPr>
        </p:nvSpPr>
        <p:spPr>
          <a:xfrm>
            <a:off x="19050" y="131143"/>
            <a:ext cx="7886700" cy="6711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00A3"/>
              </a:buClr>
              <a:buSzPts val="3600"/>
              <a:buFont typeface="Arial"/>
              <a:buNone/>
            </a:pPr>
            <a:r>
              <a:rPr lang="en-US" sz="3000"/>
              <a:t>OpenFlow: </a:t>
            </a:r>
            <a:r>
              <a:rPr lang="en-US" sz="3000"/>
              <a:t>μηνύματα από τον ελεγκτή προς τον μεταγωγέα</a:t>
            </a:r>
            <a:endParaRPr sz="3000"/>
          </a:p>
        </p:txBody>
      </p:sp>
      <p:sp>
        <p:nvSpPr>
          <p:cNvPr id="9243" name="Google Shape;9243;p79"/>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
        <p:nvSpPr>
          <p:cNvPr id="9244" name="Google Shape;9244;p79"/>
          <p:cNvSpPr/>
          <p:nvPr/>
        </p:nvSpPr>
        <p:spPr>
          <a:xfrm>
            <a:off x="70294" y="1011656"/>
            <a:ext cx="4654500" cy="41397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lang="en-US" sz="1800">
                <a:solidFill>
                  <a:srgbClr val="000090"/>
                </a:solidFill>
              </a:rPr>
              <a:t>μηνύματα “κλειδιά” από τον ελεγκτή στον μεταγωγέα</a:t>
            </a:r>
            <a:endParaRPr sz="1800"/>
          </a:p>
          <a:p>
            <a:pPr indent="-190500" lvl="0" marL="254000" marR="0" rtl="0" algn="l">
              <a:spcBef>
                <a:spcPts val="0"/>
              </a:spcBef>
              <a:spcAft>
                <a:spcPts val="0"/>
              </a:spcAft>
              <a:buClr>
                <a:srgbClr val="0000A8"/>
              </a:buClr>
              <a:buSzPts val="1800"/>
              <a:buFont typeface="Noto Sans Symbols"/>
              <a:buChar char="▪"/>
            </a:pPr>
            <a:r>
              <a:rPr lang="en-US" sz="1800">
                <a:solidFill>
                  <a:srgbClr val="CC0000"/>
                </a:solidFill>
              </a:rPr>
              <a:t>χαρακτηριστικά</a:t>
            </a:r>
            <a:r>
              <a:rPr lang="en-US" sz="1800">
                <a:solidFill>
                  <a:srgbClr val="CC0000"/>
                </a:solidFill>
                <a:latin typeface="Arial"/>
                <a:ea typeface="Arial"/>
                <a:cs typeface="Arial"/>
                <a:sym typeface="Arial"/>
              </a:rPr>
              <a:t>: </a:t>
            </a:r>
            <a:r>
              <a:rPr lang="en-US" sz="1800">
                <a:solidFill>
                  <a:schemeClr val="dk1"/>
                </a:solidFill>
              </a:rPr>
              <a:t>ο ελεγκτής </a:t>
            </a:r>
            <a:r>
              <a:rPr lang="en-US" sz="1800">
                <a:solidFill>
                  <a:schemeClr val="dk1"/>
                </a:solidFill>
              </a:rPr>
              <a:t>υποβάλλει</a:t>
            </a:r>
            <a:r>
              <a:rPr lang="en-US" sz="1800">
                <a:solidFill>
                  <a:schemeClr val="dk1"/>
                </a:solidFill>
              </a:rPr>
              <a:t> ερωτήματα για τα χαρακτηριστικά του μεταγωγέα, και αυτός απαντάει</a:t>
            </a:r>
            <a:endParaRPr sz="1800"/>
          </a:p>
          <a:p>
            <a:pPr indent="-190500" lvl="0" marL="254000" marR="0" rtl="0" algn="l">
              <a:spcBef>
                <a:spcPts val="0"/>
              </a:spcBef>
              <a:spcAft>
                <a:spcPts val="0"/>
              </a:spcAft>
              <a:buClr>
                <a:srgbClr val="0000A8"/>
              </a:buClr>
              <a:buSzPts val="1800"/>
              <a:buFont typeface="Noto Sans Symbols"/>
              <a:buChar char="▪"/>
            </a:pPr>
            <a:r>
              <a:rPr lang="en-US" sz="1800">
                <a:solidFill>
                  <a:srgbClr val="CC0000"/>
                </a:solidFill>
              </a:rPr>
              <a:t>παραμετροποίηση</a:t>
            </a:r>
            <a:r>
              <a:rPr lang="en-US" sz="1800">
                <a:solidFill>
                  <a:srgbClr val="CC0000"/>
                </a:solidFill>
                <a:latin typeface="Arial"/>
                <a:ea typeface="Arial"/>
                <a:cs typeface="Arial"/>
                <a:sym typeface="Arial"/>
              </a:rPr>
              <a:t>: </a:t>
            </a:r>
            <a:r>
              <a:rPr lang="en-US" sz="1800">
                <a:solidFill>
                  <a:schemeClr val="dk1"/>
                </a:solidFill>
              </a:rPr>
              <a:t>ο ελεγκτής υποβάλει ερωτήματα και θέτει παραμέτρους παραμετροποίησης</a:t>
            </a:r>
            <a:endParaRPr sz="1800"/>
          </a:p>
          <a:p>
            <a:pPr indent="-190500" lvl="0" marL="254000" marR="0" rtl="0" algn="l">
              <a:spcBef>
                <a:spcPts val="0"/>
              </a:spcBef>
              <a:spcAft>
                <a:spcPts val="0"/>
              </a:spcAft>
              <a:buClr>
                <a:srgbClr val="0000A8"/>
              </a:buClr>
              <a:buSzPts val="1800"/>
              <a:buFont typeface="Noto Sans Symbols"/>
              <a:buChar char="▪"/>
            </a:pPr>
            <a:r>
              <a:rPr lang="en-US" sz="1800">
                <a:solidFill>
                  <a:srgbClr val="CC0000"/>
                </a:solidFill>
              </a:rPr>
              <a:t>τροποποίηση κατάστασης</a:t>
            </a:r>
            <a:r>
              <a:rPr lang="en-US" sz="1800">
                <a:solidFill>
                  <a:srgbClr val="CC0000"/>
                </a:solidFill>
                <a:latin typeface="Arial"/>
                <a:ea typeface="Arial"/>
                <a:cs typeface="Arial"/>
                <a:sym typeface="Arial"/>
              </a:rPr>
              <a:t>: </a:t>
            </a:r>
            <a:r>
              <a:rPr lang="en-US" sz="1800">
                <a:solidFill>
                  <a:schemeClr val="dk1"/>
                </a:solidFill>
              </a:rPr>
              <a:t>προσθήκη</a:t>
            </a:r>
            <a:r>
              <a:rPr lang="en-US" sz="1800">
                <a:solidFill>
                  <a:schemeClr val="dk1"/>
                </a:solidFill>
                <a:latin typeface="Arial"/>
                <a:ea typeface="Arial"/>
                <a:cs typeface="Arial"/>
                <a:sym typeface="Arial"/>
              </a:rPr>
              <a:t>, </a:t>
            </a:r>
            <a:r>
              <a:rPr lang="en-US" sz="1800">
                <a:solidFill>
                  <a:schemeClr val="dk1"/>
                </a:solidFill>
              </a:rPr>
              <a:t>διαγραφή</a:t>
            </a:r>
            <a:r>
              <a:rPr lang="en-US" sz="1800">
                <a:solidFill>
                  <a:schemeClr val="dk1"/>
                </a:solidFill>
                <a:latin typeface="Arial"/>
                <a:ea typeface="Arial"/>
                <a:cs typeface="Arial"/>
                <a:sym typeface="Arial"/>
              </a:rPr>
              <a:t>, </a:t>
            </a:r>
            <a:r>
              <a:rPr lang="en-US" sz="1800">
                <a:solidFill>
                  <a:schemeClr val="dk1"/>
                </a:solidFill>
              </a:rPr>
              <a:t>τροποποίηση καταχωρήσεων στους πίνακες ροής </a:t>
            </a:r>
            <a:r>
              <a:rPr lang="en-US" sz="1800">
                <a:solidFill>
                  <a:schemeClr val="dk1"/>
                </a:solidFill>
                <a:latin typeface="Arial"/>
                <a:ea typeface="Arial"/>
                <a:cs typeface="Arial"/>
                <a:sym typeface="Arial"/>
              </a:rPr>
              <a:t>OpenFlow </a:t>
            </a:r>
            <a:endParaRPr sz="1800">
              <a:solidFill>
                <a:schemeClr val="dk1"/>
              </a:solidFill>
            </a:endParaRPr>
          </a:p>
          <a:p>
            <a:pPr indent="-190500" lvl="0" marL="254000" marR="0" rtl="0" algn="l">
              <a:spcBef>
                <a:spcPts val="0"/>
              </a:spcBef>
              <a:spcAft>
                <a:spcPts val="0"/>
              </a:spcAft>
              <a:buClr>
                <a:srgbClr val="0000A8"/>
              </a:buClr>
              <a:buSzPts val="1800"/>
              <a:buFont typeface="Noto Sans Symbols"/>
              <a:buChar char="▪"/>
            </a:pPr>
            <a:r>
              <a:rPr lang="en-US" sz="1800">
                <a:solidFill>
                  <a:srgbClr val="CC0000"/>
                </a:solidFill>
              </a:rPr>
              <a:t>εξερχόμενο πακέτο</a:t>
            </a:r>
            <a:r>
              <a:rPr lang="en-US" sz="1800">
                <a:solidFill>
                  <a:srgbClr val="CC0000"/>
                </a:solidFill>
                <a:latin typeface="Arial"/>
                <a:ea typeface="Arial"/>
                <a:cs typeface="Arial"/>
                <a:sym typeface="Arial"/>
              </a:rPr>
              <a:t>: </a:t>
            </a:r>
            <a:r>
              <a:rPr lang="en-US" sz="1800">
                <a:solidFill>
                  <a:schemeClr val="dk1"/>
                </a:solidFill>
              </a:rPr>
              <a:t>ο ελεγκτής μπορεί να στείλει αυτό το πακέτο σε </a:t>
            </a:r>
            <a:r>
              <a:rPr lang="en-US" sz="1800">
                <a:solidFill>
                  <a:schemeClr val="dk1"/>
                </a:solidFill>
              </a:rPr>
              <a:t>συγκεκριμένη</a:t>
            </a:r>
            <a:r>
              <a:rPr lang="en-US" sz="1800">
                <a:solidFill>
                  <a:schemeClr val="dk1"/>
                </a:solidFill>
              </a:rPr>
              <a:t> θύρα του μεταγωγέα</a:t>
            </a:r>
            <a:endParaRPr sz="1800"/>
          </a:p>
        </p:txBody>
      </p:sp>
      <p:grpSp>
        <p:nvGrpSpPr>
          <p:cNvPr id="9245" name="Google Shape;9245;p79"/>
          <p:cNvGrpSpPr/>
          <p:nvPr/>
        </p:nvGrpSpPr>
        <p:grpSpPr>
          <a:xfrm>
            <a:off x="5879419" y="1041783"/>
            <a:ext cx="2712469" cy="3128133"/>
            <a:chOff x="7686822" y="1151881"/>
            <a:chExt cx="3616625" cy="4026429"/>
          </a:xfrm>
        </p:grpSpPr>
        <p:grpSp>
          <p:nvGrpSpPr>
            <p:cNvPr id="9246" name="Google Shape;9246;p79"/>
            <p:cNvGrpSpPr/>
            <p:nvPr/>
          </p:nvGrpSpPr>
          <p:grpSpPr>
            <a:xfrm>
              <a:off x="8811490" y="2119745"/>
              <a:ext cx="440889" cy="845230"/>
              <a:chOff x="4140" y="429"/>
              <a:chExt cx="1425" cy="2396"/>
            </a:xfrm>
          </p:grpSpPr>
          <p:sp>
            <p:nvSpPr>
              <p:cNvPr id="9247" name="Google Shape;9247;p79"/>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48" name="Google Shape;9248;p79"/>
              <p:cNvSpPr/>
              <p:nvPr/>
            </p:nvSpPr>
            <p:spPr>
              <a:xfrm>
                <a:off x="4210" y="429"/>
                <a:ext cx="1046" cy="2285"/>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49" name="Google Shape;9249;p79"/>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50" name="Google Shape;9250;p79"/>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51" name="Google Shape;9251;p79"/>
              <p:cNvSpPr/>
              <p:nvPr/>
            </p:nvSpPr>
            <p:spPr>
              <a:xfrm>
                <a:off x="4210" y="690"/>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252" name="Google Shape;9252;p79"/>
              <p:cNvGrpSpPr/>
              <p:nvPr/>
            </p:nvGrpSpPr>
            <p:grpSpPr>
              <a:xfrm>
                <a:off x="4748" y="666"/>
                <a:ext cx="578" cy="150"/>
                <a:chOff x="613" y="2566"/>
                <a:chExt cx="721" cy="144"/>
              </a:xfrm>
            </p:grpSpPr>
            <p:sp>
              <p:nvSpPr>
                <p:cNvPr id="9253" name="Google Shape;9253;p79"/>
                <p:cNvSpPr/>
                <p:nvPr/>
              </p:nvSpPr>
              <p:spPr>
                <a:xfrm>
                  <a:off x="613" y="2566"/>
                  <a:ext cx="721" cy="14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54" name="Google Shape;9254;p79"/>
                <p:cNvSpPr/>
                <p:nvPr/>
              </p:nvSpPr>
              <p:spPr>
                <a:xfrm>
                  <a:off x="625" y="2581"/>
                  <a:ext cx="696"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255" name="Google Shape;9255;p79"/>
              <p:cNvSpPr/>
              <p:nvPr/>
            </p:nvSpPr>
            <p:spPr>
              <a:xfrm>
                <a:off x="4220" y="1022"/>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256" name="Google Shape;9256;p79"/>
              <p:cNvGrpSpPr/>
              <p:nvPr/>
            </p:nvGrpSpPr>
            <p:grpSpPr>
              <a:xfrm>
                <a:off x="4748" y="990"/>
                <a:ext cx="578" cy="134"/>
                <a:chOff x="615" y="2564"/>
                <a:chExt cx="721" cy="139"/>
              </a:xfrm>
            </p:grpSpPr>
            <p:sp>
              <p:nvSpPr>
                <p:cNvPr id="9257" name="Google Shape;9257;p79"/>
                <p:cNvSpPr/>
                <p:nvPr/>
              </p:nvSpPr>
              <p:spPr>
                <a:xfrm>
                  <a:off x="615" y="2564"/>
                  <a:ext cx="721" cy="139"/>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58" name="Google Shape;9258;p79"/>
                <p:cNvSpPr/>
                <p:nvPr/>
              </p:nvSpPr>
              <p:spPr>
                <a:xfrm>
                  <a:off x="628" y="2581"/>
                  <a:ext cx="69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259" name="Google Shape;9259;p79"/>
              <p:cNvSpPr/>
              <p:nvPr/>
            </p:nvSpPr>
            <p:spPr>
              <a:xfrm>
                <a:off x="4220" y="1354"/>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60" name="Google Shape;9260;p79"/>
              <p:cNvSpPr/>
              <p:nvPr/>
            </p:nvSpPr>
            <p:spPr>
              <a:xfrm>
                <a:off x="4230" y="1655"/>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261" name="Google Shape;9261;p79"/>
              <p:cNvGrpSpPr/>
              <p:nvPr/>
            </p:nvGrpSpPr>
            <p:grpSpPr>
              <a:xfrm>
                <a:off x="4738" y="1647"/>
                <a:ext cx="578" cy="135"/>
                <a:chOff x="618" y="2586"/>
                <a:chExt cx="720" cy="124"/>
              </a:xfrm>
            </p:grpSpPr>
            <p:sp>
              <p:nvSpPr>
                <p:cNvPr id="9262" name="Google Shape;9262;p79"/>
                <p:cNvSpPr/>
                <p:nvPr/>
              </p:nvSpPr>
              <p:spPr>
                <a:xfrm>
                  <a:off x="618" y="2586"/>
                  <a:ext cx="720" cy="12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63" name="Google Shape;9263;p79"/>
                <p:cNvSpPr/>
                <p:nvPr/>
              </p:nvSpPr>
              <p:spPr>
                <a:xfrm>
                  <a:off x="630" y="2586"/>
                  <a:ext cx="695"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264" name="Google Shape;9264;p79"/>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265" name="Google Shape;9265;p79"/>
              <p:cNvGrpSpPr/>
              <p:nvPr/>
            </p:nvGrpSpPr>
            <p:grpSpPr>
              <a:xfrm>
                <a:off x="4738" y="1330"/>
                <a:ext cx="588" cy="134"/>
                <a:chOff x="613" y="2571"/>
                <a:chExt cx="732" cy="134"/>
              </a:xfrm>
            </p:grpSpPr>
            <p:sp>
              <p:nvSpPr>
                <p:cNvPr id="9266" name="Google Shape;9266;p79"/>
                <p:cNvSpPr/>
                <p:nvPr/>
              </p:nvSpPr>
              <p:spPr>
                <a:xfrm>
                  <a:off x="613" y="2571"/>
                  <a:ext cx="732" cy="13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67" name="Google Shape;9267;p79"/>
                <p:cNvSpPr/>
                <p:nvPr/>
              </p:nvSpPr>
              <p:spPr>
                <a:xfrm>
                  <a:off x="625" y="2587"/>
                  <a:ext cx="720"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268" name="Google Shape;9268;p79"/>
              <p:cNvSpPr/>
              <p:nvPr/>
            </p:nvSpPr>
            <p:spPr>
              <a:xfrm>
                <a:off x="5246" y="429"/>
                <a:ext cx="70" cy="2285"/>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69" name="Google Shape;9269;p79"/>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0" name="Google Shape;9270;p79"/>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1" name="Google Shape;9271;p79"/>
              <p:cNvSpPr/>
              <p:nvPr/>
            </p:nvSpPr>
            <p:spPr>
              <a:xfrm>
                <a:off x="5515" y="2611"/>
                <a:ext cx="50" cy="95"/>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2" name="Google Shape;9272;p79"/>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3" name="Google Shape;9273;p79"/>
              <p:cNvSpPr/>
              <p:nvPr/>
            </p:nvSpPr>
            <p:spPr>
              <a:xfrm>
                <a:off x="4140" y="2675"/>
                <a:ext cx="1196" cy="150"/>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4" name="Google Shape;9274;p79"/>
              <p:cNvSpPr/>
              <p:nvPr/>
            </p:nvSpPr>
            <p:spPr>
              <a:xfrm>
                <a:off x="4210" y="2714"/>
                <a:ext cx="1066" cy="79"/>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5" name="Google Shape;9275;p79"/>
              <p:cNvSpPr/>
              <p:nvPr/>
            </p:nvSpPr>
            <p:spPr>
              <a:xfrm>
                <a:off x="4309" y="2382"/>
                <a:ext cx="159" cy="142"/>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6" name="Google Shape;9276;p79"/>
              <p:cNvSpPr/>
              <p:nvPr/>
            </p:nvSpPr>
            <p:spPr>
              <a:xfrm>
                <a:off x="4489" y="2382"/>
                <a:ext cx="159" cy="142"/>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0000"/>
                  </a:solidFill>
                  <a:latin typeface="Arial"/>
                  <a:ea typeface="Arial"/>
                  <a:cs typeface="Arial"/>
                  <a:sym typeface="Arial"/>
                </a:endParaRPr>
              </a:p>
            </p:txBody>
          </p:sp>
          <p:sp>
            <p:nvSpPr>
              <p:cNvPr id="9277" name="Google Shape;9277;p79"/>
              <p:cNvSpPr/>
              <p:nvPr/>
            </p:nvSpPr>
            <p:spPr>
              <a:xfrm>
                <a:off x="4658" y="2382"/>
                <a:ext cx="159" cy="142"/>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8" name="Google Shape;9278;p79"/>
              <p:cNvSpPr/>
              <p:nvPr/>
            </p:nvSpPr>
            <p:spPr>
              <a:xfrm>
                <a:off x="5067" y="1837"/>
                <a:ext cx="80" cy="759"/>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9279" name="Google Shape;9279;p79"/>
            <p:cNvPicPr preferRelativeResize="0"/>
            <p:nvPr/>
          </p:nvPicPr>
          <p:blipFill rotWithShape="1">
            <a:blip r:embed="rId3">
              <a:alphaModFix/>
            </a:blip>
            <a:srcRect b="0" l="0" r="0" t="0"/>
            <a:stretch/>
          </p:blipFill>
          <p:spPr>
            <a:xfrm>
              <a:off x="9291361" y="2246085"/>
              <a:ext cx="1629624" cy="431371"/>
            </a:xfrm>
            <a:prstGeom prst="rect">
              <a:avLst/>
            </a:prstGeom>
            <a:noFill/>
            <a:ln>
              <a:noFill/>
            </a:ln>
          </p:spPr>
        </p:pic>
        <p:sp>
          <p:nvSpPr>
            <p:cNvPr id="9280" name="Google Shape;9280;p79"/>
            <p:cNvSpPr txBox="1"/>
            <p:nvPr/>
          </p:nvSpPr>
          <p:spPr>
            <a:xfrm>
              <a:off x="7757772" y="1151881"/>
              <a:ext cx="3222300" cy="921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A8"/>
                </a:buClr>
                <a:buSzPts val="2100"/>
                <a:buFont typeface="Arial"/>
                <a:buNone/>
              </a:pPr>
              <a:r>
                <a:rPr b="0" i="0" lang="en-US" sz="2100" u="none" cap="none" strike="noStrike">
                  <a:solidFill>
                    <a:srgbClr val="0000A8"/>
                  </a:solidFill>
                  <a:latin typeface="Arial"/>
                  <a:ea typeface="Arial"/>
                  <a:cs typeface="Arial"/>
                  <a:sym typeface="Arial"/>
                </a:rPr>
                <a:t>OpenFlow Controller</a:t>
              </a:r>
              <a:endParaRPr sz="1100"/>
            </a:p>
          </p:txBody>
        </p:sp>
        <p:sp>
          <p:nvSpPr>
            <p:cNvPr id="9281" name="Google Shape;9281;p79"/>
            <p:cNvSpPr/>
            <p:nvPr/>
          </p:nvSpPr>
          <p:spPr>
            <a:xfrm>
              <a:off x="7686822" y="3573747"/>
              <a:ext cx="3616625" cy="1604563"/>
            </a:xfrm>
            <a:custGeom>
              <a:rect b="b" l="l" r="r" t="t"/>
              <a:pathLst>
                <a:path extrusionOk="0" h="10016" w="10000">
                  <a:moveTo>
                    <a:pt x="0" y="4486"/>
                  </a:moveTo>
                  <a:cubicBezTo>
                    <a:pt x="23" y="3587"/>
                    <a:pt x="627" y="2754"/>
                    <a:pt x="1210" y="2006"/>
                  </a:cubicBezTo>
                  <a:cubicBezTo>
                    <a:pt x="1794" y="1258"/>
                    <a:pt x="2615" y="51"/>
                    <a:pt x="3506" y="1"/>
                  </a:cubicBezTo>
                  <a:cubicBezTo>
                    <a:pt x="4396" y="-49"/>
                    <a:pt x="5636" y="1281"/>
                    <a:pt x="6554" y="1705"/>
                  </a:cubicBezTo>
                  <a:cubicBezTo>
                    <a:pt x="7473" y="2129"/>
                    <a:pt x="8449" y="1784"/>
                    <a:pt x="9013" y="2548"/>
                  </a:cubicBezTo>
                  <a:cubicBezTo>
                    <a:pt x="9577" y="3312"/>
                    <a:pt x="10207" y="5145"/>
                    <a:pt x="9935" y="6286"/>
                  </a:cubicBezTo>
                  <a:cubicBezTo>
                    <a:pt x="9662" y="7428"/>
                    <a:pt x="8329" y="8783"/>
                    <a:pt x="7377" y="9393"/>
                  </a:cubicBezTo>
                  <a:cubicBezTo>
                    <a:pt x="6425" y="10002"/>
                    <a:pt x="5069" y="10118"/>
                    <a:pt x="4222" y="9941"/>
                  </a:cubicBezTo>
                  <a:cubicBezTo>
                    <a:pt x="3375" y="9764"/>
                    <a:pt x="2767" y="8820"/>
                    <a:pt x="2296" y="8329"/>
                  </a:cubicBezTo>
                  <a:cubicBezTo>
                    <a:pt x="1825" y="7838"/>
                    <a:pt x="1035" y="8161"/>
                    <a:pt x="652" y="7520"/>
                  </a:cubicBezTo>
                  <a:cubicBezTo>
                    <a:pt x="269" y="6879"/>
                    <a:pt x="99" y="5188"/>
                    <a:pt x="0" y="4486"/>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cxnSp>
          <p:nvCxnSpPr>
            <p:cNvPr id="9282" name="Google Shape;9282;p79"/>
            <p:cNvCxnSpPr/>
            <p:nvPr/>
          </p:nvCxnSpPr>
          <p:spPr>
            <a:xfrm flipH="1" rot="10800000">
              <a:off x="7988607" y="3775213"/>
              <a:ext cx="1203228" cy="660205"/>
            </a:xfrm>
            <a:prstGeom prst="straightConnector1">
              <a:avLst/>
            </a:prstGeom>
            <a:noFill/>
            <a:ln cap="flat" cmpd="sng" w="25400">
              <a:solidFill>
                <a:srgbClr val="000000"/>
              </a:solidFill>
              <a:prstDash val="solid"/>
              <a:round/>
              <a:headEnd len="sm" w="sm" type="none"/>
              <a:tailEnd len="sm" w="sm" type="none"/>
            </a:ln>
          </p:spPr>
        </p:cxnSp>
        <p:cxnSp>
          <p:nvCxnSpPr>
            <p:cNvPr id="9283" name="Google Shape;9283;p79"/>
            <p:cNvCxnSpPr/>
            <p:nvPr/>
          </p:nvCxnSpPr>
          <p:spPr>
            <a:xfrm>
              <a:off x="7988607" y="4435418"/>
              <a:ext cx="1203228" cy="517808"/>
            </a:xfrm>
            <a:prstGeom prst="straightConnector1">
              <a:avLst/>
            </a:prstGeom>
            <a:noFill/>
            <a:ln cap="flat" cmpd="sng" w="25400">
              <a:solidFill>
                <a:srgbClr val="000000"/>
              </a:solidFill>
              <a:prstDash val="solid"/>
              <a:round/>
              <a:headEnd len="sm" w="sm" type="none"/>
              <a:tailEnd len="sm" w="sm" type="none"/>
            </a:ln>
          </p:spPr>
        </p:cxnSp>
        <p:cxnSp>
          <p:nvCxnSpPr>
            <p:cNvPr id="9284" name="Google Shape;9284;p79"/>
            <p:cNvCxnSpPr/>
            <p:nvPr/>
          </p:nvCxnSpPr>
          <p:spPr>
            <a:xfrm>
              <a:off x="8998012" y="3982336"/>
              <a:ext cx="319671" cy="828494"/>
            </a:xfrm>
            <a:prstGeom prst="straightConnector1">
              <a:avLst/>
            </a:prstGeom>
            <a:noFill/>
            <a:ln cap="flat" cmpd="sng" w="25400">
              <a:solidFill>
                <a:srgbClr val="000000"/>
              </a:solidFill>
              <a:prstDash val="solid"/>
              <a:round/>
              <a:headEnd len="sm" w="sm" type="none"/>
              <a:tailEnd len="sm" w="sm" type="none"/>
            </a:ln>
          </p:spPr>
        </p:cxnSp>
        <p:cxnSp>
          <p:nvCxnSpPr>
            <p:cNvPr id="9285" name="Google Shape;9285;p79"/>
            <p:cNvCxnSpPr/>
            <p:nvPr/>
          </p:nvCxnSpPr>
          <p:spPr>
            <a:xfrm>
              <a:off x="9268742" y="3917611"/>
              <a:ext cx="1307416" cy="271850"/>
            </a:xfrm>
            <a:prstGeom prst="straightConnector1">
              <a:avLst/>
            </a:prstGeom>
            <a:noFill/>
            <a:ln cap="flat" cmpd="sng" w="25400">
              <a:solidFill>
                <a:srgbClr val="000000"/>
              </a:solidFill>
              <a:prstDash val="solid"/>
              <a:round/>
              <a:headEnd len="sm" w="sm" type="none"/>
              <a:tailEnd len="sm" w="sm" type="none"/>
            </a:ln>
          </p:spPr>
        </p:cxnSp>
        <p:cxnSp>
          <p:nvCxnSpPr>
            <p:cNvPr id="9286" name="Google Shape;9286;p79"/>
            <p:cNvCxnSpPr/>
            <p:nvPr/>
          </p:nvCxnSpPr>
          <p:spPr>
            <a:xfrm flipH="1" rot="10800000">
              <a:off x="9461009" y="4344802"/>
              <a:ext cx="1115149" cy="608426"/>
            </a:xfrm>
            <a:prstGeom prst="straightConnector1">
              <a:avLst/>
            </a:prstGeom>
            <a:noFill/>
            <a:ln cap="flat" cmpd="sng" w="25400">
              <a:solidFill>
                <a:srgbClr val="000000"/>
              </a:solidFill>
              <a:prstDash val="solid"/>
              <a:round/>
              <a:headEnd len="sm" w="sm" type="none"/>
              <a:tailEnd len="sm" w="sm" type="none"/>
            </a:ln>
          </p:spPr>
        </p:cxnSp>
        <p:grpSp>
          <p:nvGrpSpPr>
            <p:cNvPr id="9287" name="Google Shape;9287;p79"/>
            <p:cNvGrpSpPr/>
            <p:nvPr/>
          </p:nvGrpSpPr>
          <p:grpSpPr>
            <a:xfrm>
              <a:off x="10288073" y="4115087"/>
              <a:ext cx="753999" cy="373786"/>
              <a:chOff x="7493876" y="2774731"/>
              <a:chExt cx="1481958" cy="894622"/>
            </a:xfrm>
          </p:grpSpPr>
          <p:sp>
            <p:nvSpPr>
              <p:cNvPr id="9288" name="Google Shape;9288;p79"/>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9289" name="Google Shape;9289;p79"/>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9290" name="Google Shape;9290;p79"/>
              <p:cNvGrpSpPr/>
              <p:nvPr/>
            </p:nvGrpSpPr>
            <p:grpSpPr>
              <a:xfrm>
                <a:off x="7713663" y="2848339"/>
                <a:ext cx="1042107" cy="425543"/>
                <a:chOff x="7786941" y="2884917"/>
                <a:chExt cx="897649" cy="353919"/>
              </a:xfrm>
            </p:grpSpPr>
            <p:sp>
              <p:nvSpPr>
                <p:cNvPr id="9291" name="Google Shape;9291;p79"/>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292" name="Google Shape;9292;p79"/>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293" name="Google Shape;9293;p79"/>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294" name="Google Shape;9294;p79"/>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grpSp>
          <p:nvGrpSpPr>
            <p:cNvPr id="9295" name="Google Shape;9295;p79"/>
            <p:cNvGrpSpPr/>
            <p:nvPr/>
          </p:nvGrpSpPr>
          <p:grpSpPr>
            <a:xfrm>
              <a:off x="7988218" y="4212069"/>
              <a:ext cx="753999" cy="373786"/>
              <a:chOff x="7493876" y="2774731"/>
              <a:chExt cx="1481958" cy="894622"/>
            </a:xfrm>
          </p:grpSpPr>
          <p:sp>
            <p:nvSpPr>
              <p:cNvPr id="9296" name="Google Shape;9296;p79"/>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9297" name="Google Shape;9297;p79"/>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9298" name="Google Shape;9298;p79"/>
              <p:cNvGrpSpPr/>
              <p:nvPr/>
            </p:nvGrpSpPr>
            <p:grpSpPr>
              <a:xfrm>
                <a:off x="7713663" y="2848339"/>
                <a:ext cx="1042107" cy="425543"/>
                <a:chOff x="7786941" y="2884917"/>
                <a:chExt cx="897649" cy="353919"/>
              </a:xfrm>
            </p:grpSpPr>
            <p:sp>
              <p:nvSpPr>
                <p:cNvPr id="9299" name="Google Shape;9299;p79"/>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300" name="Google Shape;9300;p79"/>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301" name="Google Shape;9301;p79"/>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302" name="Google Shape;9302;p79"/>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grpSp>
          <p:nvGrpSpPr>
            <p:cNvPr id="9303" name="Google Shape;9303;p79"/>
            <p:cNvGrpSpPr/>
            <p:nvPr/>
          </p:nvGrpSpPr>
          <p:grpSpPr>
            <a:xfrm>
              <a:off x="8971890" y="4738542"/>
              <a:ext cx="753999" cy="373786"/>
              <a:chOff x="7493876" y="2774731"/>
              <a:chExt cx="1481958" cy="894622"/>
            </a:xfrm>
          </p:grpSpPr>
          <p:sp>
            <p:nvSpPr>
              <p:cNvPr id="9304" name="Google Shape;9304;p79"/>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9305" name="Google Shape;9305;p79"/>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9306" name="Google Shape;9306;p79"/>
              <p:cNvGrpSpPr/>
              <p:nvPr/>
            </p:nvGrpSpPr>
            <p:grpSpPr>
              <a:xfrm>
                <a:off x="7713663" y="2848339"/>
                <a:ext cx="1042107" cy="425543"/>
                <a:chOff x="7786941" y="2884917"/>
                <a:chExt cx="897649" cy="353919"/>
              </a:xfrm>
            </p:grpSpPr>
            <p:sp>
              <p:nvSpPr>
                <p:cNvPr id="9307" name="Google Shape;9307;p79"/>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308" name="Google Shape;9308;p79"/>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309" name="Google Shape;9309;p79"/>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310" name="Google Shape;9310;p79"/>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grpSp>
          <p:nvGrpSpPr>
            <p:cNvPr id="9311" name="Google Shape;9311;p79"/>
            <p:cNvGrpSpPr/>
            <p:nvPr/>
          </p:nvGrpSpPr>
          <p:grpSpPr>
            <a:xfrm>
              <a:off x="8736362" y="3768724"/>
              <a:ext cx="753999" cy="373786"/>
              <a:chOff x="7493876" y="2774731"/>
              <a:chExt cx="1481958" cy="894622"/>
            </a:xfrm>
          </p:grpSpPr>
          <p:sp>
            <p:nvSpPr>
              <p:cNvPr id="9312" name="Google Shape;9312;p79"/>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9313" name="Google Shape;9313;p79"/>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9314" name="Google Shape;9314;p79"/>
              <p:cNvGrpSpPr/>
              <p:nvPr/>
            </p:nvGrpSpPr>
            <p:grpSpPr>
              <a:xfrm>
                <a:off x="7713663" y="2848339"/>
                <a:ext cx="1042107" cy="425543"/>
                <a:chOff x="7786941" y="2884917"/>
                <a:chExt cx="897649" cy="353919"/>
              </a:xfrm>
            </p:grpSpPr>
            <p:sp>
              <p:nvSpPr>
                <p:cNvPr id="9315" name="Google Shape;9315;p79"/>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316" name="Google Shape;9316;p79"/>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317" name="Google Shape;9317;p79"/>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318" name="Google Shape;9318;p79"/>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sp>
          <p:nvSpPr>
            <p:cNvPr id="9319" name="Google Shape;9319;p79"/>
            <p:cNvSpPr/>
            <p:nvPr/>
          </p:nvSpPr>
          <p:spPr>
            <a:xfrm rot="-2757548">
              <a:off x="9773071" y="2749725"/>
              <a:ext cx="110632" cy="1621438"/>
            </a:xfrm>
            <a:prstGeom prst="upDownArrow">
              <a:avLst>
                <a:gd fmla="val 50000" name="adj1"/>
                <a:gd fmla="val 50000" name="adj2"/>
              </a:avLst>
            </a:prstGeom>
            <a:solidFill>
              <a:srgbClr val="CC0000">
                <a:alpha val="77647"/>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20" name="Google Shape;9320;p79"/>
            <p:cNvSpPr/>
            <p:nvPr/>
          </p:nvSpPr>
          <p:spPr>
            <a:xfrm rot="1544330">
              <a:off x="8498334" y="2913840"/>
              <a:ext cx="132567" cy="1340938"/>
            </a:xfrm>
            <a:prstGeom prst="upDownArrow">
              <a:avLst>
                <a:gd fmla="val 50000" name="adj1"/>
                <a:gd fmla="val 50000" name="adj2"/>
              </a:avLst>
            </a:prstGeom>
            <a:solidFill>
              <a:srgbClr val="CC0000">
                <a:alpha val="77647"/>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21" name="Google Shape;9321;p79"/>
            <p:cNvSpPr/>
            <p:nvPr/>
          </p:nvSpPr>
          <p:spPr>
            <a:xfrm>
              <a:off x="8891032" y="2979040"/>
              <a:ext cx="132567" cy="794393"/>
            </a:xfrm>
            <a:prstGeom prst="upDownArrow">
              <a:avLst>
                <a:gd fmla="val 50000" name="adj1"/>
                <a:gd fmla="val 50000" name="adj2"/>
              </a:avLst>
            </a:prstGeom>
            <a:solidFill>
              <a:srgbClr val="CC0000">
                <a:alpha val="77647"/>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22" name="Google Shape;9322;p79"/>
            <p:cNvSpPr/>
            <p:nvPr/>
          </p:nvSpPr>
          <p:spPr>
            <a:xfrm rot="-431269">
              <a:off x="9181573" y="2978458"/>
              <a:ext cx="132567" cy="1740801"/>
            </a:xfrm>
            <a:prstGeom prst="upDownArrow">
              <a:avLst>
                <a:gd fmla="val 50000" name="adj1"/>
                <a:gd fmla="val 50000" name="adj2"/>
              </a:avLst>
            </a:prstGeom>
            <a:solidFill>
              <a:srgbClr val="CC0000">
                <a:alpha val="77647"/>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8"/>
          <p:cNvSpPr txBox="1"/>
          <p:nvPr>
            <p:ph idx="1" type="body"/>
          </p:nvPr>
        </p:nvSpPr>
        <p:spPr>
          <a:xfrm>
            <a:off x="28875" y="1006650"/>
            <a:ext cx="4525800" cy="3920700"/>
          </a:xfrm>
          <a:prstGeom prst="rect">
            <a:avLst/>
          </a:prstGeom>
          <a:noFill/>
          <a:ln>
            <a:noFill/>
          </a:ln>
        </p:spPr>
        <p:txBody>
          <a:bodyPr anchorCtr="0" anchor="t" bIns="34275" lIns="68575" spcFirstLastPara="1" rIns="68575" wrap="square" tIns="34275">
            <a:noAutofit/>
          </a:bodyPr>
          <a:lstStyle/>
          <a:p>
            <a:pPr indent="0" lvl="0" marL="101600" rtl="0" algn="l">
              <a:lnSpc>
                <a:spcPct val="90000"/>
              </a:lnSpc>
              <a:spcBef>
                <a:spcPts val="0"/>
              </a:spcBef>
              <a:spcAft>
                <a:spcPts val="0"/>
              </a:spcAft>
              <a:buSzPts val="2400"/>
              <a:buNone/>
            </a:pPr>
            <a:r>
              <a:rPr lang="en-US" sz="1800">
                <a:solidFill>
                  <a:srgbClr val="C00000"/>
                </a:solidFill>
              </a:rPr>
              <a:t>Στόχος των </a:t>
            </a:r>
            <a:r>
              <a:rPr lang="en-US" sz="1800">
                <a:solidFill>
                  <a:srgbClr val="C00000"/>
                </a:solidFill>
              </a:rPr>
              <a:t>αλγορίθμων</a:t>
            </a:r>
            <a:r>
              <a:rPr lang="en-US" sz="1800">
                <a:solidFill>
                  <a:srgbClr val="C00000"/>
                </a:solidFill>
              </a:rPr>
              <a:t> δρομολόγησης</a:t>
            </a:r>
            <a:r>
              <a:rPr lang="en-US" sz="1800">
                <a:solidFill>
                  <a:srgbClr val="C00000"/>
                </a:solidFill>
              </a:rPr>
              <a:t>: </a:t>
            </a:r>
            <a:r>
              <a:rPr lang="en-US" sz="1800"/>
              <a:t>καθορισμός μιας </a:t>
            </a:r>
            <a:r>
              <a:rPr lang="en-US" sz="1800"/>
              <a:t>“καλής” διαδρομής (equivalently, routes), από αποστολείς προς παραλήπτες, μέσω του δικτύου δρομολογητών</a:t>
            </a:r>
            <a:endParaRPr sz="1800"/>
          </a:p>
          <a:p>
            <a:pPr indent="-190500" lvl="0" marL="304800" rtl="0" algn="l">
              <a:lnSpc>
                <a:spcPct val="90000"/>
              </a:lnSpc>
              <a:spcBef>
                <a:spcPts val="800"/>
              </a:spcBef>
              <a:spcAft>
                <a:spcPts val="0"/>
              </a:spcAft>
              <a:buSzPts val="1800"/>
              <a:buChar char="▪"/>
            </a:pPr>
            <a:r>
              <a:rPr lang="en-US" sz="1800">
                <a:solidFill>
                  <a:srgbClr val="C00000"/>
                </a:solidFill>
              </a:rPr>
              <a:t>διαδρομή</a:t>
            </a:r>
            <a:r>
              <a:rPr lang="en-US" sz="1800">
                <a:solidFill>
                  <a:srgbClr val="C00000"/>
                </a:solidFill>
              </a:rPr>
              <a:t>: </a:t>
            </a:r>
            <a:r>
              <a:rPr lang="en-US" sz="1800"/>
              <a:t>μια ακολουθία πακέτων που </a:t>
            </a:r>
            <a:r>
              <a:rPr lang="en-US" sz="1800"/>
              <a:t>ταξιδεύουν από έναν αρχικό αποστολέα προς ένα τελικό παραλήπτη</a:t>
            </a:r>
            <a:endParaRPr sz="1800"/>
          </a:p>
          <a:p>
            <a:pPr indent="-190500" lvl="0" marL="304800" rtl="0" algn="l">
              <a:lnSpc>
                <a:spcPct val="90000"/>
              </a:lnSpc>
              <a:spcBef>
                <a:spcPts val="800"/>
              </a:spcBef>
              <a:spcAft>
                <a:spcPts val="0"/>
              </a:spcAft>
              <a:buSzPts val="1800"/>
              <a:buChar char="▪"/>
            </a:pPr>
            <a:r>
              <a:rPr lang="en-US" sz="1800">
                <a:solidFill>
                  <a:srgbClr val="C00000"/>
                </a:solidFill>
              </a:rPr>
              <a:t>“καλός”: </a:t>
            </a:r>
            <a:r>
              <a:rPr lang="en-US" sz="1800"/>
              <a:t>λιγότερο </a:t>
            </a:r>
            <a:r>
              <a:rPr lang="en-US" sz="1800"/>
              <a:t>“ακριβός”, “ταχύτερος”, “με την μικρότερη συμφόρηση”</a:t>
            </a:r>
            <a:endParaRPr sz="1800"/>
          </a:p>
          <a:p>
            <a:pPr indent="-190500" lvl="0" marL="304800" rtl="0" algn="l">
              <a:lnSpc>
                <a:spcPct val="90000"/>
              </a:lnSpc>
              <a:spcBef>
                <a:spcPts val="800"/>
              </a:spcBef>
              <a:spcAft>
                <a:spcPts val="0"/>
              </a:spcAft>
              <a:buSzPts val="1800"/>
              <a:buChar char="▪"/>
            </a:pPr>
            <a:r>
              <a:rPr lang="en-US" sz="1800"/>
              <a:t>δρομολόγηση: a “top-10” networking challenge!</a:t>
            </a:r>
            <a:endParaRPr sz="1800"/>
          </a:p>
          <a:p>
            <a:pPr indent="-38100" lvl="0" marL="266700" rtl="0" algn="l">
              <a:lnSpc>
                <a:spcPct val="90000"/>
              </a:lnSpc>
              <a:spcBef>
                <a:spcPts val="800"/>
              </a:spcBef>
              <a:spcAft>
                <a:spcPts val="0"/>
              </a:spcAft>
              <a:buSzPts val="2100"/>
              <a:buNone/>
            </a:pPr>
            <a:r>
              <a:t/>
            </a:r>
            <a:endParaRPr sz="1800"/>
          </a:p>
        </p:txBody>
      </p:sp>
      <p:sp>
        <p:nvSpPr>
          <p:cNvPr id="705" name="Google Shape;705;p8"/>
          <p:cNvSpPr txBox="1"/>
          <p:nvPr>
            <p:ph type="title"/>
          </p:nvPr>
        </p:nvSpPr>
        <p:spPr>
          <a:xfrm>
            <a:off x="19050" y="174178"/>
            <a:ext cx="78867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Arial"/>
              <a:buNone/>
            </a:pPr>
            <a:r>
              <a:rPr lang="en-US" sz="3600"/>
              <a:t>Αλγόριθμοι δρομολόγησης</a:t>
            </a:r>
            <a:endParaRPr sz="3600"/>
          </a:p>
        </p:txBody>
      </p:sp>
      <p:sp>
        <p:nvSpPr>
          <p:cNvPr id="706" name="Google Shape;706;p8"/>
          <p:cNvSpPr/>
          <p:nvPr/>
        </p:nvSpPr>
        <p:spPr>
          <a:xfrm>
            <a:off x="6794196" y="1934313"/>
            <a:ext cx="844648" cy="1003631"/>
          </a:xfrm>
          <a:custGeom>
            <a:rect b="b" l="l" r="r" t="t"/>
            <a:pathLst>
              <a:path extrusionOk="0" h="1800235" w="1549812">
                <a:moveTo>
                  <a:pt x="343858" y="616342"/>
                </a:moveTo>
                <a:cubicBezTo>
                  <a:pt x="219011" y="776579"/>
                  <a:pt x="109545" y="812281"/>
                  <a:pt x="71474" y="993617"/>
                </a:cubicBezTo>
                <a:cubicBezTo>
                  <a:pt x="33403" y="1174953"/>
                  <a:pt x="-89757" y="1561356"/>
                  <a:pt x="115432" y="1704358"/>
                </a:cubicBezTo>
                <a:cubicBezTo>
                  <a:pt x="320621" y="1847360"/>
                  <a:pt x="1156371" y="1810039"/>
                  <a:pt x="1389496" y="1724347"/>
                </a:cubicBezTo>
                <a:cubicBezTo>
                  <a:pt x="1622621" y="1638655"/>
                  <a:pt x="1540497" y="1322590"/>
                  <a:pt x="1514186" y="1190207"/>
                </a:cubicBezTo>
                <a:cubicBezTo>
                  <a:pt x="1487875" y="1057824"/>
                  <a:pt x="1240336" y="1148914"/>
                  <a:pt x="1231629" y="930051"/>
                </a:cubicBezTo>
                <a:cubicBezTo>
                  <a:pt x="1248292" y="693847"/>
                  <a:pt x="1498710" y="656286"/>
                  <a:pt x="1509771" y="523246"/>
                </a:cubicBezTo>
                <a:cubicBezTo>
                  <a:pt x="1520832" y="390206"/>
                  <a:pt x="1431655" y="305130"/>
                  <a:pt x="1297997" y="131808"/>
                </a:cubicBezTo>
                <a:cubicBezTo>
                  <a:pt x="1189251" y="36824"/>
                  <a:pt x="979579" y="-48562"/>
                  <a:pt x="820556" y="32194"/>
                </a:cubicBezTo>
                <a:cubicBezTo>
                  <a:pt x="661533" y="112950"/>
                  <a:pt x="468705" y="456105"/>
                  <a:pt x="343858" y="616342"/>
                </a:cubicBezTo>
                <a:close/>
              </a:path>
            </a:pathLst>
          </a:custGeom>
          <a:solidFill>
            <a:srgbClr val="9CDFF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07" name="Google Shape;707;p8"/>
          <p:cNvSpPr/>
          <p:nvPr/>
        </p:nvSpPr>
        <p:spPr>
          <a:xfrm>
            <a:off x="5510862" y="1004506"/>
            <a:ext cx="1302545" cy="988278"/>
          </a:xfrm>
          <a:custGeom>
            <a:rect b="b" l="l" r="r" t="t"/>
            <a:pathLst>
              <a:path extrusionOk="0" h="675" w="1036">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9CDFF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08" name="Google Shape;708;p8"/>
          <p:cNvGrpSpPr/>
          <p:nvPr/>
        </p:nvGrpSpPr>
        <p:grpSpPr>
          <a:xfrm>
            <a:off x="5459317" y="2101918"/>
            <a:ext cx="1094184" cy="700088"/>
            <a:chOff x="2889" y="1631"/>
            <a:chExt cx="980" cy="743"/>
          </a:xfrm>
        </p:grpSpPr>
        <p:sp>
          <p:nvSpPr>
            <p:cNvPr id="709" name="Google Shape;709;p8"/>
            <p:cNvSpPr/>
            <p:nvPr/>
          </p:nvSpPr>
          <p:spPr>
            <a:xfrm>
              <a:off x="3046" y="1841"/>
              <a:ext cx="663" cy="533"/>
            </a:xfrm>
            <a:prstGeom prst="rect">
              <a:avLst/>
            </a:prstGeom>
            <a:solidFill>
              <a:srgbClr val="9CDFF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710" name="Google Shape;710;p8"/>
            <p:cNvSpPr/>
            <p:nvPr/>
          </p:nvSpPr>
          <p:spPr>
            <a:xfrm>
              <a:off x="2889" y="1631"/>
              <a:ext cx="980" cy="253"/>
            </a:xfrm>
            <a:prstGeom prst="triangle">
              <a:avLst>
                <a:gd fmla="val 50000" name="adj"/>
              </a:avLst>
            </a:prstGeom>
            <a:solidFill>
              <a:srgbClr val="9CDFF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Noto Sans Symbols"/>
                <a:buNone/>
              </a:pPr>
              <a:r>
                <a:t/>
              </a:r>
              <a:endParaRPr b="0" i="0" sz="1800" u="none" cap="none" strike="noStrike">
                <a:solidFill>
                  <a:srgbClr val="00CCFF"/>
                </a:solidFill>
                <a:latin typeface="Arial"/>
                <a:ea typeface="Arial"/>
                <a:cs typeface="Arial"/>
                <a:sym typeface="Arial"/>
              </a:endParaRPr>
            </a:p>
          </p:txBody>
        </p:sp>
      </p:grpSp>
      <p:sp>
        <p:nvSpPr>
          <p:cNvPr id="711" name="Google Shape;711;p8"/>
          <p:cNvSpPr/>
          <p:nvPr/>
        </p:nvSpPr>
        <p:spPr>
          <a:xfrm>
            <a:off x="5839605" y="3147330"/>
            <a:ext cx="2309813" cy="1248966"/>
          </a:xfrm>
          <a:custGeom>
            <a:rect b="b" l="l" r="r" t="t"/>
            <a:pathLst>
              <a:path extrusionOk="0" h="1049" w="1940">
                <a:moveTo>
                  <a:pt x="952" y="26"/>
                </a:moveTo>
                <a:cubicBezTo>
                  <a:pt x="867" y="45"/>
                  <a:pt x="832" y="118"/>
                  <a:pt x="755" y="125"/>
                </a:cubicBezTo>
                <a:cubicBezTo>
                  <a:pt x="678" y="132"/>
                  <a:pt x="587" y="72"/>
                  <a:pt x="488" y="68"/>
                </a:cubicBezTo>
                <a:cubicBezTo>
                  <a:pt x="389" y="64"/>
                  <a:pt x="237" y="48"/>
                  <a:pt x="158" y="101"/>
                </a:cubicBezTo>
                <a:cubicBezTo>
                  <a:pt x="79" y="154"/>
                  <a:pt x="28" y="298"/>
                  <a:pt x="14" y="389"/>
                </a:cubicBezTo>
                <a:cubicBezTo>
                  <a:pt x="0" y="480"/>
                  <a:pt x="25" y="595"/>
                  <a:pt x="71" y="648"/>
                </a:cubicBezTo>
                <a:cubicBezTo>
                  <a:pt x="117" y="701"/>
                  <a:pt x="205" y="665"/>
                  <a:pt x="288" y="706"/>
                </a:cubicBezTo>
                <a:cubicBezTo>
                  <a:pt x="371" y="747"/>
                  <a:pt x="450" y="842"/>
                  <a:pt x="568" y="893"/>
                </a:cubicBezTo>
                <a:cubicBezTo>
                  <a:pt x="686" y="944"/>
                  <a:pt x="852" y="991"/>
                  <a:pt x="996" y="1014"/>
                </a:cubicBezTo>
                <a:cubicBezTo>
                  <a:pt x="1140" y="1036"/>
                  <a:pt x="1309" y="1049"/>
                  <a:pt x="1433" y="1031"/>
                </a:cubicBezTo>
                <a:cubicBezTo>
                  <a:pt x="1557" y="1012"/>
                  <a:pt x="1657" y="960"/>
                  <a:pt x="1739" y="907"/>
                </a:cubicBezTo>
                <a:cubicBezTo>
                  <a:pt x="1821" y="855"/>
                  <a:pt x="1906" y="824"/>
                  <a:pt x="1923" y="714"/>
                </a:cubicBezTo>
                <a:cubicBezTo>
                  <a:pt x="1940" y="604"/>
                  <a:pt x="1898" y="350"/>
                  <a:pt x="1839" y="251"/>
                </a:cubicBezTo>
                <a:cubicBezTo>
                  <a:pt x="1780" y="151"/>
                  <a:pt x="1662" y="153"/>
                  <a:pt x="1566" y="114"/>
                </a:cubicBezTo>
                <a:cubicBezTo>
                  <a:pt x="1470" y="76"/>
                  <a:pt x="1365" y="30"/>
                  <a:pt x="1263" y="15"/>
                </a:cubicBezTo>
                <a:cubicBezTo>
                  <a:pt x="1161" y="0"/>
                  <a:pt x="1037" y="8"/>
                  <a:pt x="952" y="26"/>
                </a:cubicBezTo>
                <a:close/>
              </a:path>
            </a:pathLst>
          </a:custGeom>
          <a:solidFill>
            <a:srgbClr val="9CDFF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 name="Google Shape;712;p8"/>
          <p:cNvSpPr txBox="1"/>
          <p:nvPr/>
        </p:nvSpPr>
        <p:spPr>
          <a:xfrm>
            <a:off x="5814761" y="751325"/>
            <a:ext cx="1004700" cy="40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Noto Sans Symbols"/>
              <a:buNone/>
            </a:pPr>
            <a:r>
              <a:rPr b="0" i="0" lang="en-US" sz="1100" u="none" cap="none" strike="noStrike">
                <a:solidFill>
                  <a:srgbClr val="000000"/>
                </a:solidFill>
                <a:latin typeface="Arial"/>
                <a:ea typeface="Arial"/>
                <a:cs typeface="Arial"/>
                <a:sym typeface="Arial"/>
              </a:rPr>
              <a:t>mobile network</a:t>
            </a:r>
            <a:endParaRPr sz="1100"/>
          </a:p>
        </p:txBody>
      </p:sp>
      <p:sp>
        <p:nvSpPr>
          <p:cNvPr id="713" name="Google Shape;713;p8"/>
          <p:cNvSpPr txBox="1"/>
          <p:nvPr/>
        </p:nvSpPr>
        <p:spPr>
          <a:xfrm>
            <a:off x="5535486" y="3969811"/>
            <a:ext cx="896400" cy="475500"/>
          </a:xfrm>
          <a:prstGeom prst="rect">
            <a:avLst/>
          </a:prstGeom>
          <a:noFill/>
          <a:ln>
            <a:noFill/>
          </a:ln>
        </p:spPr>
        <p:txBody>
          <a:bodyPr anchorCtr="0" anchor="t" bIns="34275" lIns="68575" spcFirstLastPara="1" rIns="68575" wrap="square" tIns="34275">
            <a:spAutoFit/>
          </a:bodyPr>
          <a:lstStyle/>
          <a:p>
            <a:pPr indent="0" lvl="0" marL="0" marR="0" rtl="0" algn="l">
              <a:lnSpc>
                <a:spcPct val="80000"/>
              </a:lnSpc>
              <a:spcBef>
                <a:spcPts val="0"/>
              </a:spcBef>
              <a:spcAft>
                <a:spcPts val="0"/>
              </a:spcAft>
              <a:buClr>
                <a:srgbClr val="000000"/>
              </a:buClr>
              <a:buSzPts val="1100"/>
              <a:buFont typeface="Noto Sans Symbols"/>
              <a:buNone/>
            </a:pPr>
            <a:r>
              <a:rPr b="0" i="0" lang="en-US" sz="1100" u="none" cap="none" strike="noStrike">
                <a:solidFill>
                  <a:srgbClr val="000000"/>
                </a:solidFill>
                <a:latin typeface="Arial"/>
                <a:ea typeface="Arial"/>
                <a:cs typeface="Arial"/>
                <a:sym typeface="Arial"/>
              </a:rPr>
              <a:t>enterprise</a:t>
            </a:r>
            <a:endParaRPr sz="1100"/>
          </a:p>
          <a:p>
            <a:pPr indent="0" lvl="0" marL="0" marR="0" rtl="0" algn="l">
              <a:lnSpc>
                <a:spcPct val="80000"/>
              </a:lnSpc>
              <a:spcBef>
                <a:spcPts val="0"/>
              </a:spcBef>
              <a:spcAft>
                <a:spcPts val="0"/>
              </a:spcAft>
              <a:buClr>
                <a:srgbClr val="000000"/>
              </a:buClr>
              <a:buSzPts val="1100"/>
              <a:buFont typeface="Noto Sans Symbols"/>
              <a:buNone/>
            </a:pPr>
            <a:r>
              <a:rPr b="0" i="0" lang="en-US" sz="1100" u="none" cap="none" strike="noStrike">
                <a:solidFill>
                  <a:srgbClr val="000000"/>
                </a:solidFill>
                <a:latin typeface="Arial"/>
                <a:ea typeface="Arial"/>
                <a:cs typeface="Arial"/>
                <a:sym typeface="Arial"/>
              </a:rPr>
              <a:t>          network</a:t>
            </a:r>
            <a:endParaRPr sz="1100"/>
          </a:p>
        </p:txBody>
      </p:sp>
      <p:sp>
        <p:nvSpPr>
          <p:cNvPr id="714" name="Google Shape;714;p8"/>
          <p:cNvSpPr/>
          <p:nvPr/>
        </p:nvSpPr>
        <p:spPr>
          <a:xfrm>
            <a:off x="7721914" y="2019635"/>
            <a:ext cx="955596" cy="1449984"/>
          </a:xfrm>
          <a:custGeom>
            <a:rect b="b" l="l" r="r" t="t"/>
            <a:pathLst>
              <a:path extrusionOk="0" h="1952840" w="1447873">
                <a:moveTo>
                  <a:pt x="35803" y="439993"/>
                </a:moveTo>
                <a:cubicBezTo>
                  <a:pt x="-891" y="618304"/>
                  <a:pt x="-14075" y="936031"/>
                  <a:pt x="18740" y="1122579"/>
                </a:cubicBezTo>
                <a:cubicBezTo>
                  <a:pt x="51555" y="1309127"/>
                  <a:pt x="47344" y="1425517"/>
                  <a:pt x="232695" y="1559284"/>
                </a:cubicBezTo>
                <a:cubicBezTo>
                  <a:pt x="418046" y="1693051"/>
                  <a:pt x="930426" y="1882091"/>
                  <a:pt x="1130848" y="1925181"/>
                </a:cubicBezTo>
                <a:cubicBezTo>
                  <a:pt x="1331270" y="1968271"/>
                  <a:pt x="1391533" y="1979726"/>
                  <a:pt x="1435226" y="1817827"/>
                </a:cubicBezTo>
                <a:cubicBezTo>
                  <a:pt x="1478919" y="1655928"/>
                  <a:pt x="1395587" y="1244347"/>
                  <a:pt x="1393007" y="953785"/>
                </a:cubicBezTo>
                <a:cubicBezTo>
                  <a:pt x="1390427" y="663223"/>
                  <a:pt x="1458740" y="183063"/>
                  <a:pt x="1419747" y="74455"/>
                </a:cubicBezTo>
                <a:cubicBezTo>
                  <a:pt x="1380754" y="-34153"/>
                  <a:pt x="469560" y="-8212"/>
                  <a:pt x="238903" y="52711"/>
                </a:cubicBezTo>
                <a:cubicBezTo>
                  <a:pt x="8246" y="113634"/>
                  <a:pt x="72497" y="261682"/>
                  <a:pt x="35803" y="439993"/>
                </a:cubicBezTo>
                <a:close/>
              </a:path>
            </a:pathLst>
          </a:custGeom>
          <a:gradFill>
            <a:gsLst>
              <a:gs pos="0">
                <a:srgbClr val="9CDFF9"/>
              </a:gs>
              <a:gs pos="58999">
                <a:srgbClr val="DDEAF6"/>
              </a:gs>
              <a:gs pos="100000">
                <a:schemeClr val="lt1"/>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715" name="Google Shape;715;p8"/>
          <p:cNvGrpSpPr/>
          <p:nvPr/>
        </p:nvGrpSpPr>
        <p:grpSpPr>
          <a:xfrm>
            <a:off x="8183391" y="2581100"/>
            <a:ext cx="515514" cy="541192"/>
            <a:chOff x="5203089" y="1751190"/>
            <a:chExt cx="858331" cy="662414"/>
          </a:xfrm>
        </p:grpSpPr>
        <p:sp>
          <p:nvSpPr>
            <p:cNvPr id="716" name="Google Shape;716;p8"/>
            <p:cNvSpPr/>
            <p:nvPr/>
          </p:nvSpPr>
          <p:spPr>
            <a:xfrm>
              <a:off x="5536769" y="1751190"/>
              <a:ext cx="524651" cy="662124"/>
            </a:xfrm>
            <a:custGeom>
              <a:rect b="b" l="l" r="r" t="t"/>
              <a:pathLst>
                <a:path extrusionOk="0" h="662124" w="524651">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cap="flat" cmpd="sng" w="12700">
              <a:solidFill>
                <a:srgbClr val="0000A8"/>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17" name="Google Shape;717;p8"/>
            <p:cNvSpPr/>
            <p:nvPr/>
          </p:nvSpPr>
          <p:spPr>
            <a:xfrm>
              <a:off x="5203089" y="1921244"/>
              <a:ext cx="651290" cy="492070"/>
            </a:xfrm>
            <a:custGeom>
              <a:rect b="b" l="l" r="r" t="t"/>
              <a:pathLst>
                <a:path extrusionOk="0" h="492070" w="651290">
                  <a:moveTo>
                    <a:pt x="3618" y="492070"/>
                  </a:moveTo>
                  <a:lnTo>
                    <a:pt x="0" y="141108"/>
                  </a:lnTo>
                  <a:lnTo>
                    <a:pt x="423338" y="0"/>
                  </a:lnTo>
                  <a:lnTo>
                    <a:pt x="647672" y="57891"/>
                  </a:lnTo>
                  <a:lnTo>
                    <a:pt x="651290" y="492070"/>
                  </a:lnTo>
                  <a:lnTo>
                    <a:pt x="3618" y="492070"/>
                  </a:lnTo>
                  <a:close/>
                </a:path>
              </a:pathLst>
            </a:custGeom>
            <a:solidFill>
              <a:srgbClr val="E0EBF1"/>
            </a:solidFill>
            <a:ln cap="flat" cmpd="sng" w="12700">
              <a:solidFill>
                <a:srgbClr val="0000A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18" name="Google Shape;718;p8"/>
            <p:cNvCxnSpPr/>
            <p:nvPr/>
          </p:nvCxnSpPr>
          <p:spPr>
            <a:xfrm flipH="1" rot="10800000">
              <a:off x="5270526" y="2029553"/>
              <a:ext cx="295249" cy="73468"/>
            </a:xfrm>
            <a:prstGeom prst="straightConnector1">
              <a:avLst/>
            </a:prstGeom>
            <a:noFill/>
            <a:ln cap="flat" cmpd="sng" w="44450">
              <a:solidFill>
                <a:schemeClr val="lt1"/>
              </a:solidFill>
              <a:prstDash val="solid"/>
              <a:miter lim="800000"/>
              <a:headEnd len="sm" w="sm" type="none"/>
              <a:tailEnd len="sm" w="sm" type="none"/>
            </a:ln>
          </p:spPr>
        </p:cxnSp>
        <p:cxnSp>
          <p:nvCxnSpPr>
            <p:cNvPr id="719" name="Google Shape;719;p8"/>
            <p:cNvCxnSpPr/>
            <p:nvPr/>
          </p:nvCxnSpPr>
          <p:spPr>
            <a:xfrm flipH="1" rot="10800000">
              <a:off x="5275406" y="2261710"/>
              <a:ext cx="290369" cy="16752"/>
            </a:xfrm>
            <a:prstGeom prst="straightConnector1">
              <a:avLst/>
            </a:prstGeom>
            <a:noFill/>
            <a:ln cap="flat" cmpd="sng" w="44450">
              <a:solidFill>
                <a:schemeClr val="lt1"/>
              </a:solidFill>
              <a:prstDash val="solid"/>
              <a:miter lim="800000"/>
              <a:headEnd len="sm" w="sm" type="none"/>
              <a:tailEnd len="sm" w="sm" type="none"/>
            </a:ln>
          </p:spPr>
        </p:cxnSp>
        <p:cxnSp>
          <p:nvCxnSpPr>
            <p:cNvPr id="720" name="Google Shape;720;p8"/>
            <p:cNvCxnSpPr/>
            <p:nvPr/>
          </p:nvCxnSpPr>
          <p:spPr>
            <a:xfrm flipH="1" rot="10800000">
              <a:off x="5275406" y="2151772"/>
              <a:ext cx="290369" cy="48402"/>
            </a:xfrm>
            <a:prstGeom prst="straightConnector1">
              <a:avLst/>
            </a:prstGeom>
            <a:noFill/>
            <a:ln cap="flat" cmpd="sng" w="44450">
              <a:solidFill>
                <a:schemeClr val="lt1"/>
              </a:solidFill>
              <a:prstDash val="solid"/>
              <a:miter lim="800000"/>
              <a:headEnd len="sm" w="sm" type="none"/>
              <a:tailEnd len="sm" w="sm" type="none"/>
            </a:ln>
          </p:spPr>
        </p:cxnSp>
        <p:cxnSp>
          <p:nvCxnSpPr>
            <p:cNvPr id="721" name="Google Shape;721;p8"/>
            <p:cNvCxnSpPr/>
            <p:nvPr/>
          </p:nvCxnSpPr>
          <p:spPr>
            <a:xfrm>
              <a:off x="5270094" y="2354086"/>
              <a:ext cx="295681" cy="0"/>
            </a:xfrm>
            <a:prstGeom prst="straightConnector1">
              <a:avLst/>
            </a:prstGeom>
            <a:noFill/>
            <a:ln cap="flat" cmpd="sng" w="44450">
              <a:solidFill>
                <a:schemeClr val="lt1"/>
              </a:solidFill>
              <a:prstDash val="solid"/>
              <a:miter lim="800000"/>
              <a:headEnd len="sm" w="sm" type="none"/>
              <a:tailEnd len="sm" w="sm" type="none"/>
            </a:ln>
          </p:spPr>
        </p:cxnSp>
        <p:cxnSp>
          <p:nvCxnSpPr>
            <p:cNvPr id="722" name="Google Shape;722;p8"/>
            <p:cNvCxnSpPr/>
            <p:nvPr/>
          </p:nvCxnSpPr>
          <p:spPr>
            <a:xfrm rot="10800000">
              <a:off x="5950242" y="1866900"/>
              <a:ext cx="0" cy="465273"/>
            </a:xfrm>
            <a:prstGeom prst="straightConnector1">
              <a:avLst/>
            </a:prstGeom>
            <a:noFill/>
            <a:ln cap="flat" cmpd="sng" w="44450">
              <a:solidFill>
                <a:schemeClr val="lt1"/>
              </a:solidFill>
              <a:prstDash val="dash"/>
              <a:miter lim="800000"/>
              <a:headEnd len="sm" w="sm" type="none"/>
              <a:tailEnd len="sm" w="sm" type="none"/>
            </a:ln>
          </p:spPr>
        </p:cxnSp>
        <p:cxnSp>
          <p:nvCxnSpPr>
            <p:cNvPr id="723" name="Google Shape;723;p8"/>
            <p:cNvCxnSpPr/>
            <p:nvPr/>
          </p:nvCxnSpPr>
          <p:spPr>
            <a:xfrm>
              <a:off x="5628589" y="1936750"/>
              <a:ext cx="0" cy="476854"/>
            </a:xfrm>
            <a:prstGeom prst="straightConnector1">
              <a:avLst/>
            </a:prstGeom>
            <a:noFill/>
            <a:ln cap="flat" cmpd="sng" w="15875">
              <a:solidFill>
                <a:srgbClr val="0000A8"/>
              </a:solidFill>
              <a:prstDash val="solid"/>
              <a:miter lim="800000"/>
              <a:headEnd len="sm" w="sm" type="none"/>
              <a:tailEnd len="sm" w="sm" type="none"/>
            </a:ln>
          </p:spPr>
        </p:cxnSp>
      </p:grpSp>
      <p:grpSp>
        <p:nvGrpSpPr>
          <p:cNvPr id="724" name="Google Shape;724;p8"/>
          <p:cNvGrpSpPr/>
          <p:nvPr/>
        </p:nvGrpSpPr>
        <p:grpSpPr>
          <a:xfrm>
            <a:off x="8133859" y="2030502"/>
            <a:ext cx="445989" cy="486212"/>
            <a:chOff x="5203089" y="1751190"/>
            <a:chExt cx="858331" cy="662414"/>
          </a:xfrm>
        </p:grpSpPr>
        <p:sp>
          <p:nvSpPr>
            <p:cNvPr id="725" name="Google Shape;725;p8"/>
            <p:cNvSpPr/>
            <p:nvPr/>
          </p:nvSpPr>
          <p:spPr>
            <a:xfrm>
              <a:off x="5536769" y="1751190"/>
              <a:ext cx="524651" cy="662124"/>
            </a:xfrm>
            <a:custGeom>
              <a:rect b="b" l="l" r="r" t="t"/>
              <a:pathLst>
                <a:path extrusionOk="0" h="662124" w="524651">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cap="flat" cmpd="sng" w="12700">
              <a:solidFill>
                <a:srgbClr val="0000A8"/>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26" name="Google Shape;726;p8"/>
            <p:cNvSpPr/>
            <p:nvPr/>
          </p:nvSpPr>
          <p:spPr>
            <a:xfrm>
              <a:off x="5203089" y="1921244"/>
              <a:ext cx="651290" cy="492070"/>
            </a:xfrm>
            <a:custGeom>
              <a:rect b="b" l="l" r="r" t="t"/>
              <a:pathLst>
                <a:path extrusionOk="0" h="492070" w="651290">
                  <a:moveTo>
                    <a:pt x="3618" y="492070"/>
                  </a:moveTo>
                  <a:lnTo>
                    <a:pt x="0" y="141108"/>
                  </a:lnTo>
                  <a:lnTo>
                    <a:pt x="423338" y="0"/>
                  </a:lnTo>
                  <a:lnTo>
                    <a:pt x="647672" y="57891"/>
                  </a:lnTo>
                  <a:lnTo>
                    <a:pt x="651290" y="492070"/>
                  </a:lnTo>
                  <a:lnTo>
                    <a:pt x="3618" y="492070"/>
                  </a:lnTo>
                  <a:close/>
                </a:path>
              </a:pathLst>
            </a:custGeom>
            <a:solidFill>
              <a:srgbClr val="E0EBF1"/>
            </a:solidFill>
            <a:ln cap="flat" cmpd="sng" w="12700">
              <a:solidFill>
                <a:srgbClr val="0000A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27" name="Google Shape;727;p8"/>
            <p:cNvCxnSpPr/>
            <p:nvPr/>
          </p:nvCxnSpPr>
          <p:spPr>
            <a:xfrm flipH="1" rot="10800000">
              <a:off x="5270526" y="2029553"/>
              <a:ext cx="295249" cy="73468"/>
            </a:xfrm>
            <a:prstGeom prst="straightConnector1">
              <a:avLst/>
            </a:prstGeom>
            <a:noFill/>
            <a:ln cap="flat" cmpd="sng" w="44450">
              <a:solidFill>
                <a:schemeClr val="lt1"/>
              </a:solidFill>
              <a:prstDash val="solid"/>
              <a:miter lim="800000"/>
              <a:headEnd len="sm" w="sm" type="none"/>
              <a:tailEnd len="sm" w="sm" type="none"/>
            </a:ln>
          </p:spPr>
        </p:cxnSp>
        <p:cxnSp>
          <p:nvCxnSpPr>
            <p:cNvPr id="728" name="Google Shape;728;p8"/>
            <p:cNvCxnSpPr/>
            <p:nvPr/>
          </p:nvCxnSpPr>
          <p:spPr>
            <a:xfrm flipH="1" rot="10800000">
              <a:off x="5275406" y="2261710"/>
              <a:ext cx="290369" cy="16752"/>
            </a:xfrm>
            <a:prstGeom prst="straightConnector1">
              <a:avLst/>
            </a:prstGeom>
            <a:noFill/>
            <a:ln cap="flat" cmpd="sng" w="44450">
              <a:solidFill>
                <a:schemeClr val="lt1"/>
              </a:solidFill>
              <a:prstDash val="solid"/>
              <a:miter lim="800000"/>
              <a:headEnd len="sm" w="sm" type="none"/>
              <a:tailEnd len="sm" w="sm" type="none"/>
            </a:ln>
          </p:spPr>
        </p:cxnSp>
        <p:cxnSp>
          <p:nvCxnSpPr>
            <p:cNvPr id="729" name="Google Shape;729;p8"/>
            <p:cNvCxnSpPr/>
            <p:nvPr/>
          </p:nvCxnSpPr>
          <p:spPr>
            <a:xfrm flipH="1" rot="10800000">
              <a:off x="5275406" y="2151772"/>
              <a:ext cx="290369" cy="48402"/>
            </a:xfrm>
            <a:prstGeom prst="straightConnector1">
              <a:avLst/>
            </a:prstGeom>
            <a:noFill/>
            <a:ln cap="flat" cmpd="sng" w="44450">
              <a:solidFill>
                <a:schemeClr val="lt1"/>
              </a:solidFill>
              <a:prstDash val="solid"/>
              <a:miter lim="800000"/>
              <a:headEnd len="sm" w="sm" type="none"/>
              <a:tailEnd len="sm" w="sm" type="none"/>
            </a:ln>
          </p:spPr>
        </p:cxnSp>
        <p:cxnSp>
          <p:nvCxnSpPr>
            <p:cNvPr id="730" name="Google Shape;730;p8"/>
            <p:cNvCxnSpPr/>
            <p:nvPr/>
          </p:nvCxnSpPr>
          <p:spPr>
            <a:xfrm>
              <a:off x="5270094" y="2354086"/>
              <a:ext cx="295681" cy="0"/>
            </a:xfrm>
            <a:prstGeom prst="straightConnector1">
              <a:avLst/>
            </a:prstGeom>
            <a:noFill/>
            <a:ln cap="flat" cmpd="sng" w="44450">
              <a:solidFill>
                <a:schemeClr val="lt1"/>
              </a:solidFill>
              <a:prstDash val="solid"/>
              <a:miter lim="800000"/>
              <a:headEnd len="sm" w="sm" type="none"/>
              <a:tailEnd len="sm" w="sm" type="none"/>
            </a:ln>
          </p:spPr>
        </p:cxnSp>
        <p:cxnSp>
          <p:nvCxnSpPr>
            <p:cNvPr id="731" name="Google Shape;731;p8"/>
            <p:cNvCxnSpPr/>
            <p:nvPr/>
          </p:nvCxnSpPr>
          <p:spPr>
            <a:xfrm rot="10800000">
              <a:off x="5950242" y="1866900"/>
              <a:ext cx="0" cy="465273"/>
            </a:xfrm>
            <a:prstGeom prst="straightConnector1">
              <a:avLst/>
            </a:prstGeom>
            <a:noFill/>
            <a:ln cap="flat" cmpd="sng" w="44450">
              <a:solidFill>
                <a:schemeClr val="lt1"/>
              </a:solidFill>
              <a:prstDash val="dash"/>
              <a:miter lim="800000"/>
              <a:headEnd len="sm" w="sm" type="none"/>
              <a:tailEnd len="sm" w="sm" type="none"/>
            </a:ln>
          </p:spPr>
        </p:cxnSp>
        <p:cxnSp>
          <p:nvCxnSpPr>
            <p:cNvPr id="732" name="Google Shape;732;p8"/>
            <p:cNvCxnSpPr/>
            <p:nvPr/>
          </p:nvCxnSpPr>
          <p:spPr>
            <a:xfrm>
              <a:off x="5628589" y="1936750"/>
              <a:ext cx="0" cy="476854"/>
            </a:xfrm>
            <a:prstGeom prst="straightConnector1">
              <a:avLst/>
            </a:prstGeom>
            <a:noFill/>
            <a:ln cap="flat" cmpd="sng" w="15875">
              <a:solidFill>
                <a:srgbClr val="0000A8"/>
              </a:solidFill>
              <a:prstDash val="solid"/>
              <a:miter lim="800000"/>
              <a:headEnd len="sm" w="sm" type="none"/>
              <a:tailEnd len="sm" w="sm" type="none"/>
            </a:ln>
          </p:spPr>
        </p:cxnSp>
      </p:grpSp>
      <p:sp>
        <p:nvSpPr>
          <p:cNvPr id="733" name="Google Shape;733;p8"/>
          <p:cNvSpPr/>
          <p:nvPr/>
        </p:nvSpPr>
        <p:spPr>
          <a:xfrm>
            <a:off x="7210915" y="971511"/>
            <a:ext cx="1123559" cy="1041898"/>
          </a:xfrm>
          <a:custGeom>
            <a:rect b="b" l="l" r="r" t="t"/>
            <a:pathLst>
              <a:path extrusionOk="0" h="1796376" w="1634267">
                <a:moveTo>
                  <a:pt x="147252" y="113266"/>
                </a:moveTo>
                <a:cubicBezTo>
                  <a:pt x="-139307" y="245497"/>
                  <a:pt x="69849" y="655289"/>
                  <a:pt x="131452" y="927943"/>
                </a:cubicBezTo>
                <a:cubicBezTo>
                  <a:pt x="193055" y="1200597"/>
                  <a:pt x="345759" y="1645108"/>
                  <a:pt x="516868" y="1749191"/>
                </a:cubicBezTo>
                <a:cubicBezTo>
                  <a:pt x="687977" y="1853274"/>
                  <a:pt x="1013294" y="1784070"/>
                  <a:pt x="1158108" y="1552442"/>
                </a:cubicBezTo>
                <a:cubicBezTo>
                  <a:pt x="1302922" y="1320814"/>
                  <a:pt x="1525272" y="1647197"/>
                  <a:pt x="1598914" y="1498556"/>
                </a:cubicBezTo>
                <a:cubicBezTo>
                  <a:pt x="1672556" y="1349916"/>
                  <a:pt x="1609877" y="897136"/>
                  <a:pt x="1599962" y="660599"/>
                </a:cubicBezTo>
                <a:cubicBezTo>
                  <a:pt x="1590047" y="424062"/>
                  <a:pt x="1578419" y="187943"/>
                  <a:pt x="1539426" y="79335"/>
                </a:cubicBezTo>
                <a:cubicBezTo>
                  <a:pt x="1500433" y="-29273"/>
                  <a:pt x="1202565" y="3293"/>
                  <a:pt x="970536" y="8948"/>
                </a:cubicBezTo>
                <a:cubicBezTo>
                  <a:pt x="738507" y="14603"/>
                  <a:pt x="433811" y="-18965"/>
                  <a:pt x="147252" y="113266"/>
                </a:cubicBezTo>
                <a:close/>
              </a:path>
            </a:pathLst>
          </a:custGeom>
          <a:gradFill>
            <a:gsLst>
              <a:gs pos="0">
                <a:srgbClr val="9CDFF9"/>
              </a:gs>
              <a:gs pos="57000">
                <a:srgbClr val="DDEAF6"/>
              </a:gs>
              <a:gs pos="100000">
                <a:schemeClr val="lt1"/>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34" name="Google Shape;734;p8"/>
          <p:cNvSpPr txBox="1"/>
          <p:nvPr/>
        </p:nvSpPr>
        <p:spPr>
          <a:xfrm>
            <a:off x="7125705" y="1023376"/>
            <a:ext cx="1293900" cy="3741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national or global ISP</a:t>
            </a:r>
            <a:endParaRPr sz="1100"/>
          </a:p>
        </p:txBody>
      </p:sp>
      <p:sp>
        <p:nvSpPr>
          <p:cNvPr id="735" name="Google Shape;735;p8"/>
          <p:cNvSpPr/>
          <p:nvPr/>
        </p:nvSpPr>
        <p:spPr>
          <a:xfrm>
            <a:off x="7014606" y="2393411"/>
            <a:ext cx="229200" cy="148500"/>
          </a:xfrm>
          <a:prstGeom prst="rect">
            <a:avLst/>
          </a:prstGeom>
          <a:solidFill>
            <a:srgbClr val="9CDFF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36" name="Google Shape;736;p8"/>
          <p:cNvSpPr txBox="1"/>
          <p:nvPr/>
        </p:nvSpPr>
        <p:spPr>
          <a:xfrm>
            <a:off x="8243630" y="3143432"/>
            <a:ext cx="609900" cy="4017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datacenter </a:t>
            </a:r>
            <a:endParaRPr sz="1100"/>
          </a:p>
          <a:p>
            <a:pPr indent="0" lvl="0" marL="0" marR="0" rtl="0" algn="l">
              <a:lnSpc>
                <a:spcPct val="9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network</a:t>
            </a:r>
            <a:endParaRPr sz="1100"/>
          </a:p>
        </p:txBody>
      </p:sp>
      <p:cxnSp>
        <p:nvCxnSpPr>
          <p:cNvPr id="737" name="Google Shape;737;p8"/>
          <p:cNvCxnSpPr/>
          <p:nvPr/>
        </p:nvCxnSpPr>
        <p:spPr>
          <a:xfrm rot="10800000">
            <a:off x="7975368" y="2320157"/>
            <a:ext cx="309600" cy="47700"/>
          </a:xfrm>
          <a:prstGeom prst="straightConnector1">
            <a:avLst/>
          </a:prstGeom>
          <a:noFill/>
          <a:ln cap="flat" cmpd="sng" w="9525">
            <a:solidFill>
              <a:schemeClr val="dk1"/>
            </a:solidFill>
            <a:prstDash val="solid"/>
            <a:miter lim="800000"/>
            <a:headEnd len="sm" w="sm" type="none"/>
            <a:tailEnd len="sm" w="sm" type="none"/>
          </a:ln>
        </p:spPr>
      </p:cxnSp>
      <p:cxnSp>
        <p:nvCxnSpPr>
          <p:cNvPr id="738" name="Google Shape;738;p8"/>
          <p:cNvCxnSpPr/>
          <p:nvPr/>
        </p:nvCxnSpPr>
        <p:spPr>
          <a:xfrm rot="10800000">
            <a:off x="8050830" y="2365624"/>
            <a:ext cx="259500" cy="554100"/>
          </a:xfrm>
          <a:prstGeom prst="straightConnector1">
            <a:avLst/>
          </a:prstGeom>
          <a:noFill/>
          <a:ln cap="flat" cmpd="sng" w="9525">
            <a:solidFill>
              <a:schemeClr val="dk1"/>
            </a:solidFill>
            <a:prstDash val="solid"/>
            <a:miter lim="800000"/>
            <a:headEnd len="sm" w="sm" type="none"/>
            <a:tailEnd len="sm" w="sm" type="none"/>
          </a:ln>
        </p:spPr>
      </p:cxnSp>
      <p:cxnSp>
        <p:nvCxnSpPr>
          <p:cNvPr id="739" name="Google Shape;739;p8"/>
          <p:cNvCxnSpPr/>
          <p:nvPr/>
        </p:nvCxnSpPr>
        <p:spPr>
          <a:xfrm flipH="1" rot="10800000">
            <a:off x="8032978" y="2360150"/>
            <a:ext cx="252000" cy="296400"/>
          </a:xfrm>
          <a:prstGeom prst="straightConnector1">
            <a:avLst/>
          </a:prstGeom>
          <a:noFill/>
          <a:ln cap="flat" cmpd="sng" w="9525">
            <a:solidFill>
              <a:schemeClr val="dk1"/>
            </a:solidFill>
            <a:prstDash val="solid"/>
            <a:miter lim="800000"/>
            <a:headEnd len="sm" w="sm" type="none"/>
            <a:tailEnd len="sm" w="sm" type="none"/>
          </a:ln>
        </p:spPr>
      </p:cxnSp>
      <p:cxnSp>
        <p:nvCxnSpPr>
          <p:cNvPr id="740" name="Google Shape;740;p8"/>
          <p:cNvCxnSpPr/>
          <p:nvPr/>
        </p:nvCxnSpPr>
        <p:spPr>
          <a:xfrm rot="10800000">
            <a:off x="7983386" y="2331263"/>
            <a:ext cx="0" cy="364200"/>
          </a:xfrm>
          <a:prstGeom prst="straightConnector1">
            <a:avLst/>
          </a:prstGeom>
          <a:noFill/>
          <a:ln cap="flat" cmpd="sng" w="9525">
            <a:solidFill>
              <a:schemeClr val="dk1"/>
            </a:solidFill>
            <a:prstDash val="solid"/>
            <a:miter lim="800000"/>
            <a:headEnd len="sm" w="sm" type="none"/>
            <a:tailEnd len="sm" w="sm" type="none"/>
          </a:ln>
        </p:spPr>
      </p:cxnSp>
      <p:cxnSp>
        <p:nvCxnSpPr>
          <p:cNvPr id="741" name="Google Shape;741;p8"/>
          <p:cNvCxnSpPr/>
          <p:nvPr/>
        </p:nvCxnSpPr>
        <p:spPr>
          <a:xfrm rot="10800000">
            <a:off x="7968377" y="2688596"/>
            <a:ext cx="381300" cy="261600"/>
          </a:xfrm>
          <a:prstGeom prst="straightConnector1">
            <a:avLst/>
          </a:prstGeom>
          <a:noFill/>
          <a:ln cap="flat" cmpd="sng" w="9525">
            <a:solidFill>
              <a:schemeClr val="dk1"/>
            </a:solidFill>
            <a:prstDash val="solid"/>
            <a:miter lim="800000"/>
            <a:headEnd len="sm" w="sm" type="none"/>
            <a:tailEnd len="sm" w="sm" type="none"/>
          </a:ln>
        </p:spPr>
      </p:cxnSp>
      <p:cxnSp>
        <p:nvCxnSpPr>
          <p:cNvPr id="742" name="Google Shape;742;p8"/>
          <p:cNvCxnSpPr/>
          <p:nvPr/>
        </p:nvCxnSpPr>
        <p:spPr>
          <a:xfrm rot="10800000">
            <a:off x="7476570" y="2700786"/>
            <a:ext cx="491700" cy="0"/>
          </a:xfrm>
          <a:prstGeom prst="straightConnector1">
            <a:avLst/>
          </a:prstGeom>
          <a:noFill/>
          <a:ln cap="flat" cmpd="sng" w="9525">
            <a:solidFill>
              <a:schemeClr val="dk1"/>
            </a:solidFill>
            <a:prstDash val="solid"/>
            <a:miter lim="800000"/>
            <a:headEnd len="sm" w="sm" type="none"/>
            <a:tailEnd len="sm" w="sm" type="none"/>
          </a:ln>
        </p:spPr>
      </p:cxnSp>
      <p:cxnSp>
        <p:nvCxnSpPr>
          <p:cNvPr id="743" name="Google Shape;743;p8"/>
          <p:cNvCxnSpPr/>
          <p:nvPr/>
        </p:nvCxnSpPr>
        <p:spPr>
          <a:xfrm rot="10800000">
            <a:off x="6969886" y="2700786"/>
            <a:ext cx="491700" cy="0"/>
          </a:xfrm>
          <a:prstGeom prst="straightConnector1">
            <a:avLst/>
          </a:prstGeom>
          <a:noFill/>
          <a:ln cap="flat" cmpd="sng" w="9525">
            <a:solidFill>
              <a:schemeClr val="dk1"/>
            </a:solidFill>
            <a:prstDash val="solid"/>
            <a:miter lim="800000"/>
            <a:headEnd len="sm" w="sm" type="none"/>
            <a:tailEnd len="sm" w="sm" type="none"/>
          </a:ln>
        </p:spPr>
      </p:cxnSp>
      <p:cxnSp>
        <p:nvCxnSpPr>
          <p:cNvPr id="744" name="Google Shape;744;p8"/>
          <p:cNvCxnSpPr/>
          <p:nvPr/>
        </p:nvCxnSpPr>
        <p:spPr>
          <a:xfrm flipH="1">
            <a:off x="7012974" y="2265733"/>
            <a:ext cx="286800" cy="387900"/>
          </a:xfrm>
          <a:prstGeom prst="straightConnector1">
            <a:avLst/>
          </a:prstGeom>
          <a:noFill/>
          <a:ln cap="flat" cmpd="sng" w="9525">
            <a:solidFill>
              <a:schemeClr val="dk1"/>
            </a:solidFill>
            <a:prstDash val="solid"/>
            <a:miter lim="800000"/>
            <a:headEnd len="sm" w="sm" type="none"/>
            <a:tailEnd len="sm" w="sm" type="none"/>
          </a:ln>
        </p:spPr>
      </p:cxnSp>
      <p:cxnSp>
        <p:nvCxnSpPr>
          <p:cNvPr id="745" name="Google Shape;745;p8"/>
          <p:cNvCxnSpPr/>
          <p:nvPr/>
        </p:nvCxnSpPr>
        <p:spPr>
          <a:xfrm>
            <a:off x="7355107" y="2265733"/>
            <a:ext cx="0" cy="405300"/>
          </a:xfrm>
          <a:prstGeom prst="straightConnector1">
            <a:avLst/>
          </a:prstGeom>
          <a:noFill/>
          <a:ln cap="flat" cmpd="sng" w="9525">
            <a:solidFill>
              <a:schemeClr val="dk1"/>
            </a:solidFill>
            <a:prstDash val="solid"/>
            <a:miter lim="800000"/>
            <a:headEnd len="sm" w="sm" type="none"/>
            <a:tailEnd len="sm" w="sm" type="none"/>
          </a:ln>
        </p:spPr>
      </p:cxnSp>
      <p:cxnSp>
        <p:nvCxnSpPr>
          <p:cNvPr id="746" name="Google Shape;746;p8"/>
          <p:cNvCxnSpPr/>
          <p:nvPr/>
        </p:nvCxnSpPr>
        <p:spPr>
          <a:xfrm>
            <a:off x="7658556" y="1700999"/>
            <a:ext cx="366000" cy="629400"/>
          </a:xfrm>
          <a:prstGeom prst="straightConnector1">
            <a:avLst/>
          </a:prstGeom>
          <a:noFill/>
          <a:ln cap="flat" cmpd="sng" w="9525">
            <a:solidFill>
              <a:schemeClr val="dk1"/>
            </a:solidFill>
            <a:prstDash val="solid"/>
            <a:miter lim="800000"/>
            <a:headEnd len="sm" w="sm" type="none"/>
            <a:tailEnd len="sm" w="sm" type="none"/>
          </a:ln>
        </p:spPr>
      </p:cxnSp>
      <p:cxnSp>
        <p:nvCxnSpPr>
          <p:cNvPr id="747" name="Google Shape;747;p8"/>
          <p:cNvCxnSpPr/>
          <p:nvPr/>
        </p:nvCxnSpPr>
        <p:spPr>
          <a:xfrm flipH="1">
            <a:off x="7404368" y="1656239"/>
            <a:ext cx="285300" cy="521100"/>
          </a:xfrm>
          <a:prstGeom prst="straightConnector1">
            <a:avLst/>
          </a:prstGeom>
          <a:noFill/>
          <a:ln cap="flat" cmpd="sng" w="12700">
            <a:solidFill>
              <a:schemeClr val="dk1"/>
            </a:solidFill>
            <a:prstDash val="solid"/>
            <a:miter lim="800000"/>
            <a:headEnd len="sm" w="sm" type="none"/>
            <a:tailEnd len="sm" w="sm" type="none"/>
          </a:ln>
        </p:spPr>
      </p:cxnSp>
      <p:grpSp>
        <p:nvGrpSpPr>
          <p:cNvPr id="748" name="Google Shape;748;p8"/>
          <p:cNvGrpSpPr/>
          <p:nvPr/>
        </p:nvGrpSpPr>
        <p:grpSpPr>
          <a:xfrm>
            <a:off x="5726984" y="1230473"/>
            <a:ext cx="2684150" cy="2730213"/>
            <a:chOff x="7562238" y="2127325"/>
            <a:chExt cx="3578867" cy="3640284"/>
          </a:xfrm>
        </p:grpSpPr>
        <p:grpSp>
          <p:nvGrpSpPr>
            <p:cNvPr id="749" name="Google Shape;749;p8"/>
            <p:cNvGrpSpPr/>
            <p:nvPr/>
          </p:nvGrpSpPr>
          <p:grpSpPr>
            <a:xfrm>
              <a:off x="7857253" y="2127325"/>
              <a:ext cx="3283852" cy="3640284"/>
              <a:chOff x="7881336" y="2104198"/>
              <a:chExt cx="3283852" cy="3640284"/>
            </a:xfrm>
          </p:grpSpPr>
          <p:cxnSp>
            <p:nvCxnSpPr>
              <p:cNvPr id="750" name="Google Shape;750;p8"/>
              <p:cNvCxnSpPr/>
              <p:nvPr/>
            </p:nvCxnSpPr>
            <p:spPr>
              <a:xfrm flipH="1" rot="5400000">
                <a:off x="9813692" y="5228612"/>
                <a:ext cx="388062" cy="7560"/>
              </a:xfrm>
              <a:prstGeom prst="straightConnector1">
                <a:avLst/>
              </a:prstGeom>
              <a:noFill/>
              <a:ln cap="flat" cmpd="sng" w="12700">
                <a:solidFill>
                  <a:schemeClr val="dk1"/>
                </a:solidFill>
                <a:prstDash val="solid"/>
                <a:round/>
                <a:headEnd len="med" w="med" type="none"/>
                <a:tailEnd len="med" w="med" type="none"/>
              </a:ln>
            </p:spPr>
          </p:cxnSp>
          <p:cxnSp>
            <p:nvCxnSpPr>
              <p:cNvPr id="751" name="Google Shape;751;p8"/>
              <p:cNvCxnSpPr/>
              <p:nvPr/>
            </p:nvCxnSpPr>
            <p:spPr>
              <a:xfrm rot="10800000">
                <a:off x="10234009" y="5382159"/>
                <a:ext cx="0" cy="114300"/>
              </a:xfrm>
              <a:prstGeom prst="straightConnector1">
                <a:avLst/>
              </a:prstGeom>
              <a:noFill/>
              <a:ln cap="flat" cmpd="sng" w="12700">
                <a:solidFill>
                  <a:schemeClr val="dk1"/>
                </a:solidFill>
                <a:prstDash val="solid"/>
                <a:round/>
                <a:headEnd len="med" w="med" type="none"/>
                <a:tailEnd len="med" w="med" type="none"/>
              </a:ln>
            </p:spPr>
          </p:cxnSp>
          <p:cxnSp>
            <p:nvCxnSpPr>
              <p:cNvPr id="752" name="Google Shape;752;p8"/>
              <p:cNvCxnSpPr/>
              <p:nvPr/>
            </p:nvCxnSpPr>
            <p:spPr>
              <a:xfrm>
                <a:off x="9457042" y="4815390"/>
                <a:ext cx="524483" cy="261537"/>
              </a:xfrm>
              <a:prstGeom prst="straightConnector1">
                <a:avLst/>
              </a:prstGeom>
              <a:noFill/>
              <a:ln cap="flat" cmpd="sng" w="9525">
                <a:solidFill>
                  <a:schemeClr val="dk1"/>
                </a:solidFill>
                <a:prstDash val="solid"/>
                <a:round/>
                <a:headEnd len="med" w="med" type="none"/>
                <a:tailEnd len="med" w="med" type="none"/>
              </a:ln>
            </p:spPr>
          </p:cxnSp>
          <p:cxnSp>
            <p:nvCxnSpPr>
              <p:cNvPr id="753" name="Google Shape;753;p8"/>
              <p:cNvCxnSpPr/>
              <p:nvPr/>
            </p:nvCxnSpPr>
            <p:spPr>
              <a:xfrm flipH="1" rot="10800000">
                <a:off x="8874149" y="4815390"/>
                <a:ext cx="569255" cy="246266"/>
              </a:xfrm>
              <a:prstGeom prst="straightConnector1">
                <a:avLst/>
              </a:prstGeom>
              <a:noFill/>
              <a:ln cap="flat" cmpd="sng" w="9525">
                <a:solidFill>
                  <a:schemeClr val="dk1"/>
                </a:solidFill>
                <a:prstDash val="solid"/>
                <a:round/>
                <a:headEnd len="med" w="med" type="none"/>
                <a:tailEnd len="med" w="med" type="none"/>
              </a:ln>
            </p:spPr>
          </p:cxnSp>
          <p:cxnSp>
            <p:nvCxnSpPr>
              <p:cNvPr id="754" name="Google Shape;754;p8"/>
              <p:cNvCxnSpPr/>
              <p:nvPr/>
            </p:nvCxnSpPr>
            <p:spPr>
              <a:xfrm>
                <a:off x="8845827" y="5085749"/>
                <a:ext cx="1030502" cy="0"/>
              </a:xfrm>
              <a:prstGeom prst="straightConnector1">
                <a:avLst/>
              </a:prstGeom>
              <a:noFill/>
              <a:ln cap="flat" cmpd="sng" w="9525">
                <a:solidFill>
                  <a:schemeClr val="dk1"/>
                </a:solidFill>
                <a:prstDash val="solid"/>
                <a:round/>
                <a:headEnd len="med" w="med" type="none"/>
                <a:tailEnd len="med" w="med" type="none"/>
              </a:ln>
            </p:spPr>
          </p:cxnSp>
          <p:cxnSp>
            <p:nvCxnSpPr>
              <p:cNvPr id="755" name="Google Shape;755;p8"/>
              <p:cNvCxnSpPr/>
              <p:nvPr/>
            </p:nvCxnSpPr>
            <p:spPr>
              <a:xfrm>
                <a:off x="8234290" y="5094207"/>
                <a:ext cx="226800" cy="127000"/>
              </a:xfrm>
              <a:prstGeom prst="straightConnector1">
                <a:avLst/>
              </a:prstGeom>
              <a:noFill/>
              <a:ln cap="flat" cmpd="sng" w="9525">
                <a:solidFill>
                  <a:schemeClr val="dk1"/>
                </a:solidFill>
                <a:prstDash val="solid"/>
                <a:round/>
                <a:headEnd len="med" w="med" type="none"/>
                <a:tailEnd len="med" w="med" type="none"/>
              </a:ln>
            </p:spPr>
          </p:cxnSp>
          <p:cxnSp>
            <p:nvCxnSpPr>
              <p:cNvPr id="756" name="Google Shape;756;p8"/>
              <p:cNvCxnSpPr/>
              <p:nvPr/>
            </p:nvCxnSpPr>
            <p:spPr>
              <a:xfrm flipH="1" rot="10800000">
                <a:off x="7972450" y="5267343"/>
                <a:ext cx="412750" cy="127000"/>
              </a:xfrm>
              <a:prstGeom prst="straightConnector1">
                <a:avLst/>
              </a:prstGeom>
              <a:noFill/>
              <a:ln cap="flat" cmpd="sng" w="9525">
                <a:solidFill>
                  <a:schemeClr val="dk1"/>
                </a:solidFill>
                <a:prstDash val="solid"/>
                <a:round/>
                <a:headEnd len="med" w="med" type="none"/>
                <a:tailEnd len="med" w="med" type="none"/>
              </a:ln>
            </p:spPr>
          </p:cxnSp>
          <p:cxnSp>
            <p:nvCxnSpPr>
              <p:cNvPr id="757" name="Google Shape;757;p8"/>
              <p:cNvCxnSpPr/>
              <p:nvPr/>
            </p:nvCxnSpPr>
            <p:spPr>
              <a:xfrm flipH="1">
                <a:off x="8397900" y="5259125"/>
                <a:ext cx="68080" cy="293968"/>
              </a:xfrm>
              <a:prstGeom prst="straightConnector1">
                <a:avLst/>
              </a:prstGeom>
              <a:noFill/>
              <a:ln cap="flat" cmpd="sng" w="9525">
                <a:solidFill>
                  <a:schemeClr val="dk1"/>
                </a:solidFill>
                <a:prstDash val="solid"/>
                <a:round/>
                <a:headEnd len="med" w="med" type="none"/>
                <a:tailEnd len="med" w="med" type="none"/>
              </a:ln>
            </p:spPr>
          </p:cxnSp>
          <p:cxnSp>
            <p:nvCxnSpPr>
              <p:cNvPr id="758" name="Google Shape;758;p8"/>
              <p:cNvCxnSpPr/>
              <p:nvPr/>
            </p:nvCxnSpPr>
            <p:spPr>
              <a:xfrm rot="10800000">
                <a:off x="8512814" y="5284804"/>
                <a:ext cx="280374" cy="269876"/>
              </a:xfrm>
              <a:prstGeom prst="straightConnector1">
                <a:avLst/>
              </a:prstGeom>
              <a:noFill/>
              <a:ln cap="flat" cmpd="sng" w="9525">
                <a:solidFill>
                  <a:schemeClr val="dk1"/>
                </a:solidFill>
                <a:prstDash val="solid"/>
                <a:round/>
                <a:headEnd len="med" w="med" type="none"/>
                <a:tailEnd len="med" w="med" type="none"/>
              </a:ln>
            </p:spPr>
          </p:cxnSp>
          <p:cxnSp>
            <p:nvCxnSpPr>
              <p:cNvPr id="759" name="Google Shape;759;p8"/>
              <p:cNvCxnSpPr/>
              <p:nvPr/>
            </p:nvCxnSpPr>
            <p:spPr>
              <a:xfrm>
                <a:off x="8512814" y="5234921"/>
                <a:ext cx="914184" cy="468622"/>
              </a:xfrm>
              <a:prstGeom prst="straightConnector1">
                <a:avLst/>
              </a:prstGeom>
              <a:noFill/>
              <a:ln cap="flat" cmpd="sng" w="9525">
                <a:solidFill>
                  <a:schemeClr val="dk1"/>
                </a:solidFill>
                <a:prstDash val="solid"/>
                <a:round/>
                <a:headEnd len="med" w="med" type="none"/>
                <a:tailEnd len="med" w="med" type="none"/>
              </a:ln>
            </p:spPr>
          </p:cxnSp>
          <p:cxnSp>
            <p:nvCxnSpPr>
              <p:cNvPr id="760" name="Google Shape;760;p8"/>
              <p:cNvCxnSpPr/>
              <p:nvPr/>
            </p:nvCxnSpPr>
            <p:spPr>
              <a:xfrm>
                <a:off x="8271861" y="3806843"/>
                <a:ext cx="0" cy="131762"/>
              </a:xfrm>
              <a:prstGeom prst="straightConnector1">
                <a:avLst/>
              </a:prstGeom>
              <a:noFill/>
              <a:ln cap="flat" cmpd="sng" w="9525">
                <a:solidFill>
                  <a:schemeClr val="dk1"/>
                </a:solidFill>
                <a:prstDash val="solid"/>
                <a:round/>
                <a:headEnd len="med" w="med" type="none"/>
                <a:tailEnd len="med" w="med" type="none"/>
              </a:ln>
            </p:spPr>
          </p:cxnSp>
          <p:cxnSp>
            <p:nvCxnSpPr>
              <p:cNvPr id="761" name="Google Shape;761;p8"/>
              <p:cNvCxnSpPr/>
              <p:nvPr/>
            </p:nvCxnSpPr>
            <p:spPr>
              <a:xfrm flipH="1" rot="10800000">
                <a:off x="7881336" y="4017980"/>
                <a:ext cx="168275" cy="3175"/>
              </a:xfrm>
              <a:prstGeom prst="straightConnector1">
                <a:avLst/>
              </a:prstGeom>
              <a:noFill/>
              <a:ln cap="flat" cmpd="sng" w="9525">
                <a:solidFill>
                  <a:schemeClr val="dk1"/>
                </a:solidFill>
                <a:prstDash val="solid"/>
                <a:round/>
                <a:headEnd len="med" w="med" type="none"/>
                <a:tailEnd len="med" w="med" type="none"/>
              </a:ln>
            </p:spPr>
          </p:cxnSp>
          <p:cxnSp>
            <p:nvCxnSpPr>
              <p:cNvPr id="762" name="Google Shape;762;p8"/>
              <p:cNvCxnSpPr/>
              <p:nvPr/>
            </p:nvCxnSpPr>
            <p:spPr>
              <a:xfrm flipH="1" rot="5400000">
                <a:off x="9909628" y="5560344"/>
                <a:ext cx="366793" cy="1482"/>
              </a:xfrm>
              <a:prstGeom prst="straightConnector1">
                <a:avLst/>
              </a:prstGeom>
              <a:noFill/>
              <a:ln cap="flat" cmpd="sng" w="12700">
                <a:solidFill>
                  <a:schemeClr val="dk1"/>
                </a:solidFill>
                <a:prstDash val="solid"/>
                <a:round/>
                <a:headEnd len="med" w="med" type="none"/>
                <a:tailEnd len="med" w="med" type="none"/>
              </a:ln>
            </p:spPr>
          </p:cxnSp>
          <p:cxnSp>
            <p:nvCxnSpPr>
              <p:cNvPr id="763" name="Google Shape;763;p8"/>
              <p:cNvCxnSpPr/>
              <p:nvPr/>
            </p:nvCxnSpPr>
            <p:spPr>
              <a:xfrm flipH="1" rot="10800000">
                <a:off x="8483508" y="5013435"/>
                <a:ext cx="404236" cy="207771"/>
              </a:xfrm>
              <a:prstGeom prst="straightConnector1">
                <a:avLst/>
              </a:prstGeom>
              <a:noFill/>
              <a:ln cap="flat" cmpd="sng" w="9525">
                <a:solidFill>
                  <a:schemeClr val="dk1"/>
                </a:solidFill>
                <a:prstDash val="solid"/>
                <a:round/>
                <a:headEnd len="med" w="med" type="none"/>
                <a:tailEnd len="med" w="med" type="none"/>
              </a:ln>
            </p:spPr>
          </p:cxnSp>
          <p:cxnSp>
            <p:nvCxnSpPr>
              <p:cNvPr id="764" name="Google Shape;764;p8"/>
              <p:cNvCxnSpPr/>
              <p:nvPr/>
            </p:nvCxnSpPr>
            <p:spPr>
              <a:xfrm flipH="1">
                <a:off x="10124718" y="2146305"/>
                <a:ext cx="761467" cy="577355"/>
              </a:xfrm>
              <a:prstGeom prst="straightConnector1">
                <a:avLst/>
              </a:prstGeom>
              <a:noFill/>
              <a:ln cap="flat" cmpd="sng" w="12700">
                <a:solidFill>
                  <a:schemeClr val="dk1"/>
                </a:solidFill>
                <a:prstDash val="solid"/>
                <a:miter lim="800000"/>
                <a:headEnd len="sm" w="sm" type="none"/>
                <a:tailEnd len="sm" w="sm" type="none"/>
              </a:ln>
            </p:spPr>
          </p:cxnSp>
          <p:cxnSp>
            <p:nvCxnSpPr>
              <p:cNvPr id="765" name="Google Shape;765;p8"/>
              <p:cNvCxnSpPr/>
              <p:nvPr/>
            </p:nvCxnSpPr>
            <p:spPr>
              <a:xfrm flipH="1">
                <a:off x="10124718" y="2245186"/>
                <a:ext cx="3970" cy="518461"/>
              </a:xfrm>
              <a:prstGeom prst="straightConnector1">
                <a:avLst/>
              </a:prstGeom>
              <a:noFill/>
              <a:ln cap="flat" cmpd="sng" w="12700">
                <a:solidFill>
                  <a:schemeClr val="dk1"/>
                </a:solidFill>
                <a:prstDash val="solid"/>
                <a:miter lim="800000"/>
                <a:headEnd len="sm" w="sm" type="none"/>
                <a:tailEnd len="sm" w="sm" type="none"/>
              </a:ln>
            </p:spPr>
          </p:cxnSp>
          <p:cxnSp>
            <p:nvCxnSpPr>
              <p:cNvPr id="766" name="Google Shape;766;p8"/>
              <p:cNvCxnSpPr/>
              <p:nvPr/>
            </p:nvCxnSpPr>
            <p:spPr>
              <a:xfrm flipH="1">
                <a:off x="10696218" y="2177379"/>
                <a:ext cx="149360" cy="518461"/>
              </a:xfrm>
              <a:prstGeom prst="straightConnector1">
                <a:avLst/>
              </a:prstGeom>
              <a:noFill/>
              <a:ln cap="flat" cmpd="sng" w="12700">
                <a:solidFill>
                  <a:schemeClr val="dk1"/>
                </a:solidFill>
                <a:prstDash val="solid"/>
                <a:miter lim="800000"/>
                <a:headEnd len="sm" w="sm" type="none"/>
                <a:tailEnd len="sm" w="sm" type="none"/>
              </a:ln>
            </p:spPr>
          </p:cxnSp>
          <p:cxnSp>
            <p:nvCxnSpPr>
              <p:cNvPr id="767" name="Google Shape;767;p8"/>
              <p:cNvCxnSpPr/>
              <p:nvPr/>
            </p:nvCxnSpPr>
            <p:spPr>
              <a:xfrm flipH="1">
                <a:off x="10166249" y="2695840"/>
                <a:ext cx="574283" cy="27820"/>
              </a:xfrm>
              <a:prstGeom prst="straightConnector1">
                <a:avLst/>
              </a:prstGeom>
              <a:noFill/>
              <a:ln cap="flat" cmpd="sng" w="12700">
                <a:solidFill>
                  <a:schemeClr val="dk1"/>
                </a:solidFill>
                <a:prstDash val="solid"/>
                <a:miter lim="800000"/>
                <a:headEnd len="sm" w="sm" type="none"/>
                <a:tailEnd len="sm" w="sm" type="none"/>
              </a:ln>
            </p:spPr>
          </p:cxnSp>
          <p:cxnSp>
            <p:nvCxnSpPr>
              <p:cNvPr id="768" name="Google Shape;768;p8"/>
              <p:cNvCxnSpPr/>
              <p:nvPr/>
            </p:nvCxnSpPr>
            <p:spPr>
              <a:xfrm flipH="1">
                <a:off x="10093625" y="2146305"/>
                <a:ext cx="788589" cy="98881"/>
              </a:xfrm>
              <a:prstGeom prst="straightConnector1">
                <a:avLst/>
              </a:prstGeom>
              <a:noFill/>
              <a:ln cap="flat" cmpd="sng" w="12700">
                <a:solidFill>
                  <a:schemeClr val="dk1"/>
                </a:solidFill>
                <a:prstDash val="solid"/>
                <a:miter lim="800000"/>
                <a:headEnd len="sm" w="sm" type="none"/>
                <a:tailEnd len="sm" w="sm" type="none"/>
              </a:ln>
            </p:spPr>
          </p:cxnSp>
          <p:cxnSp>
            <p:nvCxnSpPr>
              <p:cNvPr id="769" name="Google Shape;769;p8"/>
              <p:cNvCxnSpPr/>
              <p:nvPr/>
            </p:nvCxnSpPr>
            <p:spPr>
              <a:xfrm flipH="1">
                <a:off x="10886186" y="2104198"/>
                <a:ext cx="279002" cy="42107"/>
              </a:xfrm>
              <a:prstGeom prst="straightConnector1">
                <a:avLst/>
              </a:prstGeom>
              <a:noFill/>
              <a:ln cap="flat" cmpd="sng" w="12700">
                <a:solidFill>
                  <a:schemeClr val="dk1"/>
                </a:solidFill>
                <a:prstDash val="solid"/>
                <a:miter lim="800000"/>
                <a:headEnd len="sm" w="sm" type="none"/>
                <a:tailEnd len="sm" w="sm" type="none"/>
              </a:ln>
            </p:spPr>
          </p:cxnSp>
          <p:cxnSp>
            <p:nvCxnSpPr>
              <p:cNvPr id="770" name="Google Shape;770;p8"/>
              <p:cNvCxnSpPr/>
              <p:nvPr/>
            </p:nvCxnSpPr>
            <p:spPr>
              <a:xfrm rot="10800000">
                <a:off x="10706077" y="2695840"/>
                <a:ext cx="353541" cy="67807"/>
              </a:xfrm>
              <a:prstGeom prst="straightConnector1">
                <a:avLst/>
              </a:prstGeom>
              <a:noFill/>
              <a:ln cap="flat" cmpd="sng" w="12700">
                <a:solidFill>
                  <a:schemeClr val="dk1"/>
                </a:solidFill>
                <a:prstDash val="solid"/>
                <a:miter lim="800000"/>
                <a:headEnd len="sm" w="sm" type="none"/>
                <a:tailEnd len="sm" w="sm" type="none"/>
              </a:ln>
            </p:spPr>
          </p:cxnSp>
          <p:cxnSp>
            <p:nvCxnSpPr>
              <p:cNvPr id="771" name="Google Shape;771;p8"/>
              <p:cNvCxnSpPr/>
              <p:nvPr/>
            </p:nvCxnSpPr>
            <p:spPr>
              <a:xfrm flipH="1">
                <a:off x="8793306" y="2245186"/>
                <a:ext cx="1300319" cy="606622"/>
              </a:xfrm>
              <a:prstGeom prst="straightConnector1">
                <a:avLst/>
              </a:prstGeom>
              <a:noFill/>
              <a:ln cap="flat" cmpd="sng" w="12700">
                <a:solidFill>
                  <a:schemeClr val="dk1"/>
                </a:solidFill>
                <a:prstDash val="solid"/>
                <a:miter lim="800000"/>
                <a:headEnd len="sm" w="sm" type="none"/>
                <a:tailEnd len="sm" w="sm" type="none"/>
              </a:ln>
            </p:spPr>
          </p:cxnSp>
          <p:cxnSp>
            <p:nvCxnSpPr>
              <p:cNvPr id="772" name="Google Shape;772;p8"/>
              <p:cNvCxnSpPr/>
              <p:nvPr/>
            </p:nvCxnSpPr>
            <p:spPr>
              <a:xfrm flipH="1" rot="10800000">
                <a:off x="9402788" y="4090252"/>
                <a:ext cx="429324" cy="705603"/>
              </a:xfrm>
              <a:prstGeom prst="straightConnector1">
                <a:avLst/>
              </a:prstGeom>
              <a:noFill/>
              <a:ln cap="flat" cmpd="sng" w="9525">
                <a:solidFill>
                  <a:schemeClr val="dk1"/>
                </a:solidFill>
                <a:prstDash val="solid"/>
                <a:round/>
                <a:headEnd len="med" w="med" type="none"/>
                <a:tailEnd len="med" w="med" type="none"/>
              </a:ln>
            </p:spPr>
          </p:cxnSp>
          <p:cxnSp>
            <p:nvCxnSpPr>
              <p:cNvPr id="773" name="Google Shape;773;p8"/>
              <p:cNvCxnSpPr/>
              <p:nvPr/>
            </p:nvCxnSpPr>
            <p:spPr>
              <a:xfrm flipH="1" rot="10800000">
                <a:off x="8268637" y="4024329"/>
                <a:ext cx="969051" cy="3175"/>
              </a:xfrm>
              <a:prstGeom prst="straightConnector1">
                <a:avLst/>
              </a:prstGeom>
              <a:noFill/>
              <a:ln cap="flat" cmpd="sng" w="9525">
                <a:solidFill>
                  <a:schemeClr val="dk1"/>
                </a:solidFill>
                <a:prstDash val="solid"/>
                <a:round/>
                <a:headEnd len="med" w="med" type="none"/>
                <a:tailEnd len="med" w="med" type="none"/>
              </a:ln>
            </p:spPr>
          </p:cxnSp>
        </p:grpSp>
        <p:pic>
          <p:nvPicPr>
            <p:cNvPr descr="antenna_radiation_stylized" id="774" name="Google Shape;774;p8"/>
            <p:cNvPicPr preferRelativeResize="0"/>
            <p:nvPr/>
          </p:nvPicPr>
          <p:blipFill rotWithShape="1">
            <a:blip r:embed="rId3">
              <a:alphaModFix/>
            </a:blip>
            <a:srcRect b="0" l="0" r="0" t="0"/>
            <a:stretch/>
          </p:blipFill>
          <p:spPr>
            <a:xfrm>
              <a:off x="7562238" y="3813930"/>
              <a:ext cx="506412" cy="106009"/>
            </a:xfrm>
            <a:prstGeom prst="rect">
              <a:avLst/>
            </a:prstGeom>
            <a:noFill/>
            <a:ln>
              <a:noFill/>
            </a:ln>
          </p:spPr>
        </p:pic>
        <p:pic>
          <p:nvPicPr>
            <p:cNvPr descr="antenna_radiation_stylized" id="775" name="Google Shape;775;p8"/>
            <p:cNvPicPr preferRelativeResize="0"/>
            <p:nvPr/>
          </p:nvPicPr>
          <p:blipFill rotWithShape="1">
            <a:blip r:embed="rId4">
              <a:alphaModFix/>
            </a:blip>
            <a:srcRect b="0" l="0" r="0" t="0"/>
            <a:stretch/>
          </p:blipFill>
          <p:spPr>
            <a:xfrm>
              <a:off x="9242073" y="5480938"/>
              <a:ext cx="452014" cy="95159"/>
            </a:xfrm>
            <a:prstGeom prst="rect">
              <a:avLst/>
            </a:prstGeom>
            <a:noFill/>
            <a:ln>
              <a:noFill/>
            </a:ln>
          </p:spPr>
        </p:pic>
        <p:pic>
          <p:nvPicPr>
            <p:cNvPr descr="cell_tower_radiation copy" id="776" name="Google Shape;776;p8"/>
            <p:cNvPicPr preferRelativeResize="0"/>
            <p:nvPr/>
          </p:nvPicPr>
          <p:blipFill rotWithShape="1">
            <a:blip r:embed="rId5">
              <a:alphaModFix/>
            </a:blip>
            <a:srcRect b="0" l="0" r="0" t="0"/>
            <a:stretch/>
          </p:blipFill>
          <p:spPr>
            <a:xfrm>
              <a:off x="7980866" y="2158167"/>
              <a:ext cx="457200" cy="332766"/>
            </a:xfrm>
            <a:prstGeom prst="rect">
              <a:avLst/>
            </a:prstGeom>
            <a:noFill/>
            <a:ln>
              <a:noFill/>
            </a:ln>
          </p:spPr>
        </p:pic>
        <p:sp>
          <p:nvSpPr>
            <p:cNvPr id="777" name="Google Shape;777;p8"/>
            <p:cNvSpPr/>
            <p:nvPr/>
          </p:nvSpPr>
          <p:spPr>
            <a:xfrm>
              <a:off x="8174541" y="2292995"/>
              <a:ext cx="52388" cy="49485"/>
            </a:xfrm>
            <a:prstGeom prst="ellipse">
              <a:avLst/>
            </a:prstGeom>
            <a:solidFill>
              <a:schemeClr val="dk2"/>
            </a:solidFill>
            <a:ln cap="flat" cmpd="sng" w="9525">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cxnSp>
        <p:nvCxnSpPr>
          <p:cNvPr id="778" name="Google Shape;778;p8"/>
          <p:cNvCxnSpPr/>
          <p:nvPr/>
        </p:nvCxnSpPr>
        <p:spPr>
          <a:xfrm>
            <a:off x="6211200" y="1660249"/>
            <a:ext cx="171000" cy="130800"/>
          </a:xfrm>
          <a:prstGeom prst="straightConnector1">
            <a:avLst/>
          </a:prstGeom>
          <a:noFill/>
          <a:ln cap="flat" cmpd="sng" w="9525">
            <a:solidFill>
              <a:schemeClr val="dk1"/>
            </a:solidFill>
            <a:prstDash val="solid"/>
            <a:round/>
            <a:headEnd len="med" w="med" type="none"/>
            <a:tailEnd len="med" w="med" type="none"/>
          </a:ln>
        </p:spPr>
      </p:cxnSp>
      <p:grpSp>
        <p:nvGrpSpPr>
          <p:cNvPr id="779" name="Google Shape;779;p8"/>
          <p:cNvGrpSpPr/>
          <p:nvPr/>
        </p:nvGrpSpPr>
        <p:grpSpPr>
          <a:xfrm>
            <a:off x="6093328" y="1367012"/>
            <a:ext cx="223838" cy="348006"/>
            <a:chOff x="3130" y="3288"/>
            <a:chExt cx="410" cy="742"/>
          </a:xfrm>
        </p:grpSpPr>
        <p:cxnSp>
          <p:nvCxnSpPr>
            <p:cNvPr id="780" name="Google Shape;780;p8"/>
            <p:cNvCxnSpPr/>
            <p:nvPr/>
          </p:nvCxnSpPr>
          <p:spPr>
            <a:xfrm flipH="1">
              <a:off x="3130" y="3288"/>
              <a:ext cx="205" cy="672"/>
            </a:xfrm>
            <a:prstGeom prst="straightConnector1">
              <a:avLst/>
            </a:prstGeom>
            <a:noFill/>
            <a:ln cap="flat" cmpd="sng" w="19050">
              <a:solidFill>
                <a:schemeClr val="dk1"/>
              </a:solidFill>
              <a:prstDash val="solid"/>
              <a:round/>
              <a:headEnd len="med" w="med" type="none"/>
              <a:tailEnd len="med" w="med" type="none"/>
            </a:ln>
          </p:spPr>
        </p:cxnSp>
        <p:cxnSp>
          <p:nvCxnSpPr>
            <p:cNvPr id="781" name="Google Shape;781;p8"/>
            <p:cNvCxnSpPr/>
            <p:nvPr/>
          </p:nvCxnSpPr>
          <p:spPr>
            <a:xfrm>
              <a:off x="3335" y="3288"/>
              <a:ext cx="205" cy="669"/>
            </a:xfrm>
            <a:prstGeom prst="straightConnector1">
              <a:avLst/>
            </a:prstGeom>
            <a:noFill/>
            <a:ln cap="flat" cmpd="sng" w="19050">
              <a:solidFill>
                <a:schemeClr val="dk1"/>
              </a:solidFill>
              <a:prstDash val="solid"/>
              <a:round/>
              <a:headEnd len="med" w="med" type="none"/>
              <a:tailEnd len="med" w="med" type="none"/>
            </a:ln>
          </p:spPr>
        </p:cxnSp>
        <p:cxnSp>
          <p:nvCxnSpPr>
            <p:cNvPr id="782" name="Google Shape;782;p8"/>
            <p:cNvCxnSpPr/>
            <p:nvPr/>
          </p:nvCxnSpPr>
          <p:spPr>
            <a:xfrm>
              <a:off x="3130" y="3957"/>
              <a:ext cx="205" cy="73"/>
            </a:xfrm>
            <a:prstGeom prst="straightConnector1">
              <a:avLst/>
            </a:prstGeom>
            <a:noFill/>
            <a:ln cap="flat" cmpd="sng" w="19050">
              <a:solidFill>
                <a:schemeClr val="dk1"/>
              </a:solidFill>
              <a:prstDash val="solid"/>
              <a:round/>
              <a:headEnd len="med" w="med" type="none"/>
              <a:tailEnd len="med" w="med" type="none"/>
            </a:ln>
          </p:spPr>
        </p:cxnSp>
        <p:cxnSp>
          <p:nvCxnSpPr>
            <p:cNvPr id="783" name="Google Shape;783;p8"/>
            <p:cNvCxnSpPr/>
            <p:nvPr/>
          </p:nvCxnSpPr>
          <p:spPr>
            <a:xfrm flipH="1">
              <a:off x="3335" y="3957"/>
              <a:ext cx="205" cy="73"/>
            </a:xfrm>
            <a:prstGeom prst="straightConnector1">
              <a:avLst/>
            </a:prstGeom>
            <a:noFill/>
            <a:ln cap="flat" cmpd="sng" w="19050">
              <a:solidFill>
                <a:schemeClr val="dk1"/>
              </a:solidFill>
              <a:prstDash val="solid"/>
              <a:round/>
              <a:headEnd len="med" w="med" type="none"/>
              <a:tailEnd len="med" w="med" type="none"/>
            </a:ln>
          </p:spPr>
        </p:cxnSp>
        <p:cxnSp>
          <p:nvCxnSpPr>
            <p:cNvPr id="784" name="Google Shape;784;p8"/>
            <p:cNvCxnSpPr/>
            <p:nvPr/>
          </p:nvCxnSpPr>
          <p:spPr>
            <a:xfrm>
              <a:off x="3335" y="3303"/>
              <a:ext cx="0" cy="727"/>
            </a:xfrm>
            <a:prstGeom prst="straightConnector1">
              <a:avLst/>
            </a:prstGeom>
            <a:noFill/>
            <a:ln cap="flat" cmpd="sng" w="19050">
              <a:solidFill>
                <a:schemeClr val="dk1"/>
              </a:solidFill>
              <a:prstDash val="solid"/>
              <a:round/>
              <a:headEnd len="med" w="med" type="none"/>
              <a:tailEnd len="med" w="med" type="none"/>
            </a:ln>
          </p:spPr>
        </p:cxnSp>
        <p:cxnSp>
          <p:nvCxnSpPr>
            <p:cNvPr id="785" name="Google Shape;785;p8"/>
            <p:cNvCxnSpPr/>
            <p:nvPr/>
          </p:nvCxnSpPr>
          <p:spPr>
            <a:xfrm flipH="1" rot="10800000">
              <a:off x="3130" y="3888"/>
              <a:ext cx="205" cy="72"/>
            </a:xfrm>
            <a:prstGeom prst="straightConnector1">
              <a:avLst/>
            </a:prstGeom>
            <a:noFill/>
            <a:ln cap="flat" cmpd="sng" w="19050">
              <a:solidFill>
                <a:schemeClr val="dk1"/>
              </a:solidFill>
              <a:prstDash val="solid"/>
              <a:round/>
              <a:headEnd len="med" w="med" type="none"/>
              <a:tailEnd len="med" w="med" type="none"/>
            </a:ln>
          </p:spPr>
        </p:cxnSp>
        <p:cxnSp>
          <p:nvCxnSpPr>
            <p:cNvPr id="786" name="Google Shape;786;p8"/>
            <p:cNvCxnSpPr/>
            <p:nvPr/>
          </p:nvCxnSpPr>
          <p:spPr>
            <a:xfrm rot="10800000">
              <a:off x="3335" y="3888"/>
              <a:ext cx="205" cy="69"/>
            </a:xfrm>
            <a:prstGeom prst="straightConnector1">
              <a:avLst/>
            </a:prstGeom>
            <a:noFill/>
            <a:ln cap="flat" cmpd="sng" w="19050">
              <a:solidFill>
                <a:schemeClr val="dk1"/>
              </a:solidFill>
              <a:prstDash val="solid"/>
              <a:round/>
              <a:headEnd len="med" w="med" type="none"/>
              <a:tailEnd len="med" w="med" type="none"/>
            </a:ln>
          </p:spPr>
        </p:cxnSp>
        <p:cxnSp>
          <p:nvCxnSpPr>
            <p:cNvPr id="787" name="Google Shape;787;p8"/>
            <p:cNvCxnSpPr/>
            <p:nvPr/>
          </p:nvCxnSpPr>
          <p:spPr>
            <a:xfrm>
              <a:off x="3217" y="3668"/>
              <a:ext cx="118" cy="55"/>
            </a:xfrm>
            <a:prstGeom prst="straightConnector1">
              <a:avLst/>
            </a:prstGeom>
            <a:noFill/>
            <a:ln cap="flat" cmpd="sng" w="19050">
              <a:solidFill>
                <a:schemeClr val="dk1"/>
              </a:solidFill>
              <a:prstDash val="solid"/>
              <a:round/>
              <a:headEnd len="med" w="med" type="none"/>
              <a:tailEnd len="med" w="med" type="none"/>
            </a:ln>
          </p:spPr>
        </p:cxnSp>
        <p:cxnSp>
          <p:nvCxnSpPr>
            <p:cNvPr id="788" name="Google Shape;788;p8"/>
            <p:cNvCxnSpPr/>
            <p:nvPr/>
          </p:nvCxnSpPr>
          <p:spPr>
            <a:xfrm flipH="1" rot="10800000">
              <a:off x="3335" y="3668"/>
              <a:ext cx="124" cy="55"/>
            </a:xfrm>
            <a:prstGeom prst="straightConnector1">
              <a:avLst/>
            </a:prstGeom>
            <a:noFill/>
            <a:ln cap="flat" cmpd="sng" w="19050">
              <a:solidFill>
                <a:schemeClr val="dk1"/>
              </a:solidFill>
              <a:prstDash val="solid"/>
              <a:round/>
              <a:headEnd len="med" w="med" type="none"/>
              <a:tailEnd len="med" w="med" type="none"/>
            </a:ln>
          </p:spPr>
        </p:cxnSp>
        <p:cxnSp>
          <p:nvCxnSpPr>
            <p:cNvPr id="789" name="Google Shape;789;p8"/>
            <p:cNvCxnSpPr/>
            <p:nvPr/>
          </p:nvCxnSpPr>
          <p:spPr>
            <a:xfrm>
              <a:off x="3178" y="3766"/>
              <a:ext cx="152" cy="75"/>
            </a:xfrm>
            <a:prstGeom prst="straightConnector1">
              <a:avLst/>
            </a:prstGeom>
            <a:noFill/>
            <a:ln cap="flat" cmpd="sng" w="19050">
              <a:solidFill>
                <a:schemeClr val="dk1"/>
              </a:solidFill>
              <a:prstDash val="solid"/>
              <a:round/>
              <a:headEnd len="med" w="med" type="none"/>
              <a:tailEnd len="med" w="med" type="none"/>
            </a:ln>
          </p:spPr>
        </p:cxnSp>
        <p:cxnSp>
          <p:nvCxnSpPr>
            <p:cNvPr id="790" name="Google Shape;790;p8"/>
            <p:cNvCxnSpPr/>
            <p:nvPr/>
          </p:nvCxnSpPr>
          <p:spPr>
            <a:xfrm flipH="1" rot="10800000">
              <a:off x="3335" y="3781"/>
              <a:ext cx="153" cy="66"/>
            </a:xfrm>
            <a:prstGeom prst="straightConnector1">
              <a:avLst/>
            </a:prstGeom>
            <a:noFill/>
            <a:ln cap="flat" cmpd="sng" w="19050">
              <a:solidFill>
                <a:schemeClr val="dk1"/>
              </a:solidFill>
              <a:prstDash val="solid"/>
              <a:round/>
              <a:headEnd len="med" w="med" type="none"/>
              <a:tailEnd len="med" w="med" type="none"/>
            </a:ln>
          </p:spPr>
        </p:cxnSp>
        <p:cxnSp>
          <p:nvCxnSpPr>
            <p:cNvPr id="791" name="Google Shape;791;p8"/>
            <p:cNvCxnSpPr/>
            <p:nvPr/>
          </p:nvCxnSpPr>
          <p:spPr>
            <a:xfrm flipH="1" rot="10800000">
              <a:off x="3335" y="3567"/>
              <a:ext cx="78" cy="27"/>
            </a:xfrm>
            <a:prstGeom prst="straightConnector1">
              <a:avLst/>
            </a:prstGeom>
            <a:noFill/>
            <a:ln cap="flat" cmpd="sng" w="19050">
              <a:solidFill>
                <a:schemeClr val="dk1"/>
              </a:solidFill>
              <a:prstDash val="solid"/>
              <a:round/>
              <a:headEnd len="med" w="med" type="none"/>
              <a:tailEnd len="med" w="med" type="none"/>
            </a:ln>
          </p:spPr>
        </p:cxnSp>
        <p:cxnSp>
          <p:nvCxnSpPr>
            <p:cNvPr id="792" name="Google Shape;792;p8"/>
            <p:cNvCxnSpPr/>
            <p:nvPr/>
          </p:nvCxnSpPr>
          <p:spPr>
            <a:xfrm flipH="1" rot="10800000">
              <a:off x="3335" y="3428"/>
              <a:ext cx="49" cy="21"/>
            </a:xfrm>
            <a:prstGeom prst="straightConnector1">
              <a:avLst/>
            </a:prstGeom>
            <a:noFill/>
            <a:ln cap="flat" cmpd="sng" w="19050">
              <a:solidFill>
                <a:schemeClr val="dk1"/>
              </a:solidFill>
              <a:prstDash val="solid"/>
              <a:round/>
              <a:headEnd len="med" w="med" type="none"/>
              <a:tailEnd len="med" w="med" type="none"/>
            </a:ln>
          </p:spPr>
        </p:cxnSp>
        <p:cxnSp>
          <p:nvCxnSpPr>
            <p:cNvPr id="793" name="Google Shape;793;p8"/>
            <p:cNvCxnSpPr/>
            <p:nvPr/>
          </p:nvCxnSpPr>
          <p:spPr>
            <a:xfrm>
              <a:off x="3247" y="3558"/>
              <a:ext cx="95" cy="36"/>
            </a:xfrm>
            <a:prstGeom prst="straightConnector1">
              <a:avLst/>
            </a:prstGeom>
            <a:noFill/>
            <a:ln cap="flat" cmpd="sng" w="19050">
              <a:solidFill>
                <a:schemeClr val="dk1"/>
              </a:solidFill>
              <a:prstDash val="solid"/>
              <a:round/>
              <a:headEnd len="med" w="med" type="none"/>
              <a:tailEnd len="med" w="med" type="none"/>
            </a:ln>
          </p:spPr>
        </p:cxnSp>
        <p:cxnSp>
          <p:nvCxnSpPr>
            <p:cNvPr id="794" name="Google Shape;794;p8"/>
            <p:cNvCxnSpPr/>
            <p:nvPr/>
          </p:nvCxnSpPr>
          <p:spPr>
            <a:xfrm>
              <a:off x="3289" y="3422"/>
              <a:ext cx="55" cy="36"/>
            </a:xfrm>
            <a:prstGeom prst="straightConnector1">
              <a:avLst/>
            </a:prstGeom>
            <a:noFill/>
            <a:ln cap="flat" cmpd="sng" w="19050">
              <a:solidFill>
                <a:schemeClr val="dk1"/>
              </a:solidFill>
              <a:prstDash val="solid"/>
              <a:round/>
              <a:headEnd len="med" w="med" type="none"/>
              <a:tailEnd len="med" w="med" type="none"/>
            </a:ln>
          </p:spPr>
        </p:cxnSp>
      </p:grpSp>
      <p:pic>
        <p:nvPicPr>
          <p:cNvPr descr="access_point_stylized_small" id="795" name="Google Shape;795;p8"/>
          <p:cNvPicPr preferRelativeResize="0"/>
          <p:nvPr/>
        </p:nvPicPr>
        <p:blipFill rotWithShape="1">
          <a:blip r:embed="rId6">
            <a:alphaModFix/>
          </a:blip>
          <a:srcRect b="0" l="0" r="0" t="0"/>
          <a:stretch/>
        </p:blipFill>
        <p:spPr>
          <a:xfrm>
            <a:off x="5765716" y="2531404"/>
            <a:ext cx="277627" cy="230063"/>
          </a:xfrm>
          <a:prstGeom prst="rect">
            <a:avLst/>
          </a:prstGeom>
          <a:noFill/>
          <a:ln>
            <a:noFill/>
          </a:ln>
        </p:spPr>
      </p:pic>
      <p:pic>
        <p:nvPicPr>
          <p:cNvPr descr="access_point_stylized_small" id="796" name="Google Shape;796;p8"/>
          <p:cNvPicPr preferRelativeResize="0"/>
          <p:nvPr/>
        </p:nvPicPr>
        <p:blipFill rotWithShape="1">
          <a:blip r:embed="rId6">
            <a:alphaModFix/>
          </a:blip>
          <a:srcRect b="0" l="0" r="0" t="0"/>
          <a:stretch/>
        </p:blipFill>
        <p:spPr>
          <a:xfrm>
            <a:off x="7023263" y="3778153"/>
            <a:ext cx="285701" cy="238098"/>
          </a:xfrm>
          <a:prstGeom prst="rect">
            <a:avLst/>
          </a:prstGeom>
          <a:noFill/>
          <a:ln>
            <a:noFill/>
          </a:ln>
        </p:spPr>
      </p:pic>
      <p:grpSp>
        <p:nvGrpSpPr>
          <p:cNvPr id="797" name="Google Shape;797;p8"/>
          <p:cNvGrpSpPr/>
          <p:nvPr/>
        </p:nvGrpSpPr>
        <p:grpSpPr>
          <a:xfrm>
            <a:off x="7442234" y="3639242"/>
            <a:ext cx="232207" cy="143115"/>
            <a:chOff x="3668110" y="2448910"/>
            <a:chExt cx="3794234" cy="2165130"/>
          </a:xfrm>
        </p:grpSpPr>
        <p:sp>
          <p:nvSpPr>
            <p:cNvPr id="798" name="Google Shape;798;p8"/>
            <p:cNvSpPr/>
            <p:nvPr/>
          </p:nvSpPr>
          <p:spPr>
            <a:xfrm>
              <a:off x="3668110" y="3741409"/>
              <a:ext cx="3780587" cy="872631"/>
            </a:xfrm>
            <a:prstGeom prst="rect">
              <a:avLst/>
            </a:prstGeom>
            <a:gradFill>
              <a:gsLst>
                <a:gs pos="0">
                  <a:srgbClr val="B8C2C9"/>
                </a:gs>
                <a:gs pos="21000">
                  <a:schemeClr val="lt1"/>
                </a:gs>
                <a:gs pos="60000">
                  <a:srgbClr val="D6DCE0"/>
                </a:gs>
                <a:gs pos="100000">
                  <a:srgbClr val="B8C2C9"/>
                </a:gs>
              </a:gsLst>
              <a:lin ang="0" scaled="0"/>
            </a:gradFill>
            <a:ln cap="flat" cmpd="sng" w="9525">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99" name="Google Shape;799;p8"/>
            <p:cNvSpPr/>
            <p:nvPr/>
          </p:nvSpPr>
          <p:spPr>
            <a:xfrm>
              <a:off x="3678620" y="2448910"/>
              <a:ext cx="3783724" cy="1324303"/>
            </a:xfrm>
            <a:custGeom>
              <a:rect b="b" l="l" r="r" t="t"/>
              <a:pathLst>
                <a:path extrusionOk="0" h="1324303" w="3783724">
                  <a:moveTo>
                    <a:pt x="0" y="1313793"/>
                  </a:moveTo>
                  <a:lnTo>
                    <a:pt x="0" y="1313793"/>
                  </a:lnTo>
                  <a:lnTo>
                    <a:pt x="252248" y="0"/>
                  </a:lnTo>
                  <a:lnTo>
                    <a:pt x="3415862" y="21020"/>
                  </a:lnTo>
                  <a:lnTo>
                    <a:pt x="3783724" y="1324303"/>
                  </a:lnTo>
                  <a:lnTo>
                    <a:pt x="0" y="1313793"/>
                  </a:lnTo>
                  <a:close/>
                </a:path>
              </a:pathLst>
            </a:cu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800" name="Google Shape;800;p8"/>
            <p:cNvGrpSpPr/>
            <p:nvPr/>
          </p:nvGrpSpPr>
          <p:grpSpPr>
            <a:xfrm>
              <a:off x="3941376" y="2603243"/>
              <a:ext cx="3202061" cy="1066110"/>
              <a:chOff x="7939341" y="3037317"/>
              <a:chExt cx="897649" cy="353919"/>
            </a:xfrm>
          </p:grpSpPr>
          <p:sp>
            <p:nvSpPr>
              <p:cNvPr id="801" name="Google Shape;801;p8"/>
              <p:cNvSpPr/>
              <p:nvPr/>
            </p:nvSpPr>
            <p:spPr>
              <a:xfrm>
                <a:off x="7964170" y="30373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2" name="Google Shape;802;p8"/>
              <p:cNvSpPr/>
              <p:nvPr/>
            </p:nvSpPr>
            <p:spPr>
              <a:xfrm>
                <a:off x="8519948" y="32067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3" name="Google Shape;803;p8"/>
              <p:cNvSpPr/>
              <p:nvPr/>
            </p:nvSpPr>
            <p:spPr>
              <a:xfrm>
                <a:off x="7939341" y="32067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4" name="Google Shape;804;p8"/>
              <p:cNvSpPr/>
              <p:nvPr/>
            </p:nvSpPr>
            <p:spPr>
              <a:xfrm>
                <a:off x="8047413" y="31234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grpSp>
        <p:nvGrpSpPr>
          <p:cNvPr id="805" name="Google Shape;805;p8"/>
          <p:cNvGrpSpPr/>
          <p:nvPr/>
        </p:nvGrpSpPr>
        <p:grpSpPr>
          <a:xfrm>
            <a:off x="6562942" y="3360424"/>
            <a:ext cx="295354" cy="163895"/>
            <a:chOff x="7493876" y="2774731"/>
            <a:chExt cx="1481958" cy="894622"/>
          </a:xfrm>
        </p:grpSpPr>
        <p:sp>
          <p:nvSpPr>
            <p:cNvPr id="806" name="Google Shape;806;p8"/>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807" name="Google Shape;807;p8"/>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808" name="Google Shape;808;p8"/>
            <p:cNvGrpSpPr/>
            <p:nvPr/>
          </p:nvGrpSpPr>
          <p:grpSpPr>
            <a:xfrm>
              <a:off x="7713663" y="2848339"/>
              <a:ext cx="1042107" cy="425543"/>
              <a:chOff x="7786941" y="2884917"/>
              <a:chExt cx="897649" cy="353919"/>
            </a:xfrm>
          </p:grpSpPr>
          <p:sp>
            <p:nvSpPr>
              <p:cNvPr id="809" name="Google Shape;809;p8"/>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10" name="Google Shape;810;p8"/>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11" name="Google Shape;811;p8"/>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12" name="Google Shape;812;p8"/>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grpSp>
        <p:nvGrpSpPr>
          <p:cNvPr id="813" name="Google Shape;813;p8"/>
          <p:cNvGrpSpPr/>
          <p:nvPr/>
        </p:nvGrpSpPr>
        <p:grpSpPr>
          <a:xfrm>
            <a:off x="6288851" y="3530789"/>
            <a:ext cx="232207" cy="143115"/>
            <a:chOff x="3668110" y="2448910"/>
            <a:chExt cx="3794234" cy="2165130"/>
          </a:xfrm>
        </p:grpSpPr>
        <p:sp>
          <p:nvSpPr>
            <p:cNvPr id="814" name="Google Shape;814;p8"/>
            <p:cNvSpPr/>
            <p:nvPr/>
          </p:nvSpPr>
          <p:spPr>
            <a:xfrm>
              <a:off x="3668110" y="3741409"/>
              <a:ext cx="3780587" cy="872631"/>
            </a:xfrm>
            <a:prstGeom prst="rect">
              <a:avLst/>
            </a:prstGeom>
            <a:gradFill>
              <a:gsLst>
                <a:gs pos="0">
                  <a:srgbClr val="B8C2C9"/>
                </a:gs>
                <a:gs pos="21000">
                  <a:schemeClr val="lt1"/>
                </a:gs>
                <a:gs pos="60000">
                  <a:srgbClr val="D6DCE0"/>
                </a:gs>
                <a:gs pos="100000">
                  <a:srgbClr val="B8C2C9"/>
                </a:gs>
              </a:gsLst>
              <a:lin ang="0" scaled="0"/>
            </a:gradFill>
            <a:ln cap="flat" cmpd="sng" w="9525">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15" name="Google Shape;815;p8"/>
            <p:cNvSpPr/>
            <p:nvPr/>
          </p:nvSpPr>
          <p:spPr>
            <a:xfrm>
              <a:off x="3678620" y="2448910"/>
              <a:ext cx="3783724" cy="1324303"/>
            </a:xfrm>
            <a:custGeom>
              <a:rect b="b" l="l" r="r" t="t"/>
              <a:pathLst>
                <a:path extrusionOk="0" h="1324303" w="3783724">
                  <a:moveTo>
                    <a:pt x="0" y="1313793"/>
                  </a:moveTo>
                  <a:lnTo>
                    <a:pt x="0" y="1313793"/>
                  </a:lnTo>
                  <a:lnTo>
                    <a:pt x="252248" y="0"/>
                  </a:lnTo>
                  <a:lnTo>
                    <a:pt x="3415862" y="21020"/>
                  </a:lnTo>
                  <a:lnTo>
                    <a:pt x="3783724" y="1324303"/>
                  </a:lnTo>
                  <a:lnTo>
                    <a:pt x="0" y="1313793"/>
                  </a:lnTo>
                  <a:close/>
                </a:path>
              </a:pathLst>
            </a:cu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816" name="Google Shape;816;p8"/>
            <p:cNvGrpSpPr/>
            <p:nvPr/>
          </p:nvGrpSpPr>
          <p:grpSpPr>
            <a:xfrm>
              <a:off x="3941376" y="2603243"/>
              <a:ext cx="3202061" cy="1066110"/>
              <a:chOff x="7939341" y="3037317"/>
              <a:chExt cx="897649" cy="353919"/>
            </a:xfrm>
          </p:grpSpPr>
          <p:sp>
            <p:nvSpPr>
              <p:cNvPr id="817" name="Google Shape;817;p8"/>
              <p:cNvSpPr/>
              <p:nvPr/>
            </p:nvSpPr>
            <p:spPr>
              <a:xfrm>
                <a:off x="7964170" y="30373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18" name="Google Shape;818;p8"/>
              <p:cNvSpPr/>
              <p:nvPr/>
            </p:nvSpPr>
            <p:spPr>
              <a:xfrm>
                <a:off x="8519948" y="32067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19" name="Google Shape;819;p8"/>
              <p:cNvSpPr/>
              <p:nvPr/>
            </p:nvSpPr>
            <p:spPr>
              <a:xfrm>
                <a:off x="7939341" y="32067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20" name="Google Shape;820;p8"/>
              <p:cNvSpPr/>
              <p:nvPr/>
            </p:nvSpPr>
            <p:spPr>
              <a:xfrm>
                <a:off x="8047413" y="31234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grpSp>
        <p:nvGrpSpPr>
          <p:cNvPr id="821" name="Google Shape;821;p8"/>
          <p:cNvGrpSpPr/>
          <p:nvPr/>
        </p:nvGrpSpPr>
        <p:grpSpPr>
          <a:xfrm>
            <a:off x="6385236" y="1744289"/>
            <a:ext cx="265270" cy="126231"/>
            <a:chOff x="7493876" y="2774731"/>
            <a:chExt cx="1481958" cy="894622"/>
          </a:xfrm>
        </p:grpSpPr>
        <p:sp>
          <p:nvSpPr>
            <p:cNvPr id="822" name="Google Shape;822;p8"/>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823" name="Google Shape;823;p8"/>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824" name="Google Shape;824;p8"/>
            <p:cNvGrpSpPr/>
            <p:nvPr/>
          </p:nvGrpSpPr>
          <p:grpSpPr>
            <a:xfrm>
              <a:off x="7713663" y="2848339"/>
              <a:ext cx="1042107" cy="425543"/>
              <a:chOff x="7786941" y="2884917"/>
              <a:chExt cx="897649" cy="353919"/>
            </a:xfrm>
          </p:grpSpPr>
          <p:sp>
            <p:nvSpPr>
              <p:cNvPr id="825" name="Google Shape;825;p8"/>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26" name="Google Shape;826;p8"/>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27" name="Google Shape;827;p8"/>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28" name="Google Shape;828;p8"/>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grpSp>
        <p:nvGrpSpPr>
          <p:cNvPr id="829" name="Google Shape;829;p8"/>
          <p:cNvGrpSpPr/>
          <p:nvPr/>
        </p:nvGrpSpPr>
        <p:grpSpPr>
          <a:xfrm>
            <a:off x="8218853" y="2336106"/>
            <a:ext cx="128338" cy="72822"/>
            <a:chOff x="7493876" y="2774731"/>
            <a:chExt cx="1481958" cy="894622"/>
          </a:xfrm>
        </p:grpSpPr>
        <p:sp>
          <p:nvSpPr>
            <p:cNvPr id="830" name="Google Shape;830;p8"/>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831" name="Google Shape;831;p8"/>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832" name="Google Shape;832;p8"/>
            <p:cNvGrpSpPr/>
            <p:nvPr/>
          </p:nvGrpSpPr>
          <p:grpSpPr>
            <a:xfrm>
              <a:off x="7713663" y="2848339"/>
              <a:ext cx="1042107" cy="425543"/>
              <a:chOff x="7786941" y="2884917"/>
              <a:chExt cx="897649" cy="353919"/>
            </a:xfrm>
          </p:grpSpPr>
          <p:sp>
            <p:nvSpPr>
              <p:cNvPr id="833" name="Google Shape;833;p8"/>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34" name="Google Shape;834;p8"/>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35" name="Google Shape;835;p8"/>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36" name="Google Shape;836;p8"/>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grpSp>
        <p:nvGrpSpPr>
          <p:cNvPr id="837" name="Google Shape;837;p8"/>
          <p:cNvGrpSpPr/>
          <p:nvPr/>
        </p:nvGrpSpPr>
        <p:grpSpPr>
          <a:xfrm>
            <a:off x="7863322" y="2257138"/>
            <a:ext cx="265270" cy="148776"/>
            <a:chOff x="7493876" y="2774731"/>
            <a:chExt cx="1481958" cy="894622"/>
          </a:xfrm>
        </p:grpSpPr>
        <p:sp>
          <p:nvSpPr>
            <p:cNvPr id="838" name="Google Shape;838;p8"/>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839" name="Google Shape;839;p8"/>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840" name="Google Shape;840;p8"/>
            <p:cNvGrpSpPr/>
            <p:nvPr/>
          </p:nvGrpSpPr>
          <p:grpSpPr>
            <a:xfrm>
              <a:off x="7713663" y="2848339"/>
              <a:ext cx="1042107" cy="425543"/>
              <a:chOff x="7786941" y="2884917"/>
              <a:chExt cx="897649" cy="353919"/>
            </a:xfrm>
          </p:grpSpPr>
          <p:sp>
            <p:nvSpPr>
              <p:cNvPr id="841" name="Google Shape;841;p8"/>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42" name="Google Shape;842;p8"/>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43" name="Google Shape;843;p8"/>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44" name="Google Shape;844;p8"/>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grpSp>
        <p:nvGrpSpPr>
          <p:cNvPr id="845" name="Google Shape;845;p8"/>
          <p:cNvGrpSpPr/>
          <p:nvPr/>
        </p:nvGrpSpPr>
        <p:grpSpPr>
          <a:xfrm>
            <a:off x="7516908" y="1286753"/>
            <a:ext cx="265270" cy="148776"/>
            <a:chOff x="7493876" y="2774731"/>
            <a:chExt cx="1481958" cy="894622"/>
          </a:xfrm>
        </p:grpSpPr>
        <p:sp>
          <p:nvSpPr>
            <p:cNvPr id="846" name="Google Shape;846;p8"/>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847" name="Google Shape;847;p8"/>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848" name="Google Shape;848;p8"/>
            <p:cNvGrpSpPr/>
            <p:nvPr/>
          </p:nvGrpSpPr>
          <p:grpSpPr>
            <a:xfrm>
              <a:off x="7713663" y="2848339"/>
              <a:ext cx="1042107" cy="425543"/>
              <a:chOff x="7786941" y="2884917"/>
              <a:chExt cx="897649" cy="353919"/>
            </a:xfrm>
          </p:grpSpPr>
          <p:sp>
            <p:nvSpPr>
              <p:cNvPr id="849" name="Google Shape;849;p8"/>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50" name="Google Shape;850;p8"/>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51" name="Google Shape;851;p8"/>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52" name="Google Shape;852;p8"/>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grpSp>
        <p:nvGrpSpPr>
          <p:cNvPr id="853" name="Google Shape;853;p8"/>
          <p:cNvGrpSpPr/>
          <p:nvPr/>
        </p:nvGrpSpPr>
        <p:grpSpPr>
          <a:xfrm>
            <a:off x="7950776" y="1595059"/>
            <a:ext cx="265270" cy="148776"/>
            <a:chOff x="7493876" y="2774731"/>
            <a:chExt cx="1481958" cy="894622"/>
          </a:xfrm>
        </p:grpSpPr>
        <p:sp>
          <p:nvSpPr>
            <p:cNvPr id="854" name="Google Shape;854;p8"/>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855" name="Google Shape;855;p8"/>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856" name="Google Shape;856;p8"/>
            <p:cNvGrpSpPr/>
            <p:nvPr/>
          </p:nvGrpSpPr>
          <p:grpSpPr>
            <a:xfrm>
              <a:off x="7713663" y="2848339"/>
              <a:ext cx="1042107" cy="425543"/>
              <a:chOff x="7786941" y="2884917"/>
              <a:chExt cx="897649" cy="353919"/>
            </a:xfrm>
          </p:grpSpPr>
          <p:sp>
            <p:nvSpPr>
              <p:cNvPr id="857" name="Google Shape;857;p8"/>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58" name="Google Shape;858;p8"/>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59" name="Google Shape;859;p8"/>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60" name="Google Shape;860;p8"/>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grpSp>
        <p:nvGrpSpPr>
          <p:cNvPr id="861" name="Google Shape;861;p8"/>
          <p:cNvGrpSpPr/>
          <p:nvPr/>
        </p:nvGrpSpPr>
        <p:grpSpPr>
          <a:xfrm>
            <a:off x="8038234" y="1216006"/>
            <a:ext cx="265270" cy="148776"/>
            <a:chOff x="7493876" y="2774731"/>
            <a:chExt cx="1481958" cy="894622"/>
          </a:xfrm>
        </p:grpSpPr>
        <p:sp>
          <p:nvSpPr>
            <p:cNvPr id="862" name="Google Shape;862;p8"/>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863" name="Google Shape;863;p8"/>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864" name="Google Shape;864;p8"/>
            <p:cNvGrpSpPr/>
            <p:nvPr/>
          </p:nvGrpSpPr>
          <p:grpSpPr>
            <a:xfrm>
              <a:off x="7713663" y="2848339"/>
              <a:ext cx="1042107" cy="425543"/>
              <a:chOff x="7786941" y="2884917"/>
              <a:chExt cx="897649" cy="353919"/>
            </a:xfrm>
          </p:grpSpPr>
          <p:sp>
            <p:nvSpPr>
              <p:cNvPr id="865" name="Google Shape;865;p8"/>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66" name="Google Shape;866;p8"/>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67" name="Google Shape;867;p8"/>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68" name="Google Shape;868;p8"/>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grpSp>
        <p:nvGrpSpPr>
          <p:cNvPr id="869" name="Google Shape;869;p8"/>
          <p:cNvGrpSpPr/>
          <p:nvPr/>
        </p:nvGrpSpPr>
        <p:grpSpPr>
          <a:xfrm>
            <a:off x="7540460" y="1631208"/>
            <a:ext cx="265270" cy="148776"/>
            <a:chOff x="7493876" y="2774731"/>
            <a:chExt cx="1481958" cy="894622"/>
          </a:xfrm>
        </p:grpSpPr>
        <p:sp>
          <p:nvSpPr>
            <p:cNvPr id="870" name="Google Shape;870;p8"/>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871" name="Google Shape;871;p8"/>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872" name="Google Shape;872;p8"/>
            <p:cNvGrpSpPr/>
            <p:nvPr/>
          </p:nvGrpSpPr>
          <p:grpSpPr>
            <a:xfrm>
              <a:off x="7713663" y="2848339"/>
              <a:ext cx="1042107" cy="425543"/>
              <a:chOff x="7786941" y="2884917"/>
              <a:chExt cx="897649" cy="353919"/>
            </a:xfrm>
          </p:grpSpPr>
          <p:sp>
            <p:nvSpPr>
              <p:cNvPr id="873" name="Google Shape;873;p8"/>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74" name="Google Shape;874;p8"/>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75" name="Google Shape;875;p8"/>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76" name="Google Shape;876;p8"/>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grpSp>
        <p:nvGrpSpPr>
          <p:cNvPr id="877" name="Google Shape;877;p8"/>
          <p:cNvGrpSpPr/>
          <p:nvPr/>
        </p:nvGrpSpPr>
        <p:grpSpPr>
          <a:xfrm>
            <a:off x="7177804" y="2180622"/>
            <a:ext cx="275348" cy="180266"/>
            <a:chOff x="7493876" y="2774731"/>
            <a:chExt cx="1481958" cy="894622"/>
          </a:xfrm>
        </p:grpSpPr>
        <p:sp>
          <p:nvSpPr>
            <p:cNvPr id="878" name="Google Shape;878;p8"/>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879" name="Google Shape;879;p8"/>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880" name="Google Shape;880;p8"/>
            <p:cNvGrpSpPr/>
            <p:nvPr/>
          </p:nvGrpSpPr>
          <p:grpSpPr>
            <a:xfrm>
              <a:off x="7713663" y="2848339"/>
              <a:ext cx="1042107" cy="425543"/>
              <a:chOff x="7786941" y="2884917"/>
              <a:chExt cx="897649" cy="353919"/>
            </a:xfrm>
          </p:grpSpPr>
          <p:sp>
            <p:nvSpPr>
              <p:cNvPr id="881" name="Google Shape;881;p8"/>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82" name="Google Shape;882;p8"/>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83" name="Google Shape;883;p8"/>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84" name="Google Shape;884;p8"/>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grpSp>
        <p:nvGrpSpPr>
          <p:cNvPr id="885" name="Google Shape;885;p8"/>
          <p:cNvGrpSpPr/>
          <p:nvPr/>
        </p:nvGrpSpPr>
        <p:grpSpPr>
          <a:xfrm>
            <a:off x="7836810" y="2629278"/>
            <a:ext cx="265270" cy="148776"/>
            <a:chOff x="7493876" y="2774731"/>
            <a:chExt cx="1481958" cy="894622"/>
          </a:xfrm>
        </p:grpSpPr>
        <p:sp>
          <p:nvSpPr>
            <p:cNvPr id="886" name="Google Shape;886;p8"/>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887" name="Google Shape;887;p8"/>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888" name="Google Shape;888;p8"/>
            <p:cNvGrpSpPr/>
            <p:nvPr/>
          </p:nvGrpSpPr>
          <p:grpSpPr>
            <a:xfrm>
              <a:off x="7713663" y="2848339"/>
              <a:ext cx="1042107" cy="425543"/>
              <a:chOff x="7786941" y="2884917"/>
              <a:chExt cx="897649" cy="353919"/>
            </a:xfrm>
          </p:grpSpPr>
          <p:sp>
            <p:nvSpPr>
              <p:cNvPr id="889" name="Google Shape;889;p8"/>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90" name="Google Shape;890;p8"/>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91" name="Google Shape;891;p8"/>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92" name="Google Shape;892;p8"/>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grpSp>
        <p:nvGrpSpPr>
          <p:cNvPr id="893" name="Google Shape;893;p8"/>
          <p:cNvGrpSpPr/>
          <p:nvPr/>
        </p:nvGrpSpPr>
        <p:grpSpPr>
          <a:xfrm>
            <a:off x="8249513" y="2912000"/>
            <a:ext cx="171166" cy="90357"/>
            <a:chOff x="7493876" y="2774731"/>
            <a:chExt cx="1481958" cy="894622"/>
          </a:xfrm>
        </p:grpSpPr>
        <p:sp>
          <p:nvSpPr>
            <p:cNvPr id="894" name="Google Shape;894;p8"/>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895" name="Google Shape;895;p8"/>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896" name="Google Shape;896;p8"/>
            <p:cNvGrpSpPr/>
            <p:nvPr/>
          </p:nvGrpSpPr>
          <p:grpSpPr>
            <a:xfrm>
              <a:off x="7713663" y="2848339"/>
              <a:ext cx="1042107" cy="425543"/>
              <a:chOff x="7786941" y="2884917"/>
              <a:chExt cx="897649" cy="353919"/>
            </a:xfrm>
          </p:grpSpPr>
          <p:sp>
            <p:nvSpPr>
              <p:cNvPr id="897" name="Google Shape;897;p8"/>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98" name="Google Shape;898;p8"/>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99" name="Google Shape;899;p8"/>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00" name="Google Shape;900;p8"/>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grpSp>
        <p:nvGrpSpPr>
          <p:cNvPr id="901" name="Google Shape;901;p8"/>
          <p:cNvGrpSpPr/>
          <p:nvPr/>
        </p:nvGrpSpPr>
        <p:grpSpPr>
          <a:xfrm>
            <a:off x="5634611" y="1402439"/>
            <a:ext cx="401240" cy="311162"/>
            <a:chOff x="7432700" y="2327293"/>
            <a:chExt cx="534987" cy="414882"/>
          </a:xfrm>
        </p:grpSpPr>
        <p:pic>
          <p:nvPicPr>
            <p:cNvPr descr="antenna_stylized" id="902" name="Google Shape;902;p8"/>
            <p:cNvPicPr preferRelativeResize="0"/>
            <p:nvPr/>
          </p:nvPicPr>
          <p:blipFill rotWithShape="1">
            <a:blip r:embed="rId7">
              <a:alphaModFix/>
            </a:blip>
            <a:srcRect b="0" l="0" r="0" t="0"/>
            <a:stretch/>
          </p:blipFill>
          <p:spPr>
            <a:xfrm>
              <a:off x="7432700" y="2327293"/>
              <a:ext cx="530702" cy="223756"/>
            </a:xfrm>
            <a:prstGeom prst="rect">
              <a:avLst/>
            </a:prstGeom>
            <a:noFill/>
            <a:ln>
              <a:noFill/>
            </a:ln>
          </p:spPr>
        </p:pic>
        <p:pic>
          <p:nvPicPr>
            <p:cNvPr descr="laptop_keyboard" id="903" name="Google Shape;903;p8"/>
            <p:cNvPicPr preferRelativeResize="0"/>
            <p:nvPr/>
          </p:nvPicPr>
          <p:blipFill rotWithShape="1">
            <a:blip r:embed="rId8">
              <a:alphaModFix/>
            </a:blip>
            <a:srcRect b="0" l="0" r="0" t="0"/>
            <a:stretch/>
          </p:blipFill>
          <p:spPr>
            <a:xfrm flipH="1" rot="109064">
              <a:off x="7458407" y="2575770"/>
              <a:ext cx="437221" cy="159511"/>
            </a:xfrm>
            <a:prstGeom prst="rect">
              <a:avLst/>
            </a:prstGeom>
            <a:noFill/>
            <a:ln>
              <a:noFill/>
            </a:ln>
          </p:spPr>
        </p:pic>
        <p:sp>
          <p:nvSpPr>
            <p:cNvPr id="904" name="Google Shape;904;p8"/>
            <p:cNvSpPr/>
            <p:nvPr/>
          </p:nvSpPr>
          <p:spPr>
            <a:xfrm>
              <a:off x="7603304" y="2420984"/>
              <a:ext cx="351919" cy="208167"/>
            </a:xfrm>
            <a:custGeom>
              <a:rect b="b" l="l" r="r" t="t"/>
              <a:pathLst>
                <a:path extrusionOk="0" h="2442" w="2982">
                  <a:moveTo>
                    <a:pt x="540" y="0"/>
                  </a:moveTo>
                  <a:lnTo>
                    <a:pt x="0" y="1734"/>
                  </a:lnTo>
                  <a:lnTo>
                    <a:pt x="2394" y="2442"/>
                  </a:lnTo>
                  <a:lnTo>
                    <a:pt x="2982" y="318"/>
                  </a:lnTo>
                  <a:lnTo>
                    <a:pt x="540" y="0"/>
                  </a:lnTo>
                  <a:close/>
                </a:path>
              </a:pathLst>
            </a:custGeom>
            <a:solidFill>
              <a:schemeClr val="dk1"/>
            </a:solidFill>
            <a:ln cap="flat" cmpd="sng" w="952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screen" id="905" name="Google Shape;905;p8"/>
            <p:cNvPicPr preferRelativeResize="0"/>
            <p:nvPr/>
          </p:nvPicPr>
          <p:blipFill rotWithShape="1">
            <a:blip r:embed="rId9">
              <a:alphaModFix/>
            </a:blip>
            <a:srcRect b="0" l="0" r="0" t="0"/>
            <a:stretch/>
          </p:blipFill>
          <p:spPr>
            <a:xfrm>
              <a:off x="7620637" y="2426338"/>
              <a:ext cx="319785" cy="189429"/>
            </a:xfrm>
            <a:prstGeom prst="rect">
              <a:avLst/>
            </a:prstGeom>
            <a:noFill/>
            <a:ln>
              <a:noFill/>
            </a:ln>
          </p:spPr>
        </p:pic>
        <p:sp>
          <p:nvSpPr>
            <p:cNvPr id="906" name="Google Shape;906;p8"/>
            <p:cNvSpPr/>
            <p:nvPr/>
          </p:nvSpPr>
          <p:spPr>
            <a:xfrm>
              <a:off x="7667378" y="2414843"/>
              <a:ext cx="298167" cy="38736"/>
            </a:xfrm>
            <a:custGeom>
              <a:rect b="b" l="l" r="r" t="t"/>
              <a:pathLst>
                <a:path extrusionOk="0" h="455" w="2528">
                  <a:moveTo>
                    <a:pt x="14" y="0"/>
                  </a:moveTo>
                  <a:lnTo>
                    <a:pt x="2528" y="341"/>
                  </a:lnTo>
                  <a:lnTo>
                    <a:pt x="2480" y="455"/>
                  </a:lnTo>
                  <a:lnTo>
                    <a:pt x="0" y="86"/>
                  </a:lnTo>
                  <a:lnTo>
                    <a:pt x="14" y="0"/>
                  </a:lnTo>
                  <a:close/>
                </a:path>
              </a:pathLst>
            </a:custGeom>
            <a:gradFill>
              <a:gsLst>
                <a:gs pos="0">
                  <a:srgbClr val="000099"/>
                </a:gs>
                <a:gs pos="100000">
                  <a:srgbClr val="EAEAEA"/>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7" name="Google Shape;907;p8"/>
            <p:cNvSpPr/>
            <p:nvPr/>
          </p:nvSpPr>
          <p:spPr>
            <a:xfrm>
              <a:off x="7600188" y="2414528"/>
              <a:ext cx="82770" cy="161243"/>
            </a:xfrm>
            <a:custGeom>
              <a:rect b="b" l="l" r="r" t="t"/>
              <a:pathLst>
                <a:path extrusionOk="0" h="1893" w="702">
                  <a:moveTo>
                    <a:pt x="579" y="0"/>
                  </a:moveTo>
                  <a:lnTo>
                    <a:pt x="0" y="1869"/>
                  </a:lnTo>
                  <a:lnTo>
                    <a:pt x="114" y="1893"/>
                  </a:lnTo>
                  <a:lnTo>
                    <a:pt x="702" y="51"/>
                  </a:lnTo>
                  <a:lnTo>
                    <a:pt x="579"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p8"/>
            <p:cNvSpPr/>
            <p:nvPr/>
          </p:nvSpPr>
          <p:spPr>
            <a:xfrm>
              <a:off x="7874205" y="2443344"/>
              <a:ext cx="89197" cy="186122"/>
            </a:xfrm>
            <a:custGeom>
              <a:rect b="b" l="l" r="r" t="t"/>
              <a:pathLst>
                <a:path extrusionOk="0" h="2184" w="756">
                  <a:moveTo>
                    <a:pt x="756" y="0"/>
                  </a:moveTo>
                  <a:lnTo>
                    <a:pt x="138" y="2184"/>
                  </a:lnTo>
                  <a:lnTo>
                    <a:pt x="0" y="2148"/>
                  </a:lnTo>
                  <a:lnTo>
                    <a:pt x="606" y="78"/>
                  </a:lnTo>
                  <a:lnTo>
                    <a:pt x="756" y="0"/>
                  </a:lnTo>
                  <a:close/>
                </a:path>
              </a:pathLst>
            </a:custGeom>
            <a:gradFill>
              <a:gsLst>
                <a:gs pos="0">
                  <a:srgbClr val="DDDDDD"/>
                </a:gs>
                <a:gs pos="100000">
                  <a:schemeClr val="lt1"/>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9" name="Google Shape;909;p8"/>
            <p:cNvSpPr/>
            <p:nvPr/>
          </p:nvSpPr>
          <p:spPr>
            <a:xfrm>
              <a:off x="7599214" y="2567582"/>
              <a:ext cx="327185" cy="62828"/>
            </a:xfrm>
            <a:custGeom>
              <a:rect b="b" l="l" r="r" t="t"/>
              <a:pathLst>
                <a:path extrusionOk="0" h="738" w="2773">
                  <a:moveTo>
                    <a:pt x="33" y="0"/>
                  </a:moveTo>
                  <a:lnTo>
                    <a:pt x="0" y="99"/>
                  </a:lnTo>
                  <a:lnTo>
                    <a:pt x="2436" y="738"/>
                  </a:lnTo>
                  <a:cubicBezTo>
                    <a:pt x="2499" y="501"/>
                    <a:pt x="2773" y="727"/>
                    <a:pt x="2373" y="603"/>
                  </a:cubicBezTo>
                  <a:lnTo>
                    <a:pt x="33" y="0"/>
                  </a:lnTo>
                  <a:close/>
                </a:path>
              </a:pathLst>
            </a:custGeom>
            <a:gradFill>
              <a:gsLst>
                <a:gs pos="0">
                  <a:srgbClr val="0000CC"/>
                </a:gs>
                <a:gs pos="100000">
                  <a:schemeClr val="lt1"/>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0" name="Google Shape;910;p8"/>
            <p:cNvSpPr/>
            <p:nvPr/>
          </p:nvSpPr>
          <p:spPr>
            <a:xfrm>
              <a:off x="7884138" y="2444918"/>
              <a:ext cx="83549" cy="186909"/>
            </a:xfrm>
            <a:custGeom>
              <a:rect b="b" l="l" r="r" t="t"/>
              <a:pathLst>
                <a:path extrusionOk="0" h="1659" w="637">
                  <a:moveTo>
                    <a:pt x="615" y="0"/>
                  </a:moveTo>
                  <a:lnTo>
                    <a:pt x="637" y="0"/>
                  </a:lnTo>
                  <a:lnTo>
                    <a:pt x="68" y="1659"/>
                  </a:lnTo>
                  <a:lnTo>
                    <a:pt x="0" y="1647"/>
                  </a:lnTo>
                  <a:lnTo>
                    <a:pt x="615" y="0"/>
                  </a:lnTo>
                  <a:close/>
                </a:path>
              </a:pathLst>
            </a:custGeom>
            <a:solidFill>
              <a:srgbClr val="4D4D4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1" name="Google Shape;911;p8"/>
            <p:cNvSpPr/>
            <p:nvPr/>
          </p:nvSpPr>
          <p:spPr>
            <a:xfrm>
              <a:off x="7599603" y="2575928"/>
              <a:ext cx="290961" cy="62041"/>
            </a:xfrm>
            <a:custGeom>
              <a:rect b="b" l="l" r="r" t="t"/>
              <a:pathLst>
                <a:path extrusionOk="0" h="550" w="2216">
                  <a:moveTo>
                    <a:pt x="0" y="0"/>
                  </a:moveTo>
                  <a:lnTo>
                    <a:pt x="9" y="57"/>
                  </a:lnTo>
                  <a:lnTo>
                    <a:pt x="2164" y="550"/>
                  </a:lnTo>
                  <a:lnTo>
                    <a:pt x="2216" y="496"/>
                  </a:lnTo>
                  <a:lnTo>
                    <a:pt x="0" y="0"/>
                  </a:lnTo>
                  <a:close/>
                </a:path>
              </a:pathLst>
            </a:custGeom>
            <a:gradFill>
              <a:gsLst>
                <a:gs pos="0">
                  <a:srgbClr val="00009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12" name="Google Shape;912;p8"/>
            <p:cNvGrpSpPr/>
            <p:nvPr/>
          </p:nvGrpSpPr>
          <p:grpSpPr>
            <a:xfrm>
              <a:off x="7594735" y="2642220"/>
              <a:ext cx="98740" cy="36846"/>
              <a:chOff x="1740" y="2642"/>
              <a:chExt cx="752" cy="327"/>
            </a:xfrm>
          </p:grpSpPr>
          <p:sp>
            <p:nvSpPr>
              <p:cNvPr id="913" name="Google Shape;913;p8"/>
              <p:cNvSpPr/>
              <p:nvPr/>
            </p:nvSpPr>
            <p:spPr>
              <a:xfrm>
                <a:off x="1740" y="2642"/>
                <a:ext cx="752" cy="327"/>
              </a:xfrm>
              <a:custGeom>
                <a:rect b="b" l="l" r="r" t="t"/>
                <a:pathLst>
                  <a:path extrusionOk="0" h="327" w="752">
                    <a:moveTo>
                      <a:pt x="293" y="0"/>
                    </a:moveTo>
                    <a:lnTo>
                      <a:pt x="752" y="124"/>
                    </a:lnTo>
                    <a:lnTo>
                      <a:pt x="470" y="327"/>
                    </a:lnTo>
                    <a:lnTo>
                      <a:pt x="0" y="183"/>
                    </a:lnTo>
                    <a:lnTo>
                      <a:pt x="293"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p8"/>
              <p:cNvSpPr/>
              <p:nvPr/>
            </p:nvSpPr>
            <p:spPr>
              <a:xfrm>
                <a:off x="1754" y="2649"/>
                <a:ext cx="726" cy="311"/>
              </a:xfrm>
              <a:custGeom>
                <a:rect b="b" l="l" r="r" t="t"/>
                <a:pathLst>
                  <a:path extrusionOk="0" h="311" w="726">
                    <a:moveTo>
                      <a:pt x="282" y="0"/>
                    </a:moveTo>
                    <a:lnTo>
                      <a:pt x="726" y="119"/>
                    </a:lnTo>
                    <a:lnTo>
                      <a:pt x="457" y="311"/>
                    </a:lnTo>
                    <a:lnTo>
                      <a:pt x="0" y="173"/>
                    </a:lnTo>
                    <a:lnTo>
                      <a:pt x="282" y="0"/>
                    </a:lnTo>
                    <a:close/>
                  </a:path>
                </a:pathLst>
              </a:custGeom>
              <a:gradFill>
                <a:gsLst>
                  <a:gs pos="0">
                    <a:srgbClr val="4D4D4D"/>
                  </a:gs>
                  <a:gs pos="100000">
                    <a:srgbClr val="DDDDDD"/>
                  </a:gs>
                </a:gsLst>
                <a:lin ang="189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p8"/>
              <p:cNvSpPr/>
              <p:nvPr/>
            </p:nvSpPr>
            <p:spPr>
              <a:xfrm>
                <a:off x="1808" y="2770"/>
                <a:ext cx="258" cy="100"/>
              </a:xfrm>
              <a:custGeom>
                <a:rect b="b" l="l" r="r" t="t"/>
                <a:pathLst>
                  <a:path extrusionOk="0" h="100" w="258">
                    <a:moveTo>
                      <a:pt x="0" y="44"/>
                    </a:moveTo>
                    <a:lnTo>
                      <a:pt x="75" y="0"/>
                    </a:lnTo>
                    <a:lnTo>
                      <a:pt x="258" y="50"/>
                    </a:lnTo>
                    <a:lnTo>
                      <a:pt x="183" y="100"/>
                    </a:lnTo>
                    <a:lnTo>
                      <a:pt x="0" y="44"/>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8"/>
              <p:cNvSpPr/>
              <p:nvPr/>
            </p:nvSpPr>
            <p:spPr>
              <a:xfrm>
                <a:off x="1799" y="2816"/>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8"/>
              <p:cNvSpPr/>
              <p:nvPr/>
            </p:nvSpPr>
            <p:spPr>
              <a:xfrm>
                <a:off x="2020" y="2834"/>
                <a:ext cx="258" cy="102"/>
              </a:xfrm>
              <a:custGeom>
                <a:rect b="b" l="l" r="r" t="t"/>
                <a:pathLst>
                  <a:path extrusionOk="0" h="102" w="258">
                    <a:moveTo>
                      <a:pt x="0" y="46"/>
                    </a:moveTo>
                    <a:lnTo>
                      <a:pt x="71" y="0"/>
                    </a:lnTo>
                    <a:lnTo>
                      <a:pt x="258" y="52"/>
                    </a:lnTo>
                    <a:lnTo>
                      <a:pt x="183" y="102"/>
                    </a:lnTo>
                    <a:lnTo>
                      <a:pt x="0" y="46"/>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8"/>
              <p:cNvSpPr/>
              <p:nvPr/>
            </p:nvSpPr>
            <p:spPr>
              <a:xfrm>
                <a:off x="2011" y="2882"/>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19" name="Google Shape;919;p8"/>
            <p:cNvSpPr/>
            <p:nvPr/>
          </p:nvSpPr>
          <p:spPr>
            <a:xfrm>
              <a:off x="7763780" y="2647731"/>
              <a:ext cx="119578" cy="80936"/>
            </a:xfrm>
            <a:custGeom>
              <a:rect b="b" l="l" r="r" t="t"/>
              <a:pathLst>
                <a:path extrusionOk="0" h="792" w="990">
                  <a:moveTo>
                    <a:pt x="3" y="738"/>
                  </a:moveTo>
                  <a:lnTo>
                    <a:pt x="990" y="0"/>
                  </a:lnTo>
                  <a:lnTo>
                    <a:pt x="987" y="60"/>
                  </a:lnTo>
                  <a:lnTo>
                    <a:pt x="0" y="792"/>
                  </a:lnTo>
                  <a:lnTo>
                    <a:pt x="3" y="738"/>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p8"/>
            <p:cNvSpPr/>
            <p:nvPr/>
          </p:nvSpPr>
          <p:spPr>
            <a:xfrm>
              <a:off x="7458602" y="2654187"/>
              <a:ext cx="305957" cy="73850"/>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p8"/>
            <p:cNvSpPr/>
            <p:nvPr/>
          </p:nvSpPr>
          <p:spPr>
            <a:xfrm>
              <a:off x="7458797" y="2640645"/>
              <a:ext cx="3311" cy="14959"/>
            </a:xfrm>
            <a:custGeom>
              <a:rect b="b" l="l" r="r" t="t"/>
              <a:pathLst>
                <a:path extrusionOk="0" h="147" w="26">
                  <a:moveTo>
                    <a:pt x="26" y="10"/>
                  </a:moveTo>
                  <a:lnTo>
                    <a:pt x="23" y="147"/>
                  </a:lnTo>
                  <a:lnTo>
                    <a:pt x="0" y="144"/>
                  </a:lnTo>
                  <a:lnTo>
                    <a:pt x="3" y="0"/>
                  </a:lnTo>
                  <a:lnTo>
                    <a:pt x="26" y="1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p8"/>
            <p:cNvSpPr/>
            <p:nvPr/>
          </p:nvSpPr>
          <p:spPr>
            <a:xfrm>
              <a:off x="7458992" y="2579707"/>
              <a:ext cx="142170" cy="61883"/>
            </a:xfrm>
            <a:custGeom>
              <a:rect b="b" l="l" r="r" t="t"/>
              <a:pathLst>
                <a:path extrusionOk="0" h="606" w="1176">
                  <a:moveTo>
                    <a:pt x="1170" y="0"/>
                  </a:moveTo>
                  <a:lnTo>
                    <a:pt x="0" y="597"/>
                  </a:lnTo>
                  <a:lnTo>
                    <a:pt x="30" y="606"/>
                  </a:lnTo>
                  <a:lnTo>
                    <a:pt x="1176" y="18"/>
                  </a:lnTo>
                  <a:lnTo>
                    <a:pt x="1170"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3" name="Google Shape;923;p8"/>
            <p:cNvSpPr/>
            <p:nvPr/>
          </p:nvSpPr>
          <p:spPr>
            <a:xfrm>
              <a:off x="7468535" y="2643795"/>
              <a:ext cx="290182" cy="71016"/>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4" name="Google Shape;924;p8"/>
            <p:cNvSpPr/>
            <p:nvPr/>
          </p:nvSpPr>
          <p:spPr>
            <a:xfrm flipH="1" rot="10800000">
              <a:off x="7758327" y="2638756"/>
              <a:ext cx="118410" cy="73535"/>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25" name="Google Shape;925;p8"/>
          <p:cNvGrpSpPr/>
          <p:nvPr/>
        </p:nvGrpSpPr>
        <p:grpSpPr>
          <a:xfrm>
            <a:off x="6533641" y="1374775"/>
            <a:ext cx="398027" cy="358507"/>
            <a:chOff x="8631407" y="2290407"/>
            <a:chExt cx="530702" cy="478009"/>
          </a:xfrm>
        </p:grpSpPr>
        <p:pic>
          <p:nvPicPr>
            <p:cNvPr descr="light2.png" id="926" name="Google Shape;926;p8"/>
            <p:cNvPicPr preferRelativeResize="0"/>
            <p:nvPr/>
          </p:nvPicPr>
          <p:blipFill rotWithShape="1">
            <a:blip r:embed="rId10">
              <a:alphaModFix/>
            </a:blip>
            <a:srcRect b="0" l="0" r="0" t="0"/>
            <a:stretch/>
          </p:blipFill>
          <p:spPr>
            <a:xfrm flipH="1">
              <a:off x="8825293" y="2362969"/>
              <a:ext cx="92772" cy="405447"/>
            </a:xfrm>
            <a:prstGeom prst="rect">
              <a:avLst/>
            </a:prstGeom>
            <a:noFill/>
            <a:ln>
              <a:noFill/>
            </a:ln>
          </p:spPr>
        </p:pic>
        <p:pic>
          <p:nvPicPr>
            <p:cNvPr descr="antenna_stylized" id="927" name="Google Shape;927;p8"/>
            <p:cNvPicPr preferRelativeResize="0"/>
            <p:nvPr/>
          </p:nvPicPr>
          <p:blipFill rotWithShape="1">
            <a:blip r:embed="rId7">
              <a:alphaModFix/>
            </a:blip>
            <a:srcRect b="0" l="0" r="0" t="0"/>
            <a:stretch/>
          </p:blipFill>
          <p:spPr>
            <a:xfrm>
              <a:off x="8631407" y="2290407"/>
              <a:ext cx="530702" cy="223756"/>
            </a:xfrm>
            <a:prstGeom prst="rect">
              <a:avLst/>
            </a:prstGeom>
            <a:noFill/>
            <a:ln>
              <a:noFill/>
            </a:ln>
          </p:spPr>
        </p:pic>
      </p:grpSp>
      <p:grpSp>
        <p:nvGrpSpPr>
          <p:cNvPr id="928" name="Google Shape;928;p8"/>
          <p:cNvGrpSpPr/>
          <p:nvPr/>
        </p:nvGrpSpPr>
        <p:grpSpPr>
          <a:xfrm>
            <a:off x="6429959" y="1179322"/>
            <a:ext cx="636984" cy="169582"/>
            <a:chOff x="8493165" y="2029804"/>
            <a:chExt cx="849312" cy="226109"/>
          </a:xfrm>
        </p:grpSpPr>
        <p:pic>
          <p:nvPicPr>
            <p:cNvPr descr="car_icon_small" id="929" name="Google Shape;929;p8"/>
            <p:cNvPicPr preferRelativeResize="0"/>
            <p:nvPr/>
          </p:nvPicPr>
          <p:blipFill rotWithShape="1">
            <a:blip r:embed="rId11">
              <a:alphaModFix/>
            </a:blip>
            <a:srcRect b="0" l="0" r="0" t="0"/>
            <a:stretch/>
          </p:blipFill>
          <p:spPr>
            <a:xfrm>
              <a:off x="8493165" y="2087638"/>
              <a:ext cx="849312" cy="168275"/>
            </a:xfrm>
            <a:prstGeom prst="rect">
              <a:avLst/>
            </a:prstGeom>
            <a:noFill/>
            <a:ln>
              <a:noFill/>
            </a:ln>
          </p:spPr>
        </p:pic>
        <p:pic>
          <p:nvPicPr>
            <p:cNvPr descr="antenna_stylized" id="930" name="Google Shape;930;p8"/>
            <p:cNvPicPr preferRelativeResize="0"/>
            <p:nvPr/>
          </p:nvPicPr>
          <p:blipFill rotWithShape="1">
            <a:blip r:embed="rId7">
              <a:alphaModFix/>
            </a:blip>
            <a:srcRect b="0" l="0" r="0" t="0"/>
            <a:stretch/>
          </p:blipFill>
          <p:spPr>
            <a:xfrm>
              <a:off x="8704645" y="2029804"/>
              <a:ext cx="530702" cy="223756"/>
            </a:xfrm>
            <a:prstGeom prst="rect">
              <a:avLst/>
            </a:prstGeom>
            <a:noFill/>
            <a:ln>
              <a:noFill/>
            </a:ln>
          </p:spPr>
        </p:pic>
      </p:grpSp>
      <p:grpSp>
        <p:nvGrpSpPr>
          <p:cNvPr id="931" name="Google Shape;931;p8"/>
          <p:cNvGrpSpPr/>
          <p:nvPr/>
        </p:nvGrpSpPr>
        <p:grpSpPr>
          <a:xfrm>
            <a:off x="5675443" y="2129047"/>
            <a:ext cx="643304" cy="437823"/>
            <a:chOff x="7487144" y="3296104"/>
            <a:chExt cx="857739" cy="583764"/>
          </a:xfrm>
        </p:grpSpPr>
        <p:grpSp>
          <p:nvGrpSpPr>
            <p:cNvPr id="932" name="Google Shape;932;p8"/>
            <p:cNvGrpSpPr/>
            <p:nvPr/>
          </p:nvGrpSpPr>
          <p:grpSpPr>
            <a:xfrm>
              <a:off x="7487144" y="3389820"/>
              <a:ext cx="350807" cy="310034"/>
              <a:chOff x="7487144" y="3389820"/>
              <a:chExt cx="350807" cy="310034"/>
            </a:xfrm>
          </p:grpSpPr>
          <p:pic>
            <p:nvPicPr>
              <p:cNvPr descr="antenna_stylized" id="933" name="Google Shape;933;p8"/>
              <p:cNvPicPr preferRelativeResize="0"/>
              <p:nvPr/>
            </p:nvPicPr>
            <p:blipFill rotWithShape="1">
              <a:blip r:embed="rId12">
                <a:alphaModFix/>
              </a:blip>
              <a:srcRect b="0" l="0" r="0" t="0"/>
              <a:stretch/>
            </p:blipFill>
            <p:spPr>
              <a:xfrm>
                <a:off x="7487144" y="3389820"/>
                <a:ext cx="347997" cy="167557"/>
              </a:xfrm>
              <a:prstGeom prst="rect">
                <a:avLst/>
              </a:prstGeom>
              <a:noFill/>
              <a:ln>
                <a:noFill/>
              </a:ln>
            </p:spPr>
          </p:pic>
          <p:pic>
            <p:nvPicPr>
              <p:cNvPr descr="laptop_keyboard" id="934" name="Google Shape;934;p8"/>
              <p:cNvPicPr preferRelativeResize="0"/>
              <p:nvPr/>
            </p:nvPicPr>
            <p:blipFill rotWithShape="1">
              <a:blip r:embed="rId13">
                <a:alphaModFix/>
              </a:blip>
              <a:srcRect b="0" l="0" r="0" t="0"/>
              <a:stretch/>
            </p:blipFill>
            <p:spPr>
              <a:xfrm flipH="1" rot="109064">
                <a:off x="7504001" y="3575889"/>
                <a:ext cx="286699" cy="119448"/>
              </a:xfrm>
              <a:prstGeom prst="rect">
                <a:avLst/>
              </a:prstGeom>
              <a:noFill/>
              <a:ln>
                <a:noFill/>
              </a:ln>
            </p:spPr>
          </p:pic>
          <p:sp>
            <p:nvSpPr>
              <p:cNvPr id="935" name="Google Shape;935;p8"/>
              <p:cNvSpPr/>
              <p:nvPr/>
            </p:nvSpPr>
            <p:spPr>
              <a:xfrm>
                <a:off x="7599014" y="3459979"/>
                <a:ext cx="230764" cy="155883"/>
              </a:xfrm>
              <a:custGeom>
                <a:rect b="b" l="l" r="r" t="t"/>
                <a:pathLst>
                  <a:path extrusionOk="0" h="2442" w="2982">
                    <a:moveTo>
                      <a:pt x="540" y="0"/>
                    </a:moveTo>
                    <a:lnTo>
                      <a:pt x="0" y="1734"/>
                    </a:lnTo>
                    <a:lnTo>
                      <a:pt x="2394" y="2442"/>
                    </a:lnTo>
                    <a:lnTo>
                      <a:pt x="2982" y="318"/>
                    </a:lnTo>
                    <a:lnTo>
                      <a:pt x="540" y="0"/>
                    </a:lnTo>
                    <a:close/>
                  </a:path>
                </a:pathLst>
              </a:custGeom>
              <a:solidFill>
                <a:schemeClr val="dk1"/>
              </a:solidFill>
              <a:ln cap="flat" cmpd="sng" w="952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screen" id="936" name="Google Shape;936;p8"/>
              <p:cNvPicPr preferRelativeResize="0"/>
              <p:nvPr/>
            </p:nvPicPr>
            <p:blipFill rotWithShape="1">
              <a:blip r:embed="rId14">
                <a:alphaModFix/>
              </a:blip>
              <a:srcRect b="0" l="0" r="0" t="0"/>
              <a:stretch/>
            </p:blipFill>
            <p:spPr>
              <a:xfrm>
                <a:off x="7610380" y="3463988"/>
                <a:ext cx="209692" cy="141851"/>
              </a:xfrm>
              <a:prstGeom prst="rect">
                <a:avLst/>
              </a:prstGeom>
              <a:noFill/>
              <a:ln>
                <a:noFill/>
              </a:ln>
            </p:spPr>
          </p:pic>
          <p:sp>
            <p:nvSpPr>
              <p:cNvPr id="937" name="Google Shape;937;p8"/>
              <p:cNvSpPr/>
              <p:nvPr/>
            </p:nvSpPr>
            <p:spPr>
              <a:xfrm>
                <a:off x="7641029" y="3455381"/>
                <a:ext cx="195517" cy="29007"/>
              </a:xfrm>
              <a:custGeom>
                <a:rect b="b" l="l" r="r" t="t"/>
                <a:pathLst>
                  <a:path extrusionOk="0" h="455" w="2528">
                    <a:moveTo>
                      <a:pt x="14" y="0"/>
                    </a:moveTo>
                    <a:lnTo>
                      <a:pt x="2528" y="341"/>
                    </a:lnTo>
                    <a:lnTo>
                      <a:pt x="2480" y="455"/>
                    </a:lnTo>
                    <a:lnTo>
                      <a:pt x="0" y="86"/>
                    </a:lnTo>
                    <a:lnTo>
                      <a:pt x="14" y="0"/>
                    </a:lnTo>
                    <a:close/>
                  </a:path>
                </a:pathLst>
              </a:custGeom>
              <a:gradFill>
                <a:gsLst>
                  <a:gs pos="0">
                    <a:srgbClr val="000099"/>
                  </a:gs>
                  <a:gs pos="100000">
                    <a:srgbClr val="EAEAEA"/>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8" name="Google Shape;938;p8"/>
              <p:cNvSpPr/>
              <p:nvPr/>
            </p:nvSpPr>
            <p:spPr>
              <a:xfrm>
                <a:off x="7596971" y="3455145"/>
                <a:ext cx="54275" cy="120745"/>
              </a:xfrm>
              <a:custGeom>
                <a:rect b="b" l="l" r="r" t="t"/>
                <a:pathLst>
                  <a:path extrusionOk="0" h="1893" w="702">
                    <a:moveTo>
                      <a:pt x="579" y="0"/>
                    </a:moveTo>
                    <a:lnTo>
                      <a:pt x="0" y="1869"/>
                    </a:lnTo>
                    <a:lnTo>
                      <a:pt x="114" y="1893"/>
                    </a:lnTo>
                    <a:lnTo>
                      <a:pt x="702" y="51"/>
                    </a:lnTo>
                    <a:lnTo>
                      <a:pt x="579"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9" name="Google Shape;939;p8"/>
              <p:cNvSpPr/>
              <p:nvPr/>
            </p:nvSpPr>
            <p:spPr>
              <a:xfrm>
                <a:off x="7776652" y="3476723"/>
                <a:ext cx="58489" cy="139375"/>
              </a:xfrm>
              <a:custGeom>
                <a:rect b="b" l="l" r="r" t="t"/>
                <a:pathLst>
                  <a:path extrusionOk="0" h="2184" w="756">
                    <a:moveTo>
                      <a:pt x="756" y="0"/>
                    </a:moveTo>
                    <a:lnTo>
                      <a:pt x="138" y="2184"/>
                    </a:lnTo>
                    <a:lnTo>
                      <a:pt x="0" y="2148"/>
                    </a:lnTo>
                    <a:lnTo>
                      <a:pt x="606" y="78"/>
                    </a:lnTo>
                    <a:lnTo>
                      <a:pt x="756" y="0"/>
                    </a:lnTo>
                    <a:close/>
                  </a:path>
                </a:pathLst>
              </a:custGeom>
              <a:gradFill>
                <a:gsLst>
                  <a:gs pos="0">
                    <a:srgbClr val="DDDDDD"/>
                  </a:gs>
                  <a:gs pos="100000">
                    <a:schemeClr val="lt1"/>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0" name="Google Shape;940;p8"/>
              <p:cNvSpPr/>
              <p:nvPr/>
            </p:nvSpPr>
            <p:spPr>
              <a:xfrm>
                <a:off x="7596332" y="3569758"/>
                <a:ext cx="214545" cy="47048"/>
              </a:xfrm>
              <a:custGeom>
                <a:rect b="b" l="l" r="r" t="t"/>
                <a:pathLst>
                  <a:path extrusionOk="0" h="738" w="2773">
                    <a:moveTo>
                      <a:pt x="33" y="0"/>
                    </a:moveTo>
                    <a:lnTo>
                      <a:pt x="0" y="99"/>
                    </a:lnTo>
                    <a:lnTo>
                      <a:pt x="2436" y="738"/>
                    </a:lnTo>
                    <a:cubicBezTo>
                      <a:pt x="2499" y="501"/>
                      <a:pt x="2773" y="727"/>
                      <a:pt x="2373" y="603"/>
                    </a:cubicBezTo>
                    <a:lnTo>
                      <a:pt x="33" y="0"/>
                    </a:lnTo>
                    <a:close/>
                  </a:path>
                </a:pathLst>
              </a:custGeom>
              <a:gradFill>
                <a:gsLst>
                  <a:gs pos="0">
                    <a:srgbClr val="0000CC"/>
                  </a:gs>
                  <a:gs pos="100000">
                    <a:schemeClr val="lt1"/>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p8"/>
              <p:cNvSpPr/>
              <p:nvPr/>
            </p:nvSpPr>
            <p:spPr>
              <a:xfrm>
                <a:off x="7783165" y="3477902"/>
                <a:ext cx="54786" cy="139965"/>
              </a:xfrm>
              <a:custGeom>
                <a:rect b="b" l="l" r="r" t="t"/>
                <a:pathLst>
                  <a:path extrusionOk="0" h="1659" w="637">
                    <a:moveTo>
                      <a:pt x="615" y="0"/>
                    </a:moveTo>
                    <a:lnTo>
                      <a:pt x="637" y="0"/>
                    </a:lnTo>
                    <a:lnTo>
                      <a:pt x="68" y="1659"/>
                    </a:lnTo>
                    <a:lnTo>
                      <a:pt x="0" y="1647"/>
                    </a:lnTo>
                    <a:lnTo>
                      <a:pt x="615" y="0"/>
                    </a:lnTo>
                    <a:close/>
                  </a:path>
                </a:pathLst>
              </a:custGeom>
              <a:solidFill>
                <a:srgbClr val="4D4D4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 name="Google Shape;942;p8"/>
              <p:cNvSpPr/>
              <p:nvPr/>
            </p:nvSpPr>
            <p:spPr>
              <a:xfrm>
                <a:off x="7596588" y="3576007"/>
                <a:ext cx="190792" cy="46458"/>
              </a:xfrm>
              <a:custGeom>
                <a:rect b="b" l="l" r="r" t="t"/>
                <a:pathLst>
                  <a:path extrusionOk="0" h="550" w="2216">
                    <a:moveTo>
                      <a:pt x="0" y="0"/>
                    </a:moveTo>
                    <a:lnTo>
                      <a:pt x="9" y="57"/>
                    </a:lnTo>
                    <a:lnTo>
                      <a:pt x="2164" y="550"/>
                    </a:lnTo>
                    <a:lnTo>
                      <a:pt x="2216" y="496"/>
                    </a:lnTo>
                    <a:lnTo>
                      <a:pt x="0" y="0"/>
                    </a:lnTo>
                    <a:close/>
                  </a:path>
                </a:pathLst>
              </a:custGeom>
              <a:gradFill>
                <a:gsLst>
                  <a:gs pos="0">
                    <a:srgbClr val="00009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43" name="Google Shape;943;p8"/>
              <p:cNvGrpSpPr/>
              <p:nvPr/>
            </p:nvGrpSpPr>
            <p:grpSpPr>
              <a:xfrm>
                <a:off x="7593395" y="3625649"/>
                <a:ext cx="64747" cy="27592"/>
                <a:chOff x="1740" y="2642"/>
                <a:chExt cx="752" cy="327"/>
              </a:xfrm>
            </p:grpSpPr>
            <p:sp>
              <p:nvSpPr>
                <p:cNvPr id="944" name="Google Shape;944;p8"/>
                <p:cNvSpPr/>
                <p:nvPr/>
              </p:nvSpPr>
              <p:spPr>
                <a:xfrm>
                  <a:off x="1740" y="2642"/>
                  <a:ext cx="752" cy="327"/>
                </a:xfrm>
                <a:custGeom>
                  <a:rect b="b" l="l" r="r" t="t"/>
                  <a:pathLst>
                    <a:path extrusionOk="0" h="327" w="752">
                      <a:moveTo>
                        <a:pt x="293" y="0"/>
                      </a:moveTo>
                      <a:lnTo>
                        <a:pt x="752" y="124"/>
                      </a:lnTo>
                      <a:lnTo>
                        <a:pt x="470" y="327"/>
                      </a:lnTo>
                      <a:lnTo>
                        <a:pt x="0" y="183"/>
                      </a:lnTo>
                      <a:lnTo>
                        <a:pt x="293"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 name="Google Shape;945;p8"/>
                <p:cNvSpPr/>
                <p:nvPr/>
              </p:nvSpPr>
              <p:spPr>
                <a:xfrm>
                  <a:off x="1754" y="2649"/>
                  <a:ext cx="726" cy="311"/>
                </a:xfrm>
                <a:custGeom>
                  <a:rect b="b" l="l" r="r" t="t"/>
                  <a:pathLst>
                    <a:path extrusionOk="0" h="311" w="726">
                      <a:moveTo>
                        <a:pt x="282" y="0"/>
                      </a:moveTo>
                      <a:lnTo>
                        <a:pt x="726" y="119"/>
                      </a:lnTo>
                      <a:lnTo>
                        <a:pt x="457" y="311"/>
                      </a:lnTo>
                      <a:lnTo>
                        <a:pt x="0" y="173"/>
                      </a:lnTo>
                      <a:lnTo>
                        <a:pt x="282" y="0"/>
                      </a:lnTo>
                      <a:close/>
                    </a:path>
                  </a:pathLst>
                </a:custGeom>
                <a:gradFill>
                  <a:gsLst>
                    <a:gs pos="0">
                      <a:srgbClr val="4D4D4D"/>
                    </a:gs>
                    <a:gs pos="100000">
                      <a:srgbClr val="DDDDDD"/>
                    </a:gs>
                  </a:gsLst>
                  <a:lin ang="189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p8"/>
                <p:cNvSpPr/>
                <p:nvPr/>
              </p:nvSpPr>
              <p:spPr>
                <a:xfrm>
                  <a:off x="1808" y="2770"/>
                  <a:ext cx="258" cy="100"/>
                </a:xfrm>
                <a:custGeom>
                  <a:rect b="b" l="l" r="r" t="t"/>
                  <a:pathLst>
                    <a:path extrusionOk="0" h="100" w="258">
                      <a:moveTo>
                        <a:pt x="0" y="44"/>
                      </a:moveTo>
                      <a:lnTo>
                        <a:pt x="75" y="0"/>
                      </a:lnTo>
                      <a:lnTo>
                        <a:pt x="258" y="50"/>
                      </a:lnTo>
                      <a:lnTo>
                        <a:pt x="183" y="100"/>
                      </a:lnTo>
                      <a:lnTo>
                        <a:pt x="0" y="44"/>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7" name="Google Shape;947;p8"/>
                <p:cNvSpPr/>
                <p:nvPr/>
              </p:nvSpPr>
              <p:spPr>
                <a:xfrm>
                  <a:off x="1799" y="2816"/>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8" name="Google Shape;948;p8"/>
                <p:cNvSpPr/>
                <p:nvPr/>
              </p:nvSpPr>
              <p:spPr>
                <a:xfrm>
                  <a:off x="2020" y="2834"/>
                  <a:ext cx="258" cy="102"/>
                </a:xfrm>
                <a:custGeom>
                  <a:rect b="b" l="l" r="r" t="t"/>
                  <a:pathLst>
                    <a:path extrusionOk="0" h="102" w="258">
                      <a:moveTo>
                        <a:pt x="0" y="46"/>
                      </a:moveTo>
                      <a:lnTo>
                        <a:pt x="71" y="0"/>
                      </a:lnTo>
                      <a:lnTo>
                        <a:pt x="258" y="52"/>
                      </a:lnTo>
                      <a:lnTo>
                        <a:pt x="183" y="102"/>
                      </a:lnTo>
                      <a:lnTo>
                        <a:pt x="0" y="46"/>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9" name="Google Shape;949;p8"/>
                <p:cNvSpPr/>
                <p:nvPr/>
              </p:nvSpPr>
              <p:spPr>
                <a:xfrm>
                  <a:off x="2011" y="2882"/>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50" name="Google Shape;950;p8"/>
              <p:cNvSpPr/>
              <p:nvPr/>
            </p:nvSpPr>
            <p:spPr>
              <a:xfrm>
                <a:off x="7704243" y="3629776"/>
                <a:ext cx="78411" cy="60608"/>
              </a:xfrm>
              <a:custGeom>
                <a:rect b="b" l="l" r="r" t="t"/>
                <a:pathLst>
                  <a:path extrusionOk="0" h="792" w="990">
                    <a:moveTo>
                      <a:pt x="3" y="738"/>
                    </a:moveTo>
                    <a:lnTo>
                      <a:pt x="990" y="0"/>
                    </a:lnTo>
                    <a:lnTo>
                      <a:pt x="987" y="60"/>
                    </a:lnTo>
                    <a:lnTo>
                      <a:pt x="0" y="792"/>
                    </a:lnTo>
                    <a:lnTo>
                      <a:pt x="3" y="738"/>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1" name="Google Shape;951;p8"/>
              <p:cNvSpPr/>
              <p:nvPr/>
            </p:nvSpPr>
            <p:spPr>
              <a:xfrm>
                <a:off x="7504129" y="3634611"/>
                <a:ext cx="200625" cy="55302"/>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2" name="Google Shape;952;p8"/>
              <p:cNvSpPr/>
              <p:nvPr/>
            </p:nvSpPr>
            <p:spPr>
              <a:xfrm>
                <a:off x="7504257" y="3624470"/>
                <a:ext cx="2171" cy="11202"/>
              </a:xfrm>
              <a:custGeom>
                <a:rect b="b" l="l" r="r" t="t"/>
                <a:pathLst>
                  <a:path extrusionOk="0" h="147" w="26">
                    <a:moveTo>
                      <a:pt x="26" y="10"/>
                    </a:moveTo>
                    <a:lnTo>
                      <a:pt x="23" y="147"/>
                    </a:lnTo>
                    <a:lnTo>
                      <a:pt x="0" y="144"/>
                    </a:lnTo>
                    <a:lnTo>
                      <a:pt x="3" y="0"/>
                    </a:lnTo>
                    <a:lnTo>
                      <a:pt x="26" y="1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3" name="Google Shape;953;p8"/>
              <p:cNvSpPr/>
              <p:nvPr/>
            </p:nvSpPr>
            <p:spPr>
              <a:xfrm>
                <a:off x="7504384" y="3578837"/>
                <a:ext cx="93225" cy="46340"/>
              </a:xfrm>
              <a:custGeom>
                <a:rect b="b" l="l" r="r" t="t"/>
                <a:pathLst>
                  <a:path extrusionOk="0" h="606" w="1176">
                    <a:moveTo>
                      <a:pt x="1170" y="0"/>
                    </a:moveTo>
                    <a:lnTo>
                      <a:pt x="0" y="597"/>
                    </a:lnTo>
                    <a:lnTo>
                      <a:pt x="30" y="606"/>
                    </a:lnTo>
                    <a:lnTo>
                      <a:pt x="1176" y="18"/>
                    </a:lnTo>
                    <a:lnTo>
                      <a:pt x="1170"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4" name="Google Shape;954;p8"/>
              <p:cNvSpPr/>
              <p:nvPr/>
            </p:nvSpPr>
            <p:spPr>
              <a:xfrm>
                <a:off x="7510642" y="3626829"/>
                <a:ext cx="190281" cy="53180"/>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 name="Google Shape;955;p8"/>
              <p:cNvSpPr/>
              <p:nvPr/>
            </p:nvSpPr>
            <p:spPr>
              <a:xfrm flipH="1" rot="10800000">
                <a:off x="7700668" y="3623055"/>
                <a:ext cx="77645" cy="55066"/>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56" name="Google Shape;956;p8"/>
            <p:cNvGrpSpPr/>
            <p:nvPr/>
          </p:nvGrpSpPr>
          <p:grpSpPr>
            <a:xfrm flipH="1">
              <a:off x="7985622" y="3537823"/>
              <a:ext cx="359261" cy="342045"/>
              <a:chOff x="2839" y="3501"/>
              <a:chExt cx="755" cy="803"/>
            </a:xfrm>
          </p:grpSpPr>
          <p:pic>
            <p:nvPicPr>
              <p:cNvPr descr="desktop_computer_stylized_medium" id="957" name="Google Shape;957;p8"/>
              <p:cNvPicPr preferRelativeResize="0"/>
              <p:nvPr/>
            </p:nvPicPr>
            <p:blipFill rotWithShape="1">
              <a:blip r:embed="rId15">
                <a:alphaModFix/>
              </a:blip>
              <a:srcRect b="0" l="0" r="0" t="0"/>
              <a:stretch/>
            </p:blipFill>
            <p:spPr>
              <a:xfrm>
                <a:off x="2839" y="3501"/>
                <a:ext cx="755" cy="803"/>
              </a:xfrm>
              <a:prstGeom prst="rect">
                <a:avLst/>
              </a:prstGeom>
              <a:noFill/>
              <a:ln>
                <a:noFill/>
              </a:ln>
            </p:spPr>
          </p:pic>
          <p:sp>
            <p:nvSpPr>
              <p:cNvPr id="958" name="Google Shape;958;p8"/>
              <p:cNvSpPr/>
              <p:nvPr/>
            </p:nvSpPr>
            <p:spPr>
              <a:xfrm>
                <a:off x="2916" y="3578"/>
                <a:ext cx="356" cy="368"/>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chemeClr val="lt1"/>
                  </a:gs>
                </a:gsLst>
                <a:lin ang="27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59" name="Google Shape;959;p8"/>
            <p:cNvGrpSpPr/>
            <p:nvPr/>
          </p:nvGrpSpPr>
          <p:grpSpPr>
            <a:xfrm>
              <a:off x="7797061" y="3296104"/>
              <a:ext cx="347997" cy="396620"/>
              <a:chOff x="7797061" y="3296104"/>
              <a:chExt cx="347997" cy="396620"/>
            </a:xfrm>
          </p:grpSpPr>
          <p:pic>
            <p:nvPicPr>
              <p:cNvPr descr="fridge2.png" id="960" name="Google Shape;960;p8"/>
              <p:cNvPicPr preferRelativeResize="0"/>
              <p:nvPr/>
            </p:nvPicPr>
            <p:blipFill rotWithShape="1">
              <a:blip r:embed="rId16">
                <a:alphaModFix/>
              </a:blip>
              <a:srcRect b="0" l="0" r="0" t="0"/>
              <a:stretch/>
            </p:blipFill>
            <p:spPr>
              <a:xfrm>
                <a:off x="7896825" y="3355697"/>
                <a:ext cx="189578" cy="337027"/>
              </a:xfrm>
              <a:prstGeom prst="rect">
                <a:avLst/>
              </a:prstGeom>
              <a:noFill/>
              <a:ln>
                <a:noFill/>
              </a:ln>
            </p:spPr>
          </p:pic>
          <p:pic>
            <p:nvPicPr>
              <p:cNvPr descr="antenna_stylized" id="961" name="Google Shape;961;p8"/>
              <p:cNvPicPr preferRelativeResize="0"/>
              <p:nvPr/>
            </p:nvPicPr>
            <p:blipFill rotWithShape="1">
              <a:blip r:embed="rId12">
                <a:alphaModFix/>
              </a:blip>
              <a:srcRect b="0" l="0" r="0" t="0"/>
              <a:stretch/>
            </p:blipFill>
            <p:spPr>
              <a:xfrm>
                <a:off x="7797061" y="3296104"/>
                <a:ext cx="347997" cy="167557"/>
              </a:xfrm>
              <a:prstGeom prst="rect">
                <a:avLst/>
              </a:prstGeom>
              <a:noFill/>
              <a:ln>
                <a:noFill/>
              </a:ln>
            </p:spPr>
          </p:pic>
        </p:grpSp>
      </p:grpSp>
      <p:grpSp>
        <p:nvGrpSpPr>
          <p:cNvPr id="962" name="Google Shape;962;p8"/>
          <p:cNvGrpSpPr/>
          <p:nvPr/>
        </p:nvGrpSpPr>
        <p:grpSpPr>
          <a:xfrm>
            <a:off x="8354015" y="2206343"/>
            <a:ext cx="388836" cy="909182"/>
            <a:chOff x="11058573" y="3399165"/>
            <a:chExt cx="518448" cy="1212242"/>
          </a:xfrm>
        </p:grpSpPr>
        <p:grpSp>
          <p:nvGrpSpPr>
            <p:cNvPr id="963" name="Google Shape;963;p8"/>
            <p:cNvGrpSpPr/>
            <p:nvPr/>
          </p:nvGrpSpPr>
          <p:grpSpPr>
            <a:xfrm>
              <a:off x="11087182" y="4159591"/>
              <a:ext cx="489839" cy="451816"/>
              <a:chOff x="5103720" y="2693365"/>
              <a:chExt cx="611650" cy="414788"/>
            </a:xfrm>
          </p:grpSpPr>
          <p:cxnSp>
            <p:nvCxnSpPr>
              <p:cNvPr id="964" name="Google Shape;964;p8"/>
              <p:cNvCxnSpPr/>
              <p:nvPr/>
            </p:nvCxnSpPr>
            <p:spPr>
              <a:xfrm>
                <a:off x="5103720" y="2914214"/>
                <a:ext cx="232559" cy="0"/>
              </a:xfrm>
              <a:prstGeom prst="straightConnector1">
                <a:avLst/>
              </a:prstGeom>
              <a:noFill/>
              <a:ln cap="flat" cmpd="sng" w="12700">
                <a:solidFill>
                  <a:schemeClr val="dk1"/>
                </a:solidFill>
                <a:prstDash val="solid"/>
                <a:miter lim="800000"/>
                <a:headEnd len="sm" w="sm" type="none"/>
                <a:tailEnd len="sm" w="sm" type="none"/>
              </a:ln>
            </p:spPr>
          </p:cxnSp>
          <p:grpSp>
            <p:nvGrpSpPr>
              <p:cNvPr id="965" name="Google Shape;965;p8"/>
              <p:cNvGrpSpPr/>
              <p:nvPr/>
            </p:nvGrpSpPr>
            <p:grpSpPr>
              <a:xfrm>
                <a:off x="5275406" y="2693365"/>
                <a:ext cx="439964" cy="414788"/>
                <a:chOff x="5275406" y="2711455"/>
                <a:chExt cx="452949" cy="405518"/>
              </a:xfrm>
            </p:grpSpPr>
            <p:pic>
              <p:nvPicPr>
                <p:cNvPr descr="server_rack.png" id="966" name="Google Shape;966;p8"/>
                <p:cNvPicPr preferRelativeResize="0"/>
                <p:nvPr/>
              </p:nvPicPr>
              <p:blipFill rotWithShape="1">
                <a:blip r:embed="rId17">
                  <a:alphaModFix/>
                </a:blip>
                <a:srcRect b="0" l="0" r="0" t="0"/>
                <a:stretch/>
              </p:blipFill>
              <p:spPr>
                <a:xfrm>
                  <a:off x="5537367" y="2770786"/>
                  <a:ext cx="190988" cy="313366"/>
                </a:xfrm>
                <a:prstGeom prst="rect">
                  <a:avLst/>
                </a:prstGeom>
                <a:noFill/>
                <a:ln>
                  <a:noFill/>
                </a:ln>
              </p:spPr>
            </p:pic>
            <p:pic>
              <p:nvPicPr>
                <p:cNvPr descr="server_rack.png" id="967" name="Google Shape;967;p8"/>
                <p:cNvPicPr preferRelativeResize="0"/>
                <p:nvPr/>
              </p:nvPicPr>
              <p:blipFill rotWithShape="1">
                <a:blip r:embed="rId17">
                  <a:alphaModFix/>
                </a:blip>
                <a:srcRect b="0" l="0" r="0" t="0"/>
                <a:stretch/>
              </p:blipFill>
              <p:spPr>
                <a:xfrm>
                  <a:off x="5275406" y="2764002"/>
                  <a:ext cx="190988" cy="313366"/>
                </a:xfrm>
                <a:prstGeom prst="rect">
                  <a:avLst/>
                </a:prstGeom>
                <a:noFill/>
                <a:ln>
                  <a:noFill/>
                </a:ln>
              </p:spPr>
            </p:pic>
            <p:pic>
              <p:nvPicPr>
                <p:cNvPr descr="server_rack.png" id="968" name="Google Shape;968;p8"/>
                <p:cNvPicPr preferRelativeResize="0"/>
                <p:nvPr/>
              </p:nvPicPr>
              <p:blipFill rotWithShape="1">
                <a:blip r:embed="rId17">
                  <a:alphaModFix/>
                </a:blip>
                <a:srcRect b="0" l="0" r="0" t="0"/>
                <a:stretch/>
              </p:blipFill>
              <p:spPr>
                <a:xfrm>
                  <a:off x="5385676" y="2711455"/>
                  <a:ext cx="247152" cy="405518"/>
                </a:xfrm>
                <a:prstGeom prst="rect">
                  <a:avLst/>
                </a:prstGeom>
                <a:noFill/>
                <a:ln>
                  <a:noFill/>
                </a:ln>
              </p:spPr>
            </p:pic>
          </p:grpSp>
        </p:grpSp>
        <p:grpSp>
          <p:nvGrpSpPr>
            <p:cNvPr id="969" name="Google Shape;969;p8"/>
            <p:cNvGrpSpPr/>
            <p:nvPr/>
          </p:nvGrpSpPr>
          <p:grpSpPr>
            <a:xfrm>
              <a:off x="11058573" y="3399165"/>
              <a:ext cx="423724" cy="405973"/>
              <a:chOff x="5103720" y="2693365"/>
              <a:chExt cx="611650" cy="414788"/>
            </a:xfrm>
          </p:grpSpPr>
          <p:cxnSp>
            <p:nvCxnSpPr>
              <p:cNvPr id="970" name="Google Shape;970;p8"/>
              <p:cNvCxnSpPr/>
              <p:nvPr/>
            </p:nvCxnSpPr>
            <p:spPr>
              <a:xfrm>
                <a:off x="5103720" y="2914214"/>
                <a:ext cx="232559" cy="0"/>
              </a:xfrm>
              <a:prstGeom prst="straightConnector1">
                <a:avLst/>
              </a:prstGeom>
              <a:noFill/>
              <a:ln cap="flat" cmpd="sng" w="12700">
                <a:solidFill>
                  <a:schemeClr val="dk1"/>
                </a:solidFill>
                <a:prstDash val="solid"/>
                <a:miter lim="800000"/>
                <a:headEnd len="sm" w="sm" type="none"/>
                <a:tailEnd len="sm" w="sm" type="none"/>
              </a:ln>
            </p:spPr>
          </p:cxnSp>
          <p:grpSp>
            <p:nvGrpSpPr>
              <p:cNvPr id="971" name="Google Shape;971;p8"/>
              <p:cNvGrpSpPr/>
              <p:nvPr/>
            </p:nvGrpSpPr>
            <p:grpSpPr>
              <a:xfrm>
                <a:off x="5275406" y="2693365"/>
                <a:ext cx="439964" cy="414788"/>
                <a:chOff x="5275406" y="2711455"/>
                <a:chExt cx="452949" cy="405518"/>
              </a:xfrm>
            </p:grpSpPr>
            <p:pic>
              <p:nvPicPr>
                <p:cNvPr descr="server_rack.png" id="972" name="Google Shape;972;p8"/>
                <p:cNvPicPr preferRelativeResize="0"/>
                <p:nvPr/>
              </p:nvPicPr>
              <p:blipFill rotWithShape="1">
                <a:blip r:embed="rId17">
                  <a:alphaModFix/>
                </a:blip>
                <a:srcRect b="0" l="0" r="0" t="0"/>
                <a:stretch/>
              </p:blipFill>
              <p:spPr>
                <a:xfrm>
                  <a:off x="5537367" y="2770786"/>
                  <a:ext cx="190988" cy="313366"/>
                </a:xfrm>
                <a:prstGeom prst="rect">
                  <a:avLst/>
                </a:prstGeom>
                <a:noFill/>
                <a:ln>
                  <a:noFill/>
                </a:ln>
              </p:spPr>
            </p:pic>
            <p:pic>
              <p:nvPicPr>
                <p:cNvPr descr="server_rack.png" id="973" name="Google Shape;973;p8"/>
                <p:cNvPicPr preferRelativeResize="0"/>
                <p:nvPr/>
              </p:nvPicPr>
              <p:blipFill rotWithShape="1">
                <a:blip r:embed="rId17">
                  <a:alphaModFix/>
                </a:blip>
                <a:srcRect b="0" l="0" r="0" t="0"/>
                <a:stretch/>
              </p:blipFill>
              <p:spPr>
                <a:xfrm>
                  <a:off x="5275406" y="2764002"/>
                  <a:ext cx="190988" cy="313366"/>
                </a:xfrm>
                <a:prstGeom prst="rect">
                  <a:avLst/>
                </a:prstGeom>
                <a:noFill/>
                <a:ln>
                  <a:noFill/>
                </a:ln>
              </p:spPr>
            </p:pic>
            <p:pic>
              <p:nvPicPr>
                <p:cNvPr descr="server_rack.png" id="974" name="Google Shape;974;p8"/>
                <p:cNvPicPr preferRelativeResize="0"/>
                <p:nvPr/>
              </p:nvPicPr>
              <p:blipFill rotWithShape="1">
                <a:blip r:embed="rId17">
                  <a:alphaModFix/>
                </a:blip>
                <a:srcRect b="0" l="0" r="0" t="0"/>
                <a:stretch/>
              </p:blipFill>
              <p:spPr>
                <a:xfrm>
                  <a:off x="5385676" y="2711455"/>
                  <a:ext cx="247152" cy="405518"/>
                </a:xfrm>
                <a:prstGeom prst="rect">
                  <a:avLst/>
                </a:prstGeom>
                <a:noFill/>
                <a:ln>
                  <a:noFill/>
                </a:ln>
              </p:spPr>
            </p:pic>
          </p:grpSp>
        </p:grpSp>
      </p:grpSp>
      <p:grpSp>
        <p:nvGrpSpPr>
          <p:cNvPr id="975" name="Google Shape;975;p8"/>
          <p:cNvGrpSpPr/>
          <p:nvPr/>
        </p:nvGrpSpPr>
        <p:grpSpPr>
          <a:xfrm flipH="1">
            <a:off x="6040946" y="3310100"/>
            <a:ext cx="259223" cy="240227"/>
            <a:chOff x="2839" y="3501"/>
            <a:chExt cx="755" cy="803"/>
          </a:xfrm>
        </p:grpSpPr>
        <p:pic>
          <p:nvPicPr>
            <p:cNvPr descr="desktop_computer_stylized_medium" id="976" name="Google Shape;976;p8"/>
            <p:cNvPicPr preferRelativeResize="0"/>
            <p:nvPr/>
          </p:nvPicPr>
          <p:blipFill rotWithShape="1">
            <a:blip r:embed="rId18">
              <a:alphaModFix/>
            </a:blip>
            <a:srcRect b="0" l="0" r="0" t="0"/>
            <a:stretch/>
          </p:blipFill>
          <p:spPr>
            <a:xfrm>
              <a:off x="2839" y="3501"/>
              <a:ext cx="755" cy="803"/>
            </a:xfrm>
            <a:prstGeom prst="rect">
              <a:avLst/>
            </a:prstGeom>
            <a:noFill/>
            <a:ln>
              <a:noFill/>
            </a:ln>
          </p:spPr>
        </p:pic>
        <p:sp>
          <p:nvSpPr>
            <p:cNvPr id="977" name="Google Shape;977;p8"/>
            <p:cNvSpPr/>
            <p:nvPr/>
          </p:nvSpPr>
          <p:spPr>
            <a:xfrm>
              <a:off x="2916" y="3578"/>
              <a:ext cx="356" cy="368"/>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chemeClr val="lt1"/>
                </a:gs>
              </a:gsLst>
              <a:lin ang="27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78" name="Google Shape;978;p8"/>
          <p:cNvGrpSpPr/>
          <p:nvPr/>
        </p:nvGrpSpPr>
        <p:grpSpPr>
          <a:xfrm>
            <a:off x="6956566" y="4024586"/>
            <a:ext cx="232640" cy="234006"/>
            <a:chOff x="877" y="1008"/>
            <a:chExt cx="2747" cy="2626"/>
          </a:xfrm>
        </p:grpSpPr>
        <p:pic>
          <p:nvPicPr>
            <p:cNvPr descr="antenna_stylized" id="979" name="Google Shape;979;p8"/>
            <p:cNvPicPr preferRelativeResize="0"/>
            <p:nvPr/>
          </p:nvPicPr>
          <p:blipFill rotWithShape="1">
            <a:blip r:embed="rId19">
              <a:alphaModFix/>
            </a:blip>
            <a:srcRect b="0" l="0" r="0" t="0"/>
            <a:stretch/>
          </p:blipFill>
          <p:spPr>
            <a:xfrm>
              <a:off x="877" y="1008"/>
              <a:ext cx="2725" cy="1421"/>
            </a:xfrm>
            <a:prstGeom prst="rect">
              <a:avLst/>
            </a:prstGeom>
            <a:noFill/>
            <a:ln>
              <a:noFill/>
            </a:ln>
          </p:spPr>
        </p:pic>
        <p:pic>
          <p:nvPicPr>
            <p:cNvPr descr="laptop_keyboard" id="980" name="Google Shape;980;p8"/>
            <p:cNvPicPr preferRelativeResize="0"/>
            <p:nvPr/>
          </p:nvPicPr>
          <p:blipFill rotWithShape="1">
            <a:blip r:embed="rId20">
              <a:alphaModFix/>
            </a:blip>
            <a:srcRect b="0" l="0" r="0" t="0"/>
            <a:stretch/>
          </p:blipFill>
          <p:spPr>
            <a:xfrm flipH="1" rot="109064">
              <a:off x="1009" y="2586"/>
              <a:ext cx="2245" cy="1013"/>
            </a:xfrm>
            <a:prstGeom prst="rect">
              <a:avLst/>
            </a:prstGeom>
            <a:noFill/>
            <a:ln>
              <a:noFill/>
            </a:ln>
          </p:spPr>
        </p:pic>
        <p:sp>
          <p:nvSpPr>
            <p:cNvPr id="981" name="Google Shape;981;p8"/>
            <p:cNvSpPr/>
            <p:nvPr/>
          </p:nvSpPr>
          <p:spPr>
            <a:xfrm>
              <a:off x="1753" y="1603"/>
              <a:ext cx="1807" cy="1322"/>
            </a:xfrm>
            <a:custGeom>
              <a:rect b="b" l="l" r="r" t="t"/>
              <a:pathLst>
                <a:path extrusionOk="0" h="2442" w="2982">
                  <a:moveTo>
                    <a:pt x="540" y="0"/>
                  </a:moveTo>
                  <a:lnTo>
                    <a:pt x="0" y="1734"/>
                  </a:lnTo>
                  <a:lnTo>
                    <a:pt x="2394" y="2442"/>
                  </a:lnTo>
                  <a:lnTo>
                    <a:pt x="2982" y="318"/>
                  </a:lnTo>
                  <a:lnTo>
                    <a:pt x="540" y="0"/>
                  </a:lnTo>
                  <a:close/>
                </a:path>
              </a:pathLst>
            </a:custGeom>
            <a:solidFill>
              <a:schemeClr val="dk1"/>
            </a:solidFill>
            <a:ln cap="flat" cmpd="sng" w="952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screen" id="982" name="Google Shape;982;p8"/>
            <p:cNvPicPr preferRelativeResize="0"/>
            <p:nvPr/>
          </p:nvPicPr>
          <p:blipFill rotWithShape="1">
            <a:blip r:embed="rId21">
              <a:alphaModFix/>
            </a:blip>
            <a:srcRect b="0" l="0" r="0" t="0"/>
            <a:stretch/>
          </p:blipFill>
          <p:spPr>
            <a:xfrm>
              <a:off x="1842" y="1637"/>
              <a:ext cx="1642" cy="1203"/>
            </a:xfrm>
            <a:prstGeom prst="rect">
              <a:avLst/>
            </a:prstGeom>
            <a:noFill/>
            <a:ln>
              <a:noFill/>
            </a:ln>
          </p:spPr>
        </p:pic>
        <p:sp>
          <p:nvSpPr>
            <p:cNvPr id="983" name="Google Shape;983;p8"/>
            <p:cNvSpPr/>
            <p:nvPr/>
          </p:nvSpPr>
          <p:spPr>
            <a:xfrm>
              <a:off x="2082" y="1564"/>
              <a:ext cx="1531" cy="246"/>
            </a:xfrm>
            <a:custGeom>
              <a:rect b="b" l="l" r="r" t="t"/>
              <a:pathLst>
                <a:path extrusionOk="0" h="455" w="2528">
                  <a:moveTo>
                    <a:pt x="14" y="0"/>
                  </a:moveTo>
                  <a:lnTo>
                    <a:pt x="2528" y="341"/>
                  </a:lnTo>
                  <a:lnTo>
                    <a:pt x="2480" y="455"/>
                  </a:lnTo>
                  <a:lnTo>
                    <a:pt x="0" y="86"/>
                  </a:lnTo>
                  <a:lnTo>
                    <a:pt x="14" y="0"/>
                  </a:lnTo>
                  <a:close/>
                </a:path>
              </a:pathLst>
            </a:custGeom>
            <a:gradFill>
              <a:gsLst>
                <a:gs pos="0">
                  <a:srgbClr val="000099"/>
                </a:gs>
                <a:gs pos="100000">
                  <a:srgbClr val="EAEAEA"/>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4" name="Google Shape;984;p8"/>
            <p:cNvSpPr/>
            <p:nvPr/>
          </p:nvSpPr>
          <p:spPr>
            <a:xfrm>
              <a:off x="1737" y="1562"/>
              <a:ext cx="425" cy="1024"/>
            </a:xfrm>
            <a:custGeom>
              <a:rect b="b" l="l" r="r" t="t"/>
              <a:pathLst>
                <a:path extrusionOk="0" h="1893" w="702">
                  <a:moveTo>
                    <a:pt x="579" y="0"/>
                  </a:moveTo>
                  <a:lnTo>
                    <a:pt x="0" y="1869"/>
                  </a:lnTo>
                  <a:lnTo>
                    <a:pt x="114" y="1893"/>
                  </a:lnTo>
                  <a:lnTo>
                    <a:pt x="702" y="51"/>
                  </a:lnTo>
                  <a:lnTo>
                    <a:pt x="579"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 name="Google Shape;985;p8"/>
            <p:cNvSpPr/>
            <p:nvPr/>
          </p:nvSpPr>
          <p:spPr>
            <a:xfrm>
              <a:off x="3144" y="1745"/>
              <a:ext cx="458" cy="1182"/>
            </a:xfrm>
            <a:custGeom>
              <a:rect b="b" l="l" r="r" t="t"/>
              <a:pathLst>
                <a:path extrusionOk="0" h="2184" w="756">
                  <a:moveTo>
                    <a:pt x="756" y="0"/>
                  </a:moveTo>
                  <a:lnTo>
                    <a:pt x="138" y="2184"/>
                  </a:lnTo>
                  <a:lnTo>
                    <a:pt x="0" y="2148"/>
                  </a:lnTo>
                  <a:lnTo>
                    <a:pt x="606" y="78"/>
                  </a:lnTo>
                  <a:lnTo>
                    <a:pt x="756" y="0"/>
                  </a:lnTo>
                  <a:close/>
                </a:path>
              </a:pathLst>
            </a:custGeom>
            <a:gradFill>
              <a:gsLst>
                <a:gs pos="0">
                  <a:srgbClr val="DDDDDD"/>
                </a:gs>
                <a:gs pos="100000">
                  <a:schemeClr val="lt1"/>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6" name="Google Shape;986;p8"/>
            <p:cNvSpPr/>
            <p:nvPr/>
          </p:nvSpPr>
          <p:spPr>
            <a:xfrm>
              <a:off x="1732" y="2534"/>
              <a:ext cx="1680" cy="399"/>
            </a:xfrm>
            <a:custGeom>
              <a:rect b="b" l="l" r="r" t="t"/>
              <a:pathLst>
                <a:path extrusionOk="0" h="738" w="2773">
                  <a:moveTo>
                    <a:pt x="33" y="0"/>
                  </a:moveTo>
                  <a:lnTo>
                    <a:pt x="0" y="99"/>
                  </a:lnTo>
                  <a:lnTo>
                    <a:pt x="2436" y="738"/>
                  </a:lnTo>
                  <a:cubicBezTo>
                    <a:pt x="2499" y="501"/>
                    <a:pt x="2773" y="727"/>
                    <a:pt x="2373" y="603"/>
                  </a:cubicBezTo>
                  <a:lnTo>
                    <a:pt x="33" y="0"/>
                  </a:lnTo>
                  <a:close/>
                </a:path>
              </a:pathLst>
            </a:custGeom>
            <a:gradFill>
              <a:gsLst>
                <a:gs pos="0">
                  <a:srgbClr val="0000CC"/>
                </a:gs>
                <a:gs pos="100000">
                  <a:schemeClr val="lt1"/>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7" name="Google Shape;987;p8"/>
            <p:cNvSpPr/>
            <p:nvPr/>
          </p:nvSpPr>
          <p:spPr>
            <a:xfrm>
              <a:off x="3195" y="1755"/>
              <a:ext cx="429" cy="1187"/>
            </a:xfrm>
            <a:custGeom>
              <a:rect b="b" l="l" r="r" t="t"/>
              <a:pathLst>
                <a:path extrusionOk="0" h="1659" w="637">
                  <a:moveTo>
                    <a:pt x="615" y="0"/>
                  </a:moveTo>
                  <a:lnTo>
                    <a:pt x="637" y="0"/>
                  </a:lnTo>
                  <a:lnTo>
                    <a:pt x="68" y="1659"/>
                  </a:lnTo>
                  <a:lnTo>
                    <a:pt x="0" y="1647"/>
                  </a:lnTo>
                  <a:lnTo>
                    <a:pt x="615" y="0"/>
                  </a:lnTo>
                  <a:close/>
                </a:path>
              </a:pathLst>
            </a:custGeom>
            <a:solidFill>
              <a:srgbClr val="4D4D4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8" name="Google Shape;988;p8"/>
            <p:cNvSpPr/>
            <p:nvPr/>
          </p:nvSpPr>
          <p:spPr>
            <a:xfrm>
              <a:off x="1734" y="2587"/>
              <a:ext cx="1494" cy="394"/>
            </a:xfrm>
            <a:custGeom>
              <a:rect b="b" l="l" r="r" t="t"/>
              <a:pathLst>
                <a:path extrusionOk="0" h="550" w="2216">
                  <a:moveTo>
                    <a:pt x="0" y="0"/>
                  </a:moveTo>
                  <a:lnTo>
                    <a:pt x="9" y="57"/>
                  </a:lnTo>
                  <a:lnTo>
                    <a:pt x="2164" y="550"/>
                  </a:lnTo>
                  <a:lnTo>
                    <a:pt x="2216" y="496"/>
                  </a:lnTo>
                  <a:lnTo>
                    <a:pt x="0" y="0"/>
                  </a:lnTo>
                  <a:close/>
                </a:path>
              </a:pathLst>
            </a:custGeom>
            <a:gradFill>
              <a:gsLst>
                <a:gs pos="0">
                  <a:srgbClr val="00009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89" name="Google Shape;989;p8"/>
            <p:cNvGrpSpPr/>
            <p:nvPr/>
          </p:nvGrpSpPr>
          <p:grpSpPr>
            <a:xfrm>
              <a:off x="1709" y="3008"/>
              <a:ext cx="507" cy="234"/>
              <a:chOff x="1740" y="2642"/>
              <a:chExt cx="752" cy="327"/>
            </a:xfrm>
          </p:grpSpPr>
          <p:sp>
            <p:nvSpPr>
              <p:cNvPr id="990" name="Google Shape;990;p8"/>
              <p:cNvSpPr/>
              <p:nvPr/>
            </p:nvSpPr>
            <p:spPr>
              <a:xfrm>
                <a:off x="1740" y="2642"/>
                <a:ext cx="752" cy="327"/>
              </a:xfrm>
              <a:custGeom>
                <a:rect b="b" l="l" r="r" t="t"/>
                <a:pathLst>
                  <a:path extrusionOk="0" h="327" w="752">
                    <a:moveTo>
                      <a:pt x="293" y="0"/>
                    </a:moveTo>
                    <a:lnTo>
                      <a:pt x="752" y="124"/>
                    </a:lnTo>
                    <a:lnTo>
                      <a:pt x="470" y="327"/>
                    </a:lnTo>
                    <a:lnTo>
                      <a:pt x="0" y="183"/>
                    </a:lnTo>
                    <a:lnTo>
                      <a:pt x="293"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p8"/>
              <p:cNvSpPr/>
              <p:nvPr/>
            </p:nvSpPr>
            <p:spPr>
              <a:xfrm>
                <a:off x="1754" y="2649"/>
                <a:ext cx="726" cy="311"/>
              </a:xfrm>
              <a:custGeom>
                <a:rect b="b" l="l" r="r" t="t"/>
                <a:pathLst>
                  <a:path extrusionOk="0" h="311" w="726">
                    <a:moveTo>
                      <a:pt x="282" y="0"/>
                    </a:moveTo>
                    <a:lnTo>
                      <a:pt x="726" y="119"/>
                    </a:lnTo>
                    <a:lnTo>
                      <a:pt x="457" y="311"/>
                    </a:lnTo>
                    <a:lnTo>
                      <a:pt x="0" y="173"/>
                    </a:lnTo>
                    <a:lnTo>
                      <a:pt x="282" y="0"/>
                    </a:lnTo>
                    <a:close/>
                  </a:path>
                </a:pathLst>
              </a:custGeom>
              <a:gradFill>
                <a:gsLst>
                  <a:gs pos="0">
                    <a:srgbClr val="4D4D4D"/>
                  </a:gs>
                  <a:gs pos="100000">
                    <a:srgbClr val="DDDDDD"/>
                  </a:gs>
                </a:gsLst>
                <a:lin ang="189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2" name="Google Shape;992;p8"/>
              <p:cNvSpPr/>
              <p:nvPr/>
            </p:nvSpPr>
            <p:spPr>
              <a:xfrm>
                <a:off x="1808" y="2770"/>
                <a:ext cx="258" cy="100"/>
              </a:xfrm>
              <a:custGeom>
                <a:rect b="b" l="l" r="r" t="t"/>
                <a:pathLst>
                  <a:path extrusionOk="0" h="100" w="258">
                    <a:moveTo>
                      <a:pt x="0" y="44"/>
                    </a:moveTo>
                    <a:lnTo>
                      <a:pt x="75" y="0"/>
                    </a:lnTo>
                    <a:lnTo>
                      <a:pt x="258" y="50"/>
                    </a:lnTo>
                    <a:lnTo>
                      <a:pt x="183" y="100"/>
                    </a:lnTo>
                    <a:lnTo>
                      <a:pt x="0" y="44"/>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3" name="Google Shape;993;p8"/>
              <p:cNvSpPr/>
              <p:nvPr/>
            </p:nvSpPr>
            <p:spPr>
              <a:xfrm>
                <a:off x="1799" y="2816"/>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4" name="Google Shape;994;p8"/>
              <p:cNvSpPr/>
              <p:nvPr/>
            </p:nvSpPr>
            <p:spPr>
              <a:xfrm>
                <a:off x="2020" y="2834"/>
                <a:ext cx="258" cy="102"/>
              </a:xfrm>
              <a:custGeom>
                <a:rect b="b" l="l" r="r" t="t"/>
                <a:pathLst>
                  <a:path extrusionOk="0" h="102" w="258">
                    <a:moveTo>
                      <a:pt x="0" y="46"/>
                    </a:moveTo>
                    <a:lnTo>
                      <a:pt x="71" y="0"/>
                    </a:lnTo>
                    <a:lnTo>
                      <a:pt x="258" y="52"/>
                    </a:lnTo>
                    <a:lnTo>
                      <a:pt x="183" y="102"/>
                    </a:lnTo>
                    <a:lnTo>
                      <a:pt x="0" y="46"/>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5" name="Google Shape;995;p8"/>
              <p:cNvSpPr/>
              <p:nvPr/>
            </p:nvSpPr>
            <p:spPr>
              <a:xfrm>
                <a:off x="2011" y="2882"/>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96" name="Google Shape;996;p8"/>
            <p:cNvSpPr/>
            <p:nvPr/>
          </p:nvSpPr>
          <p:spPr>
            <a:xfrm>
              <a:off x="2577" y="3043"/>
              <a:ext cx="614" cy="514"/>
            </a:xfrm>
            <a:custGeom>
              <a:rect b="b" l="l" r="r" t="t"/>
              <a:pathLst>
                <a:path extrusionOk="0" h="792" w="990">
                  <a:moveTo>
                    <a:pt x="3" y="738"/>
                  </a:moveTo>
                  <a:lnTo>
                    <a:pt x="990" y="0"/>
                  </a:lnTo>
                  <a:lnTo>
                    <a:pt x="987" y="60"/>
                  </a:lnTo>
                  <a:lnTo>
                    <a:pt x="0" y="792"/>
                  </a:lnTo>
                  <a:lnTo>
                    <a:pt x="3" y="738"/>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7" name="Google Shape;997;p8"/>
            <p:cNvSpPr/>
            <p:nvPr/>
          </p:nvSpPr>
          <p:spPr>
            <a:xfrm>
              <a:off x="1010" y="3084"/>
              <a:ext cx="1571" cy="469"/>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8" name="Google Shape;998;p8"/>
            <p:cNvSpPr/>
            <p:nvPr/>
          </p:nvSpPr>
          <p:spPr>
            <a:xfrm>
              <a:off x="1011" y="2998"/>
              <a:ext cx="17" cy="95"/>
            </a:xfrm>
            <a:custGeom>
              <a:rect b="b" l="l" r="r" t="t"/>
              <a:pathLst>
                <a:path extrusionOk="0" h="147" w="26">
                  <a:moveTo>
                    <a:pt x="26" y="10"/>
                  </a:moveTo>
                  <a:lnTo>
                    <a:pt x="23" y="147"/>
                  </a:lnTo>
                  <a:lnTo>
                    <a:pt x="0" y="144"/>
                  </a:lnTo>
                  <a:lnTo>
                    <a:pt x="3" y="0"/>
                  </a:lnTo>
                  <a:lnTo>
                    <a:pt x="26" y="1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9" name="Google Shape;999;p8"/>
            <p:cNvSpPr/>
            <p:nvPr/>
          </p:nvSpPr>
          <p:spPr>
            <a:xfrm>
              <a:off x="1012" y="2611"/>
              <a:ext cx="730" cy="393"/>
            </a:xfrm>
            <a:custGeom>
              <a:rect b="b" l="l" r="r" t="t"/>
              <a:pathLst>
                <a:path extrusionOk="0" h="606" w="1176">
                  <a:moveTo>
                    <a:pt x="1170" y="0"/>
                  </a:moveTo>
                  <a:lnTo>
                    <a:pt x="0" y="597"/>
                  </a:lnTo>
                  <a:lnTo>
                    <a:pt x="30" y="606"/>
                  </a:lnTo>
                  <a:lnTo>
                    <a:pt x="1176" y="18"/>
                  </a:lnTo>
                  <a:lnTo>
                    <a:pt x="1170"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p8"/>
            <p:cNvSpPr/>
            <p:nvPr/>
          </p:nvSpPr>
          <p:spPr>
            <a:xfrm>
              <a:off x="1061" y="3018"/>
              <a:ext cx="1490" cy="451"/>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8"/>
            <p:cNvSpPr/>
            <p:nvPr/>
          </p:nvSpPr>
          <p:spPr>
            <a:xfrm flipH="1" rot="10800000">
              <a:off x="2549" y="2986"/>
              <a:ext cx="608" cy="467"/>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02" name="Google Shape;1002;p8"/>
          <p:cNvGrpSpPr/>
          <p:nvPr/>
        </p:nvGrpSpPr>
        <p:grpSpPr>
          <a:xfrm flipH="1">
            <a:off x="6170736" y="3763472"/>
            <a:ext cx="259223" cy="240227"/>
            <a:chOff x="2839" y="3501"/>
            <a:chExt cx="755" cy="803"/>
          </a:xfrm>
        </p:grpSpPr>
        <p:pic>
          <p:nvPicPr>
            <p:cNvPr descr="desktop_computer_stylized_medium" id="1003" name="Google Shape;1003;p8"/>
            <p:cNvPicPr preferRelativeResize="0"/>
            <p:nvPr/>
          </p:nvPicPr>
          <p:blipFill rotWithShape="1">
            <a:blip r:embed="rId18">
              <a:alphaModFix/>
            </a:blip>
            <a:srcRect b="0" l="0" r="0" t="0"/>
            <a:stretch/>
          </p:blipFill>
          <p:spPr>
            <a:xfrm>
              <a:off x="2839" y="3501"/>
              <a:ext cx="755" cy="803"/>
            </a:xfrm>
            <a:prstGeom prst="rect">
              <a:avLst/>
            </a:prstGeom>
            <a:noFill/>
            <a:ln>
              <a:noFill/>
            </a:ln>
          </p:spPr>
        </p:pic>
        <p:sp>
          <p:nvSpPr>
            <p:cNvPr id="1004" name="Google Shape;1004;p8"/>
            <p:cNvSpPr/>
            <p:nvPr/>
          </p:nvSpPr>
          <p:spPr>
            <a:xfrm>
              <a:off x="2916" y="3578"/>
              <a:ext cx="356" cy="368"/>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chemeClr val="lt1"/>
                </a:gs>
              </a:gsLst>
              <a:lin ang="27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05" name="Google Shape;1005;p8"/>
          <p:cNvGrpSpPr/>
          <p:nvPr/>
        </p:nvGrpSpPr>
        <p:grpSpPr>
          <a:xfrm flipH="1">
            <a:off x="6469405" y="3779577"/>
            <a:ext cx="259223" cy="240227"/>
            <a:chOff x="2839" y="3501"/>
            <a:chExt cx="755" cy="803"/>
          </a:xfrm>
        </p:grpSpPr>
        <p:pic>
          <p:nvPicPr>
            <p:cNvPr descr="desktop_computer_stylized_medium" id="1006" name="Google Shape;1006;p8"/>
            <p:cNvPicPr preferRelativeResize="0"/>
            <p:nvPr/>
          </p:nvPicPr>
          <p:blipFill rotWithShape="1">
            <a:blip r:embed="rId18">
              <a:alphaModFix/>
            </a:blip>
            <a:srcRect b="0" l="0" r="0" t="0"/>
            <a:stretch/>
          </p:blipFill>
          <p:spPr>
            <a:xfrm>
              <a:off x="2839" y="3501"/>
              <a:ext cx="755" cy="803"/>
            </a:xfrm>
            <a:prstGeom prst="rect">
              <a:avLst/>
            </a:prstGeom>
            <a:noFill/>
            <a:ln>
              <a:noFill/>
            </a:ln>
          </p:spPr>
        </p:pic>
        <p:sp>
          <p:nvSpPr>
            <p:cNvPr id="1007" name="Google Shape;1007;p8"/>
            <p:cNvSpPr/>
            <p:nvPr/>
          </p:nvSpPr>
          <p:spPr>
            <a:xfrm>
              <a:off x="2916" y="3578"/>
              <a:ext cx="356" cy="368"/>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chemeClr val="lt1"/>
                </a:gs>
              </a:gsLst>
              <a:lin ang="27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08" name="Google Shape;1008;p8"/>
          <p:cNvGrpSpPr/>
          <p:nvPr/>
        </p:nvGrpSpPr>
        <p:grpSpPr>
          <a:xfrm>
            <a:off x="7206364" y="3981333"/>
            <a:ext cx="239448" cy="192627"/>
            <a:chOff x="877" y="1008"/>
            <a:chExt cx="2747" cy="2626"/>
          </a:xfrm>
        </p:grpSpPr>
        <p:pic>
          <p:nvPicPr>
            <p:cNvPr descr="antenna_stylized" id="1009" name="Google Shape;1009;p8"/>
            <p:cNvPicPr preferRelativeResize="0"/>
            <p:nvPr/>
          </p:nvPicPr>
          <p:blipFill rotWithShape="1">
            <a:blip r:embed="rId19">
              <a:alphaModFix/>
            </a:blip>
            <a:srcRect b="0" l="0" r="0" t="0"/>
            <a:stretch/>
          </p:blipFill>
          <p:spPr>
            <a:xfrm>
              <a:off x="877" y="1008"/>
              <a:ext cx="2725" cy="1421"/>
            </a:xfrm>
            <a:prstGeom prst="rect">
              <a:avLst/>
            </a:prstGeom>
            <a:noFill/>
            <a:ln>
              <a:noFill/>
            </a:ln>
          </p:spPr>
        </p:pic>
        <p:pic>
          <p:nvPicPr>
            <p:cNvPr descr="laptop_keyboard" id="1010" name="Google Shape;1010;p8"/>
            <p:cNvPicPr preferRelativeResize="0"/>
            <p:nvPr/>
          </p:nvPicPr>
          <p:blipFill rotWithShape="1">
            <a:blip r:embed="rId20">
              <a:alphaModFix/>
            </a:blip>
            <a:srcRect b="0" l="0" r="0" t="0"/>
            <a:stretch/>
          </p:blipFill>
          <p:spPr>
            <a:xfrm flipH="1" rot="109064">
              <a:off x="1009" y="2586"/>
              <a:ext cx="2245" cy="1013"/>
            </a:xfrm>
            <a:prstGeom prst="rect">
              <a:avLst/>
            </a:prstGeom>
            <a:noFill/>
            <a:ln>
              <a:noFill/>
            </a:ln>
          </p:spPr>
        </p:pic>
        <p:sp>
          <p:nvSpPr>
            <p:cNvPr id="1011" name="Google Shape;1011;p8"/>
            <p:cNvSpPr/>
            <p:nvPr/>
          </p:nvSpPr>
          <p:spPr>
            <a:xfrm>
              <a:off x="1753" y="1603"/>
              <a:ext cx="1807" cy="1322"/>
            </a:xfrm>
            <a:custGeom>
              <a:rect b="b" l="l" r="r" t="t"/>
              <a:pathLst>
                <a:path extrusionOk="0" h="2442" w="2982">
                  <a:moveTo>
                    <a:pt x="540" y="0"/>
                  </a:moveTo>
                  <a:lnTo>
                    <a:pt x="0" y="1734"/>
                  </a:lnTo>
                  <a:lnTo>
                    <a:pt x="2394" y="2442"/>
                  </a:lnTo>
                  <a:lnTo>
                    <a:pt x="2982" y="318"/>
                  </a:lnTo>
                  <a:lnTo>
                    <a:pt x="540" y="0"/>
                  </a:lnTo>
                  <a:close/>
                </a:path>
              </a:pathLst>
            </a:custGeom>
            <a:solidFill>
              <a:schemeClr val="dk1"/>
            </a:solidFill>
            <a:ln cap="flat" cmpd="sng" w="952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screen" id="1012" name="Google Shape;1012;p8"/>
            <p:cNvPicPr preferRelativeResize="0"/>
            <p:nvPr/>
          </p:nvPicPr>
          <p:blipFill rotWithShape="1">
            <a:blip r:embed="rId21">
              <a:alphaModFix/>
            </a:blip>
            <a:srcRect b="0" l="0" r="0" t="0"/>
            <a:stretch/>
          </p:blipFill>
          <p:spPr>
            <a:xfrm>
              <a:off x="1842" y="1637"/>
              <a:ext cx="1642" cy="1203"/>
            </a:xfrm>
            <a:prstGeom prst="rect">
              <a:avLst/>
            </a:prstGeom>
            <a:noFill/>
            <a:ln>
              <a:noFill/>
            </a:ln>
          </p:spPr>
        </p:pic>
        <p:sp>
          <p:nvSpPr>
            <p:cNvPr id="1013" name="Google Shape;1013;p8"/>
            <p:cNvSpPr/>
            <p:nvPr/>
          </p:nvSpPr>
          <p:spPr>
            <a:xfrm>
              <a:off x="2082" y="1564"/>
              <a:ext cx="1531" cy="246"/>
            </a:xfrm>
            <a:custGeom>
              <a:rect b="b" l="l" r="r" t="t"/>
              <a:pathLst>
                <a:path extrusionOk="0" h="455" w="2528">
                  <a:moveTo>
                    <a:pt x="14" y="0"/>
                  </a:moveTo>
                  <a:lnTo>
                    <a:pt x="2528" y="341"/>
                  </a:lnTo>
                  <a:lnTo>
                    <a:pt x="2480" y="455"/>
                  </a:lnTo>
                  <a:lnTo>
                    <a:pt x="0" y="86"/>
                  </a:lnTo>
                  <a:lnTo>
                    <a:pt x="14" y="0"/>
                  </a:lnTo>
                  <a:close/>
                </a:path>
              </a:pathLst>
            </a:custGeom>
            <a:gradFill>
              <a:gsLst>
                <a:gs pos="0">
                  <a:srgbClr val="000099"/>
                </a:gs>
                <a:gs pos="100000">
                  <a:srgbClr val="EAEAEA"/>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4" name="Google Shape;1014;p8"/>
            <p:cNvSpPr/>
            <p:nvPr/>
          </p:nvSpPr>
          <p:spPr>
            <a:xfrm>
              <a:off x="1737" y="1562"/>
              <a:ext cx="425" cy="1024"/>
            </a:xfrm>
            <a:custGeom>
              <a:rect b="b" l="l" r="r" t="t"/>
              <a:pathLst>
                <a:path extrusionOk="0" h="1893" w="702">
                  <a:moveTo>
                    <a:pt x="579" y="0"/>
                  </a:moveTo>
                  <a:lnTo>
                    <a:pt x="0" y="1869"/>
                  </a:lnTo>
                  <a:lnTo>
                    <a:pt x="114" y="1893"/>
                  </a:lnTo>
                  <a:lnTo>
                    <a:pt x="702" y="51"/>
                  </a:lnTo>
                  <a:lnTo>
                    <a:pt x="579"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5" name="Google Shape;1015;p8"/>
            <p:cNvSpPr/>
            <p:nvPr/>
          </p:nvSpPr>
          <p:spPr>
            <a:xfrm>
              <a:off x="3144" y="1745"/>
              <a:ext cx="458" cy="1182"/>
            </a:xfrm>
            <a:custGeom>
              <a:rect b="b" l="l" r="r" t="t"/>
              <a:pathLst>
                <a:path extrusionOk="0" h="2184" w="756">
                  <a:moveTo>
                    <a:pt x="756" y="0"/>
                  </a:moveTo>
                  <a:lnTo>
                    <a:pt x="138" y="2184"/>
                  </a:lnTo>
                  <a:lnTo>
                    <a:pt x="0" y="2148"/>
                  </a:lnTo>
                  <a:lnTo>
                    <a:pt x="606" y="78"/>
                  </a:lnTo>
                  <a:lnTo>
                    <a:pt x="756" y="0"/>
                  </a:lnTo>
                  <a:close/>
                </a:path>
              </a:pathLst>
            </a:custGeom>
            <a:gradFill>
              <a:gsLst>
                <a:gs pos="0">
                  <a:srgbClr val="DDDDDD"/>
                </a:gs>
                <a:gs pos="100000">
                  <a:schemeClr val="lt1"/>
                </a:gs>
              </a:gsLst>
              <a:lin ang="54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6" name="Google Shape;1016;p8"/>
            <p:cNvSpPr/>
            <p:nvPr/>
          </p:nvSpPr>
          <p:spPr>
            <a:xfrm>
              <a:off x="1732" y="2534"/>
              <a:ext cx="1680" cy="399"/>
            </a:xfrm>
            <a:custGeom>
              <a:rect b="b" l="l" r="r" t="t"/>
              <a:pathLst>
                <a:path extrusionOk="0" h="738" w="2773">
                  <a:moveTo>
                    <a:pt x="33" y="0"/>
                  </a:moveTo>
                  <a:lnTo>
                    <a:pt x="0" y="99"/>
                  </a:lnTo>
                  <a:lnTo>
                    <a:pt x="2436" y="738"/>
                  </a:lnTo>
                  <a:cubicBezTo>
                    <a:pt x="2499" y="501"/>
                    <a:pt x="2773" y="727"/>
                    <a:pt x="2373" y="603"/>
                  </a:cubicBezTo>
                  <a:lnTo>
                    <a:pt x="33" y="0"/>
                  </a:lnTo>
                  <a:close/>
                </a:path>
              </a:pathLst>
            </a:custGeom>
            <a:gradFill>
              <a:gsLst>
                <a:gs pos="0">
                  <a:srgbClr val="0000CC"/>
                </a:gs>
                <a:gs pos="100000">
                  <a:schemeClr val="lt1"/>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7" name="Google Shape;1017;p8"/>
            <p:cNvSpPr/>
            <p:nvPr/>
          </p:nvSpPr>
          <p:spPr>
            <a:xfrm>
              <a:off x="3195" y="1755"/>
              <a:ext cx="429" cy="1187"/>
            </a:xfrm>
            <a:custGeom>
              <a:rect b="b" l="l" r="r" t="t"/>
              <a:pathLst>
                <a:path extrusionOk="0" h="1659" w="637">
                  <a:moveTo>
                    <a:pt x="615" y="0"/>
                  </a:moveTo>
                  <a:lnTo>
                    <a:pt x="637" y="0"/>
                  </a:lnTo>
                  <a:lnTo>
                    <a:pt x="68" y="1659"/>
                  </a:lnTo>
                  <a:lnTo>
                    <a:pt x="0" y="1647"/>
                  </a:lnTo>
                  <a:lnTo>
                    <a:pt x="615" y="0"/>
                  </a:lnTo>
                  <a:close/>
                </a:path>
              </a:pathLst>
            </a:custGeom>
            <a:solidFill>
              <a:srgbClr val="4D4D4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8" name="Google Shape;1018;p8"/>
            <p:cNvSpPr/>
            <p:nvPr/>
          </p:nvSpPr>
          <p:spPr>
            <a:xfrm>
              <a:off x="1734" y="2587"/>
              <a:ext cx="1494" cy="394"/>
            </a:xfrm>
            <a:custGeom>
              <a:rect b="b" l="l" r="r" t="t"/>
              <a:pathLst>
                <a:path extrusionOk="0" h="550" w="2216">
                  <a:moveTo>
                    <a:pt x="0" y="0"/>
                  </a:moveTo>
                  <a:lnTo>
                    <a:pt x="9" y="57"/>
                  </a:lnTo>
                  <a:lnTo>
                    <a:pt x="2164" y="550"/>
                  </a:lnTo>
                  <a:lnTo>
                    <a:pt x="2216" y="496"/>
                  </a:lnTo>
                  <a:lnTo>
                    <a:pt x="0" y="0"/>
                  </a:lnTo>
                  <a:close/>
                </a:path>
              </a:pathLst>
            </a:custGeom>
            <a:gradFill>
              <a:gsLst>
                <a:gs pos="0">
                  <a:srgbClr val="00009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19" name="Google Shape;1019;p8"/>
            <p:cNvGrpSpPr/>
            <p:nvPr/>
          </p:nvGrpSpPr>
          <p:grpSpPr>
            <a:xfrm>
              <a:off x="1709" y="3008"/>
              <a:ext cx="507" cy="234"/>
              <a:chOff x="1740" y="2642"/>
              <a:chExt cx="752" cy="327"/>
            </a:xfrm>
          </p:grpSpPr>
          <p:sp>
            <p:nvSpPr>
              <p:cNvPr id="1020" name="Google Shape;1020;p8"/>
              <p:cNvSpPr/>
              <p:nvPr/>
            </p:nvSpPr>
            <p:spPr>
              <a:xfrm>
                <a:off x="1740" y="2642"/>
                <a:ext cx="752" cy="327"/>
              </a:xfrm>
              <a:custGeom>
                <a:rect b="b" l="l" r="r" t="t"/>
                <a:pathLst>
                  <a:path extrusionOk="0" h="327" w="752">
                    <a:moveTo>
                      <a:pt x="293" y="0"/>
                    </a:moveTo>
                    <a:lnTo>
                      <a:pt x="752" y="124"/>
                    </a:lnTo>
                    <a:lnTo>
                      <a:pt x="470" y="327"/>
                    </a:lnTo>
                    <a:lnTo>
                      <a:pt x="0" y="183"/>
                    </a:lnTo>
                    <a:lnTo>
                      <a:pt x="293"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1" name="Google Shape;1021;p8"/>
              <p:cNvSpPr/>
              <p:nvPr/>
            </p:nvSpPr>
            <p:spPr>
              <a:xfrm>
                <a:off x="1754" y="2649"/>
                <a:ext cx="726" cy="311"/>
              </a:xfrm>
              <a:custGeom>
                <a:rect b="b" l="l" r="r" t="t"/>
                <a:pathLst>
                  <a:path extrusionOk="0" h="311" w="726">
                    <a:moveTo>
                      <a:pt x="282" y="0"/>
                    </a:moveTo>
                    <a:lnTo>
                      <a:pt x="726" y="119"/>
                    </a:lnTo>
                    <a:lnTo>
                      <a:pt x="457" y="311"/>
                    </a:lnTo>
                    <a:lnTo>
                      <a:pt x="0" y="173"/>
                    </a:lnTo>
                    <a:lnTo>
                      <a:pt x="282" y="0"/>
                    </a:lnTo>
                    <a:close/>
                  </a:path>
                </a:pathLst>
              </a:custGeom>
              <a:gradFill>
                <a:gsLst>
                  <a:gs pos="0">
                    <a:srgbClr val="4D4D4D"/>
                  </a:gs>
                  <a:gs pos="100000">
                    <a:srgbClr val="DDDDDD"/>
                  </a:gs>
                </a:gsLst>
                <a:lin ang="189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2" name="Google Shape;1022;p8"/>
              <p:cNvSpPr/>
              <p:nvPr/>
            </p:nvSpPr>
            <p:spPr>
              <a:xfrm>
                <a:off x="1808" y="2770"/>
                <a:ext cx="258" cy="100"/>
              </a:xfrm>
              <a:custGeom>
                <a:rect b="b" l="l" r="r" t="t"/>
                <a:pathLst>
                  <a:path extrusionOk="0" h="100" w="258">
                    <a:moveTo>
                      <a:pt x="0" y="44"/>
                    </a:moveTo>
                    <a:lnTo>
                      <a:pt x="75" y="0"/>
                    </a:lnTo>
                    <a:lnTo>
                      <a:pt x="258" y="50"/>
                    </a:lnTo>
                    <a:lnTo>
                      <a:pt x="183" y="100"/>
                    </a:lnTo>
                    <a:lnTo>
                      <a:pt x="0" y="44"/>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8"/>
              <p:cNvSpPr/>
              <p:nvPr/>
            </p:nvSpPr>
            <p:spPr>
              <a:xfrm>
                <a:off x="1799" y="2816"/>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p8"/>
              <p:cNvSpPr/>
              <p:nvPr/>
            </p:nvSpPr>
            <p:spPr>
              <a:xfrm>
                <a:off x="2020" y="2834"/>
                <a:ext cx="258" cy="102"/>
              </a:xfrm>
              <a:custGeom>
                <a:rect b="b" l="l" r="r" t="t"/>
                <a:pathLst>
                  <a:path extrusionOk="0" h="102" w="258">
                    <a:moveTo>
                      <a:pt x="0" y="46"/>
                    </a:moveTo>
                    <a:lnTo>
                      <a:pt x="71" y="0"/>
                    </a:lnTo>
                    <a:lnTo>
                      <a:pt x="258" y="52"/>
                    </a:lnTo>
                    <a:lnTo>
                      <a:pt x="183" y="102"/>
                    </a:lnTo>
                    <a:lnTo>
                      <a:pt x="0" y="46"/>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5" name="Google Shape;1025;p8"/>
              <p:cNvSpPr/>
              <p:nvPr/>
            </p:nvSpPr>
            <p:spPr>
              <a:xfrm>
                <a:off x="2011" y="2882"/>
                <a:ext cx="194" cy="63"/>
              </a:xfrm>
              <a:custGeom>
                <a:rect b="b" l="l" r="r" t="t"/>
                <a:pathLst>
                  <a:path extrusionOk="0" h="63" w="194">
                    <a:moveTo>
                      <a:pt x="12" y="0"/>
                    </a:moveTo>
                    <a:lnTo>
                      <a:pt x="194" y="53"/>
                    </a:lnTo>
                    <a:lnTo>
                      <a:pt x="180" y="63"/>
                    </a:lnTo>
                    <a:lnTo>
                      <a:pt x="0" y="9"/>
                    </a:lnTo>
                    <a:lnTo>
                      <a:pt x="12"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26" name="Google Shape;1026;p8"/>
            <p:cNvSpPr/>
            <p:nvPr/>
          </p:nvSpPr>
          <p:spPr>
            <a:xfrm>
              <a:off x="2577" y="3043"/>
              <a:ext cx="614" cy="514"/>
            </a:xfrm>
            <a:custGeom>
              <a:rect b="b" l="l" r="r" t="t"/>
              <a:pathLst>
                <a:path extrusionOk="0" h="792" w="990">
                  <a:moveTo>
                    <a:pt x="3" y="738"/>
                  </a:moveTo>
                  <a:lnTo>
                    <a:pt x="990" y="0"/>
                  </a:lnTo>
                  <a:lnTo>
                    <a:pt x="987" y="60"/>
                  </a:lnTo>
                  <a:lnTo>
                    <a:pt x="0" y="792"/>
                  </a:lnTo>
                  <a:lnTo>
                    <a:pt x="3" y="738"/>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7" name="Google Shape;1027;p8"/>
            <p:cNvSpPr/>
            <p:nvPr/>
          </p:nvSpPr>
          <p:spPr>
            <a:xfrm>
              <a:off x="1010" y="3084"/>
              <a:ext cx="1571" cy="469"/>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p8"/>
            <p:cNvSpPr/>
            <p:nvPr/>
          </p:nvSpPr>
          <p:spPr>
            <a:xfrm>
              <a:off x="1011" y="2998"/>
              <a:ext cx="17" cy="95"/>
            </a:xfrm>
            <a:custGeom>
              <a:rect b="b" l="l" r="r" t="t"/>
              <a:pathLst>
                <a:path extrusionOk="0" h="147" w="26">
                  <a:moveTo>
                    <a:pt x="26" y="10"/>
                  </a:moveTo>
                  <a:lnTo>
                    <a:pt x="23" y="147"/>
                  </a:lnTo>
                  <a:lnTo>
                    <a:pt x="0" y="144"/>
                  </a:lnTo>
                  <a:lnTo>
                    <a:pt x="3" y="0"/>
                  </a:lnTo>
                  <a:lnTo>
                    <a:pt x="26" y="1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9" name="Google Shape;1029;p8"/>
            <p:cNvSpPr/>
            <p:nvPr/>
          </p:nvSpPr>
          <p:spPr>
            <a:xfrm>
              <a:off x="1012" y="2611"/>
              <a:ext cx="730" cy="393"/>
            </a:xfrm>
            <a:custGeom>
              <a:rect b="b" l="l" r="r" t="t"/>
              <a:pathLst>
                <a:path extrusionOk="0" h="606" w="1176">
                  <a:moveTo>
                    <a:pt x="1170" y="0"/>
                  </a:moveTo>
                  <a:lnTo>
                    <a:pt x="0" y="597"/>
                  </a:lnTo>
                  <a:lnTo>
                    <a:pt x="30" y="606"/>
                  </a:lnTo>
                  <a:lnTo>
                    <a:pt x="1176" y="18"/>
                  </a:lnTo>
                  <a:lnTo>
                    <a:pt x="1170"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0" name="Google Shape;1030;p8"/>
            <p:cNvSpPr/>
            <p:nvPr/>
          </p:nvSpPr>
          <p:spPr>
            <a:xfrm>
              <a:off x="1061" y="3018"/>
              <a:ext cx="1490" cy="451"/>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1" name="Google Shape;1031;p8"/>
            <p:cNvSpPr/>
            <p:nvPr/>
          </p:nvSpPr>
          <p:spPr>
            <a:xfrm flipH="1" rot="10800000">
              <a:off x="2549" y="2986"/>
              <a:ext cx="608" cy="467"/>
            </a:xfrm>
            <a:custGeom>
              <a:rect b="b" l="l" r="r" t="t"/>
              <a:pathLst>
                <a:path extrusionOk="0" h="723" w="2532">
                  <a:moveTo>
                    <a:pt x="6" y="0"/>
                  </a:moveTo>
                  <a:cubicBezTo>
                    <a:pt x="16" y="0"/>
                    <a:pt x="26" y="0"/>
                    <a:pt x="36" y="0"/>
                  </a:cubicBezTo>
                  <a:lnTo>
                    <a:pt x="2532" y="678"/>
                  </a:lnTo>
                  <a:lnTo>
                    <a:pt x="2529" y="723"/>
                  </a:lnTo>
                  <a:lnTo>
                    <a:pt x="0" y="24"/>
                  </a:lnTo>
                  <a:lnTo>
                    <a:pt x="6" y="0"/>
                  </a:lnTo>
                  <a:close/>
                </a:path>
              </a:pathLst>
            </a:custGeom>
            <a:solidFill>
              <a:srgbClr val="0000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32" name="Google Shape;1032;p8"/>
          <p:cNvSpPr/>
          <p:nvPr/>
        </p:nvSpPr>
        <p:spPr>
          <a:xfrm>
            <a:off x="7670500" y="3862708"/>
            <a:ext cx="25537" cy="249693"/>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p8"/>
          <p:cNvSpPr/>
          <p:nvPr/>
        </p:nvSpPr>
        <p:spPr>
          <a:xfrm>
            <a:off x="7675283" y="3877672"/>
            <a:ext cx="15249" cy="231013"/>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p8"/>
          <p:cNvSpPr/>
          <p:nvPr/>
        </p:nvSpPr>
        <p:spPr>
          <a:xfrm>
            <a:off x="7671943" y="3994544"/>
            <a:ext cx="23732" cy="20644"/>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p8"/>
          <p:cNvSpPr/>
          <p:nvPr/>
        </p:nvSpPr>
        <p:spPr>
          <a:xfrm>
            <a:off x="7575029" y="3890779"/>
            <a:ext cx="54000" cy="5100"/>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nvGrpSpPr>
          <p:cNvPr id="1036" name="Google Shape;1036;p8"/>
          <p:cNvGrpSpPr/>
          <p:nvPr/>
        </p:nvGrpSpPr>
        <p:grpSpPr>
          <a:xfrm>
            <a:off x="7623594" y="3888148"/>
            <a:ext cx="52138" cy="16407"/>
            <a:chOff x="613" y="2566"/>
            <a:chExt cx="721" cy="144"/>
          </a:xfrm>
        </p:grpSpPr>
        <p:sp>
          <p:nvSpPr>
            <p:cNvPr id="1037" name="Google Shape;1037;p8"/>
            <p:cNvSpPr/>
            <p:nvPr/>
          </p:nvSpPr>
          <p:spPr>
            <a:xfrm>
              <a:off x="613" y="2566"/>
              <a:ext cx="721" cy="144"/>
            </a:xfrm>
            <a:prstGeom prst="roundRect">
              <a:avLst>
                <a:gd fmla="val 50000" name="adj"/>
              </a:avLst>
            </a:prstGeom>
            <a:solidFill>
              <a:schemeClr val="dk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038" name="Google Shape;1038;p8"/>
            <p:cNvSpPr/>
            <p:nvPr/>
          </p:nvSpPr>
          <p:spPr>
            <a:xfrm>
              <a:off x="625" y="2581"/>
              <a:ext cx="696"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sp>
        <p:nvSpPr>
          <p:cNvPr id="1039" name="Google Shape;1039;p8"/>
          <p:cNvSpPr/>
          <p:nvPr/>
        </p:nvSpPr>
        <p:spPr>
          <a:xfrm>
            <a:off x="7575932" y="3927042"/>
            <a:ext cx="54000" cy="5100"/>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nvGrpSpPr>
          <p:cNvPr id="1040" name="Google Shape;1040;p8"/>
          <p:cNvGrpSpPr/>
          <p:nvPr/>
        </p:nvGrpSpPr>
        <p:grpSpPr>
          <a:xfrm>
            <a:off x="7623559" y="3923562"/>
            <a:ext cx="52138" cy="14636"/>
            <a:chOff x="615" y="2564"/>
            <a:chExt cx="721" cy="139"/>
          </a:xfrm>
        </p:grpSpPr>
        <p:sp>
          <p:nvSpPr>
            <p:cNvPr id="1041" name="Google Shape;1041;p8"/>
            <p:cNvSpPr/>
            <p:nvPr/>
          </p:nvSpPr>
          <p:spPr>
            <a:xfrm>
              <a:off x="615" y="2564"/>
              <a:ext cx="721" cy="139"/>
            </a:xfrm>
            <a:prstGeom prst="roundRect">
              <a:avLst>
                <a:gd fmla="val 50000" name="adj"/>
              </a:avLst>
            </a:prstGeom>
            <a:solidFill>
              <a:schemeClr val="dk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042" name="Google Shape;1042;p8"/>
            <p:cNvSpPr/>
            <p:nvPr/>
          </p:nvSpPr>
          <p:spPr>
            <a:xfrm>
              <a:off x="628" y="2581"/>
              <a:ext cx="69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sp>
        <p:nvSpPr>
          <p:cNvPr id="1043" name="Google Shape;1043;p8"/>
          <p:cNvSpPr/>
          <p:nvPr/>
        </p:nvSpPr>
        <p:spPr>
          <a:xfrm>
            <a:off x="7575932" y="3963305"/>
            <a:ext cx="54000" cy="5100"/>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044" name="Google Shape;1044;p8"/>
          <p:cNvSpPr/>
          <p:nvPr/>
        </p:nvSpPr>
        <p:spPr>
          <a:xfrm>
            <a:off x="7576834" y="3996183"/>
            <a:ext cx="54000" cy="5100"/>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nvGrpSpPr>
          <p:cNvPr id="1045" name="Google Shape;1045;p8"/>
          <p:cNvGrpSpPr/>
          <p:nvPr/>
        </p:nvGrpSpPr>
        <p:grpSpPr>
          <a:xfrm>
            <a:off x="7622693" y="3995260"/>
            <a:ext cx="52156" cy="14713"/>
            <a:chOff x="618" y="2586"/>
            <a:chExt cx="720" cy="124"/>
          </a:xfrm>
        </p:grpSpPr>
        <p:sp>
          <p:nvSpPr>
            <p:cNvPr id="1046" name="Google Shape;1046;p8"/>
            <p:cNvSpPr/>
            <p:nvPr/>
          </p:nvSpPr>
          <p:spPr>
            <a:xfrm>
              <a:off x="618" y="2586"/>
              <a:ext cx="720" cy="124"/>
            </a:xfrm>
            <a:prstGeom prst="roundRect">
              <a:avLst>
                <a:gd fmla="val 50000" name="adj"/>
              </a:avLst>
            </a:prstGeom>
            <a:solidFill>
              <a:schemeClr val="dk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047" name="Google Shape;1047;p8"/>
            <p:cNvSpPr/>
            <p:nvPr/>
          </p:nvSpPr>
          <p:spPr>
            <a:xfrm>
              <a:off x="630" y="2586"/>
              <a:ext cx="695"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sp>
        <p:nvSpPr>
          <p:cNvPr id="1048" name="Google Shape;1048;p8"/>
          <p:cNvSpPr/>
          <p:nvPr/>
        </p:nvSpPr>
        <p:spPr>
          <a:xfrm>
            <a:off x="7672305" y="3963305"/>
            <a:ext cx="23732" cy="20535"/>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49" name="Google Shape;1049;p8"/>
          <p:cNvGrpSpPr/>
          <p:nvPr/>
        </p:nvGrpSpPr>
        <p:grpSpPr>
          <a:xfrm>
            <a:off x="7622692" y="3960684"/>
            <a:ext cx="53025" cy="14636"/>
            <a:chOff x="613" y="2571"/>
            <a:chExt cx="732" cy="134"/>
          </a:xfrm>
        </p:grpSpPr>
        <p:sp>
          <p:nvSpPr>
            <p:cNvPr id="1050" name="Google Shape;1050;p8"/>
            <p:cNvSpPr/>
            <p:nvPr/>
          </p:nvSpPr>
          <p:spPr>
            <a:xfrm>
              <a:off x="613" y="2571"/>
              <a:ext cx="732" cy="134"/>
            </a:xfrm>
            <a:prstGeom prst="roundRect">
              <a:avLst>
                <a:gd fmla="val 50000" name="adj"/>
              </a:avLst>
            </a:prstGeom>
            <a:solidFill>
              <a:schemeClr val="dk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051" name="Google Shape;1051;p8"/>
            <p:cNvSpPr/>
            <p:nvPr/>
          </p:nvSpPr>
          <p:spPr>
            <a:xfrm>
              <a:off x="625" y="2587"/>
              <a:ext cx="720"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sp>
        <p:nvSpPr>
          <p:cNvPr id="1052" name="Google Shape;1052;p8"/>
          <p:cNvSpPr/>
          <p:nvPr/>
        </p:nvSpPr>
        <p:spPr>
          <a:xfrm>
            <a:off x="7668514" y="3862271"/>
            <a:ext cx="6300" cy="249600"/>
          </a:xfrm>
          <a:prstGeom prst="rect">
            <a:avLst/>
          </a:prstGeom>
          <a:gradFill>
            <a:gsLst>
              <a:gs pos="0">
                <a:srgbClr val="333333"/>
              </a:gs>
              <a:gs pos="50000">
                <a:srgbClr val="DDDDDD"/>
              </a:gs>
              <a:gs pos="100000">
                <a:srgbClr val="333333"/>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053" name="Google Shape;1053;p8"/>
          <p:cNvSpPr/>
          <p:nvPr/>
        </p:nvSpPr>
        <p:spPr>
          <a:xfrm>
            <a:off x="7674471" y="3925404"/>
            <a:ext cx="21386" cy="23265"/>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p8"/>
          <p:cNvSpPr/>
          <p:nvPr/>
        </p:nvSpPr>
        <p:spPr>
          <a:xfrm>
            <a:off x="7674741" y="3889687"/>
            <a:ext cx="22018" cy="26214"/>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p8"/>
          <p:cNvSpPr/>
          <p:nvPr/>
        </p:nvSpPr>
        <p:spPr>
          <a:xfrm>
            <a:off x="7692788" y="4100604"/>
            <a:ext cx="4500" cy="10500"/>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056" name="Google Shape;1056;p8"/>
          <p:cNvSpPr/>
          <p:nvPr/>
        </p:nvSpPr>
        <p:spPr>
          <a:xfrm>
            <a:off x="7673568" y="4100932"/>
            <a:ext cx="22108" cy="21845"/>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7" name="Google Shape;1057;p8"/>
          <p:cNvSpPr/>
          <p:nvPr/>
        </p:nvSpPr>
        <p:spPr>
          <a:xfrm>
            <a:off x="7568713" y="4107595"/>
            <a:ext cx="108000" cy="16500"/>
          </a:xfrm>
          <a:prstGeom prst="roundRect">
            <a:avLst>
              <a:gd fmla="val 50000" name="adj"/>
            </a:avLst>
          </a:prstGeom>
          <a:solidFill>
            <a:srgbClr val="DDDDDD"/>
          </a:solidFill>
          <a:ln cap="flat" cmpd="sng" w="9525">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058" name="Google Shape;1058;p8"/>
          <p:cNvSpPr/>
          <p:nvPr/>
        </p:nvSpPr>
        <p:spPr>
          <a:xfrm>
            <a:off x="7575029" y="4111854"/>
            <a:ext cx="96300" cy="8700"/>
          </a:xfrm>
          <a:prstGeom prst="roundRect">
            <a:avLst>
              <a:gd fmla="val 50000" name="adj"/>
            </a:avLst>
          </a:prstGeom>
          <a:gradFill>
            <a:gsLst>
              <a:gs pos="0">
                <a:schemeClr val="dk2"/>
              </a:gs>
              <a:gs pos="100000">
                <a:schemeClr val="lt2"/>
              </a:gs>
            </a:gsLst>
            <a:lin ang="0" scaled="0"/>
          </a:gradFill>
          <a:ln cap="flat" cmpd="sng" w="9525">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059" name="Google Shape;1059;p8"/>
          <p:cNvSpPr/>
          <p:nvPr/>
        </p:nvSpPr>
        <p:spPr>
          <a:xfrm>
            <a:off x="7583963" y="4075591"/>
            <a:ext cx="14400" cy="15600"/>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060" name="Google Shape;1060;p8"/>
          <p:cNvSpPr/>
          <p:nvPr/>
        </p:nvSpPr>
        <p:spPr>
          <a:xfrm>
            <a:off x="7600205" y="4075591"/>
            <a:ext cx="14400" cy="15600"/>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Noto Sans Symbols"/>
              <a:buNone/>
            </a:pPr>
            <a:r>
              <a:t/>
            </a:r>
            <a:endParaRPr b="0" i="0" sz="1400" u="none" cap="none" strike="noStrike">
              <a:solidFill>
                <a:srgbClr val="FF0000"/>
              </a:solidFill>
              <a:latin typeface="Arial"/>
              <a:ea typeface="Arial"/>
              <a:cs typeface="Arial"/>
              <a:sym typeface="Arial"/>
            </a:endParaRPr>
          </a:p>
        </p:txBody>
      </p:sp>
      <p:sp>
        <p:nvSpPr>
          <p:cNvPr id="1061" name="Google Shape;1061;p8"/>
          <p:cNvSpPr/>
          <p:nvPr/>
        </p:nvSpPr>
        <p:spPr>
          <a:xfrm>
            <a:off x="7615455" y="4075591"/>
            <a:ext cx="14400" cy="15600"/>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062" name="Google Shape;1062;p8"/>
          <p:cNvSpPr/>
          <p:nvPr/>
        </p:nvSpPr>
        <p:spPr>
          <a:xfrm>
            <a:off x="7652363" y="4016063"/>
            <a:ext cx="7200" cy="82800"/>
          </a:xfrm>
          <a:prstGeom prst="rect">
            <a:avLst/>
          </a:prstGeom>
          <a:solidFill>
            <a:srgbClr val="29292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nvGrpSpPr>
          <p:cNvPr id="1063" name="Google Shape;1063;p8"/>
          <p:cNvGrpSpPr/>
          <p:nvPr/>
        </p:nvGrpSpPr>
        <p:grpSpPr>
          <a:xfrm flipH="1">
            <a:off x="5885791" y="3595775"/>
            <a:ext cx="259223" cy="240227"/>
            <a:chOff x="2839" y="3501"/>
            <a:chExt cx="755" cy="803"/>
          </a:xfrm>
        </p:grpSpPr>
        <p:pic>
          <p:nvPicPr>
            <p:cNvPr descr="desktop_computer_stylized_medium" id="1064" name="Google Shape;1064;p8"/>
            <p:cNvPicPr preferRelativeResize="0"/>
            <p:nvPr/>
          </p:nvPicPr>
          <p:blipFill rotWithShape="1">
            <a:blip r:embed="rId18">
              <a:alphaModFix/>
            </a:blip>
            <a:srcRect b="0" l="0" r="0" t="0"/>
            <a:stretch/>
          </p:blipFill>
          <p:spPr>
            <a:xfrm>
              <a:off x="2839" y="3501"/>
              <a:ext cx="755" cy="803"/>
            </a:xfrm>
            <a:prstGeom prst="rect">
              <a:avLst/>
            </a:prstGeom>
            <a:noFill/>
            <a:ln>
              <a:noFill/>
            </a:ln>
          </p:spPr>
        </p:pic>
        <p:sp>
          <p:nvSpPr>
            <p:cNvPr id="1065" name="Google Shape;1065;p8"/>
            <p:cNvSpPr/>
            <p:nvPr/>
          </p:nvSpPr>
          <p:spPr>
            <a:xfrm>
              <a:off x="2916" y="3578"/>
              <a:ext cx="356" cy="368"/>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chemeClr val="lt1"/>
                </a:gs>
              </a:gsLst>
              <a:lin ang="27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66" name="Google Shape;1066;p8"/>
          <p:cNvGrpSpPr/>
          <p:nvPr/>
        </p:nvGrpSpPr>
        <p:grpSpPr>
          <a:xfrm>
            <a:off x="5867973" y="1029773"/>
            <a:ext cx="311944" cy="289322"/>
            <a:chOff x="2751" y="1851"/>
            <a:chExt cx="462" cy="478"/>
          </a:xfrm>
        </p:grpSpPr>
        <p:pic>
          <p:nvPicPr>
            <p:cNvPr descr="iphone_stylized_small" id="1067" name="Google Shape;1067;p8"/>
            <p:cNvPicPr preferRelativeResize="0"/>
            <p:nvPr/>
          </p:nvPicPr>
          <p:blipFill rotWithShape="1">
            <a:blip r:embed="rId22">
              <a:alphaModFix/>
            </a:blip>
            <a:srcRect b="0" l="0" r="0" t="0"/>
            <a:stretch/>
          </p:blipFill>
          <p:spPr>
            <a:xfrm>
              <a:off x="2928" y="1922"/>
              <a:ext cx="152" cy="407"/>
            </a:xfrm>
            <a:prstGeom prst="rect">
              <a:avLst/>
            </a:prstGeom>
            <a:noFill/>
            <a:ln>
              <a:noFill/>
            </a:ln>
          </p:spPr>
        </p:pic>
        <p:pic>
          <p:nvPicPr>
            <p:cNvPr descr="antenna_radiation_stylized" id="1068" name="Google Shape;1068;p8"/>
            <p:cNvPicPr preferRelativeResize="0"/>
            <p:nvPr/>
          </p:nvPicPr>
          <p:blipFill rotWithShape="1">
            <a:blip r:embed="rId23">
              <a:alphaModFix/>
            </a:blip>
            <a:srcRect b="0" l="0" r="0" t="0"/>
            <a:stretch/>
          </p:blipFill>
          <p:spPr>
            <a:xfrm>
              <a:off x="2751" y="1851"/>
              <a:ext cx="462" cy="110"/>
            </a:xfrm>
            <a:prstGeom prst="rect">
              <a:avLst/>
            </a:prstGeom>
            <a:noFill/>
            <a:ln>
              <a:noFill/>
            </a:ln>
          </p:spPr>
        </p:pic>
      </p:grpSp>
      <p:grpSp>
        <p:nvGrpSpPr>
          <p:cNvPr id="1069" name="Google Shape;1069;p8"/>
          <p:cNvGrpSpPr/>
          <p:nvPr/>
        </p:nvGrpSpPr>
        <p:grpSpPr>
          <a:xfrm>
            <a:off x="7745798" y="3590443"/>
            <a:ext cx="132894" cy="248125"/>
            <a:chOff x="4140" y="429"/>
            <a:chExt cx="1425" cy="2396"/>
          </a:xfrm>
        </p:grpSpPr>
        <p:sp>
          <p:nvSpPr>
            <p:cNvPr id="1070" name="Google Shape;1070;p8"/>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1" name="Google Shape;1071;p8"/>
            <p:cNvSpPr/>
            <p:nvPr/>
          </p:nvSpPr>
          <p:spPr>
            <a:xfrm>
              <a:off x="4210" y="429"/>
              <a:ext cx="1046" cy="2285"/>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072" name="Google Shape;1072;p8"/>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3" name="Google Shape;1073;p8"/>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4" name="Google Shape;1074;p8"/>
            <p:cNvSpPr/>
            <p:nvPr/>
          </p:nvSpPr>
          <p:spPr>
            <a:xfrm>
              <a:off x="4210" y="690"/>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nvGrpSpPr>
            <p:cNvPr id="1075" name="Google Shape;1075;p8"/>
            <p:cNvGrpSpPr/>
            <p:nvPr/>
          </p:nvGrpSpPr>
          <p:grpSpPr>
            <a:xfrm>
              <a:off x="4748" y="666"/>
              <a:ext cx="578" cy="150"/>
              <a:chOff x="613" y="2566"/>
              <a:chExt cx="721" cy="144"/>
            </a:xfrm>
          </p:grpSpPr>
          <p:sp>
            <p:nvSpPr>
              <p:cNvPr id="1076" name="Google Shape;1076;p8"/>
              <p:cNvSpPr/>
              <p:nvPr/>
            </p:nvSpPr>
            <p:spPr>
              <a:xfrm>
                <a:off x="613" y="2566"/>
                <a:ext cx="721" cy="144"/>
              </a:xfrm>
              <a:prstGeom prst="roundRect">
                <a:avLst>
                  <a:gd fmla="val 50000" name="adj"/>
                </a:avLst>
              </a:prstGeom>
              <a:solidFill>
                <a:schemeClr val="dk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077" name="Google Shape;1077;p8"/>
              <p:cNvSpPr/>
              <p:nvPr/>
            </p:nvSpPr>
            <p:spPr>
              <a:xfrm>
                <a:off x="625" y="2581"/>
                <a:ext cx="696"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sp>
          <p:nvSpPr>
            <p:cNvPr id="1078" name="Google Shape;1078;p8"/>
            <p:cNvSpPr/>
            <p:nvPr/>
          </p:nvSpPr>
          <p:spPr>
            <a:xfrm>
              <a:off x="4220" y="1022"/>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nvGrpSpPr>
            <p:cNvPr id="1079" name="Google Shape;1079;p8"/>
            <p:cNvGrpSpPr/>
            <p:nvPr/>
          </p:nvGrpSpPr>
          <p:grpSpPr>
            <a:xfrm>
              <a:off x="4748" y="990"/>
              <a:ext cx="578" cy="134"/>
              <a:chOff x="615" y="2564"/>
              <a:chExt cx="721" cy="139"/>
            </a:xfrm>
          </p:grpSpPr>
          <p:sp>
            <p:nvSpPr>
              <p:cNvPr id="1080" name="Google Shape;1080;p8"/>
              <p:cNvSpPr/>
              <p:nvPr/>
            </p:nvSpPr>
            <p:spPr>
              <a:xfrm>
                <a:off x="615" y="2564"/>
                <a:ext cx="721" cy="139"/>
              </a:xfrm>
              <a:prstGeom prst="roundRect">
                <a:avLst>
                  <a:gd fmla="val 50000" name="adj"/>
                </a:avLst>
              </a:prstGeom>
              <a:solidFill>
                <a:schemeClr val="dk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081" name="Google Shape;1081;p8"/>
              <p:cNvSpPr/>
              <p:nvPr/>
            </p:nvSpPr>
            <p:spPr>
              <a:xfrm>
                <a:off x="628" y="2581"/>
                <a:ext cx="69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sp>
          <p:nvSpPr>
            <p:cNvPr id="1082" name="Google Shape;1082;p8"/>
            <p:cNvSpPr/>
            <p:nvPr/>
          </p:nvSpPr>
          <p:spPr>
            <a:xfrm>
              <a:off x="4220" y="1354"/>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083" name="Google Shape;1083;p8"/>
            <p:cNvSpPr/>
            <p:nvPr/>
          </p:nvSpPr>
          <p:spPr>
            <a:xfrm>
              <a:off x="4230" y="1655"/>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nvGrpSpPr>
            <p:cNvPr id="1084" name="Google Shape;1084;p8"/>
            <p:cNvGrpSpPr/>
            <p:nvPr/>
          </p:nvGrpSpPr>
          <p:grpSpPr>
            <a:xfrm>
              <a:off x="4738" y="1647"/>
              <a:ext cx="578" cy="135"/>
              <a:chOff x="618" y="2586"/>
              <a:chExt cx="720" cy="124"/>
            </a:xfrm>
          </p:grpSpPr>
          <p:sp>
            <p:nvSpPr>
              <p:cNvPr id="1085" name="Google Shape;1085;p8"/>
              <p:cNvSpPr/>
              <p:nvPr/>
            </p:nvSpPr>
            <p:spPr>
              <a:xfrm>
                <a:off x="618" y="2586"/>
                <a:ext cx="720" cy="124"/>
              </a:xfrm>
              <a:prstGeom prst="roundRect">
                <a:avLst>
                  <a:gd fmla="val 50000" name="adj"/>
                </a:avLst>
              </a:prstGeom>
              <a:solidFill>
                <a:schemeClr val="dk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086" name="Google Shape;1086;p8"/>
              <p:cNvSpPr/>
              <p:nvPr/>
            </p:nvSpPr>
            <p:spPr>
              <a:xfrm>
                <a:off x="630" y="2586"/>
                <a:ext cx="695"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sp>
          <p:nvSpPr>
            <p:cNvPr id="1087" name="Google Shape;1087;p8"/>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88" name="Google Shape;1088;p8"/>
            <p:cNvGrpSpPr/>
            <p:nvPr/>
          </p:nvGrpSpPr>
          <p:grpSpPr>
            <a:xfrm>
              <a:off x="4738" y="1330"/>
              <a:ext cx="588" cy="134"/>
              <a:chOff x="613" y="2571"/>
              <a:chExt cx="732" cy="134"/>
            </a:xfrm>
          </p:grpSpPr>
          <p:sp>
            <p:nvSpPr>
              <p:cNvPr id="1089" name="Google Shape;1089;p8"/>
              <p:cNvSpPr/>
              <p:nvPr/>
            </p:nvSpPr>
            <p:spPr>
              <a:xfrm>
                <a:off x="613" y="2571"/>
                <a:ext cx="732" cy="134"/>
              </a:xfrm>
              <a:prstGeom prst="roundRect">
                <a:avLst>
                  <a:gd fmla="val 50000" name="adj"/>
                </a:avLst>
              </a:prstGeom>
              <a:solidFill>
                <a:schemeClr val="dk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090" name="Google Shape;1090;p8"/>
              <p:cNvSpPr/>
              <p:nvPr/>
            </p:nvSpPr>
            <p:spPr>
              <a:xfrm>
                <a:off x="625" y="2587"/>
                <a:ext cx="720"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sp>
          <p:nvSpPr>
            <p:cNvPr id="1091" name="Google Shape;1091;p8"/>
            <p:cNvSpPr/>
            <p:nvPr/>
          </p:nvSpPr>
          <p:spPr>
            <a:xfrm>
              <a:off x="5246" y="429"/>
              <a:ext cx="70" cy="2285"/>
            </a:xfrm>
            <a:prstGeom prst="rect">
              <a:avLst/>
            </a:prstGeom>
            <a:gradFill>
              <a:gsLst>
                <a:gs pos="0">
                  <a:srgbClr val="333333"/>
                </a:gs>
                <a:gs pos="50000">
                  <a:srgbClr val="DDDDDD"/>
                </a:gs>
                <a:gs pos="100000">
                  <a:srgbClr val="333333"/>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092" name="Google Shape;1092;p8"/>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3" name="Google Shape;1093;p8"/>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4" name="Google Shape;1094;p8"/>
            <p:cNvSpPr/>
            <p:nvPr/>
          </p:nvSpPr>
          <p:spPr>
            <a:xfrm>
              <a:off x="5515" y="2611"/>
              <a:ext cx="50" cy="95"/>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095" name="Google Shape;1095;p8"/>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6" name="Google Shape;1096;p8"/>
            <p:cNvSpPr/>
            <p:nvPr/>
          </p:nvSpPr>
          <p:spPr>
            <a:xfrm>
              <a:off x="4140" y="2675"/>
              <a:ext cx="1196" cy="150"/>
            </a:xfrm>
            <a:prstGeom prst="roundRect">
              <a:avLst>
                <a:gd fmla="val 50000" name="adj"/>
              </a:avLst>
            </a:prstGeom>
            <a:solidFill>
              <a:srgbClr val="DDDDDD"/>
            </a:solidFill>
            <a:ln cap="flat" cmpd="sng" w="9525">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097" name="Google Shape;1097;p8"/>
            <p:cNvSpPr/>
            <p:nvPr/>
          </p:nvSpPr>
          <p:spPr>
            <a:xfrm>
              <a:off x="4210" y="2714"/>
              <a:ext cx="1066" cy="79"/>
            </a:xfrm>
            <a:prstGeom prst="roundRect">
              <a:avLst>
                <a:gd fmla="val 50000" name="adj"/>
              </a:avLst>
            </a:prstGeom>
            <a:gradFill>
              <a:gsLst>
                <a:gs pos="0">
                  <a:schemeClr val="dk2"/>
                </a:gs>
                <a:gs pos="100000">
                  <a:schemeClr val="lt2"/>
                </a:gs>
              </a:gsLst>
              <a:lin ang="0" scaled="0"/>
            </a:gradFill>
            <a:ln cap="flat" cmpd="sng" w="9525">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098" name="Google Shape;1098;p8"/>
            <p:cNvSpPr/>
            <p:nvPr/>
          </p:nvSpPr>
          <p:spPr>
            <a:xfrm>
              <a:off x="4309" y="2382"/>
              <a:ext cx="159" cy="142"/>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099" name="Google Shape;1099;p8"/>
            <p:cNvSpPr/>
            <p:nvPr/>
          </p:nvSpPr>
          <p:spPr>
            <a:xfrm>
              <a:off x="4489" y="2382"/>
              <a:ext cx="159" cy="142"/>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Noto Sans Symbols"/>
                <a:buNone/>
              </a:pPr>
              <a:r>
                <a:t/>
              </a:r>
              <a:endParaRPr b="0" i="0" sz="1400" u="none" cap="none" strike="noStrike">
                <a:solidFill>
                  <a:srgbClr val="FF0000"/>
                </a:solidFill>
                <a:latin typeface="Arial"/>
                <a:ea typeface="Arial"/>
                <a:cs typeface="Arial"/>
                <a:sym typeface="Arial"/>
              </a:endParaRPr>
            </a:p>
          </p:txBody>
        </p:sp>
        <p:sp>
          <p:nvSpPr>
            <p:cNvPr id="1100" name="Google Shape;1100;p8"/>
            <p:cNvSpPr/>
            <p:nvPr/>
          </p:nvSpPr>
          <p:spPr>
            <a:xfrm>
              <a:off x="4658" y="2382"/>
              <a:ext cx="159" cy="142"/>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101" name="Google Shape;1101;p8"/>
            <p:cNvSpPr/>
            <p:nvPr/>
          </p:nvSpPr>
          <p:spPr>
            <a:xfrm>
              <a:off x="5067" y="1837"/>
              <a:ext cx="80" cy="759"/>
            </a:xfrm>
            <a:prstGeom prst="rect">
              <a:avLst/>
            </a:prstGeom>
            <a:solidFill>
              <a:srgbClr val="29292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grpSp>
        <p:nvGrpSpPr>
          <p:cNvPr id="1102" name="Google Shape;1102;p8"/>
          <p:cNvGrpSpPr/>
          <p:nvPr/>
        </p:nvGrpSpPr>
        <p:grpSpPr>
          <a:xfrm>
            <a:off x="4984090" y="1649699"/>
            <a:ext cx="778731" cy="807975"/>
            <a:chOff x="6571713" y="2686293"/>
            <a:chExt cx="1038308" cy="1077300"/>
          </a:xfrm>
        </p:grpSpPr>
        <p:sp>
          <p:nvSpPr>
            <p:cNvPr id="1103" name="Google Shape;1103;p8"/>
            <p:cNvSpPr/>
            <p:nvPr/>
          </p:nvSpPr>
          <p:spPr>
            <a:xfrm flipH="1">
              <a:off x="7291095" y="2700162"/>
              <a:ext cx="318926" cy="942919"/>
            </a:xfrm>
            <a:custGeom>
              <a:rect b="b" l="l" r="r" t="t"/>
              <a:pathLst>
                <a:path extrusionOk="0" h="10279" w="10319">
                  <a:moveTo>
                    <a:pt x="2669" y="10279"/>
                  </a:moveTo>
                  <a:lnTo>
                    <a:pt x="0" y="9878"/>
                  </a:lnTo>
                  <a:lnTo>
                    <a:pt x="10319" y="0"/>
                  </a:lnTo>
                  <a:lnTo>
                    <a:pt x="10319" y="8912"/>
                  </a:lnTo>
                  <a:lnTo>
                    <a:pt x="2669" y="10279"/>
                  </a:lnTo>
                  <a:close/>
                </a:path>
              </a:pathLst>
            </a:custGeom>
            <a:gradFill>
              <a:gsLst>
                <a:gs pos="0">
                  <a:schemeClr val="lt1"/>
                </a:gs>
                <a:gs pos="99000">
                  <a:srgbClr val="BFBFBF"/>
                </a:gs>
                <a:gs pos="100000">
                  <a:srgbClr val="BFBFBF"/>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04" name="Google Shape;1104;p8"/>
            <p:cNvGrpSpPr/>
            <p:nvPr/>
          </p:nvGrpSpPr>
          <p:grpSpPr>
            <a:xfrm>
              <a:off x="6571713" y="2686293"/>
              <a:ext cx="764100" cy="1077300"/>
              <a:chOff x="6571713" y="2686293"/>
              <a:chExt cx="764100" cy="1077300"/>
            </a:xfrm>
          </p:grpSpPr>
          <p:sp>
            <p:nvSpPr>
              <p:cNvPr id="1105" name="Google Shape;1105;p8"/>
              <p:cNvSpPr/>
              <p:nvPr/>
            </p:nvSpPr>
            <p:spPr>
              <a:xfrm>
                <a:off x="6641713" y="2722275"/>
                <a:ext cx="647951" cy="777228"/>
              </a:xfrm>
              <a:prstGeom prst="rect">
                <a:avLst/>
              </a:prstGeom>
              <a:solidFill>
                <a:schemeClr val="lt1"/>
              </a:solidFill>
              <a:ln cap="flat" cmpd="sng" w="12700">
                <a:solidFill>
                  <a:schemeClr val="dk1"/>
                </a:solidFill>
                <a:prstDash val="solid"/>
                <a:miter lim="800000"/>
                <a:headEnd len="sm" w="sm" type="none"/>
                <a:tailEnd len="sm" w="sm" type="none"/>
              </a:ln>
              <a:effectLst>
                <a:outerShdw blurRad="50800" rotWithShape="0" algn="tl" dir="2700000" dist="38100">
                  <a:srgbClr val="7F7F7F">
                    <a:alpha val="40000"/>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06" name="Google Shape;1106;p8"/>
              <p:cNvSpPr/>
              <p:nvPr/>
            </p:nvSpPr>
            <p:spPr>
              <a:xfrm>
                <a:off x="6642457" y="3037370"/>
                <a:ext cx="648594" cy="158772"/>
              </a:xfrm>
              <a:prstGeom prst="rect">
                <a:avLst/>
              </a:prstGeom>
              <a:solidFill>
                <a:srgbClr val="CC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07" name="Google Shape;1107;p8"/>
              <p:cNvSpPr txBox="1"/>
              <p:nvPr/>
            </p:nvSpPr>
            <p:spPr>
              <a:xfrm>
                <a:off x="6571713" y="2686293"/>
                <a:ext cx="764100" cy="1077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application</a:t>
                </a:r>
                <a:endParaRPr sz="1100"/>
              </a:p>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transport</a:t>
                </a:r>
                <a:endParaRPr sz="1100"/>
              </a:p>
              <a:p>
                <a:pPr indent="0" lvl="0" marL="0" marR="0" rtl="0" algn="ctr">
                  <a:lnSpc>
                    <a:spcPct val="100000"/>
                  </a:lnSpc>
                  <a:spcBef>
                    <a:spcPts val="0"/>
                  </a:spcBef>
                  <a:spcAft>
                    <a:spcPts val="0"/>
                  </a:spcAft>
                  <a:buClr>
                    <a:srgbClr val="FFFFFF"/>
                  </a:buClr>
                  <a:buSzPts val="800"/>
                  <a:buFont typeface="Arial"/>
                  <a:buNone/>
                </a:pPr>
                <a:r>
                  <a:rPr b="0" i="0" lang="en-US" sz="800" u="none" cap="none" strike="noStrike">
                    <a:solidFill>
                      <a:srgbClr val="FFFFFF"/>
                    </a:solidFill>
                    <a:latin typeface="Arial"/>
                    <a:ea typeface="Arial"/>
                    <a:cs typeface="Arial"/>
                    <a:sym typeface="Arial"/>
                  </a:rPr>
                  <a:t>network</a:t>
                </a:r>
                <a:endParaRPr sz="1100"/>
              </a:p>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link</a:t>
                </a:r>
                <a:endParaRPr sz="1100"/>
              </a:p>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physical</a:t>
                </a:r>
                <a:endParaRPr b="0" i="0" sz="1800" u="none" cap="none" strike="noStrike">
                  <a:solidFill>
                    <a:srgbClr val="000000"/>
                  </a:solidFill>
                  <a:latin typeface="Arial"/>
                  <a:ea typeface="Arial"/>
                  <a:cs typeface="Arial"/>
                  <a:sym typeface="Arial"/>
                </a:endParaRPr>
              </a:p>
            </p:txBody>
          </p:sp>
          <p:cxnSp>
            <p:nvCxnSpPr>
              <p:cNvPr id="1108" name="Google Shape;1108;p8"/>
              <p:cNvCxnSpPr/>
              <p:nvPr/>
            </p:nvCxnSpPr>
            <p:spPr>
              <a:xfrm>
                <a:off x="6638631" y="2891320"/>
                <a:ext cx="646461" cy="0"/>
              </a:xfrm>
              <a:prstGeom prst="straightConnector1">
                <a:avLst/>
              </a:prstGeom>
              <a:noFill/>
              <a:ln cap="flat" cmpd="sng" w="12700">
                <a:solidFill>
                  <a:schemeClr val="dk1"/>
                </a:solidFill>
                <a:prstDash val="solid"/>
                <a:miter lim="800000"/>
                <a:headEnd len="sm" w="sm" type="none"/>
                <a:tailEnd len="sm" w="sm" type="none"/>
              </a:ln>
            </p:spPr>
          </p:cxnSp>
          <p:cxnSp>
            <p:nvCxnSpPr>
              <p:cNvPr id="1109" name="Google Shape;1109;p8"/>
              <p:cNvCxnSpPr/>
              <p:nvPr/>
            </p:nvCxnSpPr>
            <p:spPr>
              <a:xfrm>
                <a:off x="6638631" y="3040545"/>
                <a:ext cx="646461" cy="0"/>
              </a:xfrm>
              <a:prstGeom prst="straightConnector1">
                <a:avLst/>
              </a:prstGeom>
              <a:noFill/>
              <a:ln cap="flat" cmpd="sng" w="12700">
                <a:solidFill>
                  <a:schemeClr val="dk1"/>
                </a:solidFill>
                <a:prstDash val="solid"/>
                <a:miter lim="800000"/>
                <a:headEnd len="sm" w="sm" type="none"/>
                <a:tailEnd len="sm" w="sm" type="none"/>
              </a:ln>
            </p:spPr>
          </p:cxnSp>
          <p:cxnSp>
            <p:nvCxnSpPr>
              <p:cNvPr id="1110" name="Google Shape;1110;p8"/>
              <p:cNvCxnSpPr/>
              <p:nvPr/>
            </p:nvCxnSpPr>
            <p:spPr>
              <a:xfrm>
                <a:off x="6638631" y="3189770"/>
                <a:ext cx="646461" cy="0"/>
              </a:xfrm>
              <a:prstGeom prst="straightConnector1">
                <a:avLst/>
              </a:prstGeom>
              <a:noFill/>
              <a:ln cap="flat" cmpd="sng" w="12700">
                <a:solidFill>
                  <a:schemeClr val="dk1"/>
                </a:solidFill>
                <a:prstDash val="solid"/>
                <a:miter lim="800000"/>
                <a:headEnd len="sm" w="sm" type="none"/>
                <a:tailEnd len="sm" w="sm" type="none"/>
              </a:ln>
            </p:spPr>
          </p:cxnSp>
          <p:cxnSp>
            <p:nvCxnSpPr>
              <p:cNvPr id="1111" name="Google Shape;1111;p8"/>
              <p:cNvCxnSpPr/>
              <p:nvPr/>
            </p:nvCxnSpPr>
            <p:spPr>
              <a:xfrm>
                <a:off x="6638631" y="3338995"/>
                <a:ext cx="646461" cy="0"/>
              </a:xfrm>
              <a:prstGeom prst="straightConnector1">
                <a:avLst/>
              </a:prstGeom>
              <a:noFill/>
              <a:ln cap="flat" cmpd="sng" w="12700">
                <a:solidFill>
                  <a:schemeClr val="dk1"/>
                </a:solidFill>
                <a:prstDash val="solid"/>
                <a:miter lim="800000"/>
                <a:headEnd len="sm" w="sm" type="none"/>
                <a:tailEnd len="sm" w="sm" type="none"/>
              </a:ln>
            </p:spPr>
          </p:cxnSp>
        </p:grpSp>
      </p:grpSp>
      <p:grpSp>
        <p:nvGrpSpPr>
          <p:cNvPr id="1112" name="Google Shape;1112;p8"/>
          <p:cNvGrpSpPr/>
          <p:nvPr/>
        </p:nvGrpSpPr>
        <p:grpSpPr>
          <a:xfrm>
            <a:off x="7706810" y="3653383"/>
            <a:ext cx="727734" cy="807975"/>
            <a:chOff x="10202006" y="5357871"/>
            <a:chExt cx="970312" cy="1077300"/>
          </a:xfrm>
        </p:grpSpPr>
        <p:sp>
          <p:nvSpPr>
            <p:cNvPr id="1113" name="Google Shape;1113;p8"/>
            <p:cNvSpPr/>
            <p:nvPr/>
          </p:nvSpPr>
          <p:spPr>
            <a:xfrm>
              <a:off x="10202006" y="5397682"/>
              <a:ext cx="281273" cy="773122"/>
            </a:xfrm>
            <a:custGeom>
              <a:rect b="b" l="l" r="r" t="t"/>
              <a:pathLst>
                <a:path extrusionOk="0" h="10000" w="10001">
                  <a:moveTo>
                    <a:pt x="112" y="7638"/>
                  </a:moveTo>
                  <a:cubicBezTo>
                    <a:pt x="75" y="7370"/>
                    <a:pt x="37" y="7102"/>
                    <a:pt x="0" y="6834"/>
                  </a:cubicBezTo>
                  <a:lnTo>
                    <a:pt x="9647" y="0"/>
                  </a:lnTo>
                  <a:cubicBezTo>
                    <a:pt x="9534" y="4702"/>
                    <a:pt x="10099" y="5298"/>
                    <a:pt x="9986" y="10000"/>
                  </a:cubicBezTo>
                  <a:lnTo>
                    <a:pt x="112" y="7638"/>
                  </a:lnTo>
                  <a:close/>
                </a:path>
              </a:pathLst>
            </a:custGeom>
            <a:gradFill>
              <a:gsLst>
                <a:gs pos="0">
                  <a:schemeClr val="lt1"/>
                </a:gs>
                <a:gs pos="99000">
                  <a:srgbClr val="BFBFBF"/>
                </a:gs>
                <a:gs pos="100000">
                  <a:srgbClr val="BFBFBF"/>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14" name="Google Shape;1114;p8"/>
            <p:cNvGrpSpPr/>
            <p:nvPr/>
          </p:nvGrpSpPr>
          <p:grpSpPr>
            <a:xfrm>
              <a:off x="10408218" y="5357871"/>
              <a:ext cx="764100" cy="1077300"/>
              <a:chOff x="6571713" y="2686293"/>
              <a:chExt cx="764100" cy="1077300"/>
            </a:xfrm>
          </p:grpSpPr>
          <p:sp>
            <p:nvSpPr>
              <p:cNvPr id="1115" name="Google Shape;1115;p8"/>
              <p:cNvSpPr/>
              <p:nvPr/>
            </p:nvSpPr>
            <p:spPr>
              <a:xfrm>
                <a:off x="6641713" y="2722275"/>
                <a:ext cx="647951" cy="777228"/>
              </a:xfrm>
              <a:prstGeom prst="rect">
                <a:avLst/>
              </a:prstGeom>
              <a:solidFill>
                <a:schemeClr val="lt1"/>
              </a:solidFill>
              <a:ln cap="flat" cmpd="sng" w="12700">
                <a:solidFill>
                  <a:schemeClr val="dk1"/>
                </a:solidFill>
                <a:prstDash val="solid"/>
                <a:miter lim="800000"/>
                <a:headEnd len="sm" w="sm" type="none"/>
                <a:tailEnd len="sm" w="sm" type="none"/>
              </a:ln>
              <a:effectLst>
                <a:outerShdw blurRad="50800" rotWithShape="0" algn="tl" dir="2700000" dist="38100">
                  <a:srgbClr val="7F7F7F">
                    <a:alpha val="40000"/>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6" name="Google Shape;1116;p8"/>
              <p:cNvSpPr/>
              <p:nvPr/>
            </p:nvSpPr>
            <p:spPr>
              <a:xfrm>
                <a:off x="6642457" y="3037370"/>
                <a:ext cx="648594" cy="158772"/>
              </a:xfrm>
              <a:prstGeom prst="rect">
                <a:avLst/>
              </a:prstGeom>
              <a:solidFill>
                <a:srgbClr val="CC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7" name="Google Shape;1117;p8"/>
              <p:cNvSpPr txBox="1"/>
              <p:nvPr/>
            </p:nvSpPr>
            <p:spPr>
              <a:xfrm>
                <a:off x="6571713" y="2686293"/>
                <a:ext cx="764100" cy="1077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application</a:t>
                </a:r>
                <a:endParaRPr sz="1100"/>
              </a:p>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transport</a:t>
                </a:r>
                <a:endParaRPr sz="1100"/>
              </a:p>
              <a:p>
                <a:pPr indent="0" lvl="0" marL="0" marR="0" rtl="0" algn="ctr">
                  <a:lnSpc>
                    <a:spcPct val="100000"/>
                  </a:lnSpc>
                  <a:spcBef>
                    <a:spcPts val="0"/>
                  </a:spcBef>
                  <a:spcAft>
                    <a:spcPts val="0"/>
                  </a:spcAft>
                  <a:buClr>
                    <a:srgbClr val="FFFFFF"/>
                  </a:buClr>
                  <a:buSzPts val="800"/>
                  <a:buFont typeface="Arial"/>
                  <a:buNone/>
                </a:pPr>
                <a:r>
                  <a:rPr b="0" i="0" lang="en-US" sz="800" u="none" cap="none" strike="noStrike">
                    <a:solidFill>
                      <a:srgbClr val="FFFFFF"/>
                    </a:solidFill>
                    <a:latin typeface="Arial"/>
                    <a:ea typeface="Arial"/>
                    <a:cs typeface="Arial"/>
                    <a:sym typeface="Arial"/>
                  </a:rPr>
                  <a:t>network</a:t>
                </a:r>
                <a:endParaRPr sz="1100"/>
              </a:p>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link</a:t>
                </a:r>
                <a:endParaRPr sz="1100"/>
              </a:p>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physical</a:t>
                </a:r>
                <a:endParaRPr b="0" i="0" sz="1800" u="none" cap="none" strike="noStrike">
                  <a:solidFill>
                    <a:srgbClr val="000000"/>
                  </a:solidFill>
                  <a:latin typeface="Arial"/>
                  <a:ea typeface="Arial"/>
                  <a:cs typeface="Arial"/>
                  <a:sym typeface="Arial"/>
                </a:endParaRPr>
              </a:p>
            </p:txBody>
          </p:sp>
          <p:cxnSp>
            <p:nvCxnSpPr>
              <p:cNvPr id="1118" name="Google Shape;1118;p8"/>
              <p:cNvCxnSpPr/>
              <p:nvPr/>
            </p:nvCxnSpPr>
            <p:spPr>
              <a:xfrm>
                <a:off x="6638631" y="2891320"/>
                <a:ext cx="646461" cy="0"/>
              </a:xfrm>
              <a:prstGeom prst="straightConnector1">
                <a:avLst/>
              </a:prstGeom>
              <a:noFill/>
              <a:ln cap="flat" cmpd="sng" w="12700">
                <a:solidFill>
                  <a:schemeClr val="dk1"/>
                </a:solidFill>
                <a:prstDash val="solid"/>
                <a:miter lim="800000"/>
                <a:headEnd len="sm" w="sm" type="none"/>
                <a:tailEnd len="sm" w="sm" type="none"/>
              </a:ln>
            </p:spPr>
          </p:cxnSp>
          <p:cxnSp>
            <p:nvCxnSpPr>
              <p:cNvPr id="1119" name="Google Shape;1119;p8"/>
              <p:cNvCxnSpPr/>
              <p:nvPr/>
            </p:nvCxnSpPr>
            <p:spPr>
              <a:xfrm>
                <a:off x="6638631" y="3040545"/>
                <a:ext cx="646461" cy="0"/>
              </a:xfrm>
              <a:prstGeom prst="straightConnector1">
                <a:avLst/>
              </a:prstGeom>
              <a:noFill/>
              <a:ln cap="flat" cmpd="sng" w="12700">
                <a:solidFill>
                  <a:schemeClr val="dk1"/>
                </a:solidFill>
                <a:prstDash val="solid"/>
                <a:miter lim="800000"/>
                <a:headEnd len="sm" w="sm" type="none"/>
                <a:tailEnd len="sm" w="sm" type="none"/>
              </a:ln>
            </p:spPr>
          </p:cxnSp>
          <p:cxnSp>
            <p:nvCxnSpPr>
              <p:cNvPr id="1120" name="Google Shape;1120;p8"/>
              <p:cNvCxnSpPr/>
              <p:nvPr/>
            </p:nvCxnSpPr>
            <p:spPr>
              <a:xfrm>
                <a:off x="6638631" y="3189770"/>
                <a:ext cx="646461" cy="0"/>
              </a:xfrm>
              <a:prstGeom prst="straightConnector1">
                <a:avLst/>
              </a:prstGeom>
              <a:noFill/>
              <a:ln cap="flat" cmpd="sng" w="12700">
                <a:solidFill>
                  <a:schemeClr val="dk1"/>
                </a:solidFill>
                <a:prstDash val="solid"/>
                <a:miter lim="800000"/>
                <a:headEnd len="sm" w="sm" type="none"/>
                <a:tailEnd len="sm" w="sm" type="none"/>
              </a:ln>
            </p:spPr>
          </p:cxnSp>
          <p:cxnSp>
            <p:nvCxnSpPr>
              <p:cNvPr id="1121" name="Google Shape;1121;p8"/>
              <p:cNvCxnSpPr/>
              <p:nvPr/>
            </p:nvCxnSpPr>
            <p:spPr>
              <a:xfrm>
                <a:off x="6638631" y="3338995"/>
                <a:ext cx="646461" cy="0"/>
              </a:xfrm>
              <a:prstGeom prst="straightConnector1">
                <a:avLst/>
              </a:prstGeom>
              <a:noFill/>
              <a:ln cap="flat" cmpd="sng" w="12700">
                <a:solidFill>
                  <a:schemeClr val="dk1"/>
                </a:solidFill>
                <a:prstDash val="solid"/>
                <a:miter lim="800000"/>
                <a:headEnd len="sm" w="sm" type="none"/>
                <a:tailEnd len="sm" w="sm" type="none"/>
              </a:ln>
            </p:spPr>
          </p:cxnSp>
        </p:grpSp>
      </p:grpSp>
      <p:grpSp>
        <p:nvGrpSpPr>
          <p:cNvPr id="1122" name="Google Shape;1122;p8"/>
          <p:cNvGrpSpPr/>
          <p:nvPr/>
        </p:nvGrpSpPr>
        <p:grpSpPr>
          <a:xfrm>
            <a:off x="7557186" y="3847279"/>
            <a:ext cx="161230" cy="302940"/>
            <a:chOff x="4140" y="429"/>
            <a:chExt cx="1425" cy="2396"/>
          </a:xfrm>
        </p:grpSpPr>
        <p:sp>
          <p:nvSpPr>
            <p:cNvPr id="1123" name="Google Shape;1123;p8"/>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4" name="Google Shape;1124;p8"/>
            <p:cNvSpPr/>
            <p:nvPr/>
          </p:nvSpPr>
          <p:spPr>
            <a:xfrm>
              <a:off x="4210" y="429"/>
              <a:ext cx="1046" cy="2285"/>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125" name="Google Shape;1125;p8"/>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6" name="Google Shape;1126;p8"/>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7" name="Google Shape;1127;p8"/>
            <p:cNvSpPr/>
            <p:nvPr/>
          </p:nvSpPr>
          <p:spPr>
            <a:xfrm>
              <a:off x="4210" y="690"/>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nvGrpSpPr>
            <p:cNvPr id="1128" name="Google Shape;1128;p8"/>
            <p:cNvGrpSpPr/>
            <p:nvPr/>
          </p:nvGrpSpPr>
          <p:grpSpPr>
            <a:xfrm>
              <a:off x="4748" y="666"/>
              <a:ext cx="578" cy="150"/>
              <a:chOff x="613" y="2566"/>
              <a:chExt cx="721" cy="144"/>
            </a:xfrm>
          </p:grpSpPr>
          <p:sp>
            <p:nvSpPr>
              <p:cNvPr id="1129" name="Google Shape;1129;p8"/>
              <p:cNvSpPr/>
              <p:nvPr/>
            </p:nvSpPr>
            <p:spPr>
              <a:xfrm>
                <a:off x="613" y="2566"/>
                <a:ext cx="721" cy="144"/>
              </a:xfrm>
              <a:prstGeom prst="roundRect">
                <a:avLst>
                  <a:gd fmla="val 50000" name="adj"/>
                </a:avLst>
              </a:prstGeom>
              <a:solidFill>
                <a:schemeClr val="dk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130" name="Google Shape;1130;p8"/>
              <p:cNvSpPr/>
              <p:nvPr/>
            </p:nvSpPr>
            <p:spPr>
              <a:xfrm>
                <a:off x="625" y="2581"/>
                <a:ext cx="696"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sp>
          <p:nvSpPr>
            <p:cNvPr id="1131" name="Google Shape;1131;p8"/>
            <p:cNvSpPr/>
            <p:nvPr/>
          </p:nvSpPr>
          <p:spPr>
            <a:xfrm>
              <a:off x="4220" y="1022"/>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nvGrpSpPr>
            <p:cNvPr id="1132" name="Google Shape;1132;p8"/>
            <p:cNvGrpSpPr/>
            <p:nvPr/>
          </p:nvGrpSpPr>
          <p:grpSpPr>
            <a:xfrm>
              <a:off x="4748" y="990"/>
              <a:ext cx="578" cy="134"/>
              <a:chOff x="615" y="2564"/>
              <a:chExt cx="721" cy="139"/>
            </a:xfrm>
          </p:grpSpPr>
          <p:sp>
            <p:nvSpPr>
              <p:cNvPr id="1133" name="Google Shape;1133;p8"/>
              <p:cNvSpPr/>
              <p:nvPr/>
            </p:nvSpPr>
            <p:spPr>
              <a:xfrm>
                <a:off x="615" y="2564"/>
                <a:ext cx="721" cy="139"/>
              </a:xfrm>
              <a:prstGeom prst="roundRect">
                <a:avLst>
                  <a:gd fmla="val 50000" name="adj"/>
                </a:avLst>
              </a:prstGeom>
              <a:solidFill>
                <a:schemeClr val="dk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134" name="Google Shape;1134;p8"/>
              <p:cNvSpPr/>
              <p:nvPr/>
            </p:nvSpPr>
            <p:spPr>
              <a:xfrm>
                <a:off x="628" y="2581"/>
                <a:ext cx="69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sp>
          <p:nvSpPr>
            <p:cNvPr id="1135" name="Google Shape;1135;p8"/>
            <p:cNvSpPr/>
            <p:nvPr/>
          </p:nvSpPr>
          <p:spPr>
            <a:xfrm>
              <a:off x="4220" y="1354"/>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136" name="Google Shape;1136;p8"/>
            <p:cNvSpPr/>
            <p:nvPr/>
          </p:nvSpPr>
          <p:spPr>
            <a:xfrm>
              <a:off x="4230" y="1655"/>
              <a:ext cx="598" cy="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nvGrpSpPr>
            <p:cNvPr id="1137" name="Google Shape;1137;p8"/>
            <p:cNvGrpSpPr/>
            <p:nvPr/>
          </p:nvGrpSpPr>
          <p:grpSpPr>
            <a:xfrm>
              <a:off x="4738" y="1647"/>
              <a:ext cx="578" cy="135"/>
              <a:chOff x="618" y="2586"/>
              <a:chExt cx="720" cy="124"/>
            </a:xfrm>
          </p:grpSpPr>
          <p:sp>
            <p:nvSpPr>
              <p:cNvPr id="1138" name="Google Shape;1138;p8"/>
              <p:cNvSpPr/>
              <p:nvPr/>
            </p:nvSpPr>
            <p:spPr>
              <a:xfrm>
                <a:off x="618" y="2586"/>
                <a:ext cx="720" cy="124"/>
              </a:xfrm>
              <a:prstGeom prst="roundRect">
                <a:avLst>
                  <a:gd fmla="val 50000" name="adj"/>
                </a:avLst>
              </a:prstGeom>
              <a:solidFill>
                <a:schemeClr val="dk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139" name="Google Shape;1139;p8"/>
              <p:cNvSpPr/>
              <p:nvPr/>
            </p:nvSpPr>
            <p:spPr>
              <a:xfrm>
                <a:off x="630" y="2586"/>
                <a:ext cx="695"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sp>
          <p:nvSpPr>
            <p:cNvPr id="1140" name="Google Shape;1140;p8"/>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41" name="Google Shape;1141;p8"/>
            <p:cNvGrpSpPr/>
            <p:nvPr/>
          </p:nvGrpSpPr>
          <p:grpSpPr>
            <a:xfrm>
              <a:off x="4738" y="1330"/>
              <a:ext cx="588" cy="134"/>
              <a:chOff x="613" y="2571"/>
              <a:chExt cx="732" cy="134"/>
            </a:xfrm>
          </p:grpSpPr>
          <p:sp>
            <p:nvSpPr>
              <p:cNvPr id="1142" name="Google Shape;1142;p8"/>
              <p:cNvSpPr/>
              <p:nvPr/>
            </p:nvSpPr>
            <p:spPr>
              <a:xfrm>
                <a:off x="613" y="2571"/>
                <a:ext cx="732" cy="134"/>
              </a:xfrm>
              <a:prstGeom prst="roundRect">
                <a:avLst>
                  <a:gd fmla="val 50000" name="adj"/>
                </a:avLst>
              </a:prstGeom>
              <a:solidFill>
                <a:schemeClr val="dk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143" name="Google Shape;1143;p8"/>
              <p:cNvSpPr/>
              <p:nvPr/>
            </p:nvSpPr>
            <p:spPr>
              <a:xfrm>
                <a:off x="625" y="2587"/>
                <a:ext cx="720"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sp>
          <p:nvSpPr>
            <p:cNvPr id="1144" name="Google Shape;1144;p8"/>
            <p:cNvSpPr/>
            <p:nvPr/>
          </p:nvSpPr>
          <p:spPr>
            <a:xfrm>
              <a:off x="5246" y="429"/>
              <a:ext cx="70" cy="2285"/>
            </a:xfrm>
            <a:prstGeom prst="rect">
              <a:avLst/>
            </a:prstGeom>
            <a:gradFill>
              <a:gsLst>
                <a:gs pos="0">
                  <a:srgbClr val="333333"/>
                </a:gs>
                <a:gs pos="50000">
                  <a:srgbClr val="DDDDDD"/>
                </a:gs>
                <a:gs pos="100000">
                  <a:srgbClr val="333333"/>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145" name="Google Shape;1145;p8"/>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6" name="Google Shape;1146;p8"/>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7" name="Google Shape;1147;p8"/>
            <p:cNvSpPr/>
            <p:nvPr/>
          </p:nvSpPr>
          <p:spPr>
            <a:xfrm>
              <a:off x="5515" y="2611"/>
              <a:ext cx="50" cy="95"/>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148" name="Google Shape;1148;p8"/>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9" name="Google Shape;1149;p8"/>
            <p:cNvSpPr/>
            <p:nvPr/>
          </p:nvSpPr>
          <p:spPr>
            <a:xfrm>
              <a:off x="4140" y="2675"/>
              <a:ext cx="1196" cy="150"/>
            </a:xfrm>
            <a:prstGeom prst="roundRect">
              <a:avLst>
                <a:gd fmla="val 50000" name="adj"/>
              </a:avLst>
            </a:prstGeom>
            <a:solidFill>
              <a:srgbClr val="DDDDDD"/>
            </a:solidFill>
            <a:ln cap="flat" cmpd="sng" w="9525">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150" name="Google Shape;1150;p8"/>
            <p:cNvSpPr/>
            <p:nvPr/>
          </p:nvSpPr>
          <p:spPr>
            <a:xfrm>
              <a:off x="4210" y="2714"/>
              <a:ext cx="1066" cy="79"/>
            </a:xfrm>
            <a:prstGeom prst="roundRect">
              <a:avLst>
                <a:gd fmla="val 50000" name="adj"/>
              </a:avLst>
            </a:prstGeom>
            <a:gradFill>
              <a:gsLst>
                <a:gs pos="0">
                  <a:schemeClr val="dk2"/>
                </a:gs>
                <a:gs pos="100000">
                  <a:schemeClr val="lt2"/>
                </a:gs>
              </a:gsLst>
              <a:lin ang="0" scaled="0"/>
            </a:gradFill>
            <a:ln cap="flat" cmpd="sng" w="9525">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151" name="Google Shape;1151;p8"/>
            <p:cNvSpPr/>
            <p:nvPr/>
          </p:nvSpPr>
          <p:spPr>
            <a:xfrm>
              <a:off x="4309" y="2382"/>
              <a:ext cx="159" cy="142"/>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152" name="Google Shape;1152;p8"/>
            <p:cNvSpPr/>
            <p:nvPr/>
          </p:nvSpPr>
          <p:spPr>
            <a:xfrm>
              <a:off x="4489" y="2382"/>
              <a:ext cx="159" cy="142"/>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Noto Sans Symbols"/>
                <a:buNone/>
              </a:pPr>
              <a:r>
                <a:t/>
              </a:r>
              <a:endParaRPr b="0" i="0" sz="1400" u="none" cap="none" strike="noStrike">
                <a:solidFill>
                  <a:srgbClr val="FF0000"/>
                </a:solidFill>
                <a:latin typeface="Arial"/>
                <a:ea typeface="Arial"/>
                <a:cs typeface="Arial"/>
                <a:sym typeface="Arial"/>
              </a:endParaRPr>
            </a:p>
          </p:txBody>
        </p:sp>
        <p:sp>
          <p:nvSpPr>
            <p:cNvPr id="1153" name="Google Shape;1153;p8"/>
            <p:cNvSpPr/>
            <p:nvPr/>
          </p:nvSpPr>
          <p:spPr>
            <a:xfrm>
              <a:off x="4658" y="2382"/>
              <a:ext cx="159" cy="142"/>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
          <p:nvSpPr>
            <p:cNvPr id="1154" name="Google Shape;1154;p8"/>
            <p:cNvSpPr/>
            <p:nvPr/>
          </p:nvSpPr>
          <p:spPr>
            <a:xfrm>
              <a:off x="5067" y="1837"/>
              <a:ext cx="80" cy="759"/>
            </a:xfrm>
            <a:prstGeom prst="rect">
              <a:avLst/>
            </a:prstGeom>
            <a:solidFill>
              <a:srgbClr val="29292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grpSp>
      <p:grpSp>
        <p:nvGrpSpPr>
          <p:cNvPr id="1155" name="Google Shape;1155;p8"/>
          <p:cNvGrpSpPr/>
          <p:nvPr/>
        </p:nvGrpSpPr>
        <p:grpSpPr>
          <a:xfrm>
            <a:off x="6879041" y="2602566"/>
            <a:ext cx="275348" cy="180266"/>
            <a:chOff x="7493876" y="2774731"/>
            <a:chExt cx="1481958" cy="894622"/>
          </a:xfrm>
        </p:grpSpPr>
        <p:sp>
          <p:nvSpPr>
            <p:cNvPr id="1156" name="Google Shape;1156;p8"/>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1157" name="Google Shape;1157;p8"/>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1158" name="Google Shape;1158;p8"/>
            <p:cNvGrpSpPr/>
            <p:nvPr/>
          </p:nvGrpSpPr>
          <p:grpSpPr>
            <a:xfrm>
              <a:off x="7713663" y="2848339"/>
              <a:ext cx="1042107" cy="425543"/>
              <a:chOff x="7786941" y="2884917"/>
              <a:chExt cx="897649" cy="353919"/>
            </a:xfrm>
          </p:grpSpPr>
          <p:sp>
            <p:nvSpPr>
              <p:cNvPr id="1159" name="Google Shape;1159;p8"/>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160" name="Google Shape;1160;p8"/>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161" name="Google Shape;1161;p8"/>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162" name="Google Shape;1162;p8"/>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grpSp>
        <p:nvGrpSpPr>
          <p:cNvPr id="1163" name="Google Shape;1163;p8"/>
          <p:cNvGrpSpPr/>
          <p:nvPr/>
        </p:nvGrpSpPr>
        <p:grpSpPr>
          <a:xfrm>
            <a:off x="7256115" y="2634921"/>
            <a:ext cx="275348" cy="180266"/>
            <a:chOff x="7493876" y="2774731"/>
            <a:chExt cx="1481958" cy="894622"/>
          </a:xfrm>
        </p:grpSpPr>
        <p:sp>
          <p:nvSpPr>
            <p:cNvPr id="1164" name="Google Shape;1164;p8"/>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1165" name="Google Shape;1165;p8"/>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1166" name="Google Shape;1166;p8"/>
            <p:cNvGrpSpPr/>
            <p:nvPr/>
          </p:nvGrpSpPr>
          <p:grpSpPr>
            <a:xfrm>
              <a:off x="7713663" y="2848339"/>
              <a:ext cx="1042107" cy="425543"/>
              <a:chOff x="7786941" y="2884917"/>
              <a:chExt cx="897649" cy="353919"/>
            </a:xfrm>
          </p:grpSpPr>
          <p:sp>
            <p:nvSpPr>
              <p:cNvPr id="1167" name="Google Shape;1167;p8"/>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168" name="Google Shape;1168;p8"/>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169" name="Google Shape;1169;p8"/>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170" name="Google Shape;1170;p8"/>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grpSp>
        <p:nvGrpSpPr>
          <p:cNvPr id="1171" name="Google Shape;1171;p8"/>
          <p:cNvGrpSpPr/>
          <p:nvPr/>
        </p:nvGrpSpPr>
        <p:grpSpPr>
          <a:xfrm>
            <a:off x="6092454" y="2609558"/>
            <a:ext cx="266160" cy="131778"/>
            <a:chOff x="7493876" y="2774731"/>
            <a:chExt cx="1481958" cy="894622"/>
          </a:xfrm>
        </p:grpSpPr>
        <p:sp>
          <p:nvSpPr>
            <p:cNvPr id="1172" name="Google Shape;1172;p8"/>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1173" name="Google Shape;1173;p8"/>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1174" name="Google Shape;1174;p8"/>
            <p:cNvGrpSpPr/>
            <p:nvPr/>
          </p:nvGrpSpPr>
          <p:grpSpPr>
            <a:xfrm>
              <a:off x="7713663" y="2848339"/>
              <a:ext cx="1042107" cy="425543"/>
              <a:chOff x="7786941" y="2884917"/>
              <a:chExt cx="897649" cy="353919"/>
            </a:xfrm>
          </p:grpSpPr>
          <p:sp>
            <p:nvSpPr>
              <p:cNvPr id="1175" name="Google Shape;1175;p8"/>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176" name="Google Shape;1176;p8"/>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177" name="Google Shape;1177;p8"/>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178" name="Google Shape;1178;p8"/>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grpSp>
        <p:nvGrpSpPr>
          <p:cNvPr id="1179" name="Google Shape;1179;p8"/>
          <p:cNvGrpSpPr/>
          <p:nvPr/>
        </p:nvGrpSpPr>
        <p:grpSpPr>
          <a:xfrm>
            <a:off x="6991398" y="3216624"/>
            <a:ext cx="295354" cy="163895"/>
            <a:chOff x="7493876" y="2774731"/>
            <a:chExt cx="1481958" cy="894622"/>
          </a:xfrm>
        </p:grpSpPr>
        <p:sp>
          <p:nvSpPr>
            <p:cNvPr id="1180" name="Google Shape;1180;p8"/>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1181" name="Google Shape;1181;p8"/>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1182" name="Google Shape;1182;p8"/>
            <p:cNvGrpSpPr/>
            <p:nvPr/>
          </p:nvGrpSpPr>
          <p:grpSpPr>
            <a:xfrm>
              <a:off x="7713663" y="2848339"/>
              <a:ext cx="1042107" cy="425543"/>
              <a:chOff x="7786941" y="2884917"/>
              <a:chExt cx="897649" cy="353919"/>
            </a:xfrm>
          </p:grpSpPr>
          <p:sp>
            <p:nvSpPr>
              <p:cNvPr id="1183" name="Google Shape;1183;p8"/>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184" name="Google Shape;1184;p8"/>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185" name="Google Shape;1185;p8"/>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186" name="Google Shape;1186;p8"/>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grpSp>
        <p:nvGrpSpPr>
          <p:cNvPr id="1187" name="Google Shape;1187;p8"/>
          <p:cNvGrpSpPr/>
          <p:nvPr/>
        </p:nvGrpSpPr>
        <p:grpSpPr>
          <a:xfrm>
            <a:off x="5886554" y="2232565"/>
            <a:ext cx="2255718" cy="1268027"/>
            <a:chOff x="7774998" y="3463448"/>
            <a:chExt cx="3007624" cy="1690703"/>
          </a:xfrm>
        </p:grpSpPr>
        <p:grpSp>
          <p:nvGrpSpPr>
            <p:cNvPr id="1188" name="Google Shape;1188;p8"/>
            <p:cNvGrpSpPr/>
            <p:nvPr/>
          </p:nvGrpSpPr>
          <p:grpSpPr>
            <a:xfrm>
              <a:off x="7774998" y="4090572"/>
              <a:ext cx="571917" cy="577694"/>
              <a:chOff x="7774998" y="4090572"/>
              <a:chExt cx="571917" cy="577694"/>
            </a:xfrm>
          </p:grpSpPr>
          <p:sp>
            <p:nvSpPr>
              <p:cNvPr id="1189" name="Google Shape;1189;p8"/>
              <p:cNvSpPr/>
              <p:nvPr/>
            </p:nvSpPr>
            <p:spPr>
              <a:xfrm rot="10800000">
                <a:off x="7818844" y="4090572"/>
                <a:ext cx="487903" cy="154569"/>
              </a:xfrm>
              <a:custGeom>
                <a:rect b="b" l="l" r="r" t="t"/>
                <a:pathLst>
                  <a:path extrusionOk="0" h="10000" w="14245">
                    <a:moveTo>
                      <a:pt x="3097" y="10000"/>
                    </a:moveTo>
                    <a:lnTo>
                      <a:pt x="689" y="7620"/>
                    </a:lnTo>
                    <a:cubicBezTo>
                      <a:pt x="459" y="5080"/>
                      <a:pt x="230" y="2540"/>
                      <a:pt x="0" y="0"/>
                    </a:cubicBezTo>
                    <a:lnTo>
                      <a:pt x="14245" y="633"/>
                    </a:lnTo>
                    <a:lnTo>
                      <a:pt x="3097" y="10000"/>
                    </a:lnTo>
                    <a:close/>
                  </a:path>
                </a:pathLst>
              </a:custGeom>
              <a:gradFill>
                <a:gsLst>
                  <a:gs pos="0">
                    <a:schemeClr val="lt1"/>
                  </a:gs>
                  <a:gs pos="99000">
                    <a:srgbClr val="BFBFBF"/>
                  </a:gs>
                  <a:gs pos="100000">
                    <a:srgbClr val="BFBFBF"/>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90" name="Google Shape;1190;p8"/>
              <p:cNvGrpSpPr/>
              <p:nvPr/>
            </p:nvGrpSpPr>
            <p:grpSpPr>
              <a:xfrm>
                <a:off x="7774998" y="4206600"/>
                <a:ext cx="571917" cy="461666"/>
                <a:chOff x="9980560" y="726571"/>
                <a:chExt cx="659732" cy="461666"/>
              </a:xfrm>
            </p:grpSpPr>
            <p:sp>
              <p:nvSpPr>
                <p:cNvPr id="1191" name="Google Shape;1191;p8"/>
                <p:cNvSpPr/>
                <p:nvPr/>
              </p:nvSpPr>
              <p:spPr>
                <a:xfrm>
                  <a:off x="10040996" y="761446"/>
                  <a:ext cx="559422" cy="389036"/>
                </a:xfrm>
                <a:prstGeom prst="rect">
                  <a:avLst/>
                </a:prstGeom>
                <a:solidFill>
                  <a:schemeClr val="lt1"/>
                </a:solidFill>
                <a:ln cap="flat" cmpd="sng" w="12700">
                  <a:solidFill>
                    <a:schemeClr val="dk1"/>
                  </a:solidFill>
                  <a:prstDash val="solid"/>
                  <a:miter lim="800000"/>
                  <a:headEnd len="sm" w="sm" type="none"/>
                  <a:tailEnd len="sm" w="sm" type="none"/>
                </a:ln>
                <a:effectLst>
                  <a:outerShdw blurRad="50800" rotWithShape="0" algn="tl" dir="2700000" dist="38100">
                    <a:srgbClr val="7F7F7F">
                      <a:alpha val="40000"/>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2" name="Google Shape;1192;p8"/>
                <p:cNvSpPr/>
                <p:nvPr/>
              </p:nvSpPr>
              <p:spPr>
                <a:xfrm>
                  <a:off x="10041638" y="769755"/>
                  <a:ext cx="559977" cy="130804"/>
                </a:xfrm>
                <a:prstGeom prst="rect">
                  <a:avLst/>
                </a:prstGeom>
                <a:solidFill>
                  <a:srgbClr val="CC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3" name="Google Shape;1193;p8"/>
                <p:cNvSpPr txBox="1"/>
                <p:nvPr/>
              </p:nvSpPr>
              <p:spPr>
                <a:xfrm>
                  <a:off x="9980560" y="726571"/>
                  <a:ext cx="659732" cy="461666"/>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600"/>
                    <a:buFont typeface="Arial"/>
                    <a:buNone/>
                  </a:pPr>
                  <a:r>
                    <a:rPr b="0" i="0" lang="en-US" sz="600" u="none" cap="none" strike="noStrike">
                      <a:solidFill>
                        <a:srgbClr val="FFFFFF"/>
                      </a:solidFill>
                      <a:latin typeface="Arial"/>
                      <a:ea typeface="Arial"/>
                      <a:cs typeface="Arial"/>
                      <a:sym typeface="Arial"/>
                    </a:rPr>
                    <a:t>network</a:t>
                  </a:r>
                  <a:endParaRPr sz="1100"/>
                </a:p>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link</a:t>
                  </a:r>
                  <a:endParaRPr sz="1100"/>
                </a:p>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physical</a:t>
                  </a:r>
                  <a:endParaRPr b="0" i="0" sz="1800" u="none" cap="none" strike="noStrike">
                    <a:solidFill>
                      <a:srgbClr val="000000"/>
                    </a:solidFill>
                    <a:latin typeface="Arial"/>
                    <a:ea typeface="Arial"/>
                    <a:cs typeface="Arial"/>
                    <a:sym typeface="Arial"/>
                  </a:endParaRPr>
                </a:p>
              </p:txBody>
            </p:sp>
            <p:cxnSp>
              <p:nvCxnSpPr>
                <p:cNvPr id="1194" name="Google Shape;1194;p8"/>
                <p:cNvCxnSpPr/>
                <p:nvPr/>
              </p:nvCxnSpPr>
              <p:spPr>
                <a:xfrm>
                  <a:off x="10038335" y="895309"/>
                  <a:ext cx="558136" cy="0"/>
                </a:xfrm>
                <a:prstGeom prst="straightConnector1">
                  <a:avLst/>
                </a:prstGeom>
                <a:noFill/>
                <a:ln cap="flat" cmpd="sng" w="12700">
                  <a:solidFill>
                    <a:schemeClr val="dk1"/>
                  </a:solidFill>
                  <a:prstDash val="solid"/>
                  <a:miter lim="800000"/>
                  <a:headEnd len="sm" w="sm" type="none"/>
                  <a:tailEnd len="sm" w="sm" type="none"/>
                </a:ln>
              </p:spPr>
            </p:cxnSp>
            <p:cxnSp>
              <p:nvCxnSpPr>
                <p:cNvPr id="1195" name="Google Shape;1195;p8"/>
                <p:cNvCxnSpPr/>
                <p:nvPr/>
              </p:nvCxnSpPr>
              <p:spPr>
                <a:xfrm>
                  <a:off x="10038335" y="1018248"/>
                  <a:ext cx="558136" cy="0"/>
                </a:xfrm>
                <a:prstGeom prst="straightConnector1">
                  <a:avLst/>
                </a:prstGeom>
                <a:noFill/>
                <a:ln cap="flat" cmpd="sng" w="12700">
                  <a:solidFill>
                    <a:schemeClr val="dk1"/>
                  </a:solidFill>
                  <a:prstDash val="solid"/>
                  <a:miter lim="800000"/>
                  <a:headEnd len="sm" w="sm" type="none"/>
                  <a:tailEnd len="sm" w="sm" type="none"/>
                </a:ln>
              </p:spPr>
            </p:cxnSp>
          </p:grpSp>
        </p:grpSp>
        <p:grpSp>
          <p:nvGrpSpPr>
            <p:cNvPr id="1196" name="Google Shape;1196;p8"/>
            <p:cNvGrpSpPr/>
            <p:nvPr/>
          </p:nvGrpSpPr>
          <p:grpSpPr>
            <a:xfrm>
              <a:off x="8692628" y="3463448"/>
              <a:ext cx="571917" cy="574365"/>
              <a:chOff x="8692628" y="3463448"/>
              <a:chExt cx="571917" cy="574365"/>
            </a:xfrm>
          </p:grpSpPr>
          <p:sp>
            <p:nvSpPr>
              <p:cNvPr id="1197" name="Google Shape;1197;p8"/>
              <p:cNvSpPr/>
              <p:nvPr/>
            </p:nvSpPr>
            <p:spPr>
              <a:xfrm flipH="1">
                <a:off x="8735937" y="3883244"/>
                <a:ext cx="487903" cy="154569"/>
              </a:xfrm>
              <a:custGeom>
                <a:rect b="b" l="l" r="r" t="t"/>
                <a:pathLst>
                  <a:path extrusionOk="0" h="10000" w="14245">
                    <a:moveTo>
                      <a:pt x="3097" y="10000"/>
                    </a:moveTo>
                    <a:lnTo>
                      <a:pt x="689" y="7620"/>
                    </a:lnTo>
                    <a:cubicBezTo>
                      <a:pt x="459" y="5080"/>
                      <a:pt x="230" y="2540"/>
                      <a:pt x="0" y="0"/>
                    </a:cubicBezTo>
                    <a:lnTo>
                      <a:pt x="14245" y="633"/>
                    </a:lnTo>
                    <a:lnTo>
                      <a:pt x="3097" y="10000"/>
                    </a:lnTo>
                    <a:close/>
                  </a:path>
                </a:pathLst>
              </a:custGeom>
              <a:gradFill>
                <a:gsLst>
                  <a:gs pos="0">
                    <a:schemeClr val="lt1"/>
                  </a:gs>
                  <a:gs pos="99000">
                    <a:srgbClr val="BFBFBF"/>
                  </a:gs>
                  <a:gs pos="100000">
                    <a:srgbClr val="BFBFBF"/>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98" name="Google Shape;1198;p8"/>
              <p:cNvGrpSpPr/>
              <p:nvPr/>
            </p:nvGrpSpPr>
            <p:grpSpPr>
              <a:xfrm>
                <a:off x="8692628" y="3463448"/>
                <a:ext cx="571917" cy="461666"/>
                <a:chOff x="9980560" y="726571"/>
                <a:chExt cx="659732" cy="461666"/>
              </a:xfrm>
            </p:grpSpPr>
            <p:sp>
              <p:nvSpPr>
                <p:cNvPr id="1199" name="Google Shape;1199;p8"/>
                <p:cNvSpPr/>
                <p:nvPr/>
              </p:nvSpPr>
              <p:spPr>
                <a:xfrm>
                  <a:off x="10040996" y="761446"/>
                  <a:ext cx="559422" cy="389036"/>
                </a:xfrm>
                <a:prstGeom prst="rect">
                  <a:avLst/>
                </a:prstGeom>
                <a:solidFill>
                  <a:schemeClr val="lt1"/>
                </a:solidFill>
                <a:ln cap="flat" cmpd="sng" w="12700">
                  <a:solidFill>
                    <a:schemeClr val="dk1"/>
                  </a:solidFill>
                  <a:prstDash val="solid"/>
                  <a:miter lim="800000"/>
                  <a:headEnd len="sm" w="sm" type="none"/>
                  <a:tailEnd len="sm" w="sm" type="none"/>
                </a:ln>
                <a:effectLst>
                  <a:outerShdw blurRad="50800" rotWithShape="0" algn="tl" dir="2700000" dist="38100">
                    <a:srgbClr val="7F7F7F">
                      <a:alpha val="40000"/>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0" name="Google Shape;1200;p8"/>
                <p:cNvSpPr/>
                <p:nvPr/>
              </p:nvSpPr>
              <p:spPr>
                <a:xfrm>
                  <a:off x="10041638" y="769755"/>
                  <a:ext cx="559977" cy="130804"/>
                </a:xfrm>
                <a:prstGeom prst="rect">
                  <a:avLst/>
                </a:prstGeom>
                <a:solidFill>
                  <a:srgbClr val="CC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1" name="Google Shape;1201;p8"/>
                <p:cNvSpPr txBox="1"/>
                <p:nvPr/>
              </p:nvSpPr>
              <p:spPr>
                <a:xfrm>
                  <a:off x="9980560" y="726571"/>
                  <a:ext cx="659732" cy="461666"/>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600"/>
                    <a:buFont typeface="Arial"/>
                    <a:buNone/>
                  </a:pPr>
                  <a:r>
                    <a:rPr b="0" i="0" lang="en-US" sz="600" u="none" cap="none" strike="noStrike">
                      <a:solidFill>
                        <a:srgbClr val="FFFFFF"/>
                      </a:solidFill>
                      <a:latin typeface="Arial"/>
                      <a:ea typeface="Arial"/>
                      <a:cs typeface="Arial"/>
                      <a:sym typeface="Arial"/>
                    </a:rPr>
                    <a:t>network</a:t>
                  </a:r>
                  <a:endParaRPr sz="1100"/>
                </a:p>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link</a:t>
                  </a:r>
                  <a:endParaRPr sz="1100"/>
                </a:p>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physical</a:t>
                  </a:r>
                  <a:endParaRPr b="0" i="0" sz="1800" u="none" cap="none" strike="noStrike">
                    <a:solidFill>
                      <a:srgbClr val="000000"/>
                    </a:solidFill>
                    <a:latin typeface="Arial"/>
                    <a:ea typeface="Arial"/>
                    <a:cs typeface="Arial"/>
                    <a:sym typeface="Arial"/>
                  </a:endParaRPr>
                </a:p>
              </p:txBody>
            </p:sp>
            <p:cxnSp>
              <p:nvCxnSpPr>
                <p:cNvPr id="1202" name="Google Shape;1202;p8"/>
                <p:cNvCxnSpPr/>
                <p:nvPr/>
              </p:nvCxnSpPr>
              <p:spPr>
                <a:xfrm>
                  <a:off x="10038335" y="895309"/>
                  <a:ext cx="558136" cy="0"/>
                </a:xfrm>
                <a:prstGeom prst="straightConnector1">
                  <a:avLst/>
                </a:prstGeom>
                <a:noFill/>
                <a:ln cap="flat" cmpd="sng" w="12700">
                  <a:solidFill>
                    <a:schemeClr val="dk1"/>
                  </a:solidFill>
                  <a:prstDash val="solid"/>
                  <a:miter lim="800000"/>
                  <a:headEnd len="sm" w="sm" type="none"/>
                  <a:tailEnd len="sm" w="sm" type="none"/>
                </a:ln>
              </p:spPr>
            </p:cxnSp>
            <p:cxnSp>
              <p:nvCxnSpPr>
                <p:cNvPr id="1203" name="Google Shape;1203;p8"/>
                <p:cNvCxnSpPr/>
                <p:nvPr/>
              </p:nvCxnSpPr>
              <p:spPr>
                <a:xfrm>
                  <a:off x="10038335" y="1018248"/>
                  <a:ext cx="558136" cy="0"/>
                </a:xfrm>
                <a:prstGeom prst="straightConnector1">
                  <a:avLst/>
                </a:prstGeom>
                <a:noFill/>
                <a:ln cap="flat" cmpd="sng" w="12700">
                  <a:solidFill>
                    <a:schemeClr val="dk1"/>
                  </a:solidFill>
                  <a:prstDash val="solid"/>
                  <a:miter lim="800000"/>
                  <a:headEnd len="sm" w="sm" type="none"/>
                  <a:tailEnd len="sm" w="sm" type="none"/>
                </a:ln>
              </p:spPr>
            </p:cxnSp>
          </p:grpSp>
        </p:grpSp>
        <p:grpSp>
          <p:nvGrpSpPr>
            <p:cNvPr id="1204" name="Google Shape;1204;p8"/>
            <p:cNvGrpSpPr/>
            <p:nvPr/>
          </p:nvGrpSpPr>
          <p:grpSpPr>
            <a:xfrm>
              <a:off x="9846130" y="3502221"/>
              <a:ext cx="571917" cy="607211"/>
              <a:chOff x="9846130" y="3502221"/>
              <a:chExt cx="571917" cy="607211"/>
            </a:xfrm>
          </p:grpSpPr>
          <p:sp>
            <p:nvSpPr>
              <p:cNvPr id="1205" name="Google Shape;1205;p8"/>
              <p:cNvSpPr/>
              <p:nvPr/>
            </p:nvSpPr>
            <p:spPr>
              <a:xfrm>
                <a:off x="9904716" y="3925785"/>
                <a:ext cx="466702" cy="183647"/>
              </a:xfrm>
              <a:custGeom>
                <a:rect b="b" l="l" r="r" t="t"/>
                <a:pathLst>
                  <a:path extrusionOk="0" h="12676" w="10000">
                    <a:moveTo>
                      <a:pt x="1334" y="12676"/>
                    </a:moveTo>
                    <a:lnTo>
                      <a:pt x="51" y="7461"/>
                    </a:lnTo>
                    <a:cubicBezTo>
                      <a:pt x="-117" y="4751"/>
                      <a:pt x="199" y="2710"/>
                      <a:pt x="30" y="0"/>
                    </a:cubicBezTo>
                    <a:lnTo>
                      <a:pt x="10000" y="6"/>
                    </a:lnTo>
                    <a:lnTo>
                      <a:pt x="1334" y="12676"/>
                    </a:lnTo>
                    <a:close/>
                  </a:path>
                </a:pathLst>
              </a:custGeom>
              <a:gradFill>
                <a:gsLst>
                  <a:gs pos="0">
                    <a:schemeClr val="lt1"/>
                  </a:gs>
                  <a:gs pos="99000">
                    <a:srgbClr val="BFBFBF"/>
                  </a:gs>
                  <a:gs pos="100000">
                    <a:srgbClr val="BFBFBF"/>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06" name="Google Shape;1206;p8"/>
              <p:cNvGrpSpPr/>
              <p:nvPr/>
            </p:nvGrpSpPr>
            <p:grpSpPr>
              <a:xfrm>
                <a:off x="9846130" y="3502221"/>
                <a:ext cx="571917" cy="461666"/>
                <a:chOff x="9980560" y="726571"/>
                <a:chExt cx="659732" cy="461666"/>
              </a:xfrm>
            </p:grpSpPr>
            <p:sp>
              <p:nvSpPr>
                <p:cNvPr id="1207" name="Google Shape;1207;p8"/>
                <p:cNvSpPr/>
                <p:nvPr/>
              </p:nvSpPr>
              <p:spPr>
                <a:xfrm>
                  <a:off x="10040996" y="761446"/>
                  <a:ext cx="559422" cy="389036"/>
                </a:xfrm>
                <a:prstGeom prst="rect">
                  <a:avLst/>
                </a:prstGeom>
                <a:solidFill>
                  <a:schemeClr val="lt1"/>
                </a:solidFill>
                <a:ln cap="flat" cmpd="sng" w="12700">
                  <a:solidFill>
                    <a:schemeClr val="dk1"/>
                  </a:solidFill>
                  <a:prstDash val="solid"/>
                  <a:miter lim="800000"/>
                  <a:headEnd len="sm" w="sm" type="none"/>
                  <a:tailEnd len="sm" w="sm" type="none"/>
                </a:ln>
                <a:effectLst>
                  <a:outerShdw blurRad="50800" rotWithShape="0" algn="tl" dir="2700000" dist="38100">
                    <a:srgbClr val="7F7F7F">
                      <a:alpha val="40000"/>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8" name="Google Shape;1208;p8"/>
                <p:cNvSpPr/>
                <p:nvPr/>
              </p:nvSpPr>
              <p:spPr>
                <a:xfrm>
                  <a:off x="10041638" y="769755"/>
                  <a:ext cx="559977" cy="130804"/>
                </a:xfrm>
                <a:prstGeom prst="rect">
                  <a:avLst/>
                </a:prstGeom>
                <a:solidFill>
                  <a:srgbClr val="CC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9" name="Google Shape;1209;p8"/>
                <p:cNvSpPr txBox="1"/>
                <p:nvPr/>
              </p:nvSpPr>
              <p:spPr>
                <a:xfrm>
                  <a:off x="9980560" y="726571"/>
                  <a:ext cx="659732" cy="461666"/>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600"/>
                    <a:buFont typeface="Arial"/>
                    <a:buNone/>
                  </a:pPr>
                  <a:r>
                    <a:rPr b="0" i="0" lang="en-US" sz="600" u="none" cap="none" strike="noStrike">
                      <a:solidFill>
                        <a:srgbClr val="FFFFFF"/>
                      </a:solidFill>
                      <a:latin typeface="Arial"/>
                      <a:ea typeface="Arial"/>
                      <a:cs typeface="Arial"/>
                      <a:sym typeface="Arial"/>
                    </a:rPr>
                    <a:t>network</a:t>
                  </a:r>
                  <a:endParaRPr sz="1100"/>
                </a:p>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link</a:t>
                  </a:r>
                  <a:endParaRPr sz="1100"/>
                </a:p>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physical</a:t>
                  </a:r>
                  <a:endParaRPr b="0" i="0" sz="1800" u="none" cap="none" strike="noStrike">
                    <a:solidFill>
                      <a:srgbClr val="000000"/>
                    </a:solidFill>
                    <a:latin typeface="Arial"/>
                    <a:ea typeface="Arial"/>
                    <a:cs typeface="Arial"/>
                    <a:sym typeface="Arial"/>
                  </a:endParaRPr>
                </a:p>
              </p:txBody>
            </p:sp>
            <p:cxnSp>
              <p:nvCxnSpPr>
                <p:cNvPr id="1210" name="Google Shape;1210;p8"/>
                <p:cNvCxnSpPr/>
                <p:nvPr/>
              </p:nvCxnSpPr>
              <p:spPr>
                <a:xfrm>
                  <a:off x="10038335" y="895309"/>
                  <a:ext cx="558136" cy="0"/>
                </a:xfrm>
                <a:prstGeom prst="straightConnector1">
                  <a:avLst/>
                </a:prstGeom>
                <a:noFill/>
                <a:ln cap="flat" cmpd="sng" w="12700">
                  <a:solidFill>
                    <a:schemeClr val="dk1"/>
                  </a:solidFill>
                  <a:prstDash val="solid"/>
                  <a:miter lim="800000"/>
                  <a:headEnd len="sm" w="sm" type="none"/>
                  <a:tailEnd len="sm" w="sm" type="none"/>
                </a:ln>
              </p:spPr>
            </p:cxnSp>
            <p:cxnSp>
              <p:nvCxnSpPr>
                <p:cNvPr id="1211" name="Google Shape;1211;p8"/>
                <p:cNvCxnSpPr/>
                <p:nvPr/>
              </p:nvCxnSpPr>
              <p:spPr>
                <a:xfrm>
                  <a:off x="10038335" y="1018248"/>
                  <a:ext cx="558136" cy="0"/>
                </a:xfrm>
                <a:prstGeom prst="straightConnector1">
                  <a:avLst/>
                </a:prstGeom>
                <a:noFill/>
                <a:ln cap="flat" cmpd="sng" w="12700">
                  <a:solidFill>
                    <a:schemeClr val="dk1"/>
                  </a:solidFill>
                  <a:prstDash val="solid"/>
                  <a:miter lim="800000"/>
                  <a:headEnd len="sm" w="sm" type="none"/>
                  <a:tailEnd len="sm" w="sm" type="none"/>
                </a:ln>
              </p:spPr>
            </p:cxnSp>
          </p:grpSp>
        </p:grpSp>
        <p:grpSp>
          <p:nvGrpSpPr>
            <p:cNvPr id="1212" name="Google Shape;1212;p8"/>
            <p:cNvGrpSpPr/>
            <p:nvPr/>
          </p:nvGrpSpPr>
          <p:grpSpPr>
            <a:xfrm>
              <a:off x="9554792" y="4299763"/>
              <a:ext cx="571917" cy="630904"/>
              <a:chOff x="9554792" y="4299763"/>
              <a:chExt cx="571917" cy="630904"/>
            </a:xfrm>
          </p:grpSpPr>
          <p:sp>
            <p:nvSpPr>
              <p:cNvPr id="1213" name="Google Shape;1213;p8"/>
              <p:cNvSpPr/>
              <p:nvPr/>
            </p:nvSpPr>
            <p:spPr>
              <a:xfrm>
                <a:off x="9598301" y="4724405"/>
                <a:ext cx="466702" cy="206262"/>
              </a:xfrm>
              <a:custGeom>
                <a:rect b="b" l="l" r="r" t="t"/>
                <a:pathLst>
                  <a:path extrusionOk="0" h="14237" w="10000">
                    <a:moveTo>
                      <a:pt x="434" y="14237"/>
                    </a:moveTo>
                    <a:cubicBezTo>
                      <a:pt x="306" y="11978"/>
                      <a:pt x="179" y="9720"/>
                      <a:pt x="51" y="7461"/>
                    </a:cubicBezTo>
                    <a:cubicBezTo>
                      <a:pt x="-117" y="4751"/>
                      <a:pt x="199" y="2710"/>
                      <a:pt x="30" y="0"/>
                    </a:cubicBezTo>
                    <a:lnTo>
                      <a:pt x="10000" y="6"/>
                    </a:lnTo>
                    <a:lnTo>
                      <a:pt x="434" y="14237"/>
                    </a:lnTo>
                    <a:close/>
                  </a:path>
                </a:pathLst>
              </a:custGeom>
              <a:gradFill>
                <a:gsLst>
                  <a:gs pos="0">
                    <a:schemeClr val="lt1"/>
                  </a:gs>
                  <a:gs pos="99000">
                    <a:srgbClr val="BFBFBF"/>
                  </a:gs>
                  <a:gs pos="100000">
                    <a:srgbClr val="BFBFBF"/>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14" name="Google Shape;1214;p8"/>
              <p:cNvGrpSpPr/>
              <p:nvPr/>
            </p:nvGrpSpPr>
            <p:grpSpPr>
              <a:xfrm>
                <a:off x="9554792" y="4299763"/>
                <a:ext cx="571917" cy="461666"/>
                <a:chOff x="9980560" y="726571"/>
                <a:chExt cx="659732" cy="461666"/>
              </a:xfrm>
            </p:grpSpPr>
            <p:sp>
              <p:nvSpPr>
                <p:cNvPr id="1215" name="Google Shape;1215;p8"/>
                <p:cNvSpPr/>
                <p:nvPr/>
              </p:nvSpPr>
              <p:spPr>
                <a:xfrm>
                  <a:off x="10040996" y="761446"/>
                  <a:ext cx="559422" cy="389036"/>
                </a:xfrm>
                <a:prstGeom prst="rect">
                  <a:avLst/>
                </a:prstGeom>
                <a:solidFill>
                  <a:schemeClr val="lt1"/>
                </a:solidFill>
                <a:ln cap="flat" cmpd="sng" w="12700">
                  <a:solidFill>
                    <a:schemeClr val="dk1"/>
                  </a:solidFill>
                  <a:prstDash val="solid"/>
                  <a:miter lim="800000"/>
                  <a:headEnd len="sm" w="sm" type="none"/>
                  <a:tailEnd len="sm" w="sm" type="none"/>
                </a:ln>
                <a:effectLst>
                  <a:outerShdw blurRad="50800" rotWithShape="0" algn="tl" dir="2700000" dist="38100">
                    <a:srgbClr val="7F7F7F">
                      <a:alpha val="40000"/>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6" name="Google Shape;1216;p8"/>
                <p:cNvSpPr/>
                <p:nvPr/>
              </p:nvSpPr>
              <p:spPr>
                <a:xfrm>
                  <a:off x="10041638" y="769755"/>
                  <a:ext cx="559977" cy="130804"/>
                </a:xfrm>
                <a:prstGeom prst="rect">
                  <a:avLst/>
                </a:prstGeom>
                <a:solidFill>
                  <a:srgbClr val="CC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7" name="Google Shape;1217;p8"/>
                <p:cNvSpPr txBox="1"/>
                <p:nvPr/>
              </p:nvSpPr>
              <p:spPr>
                <a:xfrm>
                  <a:off x="9980560" y="726571"/>
                  <a:ext cx="659732" cy="461666"/>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600"/>
                    <a:buFont typeface="Arial"/>
                    <a:buNone/>
                  </a:pPr>
                  <a:r>
                    <a:rPr b="0" i="0" lang="en-US" sz="600" u="none" cap="none" strike="noStrike">
                      <a:solidFill>
                        <a:srgbClr val="FFFFFF"/>
                      </a:solidFill>
                      <a:latin typeface="Arial"/>
                      <a:ea typeface="Arial"/>
                      <a:cs typeface="Arial"/>
                      <a:sym typeface="Arial"/>
                    </a:rPr>
                    <a:t>network</a:t>
                  </a:r>
                  <a:endParaRPr sz="1100"/>
                </a:p>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link</a:t>
                  </a:r>
                  <a:endParaRPr sz="1100"/>
                </a:p>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physical</a:t>
                  </a:r>
                  <a:endParaRPr b="0" i="0" sz="1800" u="none" cap="none" strike="noStrike">
                    <a:solidFill>
                      <a:srgbClr val="000000"/>
                    </a:solidFill>
                    <a:latin typeface="Arial"/>
                    <a:ea typeface="Arial"/>
                    <a:cs typeface="Arial"/>
                    <a:sym typeface="Arial"/>
                  </a:endParaRPr>
                </a:p>
              </p:txBody>
            </p:sp>
            <p:cxnSp>
              <p:nvCxnSpPr>
                <p:cNvPr id="1218" name="Google Shape;1218;p8"/>
                <p:cNvCxnSpPr/>
                <p:nvPr/>
              </p:nvCxnSpPr>
              <p:spPr>
                <a:xfrm>
                  <a:off x="10038335" y="895309"/>
                  <a:ext cx="558136" cy="0"/>
                </a:xfrm>
                <a:prstGeom prst="straightConnector1">
                  <a:avLst/>
                </a:prstGeom>
                <a:noFill/>
                <a:ln cap="flat" cmpd="sng" w="12700">
                  <a:solidFill>
                    <a:schemeClr val="dk1"/>
                  </a:solidFill>
                  <a:prstDash val="solid"/>
                  <a:miter lim="800000"/>
                  <a:headEnd len="sm" w="sm" type="none"/>
                  <a:tailEnd len="sm" w="sm" type="none"/>
                </a:ln>
              </p:spPr>
            </p:cxnSp>
            <p:cxnSp>
              <p:nvCxnSpPr>
                <p:cNvPr id="1219" name="Google Shape;1219;p8"/>
                <p:cNvCxnSpPr/>
                <p:nvPr/>
              </p:nvCxnSpPr>
              <p:spPr>
                <a:xfrm>
                  <a:off x="10038335" y="1018248"/>
                  <a:ext cx="558136" cy="0"/>
                </a:xfrm>
                <a:prstGeom prst="straightConnector1">
                  <a:avLst/>
                </a:prstGeom>
                <a:noFill/>
                <a:ln cap="flat" cmpd="sng" w="12700">
                  <a:solidFill>
                    <a:schemeClr val="dk1"/>
                  </a:solidFill>
                  <a:prstDash val="solid"/>
                  <a:miter lim="800000"/>
                  <a:headEnd len="sm" w="sm" type="none"/>
                  <a:tailEnd len="sm" w="sm" type="none"/>
                </a:ln>
              </p:spPr>
            </p:cxnSp>
          </p:grpSp>
        </p:grpSp>
        <p:grpSp>
          <p:nvGrpSpPr>
            <p:cNvPr id="1220" name="Google Shape;1220;p8"/>
            <p:cNvGrpSpPr/>
            <p:nvPr/>
          </p:nvGrpSpPr>
          <p:grpSpPr>
            <a:xfrm>
              <a:off x="10153753" y="4577638"/>
              <a:ext cx="628869" cy="576513"/>
              <a:chOff x="10153753" y="4577638"/>
              <a:chExt cx="628869" cy="576513"/>
            </a:xfrm>
          </p:grpSpPr>
          <p:sp>
            <p:nvSpPr>
              <p:cNvPr id="1221" name="Google Shape;1221;p8"/>
              <p:cNvSpPr/>
              <p:nvPr/>
            </p:nvSpPr>
            <p:spPr>
              <a:xfrm>
                <a:off x="10153753" y="5002899"/>
                <a:ext cx="590332" cy="151252"/>
              </a:xfrm>
              <a:custGeom>
                <a:rect b="b" l="l" r="r" t="t"/>
                <a:pathLst>
                  <a:path extrusionOk="0" h="10440" w="12649">
                    <a:moveTo>
                      <a:pt x="175" y="10440"/>
                    </a:moveTo>
                    <a:cubicBezTo>
                      <a:pt x="47" y="8181"/>
                      <a:pt x="128" y="9045"/>
                      <a:pt x="0" y="6786"/>
                    </a:cubicBezTo>
                    <a:cubicBezTo>
                      <a:pt x="1563" y="2515"/>
                      <a:pt x="1463" y="3373"/>
                      <a:pt x="2263" y="217"/>
                    </a:cubicBezTo>
                    <a:lnTo>
                      <a:pt x="12649" y="0"/>
                    </a:lnTo>
                    <a:lnTo>
                      <a:pt x="175" y="10440"/>
                    </a:lnTo>
                    <a:close/>
                  </a:path>
                </a:pathLst>
              </a:custGeom>
              <a:gradFill>
                <a:gsLst>
                  <a:gs pos="0">
                    <a:schemeClr val="lt1"/>
                  </a:gs>
                  <a:gs pos="99000">
                    <a:srgbClr val="BFBFBF"/>
                  </a:gs>
                  <a:gs pos="100000">
                    <a:srgbClr val="BFBFBF"/>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22" name="Google Shape;1222;p8"/>
              <p:cNvGrpSpPr/>
              <p:nvPr/>
            </p:nvGrpSpPr>
            <p:grpSpPr>
              <a:xfrm>
                <a:off x="10210705" y="4577638"/>
                <a:ext cx="571917" cy="461666"/>
                <a:chOff x="9980560" y="726571"/>
                <a:chExt cx="659732" cy="461666"/>
              </a:xfrm>
            </p:grpSpPr>
            <p:sp>
              <p:nvSpPr>
                <p:cNvPr id="1223" name="Google Shape;1223;p8"/>
                <p:cNvSpPr/>
                <p:nvPr/>
              </p:nvSpPr>
              <p:spPr>
                <a:xfrm>
                  <a:off x="10040996" y="761446"/>
                  <a:ext cx="559422" cy="389036"/>
                </a:xfrm>
                <a:prstGeom prst="rect">
                  <a:avLst/>
                </a:prstGeom>
                <a:solidFill>
                  <a:schemeClr val="lt1"/>
                </a:solidFill>
                <a:ln cap="flat" cmpd="sng" w="12700">
                  <a:solidFill>
                    <a:schemeClr val="dk1"/>
                  </a:solidFill>
                  <a:prstDash val="solid"/>
                  <a:miter lim="800000"/>
                  <a:headEnd len="sm" w="sm" type="none"/>
                  <a:tailEnd len="sm" w="sm" type="none"/>
                </a:ln>
                <a:effectLst>
                  <a:outerShdw blurRad="50800" rotWithShape="0" algn="tl" dir="2700000" dist="38100">
                    <a:srgbClr val="7F7F7F">
                      <a:alpha val="40000"/>
                    </a:srgbClr>
                  </a:outerShdw>
                </a:effectLst>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4" name="Google Shape;1224;p8"/>
                <p:cNvSpPr/>
                <p:nvPr/>
              </p:nvSpPr>
              <p:spPr>
                <a:xfrm>
                  <a:off x="10041638" y="769755"/>
                  <a:ext cx="559977" cy="130804"/>
                </a:xfrm>
                <a:prstGeom prst="rect">
                  <a:avLst/>
                </a:prstGeom>
                <a:solidFill>
                  <a:srgbClr val="CC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5" name="Google Shape;1225;p8"/>
                <p:cNvSpPr txBox="1"/>
                <p:nvPr/>
              </p:nvSpPr>
              <p:spPr>
                <a:xfrm>
                  <a:off x="9980560" y="726571"/>
                  <a:ext cx="659732" cy="461666"/>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600"/>
                    <a:buFont typeface="Arial"/>
                    <a:buNone/>
                  </a:pPr>
                  <a:r>
                    <a:rPr b="0" i="0" lang="en-US" sz="600" u="none" cap="none" strike="noStrike">
                      <a:solidFill>
                        <a:srgbClr val="FFFFFF"/>
                      </a:solidFill>
                      <a:latin typeface="Arial"/>
                      <a:ea typeface="Arial"/>
                      <a:cs typeface="Arial"/>
                      <a:sym typeface="Arial"/>
                    </a:rPr>
                    <a:t>network</a:t>
                  </a:r>
                  <a:endParaRPr sz="1100"/>
                </a:p>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link</a:t>
                  </a:r>
                  <a:endParaRPr sz="1100"/>
                </a:p>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physical</a:t>
                  </a:r>
                  <a:endParaRPr b="0" i="0" sz="1800" u="none" cap="none" strike="noStrike">
                    <a:solidFill>
                      <a:srgbClr val="000000"/>
                    </a:solidFill>
                    <a:latin typeface="Arial"/>
                    <a:ea typeface="Arial"/>
                    <a:cs typeface="Arial"/>
                    <a:sym typeface="Arial"/>
                  </a:endParaRPr>
                </a:p>
              </p:txBody>
            </p:sp>
            <p:cxnSp>
              <p:nvCxnSpPr>
                <p:cNvPr id="1226" name="Google Shape;1226;p8"/>
                <p:cNvCxnSpPr/>
                <p:nvPr/>
              </p:nvCxnSpPr>
              <p:spPr>
                <a:xfrm>
                  <a:off x="10038335" y="895309"/>
                  <a:ext cx="558136" cy="0"/>
                </a:xfrm>
                <a:prstGeom prst="straightConnector1">
                  <a:avLst/>
                </a:prstGeom>
                <a:noFill/>
                <a:ln cap="flat" cmpd="sng" w="12700">
                  <a:solidFill>
                    <a:schemeClr val="dk1"/>
                  </a:solidFill>
                  <a:prstDash val="solid"/>
                  <a:miter lim="800000"/>
                  <a:headEnd len="sm" w="sm" type="none"/>
                  <a:tailEnd len="sm" w="sm" type="none"/>
                </a:ln>
              </p:spPr>
            </p:cxnSp>
            <p:cxnSp>
              <p:nvCxnSpPr>
                <p:cNvPr id="1227" name="Google Shape;1227;p8"/>
                <p:cNvCxnSpPr/>
                <p:nvPr/>
              </p:nvCxnSpPr>
              <p:spPr>
                <a:xfrm>
                  <a:off x="10038335" y="1018248"/>
                  <a:ext cx="558136" cy="0"/>
                </a:xfrm>
                <a:prstGeom prst="straightConnector1">
                  <a:avLst/>
                </a:prstGeom>
                <a:noFill/>
                <a:ln cap="flat" cmpd="sng" w="12700">
                  <a:solidFill>
                    <a:schemeClr val="dk1"/>
                  </a:solidFill>
                  <a:prstDash val="solid"/>
                  <a:miter lim="800000"/>
                  <a:headEnd len="sm" w="sm" type="none"/>
                  <a:tailEnd len="sm" w="sm" type="none"/>
                </a:ln>
              </p:spPr>
            </p:cxnSp>
          </p:grpSp>
        </p:grpSp>
      </p:grpSp>
      <p:grpSp>
        <p:nvGrpSpPr>
          <p:cNvPr id="1228" name="Google Shape;1228;p8"/>
          <p:cNvGrpSpPr/>
          <p:nvPr/>
        </p:nvGrpSpPr>
        <p:grpSpPr>
          <a:xfrm>
            <a:off x="7393147" y="3377346"/>
            <a:ext cx="295354" cy="163895"/>
            <a:chOff x="7493876" y="2774731"/>
            <a:chExt cx="1481958" cy="894622"/>
          </a:xfrm>
        </p:grpSpPr>
        <p:sp>
          <p:nvSpPr>
            <p:cNvPr id="1229" name="Google Shape;1229;p8"/>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1230" name="Google Shape;1230;p8"/>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1231" name="Google Shape;1231;p8"/>
            <p:cNvGrpSpPr/>
            <p:nvPr/>
          </p:nvGrpSpPr>
          <p:grpSpPr>
            <a:xfrm>
              <a:off x="7713663" y="2848339"/>
              <a:ext cx="1042107" cy="425543"/>
              <a:chOff x="7786941" y="2884917"/>
              <a:chExt cx="897649" cy="353919"/>
            </a:xfrm>
          </p:grpSpPr>
          <p:sp>
            <p:nvSpPr>
              <p:cNvPr id="1232" name="Google Shape;1232;p8"/>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233" name="Google Shape;1233;p8"/>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234" name="Google Shape;1234;p8"/>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235" name="Google Shape;1235;p8"/>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sp>
        <p:nvSpPr>
          <p:cNvPr id="1236" name="Google Shape;1236;p8"/>
          <p:cNvSpPr/>
          <p:nvPr/>
        </p:nvSpPr>
        <p:spPr>
          <a:xfrm>
            <a:off x="5521827" y="1970675"/>
            <a:ext cx="2298073" cy="2012816"/>
          </a:xfrm>
          <a:custGeom>
            <a:rect b="b" l="l" r="r" t="t"/>
            <a:pathLst>
              <a:path extrusionOk="0" h="2683755" w="3064097">
                <a:moveTo>
                  <a:pt x="0" y="0"/>
                </a:moveTo>
                <a:lnTo>
                  <a:pt x="980661" y="1007165"/>
                </a:lnTo>
                <a:lnTo>
                  <a:pt x="2014330" y="1011756"/>
                </a:lnTo>
                <a:lnTo>
                  <a:pt x="2478156" y="1007165"/>
                </a:lnTo>
                <a:lnTo>
                  <a:pt x="2054087" y="1709530"/>
                </a:lnTo>
                <a:lnTo>
                  <a:pt x="2753026" y="2050143"/>
                </a:lnTo>
                <a:lnTo>
                  <a:pt x="2769703" y="2675452"/>
                </a:lnTo>
                <a:cubicBezTo>
                  <a:pt x="2903519" y="2686485"/>
                  <a:pt x="2930284" y="2684136"/>
                  <a:pt x="3064097" y="2681787"/>
                </a:cubicBezTo>
              </a:path>
            </a:pathLst>
          </a:custGeom>
          <a:noFill/>
          <a:ln cap="flat" cmpd="sng" w="3175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237" name="Google Shape;1237;p8"/>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7F7F7F"/>
              </a:buClr>
              <a:buSzPts val="800"/>
              <a:buFont typeface="Arial"/>
              <a:buNone/>
            </a:pPr>
            <a:r>
              <a:rPr b="0" i="0" lang="en-US" sz="800" u="none" cap="none" strike="noStrike">
                <a:solidFill>
                  <a:srgbClr val="7F7F7F"/>
                </a:solidFill>
                <a:latin typeface="Arial"/>
                <a:ea typeface="Arial"/>
                <a:cs typeface="Arial"/>
                <a:sym typeface="Arial"/>
              </a:rPr>
              <a:t>Network Layer: 5-</a:t>
            </a:r>
            <a:fld id="{00000000-1234-1234-1234-123412341234}" type="slidenum">
              <a:rPr b="0" i="0" lang="en-US" sz="800" u="none" cap="none" strike="noStrike">
                <a:solidFill>
                  <a:srgbClr val="7F7F7F"/>
                </a:solidFill>
                <a:latin typeface="Arial"/>
                <a:ea typeface="Arial"/>
                <a:cs typeface="Arial"/>
                <a:sym typeface="Arial"/>
              </a:rPr>
              <a:t>‹#›</a:t>
            </a:fld>
            <a:endParaRPr b="0" i="0" sz="800" u="none" cap="none" strike="noStrike">
              <a:solidFill>
                <a:srgbClr val="7F7F7F"/>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04">
                                            <p:txEl>
                                              <p:pRg end="0" st="0"/>
                                            </p:txEl>
                                          </p:spTgt>
                                        </p:tgtEl>
                                        <p:attrNameLst>
                                          <p:attrName>style.visibility</p:attrName>
                                        </p:attrNameLst>
                                      </p:cBhvr>
                                      <p:to>
                                        <p:strVal val="visible"/>
                                      </p:to>
                                    </p:set>
                                    <p:animEffect filter="fade" transition="in">
                                      <p:cBhvr>
                                        <p:cTn dur="500"/>
                                        <p:tgtEl>
                                          <p:spTgt spid="704">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704">
                                            <p:txEl>
                                              <p:pRg end="1" st="1"/>
                                            </p:txEl>
                                          </p:spTgt>
                                        </p:tgtEl>
                                        <p:attrNameLst>
                                          <p:attrName>style.visibility</p:attrName>
                                        </p:attrNameLst>
                                      </p:cBhvr>
                                      <p:to>
                                        <p:strVal val="visible"/>
                                      </p:to>
                                    </p:set>
                                    <p:animEffect filter="fade" transition="in">
                                      <p:cBhvr>
                                        <p:cTn dur="500"/>
                                        <p:tgtEl>
                                          <p:spTgt spid="704">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704">
                                            <p:txEl>
                                              <p:pRg end="2" st="2"/>
                                            </p:txEl>
                                          </p:spTgt>
                                        </p:tgtEl>
                                        <p:attrNameLst>
                                          <p:attrName>style.visibility</p:attrName>
                                        </p:attrNameLst>
                                      </p:cBhvr>
                                      <p:to>
                                        <p:strVal val="visible"/>
                                      </p:to>
                                    </p:set>
                                    <p:animEffect filter="fade" transition="in">
                                      <p:cBhvr>
                                        <p:cTn dur="500"/>
                                        <p:tgtEl>
                                          <p:spTgt spid="704">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704">
                                            <p:txEl>
                                              <p:pRg end="3" st="3"/>
                                            </p:txEl>
                                          </p:spTgt>
                                        </p:tgtEl>
                                        <p:attrNameLst>
                                          <p:attrName>style.visibility</p:attrName>
                                        </p:attrNameLst>
                                      </p:cBhvr>
                                      <p:to>
                                        <p:strVal val="visible"/>
                                      </p:to>
                                    </p:set>
                                    <p:animEffect filter="fade" transition="in">
                                      <p:cBhvr>
                                        <p:cTn dur="500"/>
                                        <p:tgtEl>
                                          <p:spTgt spid="704">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704">
                                            <p:txEl>
                                              <p:pRg end="4" st="4"/>
                                            </p:txEl>
                                          </p:spTgt>
                                        </p:tgtEl>
                                        <p:attrNameLst>
                                          <p:attrName>style.visibility</p:attrName>
                                        </p:attrNameLst>
                                      </p:cBhvr>
                                      <p:to>
                                        <p:strVal val="visible"/>
                                      </p:to>
                                    </p:set>
                                    <p:animEffect filter="fade" transition="in">
                                      <p:cBhvr>
                                        <p:cTn dur="500"/>
                                        <p:tgtEl>
                                          <p:spTgt spid="704">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27" name="Shape 9327"/>
        <p:cNvGrpSpPr/>
        <p:nvPr/>
      </p:nvGrpSpPr>
      <p:grpSpPr>
        <a:xfrm>
          <a:off x="0" y="0"/>
          <a:ext cx="0" cy="0"/>
          <a:chOff x="0" y="0"/>
          <a:chExt cx="0" cy="0"/>
        </a:xfrm>
      </p:grpSpPr>
      <p:sp>
        <p:nvSpPr>
          <p:cNvPr id="9328" name="Google Shape;9328;p80"/>
          <p:cNvSpPr txBox="1"/>
          <p:nvPr>
            <p:ph type="title"/>
          </p:nvPr>
        </p:nvSpPr>
        <p:spPr>
          <a:xfrm>
            <a:off x="19050" y="131143"/>
            <a:ext cx="7886700" cy="6711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0000A3"/>
              </a:buClr>
              <a:buSzPts val="3600"/>
              <a:buFont typeface="Arial"/>
              <a:buNone/>
            </a:pPr>
            <a:r>
              <a:rPr lang="en-US" sz="3000"/>
              <a:t>OpenFlow: μηνύματα από τον ελεγκτή προς τον μεταγωγέα</a:t>
            </a:r>
            <a:endParaRPr sz="3000"/>
          </a:p>
        </p:txBody>
      </p:sp>
      <p:sp>
        <p:nvSpPr>
          <p:cNvPr id="9329" name="Google Shape;9329;p80"/>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
        <p:nvSpPr>
          <p:cNvPr id="9330" name="Google Shape;9330;p80"/>
          <p:cNvSpPr/>
          <p:nvPr/>
        </p:nvSpPr>
        <p:spPr>
          <a:xfrm>
            <a:off x="-5212" y="962925"/>
            <a:ext cx="5189100" cy="30840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lang="en-US" sz="2000">
                <a:solidFill>
                  <a:srgbClr val="000090"/>
                </a:solidFill>
              </a:rPr>
              <a:t>μηνύματα “κλειδιά” από τον ελεγκτή στον μεταγωγέα</a:t>
            </a:r>
            <a:endParaRPr sz="2000"/>
          </a:p>
          <a:p>
            <a:pPr indent="-215900" lvl="0" marL="266700" marR="0" rtl="0" algn="l">
              <a:spcBef>
                <a:spcPts val="0"/>
              </a:spcBef>
              <a:spcAft>
                <a:spcPts val="0"/>
              </a:spcAft>
              <a:buClr>
                <a:srgbClr val="0000A8"/>
              </a:buClr>
              <a:buSzPts val="2000"/>
              <a:buFont typeface="Noto Sans Symbols"/>
              <a:buChar char="▪"/>
            </a:pPr>
            <a:r>
              <a:rPr lang="en-US" sz="2000">
                <a:solidFill>
                  <a:srgbClr val="CC0000"/>
                </a:solidFill>
              </a:rPr>
              <a:t>Εισερχόμενο πακέτο</a:t>
            </a:r>
            <a:r>
              <a:rPr lang="en-US" sz="2000">
                <a:solidFill>
                  <a:srgbClr val="CC0000"/>
                </a:solidFill>
                <a:latin typeface="Arial"/>
                <a:ea typeface="Arial"/>
                <a:cs typeface="Arial"/>
                <a:sym typeface="Arial"/>
              </a:rPr>
              <a:t>: </a:t>
            </a:r>
            <a:r>
              <a:rPr lang="en-US" sz="2000">
                <a:solidFill>
                  <a:schemeClr val="dk1"/>
                </a:solidFill>
              </a:rPr>
              <a:t>μεταφορά πακέτου στον ελεγκτή για πρόσθετη επεξεργασία</a:t>
            </a:r>
            <a:r>
              <a:rPr lang="en-US" sz="2000">
                <a:solidFill>
                  <a:schemeClr val="dk1"/>
                </a:solidFill>
                <a:latin typeface="Arial"/>
                <a:ea typeface="Arial"/>
                <a:cs typeface="Arial"/>
                <a:sym typeface="Arial"/>
              </a:rPr>
              <a:t>.</a:t>
            </a:r>
            <a:endParaRPr sz="2000">
              <a:solidFill>
                <a:schemeClr val="dk1"/>
              </a:solidFill>
              <a:latin typeface="Arial"/>
              <a:ea typeface="Arial"/>
              <a:cs typeface="Arial"/>
              <a:sym typeface="Arial"/>
            </a:endParaRPr>
          </a:p>
          <a:p>
            <a:pPr indent="-215900" lvl="0" marL="266700" marR="0" rtl="0" algn="l">
              <a:spcBef>
                <a:spcPts val="0"/>
              </a:spcBef>
              <a:spcAft>
                <a:spcPts val="0"/>
              </a:spcAft>
              <a:buClr>
                <a:srgbClr val="0000A8"/>
              </a:buClr>
              <a:buSzPts val="2000"/>
              <a:buFont typeface="Noto Sans Symbols"/>
              <a:buChar char="▪"/>
            </a:pPr>
            <a:r>
              <a:rPr lang="en-US" sz="2000">
                <a:solidFill>
                  <a:srgbClr val="CC0000"/>
                </a:solidFill>
              </a:rPr>
              <a:t>Αφαίρεση ροής</a:t>
            </a:r>
            <a:r>
              <a:rPr lang="en-US" sz="2000">
                <a:solidFill>
                  <a:srgbClr val="CC0000"/>
                </a:solidFill>
                <a:latin typeface="Arial"/>
                <a:ea typeface="Arial"/>
                <a:cs typeface="Arial"/>
                <a:sym typeface="Arial"/>
              </a:rPr>
              <a:t>: </a:t>
            </a:r>
            <a:r>
              <a:rPr lang="en-US" sz="2000">
                <a:solidFill>
                  <a:schemeClr val="dk1"/>
                </a:solidFill>
              </a:rPr>
              <a:t>μια </a:t>
            </a:r>
            <a:r>
              <a:rPr lang="en-US" sz="2000">
                <a:solidFill>
                  <a:schemeClr val="dk1"/>
                </a:solidFill>
              </a:rPr>
              <a:t>καταχώρηση</a:t>
            </a:r>
            <a:r>
              <a:rPr lang="en-US" sz="2000">
                <a:solidFill>
                  <a:schemeClr val="dk1"/>
                </a:solidFill>
              </a:rPr>
              <a:t> του πίνακα ροής έχει αφαιρεθεί</a:t>
            </a:r>
            <a:endParaRPr sz="2000"/>
          </a:p>
          <a:p>
            <a:pPr indent="-215900" lvl="0" marL="266700" marR="0" rtl="0" algn="l">
              <a:spcBef>
                <a:spcPts val="0"/>
              </a:spcBef>
              <a:spcAft>
                <a:spcPts val="0"/>
              </a:spcAft>
              <a:buClr>
                <a:srgbClr val="0000A8"/>
              </a:buClr>
              <a:buSzPts val="2000"/>
              <a:buFont typeface="Noto Sans Symbols"/>
              <a:buChar char="▪"/>
            </a:pPr>
            <a:r>
              <a:rPr lang="en-US" sz="2000">
                <a:solidFill>
                  <a:srgbClr val="CC0000"/>
                </a:solidFill>
              </a:rPr>
              <a:t>κατάστασης θύρας</a:t>
            </a:r>
            <a:r>
              <a:rPr lang="en-US" sz="2000">
                <a:solidFill>
                  <a:srgbClr val="CC0000"/>
                </a:solidFill>
                <a:latin typeface="Arial"/>
                <a:ea typeface="Arial"/>
                <a:cs typeface="Arial"/>
                <a:sym typeface="Arial"/>
              </a:rPr>
              <a:t>: </a:t>
            </a:r>
            <a:r>
              <a:rPr lang="en-US" sz="2000">
                <a:solidFill>
                  <a:schemeClr val="dk1"/>
                </a:solidFill>
              </a:rPr>
              <a:t>πληροφορεί τον ελεγκτή για μία αλλαγή σε κάποια θύρα</a:t>
            </a:r>
            <a:endParaRPr sz="2000"/>
          </a:p>
        </p:txBody>
      </p:sp>
      <p:sp>
        <p:nvSpPr>
          <p:cNvPr id="9331" name="Google Shape;9331;p80"/>
          <p:cNvSpPr txBox="1"/>
          <p:nvPr/>
        </p:nvSpPr>
        <p:spPr>
          <a:xfrm>
            <a:off x="732772" y="4123000"/>
            <a:ext cx="7816200" cy="1116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Fortunately, network operators don’t “program” switches by creating/sending OpenFlow messages directly.  Instead use higher-level abstraction at controller</a:t>
            </a:r>
            <a:endParaRPr sz="1100"/>
          </a:p>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grpSp>
        <p:nvGrpSpPr>
          <p:cNvPr id="9332" name="Google Shape;9332;p80"/>
          <p:cNvGrpSpPr/>
          <p:nvPr/>
        </p:nvGrpSpPr>
        <p:grpSpPr>
          <a:xfrm>
            <a:off x="5879419" y="1041783"/>
            <a:ext cx="2712469" cy="3128133"/>
            <a:chOff x="7686822" y="1151881"/>
            <a:chExt cx="3616625" cy="4026429"/>
          </a:xfrm>
        </p:grpSpPr>
        <p:grpSp>
          <p:nvGrpSpPr>
            <p:cNvPr id="9333" name="Google Shape;9333;p80"/>
            <p:cNvGrpSpPr/>
            <p:nvPr/>
          </p:nvGrpSpPr>
          <p:grpSpPr>
            <a:xfrm>
              <a:off x="8811490" y="2119745"/>
              <a:ext cx="439020" cy="846641"/>
              <a:chOff x="4140" y="429"/>
              <a:chExt cx="1419" cy="2400"/>
            </a:xfrm>
          </p:grpSpPr>
          <p:sp>
            <p:nvSpPr>
              <p:cNvPr id="9334" name="Google Shape;9334;p80"/>
              <p:cNvSpPr/>
              <p:nvPr/>
            </p:nvSpPr>
            <p:spPr>
              <a:xfrm>
                <a:off x="5268" y="433"/>
                <a:ext cx="283" cy="2283"/>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5" name="Google Shape;9335;p80"/>
              <p:cNvSpPr/>
              <p:nvPr/>
            </p:nvSpPr>
            <p:spPr>
              <a:xfrm>
                <a:off x="4210" y="429"/>
                <a:ext cx="900" cy="2400"/>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6" name="Google Shape;9336;p80"/>
              <p:cNvSpPr/>
              <p:nvPr/>
            </p:nvSpPr>
            <p:spPr>
              <a:xfrm>
                <a:off x="5321" y="570"/>
                <a:ext cx="169" cy="2112"/>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7" name="Google Shape;9337;p80"/>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8" name="Google Shape;9338;p80"/>
              <p:cNvSpPr/>
              <p:nvPr/>
            </p:nvSpPr>
            <p:spPr>
              <a:xfrm>
                <a:off x="4210" y="690"/>
                <a:ext cx="600" cy="0"/>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339" name="Google Shape;9339;p80"/>
              <p:cNvGrpSpPr/>
              <p:nvPr/>
            </p:nvGrpSpPr>
            <p:grpSpPr>
              <a:xfrm>
                <a:off x="4748" y="666"/>
                <a:ext cx="490" cy="16"/>
                <a:chOff x="613" y="2566"/>
                <a:chExt cx="612" cy="15"/>
              </a:xfrm>
            </p:grpSpPr>
            <p:sp>
              <p:nvSpPr>
                <p:cNvPr id="9340" name="Google Shape;9340;p80"/>
                <p:cNvSpPr/>
                <p:nvPr/>
              </p:nvSpPr>
              <p:spPr>
                <a:xfrm>
                  <a:off x="613" y="2566"/>
                  <a:ext cx="600" cy="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1" name="Google Shape;9341;p80"/>
                <p:cNvSpPr/>
                <p:nvPr/>
              </p:nvSpPr>
              <p:spPr>
                <a:xfrm>
                  <a:off x="625" y="2581"/>
                  <a:ext cx="600" cy="0"/>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342" name="Google Shape;9342;p80"/>
              <p:cNvSpPr/>
              <p:nvPr/>
            </p:nvSpPr>
            <p:spPr>
              <a:xfrm>
                <a:off x="4220" y="1022"/>
                <a:ext cx="600" cy="0"/>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343" name="Google Shape;9343;p80"/>
              <p:cNvGrpSpPr/>
              <p:nvPr/>
            </p:nvGrpSpPr>
            <p:grpSpPr>
              <a:xfrm>
                <a:off x="4748" y="990"/>
                <a:ext cx="491" cy="16"/>
                <a:chOff x="615" y="2564"/>
                <a:chExt cx="613" cy="17"/>
              </a:xfrm>
            </p:grpSpPr>
            <p:sp>
              <p:nvSpPr>
                <p:cNvPr id="9344" name="Google Shape;9344;p80"/>
                <p:cNvSpPr/>
                <p:nvPr/>
              </p:nvSpPr>
              <p:spPr>
                <a:xfrm>
                  <a:off x="615" y="2564"/>
                  <a:ext cx="600" cy="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5" name="Google Shape;9345;p80"/>
                <p:cNvSpPr/>
                <p:nvPr/>
              </p:nvSpPr>
              <p:spPr>
                <a:xfrm>
                  <a:off x="628" y="2581"/>
                  <a:ext cx="600" cy="0"/>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346" name="Google Shape;9346;p80"/>
              <p:cNvSpPr/>
              <p:nvPr/>
            </p:nvSpPr>
            <p:spPr>
              <a:xfrm>
                <a:off x="4220" y="1354"/>
                <a:ext cx="600" cy="0"/>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7" name="Google Shape;9347;p80"/>
              <p:cNvSpPr/>
              <p:nvPr/>
            </p:nvSpPr>
            <p:spPr>
              <a:xfrm>
                <a:off x="4230" y="1655"/>
                <a:ext cx="600" cy="0"/>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348" name="Google Shape;9348;p80"/>
              <p:cNvGrpSpPr/>
              <p:nvPr/>
            </p:nvGrpSpPr>
            <p:grpSpPr>
              <a:xfrm>
                <a:off x="4738" y="1646"/>
                <a:ext cx="491" cy="0"/>
                <a:chOff x="618" y="2586"/>
                <a:chExt cx="612" cy="0"/>
              </a:xfrm>
            </p:grpSpPr>
            <p:sp>
              <p:nvSpPr>
                <p:cNvPr id="9349" name="Google Shape;9349;p80"/>
                <p:cNvSpPr/>
                <p:nvPr/>
              </p:nvSpPr>
              <p:spPr>
                <a:xfrm>
                  <a:off x="618" y="2586"/>
                  <a:ext cx="600" cy="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50" name="Google Shape;9350;p80"/>
                <p:cNvSpPr/>
                <p:nvPr/>
              </p:nvSpPr>
              <p:spPr>
                <a:xfrm>
                  <a:off x="630" y="2586"/>
                  <a:ext cx="600" cy="0"/>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351" name="Google Shape;9351;p80"/>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352" name="Google Shape;9352;p80"/>
              <p:cNvGrpSpPr/>
              <p:nvPr/>
            </p:nvGrpSpPr>
            <p:grpSpPr>
              <a:xfrm>
                <a:off x="4738" y="1330"/>
                <a:ext cx="491" cy="16"/>
                <a:chOff x="613" y="2571"/>
                <a:chExt cx="612" cy="16"/>
              </a:xfrm>
            </p:grpSpPr>
            <p:sp>
              <p:nvSpPr>
                <p:cNvPr id="9353" name="Google Shape;9353;p80"/>
                <p:cNvSpPr/>
                <p:nvPr/>
              </p:nvSpPr>
              <p:spPr>
                <a:xfrm>
                  <a:off x="613" y="2571"/>
                  <a:ext cx="600" cy="0"/>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54" name="Google Shape;9354;p80"/>
                <p:cNvSpPr/>
                <p:nvPr/>
              </p:nvSpPr>
              <p:spPr>
                <a:xfrm>
                  <a:off x="625" y="2587"/>
                  <a:ext cx="600" cy="0"/>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355" name="Google Shape;9355;p80"/>
              <p:cNvSpPr/>
              <p:nvPr/>
            </p:nvSpPr>
            <p:spPr>
              <a:xfrm>
                <a:off x="5246" y="429"/>
                <a:ext cx="0" cy="2400"/>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56" name="Google Shape;9356;p80"/>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57" name="Google Shape;9357;p80"/>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58" name="Google Shape;9358;p80"/>
              <p:cNvSpPr/>
              <p:nvPr/>
            </p:nvSpPr>
            <p:spPr>
              <a:xfrm>
                <a:off x="5515" y="2611"/>
                <a:ext cx="0" cy="0"/>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59" name="Google Shape;9359;p80"/>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60" name="Google Shape;9360;p80"/>
              <p:cNvSpPr/>
              <p:nvPr/>
            </p:nvSpPr>
            <p:spPr>
              <a:xfrm>
                <a:off x="4140" y="2675"/>
                <a:ext cx="1200" cy="0"/>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61" name="Google Shape;9361;p80"/>
              <p:cNvSpPr/>
              <p:nvPr/>
            </p:nvSpPr>
            <p:spPr>
              <a:xfrm>
                <a:off x="4210" y="2714"/>
                <a:ext cx="1200" cy="0"/>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62" name="Google Shape;9362;p80"/>
              <p:cNvSpPr/>
              <p:nvPr/>
            </p:nvSpPr>
            <p:spPr>
              <a:xfrm>
                <a:off x="4309" y="2382"/>
                <a:ext cx="300" cy="0"/>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63" name="Google Shape;9363;p80"/>
              <p:cNvSpPr/>
              <p:nvPr/>
            </p:nvSpPr>
            <p:spPr>
              <a:xfrm>
                <a:off x="4489" y="2382"/>
                <a:ext cx="300" cy="0"/>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0000"/>
                  </a:solidFill>
                  <a:latin typeface="Arial"/>
                  <a:ea typeface="Arial"/>
                  <a:cs typeface="Arial"/>
                  <a:sym typeface="Arial"/>
                </a:endParaRPr>
              </a:p>
            </p:txBody>
          </p:sp>
          <p:sp>
            <p:nvSpPr>
              <p:cNvPr id="9364" name="Google Shape;9364;p80"/>
              <p:cNvSpPr/>
              <p:nvPr/>
            </p:nvSpPr>
            <p:spPr>
              <a:xfrm>
                <a:off x="4658" y="2382"/>
                <a:ext cx="300" cy="0"/>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65" name="Google Shape;9365;p80"/>
              <p:cNvSpPr/>
              <p:nvPr/>
            </p:nvSpPr>
            <p:spPr>
              <a:xfrm>
                <a:off x="5067" y="1837"/>
                <a:ext cx="0" cy="900"/>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9366" name="Google Shape;9366;p80"/>
            <p:cNvPicPr preferRelativeResize="0"/>
            <p:nvPr/>
          </p:nvPicPr>
          <p:blipFill rotWithShape="1">
            <a:blip r:embed="rId3">
              <a:alphaModFix/>
            </a:blip>
            <a:srcRect b="0" l="0" r="0" t="0"/>
            <a:stretch/>
          </p:blipFill>
          <p:spPr>
            <a:xfrm>
              <a:off x="9291361" y="2246085"/>
              <a:ext cx="1629624" cy="431371"/>
            </a:xfrm>
            <a:prstGeom prst="rect">
              <a:avLst/>
            </a:prstGeom>
            <a:noFill/>
            <a:ln>
              <a:noFill/>
            </a:ln>
          </p:spPr>
        </p:pic>
        <p:sp>
          <p:nvSpPr>
            <p:cNvPr id="9367" name="Google Shape;9367;p80"/>
            <p:cNvSpPr txBox="1"/>
            <p:nvPr/>
          </p:nvSpPr>
          <p:spPr>
            <a:xfrm>
              <a:off x="7757772" y="1151881"/>
              <a:ext cx="3222300" cy="921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A8"/>
                </a:buClr>
                <a:buSzPts val="2100"/>
                <a:buFont typeface="Arial"/>
                <a:buNone/>
              </a:pPr>
              <a:r>
                <a:rPr b="0" i="0" lang="en-US" sz="2100" u="none" cap="none" strike="noStrike">
                  <a:solidFill>
                    <a:srgbClr val="0000A8"/>
                  </a:solidFill>
                  <a:latin typeface="Arial"/>
                  <a:ea typeface="Arial"/>
                  <a:cs typeface="Arial"/>
                  <a:sym typeface="Arial"/>
                </a:rPr>
                <a:t>OpenFlow Controller</a:t>
              </a:r>
              <a:endParaRPr sz="1100"/>
            </a:p>
          </p:txBody>
        </p:sp>
        <p:sp>
          <p:nvSpPr>
            <p:cNvPr id="9368" name="Google Shape;9368;p80"/>
            <p:cNvSpPr/>
            <p:nvPr/>
          </p:nvSpPr>
          <p:spPr>
            <a:xfrm>
              <a:off x="7686822" y="3573747"/>
              <a:ext cx="3616625" cy="1604563"/>
            </a:xfrm>
            <a:custGeom>
              <a:rect b="b" l="l" r="r" t="t"/>
              <a:pathLst>
                <a:path extrusionOk="0" h="10016" w="10000">
                  <a:moveTo>
                    <a:pt x="0" y="4486"/>
                  </a:moveTo>
                  <a:cubicBezTo>
                    <a:pt x="23" y="3587"/>
                    <a:pt x="627" y="2754"/>
                    <a:pt x="1210" y="2006"/>
                  </a:cubicBezTo>
                  <a:cubicBezTo>
                    <a:pt x="1794" y="1258"/>
                    <a:pt x="2615" y="51"/>
                    <a:pt x="3506" y="1"/>
                  </a:cubicBezTo>
                  <a:cubicBezTo>
                    <a:pt x="4396" y="-49"/>
                    <a:pt x="5636" y="1281"/>
                    <a:pt x="6554" y="1705"/>
                  </a:cubicBezTo>
                  <a:cubicBezTo>
                    <a:pt x="7473" y="2129"/>
                    <a:pt x="8449" y="1784"/>
                    <a:pt x="9013" y="2548"/>
                  </a:cubicBezTo>
                  <a:cubicBezTo>
                    <a:pt x="9577" y="3312"/>
                    <a:pt x="10207" y="5145"/>
                    <a:pt x="9935" y="6286"/>
                  </a:cubicBezTo>
                  <a:cubicBezTo>
                    <a:pt x="9662" y="7428"/>
                    <a:pt x="8329" y="8783"/>
                    <a:pt x="7377" y="9393"/>
                  </a:cubicBezTo>
                  <a:cubicBezTo>
                    <a:pt x="6425" y="10002"/>
                    <a:pt x="5069" y="10118"/>
                    <a:pt x="4222" y="9941"/>
                  </a:cubicBezTo>
                  <a:cubicBezTo>
                    <a:pt x="3375" y="9764"/>
                    <a:pt x="2767" y="8820"/>
                    <a:pt x="2296" y="8329"/>
                  </a:cubicBezTo>
                  <a:cubicBezTo>
                    <a:pt x="1825" y="7838"/>
                    <a:pt x="1035" y="8161"/>
                    <a:pt x="652" y="7520"/>
                  </a:cubicBezTo>
                  <a:cubicBezTo>
                    <a:pt x="269" y="6879"/>
                    <a:pt x="99" y="5188"/>
                    <a:pt x="0" y="4486"/>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cxnSp>
          <p:nvCxnSpPr>
            <p:cNvPr id="9369" name="Google Shape;9369;p80"/>
            <p:cNvCxnSpPr/>
            <p:nvPr/>
          </p:nvCxnSpPr>
          <p:spPr>
            <a:xfrm flipH="1" rot="10800000">
              <a:off x="7988607" y="3775118"/>
              <a:ext cx="1203300" cy="660300"/>
            </a:xfrm>
            <a:prstGeom prst="straightConnector1">
              <a:avLst/>
            </a:prstGeom>
            <a:noFill/>
            <a:ln cap="flat" cmpd="sng" w="25400">
              <a:solidFill>
                <a:srgbClr val="000000"/>
              </a:solidFill>
              <a:prstDash val="solid"/>
              <a:round/>
              <a:headEnd len="sm" w="sm" type="none"/>
              <a:tailEnd len="sm" w="sm" type="none"/>
            </a:ln>
          </p:spPr>
        </p:cxnSp>
        <p:cxnSp>
          <p:nvCxnSpPr>
            <p:cNvPr id="9370" name="Google Shape;9370;p80"/>
            <p:cNvCxnSpPr/>
            <p:nvPr/>
          </p:nvCxnSpPr>
          <p:spPr>
            <a:xfrm>
              <a:off x="7988607" y="4435418"/>
              <a:ext cx="1203300" cy="517800"/>
            </a:xfrm>
            <a:prstGeom prst="straightConnector1">
              <a:avLst/>
            </a:prstGeom>
            <a:noFill/>
            <a:ln cap="flat" cmpd="sng" w="25400">
              <a:solidFill>
                <a:srgbClr val="000000"/>
              </a:solidFill>
              <a:prstDash val="solid"/>
              <a:round/>
              <a:headEnd len="sm" w="sm" type="none"/>
              <a:tailEnd len="sm" w="sm" type="none"/>
            </a:ln>
          </p:spPr>
        </p:cxnSp>
        <p:cxnSp>
          <p:nvCxnSpPr>
            <p:cNvPr id="9371" name="Google Shape;9371;p80"/>
            <p:cNvCxnSpPr/>
            <p:nvPr/>
          </p:nvCxnSpPr>
          <p:spPr>
            <a:xfrm>
              <a:off x="8998012" y="3982336"/>
              <a:ext cx="319800" cy="828600"/>
            </a:xfrm>
            <a:prstGeom prst="straightConnector1">
              <a:avLst/>
            </a:prstGeom>
            <a:noFill/>
            <a:ln cap="flat" cmpd="sng" w="25400">
              <a:solidFill>
                <a:srgbClr val="000000"/>
              </a:solidFill>
              <a:prstDash val="solid"/>
              <a:round/>
              <a:headEnd len="sm" w="sm" type="none"/>
              <a:tailEnd len="sm" w="sm" type="none"/>
            </a:ln>
          </p:spPr>
        </p:cxnSp>
        <p:cxnSp>
          <p:nvCxnSpPr>
            <p:cNvPr id="9372" name="Google Shape;9372;p80"/>
            <p:cNvCxnSpPr/>
            <p:nvPr/>
          </p:nvCxnSpPr>
          <p:spPr>
            <a:xfrm>
              <a:off x="9268742" y="3917611"/>
              <a:ext cx="1307400" cy="271800"/>
            </a:xfrm>
            <a:prstGeom prst="straightConnector1">
              <a:avLst/>
            </a:prstGeom>
            <a:noFill/>
            <a:ln cap="flat" cmpd="sng" w="25400">
              <a:solidFill>
                <a:srgbClr val="000000"/>
              </a:solidFill>
              <a:prstDash val="solid"/>
              <a:round/>
              <a:headEnd len="sm" w="sm" type="none"/>
              <a:tailEnd len="sm" w="sm" type="none"/>
            </a:ln>
          </p:spPr>
        </p:cxnSp>
        <p:cxnSp>
          <p:nvCxnSpPr>
            <p:cNvPr id="9373" name="Google Shape;9373;p80"/>
            <p:cNvCxnSpPr/>
            <p:nvPr/>
          </p:nvCxnSpPr>
          <p:spPr>
            <a:xfrm flipH="1" rot="10800000">
              <a:off x="9461009" y="4344828"/>
              <a:ext cx="1115100" cy="608400"/>
            </a:xfrm>
            <a:prstGeom prst="straightConnector1">
              <a:avLst/>
            </a:prstGeom>
            <a:noFill/>
            <a:ln cap="flat" cmpd="sng" w="25400">
              <a:solidFill>
                <a:srgbClr val="000000"/>
              </a:solidFill>
              <a:prstDash val="solid"/>
              <a:round/>
              <a:headEnd len="sm" w="sm" type="none"/>
              <a:tailEnd len="sm" w="sm" type="none"/>
            </a:ln>
          </p:spPr>
        </p:cxnSp>
        <p:grpSp>
          <p:nvGrpSpPr>
            <p:cNvPr id="9374" name="Google Shape;9374;p80"/>
            <p:cNvGrpSpPr/>
            <p:nvPr/>
          </p:nvGrpSpPr>
          <p:grpSpPr>
            <a:xfrm>
              <a:off x="10288180" y="4115047"/>
              <a:ext cx="758326" cy="372212"/>
              <a:chOff x="7493876" y="2774731"/>
              <a:chExt cx="1490420" cy="890885"/>
            </a:xfrm>
          </p:grpSpPr>
          <p:sp>
            <p:nvSpPr>
              <p:cNvPr id="9375" name="Google Shape;9375;p80"/>
              <p:cNvSpPr/>
              <p:nvPr/>
            </p:nvSpPr>
            <p:spPr>
              <a:xfrm>
                <a:off x="7493876" y="3084399"/>
                <a:ext cx="1490420" cy="581217"/>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9376" name="Google Shape;9376;p80"/>
              <p:cNvSpPr/>
              <p:nvPr/>
            </p:nvSpPr>
            <p:spPr>
              <a:xfrm>
                <a:off x="7494729" y="2774731"/>
                <a:ext cx="1480200" cy="57900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9377" name="Google Shape;9377;p80"/>
              <p:cNvGrpSpPr/>
              <p:nvPr/>
            </p:nvGrpSpPr>
            <p:grpSpPr>
              <a:xfrm>
                <a:off x="7713435" y="2848414"/>
                <a:ext cx="1043670" cy="423496"/>
                <a:chOff x="7786941" y="2884917"/>
                <a:chExt cx="899018" cy="352209"/>
              </a:xfrm>
            </p:grpSpPr>
            <p:sp>
              <p:nvSpPr>
                <p:cNvPr id="9378" name="Google Shape;9378;p80"/>
                <p:cNvSpPr/>
                <p:nvPr/>
              </p:nvSpPr>
              <p:spPr>
                <a:xfrm>
                  <a:off x="7811770" y="2884917"/>
                  <a:ext cx="852825" cy="196850"/>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379" name="Google Shape;9379;p80"/>
                <p:cNvSpPr/>
                <p:nvPr/>
              </p:nvSpPr>
              <p:spPr>
                <a:xfrm>
                  <a:off x="8367548" y="3054383"/>
                  <a:ext cx="318411" cy="16947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380" name="Google Shape;9380;p80"/>
                <p:cNvSpPr/>
                <p:nvPr/>
              </p:nvSpPr>
              <p:spPr>
                <a:xfrm>
                  <a:off x="7786941" y="3054383"/>
                  <a:ext cx="312657" cy="167509"/>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381" name="Google Shape;9381;p80"/>
                <p:cNvSpPr/>
                <p:nvPr/>
              </p:nvSpPr>
              <p:spPr>
                <a:xfrm>
                  <a:off x="7895013" y="2971083"/>
                  <a:ext cx="679816" cy="26604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grpSp>
          <p:nvGrpSpPr>
            <p:cNvPr id="9382" name="Google Shape;9382;p80"/>
            <p:cNvGrpSpPr/>
            <p:nvPr/>
          </p:nvGrpSpPr>
          <p:grpSpPr>
            <a:xfrm>
              <a:off x="7988325" y="4212029"/>
              <a:ext cx="758326" cy="372212"/>
              <a:chOff x="7493876" y="2774731"/>
              <a:chExt cx="1490420" cy="890885"/>
            </a:xfrm>
          </p:grpSpPr>
          <p:sp>
            <p:nvSpPr>
              <p:cNvPr id="9383" name="Google Shape;9383;p80"/>
              <p:cNvSpPr/>
              <p:nvPr/>
            </p:nvSpPr>
            <p:spPr>
              <a:xfrm>
                <a:off x="7493876" y="3084399"/>
                <a:ext cx="1490420" cy="581217"/>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9384" name="Google Shape;9384;p80"/>
              <p:cNvSpPr/>
              <p:nvPr/>
            </p:nvSpPr>
            <p:spPr>
              <a:xfrm>
                <a:off x="7494729" y="2774731"/>
                <a:ext cx="1480200" cy="57900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9385" name="Google Shape;9385;p80"/>
              <p:cNvGrpSpPr/>
              <p:nvPr/>
            </p:nvGrpSpPr>
            <p:grpSpPr>
              <a:xfrm>
                <a:off x="7713435" y="2848414"/>
                <a:ext cx="1043670" cy="423496"/>
                <a:chOff x="7786941" y="2884917"/>
                <a:chExt cx="899018" cy="352209"/>
              </a:xfrm>
            </p:grpSpPr>
            <p:sp>
              <p:nvSpPr>
                <p:cNvPr id="9386" name="Google Shape;9386;p80"/>
                <p:cNvSpPr/>
                <p:nvPr/>
              </p:nvSpPr>
              <p:spPr>
                <a:xfrm>
                  <a:off x="7811770" y="2884917"/>
                  <a:ext cx="852825" cy="196850"/>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387" name="Google Shape;9387;p80"/>
                <p:cNvSpPr/>
                <p:nvPr/>
              </p:nvSpPr>
              <p:spPr>
                <a:xfrm>
                  <a:off x="8367548" y="3054383"/>
                  <a:ext cx="318411" cy="16947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388" name="Google Shape;9388;p80"/>
                <p:cNvSpPr/>
                <p:nvPr/>
              </p:nvSpPr>
              <p:spPr>
                <a:xfrm>
                  <a:off x="7786941" y="3054383"/>
                  <a:ext cx="312657" cy="167509"/>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389" name="Google Shape;9389;p80"/>
                <p:cNvSpPr/>
                <p:nvPr/>
              </p:nvSpPr>
              <p:spPr>
                <a:xfrm>
                  <a:off x="7895013" y="2971083"/>
                  <a:ext cx="679816" cy="26604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grpSp>
          <p:nvGrpSpPr>
            <p:cNvPr id="9390" name="Google Shape;9390;p80"/>
            <p:cNvGrpSpPr/>
            <p:nvPr/>
          </p:nvGrpSpPr>
          <p:grpSpPr>
            <a:xfrm>
              <a:off x="8971997" y="4738502"/>
              <a:ext cx="758326" cy="372212"/>
              <a:chOff x="7493876" y="2774731"/>
              <a:chExt cx="1490420" cy="890885"/>
            </a:xfrm>
          </p:grpSpPr>
          <p:sp>
            <p:nvSpPr>
              <p:cNvPr id="9391" name="Google Shape;9391;p80"/>
              <p:cNvSpPr/>
              <p:nvPr/>
            </p:nvSpPr>
            <p:spPr>
              <a:xfrm>
                <a:off x="7493876" y="3084399"/>
                <a:ext cx="1490420" cy="581217"/>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9392" name="Google Shape;9392;p80"/>
              <p:cNvSpPr/>
              <p:nvPr/>
            </p:nvSpPr>
            <p:spPr>
              <a:xfrm>
                <a:off x="7494729" y="2774731"/>
                <a:ext cx="1480200" cy="57900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9393" name="Google Shape;9393;p80"/>
              <p:cNvGrpSpPr/>
              <p:nvPr/>
            </p:nvGrpSpPr>
            <p:grpSpPr>
              <a:xfrm>
                <a:off x="7713435" y="2848414"/>
                <a:ext cx="1043670" cy="423496"/>
                <a:chOff x="7786941" y="2884917"/>
                <a:chExt cx="899018" cy="352209"/>
              </a:xfrm>
            </p:grpSpPr>
            <p:sp>
              <p:nvSpPr>
                <p:cNvPr id="9394" name="Google Shape;9394;p80"/>
                <p:cNvSpPr/>
                <p:nvPr/>
              </p:nvSpPr>
              <p:spPr>
                <a:xfrm>
                  <a:off x="7811770" y="2884917"/>
                  <a:ext cx="852825" cy="196850"/>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395" name="Google Shape;9395;p80"/>
                <p:cNvSpPr/>
                <p:nvPr/>
              </p:nvSpPr>
              <p:spPr>
                <a:xfrm>
                  <a:off x="8367548" y="3054383"/>
                  <a:ext cx="318411" cy="16947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396" name="Google Shape;9396;p80"/>
                <p:cNvSpPr/>
                <p:nvPr/>
              </p:nvSpPr>
              <p:spPr>
                <a:xfrm>
                  <a:off x="7786941" y="3054383"/>
                  <a:ext cx="312657" cy="167509"/>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397" name="Google Shape;9397;p80"/>
                <p:cNvSpPr/>
                <p:nvPr/>
              </p:nvSpPr>
              <p:spPr>
                <a:xfrm>
                  <a:off x="7895013" y="2971083"/>
                  <a:ext cx="679816" cy="26604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grpSp>
          <p:nvGrpSpPr>
            <p:cNvPr id="9398" name="Google Shape;9398;p80"/>
            <p:cNvGrpSpPr/>
            <p:nvPr/>
          </p:nvGrpSpPr>
          <p:grpSpPr>
            <a:xfrm>
              <a:off x="8736469" y="3768684"/>
              <a:ext cx="758326" cy="372212"/>
              <a:chOff x="7493876" y="2774731"/>
              <a:chExt cx="1490420" cy="890885"/>
            </a:xfrm>
          </p:grpSpPr>
          <p:sp>
            <p:nvSpPr>
              <p:cNvPr id="9399" name="Google Shape;9399;p80"/>
              <p:cNvSpPr/>
              <p:nvPr/>
            </p:nvSpPr>
            <p:spPr>
              <a:xfrm>
                <a:off x="7493876" y="3084399"/>
                <a:ext cx="1490420" cy="581217"/>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9400" name="Google Shape;9400;p80"/>
              <p:cNvSpPr/>
              <p:nvPr/>
            </p:nvSpPr>
            <p:spPr>
              <a:xfrm>
                <a:off x="7494729" y="2774731"/>
                <a:ext cx="1480200" cy="57900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9401" name="Google Shape;9401;p80"/>
              <p:cNvGrpSpPr/>
              <p:nvPr/>
            </p:nvGrpSpPr>
            <p:grpSpPr>
              <a:xfrm>
                <a:off x="7713435" y="2848414"/>
                <a:ext cx="1043670" cy="423496"/>
                <a:chOff x="7786941" y="2884917"/>
                <a:chExt cx="899018" cy="352209"/>
              </a:xfrm>
            </p:grpSpPr>
            <p:sp>
              <p:nvSpPr>
                <p:cNvPr id="9402" name="Google Shape;9402;p80"/>
                <p:cNvSpPr/>
                <p:nvPr/>
              </p:nvSpPr>
              <p:spPr>
                <a:xfrm>
                  <a:off x="7811770" y="2884917"/>
                  <a:ext cx="852825" cy="196850"/>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403" name="Google Shape;9403;p80"/>
                <p:cNvSpPr/>
                <p:nvPr/>
              </p:nvSpPr>
              <p:spPr>
                <a:xfrm>
                  <a:off x="8367548" y="3054383"/>
                  <a:ext cx="318411" cy="16947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404" name="Google Shape;9404;p80"/>
                <p:cNvSpPr/>
                <p:nvPr/>
              </p:nvSpPr>
              <p:spPr>
                <a:xfrm>
                  <a:off x="7786941" y="3054383"/>
                  <a:ext cx="312657" cy="167509"/>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405" name="Google Shape;9405;p80"/>
                <p:cNvSpPr/>
                <p:nvPr/>
              </p:nvSpPr>
              <p:spPr>
                <a:xfrm>
                  <a:off x="7895013" y="2971083"/>
                  <a:ext cx="679816" cy="26604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sp>
          <p:nvSpPr>
            <p:cNvPr id="9406" name="Google Shape;9406;p80"/>
            <p:cNvSpPr/>
            <p:nvPr/>
          </p:nvSpPr>
          <p:spPr>
            <a:xfrm rot="-2759379">
              <a:off x="9773034" y="2749749"/>
              <a:ext cx="110537" cy="1621340"/>
            </a:xfrm>
            <a:prstGeom prst="upDownArrow">
              <a:avLst>
                <a:gd fmla="val 50000" name="adj1"/>
                <a:gd fmla="val 50000" name="adj2"/>
              </a:avLst>
            </a:prstGeom>
            <a:solidFill>
              <a:srgbClr val="CC0000">
                <a:alpha val="7765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07" name="Google Shape;9407;p80"/>
            <p:cNvSpPr/>
            <p:nvPr/>
          </p:nvSpPr>
          <p:spPr>
            <a:xfrm rot="1545193">
              <a:off x="8498341" y="2913857"/>
              <a:ext cx="132567" cy="1340841"/>
            </a:xfrm>
            <a:prstGeom prst="upDownArrow">
              <a:avLst>
                <a:gd fmla="val 50000" name="adj1"/>
                <a:gd fmla="val 50000" name="adj2"/>
              </a:avLst>
            </a:prstGeom>
            <a:solidFill>
              <a:srgbClr val="CC0000">
                <a:alpha val="7765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08" name="Google Shape;9408;p80"/>
            <p:cNvSpPr/>
            <p:nvPr/>
          </p:nvSpPr>
          <p:spPr>
            <a:xfrm>
              <a:off x="8891032" y="2979040"/>
              <a:ext cx="132600" cy="794400"/>
            </a:xfrm>
            <a:prstGeom prst="upDownArrow">
              <a:avLst>
                <a:gd fmla="val 50000" name="adj1"/>
                <a:gd fmla="val 50000" name="adj2"/>
              </a:avLst>
            </a:prstGeom>
            <a:solidFill>
              <a:srgbClr val="CC0000">
                <a:alpha val="7765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09" name="Google Shape;9409;p80"/>
            <p:cNvSpPr/>
            <p:nvPr/>
          </p:nvSpPr>
          <p:spPr>
            <a:xfrm rot="-429433">
              <a:off x="9181572" y="2978502"/>
              <a:ext cx="132432" cy="1740779"/>
            </a:xfrm>
            <a:prstGeom prst="upDownArrow">
              <a:avLst>
                <a:gd fmla="val 50000" name="adj1"/>
                <a:gd fmla="val 50000" name="adj2"/>
              </a:avLst>
            </a:prstGeom>
            <a:solidFill>
              <a:srgbClr val="CC0000">
                <a:alpha val="7765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31"/>
                                        </p:tgtEl>
                                        <p:attrNameLst>
                                          <p:attrName>style.visibility</p:attrName>
                                        </p:attrNameLst>
                                      </p:cBhvr>
                                      <p:to>
                                        <p:strVal val="visible"/>
                                      </p:to>
                                    </p:set>
                                    <p:animEffect filter="fade" transition="in">
                                      <p:cBhvr>
                                        <p:cTn dur="500"/>
                                        <p:tgtEl>
                                          <p:spTgt spid="93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14" name="Shape 9414"/>
        <p:cNvGrpSpPr/>
        <p:nvPr/>
      </p:nvGrpSpPr>
      <p:grpSpPr>
        <a:xfrm>
          <a:off x="0" y="0"/>
          <a:ext cx="0" cy="0"/>
          <a:chOff x="0" y="0"/>
          <a:chExt cx="0" cy="0"/>
        </a:xfrm>
      </p:grpSpPr>
      <p:sp>
        <p:nvSpPr>
          <p:cNvPr id="9415" name="Google Shape;9415;p81"/>
          <p:cNvSpPr txBox="1"/>
          <p:nvPr>
            <p:ph type="title"/>
          </p:nvPr>
        </p:nvSpPr>
        <p:spPr>
          <a:xfrm>
            <a:off x="19050" y="131138"/>
            <a:ext cx="8515500" cy="6711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00A3"/>
              </a:buClr>
              <a:buSzPts val="3300"/>
              <a:buFont typeface="Arial"/>
              <a:buNone/>
            </a:pPr>
            <a:r>
              <a:rPr lang="en-US" sz="3000"/>
              <a:t>SDN: Αλληλεπίδραση επιπέδων δεδομένων και ελέγχου παράδειγμα</a:t>
            </a:r>
            <a:endParaRPr sz="3000"/>
          </a:p>
        </p:txBody>
      </p:sp>
      <p:sp>
        <p:nvSpPr>
          <p:cNvPr id="9416" name="Google Shape;9416;p81"/>
          <p:cNvSpPr txBox="1"/>
          <p:nvPr>
            <p:ph idx="12" type="sldNum"/>
          </p:nvPr>
        </p:nvSpPr>
        <p:spPr>
          <a:xfrm>
            <a:off x="6914712" y="488946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
        <p:nvSpPr>
          <p:cNvPr id="9417" name="Google Shape;9417;p81"/>
          <p:cNvSpPr/>
          <p:nvPr/>
        </p:nvSpPr>
        <p:spPr>
          <a:xfrm>
            <a:off x="950915" y="2200393"/>
            <a:ext cx="3158400" cy="797100"/>
          </a:xfrm>
          <a:prstGeom prst="roundRect">
            <a:avLst>
              <a:gd fmla="val 16667" name="adj"/>
            </a:avLst>
          </a:prstGeom>
          <a:solidFill>
            <a:srgbClr val="60C89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8" name="Google Shape;9418;p81"/>
          <p:cNvSpPr/>
          <p:nvPr/>
        </p:nvSpPr>
        <p:spPr>
          <a:xfrm>
            <a:off x="970966" y="3097799"/>
            <a:ext cx="3138300" cy="409200"/>
          </a:xfrm>
          <a:prstGeom prst="roundRect">
            <a:avLst>
              <a:gd fmla="val 16667" name="adj"/>
            </a:avLst>
          </a:prstGeom>
          <a:solidFill>
            <a:srgbClr val="60C89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9419" name="Google Shape;9419;p81"/>
          <p:cNvCxnSpPr/>
          <p:nvPr/>
        </p:nvCxnSpPr>
        <p:spPr>
          <a:xfrm>
            <a:off x="1001043" y="3584041"/>
            <a:ext cx="3078000" cy="0"/>
          </a:xfrm>
          <a:prstGeom prst="straightConnector1">
            <a:avLst/>
          </a:prstGeom>
          <a:solidFill>
            <a:srgbClr val="00CC99"/>
          </a:solidFill>
          <a:ln cap="flat" cmpd="sng" w="19050">
            <a:solidFill>
              <a:srgbClr val="000000"/>
            </a:solidFill>
            <a:prstDash val="dash"/>
            <a:round/>
            <a:headEnd len="sm" w="sm" type="none"/>
            <a:tailEnd len="sm" w="sm" type="none"/>
          </a:ln>
        </p:spPr>
      </p:cxnSp>
      <p:grpSp>
        <p:nvGrpSpPr>
          <p:cNvPr id="9420" name="Google Shape;9420;p81"/>
          <p:cNvGrpSpPr/>
          <p:nvPr/>
        </p:nvGrpSpPr>
        <p:grpSpPr>
          <a:xfrm>
            <a:off x="1062865" y="2631529"/>
            <a:ext cx="933590" cy="488379"/>
            <a:chOff x="3128876" y="457817"/>
            <a:chExt cx="1432326" cy="726754"/>
          </a:xfrm>
        </p:grpSpPr>
        <p:sp>
          <p:nvSpPr>
            <p:cNvPr id="9421" name="Google Shape;9421;p81"/>
            <p:cNvSpPr/>
            <p:nvPr/>
          </p:nvSpPr>
          <p:spPr>
            <a:xfrm>
              <a:off x="3128876" y="457817"/>
              <a:ext cx="1432326" cy="459826"/>
            </a:xfrm>
            <a:prstGeom prst="roundRect">
              <a:avLst>
                <a:gd fmla="val 16667" name="adj"/>
              </a:avLst>
            </a:prstGeom>
            <a:solidFill>
              <a:srgbClr val="E1EFD8"/>
            </a:solidFill>
            <a:ln cap="flat" cmpd="sng" w="12700">
              <a:solidFill>
                <a:schemeClr val="accent6"/>
              </a:solidFill>
              <a:prstDash val="solid"/>
              <a:round/>
              <a:headEnd len="sm" w="sm" type="none"/>
              <a:tailEnd len="sm" w="sm" type="none"/>
            </a:ln>
            <a:effectLst>
              <a:outerShdw blurRad="50800" rotWithShape="0" algn="tl" dir="2700000" dist="38100">
                <a:srgbClr val="009972">
                  <a:alpha val="98823"/>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2" name="Google Shape;9422;p81"/>
            <p:cNvSpPr txBox="1"/>
            <p:nvPr/>
          </p:nvSpPr>
          <p:spPr>
            <a:xfrm>
              <a:off x="3178769" y="541671"/>
              <a:ext cx="1302300" cy="642900"/>
            </a:xfrm>
            <a:prstGeom prst="rect">
              <a:avLst/>
            </a:prstGeom>
            <a:noFill/>
            <a:ln>
              <a:noFill/>
            </a:ln>
          </p:spPr>
          <p:txBody>
            <a:bodyPr anchorCtr="0" anchor="t" bIns="34275" lIns="68575" spcFirstLastPara="1" rIns="68575" wrap="square" tIns="34275">
              <a:spAutoFit/>
            </a:bodyPr>
            <a:lstStyle/>
            <a:p>
              <a:pPr indent="0" lvl="0" marL="0" marR="0" rtl="0" algn="ctr">
                <a:lnSpc>
                  <a:spcPct val="114285"/>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Link-state info</a:t>
              </a:r>
              <a:endParaRPr sz="1100"/>
            </a:p>
          </p:txBody>
        </p:sp>
      </p:grpSp>
      <p:grpSp>
        <p:nvGrpSpPr>
          <p:cNvPr id="9423" name="Google Shape;9423;p81"/>
          <p:cNvGrpSpPr/>
          <p:nvPr/>
        </p:nvGrpSpPr>
        <p:grpSpPr>
          <a:xfrm>
            <a:off x="3214986" y="2641546"/>
            <a:ext cx="874264" cy="298967"/>
            <a:chOff x="3034354" y="534843"/>
            <a:chExt cx="1525500" cy="382800"/>
          </a:xfrm>
        </p:grpSpPr>
        <p:sp>
          <p:nvSpPr>
            <p:cNvPr id="9424" name="Google Shape;9424;p81"/>
            <p:cNvSpPr/>
            <p:nvPr/>
          </p:nvSpPr>
          <p:spPr>
            <a:xfrm>
              <a:off x="3128876" y="534843"/>
              <a:ext cx="1325987" cy="382800"/>
            </a:xfrm>
            <a:prstGeom prst="roundRect">
              <a:avLst>
                <a:gd fmla="val 16667" name="adj"/>
              </a:avLst>
            </a:prstGeom>
            <a:solidFill>
              <a:srgbClr val="E1EFD8"/>
            </a:solidFill>
            <a:ln cap="flat" cmpd="sng" w="12700">
              <a:solidFill>
                <a:schemeClr val="accent6"/>
              </a:solidFill>
              <a:prstDash val="solid"/>
              <a:round/>
              <a:headEnd len="sm" w="sm" type="none"/>
              <a:tailEnd len="sm" w="sm" type="none"/>
            </a:ln>
            <a:effectLst>
              <a:outerShdw blurRad="50800" rotWithShape="0" algn="tl" dir="2700000" dist="38100">
                <a:srgbClr val="009972">
                  <a:alpha val="98823"/>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5" name="Google Shape;9425;p81"/>
            <p:cNvSpPr txBox="1"/>
            <p:nvPr/>
          </p:nvSpPr>
          <p:spPr>
            <a:xfrm>
              <a:off x="3034354" y="593020"/>
              <a:ext cx="1525500" cy="305400"/>
            </a:xfrm>
            <a:prstGeom prst="rect">
              <a:avLst/>
            </a:prstGeom>
            <a:noFill/>
            <a:ln>
              <a:noFill/>
            </a:ln>
          </p:spPr>
          <p:txBody>
            <a:bodyPr anchorCtr="0" anchor="t" bIns="34275" lIns="68575" spcFirstLastPara="1" rIns="68575" wrap="square" tIns="34275">
              <a:spAutoFit/>
            </a:bodyPr>
            <a:lstStyle/>
            <a:p>
              <a:pPr indent="0" lvl="0" marL="0" marR="0" rtl="0" algn="ctr">
                <a:lnSpc>
                  <a:spcPct val="114285"/>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switch info</a:t>
              </a:r>
              <a:endParaRPr sz="1100"/>
            </a:p>
          </p:txBody>
        </p:sp>
      </p:grpSp>
      <p:grpSp>
        <p:nvGrpSpPr>
          <p:cNvPr id="9426" name="Google Shape;9426;p81"/>
          <p:cNvGrpSpPr/>
          <p:nvPr/>
        </p:nvGrpSpPr>
        <p:grpSpPr>
          <a:xfrm>
            <a:off x="2106843" y="2631529"/>
            <a:ext cx="720317" cy="488379"/>
            <a:chOff x="3128876" y="457817"/>
            <a:chExt cx="1432326" cy="726754"/>
          </a:xfrm>
        </p:grpSpPr>
        <p:sp>
          <p:nvSpPr>
            <p:cNvPr id="9427" name="Google Shape;9427;p81"/>
            <p:cNvSpPr/>
            <p:nvPr/>
          </p:nvSpPr>
          <p:spPr>
            <a:xfrm>
              <a:off x="3128876" y="457817"/>
              <a:ext cx="1432326" cy="459826"/>
            </a:xfrm>
            <a:prstGeom prst="roundRect">
              <a:avLst>
                <a:gd fmla="val 16667" name="adj"/>
              </a:avLst>
            </a:prstGeom>
            <a:solidFill>
              <a:srgbClr val="E1EFD8"/>
            </a:solidFill>
            <a:ln cap="flat" cmpd="sng" w="12700">
              <a:solidFill>
                <a:schemeClr val="accent6"/>
              </a:solidFill>
              <a:prstDash val="solid"/>
              <a:round/>
              <a:headEnd len="sm" w="sm" type="none"/>
              <a:tailEnd len="sm" w="sm" type="none"/>
            </a:ln>
            <a:effectLst>
              <a:outerShdw blurRad="50800" rotWithShape="0" algn="tl" dir="2700000" dist="38100">
                <a:srgbClr val="009972">
                  <a:alpha val="98823"/>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8" name="Google Shape;9428;p81"/>
            <p:cNvSpPr txBox="1"/>
            <p:nvPr/>
          </p:nvSpPr>
          <p:spPr>
            <a:xfrm>
              <a:off x="3205754" y="541671"/>
              <a:ext cx="1287600" cy="642900"/>
            </a:xfrm>
            <a:prstGeom prst="rect">
              <a:avLst/>
            </a:prstGeom>
            <a:noFill/>
            <a:ln>
              <a:noFill/>
            </a:ln>
          </p:spPr>
          <p:txBody>
            <a:bodyPr anchorCtr="0" anchor="t" bIns="34275" lIns="68575" spcFirstLastPara="1" rIns="68575" wrap="square" tIns="34275">
              <a:spAutoFit/>
            </a:bodyPr>
            <a:lstStyle/>
            <a:p>
              <a:pPr indent="0" lvl="0" marL="0" marR="0" rtl="0" algn="ctr">
                <a:lnSpc>
                  <a:spcPct val="114285"/>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host info</a:t>
              </a:r>
              <a:endParaRPr sz="1100"/>
            </a:p>
          </p:txBody>
        </p:sp>
      </p:grpSp>
      <p:grpSp>
        <p:nvGrpSpPr>
          <p:cNvPr id="9429" name="Google Shape;9429;p81"/>
          <p:cNvGrpSpPr/>
          <p:nvPr/>
        </p:nvGrpSpPr>
        <p:grpSpPr>
          <a:xfrm>
            <a:off x="1011577" y="2260545"/>
            <a:ext cx="678756" cy="464459"/>
            <a:chOff x="3128876" y="457817"/>
            <a:chExt cx="1456871" cy="743849"/>
          </a:xfrm>
        </p:grpSpPr>
        <p:sp>
          <p:nvSpPr>
            <p:cNvPr id="9430" name="Google Shape;9430;p81"/>
            <p:cNvSpPr/>
            <p:nvPr/>
          </p:nvSpPr>
          <p:spPr>
            <a:xfrm>
              <a:off x="3128876" y="457817"/>
              <a:ext cx="1432326" cy="459826"/>
            </a:xfrm>
            <a:prstGeom prst="roundRect">
              <a:avLst>
                <a:gd fmla="val 16667" name="adj"/>
              </a:avLst>
            </a:prstGeom>
            <a:solidFill>
              <a:srgbClr val="E1EFD8"/>
            </a:solidFill>
            <a:ln cap="flat" cmpd="sng" w="12700">
              <a:solidFill>
                <a:schemeClr val="accent6"/>
              </a:solidFill>
              <a:prstDash val="solid"/>
              <a:round/>
              <a:headEnd len="sm" w="sm" type="none"/>
              <a:tailEnd len="sm" w="sm" type="none"/>
            </a:ln>
            <a:effectLst>
              <a:outerShdw blurRad="50800" rotWithShape="0" algn="tl" dir="2700000" dist="38100">
                <a:srgbClr val="009972">
                  <a:alpha val="98823"/>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31" name="Google Shape;9431;p81"/>
            <p:cNvSpPr txBox="1"/>
            <p:nvPr/>
          </p:nvSpPr>
          <p:spPr>
            <a:xfrm>
              <a:off x="3198547" y="509566"/>
              <a:ext cx="1387200" cy="692100"/>
            </a:xfrm>
            <a:prstGeom prst="rect">
              <a:avLst/>
            </a:prstGeom>
            <a:noFill/>
            <a:ln>
              <a:noFill/>
            </a:ln>
          </p:spPr>
          <p:txBody>
            <a:bodyPr anchorCtr="0" anchor="t" bIns="34275" lIns="68575" spcFirstLastPara="1" rIns="68575" wrap="square" tIns="34275">
              <a:spAutoFit/>
            </a:bodyPr>
            <a:lstStyle/>
            <a:p>
              <a:pPr indent="0" lvl="0" marL="0" marR="0" rtl="0" algn="ctr">
                <a:lnSpc>
                  <a:spcPct val="114285"/>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statistics</a:t>
              </a:r>
              <a:endParaRPr sz="1100"/>
            </a:p>
          </p:txBody>
        </p:sp>
      </p:grpSp>
      <p:grpSp>
        <p:nvGrpSpPr>
          <p:cNvPr id="9432" name="Google Shape;9432;p81"/>
          <p:cNvGrpSpPr/>
          <p:nvPr/>
        </p:nvGrpSpPr>
        <p:grpSpPr>
          <a:xfrm>
            <a:off x="3057429" y="2250513"/>
            <a:ext cx="774717" cy="477328"/>
            <a:chOff x="3099264" y="457817"/>
            <a:chExt cx="1540500" cy="722676"/>
          </a:xfrm>
        </p:grpSpPr>
        <p:sp>
          <p:nvSpPr>
            <p:cNvPr id="9433" name="Google Shape;9433;p81"/>
            <p:cNvSpPr/>
            <p:nvPr/>
          </p:nvSpPr>
          <p:spPr>
            <a:xfrm>
              <a:off x="3128876" y="457817"/>
              <a:ext cx="1432326" cy="459826"/>
            </a:xfrm>
            <a:prstGeom prst="roundRect">
              <a:avLst>
                <a:gd fmla="val 16667" name="adj"/>
              </a:avLst>
            </a:prstGeom>
            <a:solidFill>
              <a:srgbClr val="E1EFD8"/>
            </a:solidFill>
            <a:ln cap="flat" cmpd="sng" w="12700">
              <a:solidFill>
                <a:schemeClr val="accent6"/>
              </a:solidFill>
              <a:prstDash val="solid"/>
              <a:round/>
              <a:headEnd len="sm" w="sm" type="none"/>
              <a:tailEnd len="sm" w="sm" type="none"/>
            </a:ln>
            <a:effectLst>
              <a:outerShdw blurRad="50800" rotWithShape="0" algn="tl" dir="2700000" dist="38100">
                <a:srgbClr val="009972">
                  <a:alpha val="98823"/>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34" name="Google Shape;9434;p81"/>
            <p:cNvSpPr txBox="1"/>
            <p:nvPr/>
          </p:nvSpPr>
          <p:spPr>
            <a:xfrm>
              <a:off x="3099264" y="526493"/>
              <a:ext cx="1540500" cy="654000"/>
            </a:xfrm>
            <a:prstGeom prst="rect">
              <a:avLst/>
            </a:prstGeom>
            <a:noFill/>
            <a:ln>
              <a:noFill/>
            </a:ln>
          </p:spPr>
          <p:txBody>
            <a:bodyPr anchorCtr="0" anchor="t" bIns="34275" lIns="68575" spcFirstLastPara="1" rIns="68575" wrap="square" tIns="34275">
              <a:spAutoFit/>
            </a:bodyPr>
            <a:lstStyle/>
            <a:p>
              <a:pPr indent="0" lvl="0" marL="0" marR="0" rtl="0" algn="ctr">
                <a:lnSpc>
                  <a:spcPct val="114285"/>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flow tables</a:t>
              </a:r>
              <a:endParaRPr sz="1100"/>
            </a:p>
          </p:txBody>
        </p:sp>
      </p:grpSp>
      <p:sp>
        <p:nvSpPr>
          <p:cNvPr id="9435" name="Google Shape;9435;p81"/>
          <p:cNvSpPr txBox="1"/>
          <p:nvPr/>
        </p:nvSpPr>
        <p:spPr>
          <a:xfrm>
            <a:off x="2464081" y="1977082"/>
            <a:ext cx="427800" cy="438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2400">
                <a:solidFill>
                  <a:srgbClr val="47FFD0"/>
                </a:solidFill>
                <a:latin typeface="Arial"/>
                <a:ea typeface="Arial"/>
                <a:cs typeface="Arial"/>
                <a:sym typeface="Arial"/>
              </a:rPr>
              <a:t>…  </a:t>
            </a:r>
            <a:endParaRPr sz="1100"/>
          </a:p>
        </p:txBody>
      </p:sp>
      <p:sp>
        <p:nvSpPr>
          <p:cNvPr id="9436" name="Google Shape;9436;p81"/>
          <p:cNvSpPr txBox="1"/>
          <p:nvPr/>
        </p:nvSpPr>
        <p:spPr>
          <a:xfrm>
            <a:off x="2873972" y="2454680"/>
            <a:ext cx="446100" cy="438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2400">
                <a:solidFill>
                  <a:srgbClr val="47FFD0"/>
                </a:solidFill>
                <a:latin typeface="Arial"/>
                <a:ea typeface="Arial"/>
                <a:cs typeface="Arial"/>
                <a:sym typeface="Arial"/>
              </a:rPr>
              <a:t>…  </a:t>
            </a:r>
            <a:endParaRPr sz="1100"/>
          </a:p>
        </p:txBody>
      </p:sp>
      <p:grpSp>
        <p:nvGrpSpPr>
          <p:cNvPr id="9437" name="Google Shape;9437;p81"/>
          <p:cNvGrpSpPr/>
          <p:nvPr/>
        </p:nvGrpSpPr>
        <p:grpSpPr>
          <a:xfrm>
            <a:off x="1427385" y="3196182"/>
            <a:ext cx="943043" cy="432107"/>
            <a:chOff x="3128876" y="457775"/>
            <a:chExt cx="1432326" cy="923700"/>
          </a:xfrm>
        </p:grpSpPr>
        <p:sp>
          <p:nvSpPr>
            <p:cNvPr id="9438" name="Google Shape;9438;p81"/>
            <p:cNvSpPr/>
            <p:nvPr/>
          </p:nvSpPr>
          <p:spPr>
            <a:xfrm>
              <a:off x="3128876" y="457817"/>
              <a:ext cx="1432326" cy="459826"/>
            </a:xfrm>
            <a:prstGeom prst="roundRect">
              <a:avLst>
                <a:gd fmla="val 16667" name="adj"/>
              </a:avLst>
            </a:prstGeom>
            <a:solidFill>
              <a:srgbClr val="E1EFD8"/>
            </a:solidFill>
            <a:ln cap="flat" cmpd="sng" w="12700">
              <a:solidFill>
                <a:schemeClr val="accent6"/>
              </a:solidFill>
              <a:prstDash val="solid"/>
              <a:round/>
              <a:headEnd len="sm" w="sm" type="none"/>
              <a:tailEnd len="sm" w="sm" type="none"/>
            </a:ln>
            <a:effectLst>
              <a:outerShdw blurRad="50800" rotWithShape="0" algn="tl" dir="2700000" dist="38100">
                <a:srgbClr val="009972">
                  <a:alpha val="98823"/>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39" name="Google Shape;9439;p81"/>
            <p:cNvSpPr txBox="1"/>
            <p:nvPr/>
          </p:nvSpPr>
          <p:spPr>
            <a:xfrm>
              <a:off x="3278378" y="457775"/>
              <a:ext cx="1142400" cy="923700"/>
            </a:xfrm>
            <a:prstGeom prst="rect">
              <a:avLst/>
            </a:prstGeom>
            <a:noFill/>
            <a:ln>
              <a:noFill/>
            </a:ln>
          </p:spPr>
          <p:txBody>
            <a:bodyPr anchorCtr="0" anchor="t" bIns="34275" lIns="68575" spcFirstLastPara="1" rIns="68575" wrap="square" tIns="34275">
              <a:spAutoFit/>
            </a:bodyPr>
            <a:lstStyle/>
            <a:p>
              <a:pPr indent="0" lvl="0" marL="0" marR="0" rtl="0" algn="ctr">
                <a:lnSpc>
                  <a:spcPct val="114285"/>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OpenFlow</a:t>
              </a:r>
              <a:endParaRPr sz="1100"/>
            </a:p>
          </p:txBody>
        </p:sp>
      </p:grpSp>
      <p:grpSp>
        <p:nvGrpSpPr>
          <p:cNvPr id="9440" name="Google Shape;9440;p81"/>
          <p:cNvGrpSpPr/>
          <p:nvPr/>
        </p:nvGrpSpPr>
        <p:grpSpPr>
          <a:xfrm>
            <a:off x="2829633" y="3199760"/>
            <a:ext cx="933590" cy="445508"/>
            <a:chOff x="3128876" y="457817"/>
            <a:chExt cx="1432326" cy="888529"/>
          </a:xfrm>
        </p:grpSpPr>
        <p:sp>
          <p:nvSpPr>
            <p:cNvPr id="9441" name="Google Shape;9441;p81"/>
            <p:cNvSpPr/>
            <p:nvPr/>
          </p:nvSpPr>
          <p:spPr>
            <a:xfrm>
              <a:off x="3128876" y="457817"/>
              <a:ext cx="1432326" cy="459826"/>
            </a:xfrm>
            <a:prstGeom prst="roundRect">
              <a:avLst>
                <a:gd fmla="val 16667" name="adj"/>
              </a:avLst>
            </a:prstGeom>
            <a:solidFill>
              <a:srgbClr val="E1EFD8"/>
            </a:solidFill>
            <a:ln cap="flat" cmpd="sng" w="12700">
              <a:solidFill>
                <a:schemeClr val="accent6"/>
              </a:solidFill>
              <a:prstDash val="solid"/>
              <a:round/>
              <a:headEnd len="sm" w="sm" type="none"/>
              <a:tailEnd len="sm" w="sm" type="none"/>
            </a:ln>
            <a:effectLst>
              <a:outerShdw blurRad="50800" rotWithShape="0" algn="tl" dir="2700000" dist="38100">
                <a:srgbClr val="009972">
                  <a:alpha val="98823"/>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2" name="Google Shape;9442;p81"/>
            <p:cNvSpPr txBox="1"/>
            <p:nvPr/>
          </p:nvSpPr>
          <p:spPr>
            <a:xfrm>
              <a:off x="3446730" y="484746"/>
              <a:ext cx="805800" cy="861600"/>
            </a:xfrm>
            <a:prstGeom prst="rect">
              <a:avLst/>
            </a:prstGeom>
            <a:noFill/>
            <a:ln>
              <a:noFill/>
            </a:ln>
          </p:spPr>
          <p:txBody>
            <a:bodyPr anchorCtr="0" anchor="t" bIns="34275" lIns="68575" spcFirstLastPara="1" rIns="68575" wrap="square" tIns="34275">
              <a:spAutoFit/>
            </a:bodyPr>
            <a:lstStyle/>
            <a:p>
              <a:pPr indent="0" lvl="0" marL="0" marR="0" rtl="0" algn="ctr">
                <a:lnSpc>
                  <a:spcPct val="114285"/>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SNMP</a:t>
              </a:r>
              <a:endParaRPr sz="1100"/>
            </a:p>
          </p:txBody>
        </p:sp>
      </p:grpSp>
      <p:sp>
        <p:nvSpPr>
          <p:cNvPr id="9443" name="Google Shape;9443;p81"/>
          <p:cNvSpPr txBox="1"/>
          <p:nvPr/>
        </p:nvSpPr>
        <p:spPr>
          <a:xfrm>
            <a:off x="2366476" y="2952275"/>
            <a:ext cx="446100" cy="438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2400">
                <a:solidFill>
                  <a:srgbClr val="47FFD0"/>
                </a:solidFill>
                <a:latin typeface="Arial"/>
                <a:ea typeface="Arial"/>
                <a:cs typeface="Arial"/>
                <a:sym typeface="Arial"/>
              </a:rPr>
              <a:t>…  </a:t>
            </a:r>
            <a:endParaRPr sz="1100"/>
          </a:p>
        </p:txBody>
      </p:sp>
      <p:sp>
        <p:nvSpPr>
          <p:cNvPr id="9444" name="Google Shape;9444;p81"/>
          <p:cNvSpPr/>
          <p:nvPr/>
        </p:nvSpPr>
        <p:spPr>
          <a:xfrm>
            <a:off x="950914" y="1679023"/>
            <a:ext cx="3158400" cy="431100"/>
          </a:xfrm>
          <a:prstGeom prst="roundRect">
            <a:avLst>
              <a:gd fmla="val 16667" name="adj"/>
            </a:avLst>
          </a:prstGeom>
          <a:solidFill>
            <a:srgbClr val="60C89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445" name="Google Shape;9445;p81"/>
          <p:cNvGrpSpPr/>
          <p:nvPr/>
        </p:nvGrpSpPr>
        <p:grpSpPr>
          <a:xfrm>
            <a:off x="984825" y="1706810"/>
            <a:ext cx="810214" cy="432000"/>
            <a:chOff x="3034225" y="436756"/>
            <a:chExt cx="1526977" cy="576000"/>
          </a:xfrm>
        </p:grpSpPr>
        <p:sp>
          <p:nvSpPr>
            <p:cNvPr id="9446" name="Google Shape;9446;p81"/>
            <p:cNvSpPr/>
            <p:nvPr/>
          </p:nvSpPr>
          <p:spPr>
            <a:xfrm>
              <a:off x="3128876" y="457817"/>
              <a:ext cx="1432326" cy="459826"/>
            </a:xfrm>
            <a:prstGeom prst="roundRect">
              <a:avLst>
                <a:gd fmla="val 16667" name="adj"/>
              </a:avLst>
            </a:prstGeom>
            <a:solidFill>
              <a:srgbClr val="E1EFD8"/>
            </a:solidFill>
            <a:ln cap="flat" cmpd="sng" w="12700">
              <a:solidFill>
                <a:schemeClr val="accent6"/>
              </a:solidFill>
              <a:prstDash val="solid"/>
              <a:round/>
              <a:headEnd len="sm" w="sm" type="none"/>
              <a:tailEnd len="sm" w="sm" type="none"/>
            </a:ln>
            <a:effectLst>
              <a:outerShdw blurRad="50800" rotWithShape="0" algn="tl" dir="2700000" dist="38100">
                <a:srgbClr val="009972">
                  <a:alpha val="98823"/>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7" name="Google Shape;9447;p81"/>
            <p:cNvSpPr txBox="1"/>
            <p:nvPr/>
          </p:nvSpPr>
          <p:spPr>
            <a:xfrm>
              <a:off x="3034225" y="436756"/>
              <a:ext cx="1461300" cy="576000"/>
            </a:xfrm>
            <a:prstGeom prst="rect">
              <a:avLst/>
            </a:prstGeom>
            <a:noFill/>
            <a:ln>
              <a:noFill/>
            </a:ln>
          </p:spPr>
          <p:txBody>
            <a:bodyPr anchorCtr="0" anchor="t" bIns="34275" lIns="68575" spcFirstLastPara="1" rIns="68575" wrap="square" tIns="34275">
              <a:spAutoFit/>
            </a:bodyPr>
            <a:lstStyle/>
            <a:p>
              <a:pPr indent="0" lvl="0" marL="0" marR="0" rtl="0" algn="ctr">
                <a:lnSpc>
                  <a:spcPct val="114285"/>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network graph</a:t>
              </a:r>
              <a:endParaRPr sz="1100"/>
            </a:p>
          </p:txBody>
        </p:sp>
      </p:grpSp>
      <p:grpSp>
        <p:nvGrpSpPr>
          <p:cNvPr id="9448" name="Google Shape;9448;p81"/>
          <p:cNvGrpSpPr/>
          <p:nvPr/>
        </p:nvGrpSpPr>
        <p:grpSpPr>
          <a:xfrm>
            <a:off x="3251572" y="1722445"/>
            <a:ext cx="775366" cy="344869"/>
            <a:chOff x="3103238" y="457817"/>
            <a:chExt cx="1461300" cy="459826"/>
          </a:xfrm>
        </p:grpSpPr>
        <p:sp>
          <p:nvSpPr>
            <p:cNvPr id="9449" name="Google Shape;9449;p81"/>
            <p:cNvSpPr/>
            <p:nvPr/>
          </p:nvSpPr>
          <p:spPr>
            <a:xfrm>
              <a:off x="3128876" y="457817"/>
              <a:ext cx="1432326" cy="459826"/>
            </a:xfrm>
            <a:prstGeom prst="roundRect">
              <a:avLst>
                <a:gd fmla="val 16667" name="adj"/>
              </a:avLst>
            </a:prstGeom>
            <a:solidFill>
              <a:srgbClr val="E1EFD8"/>
            </a:solidFill>
            <a:ln cap="flat" cmpd="sng" w="12700">
              <a:solidFill>
                <a:schemeClr val="accent6"/>
              </a:solidFill>
              <a:prstDash val="solid"/>
              <a:round/>
              <a:headEnd len="sm" w="sm" type="none"/>
              <a:tailEnd len="sm" w="sm" type="none"/>
            </a:ln>
            <a:effectLst>
              <a:outerShdw blurRad="50800" rotWithShape="0" algn="tl" dir="2700000" dist="38100">
                <a:srgbClr val="009972">
                  <a:alpha val="98823"/>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0" name="Google Shape;9450;p81"/>
            <p:cNvSpPr txBox="1"/>
            <p:nvPr/>
          </p:nvSpPr>
          <p:spPr>
            <a:xfrm>
              <a:off x="3103238" y="553253"/>
              <a:ext cx="1461300" cy="318000"/>
            </a:xfrm>
            <a:prstGeom prst="rect">
              <a:avLst/>
            </a:prstGeom>
            <a:noFill/>
            <a:ln>
              <a:noFill/>
            </a:ln>
          </p:spPr>
          <p:txBody>
            <a:bodyPr anchorCtr="0" anchor="t" bIns="34275" lIns="68575" spcFirstLastPara="1" rIns="68575" wrap="square" tIns="34275">
              <a:spAutoFit/>
            </a:bodyPr>
            <a:lstStyle/>
            <a:p>
              <a:pPr indent="0" lvl="0" marL="0" marR="0" rtl="0" algn="ctr">
                <a:lnSpc>
                  <a:spcPct val="114285"/>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intent</a:t>
              </a:r>
              <a:endParaRPr sz="1100"/>
            </a:p>
          </p:txBody>
        </p:sp>
      </p:grpSp>
      <p:grpSp>
        <p:nvGrpSpPr>
          <p:cNvPr id="9451" name="Google Shape;9451;p81"/>
          <p:cNvGrpSpPr/>
          <p:nvPr/>
        </p:nvGrpSpPr>
        <p:grpSpPr>
          <a:xfrm>
            <a:off x="2097258" y="1718969"/>
            <a:ext cx="775366" cy="432000"/>
            <a:chOff x="3128334" y="454512"/>
            <a:chExt cx="1461300" cy="576000"/>
          </a:xfrm>
        </p:grpSpPr>
        <p:sp>
          <p:nvSpPr>
            <p:cNvPr id="9452" name="Google Shape;9452;p81"/>
            <p:cNvSpPr/>
            <p:nvPr/>
          </p:nvSpPr>
          <p:spPr>
            <a:xfrm>
              <a:off x="3128876" y="457817"/>
              <a:ext cx="1432326" cy="459826"/>
            </a:xfrm>
            <a:prstGeom prst="roundRect">
              <a:avLst>
                <a:gd fmla="val 16667" name="adj"/>
              </a:avLst>
            </a:prstGeom>
            <a:solidFill>
              <a:srgbClr val="E1EFD8"/>
            </a:solidFill>
            <a:ln cap="flat" cmpd="sng" w="12700">
              <a:solidFill>
                <a:schemeClr val="accent6"/>
              </a:solidFill>
              <a:prstDash val="solid"/>
              <a:round/>
              <a:headEnd len="sm" w="sm" type="none"/>
              <a:tailEnd len="sm" w="sm" type="none"/>
            </a:ln>
            <a:effectLst>
              <a:outerShdw blurRad="50800" rotWithShape="0" algn="tl" dir="2700000" dist="38100">
                <a:srgbClr val="009972">
                  <a:alpha val="98823"/>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3" name="Google Shape;9453;p81"/>
            <p:cNvSpPr txBox="1"/>
            <p:nvPr/>
          </p:nvSpPr>
          <p:spPr>
            <a:xfrm>
              <a:off x="3128334" y="454512"/>
              <a:ext cx="1461300" cy="576000"/>
            </a:xfrm>
            <a:prstGeom prst="rect">
              <a:avLst/>
            </a:prstGeom>
            <a:noFill/>
            <a:ln>
              <a:noFill/>
            </a:ln>
          </p:spPr>
          <p:txBody>
            <a:bodyPr anchorCtr="0" anchor="t" bIns="34275" lIns="68575" spcFirstLastPara="1" rIns="68575" wrap="square" tIns="34275">
              <a:spAutoFit/>
            </a:bodyPr>
            <a:lstStyle/>
            <a:p>
              <a:pPr indent="0" lvl="0" marL="0" marR="0" rtl="0" algn="ctr">
                <a:lnSpc>
                  <a:spcPct val="114285"/>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RESTful</a:t>
              </a:r>
              <a:endParaRPr sz="1100"/>
            </a:p>
            <a:p>
              <a:pPr indent="0" lvl="0" marL="0" marR="0" rtl="0" algn="ctr">
                <a:lnSpc>
                  <a:spcPct val="114285"/>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API</a:t>
              </a:r>
              <a:endParaRPr sz="1100"/>
            </a:p>
          </p:txBody>
        </p:sp>
      </p:grpSp>
      <p:sp>
        <p:nvSpPr>
          <p:cNvPr id="9454" name="Google Shape;9454;p81"/>
          <p:cNvSpPr txBox="1"/>
          <p:nvPr/>
        </p:nvSpPr>
        <p:spPr>
          <a:xfrm>
            <a:off x="2875424" y="1573375"/>
            <a:ext cx="471000" cy="438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2400">
                <a:solidFill>
                  <a:srgbClr val="47FFD0"/>
                </a:solidFill>
                <a:latin typeface="Arial"/>
                <a:ea typeface="Arial"/>
                <a:cs typeface="Arial"/>
                <a:sym typeface="Arial"/>
              </a:rPr>
              <a:t>…  </a:t>
            </a:r>
            <a:endParaRPr sz="1100"/>
          </a:p>
        </p:txBody>
      </p:sp>
      <p:cxnSp>
        <p:nvCxnSpPr>
          <p:cNvPr id="9455" name="Google Shape;9455;p81"/>
          <p:cNvCxnSpPr/>
          <p:nvPr/>
        </p:nvCxnSpPr>
        <p:spPr>
          <a:xfrm>
            <a:off x="1011072" y="1548698"/>
            <a:ext cx="3088200" cy="0"/>
          </a:xfrm>
          <a:prstGeom prst="straightConnector1">
            <a:avLst/>
          </a:prstGeom>
          <a:solidFill>
            <a:srgbClr val="00CC99"/>
          </a:solidFill>
          <a:ln cap="flat" cmpd="sng" w="19050">
            <a:solidFill>
              <a:srgbClr val="000000"/>
            </a:solidFill>
            <a:prstDash val="dash"/>
            <a:round/>
            <a:headEnd len="sm" w="sm" type="none"/>
            <a:tailEnd len="sm" w="sm" type="none"/>
          </a:ln>
        </p:spPr>
      </p:cxnSp>
      <p:sp>
        <p:nvSpPr>
          <p:cNvPr id="9456" name="Google Shape;9456;p81"/>
          <p:cNvSpPr/>
          <p:nvPr/>
        </p:nvSpPr>
        <p:spPr>
          <a:xfrm>
            <a:off x="1001844" y="3907382"/>
            <a:ext cx="3043068" cy="1044773"/>
          </a:xfrm>
          <a:custGeom>
            <a:rect b="b" l="l" r="r" t="t"/>
            <a:pathLst>
              <a:path extrusionOk="0" h="933" w="1794">
                <a:moveTo>
                  <a:pt x="6" y="483"/>
                </a:moveTo>
                <a:cubicBezTo>
                  <a:pt x="0" y="365"/>
                  <a:pt x="16" y="189"/>
                  <a:pt x="108" y="125"/>
                </a:cubicBezTo>
                <a:cubicBezTo>
                  <a:pt x="200" y="61"/>
                  <a:pt x="389" y="116"/>
                  <a:pt x="559" y="100"/>
                </a:cubicBezTo>
                <a:cubicBezTo>
                  <a:pt x="729" y="84"/>
                  <a:pt x="935" y="0"/>
                  <a:pt x="1128" y="29"/>
                </a:cubicBezTo>
                <a:cubicBezTo>
                  <a:pt x="1321" y="58"/>
                  <a:pt x="1638" y="142"/>
                  <a:pt x="1716" y="275"/>
                </a:cubicBezTo>
                <a:cubicBezTo>
                  <a:pt x="1794" y="408"/>
                  <a:pt x="1652" y="721"/>
                  <a:pt x="1596" y="827"/>
                </a:cubicBezTo>
                <a:cubicBezTo>
                  <a:pt x="1540" y="933"/>
                  <a:pt x="1506" y="894"/>
                  <a:pt x="1380" y="911"/>
                </a:cubicBezTo>
                <a:cubicBezTo>
                  <a:pt x="1254" y="928"/>
                  <a:pt x="1001" y="929"/>
                  <a:pt x="840" y="929"/>
                </a:cubicBezTo>
                <a:cubicBezTo>
                  <a:pt x="679" y="929"/>
                  <a:pt x="530" y="927"/>
                  <a:pt x="414" y="911"/>
                </a:cubicBezTo>
                <a:cubicBezTo>
                  <a:pt x="298" y="895"/>
                  <a:pt x="211" y="903"/>
                  <a:pt x="143" y="832"/>
                </a:cubicBezTo>
                <a:cubicBezTo>
                  <a:pt x="75" y="761"/>
                  <a:pt x="4" y="624"/>
                  <a:pt x="6" y="483"/>
                </a:cubicBezTo>
                <a:close/>
              </a:path>
            </a:pathLst>
          </a:custGeom>
          <a:solidFill>
            <a:srgbClr val="66CC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cxnSp>
        <p:nvCxnSpPr>
          <p:cNvPr id="9457" name="Google Shape;9457;p81"/>
          <p:cNvCxnSpPr/>
          <p:nvPr/>
        </p:nvCxnSpPr>
        <p:spPr>
          <a:xfrm flipH="1" rot="10800000">
            <a:off x="1814146" y="4194921"/>
            <a:ext cx="461700" cy="211800"/>
          </a:xfrm>
          <a:prstGeom prst="straightConnector1">
            <a:avLst/>
          </a:prstGeom>
          <a:solidFill>
            <a:srgbClr val="00CC99"/>
          </a:solidFill>
          <a:ln cap="flat" cmpd="sng" w="34925">
            <a:solidFill>
              <a:srgbClr val="FF0000"/>
            </a:solidFill>
            <a:prstDash val="solid"/>
            <a:round/>
            <a:headEnd len="sm" w="sm" type="none"/>
            <a:tailEnd len="sm" w="sm" type="none"/>
          </a:ln>
        </p:spPr>
      </p:cxnSp>
      <p:cxnSp>
        <p:nvCxnSpPr>
          <p:cNvPr id="9458" name="Google Shape;9458;p81"/>
          <p:cNvCxnSpPr/>
          <p:nvPr/>
        </p:nvCxnSpPr>
        <p:spPr>
          <a:xfrm>
            <a:off x="1806484" y="4424454"/>
            <a:ext cx="1238400" cy="104100"/>
          </a:xfrm>
          <a:prstGeom prst="straightConnector1">
            <a:avLst/>
          </a:prstGeom>
          <a:solidFill>
            <a:srgbClr val="00CC99"/>
          </a:solidFill>
          <a:ln cap="flat" cmpd="sng" w="9525">
            <a:solidFill>
              <a:srgbClr val="7F7F7F"/>
            </a:solidFill>
            <a:prstDash val="solid"/>
            <a:round/>
            <a:headEnd len="sm" w="sm" type="none"/>
            <a:tailEnd len="sm" w="sm" type="none"/>
          </a:ln>
        </p:spPr>
      </p:cxnSp>
      <p:cxnSp>
        <p:nvCxnSpPr>
          <p:cNvPr id="9459" name="Google Shape;9459;p81"/>
          <p:cNvCxnSpPr>
            <a:endCxn id="9460" idx="1"/>
          </p:cNvCxnSpPr>
          <p:nvPr/>
        </p:nvCxnSpPr>
        <p:spPr>
          <a:xfrm>
            <a:off x="1814081" y="4466970"/>
            <a:ext cx="238500" cy="290700"/>
          </a:xfrm>
          <a:prstGeom prst="straightConnector1">
            <a:avLst/>
          </a:prstGeom>
          <a:solidFill>
            <a:srgbClr val="00CC99"/>
          </a:solidFill>
          <a:ln cap="flat" cmpd="sng" w="9525">
            <a:solidFill>
              <a:srgbClr val="7F7F7F"/>
            </a:solidFill>
            <a:prstDash val="solid"/>
            <a:round/>
            <a:headEnd len="sm" w="sm" type="none"/>
            <a:tailEnd len="sm" w="sm" type="none"/>
          </a:ln>
        </p:spPr>
      </p:cxnSp>
      <p:cxnSp>
        <p:nvCxnSpPr>
          <p:cNvPr id="9461" name="Google Shape;9461;p81"/>
          <p:cNvCxnSpPr>
            <a:stCxn id="9462" idx="3"/>
          </p:cNvCxnSpPr>
          <p:nvPr/>
        </p:nvCxnSpPr>
        <p:spPr>
          <a:xfrm>
            <a:off x="2790447" y="4191993"/>
            <a:ext cx="249900" cy="315900"/>
          </a:xfrm>
          <a:prstGeom prst="straightConnector1">
            <a:avLst/>
          </a:prstGeom>
          <a:solidFill>
            <a:srgbClr val="00CC99"/>
          </a:solidFill>
          <a:ln cap="flat" cmpd="sng" w="9525">
            <a:solidFill>
              <a:srgbClr val="7F7F7F"/>
            </a:solidFill>
            <a:prstDash val="solid"/>
            <a:round/>
            <a:headEnd len="sm" w="sm" type="none"/>
            <a:tailEnd len="sm" w="sm" type="none"/>
          </a:ln>
        </p:spPr>
      </p:cxnSp>
      <p:cxnSp>
        <p:nvCxnSpPr>
          <p:cNvPr id="9463" name="Google Shape;9463;p81"/>
          <p:cNvCxnSpPr/>
          <p:nvPr/>
        </p:nvCxnSpPr>
        <p:spPr>
          <a:xfrm flipH="1" rot="10800000">
            <a:off x="2398718" y="4572292"/>
            <a:ext cx="646200" cy="206700"/>
          </a:xfrm>
          <a:prstGeom prst="straightConnector1">
            <a:avLst/>
          </a:prstGeom>
          <a:solidFill>
            <a:srgbClr val="00CC99"/>
          </a:solidFill>
          <a:ln cap="flat" cmpd="sng" w="9525">
            <a:solidFill>
              <a:srgbClr val="7F7F7F"/>
            </a:solidFill>
            <a:prstDash val="solid"/>
            <a:round/>
            <a:headEnd len="sm" w="sm" type="none"/>
            <a:tailEnd len="sm" w="sm" type="none"/>
          </a:ln>
        </p:spPr>
      </p:cxnSp>
      <p:sp>
        <p:nvSpPr>
          <p:cNvPr id="9464" name="Google Shape;9464;p81"/>
          <p:cNvSpPr/>
          <p:nvPr/>
        </p:nvSpPr>
        <p:spPr>
          <a:xfrm rot="5400000">
            <a:off x="2097952" y="419536"/>
            <a:ext cx="473100" cy="1676400"/>
          </a:xfrm>
          <a:prstGeom prst="ellipse">
            <a:avLst/>
          </a:prstGeom>
          <a:solidFill>
            <a:srgbClr val="E1EFD8"/>
          </a:solidFill>
          <a:ln>
            <a:noFill/>
          </a:ln>
          <a:effectLst>
            <a:outerShdw blurRad="50800" rotWithShape="0" algn="bl" dir="18900000" dist="38100">
              <a:srgbClr val="548135">
                <a:alpha val="40000"/>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5" name="Google Shape;9465;p81"/>
          <p:cNvSpPr txBox="1"/>
          <p:nvPr/>
        </p:nvSpPr>
        <p:spPr>
          <a:xfrm>
            <a:off x="1601513" y="1049831"/>
            <a:ext cx="1460700" cy="4386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lang="en-US" sz="1200">
                <a:solidFill>
                  <a:srgbClr val="000000"/>
                </a:solidFill>
                <a:latin typeface="Arial"/>
                <a:ea typeface="Arial"/>
                <a:cs typeface="Arial"/>
                <a:sym typeface="Arial"/>
              </a:rPr>
              <a:t>Dijkstra’s link-state </a:t>
            </a:r>
            <a:endParaRPr sz="1100"/>
          </a:p>
          <a:p>
            <a:pPr indent="0" lvl="0" marL="0" marR="0" rtl="0" algn="ctr">
              <a:lnSpc>
                <a:spcPct val="100000"/>
              </a:lnSpc>
              <a:spcBef>
                <a:spcPts val="0"/>
              </a:spcBef>
              <a:spcAft>
                <a:spcPts val="0"/>
              </a:spcAft>
              <a:buNone/>
            </a:pPr>
            <a:r>
              <a:rPr lang="en-US" sz="1200">
                <a:solidFill>
                  <a:srgbClr val="000000"/>
                </a:solidFill>
                <a:latin typeface="Arial"/>
                <a:ea typeface="Arial"/>
                <a:cs typeface="Arial"/>
                <a:sym typeface="Arial"/>
              </a:rPr>
              <a:t>routing</a:t>
            </a:r>
            <a:endParaRPr sz="1100"/>
          </a:p>
        </p:txBody>
      </p:sp>
      <p:grpSp>
        <p:nvGrpSpPr>
          <p:cNvPr id="9466" name="Google Shape;9466;p81"/>
          <p:cNvGrpSpPr/>
          <p:nvPr/>
        </p:nvGrpSpPr>
        <p:grpSpPr>
          <a:xfrm>
            <a:off x="1311376" y="4257328"/>
            <a:ext cx="515530" cy="352812"/>
            <a:chOff x="1736090" y="2893762"/>
            <a:chExt cx="565150" cy="340093"/>
          </a:xfrm>
        </p:grpSpPr>
        <p:grpSp>
          <p:nvGrpSpPr>
            <p:cNvPr id="9467" name="Google Shape;9467;p81"/>
            <p:cNvGrpSpPr/>
            <p:nvPr/>
          </p:nvGrpSpPr>
          <p:grpSpPr>
            <a:xfrm>
              <a:off x="1736090" y="2893762"/>
              <a:ext cx="565150" cy="292100"/>
              <a:chOff x="1871277" y="1576300"/>
              <a:chExt cx="1128371" cy="437861"/>
            </a:xfrm>
          </p:grpSpPr>
          <p:sp>
            <p:nvSpPr>
              <p:cNvPr id="9468" name="Google Shape;9468;p81"/>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469" name="Google Shape;9469;p81"/>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470" name="Google Shape;9470;p81"/>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471" name="Google Shape;9471;p81"/>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472" name="Google Shape;9472;p81"/>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473" name="Google Shape;9473;p81"/>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474" name="Google Shape;9474;p81"/>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9475" name="Google Shape;9475;p81"/>
              <p:cNvCxnSpPr>
                <a:endCxn id="9470"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9476" name="Google Shape;9476;p81"/>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9477" name="Google Shape;9477;p81"/>
            <p:cNvGrpSpPr/>
            <p:nvPr/>
          </p:nvGrpSpPr>
          <p:grpSpPr>
            <a:xfrm>
              <a:off x="1828502" y="2944584"/>
              <a:ext cx="374530" cy="289271"/>
              <a:chOff x="725185" y="1779875"/>
              <a:chExt cx="374530" cy="289271"/>
            </a:xfrm>
          </p:grpSpPr>
          <p:sp>
            <p:nvSpPr>
              <p:cNvPr id="9478" name="Google Shape;9478;p81"/>
              <p:cNvSpPr/>
              <p:nvPr/>
            </p:nvSpPr>
            <p:spPr>
              <a:xfrm>
                <a:off x="741398" y="1850752"/>
                <a:ext cx="356365" cy="168450"/>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479" name="Google Shape;9479;p81"/>
              <p:cNvSpPr txBox="1"/>
              <p:nvPr/>
            </p:nvSpPr>
            <p:spPr>
              <a:xfrm>
                <a:off x="725185" y="1779875"/>
                <a:ext cx="374530" cy="289271"/>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s1</a:t>
                </a:r>
                <a:endParaRPr sz="1100"/>
              </a:p>
            </p:txBody>
          </p:sp>
        </p:grpSp>
      </p:grpSp>
      <p:grpSp>
        <p:nvGrpSpPr>
          <p:cNvPr id="9480" name="Google Shape;9480;p81"/>
          <p:cNvGrpSpPr/>
          <p:nvPr/>
        </p:nvGrpSpPr>
        <p:grpSpPr>
          <a:xfrm>
            <a:off x="2274917" y="4038833"/>
            <a:ext cx="515530" cy="352810"/>
            <a:chOff x="1736090" y="2893762"/>
            <a:chExt cx="565150" cy="340091"/>
          </a:xfrm>
        </p:grpSpPr>
        <p:grpSp>
          <p:nvGrpSpPr>
            <p:cNvPr id="9481" name="Google Shape;9481;p81"/>
            <p:cNvGrpSpPr/>
            <p:nvPr/>
          </p:nvGrpSpPr>
          <p:grpSpPr>
            <a:xfrm>
              <a:off x="1736090" y="2893762"/>
              <a:ext cx="565150" cy="292100"/>
              <a:chOff x="1871277" y="1576300"/>
              <a:chExt cx="1128371" cy="437861"/>
            </a:xfrm>
          </p:grpSpPr>
          <p:sp>
            <p:nvSpPr>
              <p:cNvPr id="9482" name="Google Shape;9482;p81"/>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462" name="Google Shape;9462;p81"/>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483" name="Google Shape;9483;p81"/>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484" name="Google Shape;9484;p81"/>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485" name="Google Shape;9485;p81"/>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486" name="Google Shape;9486;p81"/>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487" name="Google Shape;9487;p81"/>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9488" name="Google Shape;9488;p81"/>
              <p:cNvCxnSpPr>
                <a:endCxn id="9483"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9489" name="Google Shape;9489;p81"/>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9490" name="Google Shape;9490;p81"/>
            <p:cNvGrpSpPr/>
            <p:nvPr/>
          </p:nvGrpSpPr>
          <p:grpSpPr>
            <a:xfrm>
              <a:off x="1828502" y="2944584"/>
              <a:ext cx="374531" cy="289269"/>
              <a:chOff x="725185" y="1779875"/>
              <a:chExt cx="374531" cy="289269"/>
            </a:xfrm>
          </p:grpSpPr>
          <p:sp>
            <p:nvSpPr>
              <p:cNvPr id="9491" name="Google Shape;9491;p81"/>
              <p:cNvSpPr/>
              <p:nvPr/>
            </p:nvSpPr>
            <p:spPr>
              <a:xfrm>
                <a:off x="741398" y="1850752"/>
                <a:ext cx="356365" cy="168450"/>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492" name="Google Shape;9492;p81"/>
              <p:cNvSpPr txBox="1"/>
              <p:nvPr/>
            </p:nvSpPr>
            <p:spPr>
              <a:xfrm>
                <a:off x="725185" y="1779875"/>
                <a:ext cx="374531" cy="289269"/>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s2</a:t>
                </a:r>
                <a:endParaRPr sz="1100"/>
              </a:p>
            </p:txBody>
          </p:sp>
        </p:grpSp>
      </p:grpSp>
      <p:grpSp>
        <p:nvGrpSpPr>
          <p:cNvPr id="9493" name="Google Shape;9493;p81"/>
          <p:cNvGrpSpPr/>
          <p:nvPr/>
        </p:nvGrpSpPr>
        <p:grpSpPr>
          <a:xfrm>
            <a:off x="2052581" y="4604510"/>
            <a:ext cx="515530" cy="352810"/>
            <a:chOff x="1736090" y="2893762"/>
            <a:chExt cx="565150" cy="340091"/>
          </a:xfrm>
        </p:grpSpPr>
        <p:grpSp>
          <p:nvGrpSpPr>
            <p:cNvPr id="9494" name="Google Shape;9494;p81"/>
            <p:cNvGrpSpPr/>
            <p:nvPr/>
          </p:nvGrpSpPr>
          <p:grpSpPr>
            <a:xfrm>
              <a:off x="1736090" y="2893762"/>
              <a:ext cx="565150" cy="292100"/>
              <a:chOff x="1871277" y="1576300"/>
              <a:chExt cx="1128371" cy="437861"/>
            </a:xfrm>
          </p:grpSpPr>
          <p:sp>
            <p:nvSpPr>
              <p:cNvPr id="9495" name="Google Shape;9495;p81"/>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460" name="Google Shape;9460;p81"/>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496" name="Google Shape;9496;p81"/>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497" name="Google Shape;9497;p81"/>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498" name="Google Shape;9498;p81"/>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499" name="Google Shape;9499;p81"/>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500" name="Google Shape;9500;p81"/>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9501" name="Google Shape;9501;p81"/>
              <p:cNvCxnSpPr>
                <a:endCxn id="9496"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9502" name="Google Shape;9502;p81"/>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9503" name="Google Shape;9503;p81"/>
            <p:cNvGrpSpPr/>
            <p:nvPr/>
          </p:nvGrpSpPr>
          <p:grpSpPr>
            <a:xfrm>
              <a:off x="1828502" y="2944584"/>
              <a:ext cx="374531" cy="289269"/>
              <a:chOff x="725185" y="1779875"/>
              <a:chExt cx="374531" cy="289269"/>
            </a:xfrm>
          </p:grpSpPr>
          <p:sp>
            <p:nvSpPr>
              <p:cNvPr id="9504" name="Google Shape;9504;p81"/>
              <p:cNvSpPr/>
              <p:nvPr/>
            </p:nvSpPr>
            <p:spPr>
              <a:xfrm>
                <a:off x="741398" y="1850752"/>
                <a:ext cx="356365" cy="168450"/>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505" name="Google Shape;9505;p81"/>
              <p:cNvSpPr txBox="1"/>
              <p:nvPr/>
            </p:nvSpPr>
            <p:spPr>
              <a:xfrm>
                <a:off x="725185" y="1779875"/>
                <a:ext cx="374531" cy="289269"/>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s3</a:t>
                </a:r>
                <a:endParaRPr sz="1100"/>
              </a:p>
            </p:txBody>
          </p:sp>
        </p:grpSp>
      </p:grpSp>
      <p:grpSp>
        <p:nvGrpSpPr>
          <p:cNvPr id="9506" name="Google Shape;9506;p81"/>
          <p:cNvGrpSpPr/>
          <p:nvPr/>
        </p:nvGrpSpPr>
        <p:grpSpPr>
          <a:xfrm>
            <a:off x="2928137" y="4393666"/>
            <a:ext cx="515530" cy="352810"/>
            <a:chOff x="1736090" y="2893762"/>
            <a:chExt cx="565150" cy="340091"/>
          </a:xfrm>
        </p:grpSpPr>
        <p:grpSp>
          <p:nvGrpSpPr>
            <p:cNvPr id="9507" name="Google Shape;9507;p81"/>
            <p:cNvGrpSpPr/>
            <p:nvPr/>
          </p:nvGrpSpPr>
          <p:grpSpPr>
            <a:xfrm>
              <a:off x="1736090" y="2893762"/>
              <a:ext cx="565150" cy="292100"/>
              <a:chOff x="1871277" y="1576300"/>
              <a:chExt cx="1128371" cy="437861"/>
            </a:xfrm>
          </p:grpSpPr>
          <p:sp>
            <p:nvSpPr>
              <p:cNvPr id="9508" name="Google Shape;9508;p81"/>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509" name="Google Shape;9509;p81"/>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510" name="Google Shape;9510;p81"/>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511" name="Google Shape;9511;p81"/>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512" name="Google Shape;9512;p81"/>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513" name="Google Shape;9513;p81"/>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514" name="Google Shape;9514;p81"/>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9515" name="Google Shape;9515;p81"/>
              <p:cNvCxnSpPr>
                <a:endCxn id="9510"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9516" name="Google Shape;9516;p81"/>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9517" name="Google Shape;9517;p81"/>
            <p:cNvGrpSpPr/>
            <p:nvPr/>
          </p:nvGrpSpPr>
          <p:grpSpPr>
            <a:xfrm>
              <a:off x="1828502" y="2944584"/>
              <a:ext cx="374531" cy="289269"/>
              <a:chOff x="725185" y="1779875"/>
              <a:chExt cx="374531" cy="289269"/>
            </a:xfrm>
          </p:grpSpPr>
          <p:sp>
            <p:nvSpPr>
              <p:cNvPr id="9518" name="Google Shape;9518;p81"/>
              <p:cNvSpPr/>
              <p:nvPr/>
            </p:nvSpPr>
            <p:spPr>
              <a:xfrm>
                <a:off x="741398" y="1850752"/>
                <a:ext cx="356365" cy="168450"/>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519" name="Google Shape;9519;p81"/>
              <p:cNvSpPr txBox="1"/>
              <p:nvPr/>
            </p:nvSpPr>
            <p:spPr>
              <a:xfrm>
                <a:off x="725185" y="1779875"/>
                <a:ext cx="374531" cy="289269"/>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s4</a:t>
                </a:r>
                <a:endParaRPr sz="1100"/>
              </a:p>
            </p:txBody>
          </p:sp>
        </p:grpSp>
      </p:grpSp>
      <p:grpSp>
        <p:nvGrpSpPr>
          <p:cNvPr id="9520" name="Google Shape;9520;p81"/>
          <p:cNvGrpSpPr/>
          <p:nvPr/>
        </p:nvGrpSpPr>
        <p:grpSpPr>
          <a:xfrm>
            <a:off x="4920250" y="446222"/>
            <a:ext cx="3985770" cy="1066725"/>
            <a:chOff x="5326799" y="1213423"/>
            <a:chExt cx="4924351" cy="1422300"/>
          </a:xfrm>
        </p:grpSpPr>
        <p:sp>
          <p:nvSpPr>
            <p:cNvPr id="9521" name="Google Shape;9521;p81"/>
            <p:cNvSpPr txBox="1"/>
            <p:nvPr/>
          </p:nvSpPr>
          <p:spPr>
            <a:xfrm>
              <a:off x="5756250" y="1213423"/>
              <a:ext cx="4494900" cy="14223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SzPts val="1800"/>
                <a:buFont typeface="Arial"/>
                <a:buNone/>
              </a:pPr>
              <a:r>
                <a:rPr lang="en-US" sz="1800"/>
                <a:t>O </a:t>
              </a:r>
              <a:r>
                <a:rPr b="0" i="0" lang="en-US" sz="1800" u="none" cap="none" strike="noStrike">
                  <a:solidFill>
                    <a:srgbClr val="000000"/>
                  </a:solidFill>
                  <a:latin typeface="Arial"/>
                  <a:ea typeface="Arial"/>
                  <a:cs typeface="Arial"/>
                  <a:sym typeface="Arial"/>
                </a:rPr>
                <a:t>S1, </a:t>
              </a:r>
              <a:r>
                <a:rPr lang="en-US" sz="1800"/>
                <a:t>βιώνει μια αστοχία ζεύξης,</a:t>
              </a:r>
              <a:r>
                <a:rPr b="0" i="0" lang="en-US" sz="1800" u="none" cap="none" strike="noStrike">
                  <a:solidFill>
                    <a:srgbClr val="000000"/>
                  </a:solidFill>
                  <a:latin typeface="Arial"/>
                  <a:ea typeface="Arial"/>
                  <a:cs typeface="Arial"/>
                  <a:sym typeface="Arial"/>
                </a:rPr>
                <a:t> </a:t>
              </a:r>
              <a:r>
                <a:rPr lang="en-US" sz="1800"/>
                <a:t>χρησιμοποιεί το </a:t>
              </a:r>
              <a:r>
                <a:rPr b="0" i="0" lang="en-US" sz="1800" u="none" cap="none" strike="noStrike">
                  <a:solidFill>
                    <a:srgbClr val="000000"/>
                  </a:solidFill>
                  <a:latin typeface="Arial"/>
                  <a:ea typeface="Arial"/>
                  <a:cs typeface="Arial"/>
                  <a:sym typeface="Arial"/>
                </a:rPr>
                <a:t>OpenFlow μήνυμα port status </a:t>
              </a:r>
              <a:r>
                <a:rPr lang="en-US" sz="1800"/>
                <a:t>για να ειδοποιήσει τον ελεγκτή</a:t>
              </a:r>
              <a:endParaRPr sz="1800"/>
            </a:p>
          </p:txBody>
        </p:sp>
        <p:grpSp>
          <p:nvGrpSpPr>
            <p:cNvPr id="9522" name="Google Shape;9522;p81"/>
            <p:cNvGrpSpPr/>
            <p:nvPr/>
          </p:nvGrpSpPr>
          <p:grpSpPr>
            <a:xfrm>
              <a:off x="5326799" y="1281868"/>
              <a:ext cx="314443" cy="400200"/>
              <a:chOff x="430693" y="1944861"/>
              <a:chExt cx="291000" cy="400200"/>
            </a:xfrm>
          </p:grpSpPr>
          <p:sp>
            <p:nvSpPr>
              <p:cNvPr id="9523" name="Google Shape;9523;p81"/>
              <p:cNvSpPr/>
              <p:nvPr/>
            </p:nvSpPr>
            <p:spPr>
              <a:xfrm>
                <a:off x="448041" y="2026177"/>
                <a:ext cx="251755" cy="263122"/>
              </a:xfrm>
              <a:prstGeom prst="ellipse">
                <a:avLst/>
              </a:prstGeom>
              <a:solidFill>
                <a:srgbClr val="FFFFFF"/>
              </a:solidFill>
              <a:ln cap="flat" cmpd="sng" w="12700">
                <a:solidFill>
                  <a:srgbClr val="C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24" name="Google Shape;9524;p81"/>
              <p:cNvSpPr txBox="1"/>
              <p:nvPr/>
            </p:nvSpPr>
            <p:spPr>
              <a:xfrm>
                <a:off x="430693" y="1944861"/>
                <a:ext cx="291000" cy="400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C00000"/>
                  </a:buClr>
                  <a:buSzPts val="1500"/>
                  <a:buFont typeface="Arial"/>
                  <a:buNone/>
                </a:pPr>
                <a:r>
                  <a:rPr b="0" i="0" lang="en-US" sz="1500" u="none" cap="none" strike="noStrike">
                    <a:solidFill>
                      <a:srgbClr val="C00000"/>
                    </a:solidFill>
                    <a:latin typeface="Arial"/>
                    <a:ea typeface="Arial"/>
                    <a:cs typeface="Arial"/>
                    <a:sym typeface="Arial"/>
                  </a:rPr>
                  <a:t>1</a:t>
                </a:r>
                <a:endParaRPr sz="1100"/>
              </a:p>
            </p:txBody>
          </p:sp>
        </p:grpSp>
      </p:grpSp>
      <p:grpSp>
        <p:nvGrpSpPr>
          <p:cNvPr id="9525" name="Google Shape;9525;p81"/>
          <p:cNvGrpSpPr/>
          <p:nvPr/>
        </p:nvGrpSpPr>
        <p:grpSpPr>
          <a:xfrm>
            <a:off x="4959638" y="1460374"/>
            <a:ext cx="4066785" cy="842066"/>
            <a:chOff x="5330006" y="1281868"/>
            <a:chExt cx="5024444" cy="1122755"/>
          </a:xfrm>
        </p:grpSpPr>
        <p:sp>
          <p:nvSpPr>
            <p:cNvPr id="9526" name="Google Shape;9526;p81"/>
            <p:cNvSpPr txBox="1"/>
            <p:nvPr/>
          </p:nvSpPr>
          <p:spPr>
            <a:xfrm>
              <a:off x="5654650" y="1315023"/>
              <a:ext cx="4699800" cy="10896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SzPts val="1800"/>
                <a:buFont typeface="Arial"/>
                <a:buNone/>
              </a:pPr>
              <a:r>
                <a:rPr lang="en-US" sz="1800"/>
                <a:t>Ο ελεγκτής </a:t>
              </a:r>
              <a:r>
                <a:rPr b="0" i="0" lang="en-US" sz="1800" u="none" cap="none" strike="noStrike">
                  <a:solidFill>
                    <a:srgbClr val="000000"/>
                  </a:solidFill>
                  <a:latin typeface="Arial"/>
                  <a:ea typeface="Arial"/>
                  <a:cs typeface="Arial"/>
                  <a:sym typeface="Arial"/>
                </a:rPr>
                <a:t>SDN </a:t>
              </a:r>
              <a:r>
                <a:rPr lang="en-US" sz="1800"/>
                <a:t>λαμβάνει το </a:t>
              </a:r>
              <a:r>
                <a:rPr b="0" i="0" lang="en-US" sz="1800" u="none" cap="none" strike="noStrike">
                  <a:solidFill>
                    <a:srgbClr val="000000"/>
                  </a:solidFill>
                  <a:latin typeface="Arial"/>
                  <a:ea typeface="Arial"/>
                  <a:cs typeface="Arial"/>
                  <a:sym typeface="Arial"/>
                </a:rPr>
                <a:t>OpenFlow </a:t>
              </a:r>
              <a:r>
                <a:rPr lang="en-US" sz="1800"/>
                <a:t>μήνυμα</a:t>
              </a:r>
              <a:r>
                <a:rPr b="0" i="0" lang="en-US" sz="1800" u="none" cap="none" strike="noStrike">
                  <a:solidFill>
                    <a:srgbClr val="000000"/>
                  </a:solidFill>
                  <a:latin typeface="Arial"/>
                  <a:ea typeface="Arial"/>
                  <a:cs typeface="Arial"/>
                  <a:sym typeface="Arial"/>
                </a:rPr>
                <a:t>, </a:t>
              </a:r>
              <a:r>
                <a:rPr lang="en-US" sz="1800"/>
                <a:t>ενημερώνει την κατάσταση ζεύξης</a:t>
              </a:r>
              <a:endParaRPr sz="1800"/>
            </a:p>
          </p:txBody>
        </p:sp>
        <p:grpSp>
          <p:nvGrpSpPr>
            <p:cNvPr id="9527" name="Google Shape;9527;p81"/>
            <p:cNvGrpSpPr/>
            <p:nvPr/>
          </p:nvGrpSpPr>
          <p:grpSpPr>
            <a:xfrm>
              <a:off x="5330006" y="1281868"/>
              <a:ext cx="314510" cy="400110"/>
              <a:chOff x="433661" y="1944861"/>
              <a:chExt cx="291062" cy="400110"/>
            </a:xfrm>
          </p:grpSpPr>
          <p:sp>
            <p:nvSpPr>
              <p:cNvPr id="9528" name="Google Shape;9528;p81"/>
              <p:cNvSpPr/>
              <p:nvPr/>
            </p:nvSpPr>
            <p:spPr>
              <a:xfrm>
                <a:off x="448041" y="2026177"/>
                <a:ext cx="251755" cy="263122"/>
              </a:xfrm>
              <a:prstGeom prst="ellipse">
                <a:avLst/>
              </a:prstGeom>
              <a:solidFill>
                <a:srgbClr val="FFFFFF"/>
              </a:solidFill>
              <a:ln cap="flat" cmpd="sng" w="12700">
                <a:solidFill>
                  <a:srgbClr val="C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29" name="Google Shape;9529;p81"/>
              <p:cNvSpPr txBox="1"/>
              <p:nvPr/>
            </p:nvSpPr>
            <p:spPr>
              <a:xfrm>
                <a:off x="433661" y="1944861"/>
                <a:ext cx="291062" cy="40011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C00000"/>
                  </a:buClr>
                  <a:buSzPts val="1500"/>
                  <a:buFont typeface="Arial"/>
                  <a:buNone/>
                </a:pPr>
                <a:r>
                  <a:rPr b="0" i="0" lang="en-US" sz="1500" u="none" cap="none" strike="noStrike">
                    <a:solidFill>
                      <a:srgbClr val="C00000"/>
                    </a:solidFill>
                    <a:latin typeface="Arial"/>
                    <a:ea typeface="Arial"/>
                    <a:cs typeface="Arial"/>
                    <a:sym typeface="Arial"/>
                  </a:rPr>
                  <a:t>2</a:t>
                </a:r>
                <a:endParaRPr sz="1100"/>
              </a:p>
            </p:txBody>
          </p:sp>
        </p:grpSp>
      </p:grpSp>
      <p:grpSp>
        <p:nvGrpSpPr>
          <p:cNvPr id="9530" name="Google Shape;9530;p81"/>
          <p:cNvGrpSpPr/>
          <p:nvPr/>
        </p:nvGrpSpPr>
        <p:grpSpPr>
          <a:xfrm>
            <a:off x="4966567" y="2171671"/>
            <a:ext cx="4252614" cy="1316025"/>
            <a:chOff x="5333217" y="2229423"/>
            <a:chExt cx="5254033" cy="1754700"/>
          </a:xfrm>
        </p:grpSpPr>
        <p:sp>
          <p:nvSpPr>
            <p:cNvPr id="9531" name="Google Shape;9531;p81"/>
            <p:cNvSpPr txBox="1"/>
            <p:nvPr/>
          </p:nvSpPr>
          <p:spPr>
            <a:xfrm>
              <a:off x="5654650" y="2229423"/>
              <a:ext cx="4932600" cy="17547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SzPts val="1800"/>
                <a:buFont typeface="Arial"/>
                <a:buNone/>
              </a:pPr>
              <a:r>
                <a:rPr lang="en-US" sz="1800"/>
                <a:t>Η εφαρμογή που υλοποιεί τον αλγόριθμο δρομολόγησης του </a:t>
              </a:r>
              <a:r>
                <a:rPr b="0" i="0" lang="en-US" sz="1800" u="none" cap="none" strike="noStrike">
                  <a:solidFill>
                    <a:srgbClr val="000000"/>
                  </a:solidFill>
                  <a:latin typeface="Arial"/>
                  <a:ea typeface="Arial"/>
                  <a:cs typeface="Arial"/>
                  <a:sym typeface="Arial"/>
                </a:rPr>
                <a:t>Dijkstra </a:t>
              </a:r>
              <a:r>
                <a:rPr lang="en-US" sz="1800"/>
                <a:t>έχει προηγουμένως εγγραφεί για να καλείται όταν αλλάζει η κατάσταση ζεύξης</a:t>
              </a:r>
              <a:r>
                <a:rPr b="0" i="0" lang="en-US" sz="1800" u="none" cap="none" strike="noStrike">
                  <a:solidFill>
                    <a:srgbClr val="000000"/>
                  </a:solidFill>
                  <a:latin typeface="Arial"/>
                  <a:ea typeface="Arial"/>
                  <a:cs typeface="Arial"/>
                  <a:sym typeface="Arial"/>
                </a:rPr>
                <a:t>.</a:t>
              </a:r>
              <a:r>
                <a:rPr lang="en-US" sz="1800"/>
                <a:t> Έτσι, καλείται</a:t>
              </a:r>
              <a:endParaRPr sz="1800"/>
            </a:p>
          </p:txBody>
        </p:sp>
        <p:grpSp>
          <p:nvGrpSpPr>
            <p:cNvPr id="9532" name="Google Shape;9532;p81"/>
            <p:cNvGrpSpPr/>
            <p:nvPr/>
          </p:nvGrpSpPr>
          <p:grpSpPr>
            <a:xfrm>
              <a:off x="5333217" y="2282093"/>
              <a:ext cx="314443" cy="400200"/>
              <a:chOff x="436633" y="2945086"/>
              <a:chExt cx="291000" cy="400200"/>
            </a:xfrm>
          </p:grpSpPr>
          <p:sp>
            <p:nvSpPr>
              <p:cNvPr id="9533" name="Google Shape;9533;p81"/>
              <p:cNvSpPr/>
              <p:nvPr/>
            </p:nvSpPr>
            <p:spPr>
              <a:xfrm>
                <a:off x="448041" y="3016777"/>
                <a:ext cx="251700" cy="263100"/>
              </a:xfrm>
              <a:prstGeom prst="ellipse">
                <a:avLst/>
              </a:prstGeom>
              <a:solidFill>
                <a:srgbClr val="FFFFFF"/>
              </a:solidFill>
              <a:ln cap="flat" cmpd="sng" w="12700">
                <a:solidFill>
                  <a:srgbClr val="C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34" name="Google Shape;9534;p81"/>
              <p:cNvSpPr txBox="1"/>
              <p:nvPr/>
            </p:nvSpPr>
            <p:spPr>
              <a:xfrm>
                <a:off x="436633" y="2945086"/>
                <a:ext cx="291000" cy="400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C00000"/>
                  </a:buClr>
                  <a:buSzPts val="1500"/>
                  <a:buFont typeface="Arial"/>
                  <a:buNone/>
                </a:pPr>
                <a:r>
                  <a:rPr b="0" i="0" lang="en-US" sz="1500" u="none" cap="none" strike="noStrike">
                    <a:solidFill>
                      <a:srgbClr val="C00000"/>
                    </a:solidFill>
                    <a:latin typeface="Arial"/>
                    <a:ea typeface="Arial"/>
                    <a:cs typeface="Arial"/>
                    <a:sym typeface="Arial"/>
                  </a:rPr>
                  <a:t>3</a:t>
                </a:r>
                <a:endParaRPr sz="1100"/>
              </a:p>
            </p:txBody>
          </p:sp>
        </p:grpSp>
      </p:grpSp>
      <p:grpSp>
        <p:nvGrpSpPr>
          <p:cNvPr id="9535" name="Google Shape;9535;p81"/>
          <p:cNvGrpSpPr/>
          <p:nvPr/>
        </p:nvGrpSpPr>
        <p:grpSpPr>
          <a:xfrm>
            <a:off x="4949686" y="3587089"/>
            <a:ext cx="3843654" cy="1585378"/>
            <a:chOff x="5320381" y="1288286"/>
            <a:chExt cx="4748769" cy="2113837"/>
          </a:xfrm>
        </p:grpSpPr>
        <p:sp>
          <p:nvSpPr>
            <p:cNvPr id="9536" name="Google Shape;9536;p81"/>
            <p:cNvSpPr txBox="1"/>
            <p:nvPr/>
          </p:nvSpPr>
          <p:spPr>
            <a:xfrm>
              <a:off x="5654650" y="1315023"/>
              <a:ext cx="4414500" cy="20871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SzPts val="1800"/>
                <a:buFont typeface="Arial"/>
                <a:buNone/>
              </a:pPr>
              <a:r>
                <a:rPr lang="en-US" sz="1800"/>
                <a:t>Ο</a:t>
              </a:r>
              <a:r>
                <a:rPr lang="en-US" sz="1800"/>
                <a:t> αλγόριθμος δρομολόγησης του </a:t>
              </a:r>
              <a:r>
                <a:rPr lang="en-US" sz="1800">
                  <a:solidFill>
                    <a:schemeClr val="dk1"/>
                  </a:solidFill>
                </a:rPr>
                <a:t>Dijkstra</a:t>
              </a:r>
              <a:r>
                <a:rPr b="0" i="0" lang="en-US" sz="1800" u="none" cap="none" strike="noStrike">
                  <a:solidFill>
                    <a:srgbClr val="000000"/>
                  </a:solidFill>
                  <a:latin typeface="Arial"/>
                  <a:ea typeface="Arial"/>
                  <a:cs typeface="Arial"/>
                  <a:sym typeface="Arial"/>
                </a:rPr>
                <a:t> </a:t>
              </a:r>
              <a:r>
                <a:rPr lang="en-US" sz="1800"/>
                <a:t>έχει πρόσβαση </a:t>
              </a:r>
              <a:r>
                <a:rPr b="0" i="0" lang="en-US" sz="1800" u="none" cap="none" strike="noStrike">
                  <a:solidFill>
                    <a:srgbClr val="000000"/>
                  </a:solidFill>
                  <a:latin typeface="Arial"/>
                  <a:ea typeface="Arial"/>
                  <a:cs typeface="Arial"/>
                  <a:sym typeface="Arial"/>
                </a:rPr>
                <a:t> στις πληροφορίες του γράφου </a:t>
              </a:r>
              <a:r>
                <a:rPr lang="en-US" sz="1800"/>
                <a:t>δικτύου</a:t>
              </a:r>
              <a:r>
                <a:rPr b="0" i="0" lang="en-US" sz="1800" u="none" cap="none" strike="noStrike">
                  <a:solidFill>
                    <a:srgbClr val="000000"/>
                  </a:solidFill>
                  <a:latin typeface="Arial"/>
                  <a:ea typeface="Arial"/>
                  <a:cs typeface="Arial"/>
                  <a:sym typeface="Arial"/>
                </a:rPr>
                <a:t>, πληροφορίες για την κατάσταση ζεύξης του ελεγκτή,  </a:t>
              </a:r>
              <a:r>
                <a:rPr lang="en-US" sz="1800"/>
                <a:t>και υπολογίζει νέες διαδρομές</a:t>
              </a:r>
              <a:endParaRPr sz="1800"/>
            </a:p>
          </p:txBody>
        </p:sp>
        <p:grpSp>
          <p:nvGrpSpPr>
            <p:cNvPr id="9537" name="Google Shape;9537;p81"/>
            <p:cNvGrpSpPr/>
            <p:nvPr/>
          </p:nvGrpSpPr>
          <p:grpSpPr>
            <a:xfrm>
              <a:off x="5320381" y="1288286"/>
              <a:ext cx="314510" cy="400110"/>
              <a:chOff x="424754" y="1951279"/>
              <a:chExt cx="291062" cy="400110"/>
            </a:xfrm>
          </p:grpSpPr>
          <p:sp>
            <p:nvSpPr>
              <p:cNvPr id="9538" name="Google Shape;9538;p81"/>
              <p:cNvSpPr/>
              <p:nvPr/>
            </p:nvSpPr>
            <p:spPr>
              <a:xfrm>
                <a:off x="448041" y="2026177"/>
                <a:ext cx="251755" cy="263122"/>
              </a:xfrm>
              <a:prstGeom prst="ellipse">
                <a:avLst/>
              </a:prstGeom>
              <a:solidFill>
                <a:srgbClr val="FFFFFF"/>
              </a:solidFill>
              <a:ln cap="flat" cmpd="sng" w="12700">
                <a:solidFill>
                  <a:srgbClr val="C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39" name="Google Shape;9539;p81"/>
              <p:cNvSpPr txBox="1"/>
              <p:nvPr/>
            </p:nvSpPr>
            <p:spPr>
              <a:xfrm>
                <a:off x="424754" y="1951279"/>
                <a:ext cx="291062" cy="40011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C00000"/>
                  </a:buClr>
                  <a:buSzPts val="1500"/>
                  <a:buFont typeface="Arial"/>
                  <a:buNone/>
                </a:pPr>
                <a:r>
                  <a:rPr b="0" i="0" lang="en-US" sz="1500" u="none" cap="none" strike="noStrike">
                    <a:solidFill>
                      <a:srgbClr val="C00000"/>
                    </a:solidFill>
                    <a:latin typeface="Arial"/>
                    <a:ea typeface="Arial"/>
                    <a:cs typeface="Arial"/>
                    <a:sym typeface="Arial"/>
                  </a:rPr>
                  <a:t>4</a:t>
                </a:r>
                <a:endParaRPr sz="1100"/>
              </a:p>
            </p:txBody>
          </p:sp>
        </p:grpSp>
      </p:grpSp>
      <p:grpSp>
        <p:nvGrpSpPr>
          <p:cNvPr id="9540" name="Google Shape;9540;p81"/>
          <p:cNvGrpSpPr/>
          <p:nvPr/>
        </p:nvGrpSpPr>
        <p:grpSpPr>
          <a:xfrm>
            <a:off x="1734207" y="3283169"/>
            <a:ext cx="508438" cy="945931"/>
            <a:chOff x="2312276" y="4225159"/>
            <a:chExt cx="677917" cy="1261241"/>
          </a:xfrm>
        </p:grpSpPr>
        <p:sp>
          <p:nvSpPr>
            <p:cNvPr id="9541" name="Google Shape;9541;p81"/>
            <p:cNvSpPr/>
            <p:nvPr/>
          </p:nvSpPr>
          <p:spPr>
            <a:xfrm>
              <a:off x="2312276" y="4225159"/>
              <a:ext cx="677917" cy="1261241"/>
            </a:xfrm>
            <a:custGeom>
              <a:rect b="b" l="l" r="r" t="t"/>
              <a:pathLst>
                <a:path extrusionOk="0" h="1261241" w="677917">
                  <a:moveTo>
                    <a:pt x="0" y="1261241"/>
                  </a:moveTo>
                  <a:lnTo>
                    <a:pt x="677917" y="178675"/>
                  </a:lnTo>
                  <a:lnTo>
                    <a:pt x="677917" y="0"/>
                  </a:lnTo>
                </a:path>
              </a:pathLst>
            </a:custGeom>
            <a:noFill/>
            <a:ln cap="flat" cmpd="sng" w="1905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9542" name="Google Shape;9542;p81"/>
            <p:cNvGrpSpPr/>
            <p:nvPr/>
          </p:nvGrpSpPr>
          <p:grpSpPr>
            <a:xfrm>
              <a:off x="2499117" y="4791488"/>
              <a:ext cx="312900" cy="379500"/>
              <a:chOff x="-17363" y="1958857"/>
              <a:chExt cx="312900" cy="379500"/>
            </a:xfrm>
          </p:grpSpPr>
          <p:sp>
            <p:nvSpPr>
              <p:cNvPr id="9543" name="Google Shape;9543;p81"/>
              <p:cNvSpPr/>
              <p:nvPr/>
            </p:nvSpPr>
            <p:spPr>
              <a:xfrm>
                <a:off x="17117" y="2010412"/>
                <a:ext cx="251755" cy="263122"/>
              </a:xfrm>
              <a:prstGeom prst="ellipse">
                <a:avLst/>
              </a:prstGeom>
              <a:solidFill>
                <a:srgbClr val="FFFFFF"/>
              </a:solidFill>
              <a:ln cap="flat" cmpd="sng" w="12700">
                <a:solidFill>
                  <a:srgbClr val="C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44" name="Google Shape;9544;p81"/>
              <p:cNvSpPr txBox="1"/>
              <p:nvPr/>
            </p:nvSpPr>
            <p:spPr>
              <a:xfrm>
                <a:off x="-17363" y="1958857"/>
                <a:ext cx="312900" cy="37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C00000"/>
                  </a:buClr>
                  <a:buSzPts val="1400"/>
                  <a:buFont typeface="Arial"/>
                  <a:buNone/>
                </a:pPr>
                <a:r>
                  <a:rPr b="0" i="0" lang="en-US" sz="1400" u="none" cap="none" strike="noStrike">
                    <a:solidFill>
                      <a:srgbClr val="C00000"/>
                    </a:solidFill>
                    <a:latin typeface="Arial"/>
                    <a:ea typeface="Arial"/>
                    <a:cs typeface="Arial"/>
                    <a:sym typeface="Arial"/>
                  </a:rPr>
                  <a:t>1</a:t>
                </a:r>
                <a:endParaRPr sz="1100"/>
              </a:p>
            </p:txBody>
          </p:sp>
        </p:grpSp>
      </p:grpSp>
      <p:grpSp>
        <p:nvGrpSpPr>
          <p:cNvPr id="9545" name="Google Shape;9545;p81"/>
          <p:cNvGrpSpPr/>
          <p:nvPr/>
        </p:nvGrpSpPr>
        <p:grpSpPr>
          <a:xfrm>
            <a:off x="1719263" y="2688431"/>
            <a:ext cx="523875" cy="595312"/>
            <a:chOff x="2292350" y="3432175"/>
            <a:chExt cx="698500" cy="793750"/>
          </a:xfrm>
        </p:grpSpPr>
        <p:sp>
          <p:nvSpPr>
            <p:cNvPr id="9546" name="Google Shape;9546;p81"/>
            <p:cNvSpPr/>
            <p:nvPr/>
          </p:nvSpPr>
          <p:spPr>
            <a:xfrm>
              <a:off x="2292350" y="3432175"/>
              <a:ext cx="698500" cy="793750"/>
            </a:xfrm>
            <a:custGeom>
              <a:rect b="b" l="l" r="r" t="t"/>
              <a:pathLst>
                <a:path extrusionOk="0" h="793750" w="698500">
                  <a:moveTo>
                    <a:pt x="698500" y="793750"/>
                  </a:moveTo>
                  <a:lnTo>
                    <a:pt x="698500" y="508000"/>
                  </a:lnTo>
                  <a:lnTo>
                    <a:pt x="0" y="269875"/>
                  </a:lnTo>
                  <a:lnTo>
                    <a:pt x="0" y="0"/>
                  </a:lnTo>
                  <a:lnTo>
                    <a:pt x="0" y="3175"/>
                  </a:lnTo>
                </a:path>
              </a:pathLst>
            </a:custGeom>
            <a:noFill/>
            <a:ln cap="flat" cmpd="sng" w="1905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9547" name="Google Shape;9547;p81"/>
            <p:cNvGrpSpPr/>
            <p:nvPr/>
          </p:nvGrpSpPr>
          <p:grpSpPr>
            <a:xfrm>
              <a:off x="2576070" y="3664008"/>
              <a:ext cx="312900" cy="379500"/>
              <a:chOff x="2576070" y="3664008"/>
              <a:chExt cx="312900" cy="379500"/>
            </a:xfrm>
          </p:grpSpPr>
          <p:sp>
            <p:nvSpPr>
              <p:cNvPr id="9548" name="Google Shape;9548;p81"/>
              <p:cNvSpPr/>
              <p:nvPr/>
            </p:nvSpPr>
            <p:spPr>
              <a:xfrm>
                <a:off x="2602120" y="3719723"/>
                <a:ext cx="251755" cy="263122"/>
              </a:xfrm>
              <a:prstGeom prst="ellipse">
                <a:avLst/>
              </a:prstGeom>
              <a:solidFill>
                <a:srgbClr val="FFFFFF"/>
              </a:solidFill>
              <a:ln cap="flat" cmpd="sng" w="12700">
                <a:solidFill>
                  <a:srgbClr val="C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49" name="Google Shape;9549;p81"/>
              <p:cNvSpPr txBox="1"/>
              <p:nvPr/>
            </p:nvSpPr>
            <p:spPr>
              <a:xfrm>
                <a:off x="2576070" y="3664008"/>
                <a:ext cx="312900" cy="37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C00000"/>
                  </a:buClr>
                  <a:buSzPts val="1400"/>
                  <a:buFont typeface="Arial"/>
                  <a:buNone/>
                </a:pPr>
                <a:r>
                  <a:rPr b="0" i="0" lang="en-US" sz="1400" u="none" cap="none" strike="noStrike">
                    <a:solidFill>
                      <a:srgbClr val="C00000"/>
                    </a:solidFill>
                    <a:latin typeface="Arial"/>
                    <a:ea typeface="Arial"/>
                    <a:cs typeface="Arial"/>
                    <a:sym typeface="Arial"/>
                  </a:rPr>
                  <a:t>2</a:t>
                </a:r>
                <a:endParaRPr sz="1100"/>
              </a:p>
            </p:txBody>
          </p:sp>
        </p:grpSp>
      </p:grpSp>
      <p:grpSp>
        <p:nvGrpSpPr>
          <p:cNvPr id="9550" name="Google Shape;9550;p81"/>
          <p:cNvGrpSpPr/>
          <p:nvPr/>
        </p:nvGrpSpPr>
        <p:grpSpPr>
          <a:xfrm>
            <a:off x="1603219" y="1445419"/>
            <a:ext cx="234675" cy="1247775"/>
            <a:chOff x="2134450" y="1762125"/>
            <a:chExt cx="312900" cy="1663700"/>
          </a:xfrm>
        </p:grpSpPr>
        <p:sp>
          <p:nvSpPr>
            <p:cNvPr id="9551" name="Google Shape;9551;p81"/>
            <p:cNvSpPr/>
            <p:nvPr/>
          </p:nvSpPr>
          <p:spPr>
            <a:xfrm>
              <a:off x="2273300" y="1762125"/>
              <a:ext cx="15875" cy="1663700"/>
            </a:xfrm>
            <a:custGeom>
              <a:rect b="b" l="l" r="r" t="t"/>
              <a:pathLst>
                <a:path extrusionOk="0" h="1663700" w="15875">
                  <a:moveTo>
                    <a:pt x="15875" y="1663700"/>
                  </a:moveTo>
                  <a:lnTo>
                    <a:pt x="15875" y="0"/>
                  </a:lnTo>
                  <a:lnTo>
                    <a:pt x="0" y="0"/>
                  </a:lnTo>
                </a:path>
              </a:pathLst>
            </a:custGeom>
            <a:noFill/>
            <a:ln cap="flat" cmpd="sng" w="19050">
              <a:solidFill>
                <a:srgbClr val="C00000"/>
              </a:solidFill>
              <a:prstDash val="solid"/>
              <a:miter lim="800000"/>
              <a:headEnd len="sm" w="sm" type="none"/>
              <a:tailEnd len="med" w="med" type="triangl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9552" name="Google Shape;9552;p81"/>
            <p:cNvGrpSpPr/>
            <p:nvPr/>
          </p:nvGrpSpPr>
          <p:grpSpPr>
            <a:xfrm>
              <a:off x="2134450" y="2567187"/>
              <a:ext cx="312900" cy="379500"/>
              <a:chOff x="1712175" y="2510037"/>
              <a:chExt cx="312900" cy="379500"/>
            </a:xfrm>
          </p:grpSpPr>
          <p:sp>
            <p:nvSpPr>
              <p:cNvPr id="9553" name="Google Shape;9553;p81"/>
              <p:cNvSpPr/>
              <p:nvPr/>
            </p:nvSpPr>
            <p:spPr>
              <a:xfrm>
                <a:off x="1744575" y="2568927"/>
                <a:ext cx="251755" cy="263122"/>
              </a:xfrm>
              <a:prstGeom prst="ellipse">
                <a:avLst/>
              </a:prstGeom>
              <a:solidFill>
                <a:srgbClr val="FFFFFF"/>
              </a:solidFill>
              <a:ln cap="flat" cmpd="sng" w="12700">
                <a:solidFill>
                  <a:srgbClr val="C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4" name="Google Shape;9554;p81"/>
              <p:cNvSpPr txBox="1"/>
              <p:nvPr/>
            </p:nvSpPr>
            <p:spPr>
              <a:xfrm>
                <a:off x="1712175" y="2510037"/>
                <a:ext cx="312900" cy="37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C00000"/>
                  </a:buClr>
                  <a:buSzPts val="1400"/>
                  <a:buFont typeface="Arial"/>
                  <a:buNone/>
                </a:pPr>
                <a:r>
                  <a:rPr b="0" i="0" lang="en-US" sz="1400" u="none" cap="none" strike="noStrike">
                    <a:solidFill>
                      <a:srgbClr val="C00000"/>
                    </a:solidFill>
                    <a:latin typeface="Arial"/>
                    <a:ea typeface="Arial"/>
                    <a:cs typeface="Arial"/>
                    <a:sym typeface="Arial"/>
                  </a:rPr>
                  <a:t>3</a:t>
                </a:r>
                <a:endParaRPr sz="1100"/>
              </a:p>
            </p:txBody>
          </p:sp>
        </p:grpSp>
      </p:grpSp>
      <p:grpSp>
        <p:nvGrpSpPr>
          <p:cNvPr id="9555" name="Google Shape;9555;p81"/>
          <p:cNvGrpSpPr/>
          <p:nvPr/>
        </p:nvGrpSpPr>
        <p:grpSpPr>
          <a:xfrm>
            <a:off x="1761887" y="1466850"/>
            <a:ext cx="234675" cy="1154906"/>
            <a:chOff x="2349183" y="1803400"/>
            <a:chExt cx="312900" cy="1539875"/>
          </a:xfrm>
        </p:grpSpPr>
        <p:cxnSp>
          <p:nvCxnSpPr>
            <p:cNvPr id="9556" name="Google Shape;9556;p81"/>
            <p:cNvCxnSpPr/>
            <p:nvPr/>
          </p:nvCxnSpPr>
          <p:spPr>
            <a:xfrm>
              <a:off x="2498725" y="1803400"/>
              <a:ext cx="0" cy="1539875"/>
            </a:xfrm>
            <a:prstGeom prst="straightConnector1">
              <a:avLst/>
            </a:prstGeom>
            <a:noFill/>
            <a:ln cap="flat" cmpd="sng" w="19050">
              <a:solidFill>
                <a:srgbClr val="C00000"/>
              </a:solidFill>
              <a:prstDash val="solid"/>
              <a:miter lim="800000"/>
              <a:headEnd len="sm" w="sm" type="none"/>
              <a:tailEnd len="med" w="med" type="triangle"/>
            </a:ln>
          </p:spPr>
        </p:cxnSp>
        <p:grpSp>
          <p:nvGrpSpPr>
            <p:cNvPr id="9557" name="Google Shape;9557;p81"/>
            <p:cNvGrpSpPr/>
            <p:nvPr/>
          </p:nvGrpSpPr>
          <p:grpSpPr>
            <a:xfrm>
              <a:off x="2349183" y="1906331"/>
              <a:ext cx="312900" cy="379500"/>
              <a:chOff x="415641" y="1967287"/>
              <a:chExt cx="312900" cy="379500"/>
            </a:xfrm>
          </p:grpSpPr>
          <p:sp>
            <p:nvSpPr>
              <p:cNvPr id="9558" name="Google Shape;9558;p81"/>
              <p:cNvSpPr/>
              <p:nvPr/>
            </p:nvSpPr>
            <p:spPr>
              <a:xfrm>
                <a:off x="448041" y="2026177"/>
                <a:ext cx="251755" cy="263122"/>
              </a:xfrm>
              <a:prstGeom prst="ellipse">
                <a:avLst/>
              </a:prstGeom>
              <a:solidFill>
                <a:srgbClr val="FFFFFF"/>
              </a:solidFill>
              <a:ln cap="flat" cmpd="sng" w="12700">
                <a:solidFill>
                  <a:srgbClr val="C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9" name="Google Shape;9559;p81"/>
              <p:cNvSpPr txBox="1"/>
              <p:nvPr/>
            </p:nvSpPr>
            <p:spPr>
              <a:xfrm>
                <a:off x="415641" y="1967287"/>
                <a:ext cx="312900" cy="37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C00000"/>
                  </a:buClr>
                  <a:buSzPts val="1400"/>
                  <a:buFont typeface="Arial"/>
                  <a:buNone/>
                </a:pPr>
                <a:r>
                  <a:rPr b="0" i="0" lang="en-US" sz="1400" u="none" cap="none" strike="noStrike">
                    <a:solidFill>
                      <a:srgbClr val="C00000"/>
                    </a:solidFill>
                    <a:latin typeface="Arial"/>
                    <a:ea typeface="Arial"/>
                    <a:cs typeface="Arial"/>
                    <a:sym typeface="Arial"/>
                  </a:rPr>
                  <a:t>4</a:t>
                </a:r>
                <a:endParaRPr sz="1100"/>
              </a:p>
            </p:txBody>
          </p:sp>
        </p:gr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20"/>
                                        </p:tgtEl>
                                        <p:attrNameLst>
                                          <p:attrName>style.visibility</p:attrName>
                                        </p:attrNameLst>
                                      </p:cBhvr>
                                      <p:to>
                                        <p:strVal val="visible"/>
                                      </p:to>
                                    </p:set>
                                    <p:animEffect filter="fade" transition="in">
                                      <p:cBhvr>
                                        <p:cTn dur="500"/>
                                        <p:tgtEl>
                                          <p:spTgt spid="9520"/>
                                        </p:tgtEl>
                                      </p:cBhvr>
                                    </p:animEffect>
                                  </p:childTnLst>
                                </p:cTn>
                              </p:par>
                              <p:par>
                                <p:cTn fill="hold" nodeType="withEffect" presetClass="entr" presetID="10" presetSubtype="0">
                                  <p:stCondLst>
                                    <p:cond delay="0"/>
                                  </p:stCondLst>
                                  <p:childTnLst>
                                    <p:set>
                                      <p:cBhvr>
                                        <p:cTn dur="1" fill="hold">
                                          <p:stCondLst>
                                            <p:cond delay="0"/>
                                          </p:stCondLst>
                                        </p:cTn>
                                        <p:tgtEl>
                                          <p:spTgt spid="9540"/>
                                        </p:tgtEl>
                                        <p:attrNameLst>
                                          <p:attrName>style.visibility</p:attrName>
                                        </p:attrNameLst>
                                      </p:cBhvr>
                                      <p:to>
                                        <p:strVal val="visible"/>
                                      </p:to>
                                    </p:set>
                                    <p:animEffect filter="fade" transition="in">
                                      <p:cBhvr>
                                        <p:cTn dur="500"/>
                                        <p:tgtEl>
                                          <p:spTgt spid="95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25"/>
                                        </p:tgtEl>
                                        <p:attrNameLst>
                                          <p:attrName>style.visibility</p:attrName>
                                        </p:attrNameLst>
                                      </p:cBhvr>
                                      <p:to>
                                        <p:strVal val="visible"/>
                                      </p:to>
                                    </p:set>
                                    <p:animEffect filter="fade" transition="in">
                                      <p:cBhvr>
                                        <p:cTn dur="500"/>
                                        <p:tgtEl>
                                          <p:spTgt spid="9525"/>
                                        </p:tgtEl>
                                      </p:cBhvr>
                                    </p:animEffect>
                                  </p:childTnLst>
                                </p:cTn>
                              </p:par>
                              <p:par>
                                <p:cTn fill="hold" nodeType="withEffect" presetClass="entr" presetID="10" presetSubtype="0">
                                  <p:stCondLst>
                                    <p:cond delay="0"/>
                                  </p:stCondLst>
                                  <p:childTnLst>
                                    <p:set>
                                      <p:cBhvr>
                                        <p:cTn dur="1" fill="hold">
                                          <p:stCondLst>
                                            <p:cond delay="0"/>
                                          </p:stCondLst>
                                        </p:cTn>
                                        <p:tgtEl>
                                          <p:spTgt spid="9545"/>
                                        </p:tgtEl>
                                        <p:attrNameLst>
                                          <p:attrName>style.visibility</p:attrName>
                                        </p:attrNameLst>
                                      </p:cBhvr>
                                      <p:to>
                                        <p:strVal val="visible"/>
                                      </p:to>
                                    </p:set>
                                    <p:animEffect filter="fade" transition="in">
                                      <p:cBhvr>
                                        <p:cTn dur="500"/>
                                        <p:tgtEl>
                                          <p:spTgt spid="95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30"/>
                                        </p:tgtEl>
                                        <p:attrNameLst>
                                          <p:attrName>style.visibility</p:attrName>
                                        </p:attrNameLst>
                                      </p:cBhvr>
                                      <p:to>
                                        <p:strVal val="visible"/>
                                      </p:to>
                                    </p:set>
                                    <p:animEffect filter="fade" transition="in">
                                      <p:cBhvr>
                                        <p:cTn dur="500"/>
                                        <p:tgtEl>
                                          <p:spTgt spid="9530"/>
                                        </p:tgtEl>
                                      </p:cBhvr>
                                    </p:animEffect>
                                  </p:childTnLst>
                                </p:cTn>
                              </p:par>
                              <p:par>
                                <p:cTn fill="hold" nodeType="withEffect" presetClass="entr" presetID="10" presetSubtype="0">
                                  <p:stCondLst>
                                    <p:cond delay="0"/>
                                  </p:stCondLst>
                                  <p:childTnLst>
                                    <p:set>
                                      <p:cBhvr>
                                        <p:cTn dur="1" fill="hold">
                                          <p:stCondLst>
                                            <p:cond delay="0"/>
                                          </p:stCondLst>
                                        </p:cTn>
                                        <p:tgtEl>
                                          <p:spTgt spid="9550"/>
                                        </p:tgtEl>
                                        <p:attrNameLst>
                                          <p:attrName>style.visibility</p:attrName>
                                        </p:attrNameLst>
                                      </p:cBhvr>
                                      <p:to>
                                        <p:strVal val="visible"/>
                                      </p:to>
                                    </p:set>
                                    <p:animEffect filter="fade" transition="in">
                                      <p:cBhvr>
                                        <p:cTn dur="500"/>
                                        <p:tgtEl>
                                          <p:spTgt spid="95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35"/>
                                        </p:tgtEl>
                                        <p:attrNameLst>
                                          <p:attrName>style.visibility</p:attrName>
                                        </p:attrNameLst>
                                      </p:cBhvr>
                                      <p:to>
                                        <p:strVal val="visible"/>
                                      </p:to>
                                    </p:set>
                                    <p:animEffect filter="fade" transition="in">
                                      <p:cBhvr>
                                        <p:cTn dur="500"/>
                                        <p:tgtEl>
                                          <p:spTgt spid="9535"/>
                                        </p:tgtEl>
                                      </p:cBhvr>
                                    </p:animEffect>
                                  </p:childTnLst>
                                </p:cTn>
                              </p:par>
                              <p:par>
                                <p:cTn fill="hold" nodeType="withEffect" presetClass="entr" presetID="10" presetSubtype="0">
                                  <p:stCondLst>
                                    <p:cond delay="0"/>
                                  </p:stCondLst>
                                  <p:childTnLst>
                                    <p:set>
                                      <p:cBhvr>
                                        <p:cTn dur="1" fill="hold">
                                          <p:stCondLst>
                                            <p:cond delay="0"/>
                                          </p:stCondLst>
                                        </p:cTn>
                                        <p:tgtEl>
                                          <p:spTgt spid="9555"/>
                                        </p:tgtEl>
                                        <p:attrNameLst>
                                          <p:attrName>style.visibility</p:attrName>
                                        </p:attrNameLst>
                                      </p:cBhvr>
                                      <p:to>
                                        <p:strVal val="visible"/>
                                      </p:to>
                                    </p:set>
                                    <p:animEffect filter="fade" transition="in">
                                      <p:cBhvr>
                                        <p:cTn dur="500"/>
                                        <p:tgtEl>
                                          <p:spTgt spid="95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4" name="Shape 9564"/>
        <p:cNvGrpSpPr/>
        <p:nvPr/>
      </p:nvGrpSpPr>
      <p:grpSpPr>
        <a:xfrm>
          <a:off x="0" y="0"/>
          <a:ext cx="0" cy="0"/>
          <a:chOff x="0" y="0"/>
          <a:chExt cx="0" cy="0"/>
        </a:xfrm>
      </p:grpSpPr>
      <p:sp>
        <p:nvSpPr>
          <p:cNvPr id="9565" name="Google Shape;9565;p82"/>
          <p:cNvSpPr txBox="1"/>
          <p:nvPr>
            <p:ph type="title"/>
          </p:nvPr>
        </p:nvSpPr>
        <p:spPr>
          <a:xfrm>
            <a:off x="19050" y="131143"/>
            <a:ext cx="8249100" cy="6711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0000A3"/>
              </a:buClr>
              <a:buSzPts val="3300"/>
              <a:buFont typeface="Arial"/>
              <a:buNone/>
            </a:pPr>
            <a:r>
              <a:rPr lang="en-US" sz="3000"/>
              <a:t>SDN: Αλληλεπίδραση επιπέδων δεδομένων και ελέγχου παράδειγμα</a:t>
            </a:r>
            <a:endParaRPr sz="3000"/>
          </a:p>
        </p:txBody>
      </p:sp>
      <p:sp>
        <p:nvSpPr>
          <p:cNvPr id="9566" name="Google Shape;9566;p82"/>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
        <p:nvSpPr>
          <p:cNvPr id="9567" name="Google Shape;9567;p82"/>
          <p:cNvSpPr/>
          <p:nvPr/>
        </p:nvSpPr>
        <p:spPr>
          <a:xfrm>
            <a:off x="950915" y="2086093"/>
            <a:ext cx="3158400" cy="796800"/>
          </a:xfrm>
          <a:prstGeom prst="roundRect">
            <a:avLst>
              <a:gd fmla="val 16667" name="adj"/>
            </a:avLst>
          </a:prstGeom>
          <a:solidFill>
            <a:srgbClr val="60C89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68" name="Google Shape;9568;p82"/>
          <p:cNvSpPr/>
          <p:nvPr/>
        </p:nvSpPr>
        <p:spPr>
          <a:xfrm>
            <a:off x="970966" y="2983499"/>
            <a:ext cx="3138300" cy="409200"/>
          </a:xfrm>
          <a:prstGeom prst="roundRect">
            <a:avLst>
              <a:gd fmla="val 16667" name="adj"/>
            </a:avLst>
          </a:prstGeom>
          <a:solidFill>
            <a:srgbClr val="60C89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9569" name="Google Shape;9569;p82"/>
          <p:cNvCxnSpPr/>
          <p:nvPr/>
        </p:nvCxnSpPr>
        <p:spPr>
          <a:xfrm>
            <a:off x="1001043" y="3469741"/>
            <a:ext cx="3078000" cy="0"/>
          </a:xfrm>
          <a:prstGeom prst="straightConnector1">
            <a:avLst/>
          </a:prstGeom>
          <a:solidFill>
            <a:srgbClr val="00CC99"/>
          </a:solidFill>
          <a:ln cap="flat" cmpd="sng" w="19050">
            <a:solidFill>
              <a:srgbClr val="000000"/>
            </a:solidFill>
            <a:prstDash val="dash"/>
            <a:round/>
            <a:headEnd len="sm" w="sm" type="none"/>
            <a:tailEnd len="sm" w="sm" type="none"/>
          </a:ln>
        </p:spPr>
      </p:cxnSp>
      <p:grpSp>
        <p:nvGrpSpPr>
          <p:cNvPr id="9570" name="Google Shape;9570;p82"/>
          <p:cNvGrpSpPr/>
          <p:nvPr/>
        </p:nvGrpSpPr>
        <p:grpSpPr>
          <a:xfrm>
            <a:off x="1062865" y="2517229"/>
            <a:ext cx="933590" cy="488379"/>
            <a:chOff x="3128876" y="457817"/>
            <a:chExt cx="1432326" cy="726754"/>
          </a:xfrm>
        </p:grpSpPr>
        <p:sp>
          <p:nvSpPr>
            <p:cNvPr id="9571" name="Google Shape;9571;p82"/>
            <p:cNvSpPr/>
            <p:nvPr/>
          </p:nvSpPr>
          <p:spPr>
            <a:xfrm>
              <a:off x="3128876" y="457817"/>
              <a:ext cx="1432326" cy="459826"/>
            </a:xfrm>
            <a:prstGeom prst="roundRect">
              <a:avLst>
                <a:gd fmla="val 16667" name="adj"/>
              </a:avLst>
            </a:prstGeom>
            <a:solidFill>
              <a:srgbClr val="E1EFD8"/>
            </a:solidFill>
            <a:ln cap="flat" cmpd="sng" w="12700">
              <a:solidFill>
                <a:schemeClr val="accent6"/>
              </a:solidFill>
              <a:prstDash val="solid"/>
              <a:round/>
              <a:headEnd len="sm" w="sm" type="none"/>
              <a:tailEnd len="sm" w="sm" type="none"/>
            </a:ln>
            <a:effectLst>
              <a:outerShdw blurRad="50800" rotWithShape="0" algn="tl" dir="2700000" dist="38100">
                <a:srgbClr val="009972">
                  <a:alpha val="98823"/>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72" name="Google Shape;9572;p82"/>
            <p:cNvSpPr txBox="1"/>
            <p:nvPr/>
          </p:nvSpPr>
          <p:spPr>
            <a:xfrm>
              <a:off x="3178769" y="541671"/>
              <a:ext cx="1302300" cy="642900"/>
            </a:xfrm>
            <a:prstGeom prst="rect">
              <a:avLst/>
            </a:prstGeom>
            <a:noFill/>
            <a:ln>
              <a:noFill/>
            </a:ln>
          </p:spPr>
          <p:txBody>
            <a:bodyPr anchorCtr="0" anchor="t" bIns="34275" lIns="68575" spcFirstLastPara="1" rIns="68575" wrap="square" tIns="34275">
              <a:spAutoFit/>
            </a:bodyPr>
            <a:lstStyle/>
            <a:p>
              <a:pPr indent="0" lvl="0" marL="0" marR="0" rtl="0" algn="ctr">
                <a:lnSpc>
                  <a:spcPct val="114285"/>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Link-state info</a:t>
              </a:r>
              <a:endParaRPr sz="1100"/>
            </a:p>
          </p:txBody>
        </p:sp>
      </p:grpSp>
      <p:grpSp>
        <p:nvGrpSpPr>
          <p:cNvPr id="9573" name="Google Shape;9573;p82"/>
          <p:cNvGrpSpPr/>
          <p:nvPr/>
        </p:nvGrpSpPr>
        <p:grpSpPr>
          <a:xfrm>
            <a:off x="3214986" y="2527246"/>
            <a:ext cx="874264" cy="298967"/>
            <a:chOff x="3034354" y="534843"/>
            <a:chExt cx="1525500" cy="382800"/>
          </a:xfrm>
        </p:grpSpPr>
        <p:sp>
          <p:nvSpPr>
            <p:cNvPr id="9574" name="Google Shape;9574;p82"/>
            <p:cNvSpPr/>
            <p:nvPr/>
          </p:nvSpPr>
          <p:spPr>
            <a:xfrm>
              <a:off x="3128876" y="534843"/>
              <a:ext cx="1325987" cy="382800"/>
            </a:xfrm>
            <a:prstGeom prst="roundRect">
              <a:avLst>
                <a:gd fmla="val 16667" name="adj"/>
              </a:avLst>
            </a:prstGeom>
            <a:solidFill>
              <a:srgbClr val="E1EFD8"/>
            </a:solidFill>
            <a:ln cap="flat" cmpd="sng" w="12700">
              <a:solidFill>
                <a:schemeClr val="accent6"/>
              </a:solidFill>
              <a:prstDash val="solid"/>
              <a:round/>
              <a:headEnd len="sm" w="sm" type="none"/>
              <a:tailEnd len="sm" w="sm" type="none"/>
            </a:ln>
            <a:effectLst>
              <a:outerShdw blurRad="50800" rotWithShape="0" algn="tl" dir="2700000" dist="38100">
                <a:srgbClr val="009972">
                  <a:alpha val="98823"/>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75" name="Google Shape;9575;p82"/>
            <p:cNvSpPr txBox="1"/>
            <p:nvPr/>
          </p:nvSpPr>
          <p:spPr>
            <a:xfrm>
              <a:off x="3034354" y="593020"/>
              <a:ext cx="1525500" cy="305400"/>
            </a:xfrm>
            <a:prstGeom prst="rect">
              <a:avLst/>
            </a:prstGeom>
            <a:noFill/>
            <a:ln>
              <a:noFill/>
            </a:ln>
          </p:spPr>
          <p:txBody>
            <a:bodyPr anchorCtr="0" anchor="t" bIns="34275" lIns="68575" spcFirstLastPara="1" rIns="68575" wrap="square" tIns="34275">
              <a:spAutoFit/>
            </a:bodyPr>
            <a:lstStyle/>
            <a:p>
              <a:pPr indent="0" lvl="0" marL="0" marR="0" rtl="0" algn="ctr">
                <a:lnSpc>
                  <a:spcPct val="114285"/>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switch info</a:t>
              </a:r>
              <a:endParaRPr sz="1100"/>
            </a:p>
          </p:txBody>
        </p:sp>
      </p:grpSp>
      <p:grpSp>
        <p:nvGrpSpPr>
          <p:cNvPr id="9576" name="Google Shape;9576;p82"/>
          <p:cNvGrpSpPr/>
          <p:nvPr/>
        </p:nvGrpSpPr>
        <p:grpSpPr>
          <a:xfrm>
            <a:off x="2106843" y="2517229"/>
            <a:ext cx="720317" cy="488379"/>
            <a:chOff x="3128876" y="457817"/>
            <a:chExt cx="1432326" cy="726754"/>
          </a:xfrm>
        </p:grpSpPr>
        <p:sp>
          <p:nvSpPr>
            <p:cNvPr id="9577" name="Google Shape;9577;p82"/>
            <p:cNvSpPr/>
            <p:nvPr/>
          </p:nvSpPr>
          <p:spPr>
            <a:xfrm>
              <a:off x="3128876" y="457817"/>
              <a:ext cx="1432326" cy="459826"/>
            </a:xfrm>
            <a:prstGeom prst="roundRect">
              <a:avLst>
                <a:gd fmla="val 16667" name="adj"/>
              </a:avLst>
            </a:prstGeom>
            <a:solidFill>
              <a:srgbClr val="E1EFD8"/>
            </a:solidFill>
            <a:ln cap="flat" cmpd="sng" w="12700">
              <a:solidFill>
                <a:schemeClr val="accent6"/>
              </a:solidFill>
              <a:prstDash val="solid"/>
              <a:round/>
              <a:headEnd len="sm" w="sm" type="none"/>
              <a:tailEnd len="sm" w="sm" type="none"/>
            </a:ln>
            <a:effectLst>
              <a:outerShdw blurRad="50800" rotWithShape="0" algn="tl" dir="2700000" dist="38100">
                <a:srgbClr val="009972">
                  <a:alpha val="98823"/>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78" name="Google Shape;9578;p82"/>
            <p:cNvSpPr txBox="1"/>
            <p:nvPr/>
          </p:nvSpPr>
          <p:spPr>
            <a:xfrm>
              <a:off x="3205754" y="541671"/>
              <a:ext cx="1287600" cy="642900"/>
            </a:xfrm>
            <a:prstGeom prst="rect">
              <a:avLst/>
            </a:prstGeom>
            <a:noFill/>
            <a:ln>
              <a:noFill/>
            </a:ln>
          </p:spPr>
          <p:txBody>
            <a:bodyPr anchorCtr="0" anchor="t" bIns="34275" lIns="68575" spcFirstLastPara="1" rIns="68575" wrap="square" tIns="34275">
              <a:spAutoFit/>
            </a:bodyPr>
            <a:lstStyle/>
            <a:p>
              <a:pPr indent="0" lvl="0" marL="0" marR="0" rtl="0" algn="ctr">
                <a:lnSpc>
                  <a:spcPct val="114285"/>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host info</a:t>
              </a:r>
              <a:endParaRPr sz="1100"/>
            </a:p>
          </p:txBody>
        </p:sp>
      </p:grpSp>
      <p:grpSp>
        <p:nvGrpSpPr>
          <p:cNvPr id="9579" name="Google Shape;9579;p82"/>
          <p:cNvGrpSpPr/>
          <p:nvPr/>
        </p:nvGrpSpPr>
        <p:grpSpPr>
          <a:xfrm>
            <a:off x="1011659" y="2146253"/>
            <a:ext cx="720317" cy="464454"/>
            <a:chOff x="3128876" y="457817"/>
            <a:chExt cx="1432326" cy="743840"/>
          </a:xfrm>
        </p:grpSpPr>
        <p:sp>
          <p:nvSpPr>
            <p:cNvPr id="9580" name="Google Shape;9580;p82"/>
            <p:cNvSpPr/>
            <p:nvPr/>
          </p:nvSpPr>
          <p:spPr>
            <a:xfrm>
              <a:off x="3128876" y="457817"/>
              <a:ext cx="1432326" cy="459826"/>
            </a:xfrm>
            <a:prstGeom prst="roundRect">
              <a:avLst>
                <a:gd fmla="val 16667" name="adj"/>
              </a:avLst>
            </a:prstGeom>
            <a:solidFill>
              <a:srgbClr val="E1EFD8"/>
            </a:solidFill>
            <a:ln cap="flat" cmpd="sng" w="12700">
              <a:solidFill>
                <a:schemeClr val="accent6"/>
              </a:solidFill>
              <a:prstDash val="solid"/>
              <a:round/>
              <a:headEnd len="sm" w="sm" type="none"/>
              <a:tailEnd len="sm" w="sm" type="none"/>
            </a:ln>
            <a:effectLst>
              <a:outerShdw blurRad="50800" rotWithShape="0" algn="tl" dir="2700000" dist="38100">
                <a:srgbClr val="009972">
                  <a:alpha val="98823"/>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81" name="Google Shape;9581;p82"/>
            <p:cNvSpPr txBox="1"/>
            <p:nvPr/>
          </p:nvSpPr>
          <p:spPr>
            <a:xfrm>
              <a:off x="3198565" y="509557"/>
              <a:ext cx="1302000" cy="692100"/>
            </a:xfrm>
            <a:prstGeom prst="rect">
              <a:avLst/>
            </a:prstGeom>
            <a:noFill/>
            <a:ln>
              <a:noFill/>
            </a:ln>
          </p:spPr>
          <p:txBody>
            <a:bodyPr anchorCtr="0" anchor="t" bIns="34275" lIns="68575" spcFirstLastPara="1" rIns="68575" wrap="square" tIns="34275">
              <a:spAutoFit/>
            </a:bodyPr>
            <a:lstStyle/>
            <a:p>
              <a:pPr indent="0" lvl="0" marL="0" marR="0" rtl="0" algn="ctr">
                <a:lnSpc>
                  <a:spcPct val="114285"/>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statistics</a:t>
              </a:r>
              <a:endParaRPr sz="1100"/>
            </a:p>
          </p:txBody>
        </p:sp>
      </p:grpSp>
      <p:grpSp>
        <p:nvGrpSpPr>
          <p:cNvPr id="9582" name="Google Shape;9582;p82"/>
          <p:cNvGrpSpPr/>
          <p:nvPr/>
        </p:nvGrpSpPr>
        <p:grpSpPr>
          <a:xfrm>
            <a:off x="3057429" y="2136213"/>
            <a:ext cx="774717" cy="477328"/>
            <a:chOff x="3099264" y="457817"/>
            <a:chExt cx="1540500" cy="722676"/>
          </a:xfrm>
        </p:grpSpPr>
        <p:sp>
          <p:nvSpPr>
            <p:cNvPr id="9583" name="Google Shape;9583;p82"/>
            <p:cNvSpPr/>
            <p:nvPr/>
          </p:nvSpPr>
          <p:spPr>
            <a:xfrm>
              <a:off x="3128876" y="457817"/>
              <a:ext cx="1432326" cy="459826"/>
            </a:xfrm>
            <a:prstGeom prst="roundRect">
              <a:avLst>
                <a:gd fmla="val 16667" name="adj"/>
              </a:avLst>
            </a:prstGeom>
            <a:solidFill>
              <a:srgbClr val="E1EFD8"/>
            </a:solidFill>
            <a:ln cap="flat" cmpd="sng" w="12700">
              <a:solidFill>
                <a:schemeClr val="accent6"/>
              </a:solidFill>
              <a:prstDash val="solid"/>
              <a:round/>
              <a:headEnd len="sm" w="sm" type="none"/>
              <a:tailEnd len="sm" w="sm" type="none"/>
            </a:ln>
            <a:effectLst>
              <a:outerShdw blurRad="50800" rotWithShape="0" algn="tl" dir="2700000" dist="38100">
                <a:srgbClr val="009972">
                  <a:alpha val="98823"/>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84" name="Google Shape;9584;p82"/>
            <p:cNvSpPr txBox="1"/>
            <p:nvPr/>
          </p:nvSpPr>
          <p:spPr>
            <a:xfrm>
              <a:off x="3099264" y="526493"/>
              <a:ext cx="1540500" cy="654000"/>
            </a:xfrm>
            <a:prstGeom prst="rect">
              <a:avLst/>
            </a:prstGeom>
            <a:noFill/>
            <a:ln>
              <a:noFill/>
            </a:ln>
          </p:spPr>
          <p:txBody>
            <a:bodyPr anchorCtr="0" anchor="t" bIns="34275" lIns="68575" spcFirstLastPara="1" rIns="68575" wrap="square" tIns="34275">
              <a:spAutoFit/>
            </a:bodyPr>
            <a:lstStyle/>
            <a:p>
              <a:pPr indent="0" lvl="0" marL="0" marR="0" rtl="0" algn="ctr">
                <a:lnSpc>
                  <a:spcPct val="114285"/>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flow tables</a:t>
              </a:r>
              <a:endParaRPr sz="1100"/>
            </a:p>
          </p:txBody>
        </p:sp>
      </p:grpSp>
      <p:sp>
        <p:nvSpPr>
          <p:cNvPr id="9585" name="Google Shape;9585;p82"/>
          <p:cNvSpPr txBox="1"/>
          <p:nvPr/>
        </p:nvSpPr>
        <p:spPr>
          <a:xfrm>
            <a:off x="2464081" y="1862782"/>
            <a:ext cx="427800" cy="438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2400">
                <a:solidFill>
                  <a:srgbClr val="47FFD0"/>
                </a:solidFill>
                <a:latin typeface="Arial"/>
                <a:ea typeface="Arial"/>
                <a:cs typeface="Arial"/>
                <a:sym typeface="Arial"/>
              </a:rPr>
              <a:t>…  </a:t>
            </a:r>
            <a:endParaRPr sz="1100"/>
          </a:p>
        </p:txBody>
      </p:sp>
      <p:sp>
        <p:nvSpPr>
          <p:cNvPr id="9586" name="Google Shape;9586;p82"/>
          <p:cNvSpPr txBox="1"/>
          <p:nvPr/>
        </p:nvSpPr>
        <p:spPr>
          <a:xfrm>
            <a:off x="2873972" y="2340380"/>
            <a:ext cx="446400" cy="438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2400">
                <a:solidFill>
                  <a:srgbClr val="47FFD0"/>
                </a:solidFill>
                <a:latin typeface="Arial"/>
                <a:ea typeface="Arial"/>
                <a:cs typeface="Arial"/>
                <a:sym typeface="Arial"/>
              </a:rPr>
              <a:t>…  </a:t>
            </a:r>
            <a:endParaRPr sz="1100"/>
          </a:p>
        </p:txBody>
      </p:sp>
      <p:grpSp>
        <p:nvGrpSpPr>
          <p:cNvPr id="9587" name="Google Shape;9587;p82"/>
          <p:cNvGrpSpPr/>
          <p:nvPr/>
        </p:nvGrpSpPr>
        <p:grpSpPr>
          <a:xfrm>
            <a:off x="1427385" y="3081882"/>
            <a:ext cx="943043" cy="432107"/>
            <a:chOff x="3128876" y="457775"/>
            <a:chExt cx="1432326" cy="923700"/>
          </a:xfrm>
        </p:grpSpPr>
        <p:sp>
          <p:nvSpPr>
            <p:cNvPr id="9588" name="Google Shape;9588;p82"/>
            <p:cNvSpPr/>
            <p:nvPr/>
          </p:nvSpPr>
          <p:spPr>
            <a:xfrm>
              <a:off x="3128876" y="457817"/>
              <a:ext cx="1432326" cy="459826"/>
            </a:xfrm>
            <a:prstGeom prst="roundRect">
              <a:avLst>
                <a:gd fmla="val 16667" name="adj"/>
              </a:avLst>
            </a:prstGeom>
            <a:solidFill>
              <a:srgbClr val="E1EFD8"/>
            </a:solidFill>
            <a:ln cap="flat" cmpd="sng" w="12700">
              <a:solidFill>
                <a:schemeClr val="accent6"/>
              </a:solidFill>
              <a:prstDash val="solid"/>
              <a:round/>
              <a:headEnd len="sm" w="sm" type="none"/>
              <a:tailEnd len="sm" w="sm" type="none"/>
            </a:ln>
            <a:effectLst>
              <a:outerShdw blurRad="50800" rotWithShape="0" algn="tl" dir="2700000" dist="38100">
                <a:srgbClr val="009972">
                  <a:alpha val="98823"/>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89" name="Google Shape;9589;p82"/>
            <p:cNvSpPr txBox="1"/>
            <p:nvPr/>
          </p:nvSpPr>
          <p:spPr>
            <a:xfrm>
              <a:off x="3278378" y="457775"/>
              <a:ext cx="1142400" cy="923700"/>
            </a:xfrm>
            <a:prstGeom prst="rect">
              <a:avLst/>
            </a:prstGeom>
            <a:noFill/>
            <a:ln>
              <a:noFill/>
            </a:ln>
          </p:spPr>
          <p:txBody>
            <a:bodyPr anchorCtr="0" anchor="t" bIns="34275" lIns="68575" spcFirstLastPara="1" rIns="68575" wrap="square" tIns="34275">
              <a:spAutoFit/>
            </a:bodyPr>
            <a:lstStyle/>
            <a:p>
              <a:pPr indent="0" lvl="0" marL="0" marR="0" rtl="0" algn="ctr">
                <a:lnSpc>
                  <a:spcPct val="114285"/>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OpenFlow</a:t>
              </a:r>
              <a:endParaRPr sz="1100"/>
            </a:p>
          </p:txBody>
        </p:sp>
      </p:grpSp>
      <p:grpSp>
        <p:nvGrpSpPr>
          <p:cNvPr id="9590" name="Google Shape;9590;p82"/>
          <p:cNvGrpSpPr/>
          <p:nvPr/>
        </p:nvGrpSpPr>
        <p:grpSpPr>
          <a:xfrm>
            <a:off x="2829633" y="3085460"/>
            <a:ext cx="933590" cy="445508"/>
            <a:chOff x="3128876" y="457817"/>
            <a:chExt cx="1432326" cy="888529"/>
          </a:xfrm>
        </p:grpSpPr>
        <p:sp>
          <p:nvSpPr>
            <p:cNvPr id="9591" name="Google Shape;9591;p82"/>
            <p:cNvSpPr/>
            <p:nvPr/>
          </p:nvSpPr>
          <p:spPr>
            <a:xfrm>
              <a:off x="3128876" y="457817"/>
              <a:ext cx="1432326" cy="459826"/>
            </a:xfrm>
            <a:prstGeom prst="roundRect">
              <a:avLst>
                <a:gd fmla="val 16667" name="adj"/>
              </a:avLst>
            </a:prstGeom>
            <a:solidFill>
              <a:srgbClr val="E1EFD8"/>
            </a:solidFill>
            <a:ln cap="flat" cmpd="sng" w="12700">
              <a:solidFill>
                <a:schemeClr val="accent6"/>
              </a:solidFill>
              <a:prstDash val="solid"/>
              <a:round/>
              <a:headEnd len="sm" w="sm" type="none"/>
              <a:tailEnd len="sm" w="sm" type="none"/>
            </a:ln>
            <a:effectLst>
              <a:outerShdw blurRad="50800" rotWithShape="0" algn="tl" dir="2700000" dist="38100">
                <a:srgbClr val="009972">
                  <a:alpha val="98823"/>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2" name="Google Shape;9592;p82"/>
            <p:cNvSpPr txBox="1"/>
            <p:nvPr/>
          </p:nvSpPr>
          <p:spPr>
            <a:xfrm>
              <a:off x="3446730" y="484746"/>
              <a:ext cx="805800" cy="861600"/>
            </a:xfrm>
            <a:prstGeom prst="rect">
              <a:avLst/>
            </a:prstGeom>
            <a:noFill/>
            <a:ln>
              <a:noFill/>
            </a:ln>
          </p:spPr>
          <p:txBody>
            <a:bodyPr anchorCtr="0" anchor="t" bIns="34275" lIns="68575" spcFirstLastPara="1" rIns="68575" wrap="square" tIns="34275">
              <a:spAutoFit/>
            </a:bodyPr>
            <a:lstStyle/>
            <a:p>
              <a:pPr indent="0" lvl="0" marL="0" marR="0" rtl="0" algn="ctr">
                <a:lnSpc>
                  <a:spcPct val="114285"/>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SNMP</a:t>
              </a:r>
              <a:endParaRPr sz="1100"/>
            </a:p>
          </p:txBody>
        </p:sp>
      </p:grpSp>
      <p:sp>
        <p:nvSpPr>
          <p:cNvPr id="9593" name="Google Shape;9593;p82"/>
          <p:cNvSpPr txBox="1"/>
          <p:nvPr/>
        </p:nvSpPr>
        <p:spPr>
          <a:xfrm>
            <a:off x="2366476" y="2837975"/>
            <a:ext cx="446400" cy="438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2400">
                <a:solidFill>
                  <a:srgbClr val="47FFD0"/>
                </a:solidFill>
                <a:latin typeface="Arial"/>
                <a:ea typeface="Arial"/>
                <a:cs typeface="Arial"/>
                <a:sym typeface="Arial"/>
              </a:rPr>
              <a:t>…  </a:t>
            </a:r>
            <a:endParaRPr sz="1100"/>
          </a:p>
        </p:txBody>
      </p:sp>
      <p:sp>
        <p:nvSpPr>
          <p:cNvPr id="9594" name="Google Shape;9594;p82"/>
          <p:cNvSpPr/>
          <p:nvPr/>
        </p:nvSpPr>
        <p:spPr>
          <a:xfrm>
            <a:off x="950914" y="1564723"/>
            <a:ext cx="3158400" cy="431100"/>
          </a:xfrm>
          <a:prstGeom prst="roundRect">
            <a:avLst>
              <a:gd fmla="val 16667" name="adj"/>
            </a:avLst>
          </a:prstGeom>
          <a:solidFill>
            <a:srgbClr val="60C89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595" name="Google Shape;9595;p82"/>
          <p:cNvGrpSpPr/>
          <p:nvPr/>
        </p:nvGrpSpPr>
        <p:grpSpPr>
          <a:xfrm>
            <a:off x="984825" y="1592510"/>
            <a:ext cx="810214" cy="432000"/>
            <a:chOff x="3034225" y="436756"/>
            <a:chExt cx="1526977" cy="576000"/>
          </a:xfrm>
        </p:grpSpPr>
        <p:sp>
          <p:nvSpPr>
            <p:cNvPr id="9596" name="Google Shape;9596;p82"/>
            <p:cNvSpPr/>
            <p:nvPr/>
          </p:nvSpPr>
          <p:spPr>
            <a:xfrm>
              <a:off x="3128876" y="457817"/>
              <a:ext cx="1432326" cy="459826"/>
            </a:xfrm>
            <a:prstGeom prst="roundRect">
              <a:avLst>
                <a:gd fmla="val 16667" name="adj"/>
              </a:avLst>
            </a:prstGeom>
            <a:solidFill>
              <a:srgbClr val="E1EFD8"/>
            </a:solidFill>
            <a:ln cap="flat" cmpd="sng" w="12700">
              <a:solidFill>
                <a:schemeClr val="accent6"/>
              </a:solidFill>
              <a:prstDash val="solid"/>
              <a:round/>
              <a:headEnd len="sm" w="sm" type="none"/>
              <a:tailEnd len="sm" w="sm" type="none"/>
            </a:ln>
            <a:effectLst>
              <a:outerShdw blurRad="50800" rotWithShape="0" algn="tl" dir="2700000" dist="38100">
                <a:srgbClr val="009972">
                  <a:alpha val="98823"/>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7" name="Google Shape;9597;p82"/>
            <p:cNvSpPr txBox="1"/>
            <p:nvPr/>
          </p:nvSpPr>
          <p:spPr>
            <a:xfrm>
              <a:off x="3034225" y="436756"/>
              <a:ext cx="1461300" cy="576000"/>
            </a:xfrm>
            <a:prstGeom prst="rect">
              <a:avLst/>
            </a:prstGeom>
            <a:noFill/>
            <a:ln>
              <a:noFill/>
            </a:ln>
          </p:spPr>
          <p:txBody>
            <a:bodyPr anchorCtr="0" anchor="t" bIns="34275" lIns="68575" spcFirstLastPara="1" rIns="68575" wrap="square" tIns="34275">
              <a:spAutoFit/>
            </a:bodyPr>
            <a:lstStyle/>
            <a:p>
              <a:pPr indent="0" lvl="0" marL="0" marR="0" rtl="0" algn="ctr">
                <a:lnSpc>
                  <a:spcPct val="114285"/>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network graph</a:t>
              </a:r>
              <a:endParaRPr sz="1100"/>
            </a:p>
          </p:txBody>
        </p:sp>
      </p:grpSp>
      <p:grpSp>
        <p:nvGrpSpPr>
          <p:cNvPr id="9598" name="Google Shape;9598;p82"/>
          <p:cNvGrpSpPr/>
          <p:nvPr/>
        </p:nvGrpSpPr>
        <p:grpSpPr>
          <a:xfrm>
            <a:off x="3251572" y="1608145"/>
            <a:ext cx="775366" cy="344869"/>
            <a:chOff x="3103238" y="457817"/>
            <a:chExt cx="1461300" cy="459826"/>
          </a:xfrm>
        </p:grpSpPr>
        <p:sp>
          <p:nvSpPr>
            <p:cNvPr id="9599" name="Google Shape;9599;p82"/>
            <p:cNvSpPr/>
            <p:nvPr/>
          </p:nvSpPr>
          <p:spPr>
            <a:xfrm>
              <a:off x="3128876" y="457817"/>
              <a:ext cx="1432326" cy="459826"/>
            </a:xfrm>
            <a:prstGeom prst="roundRect">
              <a:avLst>
                <a:gd fmla="val 16667" name="adj"/>
              </a:avLst>
            </a:prstGeom>
            <a:solidFill>
              <a:srgbClr val="E1EFD8"/>
            </a:solidFill>
            <a:ln cap="flat" cmpd="sng" w="12700">
              <a:solidFill>
                <a:schemeClr val="accent6"/>
              </a:solidFill>
              <a:prstDash val="solid"/>
              <a:round/>
              <a:headEnd len="sm" w="sm" type="none"/>
              <a:tailEnd len="sm" w="sm" type="none"/>
            </a:ln>
            <a:effectLst>
              <a:outerShdw blurRad="50800" rotWithShape="0" algn="tl" dir="2700000" dist="38100">
                <a:srgbClr val="009972">
                  <a:alpha val="98823"/>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00" name="Google Shape;9600;p82"/>
            <p:cNvSpPr txBox="1"/>
            <p:nvPr/>
          </p:nvSpPr>
          <p:spPr>
            <a:xfrm>
              <a:off x="3103238" y="553253"/>
              <a:ext cx="1461300" cy="318000"/>
            </a:xfrm>
            <a:prstGeom prst="rect">
              <a:avLst/>
            </a:prstGeom>
            <a:noFill/>
            <a:ln>
              <a:noFill/>
            </a:ln>
          </p:spPr>
          <p:txBody>
            <a:bodyPr anchorCtr="0" anchor="t" bIns="34275" lIns="68575" spcFirstLastPara="1" rIns="68575" wrap="square" tIns="34275">
              <a:spAutoFit/>
            </a:bodyPr>
            <a:lstStyle/>
            <a:p>
              <a:pPr indent="0" lvl="0" marL="0" marR="0" rtl="0" algn="ctr">
                <a:lnSpc>
                  <a:spcPct val="114285"/>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intent</a:t>
              </a:r>
              <a:endParaRPr sz="1100"/>
            </a:p>
          </p:txBody>
        </p:sp>
      </p:grpSp>
      <p:grpSp>
        <p:nvGrpSpPr>
          <p:cNvPr id="9601" name="Google Shape;9601;p82"/>
          <p:cNvGrpSpPr/>
          <p:nvPr/>
        </p:nvGrpSpPr>
        <p:grpSpPr>
          <a:xfrm>
            <a:off x="2097258" y="1604669"/>
            <a:ext cx="775366" cy="432000"/>
            <a:chOff x="3128334" y="454512"/>
            <a:chExt cx="1461300" cy="576000"/>
          </a:xfrm>
        </p:grpSpPr>
        <p:sp>
          <p:nvSpPr>
            <p:cNvPr id="9602" name="Google Shape;9602;p82"/>
            <p:cNvSpPr/>
            <p:nvPr/>
          </p:nvSpPr>
          <p:spPr>
            <a:xfrm>
              <a:off x="3128876" y="457817"/>
              <a:ext cx="1432326" cy="459826"/>
            </a:xfrm>
            <a:prstGeom prst="roundRect">
              <a:avLst>
                <a:gd fmla="val 16667" name="adj"/>
              </a:avLst>
            </a:prstGeom>
            <a:solidFill>
              <a:srgbClr val="E1EFD8"/>
            </a:solidFill>
            <a:ln cap="flat" cmpd="sng" w="12700">
              <a:solidFill>
                <a:schemeClr val="accent6"/>
              </a:solidFill>
              <a:prstDash val="solid"/>
              <a:round/>
              <a:headEnd len="sm" w="sm" type="none"/>
              <a:tailEnd len="sm" w="sm" type="none"/>
            </a:ln>
            <a:effectLst>
              <a:outerShdw blurRad="50800" rotWithShape="0" algn="tl" dir="2700000" dist="38100">
                <a:srgbClr val="009972">
                  <a:alpha val="98823"/>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03" name="Google Shape;9603;p82"/>
            <p:cNvSpPr txBox="1"/>
            <p:nvPr/>
          </p:nvSpPr>
          <p:spPr>
            <a:xfrm>
              <a:off x="3128334" y="454512"/>
              <a:ext cx="1461300" cy="576000"/>
            </a:xfrm>
            <a:prstGeom prst="rect">
              <a:avLst/>
            </a:prstGeom>
            <a:noFill/>
            <a:ln>
              <a:noFill/>
            </a:ln>
          </p:spPr>
          <p:txBody>
            <a:bodyPr anchorCtr="0" anchor="t" bIns="34275" lIns="68575" spcFirstLastPara="1" rIns="68575" wrap="square" tIns="34275">
              <a:spAutoFit/>
            </a:bodyPr>
            <a:lstStyle/>
            <a:p>
              <a:pPr indent="0" lvl="0" marL="0" marR="0" rtl="0" algn="ctr">
                <a:lnSpc>
                  <a:spcPct val="114285"/>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RESTful</a:t>
              </a:r>
              <a:endParaRPr sz="1100"/>
            </a:p>
            <a:p>
              <a:pPr indent="0" lvl="0" marL="0" marR="0" rtl="0" algn="ctr">
                <a:lnSpc>
                  <a:spcPct val="114285"/>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API</a:t>
              </a:r>
              <a:endParaRPr sz="1100"/>
            </a:p>
          </p:txBody>
        </p:sp>
      </p:grpSp>
      <p:sp>
        <p:nvSpPr>
          <p:cNvPr id="9604" name="Google Shape;9604;p82"/>
          <p:cNvSpPr txBox="1"/>
          <p:nvPr/>
        </p:nvSpPr>
        <p:spPr>
          <a:xfrm>
            <a:off x="2875424" y="1459075"/>
            <a:ext cx="471000" cy="438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2400">
                <a:solidFill>
                  <a:srgbClr val="47FFD0"/>
                </a:solidFill>
                <a:latin typeface="Arial"/>
                <a:ea typeface="Arial"/>
                <a:cs typeface="Arial"/>
                <a:sym typeface="Arial"/>
              </a:rPr>
              <a:t>…  </a:t>
            </a:r>
            <a:endParaRPr sz="1100"/>
          </a:p>
        </p:txBody>
      </p:sp>
      <p:cxnSp>
        <p:nvCxnSpPr>
          <p:cNvPr id="9605" name="Google Shape;9605;p82"/>
          <p:cNvCxnSpPr/>
          <p:nvPr/>
        </p:nvCxnSpPr>
        <p:spPr>
          <a:xfrm>
            <a:off x="1011072" y="1434398"/>
            <a:ext cx="3088200" cy="0"/>
          </a:xfrm>
          <a:prstGeom prst="straightConnector1">
            <a:avLst/>
          </a:prstGeom>
          <a:solidFill>
            <a:srgbClr val="00CC99"/>
          </a:solidFill>
          <a:ln cap="flat" cmpd="sng" w="19050">
            <a:solidFill>
              <a:srgbClr val="000000"/>
            </a:solidFill>
            <a:prstDash val="dash"/>
            <a:round/>
            <a:headEnd len="sm" w="sm" type="none"/>
            <a:tailEnd len="sm" w="sm" type="none"/>
          </a:ln>
        </p:spPr>
      </p:cxnSp>
      <p:sp>
        <p:nvSpPr>
          <p:cNvPr id="9606" name="Google Shape;9606;p82"/>
          <p:cNvSpPr/>
          <p:nvPr/>
        </p:nvSpPr>
        <p:spPr>
          <a:xfrm>
            <a:off x="1001844" y="3793082"/>
            <a:ext cx="3043068" cy="1044773"/>
          </a:xfrm>
          <a:custGeom>
            <a:rect b="b" l="l" r="r" t="t"/>
            <a:pathLst>
              <a:path extrusionOk="0" h="933" w="1794">
                <a:moveTo>
                  <a:pt x="6" y="483"/>
                </a:moveTo>
                <a:cubicBezTo>
                  <a:pt x="0" y="365"/>
                  <a:pt x="16" y="189"/>
                  <a:pt x="108" y="125"/>
                </a:cubicBezTo>
                <a:cubicBezTo>
                  <a:pt x="200" y="61"/>
                  <a:pt x="389" y="116"/>
                  <a:pt x="559" y="100"/>
                </a:cubicBezTo>
                <a:cubicBezTo>
                  <a:pt x="729" y="84"/>
                  <a:pt x="935" y="0"/>
                  <a:pt x="1128" y="29"/>
                </a:cubicBezTo>
                <a:cubicBezTo>
                  <a:pt x="1321" y="58"/>
                  <a:pt x="1638" y="142"/>
                  <a:pt x="1716" y="275"/>
                </a:cubicBezTo>
                <a:cubicBezTo>
                  <a:pt x="1794" y="408"/>
                  <a:pt x="1652" y="721"/>
                  <a:pt x="1596" y="827"/>
                </a:cubicBezTo>
                <a:cubicBezTo>
                  <a:pt x="1540" y="933"/>
                  <a:pt x="1506" y="894"/>
                  <a:pt x="1380" y="911"/>
                </a:cubicBezTo>
                <a:cubicBezTo>
                  <a:pt x="1254" y="928"/>
                  <a:pt x="1001" y="929"/>
                  <a:pt x="840" y="929"/>
                </a:cubicBezTo>
                <a:cubicBezTo>
                  <a:pt x="679" y="929"/>
                  <a:pt x="530" y="927"/>
                  <a:pt x="414" y="911"/>
                </a:cubicBezTo>
                <a:cubicBezTo>
                  <a:pt x="298" y="895"/>
                  <a:pt x="211" y="903"/>
                  <a:pt x="143" y="832"/>
                </a:cubicBezTo>
                <a:cubicBezTo>
                  <a:pt x="75" y="761"/>
                  <a:pt x="4" y="624"/>
                  <a:pt x="6" y="483"/>
                </a:cubicBezTo>
                <a:close/>
              </a:path>
            </a:pathLst>
          </a:custGeom>
          <a:solidFill>
            <a:srgbClr val="66CC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cxnSp>
        <p:nvCxnSpPr>
          <p:cNvPr id="9607" name="Google Shape;9607;p82"/>
          <p:cNvCxnSpPr/>
          <p:nvPr/>
        </p:nvCxnSpPr>
        <p:spPr>
          <a:xfrm>
            <a:off x="1806484" y="4310154"/>
            <a:ext cx="1238400" cy="104100"/>
          </a:xfrm>
          <a:prstGeom prst="straightConnector1">
            <a:avLst/>
          </a:prstGeom>
          <a:solidFill>
            <a:srgbClr val="00CC99"/>
          </a:solidFill>
          <a:ln cap="flat" cmpd="sng" w="9525">
            <a:solidFill>
              <a:srgbClr val="7F7F7F"/>
            </a:solidFill>
            <a:prstDash val="solid"/>
            <a:round/>
            <a:headEnd len="sm" w="sm" type="none"/>
            <a:tailEnd len="sm" w="sm" type="none"/>
          </a:ln>
        </p:spPr>
      </p:cxnSp>
      <p:cxnSp>
        <p:nvCxnSpPr>
          <p:cNvPr id="9608" name="Google Shape;9608;p82"/>
          <p:cNvCxnSpPr>
            <a:endCxn id="9609" idx="1"/>
          </p:cNvCxnSpPr>
          <p:nvPr/>
        </p:nvCxnSpPr>
        <p:spPr>
          <a:xfrm>
            <a:off x="1814081" y="4352670"/>
            <a:ext cx="238500" cy="290700"/>
          </a:xfrm>
          <a:prstGeom prst="straightConnector1">
            <a:avLst/>
          </a:prstGeom>
          <a:solidFill>
            <a:srgbClr val="00CC99"/>
          </a:solidFill>
          <a:ln cap="flat" cmpd="sng" w="9525">
            <a:solidFill>
              <a:srgbClr val="7F7F7F"/>
            </a:solidFill>
            <a:prstDash val="solid"/>
            <a:round/>
            <a:headEnd len="sm" w="sm" type="none"/>
            <a:tailEnd len="sm" w="sm" type="none"/>
          </a:ln>
        </p:spPr>
      </p:cxnSp>
      <p:cxnSp>
        <p:nvCxnSpPr>
          <p:cNvPr id="9610" name="Google Shape;9610;p82"/>
          <p:cNvCxnSpPr>
            <a:stCxn id="9611" idx="3"/>
          </p:cNvCxnSpPr>
          <p:nvPr/>
        </p:nvCxnSpPr>
        <p:spPr>
          <a:xfrm>
            <a:off x="2790447" y="4077693"/>
            <a:ext cx="249900" cy="315900"/>
          </a:xfrm>
          <a:prstGeom prst="straightConnector1">
            <a:avLst/>
          </a:prstGeom>
          <a:solidFill>
            <a:srgbClr val="00CC99"/>
          </a:solidFill>
          <a:ln cap="flat" cmpd="sng" w="9525">
            <a:solidFill>
              <a:srgbClr val="7F7F7F"/>
            </a:solidFill>
            <a:prstDash val="solid"/>
            <a:round/>
            <a:headEnd len="sm" w="sm" type="none"/>
            <a:tailEnd len="sm" w="sm" type="none"/>
          </a:ln>
        </p:spPr>
      </p:cxnSp>
      <p:cxnSp>
        <p:nvCxnSpPr>
          <p:cNvPr id="9612" name="Google Shape;9612;p82"/>
          <p:cNvCxnSpPr/>
          <p:nvPr/>
        </p:nvCxnSpPr>
        <p:spPr>
          <a:xfrm flipH="1" rot="10800000">
            <a:off x="2398718" y="4457992"/>
            <a:ext cx="646200" cy="206700"/>
          </a:xfrm>
          <a:prstGeom prst="straightConnector1">
            <a:avLst/>
          </a:prstGeom>
          <a:solidFill>
            <a:srgbClr val="00CC99"/>
          </a:solidFill>
          <a:ln cap="flat" cmpd="sng" w="9525">
            <a:solidFill>
              <a:srgbClr val="7F7F7F"/>
            </a:solidFill>
            <a:prstDash val="solid"/>
            <a:round/>
            <a:headEnd len="sm" w="sm" type="none"/>
            <a:tailEnd len="sm" w="sm" type="none"/>
          </a:ln>
        </p:spPr>
      </p:cxnSp>
      <p:sp>
        <p:nvSpPr>
          <p:cNvPr id="9613" name="Google Shape;9613;p82"/>
          <p:cNvSpPr/>
          <p:nvPr/>
        </p:nvSpPr>
        <p:spPr>
          <a:xfrm rot="5400000">
            <a:off x="2097802" y="305386"/>
            <a:ext cx="473400" cy="1676400"/>
          </a:xfrm>
          <a:prstGeom prst="ellipse">
            <a:avLst/>
          </a:prstGeom>
          <a:solidFill>
            <a:srgbClr val="E1EFD8"/>
          </a:solidFill>
          <a:ln>
            <a:noFill/>
          </a:ln>
          <a:effectLst>
            <a:outerShdw blurRad="50800" rotWithShape="0" algn="bl" dir="18900000" dist="38100">
              <a:srgbClr val="548135">
                <a:alpha val="40000"/>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14" name="Google Shape;9614;p82"/>
          <p:cNvSpPr txBox="1"/>
          <p:nvPr/>
        </p:nvSpPr>
        <p:spPr>
          <a:xfrm>
            <a:off x="1601513" y="992681"/>
            <a:ext cx="1460700" cy="4386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lang="en-US" sz="1200">
                <a:solidFill>
                  <a:srgbClr val="000000"/>
                </a:solidFill>
                <a:latin typeface="Arial"/>
                <a:ea typeface="Arial"/>
                <a:cs typeface="Arial"/>
                <a:sym typeface="Arial"/>
              </a:rPr>
              <a:t>Dijkstra’s link-state </a:t>
            </a:r>
            <a:endParaRPr sz="1100"/>
          </a:p>
          <a:p>
            <a:pPr indent="0" lvl="0" marL="0" marR="0" rtl="0" algn="ctr">
              <a:lnSpc>
                <a:spcPct val="100000"/>
              </a:lnSpc>
              <a:spcBef>
                <a:spcPts val="0"/>
              </a:spcBef>
              <a:spcAft>
                <a:spcPts val="0"/>
              </a:spcAft>
              <a:buNone/>
            </a:pPr>
            <a:r>
              <a:rPr lang="en-US" sz="1200">
                <a:solidFill>
                  <a:srgbClr val="000000"/>
                </a:solidFill>
                <a:latin typeface="Arial"/>
                <a:ea typeface="Arial"/>
                <a:cs typeface="Arial"/>
                <a:sym typeface="Arial"/>
              </a:rPr>
              <a:t>routing</a:t>
            </a:r>
            <a:endParaRPr sz="1100"/>
          </a:p>
        </p:txBody>
      </p:sp>
      <p:grpSp>
        <p:nvGrpSpPr>
          <p:cNvPr id="9615" name="Google Shape;9615;p82"/>
          <p:cNvGrpSpPr/>
          <p:nvPr/>
        </p:nvGrpSpPr>
        <p:grpSpPr>
          <a:xfrm>
            <a:off x="1311376" y="4143028"/>
            <a:ext cx="515530" cy="352812"/>
            <a:chOff x="1736090" y="2893762"/>
            <a:chExt cx="565150" cy="340093"/>
          </a:xfrm>
        </p:grpSpPr>
        <p:grpSp>
          <p:nvGrpSpPr>
            <p:cNvPr id="9616" name="Google Shape;9616;p82"/>
            <p:cNvGrpSpPr/>
            <p:nvPr/>
          </p:nvGrpSpPr>
          <p:grpSpPr>
            <a:xfrm>
              <a:off x="1736090" y="2893762"/>
              <a:ext cx="565150" cy="292100"/>
              <a:chOff x="1871277" y="1576300"/>
              <a:chExt cx="1128371" cy="437861"/>
            </a:xfrm>
          </p:grpSpPr>
          <p:sp>
            <p:nvSpPr>
              <p:cNvPr id="9617" name="Google Shape;9617;p82"/>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618" name="Google Shape;9618;p82"/>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619" name="Google Shape;9619;p82"/>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620" name="Google Shape;9620;p82"/>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621" name="Google Shape;9621;p82"/>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622" name="Google Shape;9622;p82"/>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623" name="Google Shape;9623;p82"/>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9624" name="Google Shape;9624;p82"/>
              <p:cNvCxnSpPr>
                <a:endCxn id="9619"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9625" name="Google Shape;9625;p82"/>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9626" name="Google Shape;9626;p82"/>
            <p:cNvGrpSpPr/>
            <p:nvPr/>
          </p:nvGrpSpPr>
          <p:grpSpPr>
            <a:xfrm>
              <a:off x="1828502" y="2944584"/>
              <a:ext cx="374530" cy="289271"/>
              <a:chOff x="725185" y="1779875"/>
              <a:chExt cx="374530" cy="289271"/>
            </a:xfrm>
          </p:grpSpPr>
          <p:sp>
            <p:nvSpPr>
              <p:cNvPr id="9627" name="Google Shape;9627;p82"/>
              <p:cNvSpPr/>
              <p:nvPr/>
            </p:nvSpPr>
            <p:spPr>
              <a:xfrm>
                <a:off x="741398" y="1850752"/>
                <a:ext cx="356365" cy="168450"/>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628" name="Google Shape;9628;p82"/>
              <p:cNvSpPr txBox="1"/>
              <p:nvPr/>
            </p:nvSpPr>
            <p:spPr>
              <a:xfrm>
                <a:off x="725185" y="1779875"/>
                <a:ext cx="374530" cy="289271"/>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s1</a:t>
                </a:r>
                <a:endParaRPr sz="1100"/>
              </a:p>
            </p:txBody>
          </p:sp>
        </p:grpSp>
      </p:grpSp>
      <p:grpSp>
        <p:nvGrpSpPr>
          <p:cNvPr id="9629" name="Google Shape;9629;p82"/>
          <p:cNvGrpSpPr/>
          <p:nvPr/>
        </p:nvGrpSpPr>
        <p:grpSpPr>
          <a:xfrm>
            <a:off x="2274917" y="3924533"/>
            <a:ext cx="515530" cy="352810"/>
            <a:chOff x="1736090" y="2893762"/>
            <a:chExt cx="565150" cy="340091"/>
          </a:xfrm>
        </p:grpSpPr>
        <p:grpSp>
          <p:nvGrpSpPr>
            <p:cNvPr id="9630" name="Google Shape;9630;p82"/>
            <p:cNvGrpSpPr/>
            <p:nvPr/>
          </p:nvGrpSpPr>
          <p:grpSpPr>
            <a:xfrm>
              <a:off x="1736090" y="2893762"/>
              <a:ext cx="565150" cy="292100"/>
              <a:chOff x="1871277" y="1576300"/>
              <a:chExt cx="1128371" cy="437861"/>
            </a:xfrm>
          </p:grpSpPr>
          <p:sp>
            <p:nvSpPr>
              <p:cNvPr id="9631" name="Google Shape;9631;p82"/>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611" name="Google Shape;9611;p82"/>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632" name="Google Shape;9632;p82"/>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633" name="Google Shape;9633;p82"/>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634" name="Google Shape;9634;p82"/>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635" name="Google Shape;9635;p82"/>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636" name="Google Shape;9636;p82"/>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9637" name="Google Shape;9637;p82"/>
              <p:cNvCxnSpPr>
                <a:endCxn id="9632"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9638" name="Google Shape;9638;p82"/>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9639" name="Google Shape;9639;p82"/>
            <p:cNvGrpSpPr/>
            <p:nvPr/>
          </p:nvGrpSpPr>
          <p:grpSpPr>
            <a:xfrm>
              <a:off x="1828502" y="2944584"/>
              <a:ext cx="374531" cy="289269"/>
              <a:chOff x="725185" y="1779875"/>
              <a:chExt cx="374531" cy="289269"/>
            </a:xfrm>
          </p:grpSpPr>
          <p:sp>
            <p:nvSpPr>
              <p:cNvPr id="9640" name="Google Shape;9640;p82"/>
              <p:cNvSpPr/>
              <p:nvPr/>
            </p:nvSpPr>
            <p:spPr>
              <a:xfrm>
                <a:off x="741398" y="1850752"/>
                <a:ext cx="356365" cy="168450"/>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641" name="Google Shape;9641;p82"/>
              <p:cNvSpPr txBox="1"/>
              <p:nvPr/>
            </p:nvSpPr>
            <p:spPr>
              <a:xfrm>
                <a:off x="725185" y="1779875"/>
                <a:ext cx="374531" cy="289269"/>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s2</a:t>
                </a:r>
                <a:endParaRPr sz="1100"/>
              </a:p>
            </p:txBody>
          </p:sp>
        </p:grpSp>
      </p:grpSp>
      <p:grpSp>
        <p:nvGrpSpPr>
          <p:cNvPr id="9642" name="Google Shape;9642;p82"/>
          <p:cNvGrpSpPr/>
          <p:nvPr/>
        </p:nvGrpSpPr>
        <p:grpSpPr>
          <a:xfrm>
            <a:off x="2052581" y="4490210"/>
            <a:ext cx="515530" cy="352810"/>
            <a:chOff x="1736090" y="2893762"/>
            <a:chExt cx="565150" cy="340091"/>
          </a:xfrm>
        </p:grpSpPr>
        <p:grpSp>
          <p:nvGrpSpPr>
            <p:cNvPr id="9643" name="Google Shape;9643;p82"/>
            <p:cNvGrpSpPr/>
            <p:nvPr/>
          </p:nvGrpSpPr>
          <p:grpSpPr>
            <a:xfrm>
              <a:off x="1736090" y="2893762"/>
              <a:ext cx="565150" cy="292100"/>
              <a:chOff x="1871277" y="1576300"/>
              <a:chExt cx="1128371" cy="437861"/>
            </a:xfrm>
          </p:grpSpPr>
          <p:sp>
            <p:nvSpPr>
              <p:cNvPr id="9644" name="Google Shape;9644;p82"/>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609" name="Google Shape;9609;p82"/>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645" name="Google Shape;9645;p82"/>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646" name="Google Shape;9646;p82"/>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647" name="Google Shape;9647;p82"/>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648" name="Google Shape;9648;p82"/>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649" name="Google Shape;9649;p82"/>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9650" name="Google Shape;9650;p82"/>
              <p:cNvCxnSpPr>
                <a:endCxn id="9645"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9651" name="Google Shape;9651;p82"/>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9652" name="Google Shape;9652;p82"/>
            <p:cNvGrpSpPr/>
            <p:nvPr/>
          </p:nvGrpSpPr>
          <p:grpSpPr>
            <a:xfrm>
              <a:off x="1828502" y="2944584"/>
              <a:ext cx="374531" cy="289269"/>
              <a:chOff x="725185" y="1779875"/>
              <a:chExt cx="374531" cy="289269"/>
            </a:xfrm>
          </p:grpSpPr>
          <p:sp>
            <p:nvSpPr>
              <p:cNvPr id="9653" name="Google Shape;9653;p82"/>
              <p:cNvSpPr/>
              <p:nvPr/>
            </p:nvSpPr>
            <p:spPr>
              <a:xfrm>
                <a:off x="741398" y="1850752"/>
                <a:ext cx="356365" cy="168450"/>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654" name="Google Shape;9654;p82"/>
              <p:cNvSpPr txBox="1"/>
              <p:nvPr/>
            </p:nvSpPr>
            <p:spPr>
              <a:xfrm>
                <a:off x="725185" y="1779875"/>
                <a:ext cx="374531" cy="289269"/>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s3</a:t>
                </a:r>
                <a:endParaRPr sz="1100"/>
              </a:p>
            </p:txBody>
          </p:sp>
        </p:grpSp>
      </p:grpSp>
      <p:grpSp>
        <p:nvGrpSpPr>
          <p:cNvPr id="9655" name="Google Shape;9655;p82"/>
          <p:cNvGrpSpPr/>
          <p:nvPr/>
        </p:nvGrpSpPr>
        <p:grpSpPr>
          <a:xfrm>
            <a:off x="2928137" y="4279366"/>
            <a:ext cx="515530" cy="352810"/>
            <a:chOff x="1736090" y="2893762"/>
            <a:chExt cx="565150" cy="340091"/>
          </a:xfrm>
        </p:grpSpPr>
        <p:grpSp>
          <p:nvGrpSpPr>
            <p:cNvPr id="9656" name="Google Shape;9656;p82"/>
            <p:cNvGrpSpPr/>
            <p:nvPr/>
          </p:nvGrpSpPr>
          <p:grpSpPr>
            <a:xfrm>
              <a:off x="1736090" y="2893762"/>
              <a:ext cx="565150" cy="292100"/>
              <a:chOff x="1871277" y="1576300"/>
              <a:chExt cx="1128371" cy="437861"/>
            </a:xfrm>
          </p:grpSpPr>
          <p:sp>
            <p:nvSpPr>
              <p:cNvPr id="9657" name="Google Shape;9657;p82"/>
              <p:cNvSpPr/>
              <p:nvPr/>
            </p:nvSpPr>
            <p:spPr>
              <a:xfrm flipH="1" rot="10800000">
                <a:off x="1874446" y="1692905"/>
                <a:ext cx="1125202" cy="321256"/>
              </a:xfrm>
              <a:prstGeom prst="ellipse">
                <a:avLst/>
              </a:prstGeom>
              <a:gradFill>
                <a:gsLst>
                  <a:gs pos="0">
                    <a:srgbClr val="262699"/>
                  </a:gs>
                  <a:gs pos="52999">
                    <a:srgbClr val="8383E0"/>
                  </a:gs>
                  <a:gs pos="100000">
                    <a:srgbClr val="262699"/>
                  </a:gs>
                </a:gsLst>
                <a:lin ang="0" scaled="0"/>
              </a:gra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658" name="Google Shape;9658;p82"/>
              <p:cNvSpPr/>
              <p:nvPr/>
            </p:nvSpPr>
            <p:spPr>
              <a:xfrm>
                <a:off x="1871277" y="1740499"/>
                <a:ext cx="1128371" cy="114225"/>
              </a:xfrm>
              <a:prstGeom prst="rect">
                <a:avLst/>
              </a:prstGeom>
              <a:gradFill>
                <a:gsLst>
                  <a:gs pos="0">
                    <a:srgbClr val="262699"/>
                  </a:gs>
                  <a:gs pos="52999">
                    <a:srgbClr val="8383E0"/>
                  </a:gs>
                  <a:gs pos="100000">
                    <a:srgbClr val="262699"/>
                  </a:gs>
                </a:gsLst>
                <a:lin ang="108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659" name="Google Shape;9659;p82"/>
              <p:cNvSpPr/>
              <p:nvPr/>
            </p:nvSpPr>
            <p:spPr>
              <a:xfrm flipH="1" rot="10800000">
                <a:off x="1871277" y="1576300"/>
                <a:ext cx="1125200" cy="321257"/>
              </a:xfrm>
              <a:prstGeom prst="ellipse">
                <a:avLst/>
              </a:prstGeom>
              <a:solidFill>
                <a:srgbClr val="BFBFBF"/>
              </a:solidFill>
              <a:ln cap="flat" cmpd="sng" w="9525">
                <a:solidFill>
                  <a:srgbClr val="0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660" name="Google Shape;9660;p82"/>
              <p:cNvSpPr/>
              <p:nvPr/>
            </p:nvSpPr>
            <p:spPr>
              <a:xfrm>
                <a:off x="2159708" y="1673868"/>
                <a:ext cx="548339" cy="159438"/>
              </a:xfrm>
              <a:custGeom>
                <a:rect b="b" l="l" r="r" t="t"/>
                <a:pathLst>
                  <a:path extrusionOk="0" h="1321259" w="307606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8383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661" name="Google Shape;9661;p82"/>
              <p:cNvSpPr/>
              <p:nvPr/>
            </p:nvSpPr>
            <p:spPr>
              <a:xfrm>
                <a:off x="2102655" y="1633412"/>
                <a:ext cx="662444" cy="111846"/>
              </a:xfrm>
              <a:custGeom>
                <a:rect b="b" l="l" r="r" t="t"/>
                <a:pathLst>
                  <a:path extrusionOk="0" h="932950" w="3723451">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662" name="Google Shape;9662;p82"/>
              <p:cNvSpPr/>
              <p:nvPr/>
            </p:nvSpPr>
            <p:spPr>
              <a:xfrm>
                <a:off x="2536889" y="1728599"/>
                <a:ext cx="244057" cy="97568"/>
              </a:xfrm>
              <a:custGeom>
                <a:rect b="b" l="l" r="r" t="t"/>
                <a:pathLst>
                  <a:path extrusionOk="0" h="809868" w="1366596">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663" name="Google Shape;9663;p82"/>
              <p:cNvSpPr/>
              <p:nvPr/>
            </p:nvSpPr>
            <p:spPr>
              <a:xfrm>
                <a:off x="2089977" y="1730980"/>
                <a:ext cx="240888" cy="95187"/>
              </a:xfrm>
              <a:custGeom>
                <a:rect b="b" l="l" r="r" t="t"/>
                <a:pathLst>
                  <a:path extrusionOk="0" h="791462" w="1348191">
                    <a:moveTo>
                      <a:pt x="1329786" y="0"/>
                    </a:moveTo>
                    <a:lnTo>
                      <a:pt x="1348191" y="381926"/>
                    </a:lnTo>
                    <a:lnTo>
                      <a:pt x="487742" y="791462"/>
                    </a:lnTo>
                    <a:lnTo>
                      <a:pt x="0" y="612002"/>
                    </a:lnTo>
                    <a:lnTo>
                      <a:pt x="1329786" y="0"/>
                    </a:lnTo>
                    <a:close/>
                  </a:path>
                </a:pathLst>
              </a:custGeom>
              <a:solidFill>
                <a:srgbClr val="262699"/>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9664" name="Google Shape;9664;p82"/>
              <p:cNvCxnSpPr>
                <a:endCxn id="9659" idx="2"/>
              </p:cNvCxnSpPr>
              <p:nvPr/>
            </p:nvCxnSpPr>
            <p:spPr>
              <a:xfrm rot="10800000">
                <a:off x="1871277" y="1736929"/>
                <a:ext cx="3300" cy="123600"/>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cxnSp>
            <p:nvCxnSpPr>
              <p:cNvPr id="9665" name="Google Shape;9665;p82"/>
              <p:cNvCxnSpPr/>
              <p:nvPr/>
            </p:nvCxnSpPr>
            <p:spPr>
              <a:xfrm rot="10800000">
                <a:off x="2996477" y="1733359"/>
                <a:ext cx="3171" cy="123743"/>
              </a:xfrm>
              <a:prstGeom prst="straightConnector1">
                <a:avLst/>
              </a:prstGeom>
              <a:noFill/>
              <a:ln cap="flat" cmpd="sng" w="9525">
                <a:solidFill>
                  <a:srgbClr val="000000"/>
                </a:solidFill>
                <a:prstDash val="solid"/>
                <a:round/>
                <a:headEnd len="sm" w="sm" type="none"/>
                <a:tailEnd len="sm" w="sm" type="none"/>
              </a:ln>
              <a:effectLst>
                <a:outerShdw blurRad="40005" rotWithShape="0" algn="tl" dir="5400000" dist="19939">
                  <a:srgbClr val="000000">
                    <a:alpha val="37647"/>
                  </a:srgbClr>
                </a:outerShdw>
              </a:effectLst>
            </p:spPr>
          </p:cxnSp>
        </p:grpSp>
        <p:grpSp>
          <p:nvGrpSpPr>
            <p:cNvPr id="9666" name="Google Shape;9666;p82"/>
            <p:cNvGrpSpPr/>
            <p:nvPr/>
          </p:nvGrpSpPr>
          <p:grpSpPr>
            <a:xfrm>
              <a:off x="1828502" y="2944584"/>
              <a:ext cx="374531" cy="289269"/>
              <a:chOff x="725185" y="1779875"/>
              <a:chExt cx="374531" cy="289269"/>
            </a:xfrm>
          </p:grpSpPr>
          <p:sp>
            <p:nvSpPr>
              <p:cNvPr id="9667" name="Google Shape;9667;p82"/>
              <p:cNvSpPr/>
              <p:nvPr/>
            </p:nvSpPr>
            <p:spPr>
              <a:xfrm>
                <a:off x="741398" y="1850752"/>
                <a:ext cx="356365" cy="168450"/>
              </a:xfrm>
              <a:prstGeom prst="ellipse">
                <a:avLst/>
              </a:prstGeom>
              <a:solidFill>
                <a:srgbClr val="FFFFFF">
                  <a:alpha val="75686"/>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668" name="Google Shape;9668;p82"/>
              <p:cNvSpPr txBox="1"/>
              <p:nvPr/>
            </p:nvSpPr>
            <p:spPr>
              <a:xfrm>
                <a:off x="725185" y="1779875"/>
                <a:ext cx="374531" cy="289269"/>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s4</a:t>
                </a:r>
                <a:endParaRPr sz="1100"/>
              </a:p>
            </p:txBody>
          </p:sp>
        </p:grpSp>
      </p:grpSp>
      <p:grpSp>
        <p:nvGrpSpPr>
          <p:cNvPr id="9669" name="Google Shape;9669;p82"/>
          <p:cNvGrpSpPr/>
          <p:nvPr/>
        </p:nvGrpSpPr>
        <p:grpSpPr>
          <a:xfrm>
            <a:off x="5116386" y="1224900"/>
            <a:ext cx="3722852" cy="1565325"/>
            <a:chOff x="5333952" y="1238829"/>
            <a:chExt cx="4963802" cy="2087100"/>
          </a:xfrm>
        </p:grpSpPr>
        <p:sp>
          <p:nvSpPr>
            <p:cNvPr id="9670" name="Google Shape;9670;p82"/>
            <p:cNvSpPr txBox="1"/>
            <p:nvPr/>
          </p:nvSpPr>
          <p:spPr>
            <a:xfrm>
              <a:off x="5654654" y="1238829"/>
              <a:ext cx="4643100" cy="20871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None/>
              </a:pPr>
              <a:r>
                <a:rPr lang="en-US" sz="1800"/>
                <a:t>Η εφαρμογή δρομολόγησης κατάστασης ζεύξης αλληλεπιδρά με τον διαχειριστή πίνακα ροής στον ελεγκτή</a:t>
              </a:r>
              <a:r>
                <a:rPr lang="en-US" sz="1800">
                  <a:solidFill>
                    <a:srgbClr val="000000"/>
                  </a:solidFill>
                  <a:latin typeface="Arial"/>
                  <a:ea typeface="Arial"/>
                  <a:cs typeface="Arial"/>
                  <a:sym typeface="Arial"/>
                </a:rPr>
                <a:t> SDN, </a:t>
              </a:r>
              <a:r>
                <a:rPr lang="en-US" sz="1800"/>
                <a:t>που καθορίζει τους πίνακες ροής, που θα ενημερωθούν</a:t>
              </a:r>
              <a:endParaRPr sz="1800"/>
            </a:p>
          </p:txBody>
        </p:sp>
        <p:grpSp>
          <p:nvGrpSpPr>
            <p:cNvPr id="9671" name="Google Shape;9671;p82"/>
            <p:cNvGrpSpPr/>
            <p:nvPr/>
          </p:nvGrpSpPr>
          <p:grpSpPr>
            <a:xfrm>
              <a:off x="5333952" y="1296122"/>
              <a:ext cx="314510" cy="400110"/>
              <a:chOff x="437313" y="1959115"/>
              <a:chExt cx="291062" cy="400110"/>
            </a:xfrm>
          </p:grpSpPr>
          <p:sp>
            <p:nvSpPr>
              <p:cNvPr id="9672" name="Google Shape;9672;p82"/>
              <p:cNvSpPr/>
              <p:nvPr/>
            </p:nvSpPr>
            <p:spPr>
              <a:xfrm>
                <a:off x="448041" y="2026177"/>
                <a:ext cx="251755" cy="263122"/>
              </a:xfrm>
              <a:prstGeom prst="ellipse">
                <a:avLst/>
              </a:prstGeom>
              <a:solidFill>
                <a:schemeClr val="lt1"/>
              </a:solidFill>
              <a:ln cap="flat" cmpd="sng" w="12700">
                <a:solidFill>
                  <a:srgbClr val="C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673" name="Google Shape;9673;p82"/>
              <p:cNvSpPr txBox="1"/>
              <p:nvPr/>
            </p:nvSpPr>
            <p:spPr>
              <a:xfrm>
                <a:off x="437313" y="1959115"/>
                <a:ext cx="291062" cy="40011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500">
                    <a:solidFill>
                      <a:srgbClr val="C00000"/>
                    </a:solidFill>
                    <a:latin typeface="Arial"/>
                    <a:ea typeface="Arial"/>
                    <a:cs typeface="Arial"/>
                    <a:sym typeface="Arial"/>
                  </a:rPr>
                  <a:t>5</a:t>
                </a:r>
                <a:endParaRPr sz="1100"/>
              </a:p>
            </p:txBody>
          </p:sp>
        </p:grpSp>
      </p:grpSp>
      <p:grpSp>
        <p:nvGrpSpPr>
          <p:cNvPr id="9674" name="Google Shape;9674;p82"/>
          <p:cNvGrpSpPr/>
          <p:nvPr/>
        </p:nvGrpSpPr>
        <p:grpSpPr>
          <a:xfrm>
            <a:off x="5098171" y="3082790"/>
            <a:ext cx="3338091" cy="1316025"/>
            <a:chOff x="5318962" y="1238823"/>
            <a:chExt cx="4450788" cy="1754700"/>
          </a:xfrm>
        </p:grpSpPr>
        <p:sp>
          <p:nvSpPr>
            <p:cNvPr id="9675" name="Google Shape;9675;p82"/>
            <p:cNvSpPr txBox="1"/>
            <p:nvPr/>
          </p:nvSpPr>
          <p:spPr>
            <a:xfrm>
              <a:off x="5654650" y="1238823"/>
              <a:ext cx="4115100" cy="17547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None/>
              </a:pPr>
              <a:r>
                <a:rPr lang="en-US" sz="1800"/>
                <a:t>Ο ελεγκτής χρησιμοποιεί το </a:t>
              </a:r>
              <a:r>
                <a:rPr lang="en-US" sz="1800">
                  <a:solidFill>
                    <a:srgbClr val="000000"/>
                  </a:solidFill>
                  <a:latin typeface="Arial"/>
                  <a:ea typeface="Arial"/>
                  <a:cs typeface="Arial"/>
                  <a:sym typeface="Arial"/>
                </a:rPr>
                <a:t>OpenFlow </a:t>
              </a:r>
              <a:r>
                <a:rPr lang="en-US" sz="1800"/>
                <a:t>για να εγκαταστήσει νέους πίνακες στους μεταγωγείς που χρειάζονται ενημέρωση</a:t>
              </a:r>
              <a:endParaRPr sz="1800"/>
            </a:p>
          </p:txBody>
        </p:sp>
        <p:grpSp>
          <p:nvGrpSpPr>
            <p:cNvPr id="9676" name="Google Shape;9676;p82"/>
            <p:cNvGrpSpPr/>
            <p:nvPr/>
          </p:nvGrpSpPr>
          <p:grpSpPr>
            <a:xfrm>
              <a:off x="5318962" y="1301119"/>
              <a:ext cx="314510" cy="400110"/>
              <a:chOff x="423441" y="1964112"/>
              <a:chExt cx="291062" cy="400110"/>
            </a:xfrm>
          </p:grpSpPr>
          <p:sp>
            <p:nvSpPr>
              <p:cNvPr id="9677" name="Google Shape;9677;p82"/>
              <p:cNvSpPr/>
              <p:nvPr/>
            </p:nvSpPr>
            <p:spPr>
              <a:xfrm>
                <a:off x="448041" y="2026177"/>
                <a:ext cx="251755" cy="263122"/>
              </a:xfrm>
              <a:prstGeom prst="ellipse">
                <a:avLst/>
              </a:prstGeom>
              <a:solidFill>
                <a:schemeClr val="lt1"/>
              </a:solidFill>
              <a:ln cap="flat" cmpd="sng" w="12700">
                <a:solidFill>
                  <a:srgbClr val="C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678" name="Google Shape;9678;p82"/>
              <p:cNvSpPr txBox="1"/>
              <p:nvPr/>
            </p:nvSpPr>
            <p:spPr>
              <a:xfrm>
                <a:off x="423441" y="1964112"/>
                <a:ext cx="291062" cy="40011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500">
                    <a:solidFill>
                      <a:srgbClr val="C00000"/>
                    </a:solidFill>
                    <a:latin typeface="Arial"/>
                    <a:ea typeface="Arial"/>
                    <a:cs typeface="Arial"/>
                    <a:sym typeface="Arial"/>
                  </a:rPr>
                  <a:t>6</a:t>
                </a:r>
                <a:endParaRPr sz="1100"/>
              </a:p>
            </p:txBody>
          </p:sp>
        </p:grpSp>
      </p:grpSp>
      <p:grpSp>
        <p:nvGrpSpPr>
          <p:cNvPr id="9679" name="Google Shape;9679;p82"/>
          <p:cNvGrpSpPr/>
          <p:nvPr/>
        </p:nvGrpSpPr>
        <p:grpSpPr>
          <a:xfrm>
            <a:off x="2995693" y="1225446"/>
            <a:ext cx="234675" cy="1155179"/>
            <a:chOff x="4189129" y="1656413"/>
            <a:chExt cx="312900" cy="1540239"/>
          </a:xfrm>
        </p:grpSpPr>
        <p:cxnSp>
          <p:nvCxnSpPr>
            <p:cNvPr id="9680" name="Google Shape;9680;p82"/>
            <p:cNvCxnSpPr/>
            <p:nvPr/>
          </p:nvCxnSpPr>
          <p:spPr>
            <a:xfrm>
              <a:off x="4339652" y="1656413"/>
              <a:ext cx="0" cy="1540239"/>
            </a:xfrm>
            <a:prstGeom prst="straightConnector1">
              <a:avLst/>
            </a:prstGeom>
            <a:noFill/>
            <a:ln cap="flat" cmpd="sng" w="19050">
              <a:solidFill>
                <a:srgbClr val="C00000"/>
              </a:solidFill>
              <a:prstDash val="solid"/>
              <a:miter lim="800000"/>
              <a:headEnd len="sm" w="sm" type="none"/>
              <a:tailEnd len="sm" w="sm" type="none"/>
            </a:ln>
          </p:spPr>
        </p:cxnSp>
        <p:grpSp>
          <p:nvGrpSpPr>
            <p:cNvPr id="9681" name="Google Shape;9681;p82"/>
            <p:cNvGrpSpPr/>
            <p:nvPr/>
          </p:nvGrpSpPr>
          <p:grpSpPr>
            <a:xfrm>
              <a:off x="4189129" y="1880402"/>
              <a:ext cx="312900" cy="379500"/>
              <a:chOff x="651166" y="1956616"/>
              <a:chExt cx="312900" cy="379500"/>
            </a:xfrm>
          </p:grpSpPr>
          <p:sp>
            <p:nvSpPr>
              <p:cNvPr id="9682" name="Google Shape;9682;p82"/>
              <p:cNvSpPr/>
              <p:nvPr/>
            </p:nvSpPr>
            <p:spPr>
              <a:xfrm>
                <a:off x="676641" y="2003692"/>
                <a:ext cx="251755" cy="263122"/>
              </a:xfrm>
              <a:prstGeom prst="ellipse">
                <a:avLst/>
              </a:prstGeom>
              <a:solidFill>
                <a:srgbClr val="FFFFFF"/>
              </a:solidFill>
              <a:ln cap="flat" cmpd="sng" w="19050">
                <a:solidFill>
                  <a:srgbClr val="C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83" name="Google Shape;9683;p82"/>
              <p:cNvSpPr txBox="1"/>
              <p:nvPr/>
            </p:nvSpPr>
            <p:spPr>
              <a:xfrm>
                <a:off x="651166" y="1956616"/>
                <a:ext cx="312900" cy="37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C00000"/>
                  </a:buClr>
                  <a:buSzPts val="1400"/>
                  <a:buFont typeface="Arial"/>
                  <a:buNone/>
                </a:pPr>
                <a:r>
                  <a:rPr b="0" i="0" lang="en-US" sz="1400" u="none" cap="none" strike="noStrike">
                    <a:solidFill>
                      <a:srgbClr val="C00000"/>
                    </a:solidFill>
                    <a:latin typeface="Arial"/>
                    <a:ea typeface="Arial"/>
                    <a:cs typeface="Arial"/>
                    <a:sym typeface="Arial"/>
                  </a:rPr>
                  <a:t>5</a:t>
                </a:r>
                <a:endParaRPr sz="1100"/>
              </a:p>
            </p:txBody>
          </p:sp>
        </p:grpSp>
      </p:grpSp>
      <p:grpSp>
        <p:nvGrpSpPr>
          <p:cNvPr id="9684" name="Google Shape;9684;p82"/>
          <p:cNvGrpSpPr/>
          <p:nvPr/>
        </p:nvGrpSpPr>
        <p:grpSpPr>
          <a:xfrm>
            <a:off x="1843257" y="2375004"/>
            <a:ext cx="1313447" cy="1866763"/>
            <a:chOff x="2457676" y="3166672"/>
            <a:chExt cx="1751262" cy="2489017"/>
          </a:xfrm>
        </p:grpSpPr>
        <p:cxnSp>
          <p:nvCxnSpPr>
            <p:cNvPr id="9685" name="Google Shape;9685;p82"/>
            <p:cNvCxnSpPr/>
            <p:nvPr/>
          </p:nvCxnSpPr>
          <p:spPr>
            <a:xfrm>
              <a:off x="3271232" y="4980429"/>
              <a:ext cx="0" cy="258633"/>
            </a:xfrm>
            <a:prstGeom prst="straightConnector1">
              <a:avLst/>
            </a:prstGeom>
            <a:solidFill>
              <a:srgbClr val="00CC99"/>
            </a:solidFill>
            <a:ln cap="flat" cmpd="sng" w="19050">
              <a:solidFill>
                <a:srgbClr val="C00000"/>
              </a:solidFill>
              <a:prstDash val="solid"/>
              <a:round/>
              <a:headEnd len="sm" w="sm" type="none"/>
              <a:tailEnd len="med" w="med" type="triangle"/>
            </a:ln>
          </p:spPr>
        </p:cxnSp>
        <p:cxnSp>
          <p:nvCxnSpPr>
            <p:cNvPr id="9686" name="Google Shape;9686;p82"/>
            <p:cNvCxnSpPr/>
            <p:nvPr/>
          </p:nvCxnSpPr>
          <p:spPr>
            <a:xfrm flipH="1">
              <a:off x="2457676" y="4954249"/>
              <a:ext cx="712744" cy="621210"/>
            </a:xfrm>
            <a:prstGeom prst="straightConnector1">
              <a:avLst/>
            </a:prstGeom>
            <a:solidFill>
              <a:srgbClr val="00CC99"/>
            </a:solidFill>
            <a:ln cap="flat" cmpd="sng" w="19050">
              <a:solidFill>
                <a:srgbClr val="C00000"/>
              </a:solidFill>
              <a:prstDash val="solid"/>
              <a:round/>
              <a:headEnd len="sm" w="sm" type="none"/>
              <a:tailEnd len="med" w="med" type="triangle"/>
            </a:ln>
          </p:spPr>
        </p:cxnSp>
        <p:grpSp>
          <p:nvGrpSpPr>
            <p:cNvPr id="9687" name="Google Shape;9687;p82"/>
            <p:cNvGrpSpPr/>
            <p:nvPr/>
          </p:nvGrpSpPr>
          <p:grpSpPr>
            <a:xfrm rot="-153638">
              <a:off x="3106687" y="4663751"/>
              <a:ext cx="312900" cy="379500"/>
              <a:chOff x="418585" y="1969301"/>
              <a:chExt cx="312900" cy="379500"/>
            </a:xfrm>
          </p:grpSpPr>
          <p:sp>
            <p:nvSpPr>
              <p:cNvPr id="9688" name="Google Shape;9688;p82"/>
              <p:cNvSpPr/>
              <p:nvPr/>
            </p:nvSpPr>
            <p:spPr>
              <a:xfrm>
                <a:off x="448041" y="2026177"/>
                <a:ext cx="251755" cy="263122"/>
              </a:xfrm>
              <a:prstGeom prst="ellipse">
                <a:avLst/>
              </a:prstGeom>
              <a:solidFill>
                <a:srgbClr val="FFFFFF"/>
              </a:solidFill>
              <a:ln cap="flat" cmpd="sng" w="12700">
                <a:solidFill>
                  <a:srgbClr val="C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89" name="Google Shape;9689;p82"/>
              <p:cNvSpPr txBox="1"/>
              <p:nvPr/>
            </p:nvSpPr>
            <p:spPr>
              <a:xfrm>
                <a:off x="418585" y="1969301"/>
                <a:ext cx="312900" cy="37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C00000"/>
                  </a:buClr>
                  <a:buSzPts val="1400"/>
                  <a:buFont typeface="Arial"/>
                  <a:buNone/>
                </a:pPr>
                <a:r>
                  <a:rPr b="0" i="0" lang="en-US" sz="1400" u="none" cap="none" strike="noStrike">
                    <a:solidFill>
                      <a:srgbClr val="C00000"/>
                    </a:solidFill>
                    <a:latin typeface="Arial"/>
                    <a:ea typeface="Arial"/>
                    <a:cs typeface="Arial"/>
                    <a:sym typeface="Arial"/>
                  </a:rPr>
                  <a:t>6</a:t>
                </a:r>
                <a:endParaRPr sz="1100"/>
              </a:p>
            </p:txBody>
          </p:sp>
        </p:grpSp>
        <p:cxnSp>
          <p:nvCxnSpPr>
            <p:cNvPr id="9690" name="Google Shape;9690;p82"/>
            <p:cNvCxnSpPr/>
            <p:nvPr/>
          </p:nvCxnSpPr>
          <p:spPr>
            <a:xfrm>
              <a:off x="3361544" y="4943007"/>
              <a:ext cx="847394" cy="712682"/>
            </a:xfrm>
            <a:prstGeom prst="straightConnector1">
              <a:avLst/>
            </a:prstGeom>
            <a:solidFill>
              <a:srgbClr val="00CC99"/>
            </a:solidFill>
            <a:ln cap="flat" cmpd="sng" w="19050">
              <a:solidFill>
                <a:srgbClr val="C00000"/>
              </a:solidFill>
              <a:prstDash val="solid"/>
              <a:round/>
              <a:headEnd len="sm" w="sm" type="none"/>
              <a:tailEnd len="med" w="med" type="triangle"/>
            </a:ln>
          </p:spPr>
        </p:cxnSp>
        <p:sp>
          <p:nvSpPr>
            <p:cNvPr id="9691" name="Google Shape;9691;p82"/>
            <p:cNvSpPr/>
            <p:nvPr/>
          </p:nvSpPr>
          <p:spPr>
            <a:xfrm>
              <a:off x="3256612" y="3166672"/>
              <a:ext cx="888167" cy="1551482"/>
            </a:xfrm>
            <a:custGeom>
              <a:rect b="b" l="l" r="r" t="t"/>
              <a:pathLst>
                <a:path extrusionOk="0" h="1551482" w="929390">
                  <a:moveTo>
                    <a:pt x="929390" y="0"/>
                  </a:moveTo>
                  <a:lnTo>
                    <a:pt x="929390" y="678305"/>
                  </a:lnTo>
                  <a:lnTo>
                    <a:pt x="0" y="813217"/>
                  </a:lnTo>
                  <a:lnTo>
                    <a:pt x="0" y="1551482"/>
                  </a:lnTo>
                  <a:lnTo>
                    <a:pt x="0" y="1551482"/>
                  </a:lnTo>
                </a:path>
              </a:pathLst>
            </a:custGeom>
            <a:noFill/>
            <a:ln cap="flat" cmpd="sng" w="1905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nvGrpSpPr>
          <p:cNvPr id="9692" name="Google Shape;9692;p82"/>
          <p:cNvGrpSpPr/>
          <p:nvPr/>
        </p:nvGrpSpPr>
        <p:grpSpPr>
          <a:xfrm>
            <a:off x="1734207" y="3168869"/>
            <a:ext cx="508438" cy="945931"/>
            <a:chOff x="2312276" y="4225159"/>
            <a:chExt cx="677917" cy="1261241"/>
          </a:xfrm>
        </p:grpSpPr>
        <p:sp>
          <p:nvSpPr>
            <p:cNvPr id="9693" name="Google Shape;9693;p82"/>
            <p:cNvSpPr/>
            <p:nvPr/>
          </p:nvSpPr>
          <p:spPr>
            <a:xfrm>
              <a:off x="2312276" y="4225159"/>
              <a:ext cx="677917" cy="1261241"/>
            </a:xfrm>
            <a:custGeom>
              <a:rect b="b" l="l" r="r" t="t"/>
              <a:pathLst>
                <a:path extrusionOk="0" h="1261241" w="677917">
                  <a:moveTo>
                    <a:pt x="0" y="1261241"/>
                  </a:moveTo>
                  <a:lnTo>
                    <a:pt x="677917" y="178675"/>
                  </a:lnTo>
                  <a:lnTo>
                    <a:pt x="677917" y="0"/>
                  </a:lnTo>
                </a:path>
              </a:pathLst>
            </a:custGeom>
            <a:noFill/>
            <a:ln cap="flat" cmpd="sng" w="1905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9694" name="Google Shape;9694;p82"/>
            <p:cNvGrpSpPr/>
            <p:nvPr/>
          </p:nvGrpSpPr>
          <p:grpSpPr>
            <a:xfrm>
              <a:off x="2499117" y="4791488"/>
              <a:ext cx="312900" cy="379500"/>
              <a:chOff x="-17363" y="1958857"/>
              <a:chExt cx="312900" cy="379500"/>
            </a:xfrm>
          </p:grpSpPr>
          <p:sp>
            <p:nvSpPr>
              <p:cNvPr id="9695" name="Google Shape;9695;p82"/>
              <p:cNvSpPr/>
              <p:nvPr/>
            </p:nvSpPr>
            <p:spPr>
              <a:xfrm>
                <a:off x="17117" y="2010412"/>
                <a:ext cx="251755" cy="263122"/>
              </a:xfrm>
              <a:prstGeom prst="ellipse">
                <a:avLst/>
              </a:prstGeom>
              <a:solidFill>
                <a:srgbClr val="FFFFFF"/>
              </a:solidFill>
              <a:ln cap="flat" cmpd="sng" w="12700">
                <a:solidFill>
                  <a:srgbClr val="C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96" name="Google Shape;9696;p82"/>
              <p:cNvSpPr txBox="1"/>
              <p:nvPr/>
            </p:nvSpPr>
            <p:spPr>
              <a:xfrm>
                <a:off x="-17363" y="1958857"/>
                <a:ext cx="312900" cy="37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C00000"/>
                  </a:buClr>
                  <a:buSzPts val="1400"/>
                  <a:buFont typeface="Arial"/>
                  <a:buNone/>
                </a:pPr>
                <a:r>
                  <a:rPr b="0" i="0" lang="en-US" sz="1400" u="none" cap="none" strike="noStrike">
                    <a:solidFill>
                      <a:srgbClr val="C00000"/>
                    </a:solidFill>
                    <a:latin typeface="Arial"/>
                    <a:ea typeface="Arial"/>
                    <a:cs typeface="Arial"/>
                    <a:sym typeface="Arial"/>
                  </a:rPr>
                  <a:t>1</a:t>
                </a:r>
                <a:endParaRPr sz="1100"/>
              </a:p>
            </p:txBody>
          </p:sp>
        </p:grpSp>
      </p:grpSp>
      <p:grpSp>
        <p:nvGrpSpPr>
          <p:cNvPr id="9697" name="Google Shape;9697;p82"/>
          <p:cNvGrpSpPr/>
          <p:nvPr/>
        </p:nvGrpSpPr>
        <p:grpSpPr>
          <a:xfrm>
            <a:off x="1719263" y="2574131"/>
            <a:ext cx="523875" cy="595312"/>
            <a:chOff x="2292350" y="3432175"/>
            <a:chExt cx="698500" cy="793750"/>
          </a:xfrm>
        </p:grpSpPr>
        <p:sp>
          <p:nvSpPr>
            <p:cNvPr id="9698" name="Google Shape;9698;p82"/>
            <p:cNvSpPr/>
            <p:nvPr/>
          </p:nvSpPr>
          <p:spPr>
            <a:xfrm>
              <a:off x="2292350" y="3432175"/>
              <a:ext cx="698500" cy="793750"/>
            </a:xfrm>
            <a:custGeom>
              <a:rect b="b" l="l" r="r" t="t"/>
              <a:pathLst>
                <a:path extrusionOk="0" h="793750" w="698500">
                  <a:moveTo>
                    <a:pt x="698500" y="793750"/>
                  </a:moveTo>
                  <a:lnTo>
                    <a:pt x="698500" y="508000"/>
                  </a:lnTo>
                  <a:lnTo>
                    <a:pt x="0" y="269875"/>
                  </a:lnTo>
                  <a:lnTo>
                    <a:pt x="0" y="0"/>
                  </a:lnTo>
                  <a:lnTo>
                    <a:pt x="0" y="3175"/>
                  </a:lnTo>
                </a:path>
              </a:pathLst>
            </a:custGeom>
            <a:noFill/>
            <a:ln cap="flat" cmpd="sng" w="1905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9699" name="Google Shape;9699;p82"/>
            <p:cNvGrpSpPr/>
            <p:nvPr/>
          </p:nvGrpSpPr>
          <p:grpSpPr>
            <a:xfrm>
              <a:off x="2576070" y="3664008"/>
              <a:ext cx="312900" cy="379500"/>
              <a:chOff x="2576070" y="3664008"/>
              <a:chExt cx="312900" cy="379500"/>
            </a:xfrm>
          </p:grpSpPr>
          <p:sp>
            <p:nvSpPr>
              <p:cNvPr id="9700" name="Google Shape;9700;p82"/>
              <p:cNvSpPr/>
              <p:nvPr/>
            </p:nvSpPr>
            <p:spPr>
              <a:xfrm>
                <a:off x="2602120" y="3719723"/>
                <a:ext cx="251755" cy="263122"/>
              </a:xfrm>
              <a:prstGeom prst="ellipse">
                <a:avLst/>
              </a:prstGeom>
              <a:solidFill>
                <a:srgbClr val="FFFFFF"/>
              </a:solidFill>
              <a:ln cap="flat" cmpd="sng" w="12700">
                <a:solidFill>
                  <a:srgbClr val="C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01" name="Google Shape;9701;p82"/>
              <p:cNvSpPr txBox="1"/>
              <p:nvPr/>
            </p:nvSpPr>
            <p:spPr>
              <a:xfrm>
                <a:off x="2576070" y="3664008"/>
                <a:ext cx="312900" cy="37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C00000"/>
                  </a:buClr>
                  <a:buSzPts val="1400"/>
                  <a:buFont typeface="Arial"/>
                  <a:buNone/>
                </a:pPr>
                <a:r>
                  <a:rPr b="0" i="0" lang="en-US" sz="1400" u="none" cap="none" strike="noStrike">
                    <a:solidFill>
                      <a:srgbClr val="C00000"/>
                    </a:solidFill>
                    <a:latin typeface="Arial"/>
                    <a:ea typeface="Arial"/>
                    <a:cs typeface="Arial"/>
                    <a:sym typeface="Arial"/>
                  </a:rPr>
                  <a:t>2</a:t>
                </a:r>
                <a:endParaRPr sz="1100"/>
              </a:p>
            </p:txBody>
          </p:sp>
        </p:grpSp>
      </p:grpSp>
      <p:grpSp>
        <p:nvGrpSpPr>
          <p:cNvPr id="9702" name="Google Shape;9702;p82"/>
          <p:cNvGrpSpPr/>
          <p:nvPr/>
        </p:nvGrpSpPr>
        <p:grpSpPr>
          <a:xfrm>
            <a:off x="1603219" y="1331119"/>
            <a:ext cx="234675" cy="1247775"/>
            <a:chOff x="2134450" y="1762125"/>
            <a:chExt cx="312900" cy="1663700"/>
          </a:xfrm>
        </p:grpSpPr>
        <p:sp>
          <p:nvSpPr>
            <p:cNvPr id="9703" name="Google Shape;9703;p82"/>
            <p:cNvSpPr/>
            <p:nvPr/>
          </p:nvSpPr>
          <p:spPr>
            <a:xfrm>
              <a:off x="2273300" y="1762125"/>
              <a:ext cx="15875" cy="1663700"/>
            </a:xfrm>
            <a:custGeom>
              <a:rect b="b" l="l" r="r" t="t"/>
              <a:pathLst>
                <a:path extrusionOk="0" h="1663700" w="15875">
                  <a:moveTo>
                    <a:pt x="15875" y="1663700"/>
                  </a:moveTo>
                  <a:lnTo>
                    <a:pt x="15875" y="0"/>
                  </a:lnTo>
                  <a:lnTo>
                    <a:pt x="0" y="0"/>
                  </a:lnTo>
                </a:path>
              </a:pathLst>
            </a:custGeom>
            <a:noFill/>
            <a:ln cap="flat" cmpd="sng" w="19050">
              <a:solidFill>
                <a:srgbClr val="C00000"/>
              </a:solidFill>
              <a:prstDash val="solid"/>
              <a:miter lim="800000"/>
              <a:headEnd len="sm" w="sm" type="none"/>
              <a:tailEnd len="med" w="med" type="triangl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9704" name="Google Shape;9704;p82"/>
            <p:cNvGrpSpPr/>
            <p:nvPr/>
          </p:nvGrpSpPr>
          <p:grpSpPr>
            <a:xfrm>
              <a:off x="2134450" y="2567187"/>
              <a:ext cx="312900" cy="379500"/>
              <a:chOff x="1712175" y="2510037"/>
              <a:chExt cx="312900" cy="379500"/>
            </a:xfrm>
          </p:grpSpPr>
          <p:sp>
            <p:nvSpPr>
              <p:cNvPr id="9705" name="Google Shape;9705;p82"/>
              <p:cNvSpPr/>
              <p:nvPr/>
            </p:nvSpPr>
            <p:spPr>
              <a:xfrm>
                <a:off x="1744575" y="2568927"/>
                <a:ext cx="251755" cy="263122"/>
              </a:xfrm>
              <a:prstGeom prst="ellipse">
                <a:avLst/>
              </a:prstGeom>
              <a:solidFill>
                <a:srgbClr val="FFFFFF"/>
              </a:solidFill>
              <a:ln cap="flat" cmpd="sng" w="12700">
                <a:solidFill>
                  <a:srgbClr val="C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06" name="Google Shape;9706;p82"/>
              <p:cNvSpPr txBox="1"/>
              <p:nvPr/>
            </p:nvSpPr>
            <p:spPr>
              <a:xfrm>
                <a:off x="1712175" y="2510037"/>
                <a:ext cx="312900" cy="37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C00000"/>
                  </a:buClr>
                  <a:buSzPts val="1400"/>
                  <a:buFont typeface="Arial"/>
                  <a:buNone/>
                </a:pPr>
                <a:r>
                  <a:rPr b="0" i="0" lang="en-US" sz="1400" u="none" cap="none" strike="noStrike">
                    <a:solidFill>
                      <a:srgbClr val="C00000"/>
                    </a:solidFill>
                    <a:latin typeface="Arial"/>
                    <a:ea typeface="Arial"/>
                    <a:cs typeface="Arial"/>
                    <a:sym typeface="Arial"/>
                  </a:rPr>
                  <a:t>3</a:t>
                </a:r>
                <a:endParaRPr sz="1100"/>
              </a:p>
            </p:txBody>
          </p:sp>
        </p:grpSp>
      </p:grpSp>
      <p:grpSp>
        <p:nvGrpSpPr>
          <p:cNvPr id="9707" name="Google Shape;9707;p82"/>
          <p:cNvGrpSpPr/>
          <p:nvPr/>
        </p:nvGrpSpPr>
        <p:grpSpPr>
          <a:xfrm>
            <a:off x="1761887" y="1352550"/>
            <a:ext cx="234675" cy="1154906"/>
            <a:chOff x="2349183" y="1803400"/>
            <a:chExt cx="312900" cy="1539875"/>
          </a:xfrm>
        </p:grpSpPr>
        <p:cxnSp>
          <p:nvCxnSpPr>
            <p:cNvPr id="9708" name="Google Shape;9708;p82"/>
            <p:cNvCxnSpPr/>
            <p:nvPr/>
          </p:nvCxnSpPr>
          <p:spPr>
            <a:xfrm>
              <a:off x="2498725" y="1803400"/>
              <a:ext cx="0" cy="1539875"/>
            </a:xfrm>
            <a:prstGeom prst="straightConnector1">
              <a:avLst/>
            </a:prstGeom>
            <a:noFill/>
            <a:ln cap="flat" cmpd="sng" w="19050">
              <a:solidFill>
                <a:srgbClr val="C00000"/>
              </a:solidFill>
              <a:prstDash val="solid"/>
              <a:miter lim="800000"/>
              <a:headEnd len="sm" w="sm" type="none"/>
              <a:tailEnd len="med" w="med" type="triangle"/>
            </a:ln>
          </p:spPr>
        </p:cxnSp>
        <p:grpSp>
          <p:nvGrpSpPr>
            <p:cNvPr id="9709" name="Google Shape;9709;p82"/>
            <p:cNvGrpSpPr/>
            <p:nvPr/>
          </p:nvGrpSpPr>
          <p:grpSpPr>
            <a:xfrm>
              <a:off x="2349183" y="1906331"/>
              <a:ext cx="312900" cy="379500"/>
              <a:chOff x="415641" y="1967287"/>
              <a:chExt cx="312900" cy="379500"/>
            </a:xfrm>
          </p:grpSpPr>
          <p:sp>
            <p:nvSpPr>
              <p:cNvPr id="9710" name="Google Shape;9710;p82"/>
              <p:cNvSpPr/>
              <p:nvPr/>
            </p:nvSpPr>
            <p:spPr>
              <a:xfrm>
                <a:off x="448041" y="2026177"/>
                <a:ext cx="251755" cy="263122"/>
              </a:xfrm>
              <a:prstGeom prst="ellipse">
                <a:avLst/>
              </a:prstGeom>
              <a:solidFill>
                <a:srgbClr val="FFFFFF"/>
              </a:solidFill>
              <a:ln cap="flat" cmpd="sng" w="12700">
                <a:solidFill>
                  <a:srgbClr val="C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11" name="Google Shape;9711;p82"/>
              <p:cNvSpPr txBox="1"/>
              <p:nvPr/>
            </p:nvSpPr>
            <p:spPr>
              <a:xfrm>
                <a:off x="415641" y="1967287"/>
                <a:ext cx="312900" cy="37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C00000"/>
                  </a:buClr>
                  <a:buSzPts val="1400"/>
                  <a:buFont typeface="Arial"/>
                  <a:buNone/>
                </a:pPr>
                <a:r>
                  <a:rPr b="0" i="0" lang="en-US" sz="1400" u="none" cap="none" strike="noStrike">
                    <a:solidFill>
                      <a:srgbClr val="C00000"/>
                    </a:solidFill>
                    <a:latin typeface="Arial"/>
                    <a:ea typeface="Arial"/>
                    <a:cs typeface="Arial"/>
                    <a:sym typeface="Arial"/>
                  </a:rPr>
                  <a:t>4</a:t>
                </a:r>
                <a:endParaRPr sz="1100"/>
              </a:p>
            </p:txBody>
          </p:sp>
        </p:gr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679"/>
                                        </p:tgtEl>
                                        <p:attrNameLst>
                                          <p:attrName>style.visibility</p:attrName>
                                        </p:attrNameLst>
                                      </p:cBhvr>
                                      <p:to>
                                        <p:strVal val="visible"/>
                                      </p:to>
                                    </p:set>
                                    <p:animEffect filter="fade" transition="in">
                                      <p:cBhvr>
                                        <p:cTn dur="500"/>
                                        <p:tgtEl>
                                          <p:spTgt spid="9679"/>
                                        </p:tgtEl>
                                      </p:cBhvr>
                                    </p:animEffect>
                                  </p:childTnLst>
                                </p:cTn>
                              </p:par>
                              <p:par>
                                <p:cTn fill="hold" nodeType="withEffect" presetClass="entr" presetID="10" presetSubtype="0">
                                  <p:stCondLst>
                                    <p:cond delay="0"/>
                                  </p:stCondLst>
                                  <p:childTnLst>
                                    <p:set>
                                      <p:cBhvr>
                                        <p:cTn dur="1" fill="hold">
                                          <p:stCondLst>
                                            <p:cond delay="0"/>
                                          </p:stCondLst>
                                        </p:cTn>
                                        <p:tgtEl>
                                          <p:spTgt spid="9669"/>
                                        </p:tgtEl>
                                        <p:attrNameLst>
                                          <p:attrName>style.visibility</p:attrName>
                                        </p:attrNameLst>
                                      </p:cBhvr>
                                      <p:to>
                                        <p:strVal val="visible"/>
                                      </p:to>
                                    </p:set>
                                    <p:animEffect filter="fade" transition="in">
                                      <p:cBhvr>
                                        <p:cTn dur="500"/>
                                        <p:tgtEl>
                                          <p:spTgt spid="96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74"/>
                                        </p:tgtEl>
                                        <p:attrNameLst>
                                          <p:attrName>style.visibility</p:attrName>
                                        </p:attrNameLst>
                                      </p:cBhvr>
                                      <p:to>
                                        <p:strVal val="visible"/>
                                      </p:to>
                                    </p:set>
                                    <p:animEffect filter="fade" transition="in">
                                      <p:cBhvr>
                                        <p:cTn dur="500"/>
                                        <p:tgtEl>
                                          <p:spTgt spid="9674"/>
                                        </p:tgtEl>
                                      </p:cBhvr>
                                    </p:animEffect>
                                  </p:childTnLst>
                                </p:cTn>
                              </p:par>
                              <p:par>
                                <p:cTn fill="hold" nodeType="withEffect" presetClass="entr" presetID="10" presetSubtype="0">
                                  <p:stCondLst>
                                    <p:cond delay="0"/>
                                  </p:stCondLst>
                                  <p:childTnLst>
                                    <p:set>
                                      <p:cBhvr>
                                        <p:cTn dur="1" fill="hold">
                                          <p:stCondLst>
                                            <p:cond delay="0"/>
                                          </p:stCondLst>
                                        </p:cTn>
                                        <p:tgtEl>
                                          <p:spTgt spid="9684"/>
                                        </p:tgtEl>
                                        <p:attrNameLst>
                                          <p:attrName>style.visibility</p:attrName>
                                        </p:attrNameLst>
                                      </p:cBhvr>
                                      <p:to>
                                        <p:strVal val="visible"/>
                                      </p:to>
                                    </p:set>
                                    <p:animEffect filter="fade" transition="in">
                                      <p:cBhvr>
                                        <p:cTn dur="500"/>
                                        <p:tgtEl>
                                          <p:spTgt spid="96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16" name="Shape 9716"/>
        <p:cNvGrpSpPr/>
        <p:nvPr/>
      </p:nvGrpSpPr>
      <p:grpSpPr>
        <a:xfrm>
          <a:off x="0" y="0"/>
          <a:ext cx="0" cy="0"/>
          <a:chOff x="0" y="0"/>
          <a:chExt cx="0" cy="0"/>
        </a:xfrm>
      </p:grpSpPr>
      <p:sp>
        <p:nvSpPr>
          <p:cNvPr id="9717" name="Google Shape;9717;p83"/>
          <p:cNvSpPr txBox="1"/>
          <p:nvPr>
            <p:ph type="title"/>
          </p:nvPr>
        </p:nvSpPr>
        <p:spPr>
          <a:xfrm>
            <a:off x="19050" y="207343"/>
            <a:ext cx="8249100" cy="6711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00A3"/>
              </a:buClr>
              <a:buSzPts val="3300"/>
              <a:buFont typeface="Arial"/>
              <a:buNone/>
            </a:pPr>
            <a:r>
              <a:rPr lang="en-US" sz="3600"/>
              <a:t>OpenDaylight (ODL) controller</a:t>
            </a:r>
            <a:endParaRPr sz="3600"/>
          </a:p>
        </p:txBody>
      </p:sp>
      <p:sp>
        <p:nvSpPr>
          <p:cNvPr id="9718" name="Google Shape;9718;p83"/>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
        <p:nvSpPr>
          <p:cNvPr id="9719" name="Google Shape;9719;p83"/>
          <p:cNvSpPr/>
          <p:nvPr/>
        </p:nvSpPr>
        <p:spPr>
          <a:xfrm>
            <a:off x="981728" y="3464384"/>
            <a:ext cx="3487800" cy="456000"/>
          </a:xfrm>
          <a:prstGeom prst="roundRect">
            <a:avLst>
              <a:gd fmla="val 16667" name="adj"/>
            </a:avLst>
          </a:prstGeom>
          <a:solidFill>
            <a:srgbClr val="60C89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20" name="Google Shape;9720;p83"/>
          <p:cNvSpPr txBox="1"/>
          <p:nvPr/>
        </p:nvSpPr>
        <p:spPr>
          <a:xfrm>
            <a:off x="4261164" y="1308082"/>
            <a:ext cx="2867100" cy="2046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None/>
            </a:pPr>
            <a:r>
              <a:rPr lang="en-US" sz="1100">
                <a:solidFill>
                  <a:schemeClr val="dk1"/>
                </a:solidFill>
                <a:latin typeface="Arial"/>
                <a:ea typeface="Arial"/>
                <a:cs typeface="Arial"/>
                <a:sym typeface="Arial"/>
              </a:rPr>
              <a:t>Network Orchestrations and Applications</a:t>
            </a:r>
            <a:endParaRPr sz="1100"/>
          </a:p>
        </p:txBody>
      </p:sp>
      <p:sp>
        <p:nvSpPr>
          <p:cNvPr id="9721" name="Google Shape;9721;p83"/>
          <p:cNvSpPr txBox="1"/>
          <p:nvPr/>
        </p:nvSpPr>
        <p:spPr>
          <a:xfrm>
            <a:off x="4424324" y="3956825"/>
            <a:ext cx="1142100" cy="3402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None/>
            </a:pPr>
            <a:r>
              <a:rPr lang="en-US" sz="1100">
                <a:solidFill>
                  <a:schemeClr val="dk1"/>
                </a:solidFill>
                <a:latin typeface="Arial"/>
                <a:ea typeface="Arial"/>
                <a:cs typeface="Arial"/>
                <a:sym typeface="Arial"/>
              </a:rPr>
              <a:t>Southbound API</a:t>
            </a:r>
            <a:endParaRPr sz="1100"/>
          </a:p>
        </p:txBody>
      </p:sp>
      <p:cxnSp>
        <p:nvCxnSpPr>
          <p:cNvPr id="9722" name="Google Shape;9722;p83"/>
          <p:cNvCxnSpPr/>
          <p:nvPr/>
        </p:nvCxnSpPr>
        <p:spPr>
          <a:xfrm>
            <a:off x="982116" y="1644218"/>
            <a:ext cx="3488400" cy="0"/>
          </a:xfrm>
          <a:prstGeom prst="straightConnector1">
            <a:avLst/>
          </a:prstGeom>
          <a:noFill/>
          <a:ln cap="flat" cmpd="sng" w="19050">
            <a:solidFill>
              <a:schemeClr val="dk1"/>
            </a:solidFill>
            <a:prstDash val="dash"/>
            <a:miter lim="800000"/>
            <a:headEnd len="sm" w="sm" type="none"/>
            <a:tailEnd len="sm" w="sm" type="none"/>
          </a:ln>
        </p:spPr>
      </p:cxnSp>
      <p:cxnSp>
        <p:nvCxnSpPr>
          <p:cNvPr id="9723" name="Google Shape;9723;p83"/>
          <p:cNvCxnSpPr/>
          <p:nvPr/>
        </p:nvCxnSpPr>
        <p:spPr>
          <a:xfrm>
            <a:off x="982116" y="4029377"/>
            <a:ext cx="3488400" cy="0"/>
          </a:xfrm>
          <a:prstGeom prst="straightConnector1">
            <a:avLst/>
          </a:prstGeom>
          <a:noFill/>
          <a:ln cap="flat" cmpd="sng" w="19050">
            <a:solidFill>
              <a:schemeClr val="dk1"/>
            </a:solidFill>
            <a:prstDash val="dash"/>
            <a:miter lim="800000"/>
            <a:headEnd len="sm" w="sm" type="none"/>
            <a:tailEnd len="sm" w="sm" type="none"/>
          </a:ln>
        </p:spPr>
      </p:cxnSp>
      <p:sp>
        <p:nvSpPr>
          <p:cNvPr id="9724" name="Google Shape;9724;p83"/>
          <p:cNvSpPr txBox="1"/>
          <p:nvPr/>
        </p:nvSpPr>
        <p:spPr>
          <a:xfrm>
            <a:off x="4496412" y="3536681"/>
            <a:ext cx="1423500" cy="512400"/>
          </a:xfrm>
          <a:prstGeom prst="rect">
            <a:avLst/>
          </a:prstGeom>
          <a:noFill/>
          <a:ln>
            <a:noFill/>
          </a:ln>
        </p:spPr>
        <p:txBody>
          <a:bodyPr anchorCtr="0" anchor="t" bIns="34275" lIns="68575" spcFirstLastPara="1" rIns="68575" wrap="square" tIns="34275">
            <a:spAutoFit/>
          </a:bodyPr>
          <a:lstStyle/>
          <a:p>
            <a:pPr indent="0" lvl="0" marL="0" marR="0" rtl="0" algn="l">
              <a:lnSpc>
                <a:spcPct val="80000"/>
              </a:lnSpc>
              <a:spcBef>
                <a:spcPts val="0"/>
              </a:spcBef>
              <a:spcAft>
                <a:spcPts val="0"/>
              </a:spcAft>
              <a:buNone/>
            </a:pPr>
            <a:r>
              <a:rPr lang="en-US" sz="1200">
                <a:solidFill>
                  <a:schemeClr val="dk1"/>
                </a:solidFill>
                <a:latin typeface="Arial"/>
                <a:ea typeface="Arial"/>
                <a:cs typeface="Arial"/>
                <a:sym typeface="Arial"/>
              </a:rPr>
              <a:t>Service Abstraction Layer (SAL)</a:t>
            </a:r>
            <a:endParaRPr sz="1100"/>
          </a:p>
        </p:txBody>
      </p:sp>
      <p:grpSp>
        <p:nvGrpSpPr>
          <p:cNvPr id="9725" name="Google Shape;9725;p83"/>
          <p:cNvGrpSpPr/>
          <p:nvPr/>
        </p:nvGrpSpPr>
        <p:grpSpPr>
          <a:xfrm>
            <a:off x="1570093" y="3482026"/>
            <a:ext cx="1074375" cy="419145"/>
            <a:chOff x="1241687" y="4404708"/>
            <a:chExt cx="1432500" cy="558860"/>
          </a:xfrm>
        </p:grpSpPr>
        <p:sp>
          <p:nvSpPr>
            <p:cNvPr id="9726" name="Google Shape;9726;p83"/>
            <p:cNvSpPr/>
            <p:nvPr/>
          </p:nvSpPr>
          <p:spPr>
            <a:xfrm>
              <a:off x="1255867" y="4404708"/>
              <a:ext cx="1383280" cy="550146"/>
            </a:xfrm>
            <a:prstGeom prst="can">
              <a:avLst>
                <a:gd fmla="val 25000" name="adj"/>
              </a:avLst>
            </a:prstGeom>
            <a:gradFill>
              <a:gsLst>
                <a:gs pos="0">
                  <a:srgbClr val="E1EFD8"/>
                </a:gs>
                <a:gs pos="2000">
                  <a:srgbClr val="E1EFD8"/>
                </a:gs>
                <a:gs pos="100000">
                  <a:srgbClr val="C4E0B2"/>
                </a:gs>
              </a:gsLst>
              <a:lin ang="10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9727" name="Google Shape;9727;p83"/>
            <p:cNvSpPr txBox="1"/>
            <p:nvPr/>
          </p:nvSpPr>
          <p:spPr>
            <a:xfrm>
              <a:off x="1241687" y="4428068"/>
              <a:ext cx="1432500" cy="5355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None/>
              </a:pPr>
              <a:r>
                <a:rPr lang="en-US" sz="900">
                  <a:solidFill>
                    <a:schemeClr val="dk1"/>
                  </a:solidFill>
                  <a:latin typeface="Arial"/>
                  <a:ea typeface="Arial"/>
                  <a:cs typeface="Arial"/>
                  <a:sym typeface="Arial"/>
                </a:rPr>
                <a:t>config. and operational data store</a:t>
              </a:r>
              <a:endParaRPr sz="1100"/>
            </a:p>
          </p:txBody>
        </p:sp>
      </p:grpSp>
      <p:grpSp>
        <p:nvGrpSpPr>
          <p:cNvPr id="9728" name="Google Shape;9728;p83"/>
          <p:cNvGrpSpPr/>
          <p:nvPr/>
        </p:nvGrpSpPr>
        <p:grpSpPr>
          <a:xfrm>
            <a:off x="926926" y="1699780"/>
            <a:ext cx="3487783" cy="546378"/>
            <a:chOff x="1235902" y="2266373"/>
            <a:chExt cx="4650377" cy="728504"/>
          </a:xfrm>
        </p:grpSpPr>
        <p:sp>
          <p:nvSpPr>
            <p:cNvPr id="9729" name="Google Shape;9729;p83"/>
            <p:cNvSpPr/>
            <p:nvPr/>
          </p:nvSpPr>
          <p:spPr>
            <a:xfrm>
              <a:off x="1235902" y="2266373"/>
              <a:ext cx="4650377" cy="608051"/>
            </a:xfrm>
            <a:prstGeom prst="roundRect">
              <a:avLst>
                <a:gd fmla="val 16667" name="adj"/>
              </a:avLst>
            </a:prstGeom>
            <a:solidFill>
              <a:srgbClr val="60C89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30" name="Google Shape;9730;p83"/>
            <p:cNvSpPr txBox="1"/>
            <p:nvPr/>
          </p:nvSpPr>
          <p:spPr>
            <a:xfrm>
              <a:off x="1537806" y="2409877"/>
              <a:ext cx="3978000" cy="5850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None/>
              </a:pPr>
              <a:r>
                <a:rPr lang="en-US" sz="1500">
                  <a:solidFill>
                    <a:schemeClr val="dk1"/>
                  </a:solidFill>
                  <a:latin typeface="Arial"/>
                  <a:ea typeface="Arial"/>
                  <a:cs typeface="Arial"/>
                  <a:sym typeface="Arial"/>
                </a:rPr>
                <a:t>REST/RESTCONF/NETCONF APIs</a:t>
              </a:r>
              <a:endParaRPr sz="1100"/>
            </a:p>
          </p:txBody>
        </p:sp>
      </p:grpSp>
      <p:sp>
        <p:nvSpPr>
          <p:cNvPr id="9731" name="Google Shape;9731;p83"/>
          <p:cNvSpPr/>
          <p:nvPr/>
        </p:nvSpPr>
        <p:spPr>
          <a:xfrm>
            <a:off x="2966878" y="3497377"/>
            <a:ext cx="796200" cy="363600"/>
          </a:xfrm>
          <a:prstGeom prst="leftRightArrow">
            <a:avLst>
              <a:gd fmla="val 50000" name="adj1"/>
              <a:gd fmla="val 50000" name="adj2"/>
            </a:avLst>
          </a:prstGeom>
          <a:gradFill>
            <a:gsLst>
              <a:gs pos="0">
                <a:srgbClr val="C4E0B2"/>
              </a:gs>
              <a:gs pos="1000">
                <a:srgbClr val="C4E0B2"/>
              </a:gs>
              <a:gs pos="50500">
                <a:srgbClr val="E1EFD8"/>
              </a:gs>
              <a:gs pos="100000">
                <a:srgbClr val="C4E0B2"/>
              </a:gs>
            </a:gsLst>
            <a:lin ang="10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9732" name="Google Shape;9732;p83"/>
          <p:cNvSpPr txBox="1"/>
          <p:nvPr/>
        </p:nvSpPr>
        <p:spPr>
          <a:xfrm>
            <a:off x="2964449" y="3593036"/>
            <a:ext cx="819600" cy="1800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None/>
            </a:pPr>
            <a:r>
              <a:rPr lang="en-US" sz="900">
                <a:solidFill>
                  <a:schemeClr val="dk1"/>
                </a:solidFill>
                <a:latin typeface="Arial"/>
                <a:ea typeface="Arial"/>
                <a:cs typeface="Arial"/>
                <a:sym typeface="Arial"/>
              </a:rPr>
              <a:t>messaging</a:t>
            </a:r>
            <a:endParaRPr sz="1100">
              <a:solidFill>
                <a:schemeClr val="dk1"/>
              </a:solidFill>
              <a:latin typeface="Arial"/>
              <a:ea typeface="Arial"/>
              <a:cs typeface="Arial"/>
              <a:sym typeface="Arial"/>
            </a:endParaRPr>
          </a:p>
        </p:txBody>
      </p:sp>
      <p:grpSp>
        <p:nvGrpSpPr>
          <p:cNvPr id="9733" name="Google Shape;9733;p83"/>
          <p:cNvGrpSpPr/>
          <p:nvPr/>
        </p:nvGrpSpPr>
        <p:grpSpPr>
          <a:xfrm>
            <a:off x="901164" y="4091681"/>
            <a:ext cx="749700" cy="209994"/>
            <a:chOff x="1771485" y="5679190"/>
            <a:chExt cx="999600" cy="279992"/>
          </a:xfrm>
        </p:grpSpPr>
        <p:sp>
          <p:nvSpPr>
            <p:cNvPr id="9734" name="Google Shape;9734;p83"/>
            <p:cNvSpPr/>
            <p:nvPr/>
          </p:nvSpPr>
          <p:spPr>
            <a:xfrm>
              <a:off x="1913844" y="5690540"/>
              <a:ext cx="691362" cy="268642"/>
            </a:xfrm>
            <a:prstGeom prst="roundRect">
              <a:avLst>
                <a:gd fmla="val 16667" name="adj"/>
              </a:avLst>
            </a:prstGeom>
            <a:solidFill>
              <a:srgbClr val="E1EFD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9735" name="Google Shape;9735;p83"/>
            <p:cNvSpPr txBox="1"/>
            <p:nvPr/>
          </p:nvSpPr>
          <p:spPr>
            <a:xfrm>
              <a:off x="1771485" y="5679190"/>
              <a:ext cx="999600" cy="256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800">
                  <a:solidFill>
                    <a:schemeClr val="dk1"/>
                  </a:solidFill>
                  <a:latin typeface="Arial"/>
                  <a:ea typeface="Arial"/>
                  <a:cs typeface="Arial"/>
                  <a:sym typeface="Arial"/>
                </a:rPr>
                <a:t>OpenFlow</a:t>
              </a:r>
              <a:endParaRPr sz="1000"/>
            </a:p>
          </p:txBody>
        </p:sp>
      </p:grpSp>
      <p:grpSp>
        <p:nvGrpSpPr>
          <p:cNvPr id="9736" name="Google Shape;9736;p83"/>
          <p:cNvGrpSpPr/>
          <p:nvPr/>
        </p:nvGrpSpPr>
        <p:grpSpPr>
          <a:xfrm>
            <a:off x="1539713" y="4097287"/>
            <a:ext cx="749700" cy="202297"/>
            <a:chOff x="1868225" y="5689453"/>
            <a:chExt cx="999600" cy="269729"/>
          </a:xfrm>
        </p:grpSpPr>
        <p:sp>
          <p:nvSpPr>
            <p:cNvPr id="9737" name="Google Shape;9737;p83"/>
            <p:cNvSpPr/>
            <p:nvPr/>
          </p:nvSpPr>
          <p:spPr>
            <a:xfrm>
              <a:off x="1913844" y="5690540"/>
              <a:ext cx="691362" cy="268642"/>
            </a:xfrm>
            <a:prstGeom prst="roundRect">
              <a:avLst>
                <a:gd fmla="val 16667" name="adj"/>
              </a:avLst>
            </a:prstGeom>
            <a:solidFill>
              <a:srgbClr val="E1EFD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9738" name="Google Shape;9738;p83"/>
            <p:cNvSpPr txBox="1"/>
            <p:nvPr/>
          </p:nvSpPr>
          <p:spPr>
            <a:xfrm>
              <a:off x="1868225" y="5689453"/>
              <a:ext cx="999600" cy="256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800">
                  <a:solidFill>
                    <a:schemeClr val="dk1"/>
                  </a:solidFill>
                  <a:latin typeface="Arial"/>
                  <a:ea typeface="Arial"/>
                  <a:cs typeface="Arial"/>
                  <a:sym typeface="Arial"/>
                </a:rPr>
                <a:t>NETCONF</a:t>
              </a:r>
              <a:endParaRPr sz="1000"/>
            </a:p>
          </p:txBody>
        </p:sp>
      </p:grpSp>
      <p:grpSp>
        <p:nvGrpSpPr>
          <p:cNvPr id="9739" name="Google Shape;9739;p83"/>
          <p:cNvGrpSpPr/>
          <p:nvPr/>
        </p:nvGrpSpPr>
        <p:grpSpPr>
          <a:xfrm>
            <a:off x="2190654" y="4087819"/>
            <a:ext cx="540481" cy="213856"/>
            <a:chOff x="1884564" y="5674040"/>
            <a:chExt cx="720642" cy="285142"/>
          </a:xfrm>
        </p:grpSpPr>
        <p:sp>
          <p:nvSpPr>
            <p:cNvPr id="9740" name="Google Shape;9740;p83"/>
            <p:cNvSpPr/>
            <p:nvPr/>
          </p:nvSpPr>
          <p:spPr>
            <a:xfrm>
              <a:off x="1913844" y="5690540"/>
              <a:ext cx="691362" cy="268642"/>
            </a:xfrm>
            <a:prstGeom prst="roundRect">
              <a:avLst>
                <a:gd fmla="val 16667" name="adj"/>
              </a:avLst>
            </a:prstGeom>
            <a:solidFill>
              <a:srgbClr val="E1EFD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9741" name="Google Shape;9741;p83"/>
            <p:cNvSpPr txBox="1"/>
            <p:nvPr/>
          </p:nvSpPr>
          <p:spPr>
            <a:xfrm>
              <a:off x="1884564" y="5674040"/>
              <a:ext cx="691500" cy="2769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SNMP</a:t>
              </a:r>
              <a:endParaRPr sz="1100"/>
            </a:p>
          </p:txBody>
        </p:sp>
      </p:grpSp>
      <p:grpSp>
        <p:nvGrpSpPr>
          <p:cNvPr id="9742" name="Google Shape;9742;p83"/>
          <p:cNvGrpSpPr/>
          <p:nvPr/>
        </p:nvGrpSpPr>
        <p:grpSpPr>
          <a:xfrm>
            <a:off x="2805974" y="4099706"/>
            <a:ext cx="571658" cy="207675"/>
            <a:chOff x="1842995" y="5687327"/>
            <a:chExt cx="762211" cy="276900"/>
          </a:xfrm>
        </p:grpSpPr>
        <p:sp>
          <p:nvSpPr>
            <p:cNvPr id="9743" name="Google Shape;9743;p83"/>
            <p:cNvSpPr/>
            <p:nvPr/>
          </p:nvSpPr>
          <p:spPr>
            <a:xfrm>
              <a:off x="1913844" y="5690540"/>
              <a:ext cx="691362" cy="268642"/>
            </a:xfrm>
            <a:prstGeom prst="roundRect">
              <a:avLst>
                <a:gd fmla="val 16667" name="adj"/>
              </a:avLst>
            </a:prstGeom>
            <a:solidFill>
              <a:srgbClr val="E1EFD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9744" name="Google Shape;9744;p83"/>
            <p:cNvSpPr txBox="1"/>
            <p:nvPr/>
          </p:nvSpPr>
          <p:spPr>
            <a:xfrm>
              <a:off x="1842995" y="5687327"/>
              <a:ext cx="756000" cy="27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900">
                  <a:solidFill>
                    <a:schemeClr val="dk1"/>
                  </a:solidFill>
                  <a:latin typeface="Arial"/>
                  <a:ea typeface="Arial"/>
                  <a:cs typeface="Arial"/>
                  <a:sym typeface="Arial"/>
                </a:rPr>
                <a:t>OVSDB</a:t>
              </a:r>
              <a:endParaRPr sz="1100"/>
            </a:p>
          </p:txBody>
        </p:sp>
      </p:grpSp>
      <p:sp>
        <p:nvSpPr>
          <p:cNvPr id="9745" name="Google Shape;9745;p83"/>
          <p:cNvSpPr txBox="1"/>
          <p:nvPr/>
        </p:nvSpPr>
        <p:spPr>
          <a:xfrm>
            <a:off x="3430121" y="3913752"/>
            <a:ext cx="349800" cy="392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US" sz="2100">
                <a:solidFill>
                  <a:srgbClr val="A8D08C"/>
                </a:solidFill>
                <a:latin typeface="Arial"/>
                <a:ea typeface="Arial"/>
                <a:cs typeface="Arial"/>
                <a:sym typeface="Arial"/>
              </a:rPr>
              <a:t>…</a:t>
            </a:r>
            <a:endParaRPr b="1" sz="2100">
              <a:solidFill>
                <a:srgbClr val="A8D08C"/>
              </a:solidFill>
              <a:latin typeface="Arial"/>
              <a:ea typeface="Arial"/>
              <a:cs typeface="Arial"/>
              <a:sym typeface="Arial"/>
            </a:endParaRPr>
          </a:p>
        </p:txBody>
      </p:sp>
      <p:sp>
        <p:nvSpPr>
          <p:cNvPr id="9746" name="Google Shape;9746;p83"/>
          <p:cNvSpPr txBox="1"/>
          <p:nvPr/>
        </p:nvSpPr>
        <p:spPr>
          <a:xfrm>
            <a:off x="4465887" y="1551066"/>
            <a:ext cx="1142100" cy="2046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None/>
            </a:pPr>
            <a:r>
              <a:rPr lang="en-US" sz="1100">
                <a:solidFill>
                  <a:schemeClr val="dk1"/>
                </a:solidFill>
                <a:latin typeface="Arial"/>
                <a:ea typeface="Arial"/>
                <a:cs typeface="Arial"/>
                <a:sym typeface="Arial"/>
              </a:rPr>
              <a:t>Northbound API</a:t>
            </a:r>
            <a:endParaRPr sz="1100"/>
          </a:p>
        </p:txBody>
      </p:sp>
      <p:grpSp>
        <p:nvGrpSpPr>
          <p:cNvPr id="9747" name="Google Shape;9747;p83"/>
          <p:cNvGrpSpPr/>
          <p:nvPr/>
        </p:nvGrpSpPr>
        <p:grpSpPr>
          <a:xfrm>
            <a:off x="995687" y="1210324"/>
            <a:ext cx="918900" cy="291218"/>
            <a:chOff x="475813" y="1375772"/>
            <a:chExt cx="1225200" cy="388290"/>
          </a:xfrm>
        </p:grpSpPr>
        <p:sp>
          <p:nvSpPr>
            <p:cNvPr id="9748" name="Google Shape;9748;p83"/>
            <p:cNvSpPr/>
            <p:nvPr/>
          </p:nvSpPr>
          <p:spPr>
            <a:xfrm>
              <a:off x="594967" y="1375772"/>
              <a:ext cx="1008863" cy="381143"/>
            </a:xfrm>
            <a:prstGeom prst="ellipse">
              <a:avLst/>
            </a:prstGeom>
            <a:solidFill>
              <a:srgbClr val="E1EFD8"/>
            </a:solidFill>
            <a:ln cap="flat" cmpd="sng" w="12700">
              <a:solidFill>
                <a:schemeClr val="accent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9749" name="Google Shape;9749;p83"/>
            <p:cNvSpPr txBox="1"/>
            <p:nvPr/>
          </p:nvSpPr>
          <p:spPr>
            <a:xfrm>
              <a:off x="475813" y="1376162"/>
              <a:ext cx="1225200" cy="3879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None/>
              </a:pPr>
              <a:r>
                <a:rPr lang="en-US" sz="900">
                  <a:solidFill>
                    <a:schemeClr val="dk1"/>
                  </a:solidFill>
                  <a:latin typeface="Arial"/>
                  <a:ea typeface="Arial"/>
                  <a:cs typeface="Arial"/>
                  <a:sym typeface="Arial"/>
                </a:rPr>
                <a:t>Traffic Engineering</a:t>
              </a:r>
              <a:endParaRPr sz="1100"/>
            </a:p>
          </p:txBody>
        </p:sp>
      </p:grpSp>
      <p:sp>
        <p:nvSpPr>
          <p:cNvPr id="9750" name="Google Shape;9750;p83"/>
          <p:cNvSpPr txBox="1"/>
          <p:nvPr/>
        </p:nvSpPr>
        <p:spPr>
          <a:xfrm>
            <a:off x="3627559" y="1122822"/>
            <a:ext cx="349800" cy="392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US" sz="2100">
                <a:solidFill>
                  <a:srgbClr val="A8D08C"/>
                </a:solidFill>
                <a:latin typeface="Arial"/>
                <a:ea typeface="Arial"/>
                <a:cs typeface="Arial"/>
                <a:sym typeface="Arial"/>
              </a:rPr>
              <a:t>…</a:t>
            </a:r>
            <a:endParaRPr b="1" sz="2100">
              <a:solidFill>
                <a:srgbClr val="A8D08C"/>
              </a:solidFill>
              <a:latin typeface="Arial"/>
              <a:ea typeface="Arial"/>
              <a:cs typeface="Arial"/>
              <a:sym typeface="Arial"/>
            </a:endParaRPr>
          </a:p>
        </p:txBody>
      </p:sp>
      <p:grpSp>
        <p:nvGrpSpPr>
          <p:cNvPr id="9751" name="Google Shape;9751;p83"/>
          <p:cNvGrpSpPr/>
          <p:nvPr/>
        </p:nvGrpSpPr>
        <p:grpSpPr>
          <a:xfrm>
            <a:off x="1835991" y="1213214"/>
            <a:ext cx="918900" cy="285857"/>
            <a:chOff x="507131" y="1375772"/>
            <a:chExt cx="1225200" cy="381143"/>
          </a:xfrm>
        </p:grpSpPr>
        <p:sp>
          <p:nvSpPr>
            <p:cNvPr id="9752" name="Google Shape;9752;p83"/>
            <p:cNvSpPr/>
            <p:nvPr/>
          </p:nvSpPr>
          <p:spPr>
            <a:xfrm>
              <a:off x="594967" y="1375772"/>
              <a:ext cx="1008863" cy="381143"/>
            </a:xfrm>
            <a:prstGeom prst="ellipse">
              <a:avLst/>
            </a:prstGeom>
            <a:solidFill>
              <a:srgbClr val="E1EFD8"/>
            </a:solidFill>
            <a:ln cap="flat" cmpd="sng" w="12700">
              <a:solidFill>
                <a:schemeClr val="accent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9753" name="Google Shape;9753;p83"/>
            <p:cNvSpPr txBox="1"/>
            <p:nvPr/>
          </p:nvSpPr>
          <p:spPr>
            <a:xfrm>
              <a:off x="507131" y="1457938"/>
              <a:ext cx="1225200" cy="2400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None/>
              </a:pPr>
              <a:r>
                <a:rPr lang="en-US" sz="900">
                  <a:solidFill>
                    <a:schemeClr val="dk1"/>
                  </a:solidFill>
                  <a:latin typeface="Arial"/>
                  <a:ea typeface="Arial"/>
                  <a:cs typeface="Arial"/>
                  <a:sym typeface="Arial"/>
                </a:rPr>
                <a:t>Firewalling</a:t>
              </a:r>
              <a:endParaRPr sz="1100"/>
            </a:p>
          </p:txBody>
        </p:sp>
      </p:grpSp>
      <p:grpSp>
        <p:nvGrpSpPr>
          <p:cNvPr id="9754" name="Google Shape;9754;p83"/>
          <p:cNvGrpSpPr/>
          <p:nvPr/>
        </p:nvGrpSpPr>
        <p:grpSpPr>
          <a:xfrm>
            <a:off x="2673466" y="1216155"/>
            <a:ext cx="918900" cy="295400"/>
            <a:chOff x="482571" y="1375772"/>
            <a:chExt cx="1225200" cy="393866"/>
          </a:xfrm>
        </p:grpSpPr>
        <p:sp>
          <p:nvSpPr>
            <p:cNvPr id="9755" name="Google Shape;9755;p83"/>
            <p:cNvSpPr/>
            <p:nvPr/>
          </p:nvSpPr>
          <p:spPr>
            <a:xfrm>
              <a:off x="594967" y="1375772"/>
              <a:ext cx="1008863" cy="381143"/>
            </a:xfrm>
            <a:prstGeom prst="ellipse">
              <a:avLst/>
            </a:prstGeom>
            <a:solidFill>
              <a:srgbClr val="E1EFD8"/>
            </a:solidFill>
            <a:ln cap="flat" cmpd="sng" w="12700">
              <a:solidFill>
                <a:schemeClr val="accent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9756" name="Google Shape;9756;p83"/>
            <p:cNvSpPr txBox="1"/>
            <p:nvPr/>
          </p:nvSpPr>
          <p:spPr>
            <a:xfrm>
              <a:off x="482571" y="1381738"/>
              <a:ext cx="1225200" cy="3879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None/>
              </a:pPr>
              <a:r>
                <a:rPr lang="en-US" sz="900">
                  <a:solidFill>
                    <a:schemeClr val="dk1"/>
                  </a:solidFill>
                  <a:latin typeface="Arial"/>
                  <a:ea typeface="Arial"/>
                  <a:cs typeface="Arial"/>
                  <a:sym typeface="Arial"/>
                </a:rPr>
                <a:t>Load Balancing</a:t>
              </a:r>
              <a:endParaRPr sz="1100"/>
            </a:p>
          </p:txBody>
        </p:sp>
      </p:grpSp>
      <p:grpSp>
        <p:nvGrpSpPr>
          <p:cNvPr id="9757" name="Google Shape;9757;p83"/>
          <p:cNvGrpSpPr/>
          <p:nvPr/>
        </p:nvGrpSpPr>
        <p:grpSpPr>
          <a:xfrm>
            <a:off x="897930" y="2205600"/>
            <a:ext cx="3507439" cy="1148965"/>
            <a:chOff x="1197240" y="2940800"/>
            <a:chExt cx="4676586" cy="1531953"/>
          </a:xfrm>
        </p:grpSpPr>
        <p:sp>
          <p:nvSpPr>
            <p:cNvPr id="9758" name="Google Shape;9758;p83"/>
            <p:cNvSpPr/>
            <p:nvPr/>
          </p:nvSpPr>
          <p:spPr>
            <a:xfrm>
              <a:off x="1197240" y="2952351"/>
              <a:ext cx="1608590" cy="1520402"/>
            </a:xfrm>
            <a:prstGeom prst="roundRect">
              <a:avLst>
                <a:gd fmla="val 16667" name="adj"/>
              </a:avLst>
            </a:prstGeom>
            <a:solidFill>
              <a:srgbClr val="60C89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59" name="Google Shape;9759;p83"/>
            <p:cNvSpPr/>
            <p:nvPr/>
          </p:nvSpPr>
          <p:spPr>
            <a:xfrm>
              <a:off x="2898692" y="2950264"/>
              <a:ext cx="2975134" cy="1520402"/>
            </a:xfrm>
            <a:prstGeom prst="roundRect">
              <a:avLst>
                <a:gd fmla="val 16667" name="adj"/>
              </a:avLst>
            </a:prstGeom>
            <a:solidFill>
              <a:srgbClr val="60C89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60" name="Google Shape;9760;p83"/>
            <p:cNvSpPr txBox="1"/>
            <p:nvPr/>
          </p:nvSpPr>
          <p:spPr>
            <a:xfrm>
              <a:off x="3312100" y="2940800"/>
              <a:ext cx="2491500" cy="338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Basic Network Functions</a:t>
              </a:r>
              <a:endParaRPr sz="1100"/>
            </a:p>
          </p:txBody>
        </p:sp>
        <p:sp>
          <p:nvSpPr>
            <p:cNvPr id="9761" name="Google Shape;9761;p83"/>
            <p:cNvSpPr txBox="1"/>
            <p:nvPr/>
          </p:nvSpPr>
          <p:spPr>
            <a:xfrm>
              <a:off x="1371002" y="2955542"/>
              <a:ext cx="1383300" cy="486300"/>
            </a:xfrm>
            <a:prstGeom prst="rect">
              <a:avLst/>
            </a:prstGeom>
            <a:noFill/>
            <a:ln>
              <a:noFill/>
            </a:ln>
          </p:spPr>
          <p:txBody>
            <a:bodyPr anchorCtr="0" anchor="t" bIns="34275" lIns="68575" spcFirstLastPara="1" rIns="68575" wrap="square" tIns="34275">
              <a:spAutoFit/>
            </a:bodyPr>
            <a:lstStyle/>
            <a:p>
              <a:pPr indent="0" lvl="0" marL="0" marR="0" rtl="0" algn="l">
                <a:lnSpc>
                  <a:spcPct val="80000"/>
                </a:lnSpc>
                <a:spcBef>
                  <a:spcPts val="0"/>
                </a:spcBef>
                <a:spcAft>
                  <a:spcPts val="0"/>
                </a:spcAft>
                <a:buNone/>
              </a:pPr>
              <a:r>
                <a:rPr lang="en-US" sz="1200">
                  <a:solidFill>
                    <a:schemeClr val="dk1"/>
                  </a:solidFill>
                  <a:latin typeface="Arial"/>
                  <a:ea typeface="Arial"/>
                  <a:cs typeface="Arial"/>
                  <a:sym typeface="Arial"/>
                </a:rPr>
                <a:t>Enhanced Services</a:t>
              </a:r>
              <a:endParaRPr sz="1100"/>
            </a:p>
          </p:txBody>
        </p:sp>
        <p:sp>
          <p:nvSpPr>
            <p:cNvPr id="9762" name="Google Shape;9762;p83"/>
            <p:cNvSpPr txBox="1"/>
            <p:nvPr/>
          </p:nvSpPr>
          <p:spPr>
            <a:xfrm>
              <a:off x="2282261" y="3351227"/>
              <a:ext cx="404278" cy="461665"/>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US" sz="1800">
                  <a:solidFill>
                    <a:srgbClr val="E1EFD8"/>
                  </a:solidFill>
                  <a:latin typeface="Arial"/>
                  <a:ea typeface="Arial"/>
                  <a:cs typeface="Arial"/>
                  <a:sym typeface="Arial"/>
                </a:rPr>
                <a:t>…</a:t>
              </a:r>
              <a:endParaRPr b="1" sz="1800">
                <a:solidFill>
                  <a:srgbClr val="E1EFD8"/>
                </a:solidFill>
                <a:latin typeface="Arial"/>
                <a:ea typeface="Arial"/>
                <a:cs typeface="Arial"/>
                <a:sym typeface="Arial"/>
              </a:endParaRPr>
            </a:p>
          </p:txBody>
        </p:sp>
        <p:sp>
          <p:nvSpPr>
            <p:cNvPr id="9763" name="Google Shape;9763;p83"/>
            <p:cNvSpPr txBox="1"/>
            <p:nvPr/>
          </p:nvSpPr>
          <p:spPr>
            <a:xfrm>
              <a:off x="1381194" y="3872343"/>
              <a:ext cx="404278" cy="461665"/>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US" sz="1800">
                  <a:solidFill>
                    <a:srgbClr val="E1EFD8"/>
                  </a:solidFill>
                  <a:latin typeface="Arial"/>
                  <a:ea typeface="Arial"/>
                  <a:cs typeface="Arial"/>
                  <a:sym typeface="Arial"/>
                </a:rPr>
                <a:t>…</a:t>
              </a:r>
              <a:endParaRPr b="1" sz="1800">
                <a:solidFill>
                  <a:srgbClr val="E1EFD8"/>
                </a:solidFill>
                <a:latin typeface="Arial"/>
                <a:ea typeface="Arial"/>
                <a:cs typeface="Arial"/>
                <a:sym typeface="Arial"/>
              </a:endParaRPr>
            </a:p>
          </p:txBody>
        </p:sp>
        <p:grpSp>
          <p:nvGrpSpPr>
            <p:cNvPr id="9764" name="Google Shape;9764;p83"/>
            <p:cNvGrpSpPr/>
            <p:nvPr/>
          </p:nvGrpSpPr>
          <p:grpSpPr>
            <a:xfrm>
              <a:off x="3284226" y="3872678"/>
              <a:ext cx="1129200" cy="479697"/>
              <a:chOff x="875118" y="3716838"/>
              <a:chExt cx="1129200" cy="479697"/>
            </a:xfrm>
          </p:grpSpPr>
          <p:sp>
            <p:nvSpPr>
              <p:cNvPr id="9765" name="Google Shape;9765;p83"/>
              <p:cNvSpPr/>
              <p:nvPr/>
            </p:nvSpPr>
            <p:spPr>
              <a:xfrm>
                <a:off x="896541" y="3716838"/>
                <a:ext cx="953689" cy="447968"/>
              </a:xfrm>
              <a:prstGeom prst="roundRect">
                <a:avLst>
                  <a:gd fmla="val 16667" name="adj"/>
                </a:avLst>
              </a:prstGeom>
              <a:solidFill>
                <a:srgbClr val="E1EFD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9766" name="Google Shape;9766;p83"/>
              <p:cNvSpPr txBox="1"/>
              <p:nvPr/>
            </p:nvSpPr>
            <p:spPr>
              <a:xfrm>
                <a:off x="875118" y="3726735"/>
                <a:ext cx="1129200" cy="4698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None/>
                </a:pPr>
                <a:r>
                  <a:rPr lang="en-US" sz="1100">
                    <a:solidFill>
                      <a:schemeClr val="dk1"/>
                    </a:solidFill>
                    <a:latin typeface="Arial"/>
                    <a:ea typeface="Arial"/>
                    <a:cs typeface="Arial"/>
                    <a:sym typeface="Arial"/>
                  </a:rPr>
                  <a:t>Forwarding </a:t>
                </a:r>
                <a:r>
                  <a:rPr lang="en-US" sz="1200">
                    <a:solidFill>
                      <a:schemeClr val="dk1"/>
                    </a:solidFill>
                    <a:latin typeface="Arial"/>
                    <a:ea typeface="Arial"/>
                    <a:cs typeface="Arial"/>
                    <a:sym typeface="Arial"/>
                  </a:rPr>
                  <a:t>rules mgr.</a:t>
                </a:r>
                <a:endParaRPr sz="1100">
                  <a:solidFill>
                    <a:schemeClr val="dk1"/>
                  </a:solidFill>
                  <a:latin typeface="Arial"/>
                  <a:ea typeface="Arial"/>
                  <a:cs typeface="Arial"/>
                  <a:sym typeface="Arial"/>
                </a:endParaRPr>
              </a:p>
            </p:txBody>
          </p:sp>
        </p:grpSp>
        <p:grpSp>
          <p:nvGrpSpPr>
            <p:cNvPr id="9767" name="Google Shape;9767;p83"/>
            <p:cNvGrpSpPr/>
            <p:nvPr/>
          </p:nvGrpSpPr>
          <p:grpSpPr>
            <a:xfrm>
              <a:off x="1387402" y="3442864"/>
              <a:ext cx="965100" cy="447968"/>
              <a:chOff x="926157" y="3716838"/>
              <a:chExt cx="965100" cy="447968"/>
            </a:xfrm>
          </p:grpSpPr>
          <p:sp>
            <p:nvSpPr>
              <p:cNvPr id="9768" name="Google Shape;9768;p83"/>
              <p:cNvSpPr/>
              <p:nvPr/>
            </p:nvSpPr>
            <p:spPr>
              <a:xfrm>
                <a:off x="969582" y="3716838"/>
                <a:ext cx="855646" cy="447968"/>
              </a:xfrm>
              <a:prstGeom prst="roundRect">
                <a:avLst>
                  <a:gd fmla="val 16667" name="adj"/>
                </a:avLst>
              </a:prstGeom>
              <a:solidFill>
                <a:srgbClr val="E1EFD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9769" name="Google Shape;9769;p83"/>
              <p:cNvSpPr txBox="1"/>
              <p:nvPr/>
            </p:nvSpPr>
            <p:spPr>
              <a:xfrm>
                <a:off x="926157" y="3823171"/>
                <a:ext cx="965100" cy="2730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None/>
                </a:pPr>
                <a:r>
                  <a:rPr lang="en-US" sz="1100">
                    <a:solidFill>
                      <a:schemeClr val="dk1"/>
                    </a:solidFill>
                    <a:latin typeface="Arial"/>
                    <a:ea typeface="Arial"/>
                    <a:cs typeface="Arial"/>
                    <a:sym typeface="Arial"/>
                  </a:rPr>
                  <a:t>AAA</a:t>
                </a:r>
                <a:endParaRPr sz="1100"/>
              </a:p>
            </p:txBody>
          </p:sp>
        </p:grpSp>
        <p:grpSp>
          <p:nvGrpSpPr>
            <p:cNvPr id="9770" name="Google Shape;9770;p83"/>
            <p:cNvGrpSpPr/>
            <p:nvPr/>
          </p:nvGrpSpPr>
          <p:grpSpPr>
            <a:xfrm>
              <a:off x="4369916" y="3877805"/>
              <a:ext cx="965100" cy="486300"/>
              <a:chOff x="926156" y="3708871"/>
              <a:chExt cx="965100" cy="486300"/>
            </a:xfrm>
          </p:grpSpPr>
          <p:sp>
            <p:nvSpPr>
              <p:cNvPr id="9771" name="Google Shape;9771;p83"/>
              <p:cNvSpPr/>
              <p:nvPr/>
            </p:nvSpPr>
            <p:spPr>
              <a:xfrm>
                <a:off x="969581" y="3716838"/>
                <a:ext cx="880649" cy="447968"/>
              </a:xfrm>
              <a:prstGeom prst="roundRect">
                <a:avLst>
                  <a:gd fmla="val 16667" name="adj"/>
                </a:avLst>
              </a:prstGeom>
              <a:solidFill>
                <a:srgbClr val="E1EFD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9772" name="Google Shape;9772;p83"/>
              <p:cNvSpPr txBox="1"/>
              <p:nvPr/>
            </p:nvSpPr>
            <p:spPr>
              <a:xfrm>
                <a:off x="926156" y="3708871"/>
                <a:ext cx="965100" cy="4863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None/>
                </a:pPr>
                <a:r>
                  <a:rPr lang="en-US" sz="1200">
                    <a:solidFill>
                      <a:schemeClr val="dk1"/>
                    </a:solidFill>
                    <a:latin typeface="Arial"/>
                    <a:ea typeface="Arial"/>
                    <a:cs typeface="Arial"/>
                    <a:sym typeface="Arial"/>
                  </a:rPr>
                  <a:t>Host</a:t>
                </a:r>
                <a:endParaRPr sz="1100"/>
              </a:p>
              <a:p>
                <a:pPr indent="0" lvl="0" marL="0" marR="0" rtl="0" algn="ctr">
                  <a:lnSpc>
                    <a:spcPct val="80000"/>
                  </a:lnSpc>
                  <a:spcBef>
                    <a:spcPts val="0"/>
                  </a:spcBef>
                  <a:spcAft>
                    <a:spcPts val="0"/>
                  </a:spcAft>
                  <a:buNone/>
                </a:pPr>
                <a:r>
                  <a:rPr lang="en-US" sz="1200">
                    <a:solidFill>
                      <a:schemeClr val="dk1"/>
                    </a:solidFill>
                    <a:latin typeface="Arial"/>
                    <a:ea typeface="Arial"/>
                    <a:cs typeface="Arial"/>
                    <a:sym typeface="Arial"/>
                  </a:rPr>
                  <a:t>Tracker</a:t>
                </a:r>
                <a:endParaRPr sz="1100"/>
              </a:p>
            </p:txBody>
          </p:sp>
        </p:grpSp>
        <p:grpSp>
          <p:nvGrpSpPr>
            <p:cNvPr id="9773" name="Google Shape;9773;p83"/>
            <p:cNvGrpSpPr/>
            <p:nvPr/>
          </p:nvGrpSpPr>
          <p:grpSpPr>
            <a:xfrm>
              <a:off x="4879504" y="3294399"/>
              <a:ext cx="965100" cy="486300"/>
              <a:chOff x="926156" y="3708871"/>
              <a:chExt cx="965100" cy="486300"/>
            </a:xfrm>
          </p:grpSpPr>
          <p:sp>
            <p:nvSpPr>
              <p:cNvPr id="9774" name="Google Shape;9774;p83"/>
              <p:cNvSpPr/>
              <p:nvPr/>
            </p:nvSpPr>
            <p:spPr>
              <a:xfrm>
                <a:off x="969581" y="3716838"/>
                <a:ext cx="880649" cy="447968"/>
              </a:xfrm>
              <a:prstGeom prst="roundRect">
                <a:avLst>
                  <a:gd fmla="val 16667" name="adj"/>
                </a:avLst>
              </a:prstGeom>
              <a:solidFill>
                <a:srgbClr val="E1EFD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9775" name="Google Shape;9775;p83"/>
              <p:cNvSpPr txBox="1"/>
              <p:nvPr/>
            </p:nvSpPr>
            <p:spPr>
              <a:xfrm>
                <a:off x="926156" y="3708871"/>
                <a:ext cx="965100" cy="4863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None/>
                </a:pPr>
                <a:r>
                  <a:rPr lang="en-US" sz="1200">
                    <a:solidFill>
                      <a:schemeClr val="dk1"/>
                    </a:solidFill>
                    <a:latin typeface="Arial"/>
                    <a:ea typeface="Arial"/>
                    <a:cs typeface="Arial"/>
                    <a:sym typeface="Arial"/>
                  </a:rPr>
                  <a:t>Stats</a:t>
                </a:r>
                <a:endParaRPr sz="1100"/>
              </a:p>
              <a:p>
                <a:pPr indent="0" lvl="0" marL="0" marR="0" rtl="0" algn="ctr">
                  <a:lnSpc>
                    <a:spcPct val="80000"/>
                  </a:lnSpc>
                  <a:spcBef>
                    <a:spcPts val="0"/>
                  </a:spcBef>
                  <a:spcAft>
                    <a:spcPts val="0"/>
                  </a:spcAft>
                  <a:buNone/>
                </a:pPr>
                <a:r>
                  <a:rPr lang="en-US" sz="1200">
                    <a:solidFill>
                      <a:schemeClr val="dk1"/>
                    </a:solidFill>
                    <a:latin typeface="Arial"/>
                    <a:ea typeface="Arial"/>
                    <a:cs typeface="Arial"/>
                    <a:sym typeface="Arial"/>
                  </a:rPr>
                  <a:t>mgr.</a:t>
                </a:r>
                <a:endParaRPr sz="1100"/>
              </a:p>
            </p:txBody>
          </p:sp>
        </p:grpSp>
        <p:grpSp>
          <p:nvGrpSpPr>
            <p:cNvPr id="9776" name="Google Shape;9776;p83"/>
            <p:cNvGrpSpPr/>
            <p:nvPr/>
          </p:nvGrpSpPr>
          <p:grpSpPr>
            <a:xfrm>
              <a:off x="3910335" y="3296780"/>
              <a:ext cx="965100" cy="486300"/>
              <a:chOff x="926156" y="3708871"/>
              <a:chExt cx="965100" cy="486300"/>
            </a:xfrm>
          </p:grpSpPr>
          <p:sp>
            <p:nvSpPr>
              <p:cNvPr id="9777" name="Google Shape;9777;p83"/>
              <p:cNvSpPr/>
              <p:nvPr/>
            </p:nvSpPr>
            <p:spPr>
              <a:xfrm>
                <a:off x="969581" y="3716838"/>
                <a:ext cx="880649" cy="447968"/>
              </a:xfrm>
              <a:prstGeom prst="roundRect">
                <a:avLst>
                  <a:gd fmla="val 16667" name="adj"/>
                </a:avLst>
              </a:prstGeom>
              <a:solidFill>
                <a:srgbClr val="E1EFD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9778" name="Google Shape;9778;p83"/>
              <p:cNvSpPr txBox="1"/>
              <p:nvPr/>
            </p:nvSpPr>
            <p:spPr>
              <a:xfrm>
                <a:off x="926156" y="3708871"/>
                <a:ext cx="965100" cy="4863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None/>
                </a:pPr>
                <a:r>
                  <a:rPr lang="en-US" sz="1200">
                    <a:solidFill>
                      <a:schemeClr val="dk1"/>
                    </a:solidFill>
                    <a:latin typeface="Arial"/>
                    <a:ea typeface="Arial"/>
                    <a:cs typeface="Arial"/>
                    <a:sym typeface="Arial"/>
                  </a:rPr>
                  <a:t>Switch</a:t>
                </a:r>
                <a:endParaRPr sz="1100"/>
              </a:p>
              <a:p>
                <a:pPr indent="0" lvl="0" marL="0" marR="0" rtl="0" algn="ctr">
                  <a:lnSpc>
                    <a:spcPct val="80000"/>
                  </a:lnSpc>
                  <a:spcBef>
                    <a:spcPts val="0"/>
                  </a:spcBef>
                  <a:spcAft>
                    <a:spcPts val="0"/>
                  </a:spcAft>
                  <a:buNone/>
                </a:pPr>
                <a:r>
                  <a:rPr lang="en-US" sz="1200">
                    <a:solidFill>
                      <a:schemeClr val="dk1"/>
                    </a:solidFill>
                    <a:latin typeface="Arial"/>
                    <a:ea typeface="Arial"/>
                    <a:cs typeface="Arial"/>
                    <a:sym typeface="Arial"/>
                  </a:rPr>
                  <a:t>mgr.</a:t>
                </a:r>
                <a:endParaRPr sz="1100"/>
              </a:p>
            </p:txBody>
          </p:sp>
        </p:grpSp>
        <p:grpSp>
          <p:nvGrpSpPr>
            <p:cNvPr id="9779" name="Google Shape;9779;p83"/>
            <p:cNvGrpSpPr/>
            <p:nvPr/>
          </p:nvGrpSpPr>
          <p:grpSpPr>
            <a:xfrm>
              <a:off x="2810201" y="3320600"/>
              <a:ext cx="1225200" cy="469800"/>
              <a:chOff x="791619" y="3716022"/>
              <a:chExt cx="1225200" cy="469800"/>
            </a:xfrm>
          </p:grpSpPr>
          <p:sp>
            <p:nvSpPr>
              <p:cNvPr id="9780" name="Google Shape;9780;p83"/>
              <p:cNvSpPr/>
              <p:nvPr/>
            </p:nvSpPr>
            <p:spPr>
              <a:xfrm>
                <a:off x="969581" y="3716838"/>
                <a:ext cx="880649" cy="447968"/>
              </a:xfrm>
              <a:prstGeom prst="roundRect">
                <a:avLst>
                  <a:gd fmla="val 16667" name="adj"/>
                </a:avLst>
              </a:prstGeom>
              <a:solidFill>
                <a:srgbClr val="E1EFD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9781" name="Google Shape;9781;p83"/>
              <p:cNvSpPr txBox="1"/>
              <p:nvPr/>
            </p:nvSpPr>
            <p:spPr>
              <a:xfrm>
                <a:off x="791619" y="3716022"/>
                <a:ext cx="1225200" cy="4698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None/>
                </a:pPr>
                <a:r>
                  <a:rPr lang="en-US" sz="1200">
                    <a:solidFill>
                      <a:schemeClr val="dk1"/>
                    </a:solidFill>
                    <a:latin typeface="Arial"/>
                    <a:ea typeface="Arial"/>
                    <a:cs typeface="Arial"/>
                    <a:sym typeface="Arial"/>
                  </a:rPr>
                  <a:t>Topology</a:t>
                </a:r>
                <a:endParaRPr sz="1100"/>
              </a:p>
              <a:p>
                <a:pPr indent="0" lvl="0" marL="0" marR="0" rtl="0" algn="ctr">
                  <a:lnSpc>
                    <a:spcPct val="80000"/>
                  </a:lnSpc>
                  <a:spcBef>
                    <a:spcPts val="0"/>
                  </a:spcBef>
                  <a:spcAft>
                    <a:spcPts val="0"/>
                  </a:spcAft>
                  <a:buNone/>
                </a:pPr>
                <a:r>
                  <a:rPr lang="en-US" sz="1100">
                    <a:solidFill>
                      <a:schemeClr val="dk1"/>
                    </a:solidFill>
                    <a:latin typeface="Arial"/>
                    <a:ea typeface="Arial"/>
                    <a:cs typeface="Arial"/>
                    <a:sym typeface="Arial"/>
                  </a:rPr>
                  <a:t>processing</a:t>
                </a:r>
                <a:endParaRPr sz="900">
                  <a:solidFill>
                    <a:schemeClr val="dk1"/>
                  </a:solidFill>
                  <a:latin typeface="Arial"/>
                  <a:ea typeface="Arial"/>
                  <a:cs typeface="Arial"/>
                  <a:sym typeface="Arial"/>
                </a:endParaRPr>
              </a:p>
            </p:txBody>
          </p:sp>
        </p:grpSp>
      </p:grpSp>
      <p:sp>
        <p:nvSpPr>
          <p:cNvPr id="9782" name="Google Shape;9782;p83"/>
          <p:cNvSpPr txBox="1"/>
          <p:nvPr/>
        </p:nvSpPr>
        <p:spPr>
          <a:xfrm>
            <a:off x="6275539" y="3132589"/>
            <a:ext cx="2663700" cy="1301700"/>
          </a:xfrm>
          <a:prstGeom prst="rect">
            <a:avLst/>
          </a:prstGeom>
          <a:noFill/>
          <a:ln>
            <a:noFill/>
          </a:ln>
        </p:spPr>
        <p:txBody>
          <a:bodyPr anchorCtr="0" anchor="t" bIns="34275" lIns="68575" spcFirstLastPara="1" rIns="68575" wrap="square" tIns="34275">
            <a:noAutofit/>
          </a:bodyPr>
          <a:lstStyle/>
          <a:p>
            <a:pPr indent="0" lvl="0" marL="0" marR="0" rtl="0" algn="l">
              <a:lnSpc>
                <a:spcPct val="85000"/>
              </a:lnSpc>
              <a:spcBef>
                <a:spcPts val="0"/>
              </a:spcBef>
              <a:spcAft>
                <a:spcPts val="0"/>
              </a:spcAft>
              <a:buClr>
                <a:srgbClr val="000099"/>
              </a:buClr>
              <a:buSzPts val="1800"/>
              <a:buFont typeface="Noto Sans Symbols"/>
              <a:buNone/>
            </a:pPr>
            <a:r>
              <a:rPr lang="en-US" sz="2000">
                <a:solidFill>
                  <a:srgbClr val="000000"/>
                </a:solidFill>
                <a:latin typeface="Arial"/>
                <a:ea typeface="Arial"/>
                <a:cs typeface="Arial"/>
                <a:sym typeface="Arial"/>
              </a:rPr>
              <a:t>Service Abstraction Layer: </a:t>
            </a:r>
            <a:endParaRPr sz="2000"/>
          </a:p>
          <a:p>
            <a:pPr indent="-215900" lvl="0" marL="254000" marR="0" rtl="0" algn="l">
              <a:lnSpc>
                <a:spcPct val="85000"/>
              </a:lnSpc>
              <a:spcBef>
                <a:spcPts val="400"/>
              </a:spcBef>
              <a:spcAft>
                <a:spcPts val="0"/>
              </a:spcAft>
              <a:buClr>
                <a:srgbClr val="000099"/>
              </a:buClr>
              <a:buSzPts val="2000"/>
              <a:buFont typeface="Noto Sans Symbols"/>
              <a:buChar char="▪"/>
            </a:pPr>
            <a:r>
              <a:rPr lang="en-US" sz="2000"/>
              <a:t>συνδέει εσωτερικές</a:t>
            </a:r>
            <a:r>
              <a:rPr lang="en-US" sz="2000">
                <a:solidFill>
                  <a:srgbClr val="000000"/>
                </a:solidFill>
                <a:latin typeface="Arial"/>
                <a:ea typeface="Arial"/>
                <a:cs typeface="Arial"/>
                <a:sym typeface="Arial"/>
              </a:rPr>
              <a:t>, </a:t>
            </a:r>
            <a:r>
              <a:rPr lang="en-US" sz="2000"/>
              <a:t>εξωτερικές</a:t>
            </a:r>
            <a:r>
              <a:rPr lang="en-US" sz="2000">
                <a:solidFill>
                  <a:srgbClr val="000000"/>
                </a:solidFill>
                <a:latin typeface="Arial"/>
                <a:ea typeface="Arial"/>
                <a:cs typeface="Arial"/>
                <a:sym typeface="Arial"/>
              </a:rPr>
              <a:t> </a:t>
            </a:r>
            <a:r>
              <a:rPr lang="en-US" sz="2000"/>
              <a:t>εφαρμογές και υπηρεσίες</a:t>
            </a:r>
            <a:endParaRPr sz="2000"/>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57"/>
                                        </p:tgtEl>
                                        <p:attrNameLst>
                                          <p:attrName>style.visibility</p:attrName>
                                        </p:attrNameLst>
                                      </p:cBhvr>
                                      <p:to>
                                        <p:strVal val="visible"/>
                                      </p:to>
                                    </p:set>
                                    <p:animEffect filter="fade" transition="in">
                                      <p:cBhvr>
                                        <p:cTn dur="500"/>
                                        <p:tgtEl>
                                          <p:spTgt spid="97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19"/>
                                        </p:tgtEl>
                                        <p:attrNameLst>
                                          <p:attrName>style.visibility</p:attrName>
                                        </p:attrNameLst>
                                      </p:cBhvr>
                                      <p:to>
                                        <p:strVal val="visible"/>
                                      </p:to>
                                    </p:set>
                                    <p:animEffect filter="fade" transition="in">
                                      <p:cBhvr>
                                        <p:cTn dur="500"/>
                                        <p:tgtEl>
                                          <p:spTgt spid="9719"/>
                                        </p:tgtEl>
                                      </p:cBhvr>
                                    </p:animEffect>
                                  </p:childTnLst>
                                </p:cTn>
                              </p:par>
                              <p:par>
                                <p:cTn fill="hold" nodeType="withEffect" presetClass="entr" presetID="10" presetSubtype="0">
                                  <p:stCondLst>
                                    <p:cond delay="0"/>
                                  </p:stCondLst>
                                  <p:childTnLst>
                                    <p:set>
                                      <p:cBhvr>
                                        <p:cTn dur="1" fill="hold">
                                          <p:stCondLst>
                                            <p:cond delay="0"/>
                                          </p:stCondLst>
                                        </p:cTn>
                                        <p:tgtEl>
                                          <p:spTgt spid="9724"/>
                                        </p:tgtEl>
                                        <p:attrNameLst>
                                          <p:attrName>style.visibility</p:attrName>
                                        </p:attrNameLst>
                                      </p:cBhvr>
                                      <p:to>
                                        <p:strVal val="visible"/>
                                      </p:to>
                                    </p:set>
                                    <p:animEffect filter="fade" transition="in">
                                      <p:cBhvr>
                                        <p:cTn dur="500"/>
                                        <p:tgtEl>
                                          <p:spTgt spid="9724"/>
                                        </p:tgtEl>
                                      </p:cBhvr>
                                    </p:animEffect>
                                  </p:childTnLst>
                                </p:cTn>
                              </p:par>
                              <p:par>
                                <p:cTn fill="hold" nodeType="withEffect" presetClass="entr" presetID="10" presetSubtype="0">
                                  <p:stCondLst>
                                    <p:cond delay="0"/>
                                  </p:stCondLst>
                                  <p:childTnLst>
                                    <p:set>
                                      <p:cBhvr>
                                        <p:cTn dur="1" fill="hold">
                                          <p:stCondLst>
                                            <p:cond delay="0"/>
                                          </p:stCondLst>
                                        </p:cTn>
                                        <p:tgtEl>
                                          <p:spTgt spid="9725"/>
                                        </p:tgtEl>
                                        <p:attrNameLst>
                                          <p:attrName>style.visibility</p:attrName>
                                        </p:attrNameLst>
                                      </p:cBhvr>
                                      <p:to>
                                        <p:strVal val="visible"/>
                                      </p:to>
                                    </p:set>
                                    <p:animEffect filter="fade" transition="in">
                                      <p:cBhvr>
                                        <p:cTn dur="500"/>
                                        <p:tgtEl>
                                          <p:spTgt spid="9725"/>
                                        </p:tgtEl>
                                      </p:cBhvr>
                                    </p:animEffect>
                                  </p:childTnLst>
                                </p:cTn>
                              </p:par>
                              <p:par>
                                <p:cTn fill="hold" nodeType="withEffect" presetClass="entr" presetID="10" presetSubtype="0">
                                  <p:stCondLst>
                                    <p:cond delay="0"/>
                                  </p:stCondLst>
                                  <p:childTnLst>
                                    <p:set>
                                      <p:cBhvr>
                                        <p:cTn dur="1" fill="hold">
                                          <p:stCondLst>
                                            <p:cond delay="0"/>
                                          </p:stCondLst>
                                        </p:cTn>
                                        <p:tgtEl>
                                          <p:spTgt spid="9731"/>
                                        </p:tgtEl>
                                        <p:attrNameLst>
                                          <p:attrName>style.visibility</p:attrName>
                                        </p:attrNameLst>
                                      </p:cBhvr>
                                      <p:to>
                                        <p:strVal val="visible"/>
                                      </p:to>
                                    </p:set>
                                    <p:animEffect filter="fade" transition="in">
                                      <p:cBhvr>
                                        <p:cTn dur="500"/>
                                        <p:tgtEl>
                                          <p:spTgt spid="9731"/>
                                        </p:tgtEl>
                                      </p:cBhvr>
                                    </p:animEffect>
                                  </p:childTnLst>
                                </p:cTn>
                              </p:par>
                              <p:par>
                                <p:cTn fill="hold" nodeType="withEffect" presetClass="entr" presetID="10" presetSubtype="0">
                                  <p:stCondLst>
                                    <p:cond delay="0"/>
                                  </p:stCondLst>
                                  <p:childTnLst>
                                    <p:set>
                                      <p:cBhvr>
                                        <p:cTn dur="1" fill="hold">
                                          <p:stCondLst>
                                            <p:cond delay="0"/>
                                          </p:stCondLst>
                                        </p:cTn>
                                        <p:tgtEl>
                                          <p:spTgt spid="9732"/>
                                        </p:tgtEl>
                                        <p:attrNameLst>
                                          <p:attrName>style.visibility</p:attrName>
                                        </p:attrNameLst>
                                      </p:cBhvr>
                                      <p:to>
                                        <p:strVal val="visible"/>
                                      </p:to>
                                    </p:set>
                                    <p:animEffect filter="fade" transition="in">
                                      <p:cBhvr>
                                        <p:cTn dur="500"/>
                                        <p:tgtEl>
                                          <p:spTgt spid="9732"/>
                                        </p:tgtEl>
                                      </p:cBhvr>
                                    </p:animEffect>
                                  </p:childTnLst>
                                </p:cTn>
                              </p:par>
                              <p:par>
                                <p:cTn fill="hold" nodeType="withEffect" presetClass="entr" presetID="10" presetSubtype="0">
                                  <p:stCondLst>
                                    <p:cond delay="0"/>
                                  </p:stCondLst>
                                  <p:childTnLst>
                                    <p:set>
                                      <p:cBhvr>
                                        <p:cTn dur="1" fill="hold">
                                          <p:stCondLst>
                                            <p:cond delay="0"/>
                                          </p:stCondLst>
                                        </p:cTn>
                                        <p:tgtEl>
                                          <p:spTgt spid="9782"/>
                                        </p:tgtEl>
                                        <p:attrNameLst>
                                          <p:attrName>style.visibility</p:attrName>
                                        </p:attrNameLst>
                                      </p:cBhvr>
                                      <p:to>
                                        <p:strVal val="visible"/>
                                      </p:to>
                                    </p:set>
                                    <p:animEffect filter="fade" transition="in">
                                      <p:cBhvr>
                                        <p:cTn dur="500"/>
                                        <p:tgtEl>
                                          <p:spTgt spid="97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28"/>
                                        </p:tgtEl>
                                        <p:attrNameLst>
                                          <p:attrName>style.visibility</p:attrName>
                                        </p:attrNameLst>
                                      </p:cBhvr>
                                      <p:to>
                                        <p:strVal val="visible"/>
                                      </p:to>
                                    </p:set>
                                    <p:animEffect filter="fade" transition="in">
                                      <p:cBhvr>
                                        <p:cTn dur="500"/>
                                        <p:tgtEl>
                                          <p:spTgt spid="97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87" name="Shape 9787"/>
        <p:cNvGrpSpPr/>
        <p:nvPr/>
      </p:nvGrpSpPr>
      <p:grpSpPr>
        <a:xfrm>
          <a:off x="0" y="0"/>
          <a:ext cx="0" cy="0"/>
          <a:chOff x="0" y="0"/>
          <a:chExt cx="0" cy="0"/>
        </a:xfrm>
      </p:grpSpPr>
      <p:sp>
        <p:nvSpPr>
          <p:cNvPr id="9788" name="Google Shape;9788;p84"/>
          <p:cNvSpPr txBox="1"/>
          <p:nvPr>
            <p:ph type="title"/>
          </p:nvPr>
        </p:nvSpPr>
        <p:spPr>
          <a:xfrm>
            <a:off x="19050" y="207343"/>
            <a:ext cx="8249100" cy="6711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00A3"/>
              </a:buClr>
              <a:buSzPts val="3300"/>
              <a:buFont typeface="Arial"/>
              <a:buNone/>
            </a:pPr>
            <a:r>
              <a:rPr lang="en-US" sz="3600"/>
              <a:t>ONOS controller</a:t>
            </a:r>
            <a:endParaRPr sz="3600"/>
          </a:p>
        </p:txBody>
      </p:sp>
      <p:sp>
        <p:nvSpPr>
          <p:cNvPr id="9789" name="Google Shape;9789;p84"/>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
        <p:nvSpPr>
          <p:cNvPr id="9790" name="Google Shape;9790;p84"/>
          <p:cNvSpPr txBox="1"/>
          <p:nvPr/>
        </p:nvSpPr>
        <p:spPr>
          <a:xfrm>
            <a:off x="4240382" y="1318472"/>
            <a:ext cx="2025300" cy="2046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None/>
            </a:pPr>
            <a:r>
              <a:rPr lang="en-US" sz="1100">
                <a:solidFill>
                  <a:schemeClr val="dk1"/>
                </a:solidFill>
                <a:latin typeface="Arial"/>
                <a:ea typeface="Arial"/>
                <a:cs typeface="Arial"/>
                <a:sym typeface="Arial"/>
              </a:rPr>
              <a:t>Network Applications</a:t>
            </a:r>
            <a:endParaRPr sz="1100"/>
          </a:p>
        </p:txBody>
      </p:sp>
      <p:sp>
        <p:nvSpPr>
          <p:cNvPr id="9791" name="Google Shape;9791;p84"/>
          <p:cNvSpPr txBox="1"/>
          <p:nvPr/>
        </p:nvSpPr>
        <p:spPr>
          <a:xfrm>
            <a:off x="4663744" y="4065575"/>
            <a:ext cx="1142100" cy="3402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None/>
            </a:pPr>
            <a:r>
              <a:rPr lang="en-US" sz="1100">
                <a:solidFill>
                  <a:schemeClr val="dk1"/>
                </a:solidFill>
                <a:latin typeface="Arial"/>
                <a:ea typeface="Arial"/>
                <a:cs typeface="Arial"/>
                <a:sym typeface="Arial"/>
              </a:rPr>
              <a:t>Southbound API</a:t>
            </a:r>
            <a:endParaRPr sz="1100"/>
          </a:p>
        </p:txBody>
      </p:sp>
      <p:cxnSp>
        <p:nvCxnSpPr>
          <p:cNvPr id="9792" name="Google Shape;9792;p84"/>
          <p:cNvCxnSpPr/>
          <p:nvPr/>
        </p:nvCxnSpPr>
        <p:spPr>
          <a:xfrm>
            <a:off x="982116" y="1644218"/>
            <a:ext cx="3488400" cy="0"/>
          </a:xfrm>
          <a:prstGeom prst="straightConnector1">
            <a:avLst/>
          </a:prstGeom>
          <a:noFill/>
          <a:ln cap="flat" cmpd="sng" w="19050">
            <a:solidFill>
              <a:schemeClr val="dk1"/>
            </a:solidFill>
            <a:prstDash val="dash"/>
            <a:miter lim="800000"/>
            <a:headEnd len="sm" w="sm" type="none"/>
            <a:tailEnd len="sm" w="sm" type="none"/>
          </a:ln>
        </p:spPr>
      </p:cxnSp>
      <p:sp>
        <p:nvSpPr>
          <p:cNvPr id="9793" name="Google Shape;9793;p84"/>
          <p:cNvSpPr txBox="1"/>
          <p:nvPr/>
        </p:nvSpPr>
        <p:spPr>
          <a:xfrm>
            <a:off x="4532220" y="1567578"/>
            <a:ext cx="1142100" cy="2046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None/>
            </a:pPr>
            <a:r>
              <a:rPr lang="en-US" sz="1100">
                <a:solidFill>
                  <a:schemeClr val="dk1"/>
                </a:solidFill>
                <a:latin typeface="Arial"/>
                <a:ea typeface="Arial"/>
                <a:cs typeface="Arial"/>
                <a:sym typeface="Arial"/>
              </a:rPr>
              <a:t>Northbound API</a:t>
            </a:r>
            <a:endParaRPr sz="1100"/>
          </a:p>
        </p:txBody>
      </p:sp>
      <p:grpSp>
        <p:nvGrpSpPr>
          <p:cNvPr id="9794" name="Google Shape;9794;p84"/>
          <p:cNvGrpSpPr/>
          <p:nvPr/>
        </p:nvGrpSpPr>
        <p:grpSpPr>
          <a:xfrm>
            <a:off x="995687" y="1210324"/>
            <a:ext cx="918900" cy="291218"/>
            <a:chOff x="475813" y="1375772"/>
            <a:chExt cx="1225200" cy="388290"/>
          </a:xfrm>
        </p:grpSpPr>
        <p:sp>
          <p:nvSpPr>
            <p:cNvPr id="9795" name="Google Shape;9795;p84"/>
            <p:cNvSpPr/>
            <p:nvPr/>
          </p:nvSpPr>
          <p:spPr>
            <a:xfrm>
              <a:off x="594967" y="1375772"/>
              <a:ext cx="1008863" cy="381143"/>
            </a:xfrm>
            <a:prstGeom prst="ellipse">
              <a:avLst/>
            </a:prstGeom>
            <a:solidFill>
              <a:srgbClr val="E1EFD8"/>
            </a:solidFill>
            <a:ln cap="flat" cmpd="sng" w="12700">
              <a:solidFill>
                <a:schemeClr val="accent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9796" name="Google Shape;9796;p84"/>
            <p:cNvSpPr txBox="1"/>
            <p:nvPr/>
          </p:nvSpPr>
          <p:spPr>
            <a:xfrm>
              <a:off x="475813" y="1376162"/>
              <a:ext cx="1225200" cy="3879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None/>
              </a:pPr>
              <a:r>
                <a:rPr lang="en-US" sz="900">
                  <a:solidFill>
                    <a:schemeClr val="dk1"/>
                  </a:solidFill>
                  <a:latin typeface="Arial"/>
                  <a:ea typeface="Arial"/>
                  <a:cs typeface="Arial"/>
                  <a:sym typeface="Arial"/>
                </a:rPr>
                <a:t>Traffic Engineering</a:t>
              </a:r>
              <a:endParaRPr sz="1100"/>
            </a:p>
          </p:txBody>
        </p:sp>
      </p:grpSp>
      <p:sp>
        <p:nvSpPr>
          <p:cNvPr id="9797" name="Google Shape;9797;p84"/>
          <p:cNvSpPr txBox="1"/>
          <p:nvPr/>
        </p:nvSpPr>
        <p:spPr>
          <a:xfrm>
            <a:off x="3627559" y="1122822"/>
            <a:ext cx="349800" cy="392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US" sz="2100">
                <a:solidFill>
                  <a:srgbClr val="A8D08C"/>
                </a:solidFill>
                <a:latin typeface="Arial"/>
                <a:ea typeface="Arial"/>
                <a:cs typeface="Arial"/>
                <a:sym typeface="Arial"/>
              </a:rPr>
              <a:t>…</a:t>
            </a:r>
            <a:endParaRPr b="1" sz="2100">
              <a:solidFill>
                <a:srgbClr val="A8D08C"/>
              </a:solidFill>
              <a:latin typeface="Arial"/>
              <a:ea typeface="Arial"/>
              <a:cs typeface="Arial"/>
              <a:sym typeface="Arial"/>
            </a:endParaRPr>
          </a:p>
        </p:txBody>
      </p:sp>
      <p:grpSp>
        <p:nvGrpSpPr>
          <p:cNvPr id="9798" name="Google Shape;9798;p84"/>
          <p:cNvGrpSpPr/>
          <p:nvPr/>
        </p:nvGrpSpPr>
        <p:grpSpPr>
          <a:xfrm>
            <a:off x="1835991" y="1213214"/>
            <a:ext cx="918900" cy="285857"/>
            <a:chOff x="507131" y="1375772"/>
            <a:chExt cx="1225200" cy="381143"/>
          </a:xfrm>
        </p:grpSpPr>
        <p:sp>
          <p:nvSpPr>
            <p:cNvPr id="9799" name="Google Shape;9799;p84"/>
            <p:cNvSpPr/>
            <p:nvPr/>
          </p:nvSpPr>
          <p:spPr>
            <a:xfrm>
              <a:off x="594967" y="1375772"/>
              <a:ext cx="1008863" cy="381143"/>
            </a:xfrm>
            <a:prstGeom prst="ellipse">
              <a:avLst/>
            </a:prstGeom>
            <a:solidFill>
              <a:srgbClr val="E1EFD8"/>
            </a:solidFill>
            <a:ln cap="flat" cmpd="sng" w="12700">
              <a:solidFill>
                <a:schemeClr val="accent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9800" name="Google Shape;9800;p84"/>
            <p:cNvSpPr txBox="1"/>
            <p:nvPr/>
          </p:nvSpPr>
          <p:spPr>
            <a:xfrm>
              <a:off x="507131" y="1457938"/>
              <a:ext cx="1225200" cy="2400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None/>
              </a:pPr>
              <a:r>
                <a:rPr lang="en-US" sz="900">
                  <a:solidFill>
                    <a:schemeClr val="dk1"/>
                  </a:solidFill>
                  <a:latin typeface="Arial"/>
                  <a:ea typeface="Arial"/>
                  <a:cs typeface="Arial"/>
                  <a:sym typeface="Arial"/>
                </a:rPr>
                <a:t>Firewalling</a:t>
              </a:r>
              <a:endParaRPr sz="1100"/>
            </a:p>
          </p:txBody>
        </p:sp>
      </p:grpSp>
      <p:grpSp>
        <p:nvGrpSpPr>
          <p:cNvPr id="9801" name="Google Shape;9801;p84"/>
          <p:cNvGrpSpPr/>
          <p:nvPr/>
        </p:nvGrpSpPr>
        <p:grpSpPr>
          <a:xfrm>
            <a:off x="2673466" y="1216155"/>
            <a:ext cx="918900" cy="352550"/>
            <a:chOff x="482571" y="1375772"/>
            <a:chExt cx="1225200" cy="470066"/>
          </a:xfrm>
        </p:grpSpPr>
        <p:sp>
          <p:nvSpPr>
            <p:cNvPr id="9802" name="Google Shape;9802;p84"/>
            <p:cNvSpPr/>
            <p:nvPr/>
          </p:nvSpPr>
          <p:spPr>
            <a:xfrm>
              <a:off x="594967" y="1375772"/>
              <a:ext cx="1008863" cy="381143"/>
            </a:xfrm>
            <a:prstGeom prst="ellipse">
              <a:avLst/>
            </a:prstGeom>
            <a:solidFill>
              <a:srgbClr val="E1EFD8"/>
            </a:solidFill>
            <a:ln cap="flat" cmpd="sng" w="12700">
              <a:solidFill>
                <a:schemeClr val="accent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9803" name="Google Shape;9803;p84"/>
            <p:cNvSpPr txBox="1"/>
            <p:nvPr/>
          </p:nvSpPr>
          <p:spPr>
            <a:xfrm>
              <a:off x="482571" y="1457938"/>
              <a:ext cx="1225200" cy="3879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None/>
              </a:pPr>
              <a:r>
                <a:rPr lang="en-US" sz="900">
                  <a:solidFill>
                    <a:schemeClr val="dk1"/>
                  </a:solidFill>
                  <a:latin typeface="Arial"/>
                  <a:ea typeface="Arial"/>
                  <a:cs typeface="Arial"/>
                  <a:sym typeface="Arial"/>
                </a:rPr>
                <a:t>Load Balancing</a:t>
              </a:r>
              <a:endParaRPr sz="1100"/>
            </a:p>
          </p:txBody>
        </p:sp>
      </p:grpSp>
      <p:grpSp>
        <p:nvGrpSpPr>
          <p:cNvPr id="9804" name="Google Shape;9804;p84"/>
          <p:cNvGrpSpPr/>
          <p:nvPr/>
        </p:nvGrpSpPr>
        <p:grpSpPr>
          <a:xfrm>
            <a:off x="870256" y="3424339"/>
            <a:ext cx="3901857" cy="814175"/>
            <a:chOff x="7097678" y="3476021"/>
            <a:chExt cx="5202476" cy="1085567"/>
          </a:xfrm>
        </p:grpSpPr>
        <p:sp>
          <p:nvSpPr>
            <p:cNvPr id="9805" name="Google Shape;9805;p84"/>
            <p:cNvSpPr/>
            <p:nvPr/>
          </p:nvSpPr>
          <p:spPr>
            <a:xfrm>
              <a:off x="7097678" y="3476021"/>
              <a:ext cx="5005602" cy="880097"/>
            </a:xfrm>
            <a:prstGeom prst="roundRect">
              <a:avLst>
                <a:gd fmla="val 16667" name="adj"/>
              </a:avLst>
            </a:prstGeom>
            <a:solidFill>
              <a:srgbClr val="60C89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06" name="Google Shape;9806;p84"/>
            <p:cNvSpPr txBox="1"/>
            <p:nvPr/>
          </p:nvSpPr>
          <p:spPr>
            <a:xfrm>
              <a:off x="10689154" y="3544744"/>
              <a:ext cx="1611000" cy="7572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None/>
              </a:pPr>
              <a:r>
                <a:rPr lang="en-US" sz="1200">
                  <a:solidFill>
                    <a:srgbClr val="000000"/>
                  </a:solidFill>
                  <a:latin typeface="Arial"/>
                  <a:ea typeface="Arial"/>
                  <a:cs typeface="Arial"/>
                  <a:sym typeface="Arial"/>
                </a:rPr>
                <a:t>southbound abstractions,</a:t>
              </a:r>
              <a:endParaRPr sz="1100"/>
            </a:p>
            <a:p>
              <a:pPr indent="0" lvl="0" marL="0" marR="0" rtl="0" algn="l">
                <a:lnSpc>
                  <a:spcPct val="90000"/>
                </a:lnSpc>
                <a:spcBef>
                  <a:spcPts val="0"/>
                </a:spcBef>
                <a:spcAft>
                  <a:spcPts val="0"/>
                </a:spcAft>
                <a:buNone/>
              </a:pPr>
              <a:r>
                <a:rPr lang="en-US" sz="1200">
                  <a:solidFill>
                    <a:srgbClr val="000000"/>
                  </a:solidFill>
                  <a:latin typeface="Arial"/>
                  <a:ea typeface="Arial"/>
                  <a:cs typeface="Arial"/>
                  <a:sym typeface="Arial"/>
                </a:rPr>
                <a:t>protocols</a:t>
              </a:r>
              <a:endParaRPr sz="1100"/>
            </a:p>
          </p:txBody>
        </p:sp>
        <p:grpSp>
          <p:nvGrpSpPr>
            <p:cNvPr id="9807" name="Google Shape;9807;p84"/>
            <p:cNvGrpSpPr/>
            <p:nvPr/>
          </p:nvGrpSpPr>
          <p:grpSpPr>
            <a:xfrm>
              <a:off x="7191187" y="3962960"/>
              <a:ext cx="1119818" cy="338554"/>
              <a:chOff x="1929852" y="4542126"/>
              <a:chExt cx="1119818" cy="338554"/>
            </a:xfrm>
          </p:grpSpPr>
          <p:sp>
            <p:nvSpPr>
              <p:cNvPr id="9808" name="Google Shape;9808;p84"/>
              <p:cNvSpPr/>
              <p:nvPr/>
            </p:nvSpPr>
            <p:spPr>
              <a:xfrm>
                <a:off x="1951130" y="4566892"/>
                <a:ext cx="1062275" cy="298242"/>
              </a:xfrm>
              <a:prstGeom prst="roundRect">
                <a:avLst>
                  <a:gd fmla="val 16667" name="adj"/>
                </a:avLst>
              </a:prstGeom>
              <a:solidFill>
                <a:srgbClr val="008000"/>
              </a:solidFill>
              <a:ln cap="flat" cmpd="sng" w="12700">
                <a:solidFill>
                  <a:srgbClr val="60C89B"/>
                </a:solidFill>
                <a:prstDash val="solid"/>
                <a:round/>
                <a:headEnd len="sm" w="sm" type="none"/>
                <a:tailEnd len="sm" w="sm" type="none"/>
              </a:ln>
              <a:effectLst>
                <a:outerShdw blurRad="50800" rotWithShape="0" algn="tl" dir="2700000" dist="38100">
                  <a:srgbClr val="CCFFCC">
                    <a:alpha val="42745"/>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9809" name="Google Shape;9809;p84"/>
              <p:cNvSpPr txBox="1"/>
              <p:nvPr/>
            </p:nvSpPr>
            <p:spPr>
              <a:xfrm>
                <a:off x="1929852" y="4542126"/>
                <a:ext cx="1119818" cy="33855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OpenFlow</a:t>
                </a:r>
                <a:endParaRPr sz="1100"/>
              </a:p>
            </p:txBody>
          </p:sp>
        </p:grpSp>
        <p:grpSp>
          <p:nvGrpSpPr>
            <p:cNvPr id="9810" name="Google Shape;9810;p84"/>
            <p:cNvGrpSpPr/>
            <p:nvPr/>
          </p:nvGrpSpPr>
          <p:grpSpPr>
            <a:xfrm>
              <a:off x="8402979" y="3964420"/>
              <a:ext cx="1062275" cy="338554"/>
              <a:chOff x="2774641" y="4248836"/>
              <a:chExt cx="1062275" cy="338554"/>
            </a:xfrm>
          </p:grpSpPr>
          <p:sp>
            <p:nvSpPr>
              <p:cNvPr id="9811" name="Google Shape;9811;p84"/>
              <p:cNvSpPr/>
              <p:nvPr/>
            </p:nvSpPr>
            <p:spPr>
              <a:xfrm>
                <a:off x="2774641" y="4279216"/>
                <a:ext cx="1062275" cy="298242"/>
              </a:xfrm>
              <a:prstGeom prst="roundRect">
                <a:avLst>
                  <a:gd fmla="val 16667" name="adj"/>
                </a:avLst>
              </a:prstGeom>
              <a:solidFill>
                <a:srgbClr val="008000"/>
              </a:solidFill>
              <a:ln cap="flat" cmpd="sng" w="12700">
                <a:solidFill>
                  <a:srgbClr val="60C89B"/>
                </a:solidFill>
                <a:prstDash val="solid"/>
                <a:round/>
                <a:headEnd len="sm" w="sm" type="none"/>
                <a:tailEnd len="sm" w="sm" type="none"/>
              </a:ln>
              <a:effectLst>
                <a:outerShdw blurRad="50800" rotWithShape="0" algn="tl" dir="2700000" dist="38100">
                  <a:srgbClr val="CCFFCC">
                    <a:alpha val="42745"/>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9812" name="Google Shape;9812;p84"/>
              <p:cNvSpPr txBox="1"/>
              <p:nvPr/>
            </p:nvSpPr>
            <p:spPr>
              <a:xfrm>
                <a:off x="2873106" y="4248836"/>
                <a:ext cx="902811" cy="33855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Netconf</a:t>
                </a:r>
                <a:endParaRPr sz="1100"/>
              </a:p>
            </p:txBody>
          </p:sp>
        </p:grpSp>
        <p:grpSp>
          <p:nvGrpSpPr>
            <p:cNvPr id="9813" name="Google Shape;9813;p84"/>
            <p:cNvGrpSpPr/>
            <p:nvPr/>
          </p:nvGrpSpPr>
          <p:grpSpPr>
            <a:xfrm>
              <a:off x="9655695" y="3976588"/>
              <a:ext cx="858974" cy="585000"/>
              <a:chOff x="4304185" y="4617263"/>
              <a:chExt cx="858974" cy="585000"/>
            </a:xfrm>
          </p:grpSpPr>
          <p:sp>
            <p:nvSpPr>
              <p:cNvPr id="9814" name="Google Shape;9814;p84"/>
              <p:cNvSpPr/>
              <p:nvPr/>
            </p:nvSpPr>
            <p:spPr>
              <a:xfrm>
                <a:off x="4304185" y="4647691"/>
                <a:ext cx="858974" cy="298242"/>
              </a:xfrm>
              <a:prstGeom prst="roundRect">
                <a:avLst>
                  <a:gd fmla="val 16667" name="adj"/>
                </a:avLst>
              </a:prstGeom>
              <a:solidFill>
                <a:srgbClr val="008000"/>
              </a:solidFill>
              <a:ln cap="flat" cmpd="sng" w="12700">
                <a:solidFill>
                  <a:srgbClr val="60C89B"/>
                </a:solidFill>
                <a:prstDash val="solid"/>
                <a:round/>
                <a:headEnd len="sm" w="sm" type="none"/>
                <a:tailEnd len="sm" w="sm" type="none"/>
              </a:ln>
              <a:effectLst>
                <a:outerShdw blurRad="50800" rotWithShape="0" algn="tl" dir="2700000" dist="38100">
                  <a:srgbClr val="CCFFCC">
                    <a:alpha val="42745"/>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9815" name="Google Shape;9815;p84"/>
              <p:cNvSpPr txBox="1"/>
              <p:nvPr/>
            </p:nvSpPr>
            <p:spPr>
              <a:xfrm>
                <a:off x="4307335" y="4617263"/>
                <a:ext cx="842700" cy="585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OVSDB</a:t>
                </a:r>
                <a:endParaRPr sz="1100"/>
              </a:p>
            </p:txBody>
          </p:sp>
        </p:grpSp>
        <p:grpSp>
          <p:nvGrpSpPr>
            <p:cNvPr id="9816" name="Google Shape;9816;p84"/>
            <p:cNvGrpSpPr/>
            <p:nvPr/>
          </p:nvGrpSpPr>
          <p:grpSpPr>
            <a:xfrm>
              <a:off x="7201220" y="3554461"/>
              <a:ext cx="777763" cy="585000"/>
              <a:chOff x="1929872" y="4542115"/>
              <a:chExt cx="1083534" cy="585000"/>
            </a:xfrm>
          </p:grpSpPr>
          <p:sp>
            <p:nvSpPr>
              <p:cNvPr id="9817" name="Google Shape;9817;p84"/>
              <p:cNvSpPr/>
              <p:nvPr/>
            </p:nvSpPr>
            <p:spPr>
              <a:xfrm>
                <a:off x="1951130" y="4566892"/>
                <a:ext cx="1062275" cy="298242"/>
              </a:xfrm>
              <a:prstGeom prst="roundRect">
                <a:avLst>
                  <a:gd fmla="val 16667" name="adj"/>
                </a:avLst>
              </a:prstGeom>
              <a:solidFill>
                <a:srgbClr val="008000"/>
              </a:solidFill>
              <a:ln cap="flat" cmpd="sng" w="12700">
                <a:solidFill>
                  <a:srgbClr val="60C89B"/>
                </a:solidFill>
                <a:prstDash val="solid"/>
                <a:round/>
                <a:headEnd len="sm" w="sm" type="none"/>
                <a:tailEnd len="sm" w="sm" type="none"/>
              </a:ln>
              <a:effectLst>
                <a:outerShdw blurRad="50800" rotWithShape="0" algn="tl" dir="2700000" dist="38100">
                  <a:srgbClr val="8DDFB0">
                    <a:alpha val="40000"/>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9818" name="Google Shape;9818;p84"/>
              <p:cNvSpPr txBox="1"/>
              <p:nvPr/>
            </p:nvSpPr>
            <p:spPr>
              <a:xfrm>
                <a:off x="1929872" y="4542115"/>
                <a:ext cx="1028700" cy="585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device</a:t>
                </a:r>
                <a:endParaRPr sz="1100"/>
              </a:p>
            </p:txBody>
          </p:sp>
        </p:grpSp>
        <p:grpSp>
          <p:nvGrpSpPr>
            <p:cNvPr id="9819" name="Google Shape;9819;p84"/>
            <p:cNvGrpSpPr/>
            <p:nvPr/>
          </p:nvGrpSpPr>
          <p:grpSpPr>
            <a:xfrm>
              <a:off x="8032376" y="3552511"/>
              <a:ext cx="608028" cy="338700"/>
              <a:chOff x="1951130" y="4538595"/>
              <a:chExt cx="1125856" cy="338700"/>
            </a:xfrm>
          </p:grpSpPr>
          <p:sp>
            <p:nvSpPr>
              <p:cNvPr id="9820" name="Google Shape;9820;p84"/>
              <p:cNvSpPr/>
              <p:nvPr/>
            </p:nvSpPr>
            <p:spPr>
              <a:xfrm>
                <a:off x="1951130" y="4566892"/>
                <a:ext cx="1062275" cy="298242"/>
              </a:xfrm>
              <a:prstGeom prst="roundRect">
                <a:avLst>
                  <a:gd fmla="val 16667" name="adj"/>
                </a:avLst>
              </a:prstGeom>
              <a:solidFill>
                <a:srgbClr val="008000"/>
              </a:solidFill>
              <a:ln cap="flat" cmpd="sng" w="12700">
                <a:solidFill>
                  <a:srgbClr val="60C89B"/>
                </a:solidFill>
                <a:prstDash val="solid"/>
                <a:round/>
                <a:headEnd len="sm" w="sm" type="none"/>
                <a:tailEnd len="sm" w="sm" type="none"/>
              </a:ln>
              <a:effectLst>
                <a:outerShdw blurRad="50800" rotWithShape="0" algn="tl" dir="2700000" dist="38100">
                  <a:srgbClr val="8DDFB0"/>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9821" name="Google Shape;9821;p84"/>
              <p:cNvSpPr txBox="1"/>
              <p:nvPr/>
            </p:nvSpPr>
            <p:spPr>
              <a:xfrm>
                <a:off x="2014686" y="4538595"/>
                <a:ext cx="1062300" cy="338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link</a:t>
                </a:r>
                <a:endParaRPr sz="1100"/>
              </a:p>
            </p:txBody>
          </p:sp>
        </p:grpSp>
        <p:grpSp>
          <p:nvGrpSpPr>
            <p:cNvPr id="9822" name="Google Shape;9822;p84"/>
            <p:cNvGrpSpPr/>
            <p:nvPr/>
          </p:nvGrpSpPr>
          <p:grpSpPr>
            <a:xfrm>
              <a:off x="8640943" y="3553486"/>
              <a:ext cx="573796" cy="338700"/>
              <a:chOff x="1921378" y="4542114"/>
              <a:chExt cx="1116300" cy="338700"/>
            </a:xfrm>
          </p:grpSpPr>
          <p:sp>
            <p:nvSpPr>
              <p:cNvPr id="9823" name="Google Shape;9823;p84"/>
              <p:cNvSpPr/>
              <p:nvPr/>
            </p:nvSpPr>
            <p:spPr>
              <a:xfrm>
                <a:off x="1951130" y="4566892"/>
                <a:ext cx="1062275" cy="298242"/>
              </a:xfrm>
              <a:prstGeom prst="roundRect">
                <a:avLst>
                  <a:gd fmla="val 16667" name="adj"/>
                </a:avLst>
              </a:prstGeom>
              <a:solidFill>
                <a:srgbClr val="008000"/>
              </a:solidFill>
              <a:ln cap="flat" cmpd="sng" w="12700">
                <a:solidFill>
                  <a:schemeClr val="accent6"/>
                </a:solidFill>
                <a:prstDash val="solid"/>
                <a:round/>
                <a:headEnd len="sm" w="sm" type="none"/>
                <a:tailEnd len="sm" w="sm" type="none"/>
              </a:ln>
              <a:effectLst>
                <a:outerShdw blurRad="50800" rotWithShape="0" algn="tl" dir="2700000" dist="38100">
                  <a:srgbClr val="8DDFB0">
                    <a:alpha val="40000"/>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9824" name="Google Shape;9824;p84"/>
              <p:cNvSpPr txBox="1"/>
              <p:nvPr/>
            </p:nvSpPr>
            <p:spPr>
              <a:xfrm>
                <a:off x="1921378" y="4542114"/>
                <a:ext cx="1116300" cy="338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host</a:t>
                </a:r>
                <a:endParaRPr sz="1100"/>
              </a:p>
            </p:txBody>
          </p:sp>
        </p:grpSp>
        <p:grpSp>
          <p:nvGrpSpPr>
            <p:cNvPr id="9825" name="Google Shape;9825;p84"/>
            <p:cNvGrpSpPr/>
            <p:nvPr/>
          </p:nvGrpSpPr>
          <p:grpSpPr>
            <a:xfrm>
              <a:off x="9247806" y="3553486"/>
              <a:ext cx="533012" cy="585000"/>
              <a:chOff x="1933606" y="4542114"/>
              <a:chExt cx="1079799" cy="585000"/>
            </a:xfrm>
          </p:grpSpPr>
          <p:sp>
            <p:nvSpPr>
              <p:cNvPr id="9826" name="Google Shape;9826;p84"/>
              <p:cNvSpPr/>
              <p:nvPr/>
            </p:nvSpPr>
            <p:spPr>
              <a:xfrm>
                <a:off x="1951130" y="4566892"/>
                <a:ext cx="1062275" cy="298242"/>
              </a:xfrm>
              <a:prstGeom prst="roundRect">
                <a:avLst>
                  <a:gd fmla="val 16667" name="adj"/>
                </a:avLst>
              </a:prstGeom>
              <a:solidFill>
                <a:srgbClr val="008000"/>
              </a:solidFill>
              <a:ln cap="flat" cmpd="sng" w="12700">
                <a:solidFill>
                  <a:srgbClr val="60C89B"/>
                </a:solidFill>
                <a:prstDash val="solid"/>
                <a:round/>
                <a:headEnd len="sm" w="sm" type="none"/>
                <a:tailEnd len="sm" w="sm" type="none"/>
              </a:ln>
              <a:effectLst>
                <a:outerShdw blurRad="50800" rotWithShape="0" algn="tl" dir="2700000" dist="38100">
                  <a:srgbClr val="CCFFCC">
                    <a:alpha val="42745"/>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9827" name="Google Shape;9827;p84"/>
              <p:cNvSpPr txBox="1"/>
              <p:nvPr/>
            </p:nvSpPr>
            <p:spPr>
              <a:xfrm>
                <a:off x="1933606" y="4542114"/>
                <a:ext cx="945300" cy="585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flow</a:t>
                </a:r>
                <a:endParaRPr sz="1100"/>
              </a:p>
            </p:txBody>
          </p:sp>
        </p:grpSp>
        <p:grpSp>
          <p:nvGrpSpPr>
            <p:cNvPr id="9828" name="Google Shape;9828;p84"/>
            <p:cNvGrpSpPr/>
            <p:nvPr/>
          </p:nvGrpSpPr>
          <p:grpSpPr>
            <a:xfrm>
              <a:off x="9798949" y="3538061"/>
              <a:ext cx="859083" cy="341970"/>
              <a:chOff x="1907901" y="4523164"/>
              <a:chExt cx="1235700" cy="341970"/>
            </a:xfrm>
          </p:grpSpPr>
          <p:sp>
            <p:nvSpPr>
              <p:cNvPr id="9829" name="Google Shape;9829;p84"/>
              <p:cNvSpPr/>
              <p:nvPr/>
            </p:nvSpPr>
            <p:spPr>
              <a:xfrm>
                <a:off x="1951130" y="4566892"/>
                <a:ext cx="1062275" cy="298242"/>
              </a:xfrm>
              <a:prstGeom prst="roundRect">
                <a:avLst>
                  <a:gd fmla="val 16667" name="adj"/>
                </a:avLst>
              </a:prstGeom>
              <a:solidFill>
                <a:srgbClr val="008000"/>
              </a:solidFill>
              <a:ln cap="flat" cmpd="sng" w="12700">
                <a:solidFill>
                  <a:srgbClr val="60C89B"/>
                </a:solidFill>
                <a:prstDash val="solid"/>
                <a:round/>
                <a:headEnd len="sm" w="sm" type="none"/>
                <a:tailEnd len="sm" w="sm" type="none"/>
              </a:ln>
              <a:effectLst>
                <a:outerShdw blurRad="50800" rotWithShape="0" algn="tl" dir="2700000" dist="38100">
                  <a:srgbClr val="CCFFCC">
                    <a:alpha val="42745"/>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9830" name="Google Shape;9830;p84"/>
              <p:cNvSpPr txBox="1"/>
              <p:nvPr/>
            </p:nvSpPr>
            <p:spPr>
              <a:xfrm>
                <a:off x="1907901" y="4523164"/>
                <a:ext cx="1235700" cy="338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packet</a:t>
                </a:r>
                <a:endParaRPr sz="1100"/>
              </a:p>
            </p:txBody>
          </p:sp>
        </p:grpSp>
      </p:grpSp>
      <p:sp>
        <p:nvSpPr>
          <p:cNvPr id="9831" name="Google Shape;9831;p84"/>
          <p:cNvSpPr txBox="1"/>
          <p:nvPr/>
        </p:nvSpPr>
        <p:spPr>
          <a:xfrm>
            <a:off x="3588705" y="1739360"/>
            <a:ext cx="1422600" cy="5265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None/>
            </a:pPr>
            <a:r>
              <a:rPr lang="en-US" sz="1100">
                <a:solidFill>
                  <a:srgbClr val="000000"/>
                </a:solidFill>
                <a:latin typeface="Arial"/>
                <a:ea typeface="Arial"/>
                <a:cs typeface="Arial"/>
                <a:sym typeface="Arial"/>
              </a:rPr>
              <a:t>northbound abstractions,</a:t>
            </a:r>
            <a:endParaRPr sz="1100"/>
          </a:p>
          <a:p>
            <a:pPr indent="0" lvl="0" marL="0" marR="0" rtl="0" algn="l">
              <a:lnSpc>
                <a:spcPct val="90000"/>
              </a:lnSpc>
              <a:spcBef>
                <a:spcPts val="0"/>
              </a:spcBef>
              <a:spcAft>
                <a:spcPts val="0"/>
              </a:spcAft>
              <a:buNone/>
            </a:pPr>
            <a:r>
              <a:rPr lang="en-US" sz="1100">
                <a:solidFill>
                  <a:srgbClr val="000000"/>
                </a:solidFill>
                <a:latin typeface="Arial"/>
                <a:ea typeface="Arial"/>
                <a:cs typeface="Arial"/>
                <a:sym typeface="Arial"/>
              </a:rPr>
              <a:t>protocols</a:t>
            </a:r>
            <a:endParaRPr sz="1100"/>
          </a:p>
        </p:txBody>
      </p:sp>
      <p:grpSp>
        <p:nvGrpSpPr>
          <p:cNvPr id="9832" name="Google Shape;9832;p84"/>
          <p:cNvGrpSpPr/>
          <p:nvPr/>
        </p:nvGrpSpPr>
        <p:grpSpPr>
          <a:xfrm>
            <a:off x="926926" y="1699780"/>
            <a:ext cx="3657599" cy="536116"/>
            <a:chOff x="1235902" y="2266373"/>
            <a:chExt cx="4876799" cy="714822"/>
          </a:xfrm>
        </p:grpSpPr>
        <p:sp>
          <p:nvSpPr>
            <p:cNvPr id="9833" name="Google Shape;9833;p84"/>
            <p:cNvSpPr/>
            <p:nvPr/>
          </p:nvSpPr>
          <p:spPr>
            <a:xfrm>
              <a:off x="1235902" y="2266373"/>
              <a:ext cx="4876799" cy="714822"/>
            </a:xfrm>
            <a:prstGeom prst="roundRect">
              <a:avLst>
                <a:gd fmla="val 16667" name="adj"/>
              </a:avLst>
            </a:prstGeom>
            <a:solidFill>
              <a:srgbClr val="60C89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834" name="Google Shape;9834;p84"/>
            <p:cNvGrpSpPr/>
            <p:nvPr/>
          </p:nvGrpSpPr>
          <p:grpSpPr>
            <a:xfrm>
              <a:off x="1418332" y="2420047"/>
              <a:ext cx="1503264" cy="375164"/>
              <a:chOff x="2793562" y="3559145"/>
              <a:chExt cx="1607318" cy="375164"/>
            </a:xfrm>
          </p:grpSpPr>
          <p:sp>
            <p:nvSpPr>
              <p:cNvPr id="9835" name="Google Shape;9835;p84"/>
              <p:cNvSpPr/>
              <p:nvPr/>
            </p:nvSpPr>
            <p:spPr>
              <a:xfrm>
                <a:off x="2793562" y="3559145"/>
                <a:ext cx="1457313" cy="375164"/>
              </a:xfrm>
              <a:prstGeom prst="roundRect">
                <a:avLst>
                  <a:gd fmla="val 16667" name="adj"/>
                </a:avLst>
              </a:prstGeom>
              <a:solidFill>
                <a:srgbClr val="008000"/>
              </a:solidFill>
              <a:ln cap="flat" cmpd="sng" w="12700">
                <a:solidFill>
                  <a:srgbClr val="60C89B"/>
                </a:solidFill>
                <a:prstDash val="solid"/>
                <a:round/>
                <a:headEnd len="sm" w="sm" type="none"/>
                <a:tailEnd len="sm" w="sm" type="none"/>
              </a:ln>
              <a:effectLst>
                <a:outerShdw blurRad="50800" rotWithShape="0" algn="tl" dir="2700000" dist="38100">
                  <a:srgbClr val="8DDFB0">
                    <a:alpha val="42745"/>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9836" name="Google Shape;9836;p84"/>
              <p:cNvSpPr txBox="1"/>
              <p:nvPr/>
            </p:nvSpPr>
            <p:spPr>
              <a:xfrm>
                <a:off x="2840280" y="3583293"/>
                <a:ext cx="1560600" cy="338700"/>
              </a:xfrm>
              <a:prstGeom prst="rect">
                <a:avLst/>
              </a:prstGeom>
              <a:noFill/>
              <a:ln>
                <a:noFill/>
              </a:ln>
            </p:spPr>
            <p:txBody>
              <a:bodyPr anchorCtr="0" anchor="t" bIns="34275" lIns="68575" spcFirstLastPara="1" rIns="68575" wrap="square" tIns="34275">
                <a:spAutoFit/>
              </a:bodyPr>
              <a:lstStyle/>
              <a:p>
                <a:pPr indent="0" lvl="0" marL="0" marR="0" rtl="0" algn="l">
                  <a:lnSpc>
                    <a:spcPct val="1125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REST    API</a:t>
                </a:r>
                <a:endParaRPr sz="1100"/>
              </a:p>
            </p:txBody>
          </p:sp>
        </p:grpSp>
        <p:grpSp>
          <p:nvGrpSpPr>
            <p:cNvPr id="9837" name="Google Shape;9837;p84"/>
            <p:cNvGrpSpPr/>
            <p:nvPr/>
          </p:nvGrpSpPr>
          <p:grpSpPr>
            <a:xfrm>
              <a:off x="3009593" y="2420047"/>
              <a:ext cx="1362970" cy="375164"/>
              <a:chOff x="2793562" y="3559145"/>
              <a:chExt cx="1457313" cy="375164"/>
            </a:xfrm>
          </p:grpSpPr>
          <p:sp>
            <p:nvSpPr>
              <p:cNvPr id="9838" name="Google Shape;9838;p84"/>
              <p:cNvSpPr/>
              <p:nvPr/>
            </p:nvSpPr>
            <p:spPr>
              <a:xfrm>
                <a:off x="2793562" y="3559145"/>
                <a:ext cx="1457313" cy="375164"/>
              </a:xfrm>
              <a:prstGeom prst="roundRect">
                <a:avLst>
                  <a:gd fmla="val 16667" name="adj"/>
                </a:avLst>
              </a:prstGeom>
              <a:solidFill>
                <a:srgbClr val="008000"/>
              </a:solidFill>
              <a:ln cap="flat" cmpd="sng" w="12700">
                <a:solidFill>
                  <a:srgbClr val="60C89B"/>
                </a:solidFill>
                <a:prstDash val="solid"/>
                <a:round/>
                <a:headEnd len="sm" w="sm" type="none"/>
                <a:tailEnd len="sm" w="sm" type="none"/>
              </a:ln>
              <a:effectLst>
                <a:outerShdw blurRad="50800" rotWithShape="0" algn="tl" dir="2700000" dist="38100">
                  <a:srgbClr val="000000">
                    <a:alpha val="42745"/>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9839" name="Google Shape;9839;p84"/>
              <p:cNvSpPr txBox="1"/>
              <p:nvPr/>
            </p:nvSpPr>
            <p:spPr>
              <a:xfrm>
                <a:off x="3085361" y="3583293"/>
                <a:ext cx="895200" cy="338700"/>
              </a:xfrm>
              <a:prstGeom prst="rect">
                <a:avLst/>
              </a:prstGeom>
              <a:noFill/>
              <a:ln>
                <a:noFill/>
              </a:ln>
            </p:spPr>
            <p:txBody>
              <a:bodyPr anchorCtr="0" anchor="t" bIns="34275" lIns="68575" spcFirstLastPara="1" rIns="68575" wrap="square" tIns="34275">
                <a:spAutoFit/>
              </a:bodyPr>
              <a:lstStyle/>
              <a:p>
                <a:pPr indent="0" lvl="0" marL="0" marR="0" rtl="0" algn="l">
                  <a:lnSpc>
                    <a:spcPct val="1125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Intent</a:t>
                </a:r>
                <a:endParaRPr sz="1100"/>
              </a:p>
            </p:txBody>
          </p:sp>
        </p:grpSp>
      </p:grpSp>
      <p:grpSp>
        <p:nvGrpSpPr>
          <p:cNvPr id="9840" name="Google Shape;9840;p84"/>
          <p:cNvGrpSpPr/>
          <p:nvPr/>
        </p:nvGrpSpPr>
        <p:grpSpPr>
          <a:xfrm>
            <a:off x="914348" y="2290152"/>
            <a:ext cx="3771135" cy="1057441"/>
            <a:chOff x="7281727" y="3116166"/>
            <a:chExt cx="5028180" cy="1409921"/>
          </a:xfrm>
        </p:grpSpPr>
        <p:sp>
          <p:nvSpPr>
            <p:cNvPr id="9841" name="Google Shape;9841;p84"/>
            <p:cNvSpPr/>
            <p:nvPr/>
          </p:nvSpPr>
          <p:spPr>
            <a:xfrm>
              <a:off x="7281727" y="3116166"/>
              <a:ext cx="4898361" cy="1408726"/>
            </a:xfrm>
            <a:prstGeom prst="roundRect">
              <a:avLst>
                <a:gd fmla="val 16667" name="adj"/>
              </a:avLst>
            </a:prstGeom>
            <a:solidFill>
              <a:srgbClr val="60C89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42" name="Google Shape;9842;p84"/>
            <p:cNvSpPr txBox="1"/>
            <p:nvPr/>
          </p:nvSpPr>
          <p:spPr>
            <a:xfrm>
              <a:off x="10953607" y="3768887"/>
              <a:ext cx="1356300" cy="7572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None/>
              </a:pPr>
              <a:r>
                <a:rPr lang="en-US" sz="1200">
                  <a:solidFill>
                    <a:srgbClr val="000000"/>
                  </a:solidFill>
                  <a:latin typeface="Arial"/>
                  <a:ea typeface="Arial"/>
                  <a:cs typeface="Arial"/>
                  <a:sym typeface="Arial"/>
                </a:rPr>
                <a:t>ONOS</a:t>
              </a:r>
              <a:endParaRPr sz="1100"/>
            </a:p>
            <a:p>
              <a:pPr indent="0" lvl="0" marL="0" marR="0" rtl="0" algn="l">
                <a:lnSpc>
                  <a:spcPct val="90000"/>
                </a:lnSpc>
                <a:spcBef>
                  <a:spcPts val="0"/>
                </a:spcBef>
                <a:spcAft>
                  <a:spcPts val="0"/>
                </a:spcAft>
                <a:buNone/>
              </a:pPr>
              <a:r>
                <a:rPr lang="en-US" sz="1200">
                  <a:solidFill>
                    <a:srgbClr val="000000"/>
                  </a:solidFill>
                  <a:latin typeface="Arial"/>
                  <a:ea typeface="Arial"/>
                  <a:cs typeface="Arial"/>
                  <a:sym typeface="Arial"/>
                </a:rPr>
                <a:t>distributed core</a:t>
              </a:r>
              <a:endParaRPr sz="1100"/>
            </a:p>
          </p:txBody>
        </p:sp>
        <p:grpSp>
          <p:nvGrpSpPr>
            <p:cNvPr id="9843" name="Google Shape;9843;p84"/>
            <p:cNvGrpSpPr/>
            <p:nvPr/>
          </p:nvGrpSpPr>
          <p:grpSpPr>
            <a:xfrm>
              <a:off x="9756131" y="3853524"/>
              <a:ext cx="971248" cy="459826"/>
              <a:chOff x="3067713" y="457817"/>
              <a:chExt cx="1563600" cy="459826"/>
            </a:xfrm>
          </p:grpSpPr>
          <p:sp>
            <p:nvSpPr>
              <p:cNvPr id="9844" name="Google Shape;9844;p84"/>
              <p:cNvSpPr/>
              <p:nvPr/>
            </p:nvSpPr>
            <p:spPr>
              <a:xfrm>
                <a:off x="3128876" y="457817"/>
                <a:ext cx="1432326" cy="459826"/>
              </a:xfrm>
              <a:prstGeom prst="roundRect">
                <a:avLst>
                  <a:gd fmla="val 16667" name="adj"/>
                </a:avLst>
              </a:prstGeom>
              <a:solidFill>
                <a:srgbClr val="E1EFD8"/>
              </a:solidFill>
              <a:ln cap="flat" cmpd="sng" w="12700">
                <a:solidFill>
                  <a:schemeClr val="accent6"/>
                </a:solidFill>
                <a:prstDash val="solid"/>
                <a:round/>
                <a:headEnd len="sm" w="sm" type="none"/>
                <a:tailEnd len="sm" w="sm" type="none"/>
              </a:ln>
              <a:effectLst>
                <a:outerShdw blurRad="50800" rotWithShape="0" algn="tl" dir="2700000" dist="38100">
                  <a:srgbClr val="009972">
                    <a:alpha val="98823"/>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45" name="Google Shape;9845;p84"/>
              <p:cNvSpPr txBox="1"/>
              <p:nvPr/>
            </p:nvSpPr>
            <p:spPr>
              <a:xfrm>
                <a:off x="3067713" y="541671"/>
                <a:ext cx="1563600" cy="338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statistics</a:t>
                </a:r>
                <a:endParaRPr b="0" i="0" sz="1100" u="none" cap="none" strike="noStrike">
                  <a:solidFill>
                    <a:srgbClr val="000000"/>
                  </a:solidFill>
                  <a:latin typeface="Arial"/>
                  <a:ea typeface="Arial"/>
                  <a:cs typeface="Arial"/>
                  <a:sym typeface="Arial"/>
                </a:endParaRPr>
              </a:p>
            </p:txBody>
          </p:sp>
        </p:grpSp>
        <p:grpSp>
          <p:nvGrpSpPr>
            <p:cNvPr id="9846" name="Google Shape;9846;p84"/>
            <p:cNvGrpSpPr/>
            <p:nvPr/>
          </p:nvGrpSpPr>
          <p:grpSpPr>
            <a:xfrm>
              <a:off x="7513930" y="3839969"/>
              <a:ext cx="889706" cy="459826"/>
              <a:chOff x="3128876" y="457817"/>
              <a:chExt cx="1432326" cy="459826"/>
            </a:xfrm>
          </p:grpSpPr>
          <p:sp>
            <p:nvSpPr>
              <p:cNvPr id="9847" name="Google Shape;9847;p84"/>
              <p:cNvSpPr/>
              <p:nvPr/>
            </p:nvSpPr>
            <p:spPr>
              <a:xfrm>
                <a:off x="3128876" y="457817"/>
                <a:ext cx="1432326" cy="459826"/>
              </a:xfrm>
              <a:prstGeom prst="roundRect">
                <a:avLst>
                  <a:gd fmla="val 16667" name="adj"/>
                </a:avLst>
              </a:prstGeom>
              <a:solidFill>
                <a:srgbClr val="E1EFD8"/>
              </a:solidFill>
              <a:ln cap="flat" cmpd="sng" w="12700">
                <a:solidFill>
                  <a:schemeClr val="accent6"/>
                </a:solidFill>
                <a:prstDash val="solid"/>
                <a:round/>
                <a:headEnd len="sm" w="sm" type="none"/>
                <a:tailEnd len="sm" w="sm" type="none"/>
              </a:ln>
              <a:effectLst>
                <a:outerShdw blurRad="50800" rotWithShape="0" algn="tl" dir="2700000" dist="38100">
                  <a:srgbClr val="009972">
                    <a:alpha val="98823"/>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48" name="Google Shape;9848;p84"/>
              <p:cNvSpPr txBox="1"/>
              <p:nvPr/>
            </p:nvSpPr>
            <p:spPr>
              <a:xfrm>
                <a:off x="3140940" y="541671"/>
                <a:ext cx="1417200" cy="338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devices</a:t>
                </a:r>
                <a:endParaRPr b="0" i="0" sz="1100" u="none" cap="none" strike="noStrike">
                  <a:solidFill>
                    <a:srgbClr val="000000"/>
                  </a:solidFill>
                  <a:latin typeface="Arial"/>
                  <a:ea typeface="Arial"/>
                  <a:cs typeface="Arial"/>
                  <a:sym typeface="Arial"/>
                </a:endParaRPr>
              </a:p>
            </p:txBody>
          </p:sp>
        </p:grpSp>
        <p:grpSp>
          <p:nvGrpSpPr>
            <p:cNvPr id="9849" name="Google Shape;9849;p84"/>
            <p:cNvGrpSpPr/>
            <p:nvPr/>
          </p:nvGrpSpPr>
          <p:grpSpPr>
            <a:xfrm>
              <a:off x="7525471" y="3279854"/>
              <a:ext cx="889706" cy="459826"/>
              <a:chOff x="3128876" y="457817"/>
              <a:chExt cx="1432326" cy="459826"/>
            </a:xfrm>
          </p:grpSpPr>
          <p:sp>
            <p:nvSpPr>
              <p:cNvPr id="9850" name="Google Shape;9850;p84"/>
              <p:cNvSpPr/>
              <p:nvPr/>
            </p:nvSpPr>
            <p:spPr>
              <a:xfrm>
                <a:off x="3128876" y="457817"/>
                <a:ext cx="1432326" cy="459826"/>
              </a:xfrm>
              <a:prstGeom prst="roundRect">
                <a:avLst>
                  <a:gd fmla="val 16667" name="adj"/>
                </a:avLst>
              </a:prstGeom>
              <a:solidFill>
                <a:srgbClr val="E1EFD8"/>
              </a:solidFill>
              <a:ln cap="flat" cmpd="sng" w="12700">
                <a:solidFill>
                  <a:schemeClr val="accent6"/>
                </a:solidFill>
                <a:prstDash val="solid"/>
                <a:round/>
                <a:headEnd len="sm" w="sm" type="none"/>
                <a:tailEnd len="sm" w="sm" type="none"/>
              </a:ln>
              <a:effectLst>
                <a:outerShdw blurRad="50800" rotWithShape="0" algn="tl" dir="2700000" dist="38100">
                  <a:srgbClr val="009972">
                    <a:alpha val="98823"/>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1" name="Google Shape;9851;p84"/>
              <p:cNvSpPr txBox="1"/>
              <p:nvPr/>
            </p:nvSpPr>
            <p:spPr>
              <a:xfrm>
                <a:off x="3306184" y="541671"/>
                <a:ext cx="1086900" cy="338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hosts</a:t>
                </a:r>
                <a:endParaRPr b="0" i="0" sz="1100" u="none" cap="none" strike="noStrike">
                  <a:solidFill>
                    <a:srgbClr val="000000"/>
                  </a:solidFill>
                  <a:latin typeface="Arial"/>
                  <a:ea typeface="Arial"/>
                  <a:cs typeface="Arial"/>
                  <a:sym typeface="Arial"/>
                </a:endParaRPr>
              </a:p>
            </p:txBody>
          </p:sp>
        </p:grpSp>
        <p:grpSp>
          <p:nvGrpSpPr>
            <p:cNvPr id="9852" name="Google Shape;9852;p84"/>
            <p:cNvGrpSpPr/>
            <p:nvPr/>
          </p:nvGrpSpPr>
          <p:grpSpPr>
            <a:xfrm>
              <a:off x="8671141" y="3852495"/>
              <a:ext cx="889706" cy="459826"/>
              <a:chOff x="3154244" y="470343"/>
              <a:chExt cx="1432326" cy="459826"/>
            </a:xfrm>
          </p:grpSpPr>
          <p:sp>
            <p:nvSpPr>
              <p:cNvPr id="9853" name="Google Shape;9853;p84"/>
              <p:cNvSpPr/>
              <p:nvPr/>
            </p:nvSpPr>
            <p:spPr>
              <a:xfrm>
                <a:off x="3154244" y="470343"/>
                <a:ext cx="1432326" cy="459826"/>
              </a:xfrm>
              <a:prstGeom prst="roundRect">
                <a:avLst>
                  <a:gd fmla="val 16667" name="adj"/>
                </a:avLst>
              </a:prstGeom>
              <a:solidFill>
                <a:srgbClr val="E1EFD8"/>
              </a:solidFill>
              <a:ln cap="flat" cmpd="sng" w="12700">
                <a:solidFill>
                  <a:schemeClr val="accent6"/>
                </a:solidFill>
                <a:prstDash val="solid"/>
                <a:round/>
                <a:headEnd len="sm" w="sm" type="none"/>
                <a:tailEnd len="sm" w="sm" type="none"/>
              </a:ln>
              <a:effectLst>
                <a:outerShdw blurRad="50800" rotWithShape="0" algn="tl" dir="2700000" dist="38100">
                  <a:srgbClr val="009972">
                    <a:alpha val="98823"/>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4" name="Google Shape;9854;p84"/>
              <p:cNvSpPr txBox="1"/>
              <p:nvPr/>
            </p:nvSpPr>
            <p:spPr>
              <a:xfrm>
                <a:off x="3370539" y="541671"/>
                <a:ext cx="958200" cy="338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links</a:t>
                </a:r>
                <a:endParaRPr b="0" i="0" sz="1100" u="none" cap="none" strike="noStrike">
                  <a:solidFill>
                    <a:srgbClr val="000000"/>
                  </a:solidFill>
                  <a:latin typeface="Arial"/>
                  <a:ea typeface="Arial"/>
                  <a:cs typeface="Arial"/>
                  <a:sym typeface="Arial"/>
                </a:endParaRPr>
              </a:p>
            </p:txBody>
          </p:sp>
        </p:grpSp>
        <p:grpSp>
          <p:nvGrpSpPr>
            <p:cNvPr id="9855" name="Google Shape;9855;p84"/>
            <p:cNvGrpSpPr/>
            <p:nvPr/>
          </p:nvGrpSpPr>
          <p:grpSpPr>
            <a:xfrm>
              <a:off x="8655384" y="3279854"/>
              <a:ext cx="889706" cy="459826"/>
              <a:chOff x="3128876" y="457817"/>
              <a:chExt cx="1432326" cy="459826"/>
            </a:xfrm>
          </p:grpSpPr>
          <p:sp>
            <p:nvSpPr>
              <p:cNvPr id="9856" name="Google Shape;9856;p84"/>
              <p:cNvSpPr/>
              <p:nvPr/>
            </p:nvSpPr>
            <p:spPr>
              <a:xfrm>
                <a:off x="3128876" y="457817"/>
                <a:ext cx="1432326" cy="459826"/>
              </a:xfrm>
              <a:prstGeom prst="roundRect">
                <a:avLst>
                  <a:gd fmla="val 16667" name="adj"/>
                </a:avLst>
              </a:prstGeom>
              <a:solidFill>
                <a:srgbClr val="E1EFD8"/>
              </a:solidFill>
              <a:ln cap="flat" cmpd="sng" w="12700">
                <a:solidFill>
                  <a:schemeClr val="accent6"/>
                </a:solidFill>
                <a:prstDash val="solid"/>
                <a:round/>
                <a:headEnd len="sm" w="sm" type="none"/>
                <a:tailEnd len="sm" w="sm" type="none"/>
              </a:ln>
              <a:effectLst>
                <a:outerShdw blurRad="50800" rotWithShape="0" algn="tl" dir="2700000" dist="38100">
                  <a:srgbClr val="009972">
                    <a:alpha val="98823"/>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7" name="Google Shape;9857;p84"/>
              <p:cNvSpPr txBox="1"/>
              <p:nvPr/>
            </p:nvSpPr>
            <p:spPr>
              <a:xfrm>
                <a:off x="3296911" y="541671"/>
                <a:ext cx="1105500" cy="338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paths</a:t>
                </a:r>
                <a:endParaRPr b="0" i="0" sz="1100" u="none" cap="none" strike="noStrike">
                  <a:solidFill>
                    <a:srgbClr val="000000"/>
                  </a:solidFill>
                  <a:latin typeface="Arial"/>
                  <a:ea typeface="Arial"/>
                  <a:cs typeface="Arial"/>
                  <a:sym typeface="Arial"/>
                </a:endParaRPr>
              </a:p>
            </p:txBody>
          </p:sp>
        </p:grpSp>
        <p:grpSp>
          <p:nvGrpSpPr>
            <p:cNvPr id="9858" name="Google Shape;9858;p84"/>
            <p:cNvGrpSpPr/>
            <p:nvPr/>
          </p:nvGrpSpPr>
          <p:grpSpPr>
            <a:xfrm>
              <a:off x="9686140" y="3279854"/>
              <a:ext cx="1166320" cy="459826"/>
              <a:chOff x="3003364" y="457817"/>
              <a:chExt cx="1692600" cy="459826"/>
            </a:xfrm>
          </p:grpSpPr>
          <p:sp>
            <p:nvSpPr>
              <p:cNvPr id="9859" name="Google Shape;9859;p84"/>
              <p:cNvSpPr/>
              <p:nvPr/>
            </p:nvSpPr>
            <p:spPr>
              <a:xfrm>
                <a:off x="3128876" y="457817"/>
                <a:ext cx="1432326" cy="459826"/>
              </a:xfrm>
              <a:prstGeom prst="roundRect">
                <a:avLst>
                  <a:gd fmla="val 16667" name="adj"/>
                </a:avLst>
              </a:prstGeom>
              <a:solidFill>
                <a:srgbClr val="E1EFD8"/>
              </a:solidFill>
              <a:ln cap="flat" cmpd="sng" w="12700">
                <a:solidFill>
                  <a:schemeClr val="accent6"/>
                </a:solidFill>
                <a:prstDash val="solid"/>
                <a:round/>
                <a:headEnd len="sm" w="sm" type="none"/>
                <a:tailEnd len="sm" w="sm" type="none"/>
              </a:ln>
              <a:effectLst>
                <a:outerShdw blurRad="50800" rotWithShape="0" algn="tl" dir="2700000" dist="38100">
                  <a:srgbClr val="009972">
                    <a:alpha val="98823"/>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60" name="Google Shape;9860;p84"/>
              <p:cNvSpPr txBox="1"/>
              <p:nvPr/>
            </p:nvSpPr>
            <p:spPr>
              <a:xfrm>
                <a:off x="3003364" y="541671"/>
                <a:ext cx="1692600" cy="338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flow rules</a:t>
                </a:r>
                <a:endParaRPr b="0" i="0" sz="1100" u="none" cap="none" strike="noStrike">
                  <a:solidFill>
                    <a:srgbClr val="000000"/>
                  </a:solidFill>
                  <a:latin typeface="Arial"/>
                  <a:ea typeface="Arial"/>
                  <a:cs typeface="Arial"/>
                  <a:sym typeface="Arial"/>
                </a:endParaRPr>
              </a:p>
            </p:txBody>
          </p:sp>
        </p:grpSp>
        <p:grpSp>
          <p:nvGrpSpPr>
            <p:cNvPr id="9861" name="Google Shape;9861;p84"/>
            <p:cNvGrpSpPr/>
            <p:nvPr/>
          </p:nvGrpSpPr>
          <p:grpSpPr>
            <a:xfrm>
              <a:off x="10986913" y="3284449"/>
              <a:ext cx="986973" cy="459826"/>
              <a:chOff x="3128876" y="457817"/>
              <a:chExt cx="1432326" cy="459826"/>
            </a:xfrm>
          </p:grpSpPr>
          <p:sp>
            <p:nvSpPr>
              <p:cNvPr id="9862" name="Google Shape;9862;p84"/>
              <p:cNvSpPr/>
              <p:nvPr/>
            </p:nvSpPr>
            <p:spPr>
              <a:xfrm>
                <a:off x="3128876" y="457817"/>
                <a:ext cx="1432326" cy="459826"/>
              </a:xfrm>
              <a:prstGeom prst="roundRect">
                <a:avLst>
                  <a:gd fmla="val 16667" name="adj"/>
                </a:avLst>
              </a:prstGeom>
              <a:solidFill>
                <a:srgbClr val="E1EFD8"/>
              </a:solidFill>
              <a:ln cap="flat" cmpd="sng" w="12700">
                <a:solidFill>
                  <a:schemeClr val="accent6"/>
                </a:solidFill>
                <a:prstDash val="solid"/>
                <a:round/>
                <a:headEnd len="sm" w="sm" type="none"/>
                <a:tailEnd len="sm" w="sm" type="none"/>
              </a:ln>
              <a:effectLst>
                <a:outerShdw blurRad="50800" rotWithShape="0" algn="tl" dir="2700000" dist="38100">
                  <a:srgbClr val="009972">
                    <a:alpha val="98823"/>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63" name="Google Shape;9863;p84"/>
              <p:cNvSpPr txBox="1"/>
              <p:nvPr/>
            </p:nvSpPr>
            <p:spPr>
              <a:xfrm>
                <a:off x="3152699" y="541671"/>
                <a:ext cx="1393800" cy="338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topology</a:t>
                </a:r>
                <a:endParaRPr b="0" i="0" sz="1100" u="none" cap="none" strike="noStrike">
                  <a:solidFill>
                    <a:srgbClr val="000000"/>
                  </a:solidFill>
                  <a:latin typeface="Arial"/>
                  <a:ea typeface="Arial"/>
                  <a:cs typeface="Arial"/>
                  <a:sym typeface="Arial"/>
                </a:endParaRPr>
              </a:p>
            </p:txBody>
          </p:sp>
        </p:grpSp>
      </p:grpSp>
      <p:cxnSp>
        <p:nvCxnSpPr>
          <p:cNvPr id="9864" name="Google Shape;9864;p84"/>
          <p:cNvCxnSpPr/>
          <p:nvPr/>
        </p:nvCxnSpPr>
        <p:spPr>
          <a:xfrm>
            <a:off x="1011866" y="4154120"/>
            <a:ext cx="3488400" cy="0"/>
          </a:xfrm>
          <a:prstGeom prst="straightConnector1">
            <a:avLst/>
          </a:prstGeom>
          <a:noFill/>
          <a:ln cap="flat" cmpd="sng" w="19050">
            <a:solidFill>
              <a:schemeClr val="dk1"/>
            </a:solidFill>
            <a:prstDash val="dash"/>
            <a:miter lim="800000"/>
            <a:headEnd len="sm" w="sm" type="none"/>
            <a:tailEnd len="sm" w="sm" type="none"/>
          </a:ln>
        </p:spPr>
      </p:cxnSp>
      <p:sp>
        <p:nvSpPr>
          <p:cNvPr id="9865" name="Google Shape;9865;p84"/>
          <p:cNvSpPr txBox="1"/>
          <p:nvPr/>
        </p:nvSpPr>
        <p:spPr>
          <a:xfrm>
            <a:off x="6139144" y="1564425"/>
            <a:ext cx="2832900" cy="3062700"/>
          </a:xfrm>
          <a:prstGeom prst="rect">
            <a:avLst/>
          </a:prstGeom>
          <a:noFill/>
          <a:ln>
            <a:noFill/>
          </a:ln>
        </p:spPr>
        <p:txBody>
          <a:bodyPr anchorCtr="0" anchor="t" bIns="34275" lIns="68575" spcFirstLastPara="1" rIns="68575" wrap="square" tIns="34275">
            <a:noAutofit/>
          </a:bodyPr>
          <a:lstStyle/>
          <a:p>
            <a:pPr indent="-254000" lvl="0" marL="254000" marR="0" rtl="0" algn="l">
              <a:lnSpc>
                <a:spcPct val="85000"/>
              </a:lnSpc>
              <a:spcBef>
                <a:spcPts val="0"/>
              </a:spcBef>
              <a:spcAft>
                <a:spcPts val="0"/>
              </a:spcAft>
              <a:buClr>
                <a:srgbClr val="000099"/>
              </a:buClr>
              <a:buSzPts val="1800"/>
              <a:buFont typeface="Noto Sans Symbols"/>
              <a:buChar char="▪"/>
            </a:pPr>
            <a:r>
              <a:rPr lang="en-US" sz="1800"/>
              <a:t>οι εφαρμογές ελέγχου είναι ξεχωριστά από τον ελεγκτή</a:t>
            </a:r>
            <a:endParaRPr sz="1800"/>
          </a:p>
          <a:p>
            <a:pPr indent="-254000" lvl="0" marL="254000" marR="0" rtl="0" algn="l">
              <a:lnSpc>
                <a:spcPct val="85000"/>
              </a:lnSpc>
              <a:spcBef>
                <a:spcPts val="400"/>
              </a:spcBef>
              <a:spcAft>
                <a:spcPts val="0"/>
              </a:spcAft>
              <a:buClr>
                <a:srgbClr val="000099"/>
              </a:buClr>
              <a:buSzPts val="1800"/>
              <a:buFont typeface="Noto Sans Symbols"/>
              <a:buChar char="▪"/>
            </a:pPr>
            <a:r>
              <a:rPr lang="en-US" sz="1800">
                <a:solidFill>
                  <a:srgbClr val="000000"/>
                </a:solidFill>
                <a:latin typeface="Arial"/>
                <a:ea typeface="Arial"/>
                <a:cs typeface="Arial"/>
                <a:sym typeface="Arial"/>
              </a:rPr>
              <a:t>intent framework: high-level </a:t>
            </a:r>
            <a:r>
              <a:rPr lang="en-US" sz="1800"/>
              <a:t>προδιαγραφή υπηρεσίας</a:t>
            </a:r>
            <a:r>
              <a:rPr lang="en-US" sz="1800">
                <a:solidFill>
                  <a:srgbClr val="000000"/>
                </a:solidFill>
                <a:latin typeface="Arial"/>
                <a:ea typeface="Arial"/>
                <a:cs typeface="Arial"/>
                <a:sym typeface="Arial"/>
              </a:rPr>
              <a:t>: </a:t>
            </a:r>
            <a:r>
              <a:rPr lang="en-US" sz="1800"/>
              <a:t>τι παρά πώς</a:t>
            </a:r>
            <a:endParaRPr sz="1800"/>
          </a:p>
          <a:p>
            <a:pPr indent="-254000" lvl="0" marL="254000" marR="0" rtl="0" algn="l">
              <a:lnSpc>
                <a:spcPct val="85000"/>
              </a:lnSpc>
              <a:spcBef>
                <a:spcPts val="400"/>
              </a:spcBef>
              <a:spcAft>
                <a:spcPts val="0"/>
              </a:spcAft>
              <a:buClr>
                <a:srgbClr val="000099"/>
              </a:buClr>
              <a:buSzPts val="1800"/>
              <a:buFont typeface="Noto Sans Symbols"/>
              <a:buChar char="▪"/>
            </a:pPr>
            <a:r>
              <a:rPr lang="en-US" sz="1800"/>
              <a:t>σημαντική έμφαση στον κατανεμημένο πυρήνα</a:t>
            </a:r>
            <a:r>
              <a:rPr lang="en-US" sz="1800">
                <a:solidFill>
                  <a:srgbClr val="000000"/>
                </a:solidFill>
                <a:latin typeface="Arial"/>
                <a:ea typeface="Arial"/>
                <a:cs typeface="Arial"/>
                <a:sym typeface="Arial"/>
              </a:rPr>
              <a:t>: </a:t>
            </a:r>
            <a:r>
              <a:rPr lang="en-US" sz="1800"/>
              <a:t>αξιοπιστία</a:t>
            </a:r>
            <a:r>
              <a:rPr lang="en-US" sz="1800"/>
              <a:t> υπηρεσιών</a:t>
            </a:r>
            <a:r>
              <a:rPr lang="en-US" sz="1800">
                <a:solidFill>
                  <a:srgbClr val="000000"/>
                </a:solidFill>
                <a:latin typeface="Arial"/>
                <a:ea typeface="Arial"/>
                <a:cs typeface="Arial"/>
                <a:sym typeface="Arial"/>
              </a:rPr>
              <a:t>,</a:t>
            </a:r>
            <a:r>
              <a:rPr lang="en-US" sz="1800"/>
              <a:t> κλιμάκωση απόδοσης</a:t>
            </a:r>
            <a:endParaRPr sz="1800"/>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40"/>
                                        </p:tgtEl>
                                        <p:attrNameLst>
                                          <p:attrName>style.visibility</p:attrName>
                                        </p:attrNameLst>
                                      </p:cBhvr>
                                      <p:to>
                                        <p:strVal val="visible"/>
                                      </p:to>
                                    </p:set>
                                    <p:animEffect filter="fade" transition="in">
                                      <p:cBhvr>
                                        <p:cTn dur="500"/>
                                        <p:tgtEl>
                                          <p:spTgt spid="98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04"/>
                                        </p:tgtEl>
                                        <p:attrNameLst>
                                          <p:attrName>style.visibility</p:attrName>
                                        </p:attrNameLst>
                                      </p:cBhvr>
                                      <p:to>
                                        <p:strVal val="visible"/>
                                      </p:to>
                                    </p:set>
                                    <p:animEffect filter="fade" transition="in">
                                      <p:cBhvr>
                                        <p:cTn dur="500"/>
                                        <p:tgtEl>
                                          <p:spTgt spid="98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32"/>
                                        </p:tgtEl>
                                        <p:attrNameLst>
                                          <p:attrName>style.visibility</p:attrName>
                                        </p:attrNameLst>
                                      </p:cBhvr>
                                      <p:to>
                                        <p:strVal val="visible"/>
                                      </p:to>
                                    </p:set>
                                    <p:animEffect filter="fade" transition="in">
                                      <p:cBhvr>
                                        <p:cTn dur="500"/>
                                        <p:tgtEl>
                                          <p:spTgt spid="98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65"/>
                                        </p:tgtEl>
                                        <p:attrNameLst>
                                          <p:attrName>style.visibility</p:attrName>
                                        </p:attrNameLst>
                                      </p:cBhvr>
                                      <p:to>
                                        <p:strVal val="visible"/>
                                      </p:to>
                                    </p:set>
                                    <p:animEffect filter="fade" transition="in">
                                      <p:cBhvr>
                                        <p:cTn dur="500"/>
                                        <p:tgtEl>
                                          <p:spTgt spid="98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869" name="Shape 9869"/>
        <p:cNvGrpSpPr/>
        <p:nvPr/>
      </p:nvGrpSpPr>
      <p:grpSpPr>
        <a:xfrm>
          <a:off x="0" y="0"/>
          <a:ext cx="0" cy="0"/>
          <a:chOff x="0" y="0"/>
          <a:chExt cx="0" cy="0"/>
        </a:xfrm>
      </p:grpSpPr>
      <p:sp>
        <p:nvSpPr>
          <p:cNvPr id="9870" name="Google Shape;9870;p85"/>
          <p:cNvSpPr txBox="1"/>
          <p:nvPr>
            <p:ph idx="1" type="body"/>
          </p:nvPr>
        </p:nvSpPr>
        <p:spPr>
          <a:xfrm>
            <a:off x="-46711" y="1038325"/>
            <a:ext cx="7886700" cy="3263400"/>
          </a:xfrm>
          <a:prstGeom prst="rect">
            <a:avLst/>
          </a:prstGeom>
          <a:noFill/>
          <a:ln>
            <a:noFill/>
          </a:ln>
        </p:spPr>
        <p:txBody>
          <a:bodyPr anchorCtr="0" anchor="t" bIns="34275" lIns="68575" spcFirstLastPara="1" rIns="68575" wrap="square" tIns="34275">
            <a:noAutofit/>
          </a:bodyPr>
          <a:lstStyle/>
          <a:p>
            <a:pPr indent="-215900" lvl="0" marL="266700" rtl="0" algn="l">
              <a:lnSpc>
                <a:spcPct val="100000"/>
              </a:lnSpc>
              <a:spcBef>
                <a:spcPts val="0"/>
              </a:spcBef>
              <a:spcAft>
                <a:spcPts val="0"/>
              </a:spcAft>
              <a:buSzPts val="2200"/>
              <a:buChar char="▪"/>
            </a:pPr>
            <a:r>
              <a:rPr lang="en-US" sz="2200"/>
              <a:t>hardening the control plane: dependable, reliable, performance-scalable, secure distributed system</a:t>
            </a:r>
            <a:endParaRPr sz="2200"/>
          </a:p>
          <a:p>
            <a:pPr indent="-190500" lvl="1" marL="520700" rtl="0" algn="l">
              <a:lnSpc>
                <a:spcPct val="100000"/>
              </a:lnSpc>
              <a:spcBef>
                <a:spcPts val="400"/>
              </a:spcBef>
              <a:spcAft>
                <a:spcPts val="0"/>
              </a:spcAft>
              <a:buSzPts val="2200"/>
              <a:buChar char="•"/>
            </a:pPr>
            <a:r>
              <a:rPr lang="en-US" sz="2200"/>
              <a:t>robustness to failures: leverage strong theory of reliable distributed system for control plane</a:t>
            </a:r>
            <a:endParaRPr sz="2200"/>
          </a:p>
          <a:p>
            <a:pPr indent="-190500" lvl="1" marL="520700" rtl="0" algn="l">
              <a:lnSpc>
                <a:spcPct val="100000"/>
              </a:lnSpc>
              <a:spcBef>
                <a:spcPts val="400"/>
              </a:spcBef>
              <a:spcAft>
                <a:spcPts val="0"/>
              </a:spcAft>
              <a:buSzPts val="2200"/>
              <a:buChar char="•"/>
            </a:pPr>
            <a:r>
              <a:rPr lang="en-US" sz="2200"/>
              <a:t>dependability, security: “baked in” from day one? </a:t>
            </a:r>
            <a:endParaRPr sz="2200"/>
          </a:p>
          <a:p>
            <a:pPr indent="-215900" lvl="0" marL="266700" rtl="0" algn="l">
              <a:lnSpc>
                <a:spcPct val="100000"/>
              </a:lnSpc>
              <a:spcBef>
                <a:spcPts val="800"/>
              </a:spcBef>
              <a:spcAft>
                <a:spcPts val="0"/>
              </a:spcAft>
              <a:buSzPts val="2200"/>
              <a:buChar char="▪"/>
            </a:pPr>
            <a:r>
              <a:rPr lang="en-US" sz="2200"/>
              <a:t>networks, protocols meeting mission-specific requirements</a:t>
            </a:r>
            <a:endParaRPr sz="2200"/>
          </a:p>
          <a:p>
            <a:pPr indent="-190500" lvl="1" marL="520700" rtl="0" algn="l">
              <a:lnSpc>
                <a:spcPct val="100000"/>
              </a:lnSpc>
              <a:spcBef>
                <a:spcPts val="400"/>
              </a:spcBef>
              <a:spcAft>
                <a:spcPts val="0"/>
              </a:spcAft>
              <a:buSzPts val="2200"/>
              <a:buChar char="•"/>
            </a:pPr>
            <a:r>
              <a:rPr lang="en-US" sz="2200"/>
              <a:t>e.g., real-time, ultra-reliable, ultra-secure</a:t>
            </a:r>
            <a:endParaRPr sz="2200"/>
          </a:p>
          <a:p>
            <a:pPr indent="-215900" lvl="0" marL="266700" rtl="0" algn="l">
              <a:lnSpc>
                <a:spcPct val="100000"/>
              </a:lnSpc>
              <a:spcBef>
                <a:spcPts val="800"/>
              </a:spcBef>
              <a:spcAft>
                <a:spcPts val="0"/>
              </a:spcAft>
              <a:buSzPts val="2200"/>
              <a:buChar char="▪"/>
            </a:pPr>
            <a:r>
              <a:rPr lang="en-US" sz="2200"/>
              <a:t>Internet-scaling: beyond a single AS</a:t>
            </a:r>
            <a:endParaRPr sz="2200"/>
          </a:p>
          <a:p>
            <a:pPr indent="-215900" lvl="0" marL="266700" rtl="0" algn="l">
              <a:lnSpc>
                <a:spcPct val="100000"/>
              </a:lnSpc>
              <a:spcBef>
                <a:spcPts val="800"/>
              </a:spcBef>
              <a:spcAft>
                <a:spcPts val="0"/>
              </a:spcAft>
              <a:buSzPts val="2200"/>
              <a:buChar char="▪"/>
            </a:pPr>
            <a:r>
              <a:rPr lang="en-US" sz="2200"/>
              <a:t>SDN critical in 5G cellular networks</a:t>
            </a:r>
            <a:endParaRPr sz="2200"/>
          </a:p>
        </p:txBody>
      </p:sp>
      <p:sp>
        <p:nvSpPr>
          <p:cNvPr id="9871" name="Google Shape;9871;p85"/>
          <p:cNvSpPr txBox="1"/>
          <p:nvPr>
            <p:ph type="title"/>
          </p:nvPr>
        </p:nvSpPr>
        <p:spPr>
          <a:xfrm>
            <a:off x="19050" y="196904"/>
            <a:ext cx="78867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Arial"/>
              <a:buNone/>
            </a:pPr>
            <a:r>
              <a:rPr lang="en-US" sz="3600"/>
              <a:t>SDN:  selected challenges</a:t>
            </a:r>
            <a:endParaRPr sz="3600"/>
          </a:p>
        </p:txBody>
      </p:sp>
      <p:sp>
        <p:nvSpPr>
          <p:cNvPr id="9872" name="Google Shape;9872;p85"/>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70">
                                            <p:txEl>
                                              <p:pRg end="0" st="0"/>
                                            </p:txEl>
                                          </p:spTgt>
                                        </p:tgtEl>
                                        <p:attrNameLst>
                                          <p:attrName>style.visibility</p:attrName>
                                        </p:attrNameLst>
                                      </p:cBhvr>
                                      <p:to>
                                        <p:strVal val="visible"/>
                                      </p:to>
                                    </p:set>
                                    <p:animEffect filter="fade" transition="in">
                                      <p:cBhvr>
                                        <p:cTn dur="500"/>
                                        <p:tgtEl>
                                          <p:spTgt spid="98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70">
                                            <p:txEl>
                                              <p:pRg end="1" st="1"/>
                                            </p:txEl>
                                          </p:spTgt>
                                        </p:tgtEl>
                                        <p:attrNameLst>
                                          <p:attrName>style.visibility</p:attrName>
                                        </p:attrNameLst>
                                      </p:cBhvr>
                                      <p:to>
                                        <p:strVal val="visible"/>
                                      </p:to>
                                    </p:set>
                                    <p:animEffect filter="fade" transition="in">
                                      <p:cBhvr>
                                        <p:cTn dur="500"/>
                                        <p:tgtEl>
                                          <p:spTgt spid="987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70">
                                            <p:txEl>
                                              <p:pRg end="2" st="2"/>
                                            </p:txEl>
                                          </p:spTgt>
                                        </p:tgtEl>
                                        <p:attrNameLst>
                                          <p:attrName>style.visibility</p:attrName>
                                        </p:attrNameLst>
                                      </p:cBhvr>
                                      <p:to>
                                        <p:strVal val="visible"/>
                                      </p:to>
                                    </p:set>
                                    <p:animEffect filter="fade" transition="in">
                                      <p:cBhvr>
                                        <p:cTn dur="500"/>
                                        <p:tgtEl>
                                          <p:spTgt spid="987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70">
                                            <p:txEl>
                                              <p:pRg end="3" st="3"/>
                                            </p:txEl>
                                          </p:spTgt>
                                        </p:tgtEl>
                                        <p:attrNameLst>
                                          <p:attrName>style.visibility</p:attrName>
                                        </p:attrNameLst>
                                      </p:cBhvr>
                                      <p:to>
                                        <p:strVal val="visible"/>
                                      </p:to>
                                    </p:set>
                                    <p:animEffect filter="fade" transition="in">
                                      <p:cBhvr>
                                        <p:cTn dur="500"/>
                                        <p:tgtEl>
                                          <p:spTgt spid="987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70">
                                            <p:txEl>
                                              <p:pRg end="4" st="4"/>
                                            </p:txEl>
                                          </p:spTgt>
                                        </p:tgtEl>
                                        <p:attrNameLst>
                                          <p:attrName>style.visibility</p:attrName>
                                        </p:attrNameLst>
                                      </p:cBhvr>
                                      <p:to>
                                        <p:strVal val="visible"/>
                                      </p:to>
                                    </p:set>
                                    <p:animEffect filter="fade" transition="in">
                                      <p:cBhvr>
                                        <p:cTn dur="500"/>
                                        <p:tgtEl>
                                          <p:spTgt spid="987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70">
                                            <p:txEl>
                                              <p:pRg end="5" st="5"/>
                                            </p:txEl>
                                          </p:spTgt>
                                        </p:tgtEl>
                                        <p:attrNameLst>
                                          <p:attrName>style.visibility</p:attrName>
                                        </p:attrNameLst>
                                      </p:cBhvr>
                                      <p:to>
                                        <p:strVal val="visible"/>
                                      </p:to>
                                    </p:set>
                                    <p:animEffect filter="fade" transition="in">
                                      <p:cBhvr>
                                        <p:cTn dur="500"/>
                                        <p:tgtEl>
                                          <p:spTgt spid="987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70">
                                            <p:txEl>
                                              <p:pRg end="6" st="6"/>
                                            </p:txEl>
                                          </p:spTgt>
                                        </p:tgtEl>
                                        <p:attrNameLst>
                                          <p:attrName>style.visibility</p:attrName>
                                        </p:attrNameLst>
                                      </p:cBhvr>
                                      <p:to>
                                        <p:strVal val="visible"/>
                                      </p:to>
                                    </p:set>
                                    <p:animEffect filter="fade" transition="in">
                                      <p:cBhvr>
                                        <p:cTn dur="500"/>
                                        <p:tgtEl>
                                          <p:spTgt spid="9870">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876" name="Shape 9876"/>
        <p:cNvGrpSpPr/>
        <p:nvPr/>
      </p:nvGrpSpPr>
      <p:grpSpPr>
        <a:xfrm>
          <a:off x="0" y="0"/>
          <a:ext cx="0" cy="0"/>
          <a:chOff x="0" y="0"/>
          <a:chExt cx="0" cy="0"/>
        </a:xfrm>
      </p:grpSpPr>
      <p:sp>
        <p:nvSpPr>
          <p:cNvPr id="9877" name="Google Shape;9877;p86"/>
          <p:cNvSpPr txBox="1"/>
          <p:nvPr>
            <p:ph idx="1" type="body"/>
          </p:nvPr>
        </p:nvSpPr>
        <p:spPr>
          <a:xfrm>
            <a:off x="591072" y="1114525"/>
            <a:ext cx="7886700" cy="2342700"/>
          </a:xfrm>
          <a:prstGeom prst="rect">
            <a:avLst/>
          </a:prstGeom>
          <a:noFill/>
          <a:ln>
            <a:noFill/>
          </a:ln>
        </p:spPr>
        <p:txBody>
          <a:bodyPr anchorCtr="0" anchor="t" bIns="34275" lIns="68575" spcFirstLastPara="1" rIns="68575" wrap="square" tIns="34275">
            <a:normAutofit lnSpcReduction="20000"/>
          </a:bodyPr>
          <a:lstStyle/>
          <a:p>
            <a:pPr indent="-215900" lvl="0" marL="266700" rtl="0" algn="l">
              <a:lnSpc>
                <a:spcPct val="100000"/>
              </a:lnSpc>
              <a:spcBef>
                <a:spcPts val="0"/>
              </a:spcBef>
              <a:spcAft>
                <a:spcPts val="0"/>
              </a:spcAft>
              <a:buSzPts val="2400"/>
              <a:buChar char="▪"/>
            </a:pPr>
            <a:r>
              <a:rPr lang="en-US" sz="2400"/>
              <a:t>SDN-computed versus router-computer forwarding tables:</a:t>
            </a:r>
            <a:endParaRPr/>
          </a:p>
          <a:p>
            <a:pPr indent="-222250" lvl="1" marL="520700" rtl="0" algn="l">
              <a:lnSpc>
                <a:spcPct val="100000"/>
              </a:lnSpc>
              <a:spcBef>
                <a:spcPts val="400"/>
              </a:spcBef>
              <a:spcAft>
                <a:spcPts val="0"/>
              </a:spcAft>
              <a:buSzPts val="2100"/>
              <a:buChar char="•"/>
            </a:pPr>
            <a:r>
              <a:rPr lang="en-US" sz="2100"/>
              <a:t>just one example of logically-centralized-computed versus protocol computed</a:t>
            </a:r>
            <a:endParaRPr/>
          </a:p>
          <a:p>
            <a:pPr indent="-215900" lvl="0" marL="266700" rtl="0" algn="l">
              <a:lnSpc>
                <a:spcPct val="100000"/>
              </a:lnSpc>
              <a:spcBef>
                <a:spcPts val="800"/>
              </a:spcBef>
              <a:spcAft>
                <a:spcPts val="0"/>
              </a:spcAft>
              <a:buSzPts val="2400"/>
              <a:buChar char="▪"/>
            </a:pPr>
            <a:r>
              <a:rPr lang="en-US" sz="2400"/>
              <a:t>one could imagine SDN-computed congestion control: </a:t>
            </a:r>
            <a:endParaRPr/>
          </a:p>
          <a:p>
            <a:pPr indent="-222250" lvl="1" marL="520700" rtl="0" algn="l">
              <a:lnSpc>
                <a:spcPct val="100000"/>
              </a:lnSpc>
              <a:spcBef>
                <a:spcPts val="400"/>
              </a:spcBef>
              <a:spcAft>
                <a:spcPts val="0"/>
              </a:spcAft>
              <a:buSzPts val="2100"/>
              <a:buChar char="•"/>
            </a:pPr>
            <a:r>
              <a:rPr lang="en-US" sz="2100"/>
              <a:t>controller sets sender rates based on router-reported (to controller) congestion levels </a:t>
            </a:r>
            <a:endParaRPr/>
          </a:p>
        </p:txBody>
      </p:sp>
      <p:sp>
        <p:nvSpPr>
          <p:cNvPr id="9878" name="Google Shape;9878;p86"/>
          <p:cNvSpPr txBox="1"/>
          <p:nvPr>
            <p:ph type="title"/>
          </p:nvPr>
        </p:nvSpPr>
        <p:spPr>
          <a:xfrm>
            <a:off x="628650" y="273104"/>
            <a:ext cx="8192700" cy="6711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0000A3"/>
              </a:buClr>
              <a:buSzPct val="100000"/>
              <a:buFont typeface="Arial"/>
              <a:buNone/>
            </a:pPr>
            <a:r>
              <a:rPr lang="en-US"/>
              <a:t>SDN and the future of traditional network protocols</a:t>
            </a:r>
            <a:endParaRPr/>
          </a:p>
        </p:txBody>
      </p:sp>
      <p:sp>
        <p:nvSpPr>
          <p:cNvPr id="9879" name="Google Shape;9879;p86"/>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grpSp>
        <p:nvGrpSpPr>
          <p:cNvPr id="9880" name="Google Shape;9880;p86"/>
          <p:cNvGrpSpPr/>
          <p:nvPr/>
        </p:nvGrpSpPr>
        <p:grpSpPr>
          <a:xfrm>
            <a:off x="1521131" y="3325661"/>
            <a:ext cx="5962389" cy="1817840"/>
            <a:chOff x="2028174" y="4434214"/>
            <a:chExt cx="7949853" cy="2423786"/>
          </a:xfrm>
        </p:grpSpPr>
        <p:pic>
          <p:nvPicPr>
            <p:cNvPr descr="A close up of a sign&#10;&#10;Description automatically generated" id="9881" name="Google Shape;9881;p86"/>
            <p:cNvPicPr preferRelativeResize="0"/>
            <p:nvPr/>
          </p:nvPicPr>
          <p:blipFill rotWithShape="1">
            <a:blip r:embed="rId3">
              <a:alphaModFix/>
            </a:blip>
            <a:srcRect b="0" l="0" r="0" t="0"/>
            <a:stretch/>
          </p:blipFill>
          <p:spPr>
            <a:xfrm>
              <a:off x="2028174" y="4434214"/>
              <a:ext cx="2423786" cy="2423786"/>
            </a:xfrm>
            <a:prstGeom prst="rect">
              <a:avLst/>
            </a:prstGeom>
            <a:noFill/>
            <a:ln>
              <a:noFill/>
            </a:ln>
          </p:spPr>
        </p:pic>
        <p:sp>
          <p:nvSpPr>
            <p:cNvPr id="9882" name="Google Shape;9882;p86"/>
            <p:cNvSpPr txBox="1"/>
            <p:nvPr/>
          </p:nvSpPr>
          <p:spPr>
            <a:xfrm>
              <a:off x="3858017" y="5098094"/>
              <a:ext cx="4910100" cy="12561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None/>
              </a:pPr>
              <a:r>
                <a:rPr lang="en-US" sz="2100">
                  <a:solidFill>
                    <a:srgbClr val="0000A8"/>
                  </a:solidFill>
                  <a:latin typeface="Arial"/>
                  <a:ea typeface="Arial"/>
                  <a:cs typeface="Arial"/>
                  <a:sym typeface="Arial"/>
                </a:rPr>
                <a:t>How will implementation of network functionality (SDN versus protocols) evolve?</a:t>
              </a:r>
              <a:endParaRPr sz="1100"/>
            </a:p>
          </p:txBody>
        </p:sp>
        <p:pic>
          <p:nvPicPr>
            <p:cNvPr descr="A close up of a sign&#10;&#10;Description automatically generated" id="9883" name="Google Shape;9883;p86"/>
            <p:cNvPicPr preferRelativeResize="0"/>
            <p:nvPr/>
          </p:nvPicPr>
          <p:blipFill rotWithShape="1">
            <a:blip r:embed="rId3">
              <a:alphaModFix/>
            </a:blip>
            <a:srcRect b="0" l="0" r="0" t="0"/>
            <a:stretch/>
          </p:blipFill>
          <p:spPr>
            <a:xfrm>
              <a:off x="7554241" y="4434214"/>
              <a:ext cx="2423786" cy="2423786"/>
            </a:xfrm>
            <a:prstGeom prst="rect">
              <a:avLst/>
            </a:prstGeom>
            <a:noFill/>
            <a:ln>
              <a:noFill/>
            </a:ln>
          </p:spPr>
        </p:pic>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77">
                                            <p:txEl>
                                              <p:pRg end="0" st="0"/>
                                            </p:txEl>
                                          </p:spTgt>
                                        </p:tgtEl>
                                        <p:attrNameLst>
                                          <p:attrName>style.visibility</p:attrName>
                                        </p:attrNameLst>
                                      </p:cBhvr>
                                      <p:to>
                                        <p:strVal val="visible"/>
                                      </p:to>
                                    </p:set>
                                    <p:animEffect filter="fade" transition="in">
                                      <p:cBhvr>
                                        <p:cTn dur="500"/>
                                        <p:tgtEl>
                                          <p:spTgt spid="987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77">
                                            <p:txEl>
                                              <p:pRg end="1" st="1"/>
                                            </p:txEl>
                                          </p:spTgt>
                                        </p:tgtEl>
                                        <p:attrNameLst>
                                          <p:attrName>style.visibility</p:attrName>
                                        </p:attrNameLst>
                                      </p:cBhvr>
                                      <p:to>
                                        <p:strVal val="visible"/>
                                      </p:to>
                                    </p:set>
                                    <p:animEffect filter="fade" transition="in">
                                      <p:cBhvr>
                                        <p:cTn dur="500"/>
                                        <p:tgtEl>
                                          <p:spTgt spid="987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77">
                                            <p:txEl>
                                              <p:pRg end="2" st="2"/>
                                            </p:txEl>
                                          </p:spTgt>
                                        </p:tgtEl>
                                        <p:attrNameLst>
                                          <p:attrName>style.visibility</p:attrName>
                                        </p:attrNameLst>
                                      </p:cBhvr>
                                      <p:to>
                                        <p:strVal val="visible"/>
                                      </p:to>
                                    </p:set>
                                    <p:animEffect filter="fade" transition="in">
                                      <p:cBhvr>
                                        <p:cTn dur="500"/>
                                        <p:tgtEl>
                                          <p:spTgt spid="987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77">
                                            <p:txEl>
                                              <p:pRg end="3" st="3"/>
                                            </p:txEl>
                                          </p:spTgt>
                                        </p:tgtEl>
                                        <p:attrNameLst>
                                          <p:attrName>style.visibility</p:attrName>
                                        </p:attrNameLst>
                                      </p:cBhvr>
                                      <p:to>
                                        <p:strVal val="visible"/>
                                      </p:to>
                                    </p:set>
                                    <p:animEffect filter="fade" transition="in">
                                      <p:cBhvr>
                                        <p:cTn dur="500"/>
                                        <p:tgtEl>
                                          <p:spTgt spid="987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80"/>
                                        </p:tgtEl>
                                        <p:attrNameLst>
                                          <p:attrName>style.visibility</p:attrName>
                                        </p:attrNameLst>
                                      </p:cBhvr>
                                      <p:to>
                                        <p:strVal val="visible"/>
                                      </p:to>
                                    </p:set>
                                    <p:animEffect filter="fade" transition="in">
                                      <p:cBhvr>
                                        <p:cTn dur="500"/>
                                        <p:tgtEl>
                                          <p:spTgt spid="98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88" name="Shape 9888"/>
        <p:cNvGrpSpPr/>
        <p:nvPr/>
      </p:nvGrpSpPr>
      <p:grpSpPr>
        <a:xfrm>
          <a:off x="0" y="0"/>
          <a:ext cx="0" cy="0"/>
          <a:chOff x="0" y="0"/>
          <a:chExt cx="0" cy="0"/>
        </a:xfrm>
      </p:grpSpPr>
      <p:sp>
        <p:nvSpPr>
          <p:cNvPr id="9889" name="Google Shape;9889;p87"/>
          <p:cNvSpPr txBox="1"/>
          <p:nvPr>
            <p:ph type="title"/>
          </p:nvPr>
        </p:nvSpPr>
        <p:spPr>
          <a:xfrm>
            <a:off x="-10582" y="140794"/>
            <a:ext cx="7886700" cy="6711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00A3"/>
              </a:buClr>
              <a:buSzPts val="3300"/>
              <a:buFont typeface="Arial"/>
              <a:buNone/>
            </a:pPr>
            <a:r>
              <a:rPr lang="en-US" sz="3000"/>
              <a:t>Επίπεδο Δικτύου: “</a:t>
            </a:r>
            <a:r>
              <a:rPr lang="en-US" sz="3000"/>
              <a:t>επίπεδο ελέγχου</a:t>
            </a:r>
            <a:r>
              <a:rPr lang="en-US" sz="3000"/>
              <a:t>” roadmap</a:t>
            </a:r>
            <a:endParaRPr sz="3000"/>
          </a:p>
        </p:txBody>
      </p:sp>
      <p:pic>
        <p:nvPicPr>
          <p:cNvPr descr="A train crossing a bridge over a body of water&#10;&#10;Description automatically generated" id="9890" name="Google Shape;9890;p87"/>
          <p:cNvPicPr preferRelativeResize="0"/>
          <p:nvPr/>
        </p:nvPicPr>
        <p:blipFill rotWithShape="1">
          <a:blip r:embed="rId3">
            <a:alphaModFix/>
          </a:blip>
          <a:srcRect b="0" l="0" r="0" t="0"/>
          <a:stretch/>
        </p:blipFill>
        <p:spPr>
          <a:xfrm>
            <a:off x="5401866" y="1034397"/>
            <a:ext cx="2326736" cy="1745052"/>
          </a:xfrm>
          <a:prstGeom prst="rect">
            <a:avLst/>
          </a:prstGeom>
          <a:noFill/>
          <a:ln>
            <a:noFill/>
          </a:ln>
        </p:spPr>
      </p:pic>
      <p:sp>
        <p:nvSpPr>
          <p:cNvPr id="9891" name="Google Shape;9891;p87"/>
          <p:cNvSpPr txBox="1"/>
          <p:nvPr/>
        </p:nvSpPr>
        <p:spPr>
          <a:xfrm>
            <a:off x="5071256" y="3108423"/>
            <a:ext cx="3799800" cy="1453200"/>
          </a:xfrm>
          <a:prstGeom prst="rect">
            <a:avLst/>
          </a:prstGeom>
          <a:noFill/>
          <a:ln>
            <a:noFill/>
          </a:ln>
        </p:spPr>
        <p:txBody>
          <a:bodyPr anchorCtr="0" anchor="t" bIns="34275" lIns="68575" spcFirstLastPara="1" rIns="68575" wrap="square" tIns="34275">
            <a:normAutofit/>
          </a:bodyPr>
          <a:lstStyle/>
          <a:p>
            <a:pPr indent="-203200" lvl="0" marL="304800" rtl="0" algn="l">
              <a:lnSpc>
                <a:spcPct val="90000"/>
              </a:lnSpc>
              <a:spcBef>
                <a:spcPts val="0"/>
              </a:spcBef>
              <a:spcAft>
                <a:spcPts val="0"/>
              </a:spcAft>
              <a:buClr>
                <a:schemeClr val="lt2"/>
              </a:buClr>
              <a:buSzPts val="2200"/>
              <a:buFont typeface="Noto Sans Symbols"/>
              <a:buChar char="▪"/>
            </a:pPr>
            <a:r>
              <a:rPr lang="en-US" sz="2200">
                <a:solidFill>
                  <a:schemeClr val="lt2"/>
                </a:solidFill>
              </a:rPr>
              <a:t>Διαχείριση δικτύου, διαμόρφωση</a:t>
            </a:r>
            <a:endParaRPr sz="2200">
              <a:solidFill>
                <a:schemeClr val="lt2"/>
              </a:solidFill>
            </a:endParaRPr>
          </a:p>
          <a:p>
            <a:pPr indent="-177800" lvl="1" marL="520700" rtl="0" algn="l">
              <a:lnSpc>
                <a:spcPct val="90000"/>
              </a:lnSpc>
              <a:spcBef>
                <a:spcPts val="400"/>
              </a:spcBef>
              <a:spcAft>
                <a:spcPts val="0"/>
              </a:spcAft>
              <a:buClr>
                <a:schemeClr val="lt2"/>
              </a:buClr>
              <a:buSzPts val="2200"/>
              <a:buChar char="•"/>
            </a:pPr>
            <a:r>
              <a:rPr lang="en-US" sz="2200">
                <a:solidFill>
                  <a:schemeClr val="lt2"/>
                </a:solidFill>
              </a:rPr>
              <a:t>SNMP</a:t>
            </a:r>
            <a:endParaRPr sz="2200">
              <a:solidFill>
                <a:schemeClr val="lt2"/>
              </a:solidFill>
            </a:endParaRPr>
          </a:p>
          <a:p>
            <a:pPr indent="-177800" lvl="1" marL="520700" rtl="0" algn="l">
              <a:lnSpc>
                <a:spcPct val="90000"/>
              </a:lnSpc>
              <a:spcBef>
                <a:spcPts val="400"/>
              </a:spcBef>
              <a:spcAft>
                <a:spcPts val="0"/>
              </a:spcAft>
              <a:buClr>
                <a:schemeClr val="lt2"/>
              </a:buClr>
              <a:buSzPts val="2200"/>
              <a:buChar char="•"/>
            </a:pPr>
            <a:r>
              <a:rPr lang="en-US" sz="2200">
                <a:solidFill>
                  <a:schemeClr val="lt2"/>
                </a:solidFill>
              </a:rPr>
              <a:t>NETCONF/YANG</a:t>
            </a:r>
            <a:endParaRPr sz="2200">
              <a:solidFill>
                <a:srgbClr val="BFBFBF"/>
              </a:solidFill>
            </a:endParaRPr>
          </a:p>
        </p:txBody>
      </p:sp>
      <p:sp>
        <p:nvSpPr>
          <p:cNvPr id="9892" name="Google Shape;9892;p87"/>
          <p:cNvSpPr txBox="1"/>
          <p:nvPr/>
        </p:nvSpPr>
        <p:spPr>
          <a:xfrm>
            <a:off x="-66558" y="945011"/>
            <a:ext cx="4179000" cy="3779400"/>
          </a:xfrm>
          <a:prstGeom prst="rect">
            <a:avLst/>
          </a:prstGeom>
          <a:noFill/>
          <a:ln>
            <a:noFill/>
          </a:ln>
        </p:spPr>
        <p:txBody>
          <a:bodyPr anchorCtr="0" anchor="t" bIns="34275" lIns="68575" spcFirstLastPara="1" rIns="68575" wrap="square" tIns="34275">
            <a:noAutofit/>
          </a:bodyPr>
          <a:lstStyle/>
          <a:p>
            <a:pPr indent="-177800" lvl="0" marL="215900" rtl="0" algn="l">
              <a:lnSpc>
                <a:spcPct val="90000"/>
              </a:lnSpc>
              <a:spcBef>
                <a:spcPts val="0"/>
              </a:spcBef>
              <a:spcAft>
                <a:spcPts val="0"/>
              </a:spcAft>
              <a:buClr>
                <a:schemeClr val="lt2"/>
              </a:buClr>
              <a:buSzPts val="2200"/>
              <a:buFont typeface="Noto Sans Symbols"/>
              <a:buChar char="▪"/>
            </a:pPr>
            <a:r>
              <a:rPr lang="en-US" sz="2200">
                <a:solidFill>
                  <a:schemeClr val="lt2"/>
                </a:solidFill>
              </a:rPr>
              <a:t>εισαγωγή</a:t>
            </a:r>
            <a:endParaRPr sz="2200">
              <a:solidFill>
                <a:schemeClr val="lt2"/>
              </a:solidFill>
            </a:endParaRPr>
          </a:p>
          <a:p>
            <a:pPr indent="-190500" lvl="0" marL="215900" rtl="0" algn="l">
              <a:lnSpc>
                <a:spcPct val="90000"/>
              </a:lnSpc>
              <a:spcBef>
                <a:spcPts val="500"/>
              </a:spcBef>
              <a:spcAft>
                <a:spcPts val="0"/>
              </a:spcAft>
              <a:buClr>
                <a:schemeClr val="lt2"/>
              </a:buClr>
              <a:buSzPts val="2200"/>
              <a:buFont typeface="Noto Sans Symbols"/>
              <a:buChar char="▪"/>
            </a:pPr>
            <a:r>
              <a:rPr lang="en-US" sz="2200">
                <a:solidFill>
                  <a:schemeClr val="lt2"/>
                </a:solidFill>
              </a:rPr>
              <a:t>αλγόριθμοι δρομολόγησης</a:t>
            </a:r>
            <a:endParaRPr sz="2200">
              <a:solidFill>
                <a:schemeClr val="lt2"/>
              </a:solidFill>
            </a:endParaRPr>
          </a:p>
          <a:p>
            <a:pPr indent="-203200" lvl="0" marL="215900" rtl="0" algn="l">
              <a:lnSpc>
                <a:spcPct val="90000"/>
              </a:lnSpc>
              <a:spcBef>
                <a:spcPts val="500"/>
              </a:spcBef>
              <a:spcAft>
                <a:spcPts val="0"/>
              </a:spcAft>
              <a:buClr>
                <a:schemeClr val="lt2"/>
              </a:buClr>
              <a:buSzPts val="2200"/>
              <a:buFont typeface="Noto Sans Symbols"/>
              <a:buChar char="▪"/>
            </a:pPr>
            <a:r>
              <a:rPr lang="en-US" sz="2200">
                <a:solidFill>
                  <a:schemeClr val="lt2"/>
                </a:solidFill>
              </a:rPr>
              <a:t>δρομολόγηση ενδο-αυτόνομου συστήματος: OSPF</a:t>
            </a:r>
            <a:endParaRPr sz="2200">
              <a:solidFill>
                <a:schemeClr val="lt2"/>
              </a:solidFill>
            </a:endParaRPr>
          </a:p>
          <a:p>
            <a:pPr indent="-203200" lvl="0" marL="215900" rtl="0" algn="l">
              <a:lnSpc>
                <a:spcPct val="90000"/>
              </a:lnSpc>
              <a:spcBef>
                <a:spcPts val="500"/>
              </a:spcBef>
              <a:spcAft>
                <a:spcPts val="0"/>
              </a:spcAft>
              <a:buClr>
                <a:schemeClr val="lt2"/>
              </a:buClr>
              <a:buSzPts val="2200"/>
              <a:buFont typeface="Noto Sans Symbols"/>
              <a:buChar char="▪"/>
            </a:pPr>
            <a:r>
              <a:rPr lang="en-US" sz="2200">
                <a:solidFill>
                  <a:schemeClr val="lt2"/>
                </a:solidFill>
              </a:rPr>
              <a:t>δρομολόγηση ανάμεσα σε ISP: BGP</a:t>
            </a:r>
            <a:endParaRPr sz="2200">
              <a:solidFill>
                <a:schemeClr val="lt2"/>
              </a:solidFill>
            </a:endParaRPr>
          </a:p>
          <a:p>
            <a:pPr indent="-203200" lvl="0" marL="215900" rtl="0" algn="l">
              <a:lnSpc>
                <a:spcPct val="90000"/>
              </a:lnSpc>
              <a:spcBef>
                <a:spcPts val="500"/>
              </a:spcBef>
              <a:spcAft>
                <a:spcPts val="0"/>
              </a:spcAft>
              <a:buClr>
                <a:schemeClr val="lt2"/>
              </a:buClr>
              <a:buSzPts val="2200"/>
              <a:buFont typeface="Noto Sans Symbols"/>
              <a:buChar char="▪"/>
            </a:pPr>
            <a:r>
              <a:rPr lang="en-US" sz="2200">
                <a:solidFill>
                  <a:schemeClr val="lt2"/>
                </a:solidFill>
              </a:rPr>
              <a:t>SDN επίπεδο ελέγχου</a:t>
            </a:r>
            <a:endParaRPr sz="2200">
              <a:solidFill>
                <a:schemeClr val="lt2"/>
              </a:solidFill>
            </a:endParaRPr>
          </a:p>
          <a:p>
            <a:pPr indent="-203200" lvl="0" marL="215900" rtl="0" algn="l">
              <a:lnSpc>
                <a:spcPct val="90000"/>
              </a:lnSpc>
              <a:spcBef>
                <a:spcPts val="500"/>
              </a:spcBef>
              <a:spcAft>
                <a:spcPts val="0"/>
              </a:spcAft>
              <a:buClr>
                <a:srgbClr val="0000A8"/>
              </a:buClr>
              <a:buSzPts val="2200"/>
              <a:buFont typeface="Noto Sans Symbols"/>
              <a:buChar char="▪"/>
            </a:pPr>
            <a:r>
              <a:rPr lang="en-US" sz="2200">
                <a:solidFill>
                  <a:schemeClr val="dk1"/>
                </a:solidFill>
              </a:rPr>
              <a:t>Πρωτόκολλο ελέγχου μηνυμάτων δικτύου: ICMP</a:t>
            </a:r>
            <a:endParaRPr sz="2200">
              <a:solidFill>
                <a:srgbClr val="BFBFBF"/>
              </a:solidFill>
            </a:endParaRPr>
          </a:p>
        </p:txBody>
      </p:sp>
      <p:sp>
        <p:nvSpPr>
          <p:cNvPr id="9893" name="Google Shape;9893;p87"/>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97" name="Shape 9897"/>
        <p:cNvGrpSpPr/>
        <p:nvPr/>
      </p:nvGrpSpPr>
      <p:grpSpPr>
        <a:xfrm>
          <a:off x="0" y="0"/>
          <a:ext cx="0" cy="0"/>
          <a:chOff x="0" y="0"/>
          <a:chExt cx="0" cy="0"/>
        </a:xfrm>
      </p:grpSpPr>
      <p:sp>
        <p:nvSpPr>
          <p:cNvPr id="9898" name="Google Shape;9898;p88"/>
          <p:cNvSpPr txBox="1"/>
          <p:nvPr>
            <p:ph type="title"/>
          </p:nvPr>
        </p:nvSpPr>
        <p:spPr>
          <a:xfrm>
            <a:off x="19050" y="262666"/>
            <a:ext cx="78867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Arial"/>
              <a:buNone/>
            </a:pPr>
            <a:r>
              <a:rPr lang="en-US" sz="3000"/>
              <a:t>ICMP: internet control message protocol</a:t>
            </a:r>
            <a:endParaRPr sz="3000"/>
          </a:p>
        </p:txBody>
      </p:sp>
      <p:sp>
        <p:nvSpPr>
          <p:cNvPr id="9899" name="Google Shape;9899;p88"/>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
        <p:nvSpPr>
          <p:cNvPr id="9900" name="Google Shape;9900;p88"/>
          <p:cNvSpPr txBox="1"/>
          <p:nvPr/>
        </p:nvSpPr>
        <p:spPr>
          <a:xfrm>
            <a:off x="17924" y="1033625"/>
            <a:ext cx="4799400" cy="3711600"/>
          </a:xfrm>
          <a:prstGeom prst="rect">
            <a:avLst/>
          </a:prstGeom>
          <a:noFill/>
          <a:ln>
            <a:noFill/>
          </a:ln>
        </p:spPr>
        <p:txBody>
          <a:bodyPr anchorCtr="0" anchor="t" bIns="34275" lIns="68575" spcFirstLastPara="1" rIns="68575" wrap="square" tIns="34275">
            <a:noAutofit/>
          </a:bodyPr>
          <a:lstStyle/>
          <a:p>
            <a:pPr indent="-203200" lvl="0" marL="266700" marR="0" rtl="0" algn="l">
              <a:lnSpc>
                <a:spcPct val="90000"/>
              </a:lnSpc>
              <a:spcBef>
                <a:spcPts val="0"/>
              </a:spcBef>
              <a:spcAft>
                <a:spcPts val="0"/>
              </a:spcAft>
              <a:buClr>
                <a:srgbClr val="0000A3"/>
              </a:buClr>
              <a:buSzPts val="1800"/>
              <a:buFont typeface="Noto Sans Symbols"/>
              <a:buChar char="▪"/>
            </a:pPr>
            <a:r>
              <a:rPr lang="en-US" sz="1800">
                <a:solidFill>
                  <a:schemeClr val="dk1"/>
                </a:solidFill>
              </a:rPr>
              <a:t>χρησιμοποιείται από υπολογιστές και δρομολογητές για να ανταλλάσσουν μεταξύ τους πληροφορίες επιπέδου δικτύου</a:t>
            </a:r>
            <a:endParaRPr sz="1800"/>
          </a:p>
          <a:p>
            <a:pPr indent="-177800" lvl="1" marL="520700" marR="0" rtl="0" algn="l">
              <a:lnSpc>
                <a:spcPct val="90000"/>
              </a:lnSpc>
              <a:spcBef>
                <a:spcPts val="400"/>
              </a:spcBef>
              <a:spcAft>
                <a:spcPts val="0"/>
              </a:spcAft>
              <a:buClr>
                <a:srgbClr val="0000A8"/>
              </a:buClr>
              <a:buSzPts val="1800"/>
              <a:buFont typeface="Arial"/>
              <a:buChar char="•"/>
            </a:pPr>
            <a:r>
              <a:rPr lang="en-US" sz="1800">
                <a:solidFill>
                  <a:schemeClr val="dk1"/>
                </a:solidFill>
              </a:rPr>
              <a:t>αναφορά σφάλματος</a:t>
            </a:r>
            <a:r>
              <a:rPr b="0" lang="en-US" sz="1800" u="none" cap="none" strike="noStrike">
                <a:solidFill>
                  <a:schemeClr val="dk1"/>
                </a:solidFill>
                <a:latin typeface="Arial"/>
                <a:ea typeface="Arial"/>
                <a:cs typeface="Arial"/>
                <a:sym typeface="Arial"/>
              </a:rPr>
              <a:t>: </a:t>
            </a:r>
            <a:r>
              <a:rPr lang="en-US" sz="1800">
                <a:solidFill>
                  <a:schemeClr val="dk1"/>
                </a:solidFill>
              </a:rPr>
              <a:t>απρόσιτος υπολογιστής, δίκτυο, θύρα, πρωτόκολλο</a:t>
            </a:r>
            <a:endParaRPr sz="1800"/>
          </a:p>
          <a:p>
            <a:pPr indent="-177800" lvl="1" marL="520700" marR="0" rtl="0" algn="l">
              <a:lnSpc>
                <a:spcPct val="90000"/>
              </a:lnSpc>
              <a:spcBef>
                <a:spcPts val="400"/>
              </a:spcBef>
              <a:spcAft>
                <a:spcPts val="0"/>
              </a:spcAft>
              <a:buClr>
                <a:srgbClr val="0000A8"/>
              </a:buClr>
              <a:buSzPts val="1800"/>
              <a:buFont typeface="Arial"/>
              <a:buChar char="•"/>
            </a:pPr>
            <a:r>
              <a:rPr lang="en-US" sz="1800">
                <a:solidFill>
                  <a:schemeClr val="dk1"/>
                </a:solidFill>
              </a:rPr>
              <a:t>ηχώ αιτήματος/απάντησης </a:t>
            </a:r>
            <a:r>
              <a:rPr b="0" lang="en-US" sz="1800" u="none" cap="none" strike="noStrike">
                <a:solidFill>
                  <a:schemeClr val="dk1"/>
                </a:solidFill>
                <a:latin typeface="Arial"/>
                <a:ea typeface="Arial"/>
                <a:cs typeface="Arial"/>
                <a:sym typeface="Arial"/>
              </a:rPr>
              <a:t>(</a:t>
            </a:r>
            <a:r>
              <a:rPr lang="en-US" sz="1800">
                <a:solidFill>
                  <a:schemeClr val="dk1"/>
                </a:solidFill>
              </a:rPr>
              <a:t>χρησιμοποιείται από </a:t>
            </a:r>
            <a:r>
              <a:rPr b="0" lang="en-US" sz="1800" u="none" cap="none" strike="noStrike">
                <a:solidFill>
                  <a:schemeClr val="dk1"/>
                </a:solidFill>
                <a:latin typeface="Arial"/>
                <a:ea typeface="Arial"/>
                <a:cs typeface="Arial"/>
                <a:sym typeface="Arial"/>
              </a:rPr>
              <a:t>ping)</a:t>
            </a:r>
            <a:endParaRPr sz="1800"/>
          </a:p>
          <a:p>
            <a:pPr indent="-203200" lvl="0" marL="266700" marR="0" rtl="0" algn="l">
              <a:lnSpc>
                <a:spcPct val="90000"/>
              </a:lnSpc>
              <a:spcBef>
                <a:spcPts val="800"/>
              </a:spcBef>
              <a:spcAft>
                <a:spcPts val="0"/>
              </a:spcAft>
              <a:buClr>
                <a:srgbClr val="0000A3"/>
              </a:buClr>
              <a:buSzPts val="1800"/>
              <a:buFont typeface="Noto Sans Symbols"/>
              <a:buChar char="▪"/>
            </a:pPr>
            <a:r>
              <a:rPr lang="en-US" sz="1800">
                <a:solidFill>
                  <a:schemeClr val="dk1"/>
                </a:solidFill>
              </a:rPr>
              <a:t>επίπεδο δικτύου</a:t>
            </a:r>
            <a:r>
              <a:rPr lang="en-US" sz="1800">
                <a:solidFill>
                  <a:schemeClr val="dk1"/>
                </a:solidFill>
                <a:latin typeface="Arial"/>
                <a:ea typeface="Arial"/>
                <a:cs typeface="Arial"/>
                <a:sym typeface="Arial"/>
              </a:rPr>
              <a:t> “</a:t>
            </a:r>
            <a:r>
              <a:rPr lang="en-US" sz="1800">
                <a:solidFill>
                  <a:schemeClr val="dk1"/>
                </a:solidFill>
              </a:rPr>
              <a:t>πάνω</a:t>
            </a:r>
            <a:r>
              <a:rPr lang="en-US" sz="1800">
                <a:solidFill>
                  <a:schemeClr val="dk1"/>
                </a:solidFill>
                <a:latin typeface="Arial"/>
                <a:ea typeface="Arial"/>
                <a:cs typeface="Arial"/>
                <a:sym typeface="Arial"/>
              </a:rPr>
              <a:t>” από IP:</a:t>
            </a:r>
            <a:endParaRPr sz="1800"/>
          </a:p>
          <a:p>
            <a:pPr indent="-177800" lvl="1" marL="520700" marR="0" rtl="0" algn="l">
              <a:lnSpc>
                <a:spcPct val="90000"/>
              </a:lnSpc>
              <a:spcBef>
                <a:spcPts val="400"/>
              </a:spcBef>
              <a:spcAft>
                <a:spcPts val="0"/>
              </a:spcAft>
              <a:buClr>
                <a:srgbClr val="0000A8"/>
              </a:buClr>
              <a:buSzPts val="1800"/>
              <a:buFont typeface="Arial"/>
              <a:buChar char="•"/>
            </a:pPr>
            <a:r>
              <a:rPr b="0" lang="en-US" sz="1800" u="none" cap="none" strike="noStrike">
                <a:solidFill>
                  <a:schemeClr val="dk1"/>
                </a:solidFill>
                <a:latin typeface="Arial"/>
                <a:ea typeface="Arial"/>
                <a:cs typeface="Arial"/>
                <a:sym typeface="Arial"/>
              </a:rPr>
              <a:t>ICMP </a:t>
            </a:r>
            <a:r>
              <a:rPr lang="en-US" sz="1800">
                <a:solidFill>
                  <a:schemeClr val="dk1"/>
                </a:solidFill>
              </a:rPr>
              <a:t>μηνύματα εμπεριέχονται μέσα σε δεδομενογράμματα </a:t>
            </a:r>
            <a:r>
              <a:rPr b="0" lang="en-US" sz="1800" u="none" cap="none" strike="noStrike">
                <a:solidFill>
                  <a:schemeClr val="dk1"/>
                </a:solidFill>
                <a:latin typeface="Arial"/>
                <a:ea typeface="Arial"/>
                <a:cs typeface="Arial"/>
                <a:sym typeface="Arial"/>
              </a:rPr>
              <a:t>IP</a:t>
            </a:r>
            <a:endParaRPr sz="1800"/>
          </a:p>
          <a:p>
            <a:pPr indent="-203200" lvl="0" marL="266700" marR="0" rtl="0" algn="l">
              <a:lnSpc>
                <a:spcPct val="90000"/>
              </a:lnSpc>
              <a:spcBef>
                <a:spcPts val="800"/>
              </a:spcBef>
              <a:spcAft>
                <a:spcPts val="0"/>
              </a:spcAft>
              <a:buClr>
                <a:srgbClr val="0000A3"/>
              </a:buClr>
              <a:buSzPts val="1800"/>
              <a:buFont typeface="Noto Sans Symbols"/>
              <a:buChar char="▪"/>
            </a:pPr>
            <a:r>
              <a:rPr lang="en-US" sz="1800">
                <a:solidFill>
                  <a:srgbClr val="000099"/>
                </a:solidFill>
                <a:latin typeface="Arial"/>
                <a:ea typeface="Arial"/>
                <a:cs typeface="Arial"/>
                <a:sym typeface="Arial"/>
              </a:rPr>
              <a:t>ICMP </a:t>
            </a:r>
            <a:r>
              <a:rPr lang="en-US" sz="1800">
                <a:solidFill>
                  <a:srgbClr val="000099"/>
                </a:solidFill>
              </a:rPr>
              <a:t>μήνυμα</a:t>
            </a:r>
            <a:r>
              <a:rPr lang="en-US" sz="1800">
                <a:solidFill>
                  <a:srgbClr val="000099"/>
                </a:solidFill>
                <a:latin typeface="Arial"/>
                <a:ea typeface="Arial"/>
                <a:cs typeface="Arial"/>
                <a:sym typeface="Arial"/>
              </a:rPr>
              <a:t>:</a:t>
            </a:r>
            <a:r>
              <a:rPr lang="en-US" sz="1800">
                <a:solidFill>
                  <a:schemeClr val="dk1"/>
                </a:solidFill>
                <a:latin typeface="Arial"/>
                <a:ea typeface="Arial"/>
                <a:cs typeface="Arial"/>
                <a:sym typeface="Arial"/>
              </a:rPr>
              <a:t> </a:t>
            </a:r>
            <a:r>
              <a:rPr lang="en-US" sz="1800">
                <a:solidFill>
                  <a:schemeClr val="dk1"/>
                </a:solidFill>
              </a:rPr>
              <a:t>τύπος</a:t>
            </a:r>
            <a:r>
              <a:rPr lang="en-US" sz="1800">
                <a:solidFill>
                  <a:schemeClr val="dk1"/>
                </a:solidFill>
                <a:latin typeface="Arial"/>
                <a:ea typeface="Arial"/>
                <a:cs typeface="Arial"/>
                <a:sym typeface="Arial"/>
              </a:rPr>
              <a:t>, </a:t>
            </a:r>
            <a:r>
              <a:rPr lang="en-US" sz="1800">
                <a:solidFill>
                  <a:schemeClr val="dk1"/>
                </a:solidFill>
              </a:rPr>
              <a:t>κωδικός και τα πρώτα 8 </a:t>
            </a:r>
            <a:r>
              <a:rPr lang="en-US" sz="1800">
                <a:solidFill>
                  <a:schemeClr val="dk1"/>
                </a:solidFill>
                <a:latin typeface="Arial"/>
                <a:ea typeface="Arial"/>
                <a:cs typeface="Arial"/>
                <a:sym typeface="Arial"/>
              </a:rPr>
              <a:t>bytes</a:t>
            </a:r>
            <a:r>
              <a:rPr lang="en-US" sz="1800">
                <a:solidFill>
                  <a:schemeClr val="dk1"/>
                </a:solidFill>
              </a:rPr>
              <a:t> του ΙΡ δεδομενογράμματος που προκαλούν σφάλμα</a:t>
            </a:r>
            <a:endParaRPr sz="1800"/>
          </a:p>
        </p:txBody>
      </p:sp>
      <p:sp>
        <p:nvSpPr>
          <p:cNvPr id="9901" name="Google Shape;9901;p88"/>
          <p:cNvSpPr txBox="1"/>
          <p:nvPr/>
        </p:nvSpPr>
        <p:spPr>
          <a:xfrm>
            <a:off x="5240400" y="1322588"/>
            <a:ext cx="3635700" cy="3732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u="sng">
                <a:solidFill>
                  <a:schemeClr val="dk1"/>
                </a:solidFill>
                <a:latin typeface="Arial"/>
                <a:ea typeface="Arial"/>
                <a:cs typeface="Arial"/>
                <a:sym typeface="Arial"/>
              </a:rPr>
              <a:t>Type</a:t>
            </a:r>
            <a:r>
              <a:rPr lang="en-US" sz="1400">
                <a:solidFill>
                  <a:schemeClr val="dk1"/>
                </a:solidFill>
                <a:latin typeface="Arial"/>
                <a:ea typeface="Arial"/>
                <a:cs typeface="Arial"/>
                <a:sym typeface="Arial"/>
              </a:rPr>
              <a:t>  </a:t>
            </a:r>
            <a:r>
              <a:rPr lang="en-US" sz="1400" u="sng">
                <a:solidFill>
                  <a:schemeClr val="dk1"/>
                </a:solidFill>
                <a:latin typeface="Arial"/>
                <a:ea typeface="Arial"/>
                <a:cs typeface="Arial"/>
                <a:sym typeface="Arial"/>
              </a:rPr>
              <a:t>Code</a:t>
            </a:r>
            <a:r>
              <a:rPr lang="en-US" sz="1400">
                <a:solidFill>
                  <a:schemeClr val="dk1"/>
                </a:solidFill>
                <a:latin typeface="Arial"/>
                <a:ea typeface="Arial"/>
                <a:cs typeface="Arial"/>
                <a:sym typeface="Arial"/>
              </a:rPr>
              <a:t>  </a:t>
            </a:r>
            <a:r>
              <a:rPr lang="en-US" sz="1400" u="sng">
                <a:solidFill>
                  <a:schemeClr val="dk1"/>
                </a:solidFill>
                <a:latin typeface="Arial"/>
                <a:ea typeface="Arial"/>
                <a:cs typeface="Arial"/>
                <a:sym typeface="Arial"/>
              </a:rPr>
              <a:t>description</a:t>
            </a:r>
            <a:endParaRPr sz="1400">
              <a:solidFill>
                <a:schemeClr val="dk1"/>
              </a:solidFill>
              <a:latin typeface="Arial"/>
              <a:ea typeface="Arial"/>
              <a:cs typeface="Arial"/>
              <a:sym typeface="Arial"/>
            </a:endParaRPr>
          </a:p>
          <a:p>
            <a:pPr indent="0" lvl="0" marL="0" marR="0" rtl="0" algn="l">
              <a:spcBef>
                <a:spcPts val="0"/>
              </a:spcBef>
              <a:spcAft>
                <a:spcPts val="0"/>
              </a:spcAft>
              <a:buNone/>
            </a:pPr>
            <a:r>
              <a:rPr lang="en-US" sz="1400">
                <a:solidFill>
                  <a:schemeClr val="dk1"/>
                </a:solidFill>
                <a:latin typeface="Arial"/>
                <a:ea typeface="Arial"/>
                <a:cs typeface="Arial"/>
                <a:sym typeface="Arial"/>
              </a:rPr>
              <a:t>0        0         </a:t>
            </a:r>
            <a:r>
              <a:rPr lang="en-US" sz="1400">
                <a:solidFill>
                  <a:schemeClr val="dk1"/>
                </a:solidFill>
              </a:rPr>
              <a:t>απάντηση ηχούς </a:t>
            </a:r>
            <a:r>
              <a:rPr lang="en-US" sz="1400">
                <a:solidFill>
                  <a:schemeClr val="dk1"/>
                </a:solidFill>
                <a:latin typeface="Arial"/>
                <a:ea typeface="Arial"/>
                <a:cs typeface="Arial"/>
                <a:sym typeface="Arial"/>
              </a:rPr>
              <a:t>(ping)</a:t>
            </a:r>
            <a:endParaRPr sz="1100"/>
          </a:p>
          <a:p>
            <a:pPr indent="0" lvl="0" marL="0" marR="0" rtl="0" algn="l">
              <a:spcBef>
                <a:spcPts val="0"/>
              </a:spcBef>
              <a:spcAft>
                <a:spcPts val="0"/>
              </a:spcAft>
              <a:buNone/>
            </a:pPr>
            <a:r>
              <a:rPr lang="en-US" sz="1400">
                <a:solidFill>
                  <a:schemeClr val="dk1"/>
                </a:solidFill>
                <a:latin typeface="Arial"/>
                <a:ea typeface="Arial"/>
                <a:cs typeface="Arial"/>
                <a:sym typeface="Arial"/>
              </a:rPr>
              <a:t>3        0         </a:t>
            </a:r>
            <a:r>
              <a:rPr lang="en-US" sz="1400">
                <a:solidFill>
                  <a:schemeClr val="dk1"/>
                </a:solidFill>
              </a:rPr>
              <a:t>δίκτυο προορισμού απρόσιτο</a:t>
            </a:r>
            <a:endParaRPr sz="1100"/>
          </a:p>
          <a:p>
            <a:pPr indent="0" lvl="0" marL="0" marR="0" rtl="0" algn="l">
              <a:spcBef>
                <a:spcPts val="0"/>
              </a:spcBef>
              <a:spcAft>
                <a:spcPts val="0"/>
              </a:spcAft>
              <a:buNone/>
            </a:pPr>
            <a:r>
              <a:rPr lang="en-US" sz="1400">
                <a:solidFill>
                  <a:schemeClr val="dk1"/>
                </a:solidFill>
                <a:latin typeface="Arial"/>
                <a:ea typeface="Arial"/>
                <a:cs typeface="Arial"/>
                <a:sym typeface="Arial"/>
              </a:rPr>
              <a:t>3        1         </a:t>
            </a:r>
            <a:r>
              <a:rPr lang="en-US" sz="1400">
                <a:solidFill>
                  <a:schemeClr val="dk1"/>
                </a:solidFill>
              </a:rPr>
              <a:t>υπολογιστής προορ. απρόσιτος</a:t>
            </a:r>
            <a:endParaRPr sz="1100"/>
          </a:p>
          <a:p>
            <a:pPr indent="0" lvl="0" marL="0" marR="0" rtl="0" algn="l">
              <a:spcBef>
                <a:spcPts val="0"/>
              </a:spcBef>
              <a:spcAft>
                <a:spcPts val="0"/>
              </a:spcAft>
              <a:buNone/>
            </a:pPr>
            <a:r>
              <a:rPr lang="en-US" sz="1400">
                <a:solidFill>
                  <a:schemeClr val="dk1"/>
                </a:solidFill>
                <a:latin typeface="Arial"/>
                <a:ea typeface="Arial"/>
                <a:cs typeface="Arial"/>
                <a:sym typeface="Arial"/>
              </a:rPr>
              <a:t>3        2         </a:t>
            </a:r>
            <a:r>
              <a:rPr lang="en-US" sz="1400">
                <a:solidFill>
                  <a:schemeClr val="dk1"/>
                </a:solidFill>
              </a:rPr>
              <a:t>πρωτόκολλο προορ. απρόσιτο</a:t>
            </a:r>
            <a:endParaRPr sz="1100"/>
          </a:p>
          <a:p>
            <a:pPr indent="0" lvl="0" marL="0" marR="0" rtl="0" algn="l">
              <a:spcBef>
                <a:spcPts val="0"/>
              </a:spcBef>
              <a:spcAft>
                <a:spcPts val="0"/>
              </a:spcAft>
              <a:buNone/>
            </a:pPr>
            <a:r>
              <a:rPr lang="en-US" sz="1400">
                <a:solidFill>
                  <a:schemeClr val="dk1"/>
                </a:solidFill>
                <a:latin typeface="Arial"/>
                <a:ea typeface="Arial"/>
                <a:cs typeface="Arial"/>
                <a:sym typeface="Arial"/>
              </a:rPr>
              <a:t>3        3         </a:t>
            </a:r>
            <a:r>
              <a:rPr lang="en-US" sz="1400">
                <a:solidFill>
                  <a:schemeClr val="dk1"/>
                </a:solidFill>
              </a:rPr>
              <a:t>θύρα προορ. απρόσιτη</a:t>
            </a:r>
            <a:endParaRPr sz="1100"/>
          </a:p>
          <a:p>
            <a:pPr indent="0" lvl="0" marL="0" marR="0" rtl="0" algn="l">
              <a:spcBef>
                <a:spcPts val="0"/>
              </a:spcBef>
              <a:spcAft>
                <a:spcPts val="0"/>
              </a:spcAft>
              <a:buNone/>
            </a:pPr>
            <a:r>
              <a:rPr lang="en-US" sz="1400">
                <a:solidFill>
                  <a:schemeClr val="dk1"/>
                </a:solidFill>
                <a:latin typeface="Arial"/>
                <a:ea typeface="Arial"/>
                <a:cs typeface="Arial"/>
                <a:sym typeface="Arial"/>
              </a:rPr>
              <a:t>3        6         </a:t>
            </a:r>
            <a:r>
              <a:rPr lang="en-US" sz="1400">
                <a:solidFill>
                  <a:schemeClr val="dk1"/>
                </a:solidFill>
              </a:rPr>
              <a:t>άγνωστο δίκτυο προορ.</a:t>
            </a:r>
            <a:endParaRPr sz="1100"/>
          </a:p>
          <a:p>
            <a:pPr indent="0" lvl="0" marL="0" marR="0" rtl="0" algn="l">
              <a:spcBef>
                <a:spcPts val="0"/>
              </a:spcBef>
              <a:spcAft>
                <a:spcPts val="0"/>
              </a:spcAft>
              <a:buNone/>
            </a:pPr>
            <a:r>
              <a:rPr lang="en-US" sz="1400">
                <a:solidFill>
                  <a:schemeClr val="dk1"/>
                </a:solidFill>
                <a:latin typeface="Arial"/>
                <a:ea typeface="Arial"/>
                <a:cs typeface="Arial"/>
                <a:sym typeface="Arial"/>
              </a:rPr>
              <a:t>3        7         </a:t>
            </a:r>
            <a:r>
              <a:rPr lang="en-US" sz="1400">
                <a:solidFill>
                  <a:schemeClr val="dk1"/>
                </a:solidFill>
              </a:rPr>
              <a:t>άγνωστος υπολογιστής προορ.</a:t>
            </a:r>
            <a:endParaRPr sz="1100"/>
          </a:p>
          <a:p>
            <a:pPr indent="0" lvl="0" marL="0" marR="0" rtl="0" algn="l">
              <a:spcBef>
                <a:spcPts val="0"/>
              </a:spcBef>
              <a:spcAft>
                <a:spcPts val="0"/>
              </a:spcAft>
              <a:buNone/>
            </a:pPr>
            <a:r>
              <a:rPr lang="en-US" sz="1400">
                <a:solidFill>
                  <a:schemeClr val="dk1"/>
                </a:solidFill>
                <a:latin typeface="Arial"/>
                <a:ea typeface="Arial"/>
                <a:cs typeface="Arial"/>
                <a:sym typeface="Arial"/>
              </a:rPr>
              <a:t>4        0         </a:t>
            </a:r>
            <a:r>
              <a:rPr lang="en-US" sz="1400">
                <a:solidFill>
                  <a:schemeClr val="dk1"/>
                </a:solidFill>
              </a:rPr>
              <a:t>καταστολή προέλευσης</a:t>
            </a:r>
            <a:r>
              <a:rPr lang="en-US" sz="1400">
                <a:solidFill>
                  <a:schemeClr val="dk1"/>
                </a:solidFill>
                <a:latin typeface="Arial"/>
                <a:ea typeface="Arial"/>
                <a:cs typeface="Arial"/>
                <a:sym typeface="Arial"/>
              </a:rPr>
              <a:t>(</a:t>
            </a:r>
            <a:r>
              <a:rPr lang="en-US" sz="1400">
                <a:solidFill>
                  <a:schemeClr val="dk1"/>
                </a:solidFill>
              </a:rPr>
              <a:t>έλεγχος συμφόρησης</a:t>
            </a:r>
            <a:r>
              <a:rPr lang="en-US" sz="1400">
                <a:solidFill>
                  <a:schemeClr val="dk1"/>
                </a:solidFill>
                <a:latin typeface="Arial"/>
                <a:ea typeface="Arial"/>
                <a:cs typeface="Arial"/>
                <a:sym typeface="Arial"/>
              </a:rPr>
              <a:t>)</a:t>
            </a:r>
            <a:endParaRPr sz="1100"/>
          </a:p>
          <a:p>
            <a:pPr indent="0" lvl="0" marL="0" marR="0" rtl="0" algn="l">
              <a:spcBef>
                <a:spcPts val="0"/>
              </a:spcBef>
              <a:spcAft>
                <a:spcPts val="0"/>
              </a:spcAft>
              <a:buNone/>
            </a:pPr>
            <a:r>
              <a:rPr lang="en-US" sz="1400">
                <a:solidFill>
                  <a:schemeClr val="dk1"/>
                </a:solidFill>
                <a:latin typeface="Arial"/>
                <a:ea typeface="Arial"/>
                <a:cs typeface="Arial"/>
                <a:sym typeface="Arial"/>
              </a:rPr>
              <a:t>8        0        </a:t>
            </a:r>
            <a:r>
              <a:rPr lang="en-US" sz="1400">
                <a:solidFill>
                  <a:schemeClr val="dk1"/>
                </a:solidFill>
              </a:rPr>
              <a:t> αίτηση ηχούς</a:t>
            </a:r>
            <a:r>
              <a:rPr lang="en-US" sz="1400">
                <a:solidFill>
                  <a:schemeClr val="dk1"/>
                </a:solidFill>
                <a:latin typeface="Arial"/>
                <a:ea typeface="Arial"/>
                <a:cs typeface="Arial"/>
                <a:sym typeface="Arial"/>
              </a:rPr>
              <a:t> (ping)</a:t>
            </a:r>
            <a:endParaRPr sz="1100"/>
          </a:p>
          <a:p>
            <a:pPr indent="0" lvl="0" marL="0" marR="0" rtl="0" algn="l">
              <a:spcBef>
                <a:spcPts val="0"/>
              </a:spcBef>
              <a:spcAft>
                <a:spcPts val="0"/>
              </a:spcAft>
              <a:buNone/>
            </a:pPr>
            <a:r>
              <a:rPr lang="en-US" sz="1400">
                <a:solidFill>
                  <a:schemeClr val="dk1"/>
                </a:solidFill>
                <a:latin typeface="Arial"/>
                <a:ea typeface="Arial"/>
                <a:cs typeface="Arial"/>
                <a:sym typeface="Arial"/>
              </a:rPr>
              <a:t>9        0         </a:t>
            </a:r>
            <a:r>
              <a:rPr lang="en-US" sz="1400">
                <a:solidFill>
                  <a:schemeClr val="dk1"/>
                </a:solidFill>
              </a:rPr>
              <a:t>δημοσιοποίηση δρομολογητή</a:t>
            </a:r>
            <a:endParaRPr sz="1100"/>
          </a:p>
          <a:p>
            <a:pPr indent="0" lvl="0" marL="0" marR="0" rtl="0" algn="l">
              <a:spcBef>
                <a:spcPts val="0"/>
              </a:spcBef>
              <a:spcAft>
                <a:spcPts val="0"/>
              </a:spcAft>
              <a:buNone/>
            </a:pPr>
            <a:r>
              <a:rPr lang="en-US" sz="1400">
                <a:solidFill>
                  <a:schemeClr val="dk1"/>
                </a:solidFill>
                <a:latin typeface="Arial"/>
                <a:ea typeface="Arial"/>
                <a:cs typeface="Arial"/>
                <a:sym typeface="Arial"/>
              </a:rPr>
              <a:t>10      0         </a:t>
            </a:r>
            <a:r>
              <a:rPr lang="en-US" sz="1400">
                <a:solidFill>
                  <a:schemeClr val="dk1"/>
                </a:solidFill>
              </a:rPr>
              <a:t>ανακάλυψη δρομολογητή</a:t>
            </a:r>
            <a:endParaRPr sz="1100"/>
          </a:p>
          <a:p>
            <a:pPr indent="0" lvl="0" marL="0" marR="0" rtl="0" algn="l">
              <a:spcBef>
                <a:spcPts val="0"/>
              </a:spcBef>
              <a:spcAft>
                <a:spcPts val="0"/>
              </a:spcAft>
              <a:buNone/>
            </a:pPr>
            <a:r>
              <a:rPr lang="en-US" sz="1400">
                <a:solidFill>
                  <a:schemeClr val="dk1"/>
                </a:solidFill>
                <a:latin typeface="Arial"/>
                <a:ea typeface="Arial"/>
                <a:cs typeface="Arial"/>
                <a:sym typeface="Arial"/>
              </a:rPr>
              <a:t>11      0         TTL </a:t>
            </a:r>
            <a:r>
              <a:rPr lang="en-US" sz="1400">
                <a:solidFill>
                  <a:schemeClr val="dk1"/>
                </a:solidFill>
              </a:rPr>
              <a:t>έληξε</a:t>
            </a:r>
            <a:endParaRPr sz="1100"/>
          </a:p>
          <a:p>
            <a:pPr indent="0" lvl="0" marL="0" marR="0" rtl="0" algn="l">
              <a:spcBef>
                <a:spcPts val="0"/>
              </a:spcBef>
              <a:spcAft>
                <a:spcPts val="0"/>
              </a:spcAft>
              <a:buNone/>
            </a:pPr>
            <a:r>
              <a:rPr lang="en-US" sz="1400">
                <a:solidFill>
                  <a:schemeClr val="dk1"/>
                </a:solidFill>
                <a:latin typeface="Arial"/>
                <a:ea typeface="Arial"/>
                <a:cs typeface="Arial"/>
                <a:sym typeface="Arial"/>
              </a:rPr>
              <a:t>12      0         </a:t>
            </a:r>
            <a:r>
              <a:rPr lang="en-US" sz="1400">
                <a:solidFill>
                  <a:schemeClr val="dk1"/>
                </a:solidFill>
              </a:rPr>
              <a:t>κακή κεφαλίδα ΙΡ</a:t>
            </a:r>
            <a:endParaRPr sz="1100"/>
          </a:p>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00">
                                            <p:txEl>
                                              <p:pRg end="0" st="0"/>
                                            </p:txEl>
                                          </p:spTgt>
                                        </p:tgtEl>
                                        <p:attrNameLst>
                                          <p:attrName>style.visibility</p:attrName>
                                        </p:attrNameLst>
                                      </p:cBhvr>
                                      <p:to>
                                        <p:strVal val="visible"/>
                                      </p:to>
                                    </p:set>
                                    <p:animEffect filter="fade" transition="in">
                                      <p:cBhvr>
                                        <p:cTn dur="500"/>
                                        <p:tgtEl>
                                          <p:spTgt spid="990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00">
                                            <p:txEl>
                                              <p:pRg end="1" st="1"/>
                                            </p:txEl>
                                          </p:spTgt>
                                        </p:tgtEl>
                                        <p:attrNameLst>
                                          <p:attrName>style.visibility</p:attrName>
                                        </p:attrNameLst>
                                      </p:cBhvr>
                                      <p:to>
                                        <p:strVal val="visible"/>
                                      </p:to>
                                    </p:set>
                                    <p:animEffect filter="fade" transition="in">
                                      <p:cBhvr>
                                        <p:cTn dur="500"/>
                                        <p:tgtEl>
                                          <p:spTgt spid="990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00">
                                            <p:txEl>
                                              <p:pRg end="2" st="2"/>
                                            </p:txEl>
                                          </p:spTgt>
                                        </p:tgtEl>
                                        <p:attrNameLst>
                                          <p:attrName>style.visibility</p:attrName>
                                        </p:attrNameLst>
                                      </p:cBhvr>
                                      <p:to>
                                        <p:strVal val="visible"/>
                                      </p:to>
                                    </p:set>
                                    <p:animEffect filter="fade" transition="in">
                                      <p:cBhvr>
                                        <p:cTn dur="500"/>
                                        <p:tgtEl>
                                          <p:spTgt spid="990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00">
                                            <p:txEl>
                                              <p:pRg end="3" st="3"/>
                                            </p:txEl>
                                          </p:spTgt>
                                        </p:tgtEl>
                                        <p:attrNameLst>
                                          <p:attrName>style.visibility</p:attrName>
                                        </p:attrNameLst>
                                      </p:cBhvr>
                                      <p:to>
                                        <p:strVal val="visible"/>
                                      </p:to>
                                    </p:set>
                                    <p:animEffect filter="fade" transition="in">
                                      <p:cBhvr>
                                        <p:cTn dur="500"/>
                                        <p:tgtEl>
                                          <p:spTgt spid="990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00">
                                            <p:txEl>
                                              <p:pRg end="4" st="4"/>
                                            </p:txEl>
                                          </p:spTgt>
                                        </p:tgtEl>
                                        <p:attrNameLst>
                                          <p:attrName>style.visibility</p:attrName>
                                        </p:attrNameLst>
                                      </p:cBhvr>
                                      <p:to>
                                        <p:strVal val="visible"/>
                                      </p:to>
                                    </p:set>
                                    <p:animEffect filter="fade" transition="in">
                                      <p:cBhvr>
                                        <p:cTn dur="500"/>
                                        <p:tgtEl>
                                          <p:spTgt spid="990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00">
                                            <p:txEl>
                                              <p:pRg end="5" st="5"/>
                                            </p:txEl>
                                          </p:spTgt>
                                        </p:tgtEl>
                                        <p:attrNameLst>
                                          <p:attrName>style.visibility</p:attrName>
                                        </p:attrNameLst>
                                      </p:cBhvr>
                                      <p:to>
                                        <p:strVal val="visible"/>
                                      </p:to>
                                    </p:set>
                                    <p:animEffect filter="fade" transition="in">
                                      <p:cBhvr>
                                        <p:cTn dur="500"/>
                                        <p:tgtEl>
                                          <p:spTgt spid="990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01"/>
                                        </p:tgtEl>
                                        <p:attrNameLst>
                                          <p:attrName>style.visibility</p:attrName>
                                        </p:attrNameLst>
                                      </p:cBhvr>
                                      <p:to>
                                        <p:strVal val="visible"/>
                                      </p:to>
                                    </p:set>
                                    <p:animEffect filter="fade" transition="in">
                                      <p:cBhvr>
                                        <p:cTn dur="500"/>
                                        <p:tgtEl>
                                          <p:spTgt spid="99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05" name="Shape 9905"/>
        <p:cNvGrpSpPr/>
        <p:nvPr/>
      </p:nvGrpSpPr>
      <p:grpSpPr>
        <a:xfrm>
          <a:off x="0" y="0"/>
          <a:ext cx="0" cy="0"/>
          <a:chOff x="0" y="0"/>
          <a:chExt cx="0" cy="0"/>
        </a:xfrm>
      </p:grpSpPr>
      <p:sp>
        <p:nvSpPr>
          <p:cNvPr id="9906" name="Google Shape;9906;p89"/>
          <p:cNvSpPr txBox="1"/>
          <p:nvPr/>
        </p:nvSpPr>
        <p:spPr>
          <a:xfrm>
            <a:off x="94647" y="2119370"/>
            <a:ext cx="4797300" cy="2430600"/>
          </a:xfrm>
          <a:prstGeom prst="rect">
            <a:avLst/>
          </a:prstGeom>
          <a:noFill/>
          <a:ln>
            <a:noFill/>
          </a:ln>
        </p:spPr>
        <p:txBody>
          <a:bodyPr anchorCtr="0" anchor="t" bIns="34275" lIns="68575" spcFirstLastPara="1" rIns="68575" wrap="square" tIns="34275">
            <a:noAutofit/>
          </a:bodyPr>
          <a:lstStyle/>
          <a:p>
            <a:pPr indent="-190500" lvl="0" marL="215900" marR="0" rtl="0" algn="l">
              <a:lnSpc>
                <a:spcPct val="70000"/>
              </a:lnSpc>
              <a:spcBef>
                <a:spcPts val="0"/>
              </a:spcBef>
              <a:spcAft>
                <a:spcPts val="0"/>
              </a:spcAft>
              <a:buClr>
                <a:srgbClr val="0000A3"/>
              </a:buClr>
              <a:buSzPts val="1800"/>
              <a:buFont typeface="Noto Sans Symbols"/>
              <a:buChar char="▪"/>
            </a:pPr>
            <a:r>
              <a:rPr lang="en-US" sz="1800">
                <a:solidFill>
                  <a:schemeClr val="dk1"/>
                </a:solidFill>
              </a:rPr>
              <a:t>η πηγή στέλνει </a:t>
            </a:r>
            <a:r>
              <a:rPr lang="en-US" sz="1800">
                <a:solidFill>
                  <a:schemeClr val="dk1"/>
                </a:solidFill>
                <a:latin typeface="Arial"/>
                <a:ea typeface="Arial"/>
                <a:cs typeface="Arial"/>
                <a:sym typeface="Arial"/>
              </a:rPr>
              <a:t>sets από τμήματα UDP </a:t>
            </a:r>
            <a:r>
              <a:rPr lang="en-US" sz="1800">
                <a:solidFill>
                  <a:schemeClr val="dk1"/>
                </a:solidFill>
              </a:rPr>
              <a:t>στον προορισμό</a:t>
            </a:r>
            <a:endParaRPr sz="1800"/>
          </a:p>
          <a:p>
            <a:pPr indent="-165100" lvl="1" marL="419100" marR="0" rtl="0" algn="l">
              <a:lnSpc>
                <a:spcPct val="70000"/>
              </a:lnSpc>
              <a:spcBef>
                <a:spcPts val="400"/>
              </a:spcBef>
              <a:spcAft>
                <a:spcPts val="0"/>
              </a:spcAft>
              <a:buClr>
                <a:srgbClr val="0000A8"/>
              </a:buClr>
              <a:buSzPts val="1800"/>
              <a:buFont typeface="Arial"/>
              <a:buChar char="•"/>
            </a:pPr>
            <a:r>
              <a:rPr lang="en-US" sz="1800">
                <a:solidFill>
                  <a:schemeClr val="dk1"/>
                </a:solidFill>
              </a:rPr>
              <a:t>το 1</a:t>
            </a:r>
            <a:r>
              <a:rPr baseline="30000" lang="en-US" sz="1800">
                <a:solidFill>
                  <a:schemeClr val="dk1"/>
                </a:solidFill>
              </a:rPr>
              <a:t>ο</a:t>
            </a:r>
            <a:r>
              <a:rPr lang="en-US" sz="1800">
                <a:solidFill>
                  <a:schemeClr val="dk1"/>
                </a:solidFill>
              </a:rPr>
              <a:t> </a:t>
            </a:r>
            <a:r>
              <a:rPr b="0" i="0" lang="en-US" sz="1800" u="none" cap="none" strike="noStrike">
                <a:solidFill>
                  <a:schemeClr val="dk1"/>
                </a:solidFill>
                <a:latin typeface="Arial"/>
                <a:ea typeface="Arial"/>
                <a:cs typeface="Arial"/>
                <a:sym typeface="Arial"/>
              </a:rPr>
              <a:t>set</a:t>
            </a:r>
            <a:r>
              <a:rPr lang="en-US" sz="1800">
                <a:solidFill>
                  <a:schemeClr val="dk1"/>
                </a:solidFill>
              </a:rPr>
              <a:t> έχει </a:t>
            </a:r>
            <a:r>
              <a:rPr b="0" i="0" lang="en-US" sz="1800" u="none" cap="none" strike="noStrike">
                <a:solidFill>
                  <a:schemeClr val="dk1"/>
                </a:solidFill>
                <a:latin typeface="Arial"/>
                <a:ea typeface="Arial"/>
                <a:cs typeface="Arial"/>
                <a:sym typeface="Arial"/>
              </a:rPr>
              <a:t>TTL =1, το 2</a:t>
            </a:r>
            <a:r>
              <a:rPr baseline="30000" lang="en-US" sz="1800">
                <a:solidFill>
                  <a:schemeClr val="dk1"/>
                </a:solidFill>
              </a:rPr>
              <a:t>ο</a:t>
            </a:r>
            <a:r>
              <a:rPr b="0" i="0" lang="en-US" sz="1800" u="none" cap="none" strike="noStrike">
                <a:solidFill>
                  <a:schemeClr val="dk1"/>
                </a:solidFill>
                <a:latin typeface="Arial"/>
                <a:ea typeface="Arial"/>
                <a:cs typeface="Arial"/>
                <a:sym typeface="Arial"/>
              </a:rPr>
              <a:t>  set </a:t>
            </a:r>
            <a:r>
              <a:rPr lang="en-US" sz="1800">
                <a:solidFill>
                  <a:schemeClr val="dk1"/>
                </a:solidFill>
              </a:rPr>
              <a:t>έχει</a:t>
            </a:r>
            <a:r>
              <a:rPr b="0" i="0" lang="en-US" sz="1800" u="none" cap="none" strike="noStrike">
                <a:solidFill>
                  <a:schemeClr val="dk1"/>
                </a:solidFill>
                <a:latin typeface="Arial"/>
                <a:ea typeface="Arial"/>
                <a:cs typeface="Arial"/>
                <a:sym typeface="Arial"/>
              </a:rPr>
              <a:t> TTL=2, </a:t>
            </a:r>
            <a:r>
              <a:rPr lang="en-US" sz="1800">
                <a:solidFill>
                  <a:schemeClr val="dk1"/>
                </a:solidFill>
              </a:rPr>
              <a:t>κ.ο.κ</a:t>
            </a:r>
            <a:r>
              <a:rPr b="0" i="0" lang="en-US" sz="1800" u="none" cap="none" strike="noStrike">
                <a:solidFill>
                  <a:schemeClr val="dk1"/>
                </a:solidFill>
                <a:latin typeface="Arial"/>
                <a:ea typeface="Arial"/>
                <a:cs typeface="Arial"/>
                <a:sym typeface="Arial"/>
              </a:rPr>
              <a:t>.</a:t>
            </a:r>
            <a:endParaRPr sz="1800"/>
          </a:p>
          <a:p>
            <a:pPr indent="-190500" lvl="0" marL="215900" marR="0" rtl="0" algn="l">
              <a:lnSpc>
                <a:spcPct val="70000"/>
              </a:lnSpc>
              <a:spcBef>
                <a:spcPts val="800"/>
              </a:spcBef>
              <a:spcAft>
                <a:spcPts val="0"/>
              </a:spcAft>
              <a:buClr>
                <a:srgbClr val="0000A3"/>
              </a:buClr>
              <a:buSzPts val="1800"/>
              <a:buFont typeface="Noto Sans Symbols"/>
              <a:buChar char="▪"/>
            </a:pPr>
            <a:r>
              <a:rPr lang="en-US" sz="1800">
                <a:solidFill>
                  <a:schemeClr val="dk1"/>
                </a:solidFill>
              </a:rPr>
              <a:t>το δεδομενόγραμμα στο</a:t>
            </a:r>
            <a:r>
              <a:rPr lang="en-US" sz="1800">
                <a:solidFill>
                  <a:schemeClr val="dk1"/>
                </a:solidFill>
              </a:rPr>
              <a:t> </a:t>
            </a:r>
            <a:r>
              <a:rPr i="1" lang="en-US" sz="1800">
                <a:solidFill>
                  <a:schemeClr val="dk1"/>
                </a:solidFill>
                <a:latin typeface="Arial"/>
                <a:ea typeface="Arial"/>
                <a:cs typeface="Arial"/>
                <a:sym typeface="Arial"/>
              </a:rPr>
              <a:t>n</a:t>
            </a:r>
            <a:r>
              <a:rPr lang="en-US" sz="1800">
                <a:solidFill>
                  <a:schemeClr val="dk1"/>
                </a:solidFill>
              </a:rPr>
              <a:t>-οστό</a:t>
            </a:r>
            <a:r>
              <a:rPr lang="en-US" sz="1800">
                <a:solidFill>
                  <a:schemeClr val="dk1"/>
                </a:solidFill>
                <a:latin typeface="Arial"/>
                <a:ea typeface="Arial"/>
                <a:cs typeface="Arial"/>
                <a:sym typeface="Arial"/>
              </a:rPr>
              <a:t> set </a:t>
            </a:r>
            <a:r>
              <a:rPr lang="en-US" sz="1800">
                <a:solidFill>
                  <a:schemeClr val="dk1"/>
                </a:solidFill>
              </a:rPr>
              <a:t>φτάνει στον </a:t>
            </a:r>
            <a:r>
              <a:rPr lang="en-US" sz="1800">
                <a:solidFill>
                  <a:schemeClr val="dk1"/>
                </a:solidFill>
                <a:latin typeface="Arial"/>
                <a:ea typeface="Arial"/>
                <a:cs typeface="Arial"/>
                <a:sym typeface="Arial"/>
              </a:rPr>
              <a:t>n</a:t>
            </a:r>
            <a:r>
              <a:rPr lang="en-US" sz="1800">
                <a:solidFill>
                  <a:schemeClr val="dk1"/>
                </a:solidFill>
              </a:rPr>
              <a:t>-οστό</a:t>
            </a:r>
            <a:r>
              <a:rPr lang="en-US" sz="1800">
                <a:solidFill>
                  <a:schemeClr val="dk1"/>
                </a:solidFill>
                <a:latin typeface="Arial"/>
                <a:ea typeface="Arial"/>
                <a:cs typeface="Arial"/>
                <a:sym typeface="Arial"/>
              </a:rPr>
              <a:t> </a:t>
            </a:r>
            <a:r>
              <a:rPr lang="en-US" sz="1800">
                <a:solidFill>
                  <a:schemeClr val="dk1"/>
                </a:solidFill>
              </a:rPr>
              <a:t>δρομολογητή</a:t>
            </a:r>
            <a:r>
              <a:rPr lang="en-US" sz="1800">
                <a:solidFill>
                  <a:schemeClr val="dk1"/>
                </a:solidFill>
                <a:latin typeface="Arial"/>
                <a:ea typeface="Arial"/>
                <a:cs typeface="Arial"/>
                <a:sym typeface="Arial"/>
              </a:rPr>
              <a:t>:</a:t>
            </a:r>
            <a:endParaRPr sz="1800"/>
          </a:p>
          <a:p>
            <a:pPr indent="-139700" lvl="1" marL="393700" marR="0" rtl="0" algn="l">
              <a:lnSpc>
                <a:spcPct val="70000"/>
              </a:lnSpc>
              <a:spcBef>
                <a:spcPts val="400"/>
              </a:spcBef>
              <a:spcAft>
                <a:spcPts val="0"/>
              </a:spcAft>
              <a:buClr>
                <a:srgbClr val="0000A8"/>
              </a:buClr>
              <a:buSzPts val="1800"/>
              <a:buFont typeface="Arial"/>
              <a:buChar char="•"/>
            </a:pPr>
            <a:r>
              <a:rPr lang="en-US" sz="1800">
                <a:solidFill>
                  <a:schemeClr val="dk1"/>
                </a:solidFill>
              </a:rPr>
              <a:t>ο δρομολογητής απορρίπτει το δεδομενόγραμμα και στέλνει μήνυμα </a:t>
            </a:r>
            <a:r>
              <a:rPr b="0" i="0" lang="en-US" sz="1800" u="none" cap="none" strike="noStrike">
                <a:solidFill>
                  <a:schemeClr val="dk1"/>
                </a:solidFill>
                <a:latin typeface="Arial"/>
                <a:ea typeface="Arial"/>
                <a:cs typeface="Arial"/>
                <a:sym typeface="Arial"/>
              </a:rPr>
              <a:t>ICMP </a:t>
            </a:r>
            <a:r>
              <a:rPr lang="en-US" sz="1800">
                <a:solidFill>
                  <a:schemeClr val="dk1"/>
                </a:solidFill>
              </a:rPr>
              <a:t>πηγής </a:t>
            </a:r>
            <a:r>
              <a:rPr b="0" i="0" lang="en-US" sz="1800" u="none" cap="none" strike="noStrike">
                <a:solidFill>
                  <a:schemeClr val="dk1"/>
                </a:solidFill>
                <a:latin typeface="Arial"/>
                <a:ea typeface="Arial"/>
                <a:cs typeface="Arial"/>
                <a:sym typeface="Arial"/>
              </a:rPr>
              <a:t>(</a:t>
            </a:r>
            <a:r>
              <a:rPr lang="en-US" sz="1800">
                <a:solidFill>
                  <a:schemeClr val="dk1"/>
                </a:solidFill>
              </a:rPr>
              <a:t>τύπος </a:t>
            </a:r>
            <a:r>
              <a:rPr b="0" i="0" lang="en-US" sz="1800" u="none" cap="none" strike="noStrike">
                <a:solidFill>
                  <a:schemeClr val="dk1"/>
                </a:solidFill>
                <a:latin typeface="Arial"/>
                <a:ea typeface="Arial"/>
                <a:cs typeface="Arial"/>
                <a:sym typeface="Arial"/>
              </a:rPr>
              <a:t>11, </a:t>
            </a:r>
            <a:r>
              <a:rPr lang="en-US" sz="1800">
                <a:solidFill>
                  <a:schemeClr val="dk1"/>
                </a:solidFill>
              </a:rPr>
              <a:t>κωδικός </a:t>
            </a:r>
            <a:r>
              <a:rPr b="0" i="0" lang="en-US" sz="1800" u="none" cap="none" strike="noStrike">
                <a:solidFill>
                  <a:schemeClr val="dk1"/>
                </a:solidFill>
                <a:latin typeface="Arial"/>
                <a:ea typeface="Arial"/>
                <a:cs typeface="Arial"/>
                <a:sym typeface="Arial"/>
              </a:rPr>
              <a:t>0)</a:t>
            </a:r>
            <a:endParaRPr sz="1800"/>
          </a:p>
          <a:p>
            <a:pPr indent="-139700" lvl="1" marL="393700" marR="0" rtl="0" algn="l">
              <a:lnSpc>
                <a:spcPct val="70000"/>
              </a:lnSpc>
              <a:spcBef>
                <a:spcPts val="400"/>
              </a:spcBef>
              <a:spcAft>
                <a:spcPts val="0"/>
              </a:spcAft>
              <a:buClr>
                <a:srgbClr val="0000A8"/>
              </a:buClr>
              <a:buSzPts val="1800"/>
              <a:buFont typeface="Arial"/>
              <a:buChar char="•"/>
            </a:pPr>
            <a:r>
              <a:rPr lang="en-US" sz="1800">
                <a:solidFill>
                  <a:schemeClr val="dk1"/>
                </a:solidFill>
              </a:rPr>
              <a:t>το μήνυμα </a:t>
            </a:r>
            <a:r>
              <a:rPr b="0" i="0" lang="en-US" sz="1800" u="none" cap="none" strike="noStrike">
                <a:solidFill>
                  <a:schemeClr val="dk1"/>
                </a:solidFill>
                <a:latin typeface="Arial"/>
                <a:ea typeface="Arial"/>
                <a:cs typeface="Arial"/>
                <a:sym typeface="Arial"/>
              </a:rPr>
              <a:t>ICMP </a:t>
            </a:r>
            <a:r>
              <a:rPr lang="en-US" sz="1800">
                <a:solidFill>
                  <a:schemeClr val="dk1"/>
                </a:solidFill>
              </a:rPr>
              <a:t>πιθανά περιέχει όνομα του δρομολογητή &amp; ΙΡ διεύθυνση</a:t>
            </a:r>
            <a:endParaRPr b="0" i="0" sz="1800" u="none" cap="none" strike="noStrike">
              <a:solidFill>
                <a:schemeClr val="dk1"/>
              </a:solidFill>
              <a:latin typeface="Arial"/>
              <a:ea typeface="Arial"/>
              <a:cs typeface="Arial"/>
              <a:sym typeface="Arial"/>
            </a:endParaRPr>
          </a:p>
        </p:txBody>
      </p:sp>
      <p:cxnSp>
        <p:nvCxnSpPr>
          <p:cNvPr id="9907" name="Google Shape;9907;p89"/>
          <p:cNvCxnSpPr/>
          <p:nvPr/>
        </p:nvCxnSpPr>
        <p:spPr>
          <a:xfrm>
            <a:off x="1892301" y="1308971"/>
            <a:ext cx="216600" cy="198900"/>
          </a:xfrm>
          <a:prstGeom prst="straightConnector1">
            <a:avLst/>
          </a:prstGeom>
          <a:noFill/>
          <a:ln cap="flat" cmpd="sng" w="12700">
            <a:solidFill>
              <a:schemeClr val="dk1"/>
            </a:solidFill>
            <a:prstDash val="solid"/>
            <a:round/>
            <a:headEnd len="med" w="med" type="none"/>
            <a:tailEnd len="med" w="med" type="none"/>
          </a:ln>
        </p:spPr>
      </p:cxnSp>
      <p:cxnSp>
        <p:nvCxnSpPr>
          <p:cNvPr id="9908" name="Google Shape;9908;p89"/>
          <p:cNvCxnSpPr/>
          <p:nvPr/>
        </p:nvCxnSpPr>
        <p:spPr>
          <a:xfrm flipH="1" rot="10800000">
            <a:off x="2487613" y="1347044"/>
            <a:ext cx="344100" cy="156000"/>
          </a:xfrm>
          <a:prstGeom prst="straightConnector1">
            <a:avLst/>
          </a:prstGeom>
          <a:noFill/>
          <a:ln cap="flat" cmpd="sng" w="12700">
            <a:solidFill>
              <a:schemeClr val="dk1"/>
            </a:solidFill>
            <a:prstDash val="solid"/>
            <a:round/>
            <a:headEnd len="med" w="med" type="none"/>
            <a:tailEnd len="med" w="med" type="none"/>
          </a:ln>
        </p:spPr>
      </p:cxnSp>
      <p:cxnSp>
        <p:nvCxnSpPr>
          <p:cNvPr id="9909" name="Google Shape;9909;p89"/>
          <p:cNvCxnSpPr/>
          <p:nvPr/>
        </p:nvCxnSpPr>
        <p:spPr>
          <a:xfrm>
            <a:off x="3188892" y="1335165"/>
            <a:ext cx="364200" cy="156000"/>
          </a:xfrm>
          <a:prstGeom prst="straightConnector1">
            <a:avLst/>
          </a:prstGeom>
          <a:noFill/>
          <a:ln cap="flat" cmpd="sng" w="12700">
            <a:solidFill>
              <a:schemeClr val="dk1"/>
            </a:solidFill>
            <a:prstDash val="solid"/>
            <a:round/>
            <a:headEnd len="med" w="med" type="none"/>
            <a:tailEnd len="med" w="med" type="none"/>
          </a:ln>
        </p:spPr>
      </p:cxnSp>
      <p:grpSp>
        <p:nvGrpSpPr>
          <p:cNvPr id="9910" name="Google Shape;9910;p89"/>
          <p:cNvGrpSpPr/>
          <p:nvPr/>
        </p:nvGrpSpPr>
        <p:grpSpPr>
          <a:xfrm>
            <a:off x="2015230" y="1396879"/>
            <a:ext cx="487416" cy="247900"/>
            <a:chOff x="7493876" y="2774731"/>
            <a:chExt cx="1481958" cy="894622"/>
          </a:xfrm>
        </p:grpSpPr>
        <p:sp>
          <p:nvSpPr>
            <p:cNvPr id="9911" name="Google Shape;9911;p89"/>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9912" name="Google Shape;9912;p89"/>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9913" name="Google Shape;9913;p89"/>
            <p:cNvGrpSpPr/>
            <p:nvPr/>
          </p:nvGrpSpPr>
          <p:grpSpPr>
            <a:xfrm>
              <a:off x="7713663" y="2848339"/>
              <a:ext cx="1042107" cy="425543"/>
              <a:chOff x="7786941" y="2884917"/>
              <a:chExt cx="897649" cy="353919"/>
            </a:xfrm>
          </p:grpSpPr>
          <p:sp>
            <p:nvSpPr>
              <p:cNvPr id="9914" name="Google Shape;9914;p89"/>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915" name="Google Shape;9915;p89"/>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916" name="Google Shape;9916;p89"/>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917" name="Google Shape;9917;p89"/>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cxnSp>
        <p:nvCxnSpPr>
          <p:cNvPr id="9918" name="Google Shape;9918;p89"/>
          <p:cNvCxnSpPr/>
          <p:nvPr/>
        </p:nvCxnSpPr>
        <p:spPr>
          <a:xfrm flipH="1">
            <a:off x="3010336" y="1133950"/>
            <a:ext cx="261900" cy="114300"/>
          </a:xfrm>
          <a:prstGeom prst="straightConnector1">
            <a:avLst/>
          </a:prstGeom>
          <a:noFill/>
          <a:ln cap="flat" cmpd="sng" w="12700">
            <a:solidFill>
              <a:schemeClr val="dk1"/>
            </a:solidFill>
            <a:prstDash val="solid"/>
            <a:round/>
            <a:headEnd len="med" w="med" type="none"/>
            <a:tailEnd len="med" w="med" type="none"/>
          </a:ln>
        </p:spPr>
      </p:cxnSp>
      <p:cxnSp>
        <p:nvCxnSpPr>
          <p:cNvPr id="9919" name="Google Shape;9919;p89"/>
          <p:cNvCxnSpPr/>
          <p:nvPr/>
        </p:nvCxnSpPr>
        <p:spPr>
          <a:xfrm>
            <a:off x="2986486" y="1433987"/>
            <a:ext cx="171600" cy="233400"/>
          </a:xfrm>
          <a:prstGeom prst="straightConnector1">
            <a:avLst/>
          </a:prstGeom>
          <a:noFill/>
          <a:ln cap="flat" cmpd="sng" w="12700">
            <a:solidFill>
              <a:schemeClr val="dk1"/>
            </a:solidFill>
            <a:prstDash val="solid"/>
            <a:round/>
            <a:headEnd len="med" w="med" type="none"/>
            <a:tailEnd len="med" w="med" type="none"/>
          </a:ln>
        </p:spPr>
      </p:cxnSp>
      <p:grpSp>
        <p:nvGrpSpPr>
          <p:cNvPr id="9920" name="Google Shape;9920;p89"/>
          <p:cNvGrpSpPr/>
          <p:nvPr/>
        </p:nvGrpSpPr>
        <p:grpSpPr>
          <a:xfrm>
            <a:off x="2726689" y="1234993"/>
            <a:ext cx="487416" cy="247900"/>
            <a:chOff x="7493876" y="2774731"/>
            <a:chExt cx="1481958" cy="894622"/>
          </a:xfrm>
        </p:grpSpPr>
        <p:sp>
          <p:nvSpPr>
            <p:cNvPr id="9921" name="Google Shape;9921;p89"/>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9922" name="Google Shape;9922;p89"/>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9923" name="Google Shape;9923;p89"/>
            <p:cNvGrpSpPr/>
            <p:nvPr/>
          </p:nvGrpSpPr>
          <p:grpSpPr>
            <a:xfrm>
              <a:off x="7713663" y="2848339"/>
              <a:ext cx="1042107" cy="425543"/>
              <a:chOff x="7786941" y="2884917"/>
              <a:chExt cx="897649" cy="353919"/>
            </a:xfrm>
          </p:grpSpPr>
          <p:sp>
            <p:nvSpPr>
              <p:cNvPr id="9924" name="Google Shape;9924;p89"/>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925" name="Google Shape;9925;p89"/>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926" name="Google Shape;9926;p89"/>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927" name="Google Shape;9927;p89"/>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sp>
        <p:nvSpPr>
          <p:cNvPr id="9928" name="Google Shape;9928;p89"/>
          <p:cNvSpPr txBox="1"/>
          <p:nvPr>
            <p:ph type="title"/>
          </p:nvPr>
        </p:nvSpPr>
        <p:spPr>
          <a:xfrm>
            <a:off x="19050" y="186466"/>
            <a:ext cx="78867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Arial"/>
              <a:buNone/>
            </a:pPr>
            <a:r>
              <a:rPr lang="en-US" sz="3600"/>
              <a:t>Traceroute και ICMP</a:t>
            </a:r>
            <a:endParaRPr sz="3600"/>
          </a:p>
        </p:txBody>
      </p:sp>
      <p:sp>
        <p:nvSpPr>
          <p:cNvPr id="9929" name="Google Shape;9929;p89"/>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4-</a:t>
            </a:r>
            <a:fld id="{00000000-1234-1234-1234-123412341234}" type="slidenum">
              <a:rPr lang="en-US"/>
              <a:t>‹#›</a:t>
            </a:fld>
            <a:endParaRPr/>
          </a:p>
        </p:txBody>
      </p:sp>
      <p:sp>
        <p:nvSpPr>
          <p:cNvPr id="9930" name="Google Shape;9930;p89"/>
          <p:cNvSpPr txBox="1"/>
          <p:nvPr/>
        </p:nvSpPr>
        <p:spPr>
          <a:xfrm>
            <a:off x="156047" y="4598875"/>
            <a:ext cx="7499400" cy="413100"/>
          </a:xfrm>
          <a:prstGeom prst="rect">
            <a:avLst/>
          </a:prstGeom>
          <a:noFill/>
          <a:ln>
            <a:noFill/>
          </a:ln>
        </p:spPr>
        <p:txBody>
          <a:bodyPr anchorCtr="0" anchor="t" bIns="34275" lIns="68575" spcFirstLastPara="1" rIns="68575" wrap="square" tIns="34275">
            <a:noAutofit/>
          </a:bodyPr>
          <a:lstStyle/>
          <a:p>
            <a:pPr indent="-190500" lvl="0" marL="215900" marR="0" rtl="0" algn="l">
              <a:lnSpc>
                <a:spcPct val="70000"/>
              </a:lnSpc>
              <a:spcBef>
                <a:spcPts val="0"/>
              </a:spcBef>
              <a:spcAft>
                <a:spcPts val="0"/>
              </a:spcAft>
              <a:buClr>
                <a:srgbClr val="0000A3"/>
              </a:buClr>
              <a:buSzPts val="1800"/>
              <a:buFont typeface="Noto Sans Symbols"/>
              <a:buChar char="▪"/>
            </a:pPr>
            <a:r>
              <a:rPr lang="en-US" sz="1800">
                <a:solidFill>
                  <a:schemeClr val="dk1"/>
                </a:solidFill>
              </a:rPr>
              <a:t>όταν το μήνυμα </a:t>
            </a:r>
            <a:r>
              <a:rPr lang="en-US" sz="1800">
                <a:solidFill>
                  <a:schemeClr val="dk1"/>
                </a:solidFill>
                <a:latin typeface="Arial"/>
                <a:ea typeface="Arial"/>
                <a:cs typeface="Arial"/>
                <a:sym typeface="Arial"/>
              </a:rPr>
              <a:t>ICMP</a:t>
            </a:r>
            <a:r>
              <a:rPr lang="en-US" sz="1800">
                <a:solidFill>
                  <a:schemeClr val="dk1"/>
                </a:solidFill>
              </a:rPr>
              <a:t> φτάσει στην πηγή</a:t>
            </a:r>
            <a:r>
              <a:rPr lang="en-US" sz="1800">
                <a:solidFill>
                  <a:schemeClr val="dk1"/>
                </a:solidFill>
                <a:latin typeface="Arial"/>
                <a:ea typeface="Arial"/>
                <a:cs typeface="Arial"/>
                <a:sym typeface="Arial"/>
              </a:rPr>
              <a:t>: </a:t>
            </a:r>
            <a:r>
              <a:rPr lang="en-US" sz="1800">
                <a:solidFill>
                  <a:schemeClr val="dk1"/>
                </a:solidFill>
              </a:rPr>
              <a:t>καταγραφή των </a:t>
            </a:r>
            <a:r>
              <a:rPr lang="en-US" sz="1800">
                <a:solidFill>
                  <a:schemeClr val="dk1"/>
                </a:solidFill>
                <a:latin typeface="Arial"/>
                <a:ea typeface="Arial"/>
                <a:cs typeface="Arial"/>
                <a:sym typeface="Arial"/>
              </a:rPr>
              <a:t>RTT</a:t>
            </a:r>
            <a:endParaRPr sz="1800"/>
          </a:p>
          <a:p>
            <a:pPr indent="-25400" lvl="1" marL="393700" marR="0" rtl="0" algn="l">
              <a:lnSpc>
                <a:spcPct val="70000"/>
              </a:lnSpc>
              <a:spcBef>
                <a:spcPts val="400"/>
              </a:spcBef>
              <a:spcAft>
                <a:spcPts val="0"/>
              </a:spcAft>
              <a:buClr>
                <a:srgbClr val="0000A8"/>
              </a:buClr>
              <a:buSzPts val="1300"/>
              <a:buFont typeface="Arial"/>
              <a:buNone/>
            </a:pPr>
            <a:r>
              <a:t/>
            </a:r>
            <a:endParaRPr b="0" i="0" sz="1800" u="none" cap="none" strike="noStrike">
              <a:solidFill>
                <a:schemeClr val="dk1"/>
              </a:solidFill>
              <a:latin typeface="Arial"/>
              <a:ea typeface="Arial"/>
              <a:cs typeface="Arial"/>
              <a:sym typeface="Arial"/>
            </a:endParaRPr>
          </a:p>
        </p:txBody>
      </p:sp>
      <p:sp>
        <p:nvSpPr>
          <p:cNvPr id="9931" name="Google Shape;9931;p89"/>
          <p:cNvSpPr txBox="1"/>
          <p:nvPr/>
        </p:nvSpPr>
        <p:spPr>
          <a:xfrm>
            <a:off x="4574353" y="1888732"/>
            <a:ext cx="2857500" cy="1503600"/>
          </a:xfrm>
          <a:prstGeom prst="rect">
            <a:avLst/>
          </a:prstGeom>
          <a:noFill/>
          <a:ln>
            <a:noFill/>
          </a:ln>
        </p:spPr>
        <p:txBody>
          <a:bodyPr anchorCtr="0" anchor="t" bIns="34275" lIns="68575" spcFirstLastPara="1" rIns="68575" wrap="square" tIns="34275">
            <a:noAutofit/>
          </a:bodyPr>
          <a:lstStyle/>
          <a:p>
            <a:pPr indent="-101600" lvl="0" marL="215900" marR="0" rtl="0" algn="l">
              <a:lnSpc>
                <a:spcPct val="90000"/>
              </a:lnSpc>
              <a:spcBef>
                <a:spcPts val="0"/>
              </a:spcBef>
              <a:spcAft>
                <a:spcPts val="0"/>
              </a:spcAft>
              <a:buClr>
                <a:srgbClr val="0000A3"/>
              </a:buClr>
              <a:buSzPts val="1800"/>
              <a:buFont typeface="Noto Sans Symbols"/>
              <a:buNone/>
            </a:pPr>
            <a:r>
              <a:t/>
            </a:r>
            <a:endParaRPr sz="1800">
              <a:solidFill>
                <a:schemeClr val="dk1"/>
              </a:solidFill>
              <a:latin typeface="Arial"/>
              <a:ea typeface="Arial"/>
              <a:cs typeface="Arial"/>
              <a:sym typeface="Arial"/>
            </a:endParaRPr>
          </a:p>
        </p:txBody>
      </p:sp>
      <p:sp>
        <p:nvSpPr>
          <p:cNvPr id="9932" name="Google Shape;9932;p89"/>
          <p:cNvSpPr/>
          <p:nvPr/>
        </p:nvSpPr>
        <p:spPr>
          <a:xfrm>
            <a:off x="5452340" y="2022154"/>
            <a:ext cx="2857500" cy="1926300"/>
          </a:xfrm>
          <a:prstGeom prst="rect">
            <a:avLst/>
          </a:prstGeom>
          <a:noFill/>
          <a:ln>
            <a:noFill/>
          </a:ln>
        </p:spPr>
        <p:txBody>
          <a:bodyPr anchorCtr="0" anchor="t" bIns="34275" lIns="68575" spcFirstLastPara="1" rIns="68575" wrap="square" tIns="34275">
            <a:noAutofit/>
          </a:bodyPr>
          <a:lstStyle/>
          <a:p>
            <a:pPr indent="-254000" lvl="0" marL="254000" marR="0" rtl="0" algn="l">
              <a:lnSpc>
                <a:spcPct val="85000"/>
              </a:lnSpc>
              <a:spcBef>
                <a:spcPts val="0"/>
              </a:spcBef>
              <a:spcAft>
                <a:spcPts val="0"/>
              </a:spcAft>
              <a:buClr>
                <a:srgbClr val="000099"/>
              </a:buClr>
              <a:buSzPts val="1400"/>
              <a:buFont typeface="Noto Sans Symbols"/>
              <a:buNone/>
            </a:pPr>
            <a:r>
              <a:rPr lang="en-US" sz="1800">
                <a:solidFill>
                  <a:srgbClr val="000099"/>
                </a:solidFill>
              </a:rPr>
              <a:t>κριτήρια τερματισμού</a:t>
            </a:r>
            <a:r>
              <a:rPr lang="en-US" sz="1800">
                <a:solidFill>
                  <a:srgbClr val="000099"/>
                </a:solidFill>
                <a:latin typeface="Arial"/>
                <a:ea typeface="Arial"/>
                <a:cs typeface="Arial"/>
                <a:sym typeface="Arial"/>
              </a:rPr>
              <a:t>:</a:t>
            </a:r>
            <a:endParaRPr sz="1800"/>
          </a:p>
          <a:p>
            <a:pPr indent="-254000" lvl="0" marL="254000" marR="0" rtl="0" algn="l">
              <a:lnSpc>
                <a:spcPct val="85000"/>
              </a:lnSpc>
              <a:spcBef>
                <a:spcPts val="400"/>
              </a:spcBef>
              <a:spcAft>
                <a:spcPts val="0"/>
              </a:spcAft>
              <a:buClr>
                <a:srgbClr val="000099"/>
              </a:buClr>
              <a:buSzPts val="1800"/>
              <a:buFont typeface="Noto Sans Symbols"/>
              <a:buChar char="▪"/>
            </a:pPr>
            <a:r>
              <a:rPr lang="en-US" sz="1800">
                <a:solidFill>
                  <a:schemeClr val="dk1"/>
                </a:solidFill>
              </a:rPr>
              <a:t>το τμήμα </a:t>
            </a:r>
            <a:r>
              <a:rPr lang="en-US" sz="1800">
                <a:solidFill>
                  <a:schemeClr val="dk1"/>
                </a:solidFill>
                <a:latin typeface="Arial"/>
                <a:ea typeface="Arial"/>
                <a:cs typeface="Arial"/>
                <a:sym typeface="Arial"/>
              </a:rPr>
              <a:t>UDP</a:t>
            </a:r>
            <a:r>
              <a:rPr lang="en-US" sz="1800">
                <a:solidFill>
                  <a:schemeClr val="dk1"/>
                </a:solidFill>
              </a:rPr>
              <a:t> εντέλει φτάνει στον υπολογιστή προορισμού</a:t>
            </a:r>
            <a:endParaRPr sz="1800"/>
          </a:p>
          <a:p>
            <a:pPr indent="-254000" lvl="0" marL="254000" marR="0" rtl="0" algn="l">
              <a:lnSpc>
                <a:spcPct val="85000"/>
              </a:lnSpc>
              <a:spcBef>
                <a:spcPts val="400"/>
              </a:spcBef>
              <a:spcAft>
                <a:spcPts val="0"/>
              </a:spcAft>
              <a:buClr>
                <a:srgbClr val="000099"/>
              </a:buClr>
              <a:buSzPts val="1800"/>
              <a:buFont typeface="Noto Sans Symbols"/>
              <a:buChar char="▪"/>
            </a:pPr>
            <a:r>
              <a:rPr lang="en-US" sz="1800">
                <a:solidFill>
                  <a:schemeClr val="dk1"/>
                </a:solidFill>
              </a:rPr>
              <a:t>ο προορισμός επιστρέφει</a:t>
            </a:r>
            <a:r>
              <a:rPr lang="en-US" sz="1800">
                <a:solidFill>
                  <a:schemeClr val="dk1"/>
                </a:solidFill>
                <a:latin typeface="Arial"/>
                <a:ea typeface="Arial"/>
                <a:cs typeface="Arial"/>
                <a:sym typeface="Arial"/>
              </a:rPr>
              <a:t> μήνυμα ICMP “</a:t>
            </a:r>
            <a:r>
              <a:rPr lang="en-US" sz="1800">
                <a:solidFill>
                  <a:schemeClr val="dk1"/>
                </a:solidFill>
              </a:rPr>
              <a:t>θύρα απροσπέλαστη</a:t>
            </a:r>
            <a:r>
              <a:rPr lang="en-US" sz="1800">
                <a:solidFill>
                  <a:schemeClr val="dk1"/>
                </a:solidFill>
                <a:latin typeface="Arial"/>
                <a:ea typeface="Arial"/>
                <a:cs typeface="Arial"/>
                <a:sym typeface="Arial"/>
              </a:rPr>
              <a:t>” (</a:t>
            </a:r>
            <a:r>
              <a:rPr lang="en-US" sz="1800">
                <a:solidFill>
                  <a:schemeClr val="dk1"/>
                </a:solidFill>
              </a:rPr>
              <a:t>τύπος</a:t>
            </a:r>
            <a:r>
              <a:rPr lang="en-US" sz="1800">
                <a:solidFill>
                  <a:schemeClr val="dk1"/>
                </a:solidFill>
                <a:latin typeface="Arial"/>
                <a:ea typeface="Arial"/>
                <a:cs typeface="Arial"/>
                <a:sym typeface="Arial"/>
              </a:rPr>
              <a:t> 3, </a:t>
            </a:r>
            <a:r>
              <a:rPr lang="en-US" sz="1800">
                <a:solidFill>
                  <a:schemeClr val="dk1"/>
                </a:solidFill>
              </a:rPr>
              <a:t>κωδικός </a:t>
            </a:r>
            <a:r>
              <a:rPr lang="en-US" sz="1800">
                <a:solidFill>
                  <a:schemeClr val="dk1"/>
                </a:solidFill>
                <a:latin typeface="Arial"/>
                <a:ea typeface="Arial"/>
                <a:cs typeface="Arial"/>
                <a:sym typeface="Arial"/>
              </a:rPr>
              <a:t>3)</a:t>
            </a:r>
            <a:endParaRPr sz="1800"/>
          </a:p>
          <a:p>
            <a:pPr indent="-254000" lvl="0" marL="254000" marR="0" rtl="0" algn="l">
              <a:lnSpc>
                <a:spcPct val="85000"/>
              </a:lnSpc>
              <a:spcBef>
                <a:spcPts val="400"/>
              </a:spcBef>
              <a:spcAft>
                <a:spcPts val="0"/>
              </a:spcAft>
              <a:buClr>
                <a:srgbClr val="000099"/>
              </a:buClr>
              <a:buSzPts val="1800"/>
              <a:buFont typeface="Noto Sans Symbols"/>
              <a:buChar char="▪"/>
            </a:pPr>
            <a:r>
              <a:rPr lang="en-US" sz="1800">
                <a:solidFill>
                  <a:schemeClr val="dk1"/>
                </a:solidFill>
              </a:rPr>
              <a:t>η πηγή σταματάει</a:t>
            </a:r>
            <a:endParaRPr sz="1800"/>
          </a:p>
        </p:txBody>
      </p:sp>
      <p:cxnSp>
        <p:nvCxnSpPr>
          <p:cNvPr id="9933" name="Google Shape;9933;p89"/>
          <p:cNvCxnSpPr/>
          <p:nvPr/>
        </p:nvCxnSpPr>
        <p:spPr>
          <a:xfrm flipH="1">
            <a:off x="3921061" y="1380409"/>
            <a:ext cx="465600" cy="108300"/>
          </a:xfrm>
          <a:prstGeom prst="straightConnector1">
            <a:avLst/>
          </a:prstGeom>
          <a:noFill/>
          <a:ln cap="flat" cmpd="sng" w="12700">
            <a:solidFill>
              <a:schemeClr val="dk1"/>
            </a:solidFill>
            <a:prstDash val="solid"/>
            <a:round/>
            <a:headEnd len="med" w="med" type="none"/>
            <a:tailEnd len="med" w="med" type="none"/>
          </a:ln>
        </p:spPr>
      </p:cxnSp>
      <p:cxnSp>
        <p:nvCxnSpPr>
          <p:cNvPr id="9934" name="Google Shape;9934;p89"/>
          <p:cNvCxnSpPr/>
          <p:nvPr/>
        </p:nvCxnSpPr>
        <p:spPr>
          <a:xfrm>
            <a:off x="4760517" y="1354215"/>
            <a:ext cx="364200" cy="156000"/>
          </a:xfrm>
          <a:prstGeom prst="straightConnector1">
            <a:avLst/>
          </a:prstGeom>
          <a:noFill/>
          <a:ln cap="flat" cmpd="sng" w="12700">
            <a:solidFill>
              <a:schemeClr val="dk1"/>
            </a:solidFill>
            <a:prstDash val="solid"/>
            <a:round/>
            <a:headEnd len="med" w="med" type="none"/>
            <a:tailEnd len="med" w="med" type="none"/>
          </a:ln>
        </p:spPr>
      </p:cxnSp>
      <p:cxnSp>
        <p:nvCxnSpPr>
          <p:cNvPr id="9935" name="Google Shape;9935;p89"/>
          <p:cNvCxnSpPr/>
          <p:nvPr/>
        </p:nvCxnSpPr>
        <p:spPr>
          <a:xfrm flipH="1">
            <a:off x="5464186" y="1313734"/>
            <a:ext cx="417900" cy="208500"/>
          </a:xfrm>
          <a:prstGeom prst="straightConnector1">
            <a:avLst/>
          </a:prstGeom>
          <a:noFill/>
          <a:ln cap="flat" cmpd="sng" w="12700">
            <a:solidFill>
              <a:schemeClr val="dk1"/>
            </a:solidFill>
            <a:prstDash val="solid"/>
            <a:round/>
            <a:headEnd len="med" w="med" type="none"/>
            <a:tailEnd len="med" w="med" type="none"/>
          </a:ln>
        </p:spPr>
      </p:cxnSp>
      <p:cxnSp>
        <p:nvCxnSpPr>
          <p:cNvPr id="9936" name="Google Shape;9936;p89"/>
          <p:cNvCxnSpPr/>
          <p:nvPr/>
        </p:nvCxnSpPr>
        <p:spPr>
          <a:xfrm>
            <a:off x="4429523" y="1124425"/>
            <a:ext cx="171600" cy="233400"/>
          </a:xfrm>
          <a:prstGeom prst="straightConnector1">
            <a:avLst/>
          </a:prstGeom>
          <a:noFill/>
          <a:ln cap="flat" cmpd="sng" w="12700">
            <a:solidFill>
              <a:schemeClr val="dk1"/>
            </a:solidFill>
            <a:prstDash val="solid"/>
            <a:round/>
            <a:headEnd len="med" w="med" type="none"/>
            <a:tailEnd len="med" w="med" type="none"/>
          </a:ln>
        </p:spPr>
      </p:cxnSp>
      <p:cxnSp>
        <p:nvCxnSpPr>
          <p:cNvPr id="9937" name="Google Shape;9937;p89"/>
          <p:cNvCxnSpPr/>
          <p:nvPr/>
        </p:nvCxnSpPr>
        <p:spPr>
          <a:xfrm flipH="1">
            <a:off x="3467536" y="1576862"/>
            <a:ext cx="261900" cy="114300"/>
          </a:xfrm>
          <a:prstGeom prst="straightConnector1">
            <a:avLst/>
          </a:prstGeom>
          <a:noFill/>
          <a:ln cap="flat" cmpd="sng" w="12700">
            <a:solidFill>
              <a:schemeClr val="dk1"/>
            </a:solidFill>
            <a:prstDash val="solid"/>
            <a:round/>
            <a:headEnd len="med" w="med" type="none"/>
            <a:tailEnd len="med" w="med" type="none"/>
          </a:ln>
        </p:spPr>
      </p:cxnSp>
      <p:cxnSp>
        <p:nvCxnSpPr>
          <p:cNvPr id="9938" name="Google Shape;9938;p89"/>
          <p:cNvCxnSpPr/>
          <p:nvPr/>
        </p:nvCxnSpPr>
        <p:spPr>
          <a:xfrm>
            <a:off x="3734198" y="1205387"/>
            <a:ext cx="4800" cy="195300"/>
          </a:xfrm>
          <a:prstGeom prst="straightConnector1">
            <a:avLst/>
          </a:prstGeom>
          <a:noFill/>
          <a:ln cap="flat" cmpd="sng" w="12700">
            <a:solidFill>
              <a:schemeClr val="dk1"/>
            </a:solidFill>
            <a:prstDash val="solid"/>
            <a:round/>
            <a:headEnd len="med" w="med" type="none"/>
            <a:tailEnd len="med" w="med" type="none"/>
          </a:ln>
        </p:spPr>
      </p:cxnSp>
      <p:sp>
        <p:nvSpPr>
          <p:cNvPr id="9939" name="Google Shape;9939;p89"/>
          <p:cNvSpPr txBox="1"/>
          <p:nvPr/>
        </p:nvSpPr>
        <p:spPr>
          <a:xfrm>
            <a:off x="1968501" y="1098231"/>
            <a:ext cx="8049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rgbClr val="CC0000"/>
                </a:solidFill>
                <a:latin typeface="Arial"/>
                <a:ea typeface="Arial"/>
                <a:cs typeface="Arial"/>
                <a:sym typeface="Arial"/>
              </a:rPr>
              <a:t>3 probes</a:t>
            </a:r>
            <a:endParaRPr sz="1100"/>
          </a:p>
        </p:txBody>
      </p:sp>
      <p:sp>
        <p:nvSpPr>
          <p:cNvPr id="9940" name="Google Shape;9940;p89"/>
          <p:cNvSpPr txBox="1"/>
          <p:nvPr/>
        </p:nvSpPr>
        <p:spPr>
          <a:xfrm>
            <a:off x="2429273" y="1518521"/>
            <a:ext cx="8049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rgbClr val="CC0000"/>
                </a:solidFill>
                <a:latin typeface="Arial"/>
                <a:ea typeface="Arial"/>
                <a:cs typeface="Arial"/>
                <a:sym typeface="Arial"/>
              </a:rPr>
              <a:t>3 probes</a:t>
            </a:r>
            <a:endParaRPr sz="1100"/>
          </a:p>
        </p:txBody>
      </p:sp>
      <p:sp>
        <p:nvSpPr>
          <p:cNvPr id="9941" name="Google Shape;9941;p89"/>
          <p:cNvSpPr txBox="1"/>
          <p:nvPr/>
        </p:nvSpPr>
        <p:spPr>
          <a:xfrm>
            <a:off x="3197226" y="1079181"/>
            <a:ext cx="8049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rgbClr val="CC0000"/>
                </a:solidFill>
                <a:latin typeface="Arial"/>
                <a:ea typeface="Arial"/>
                <a:cs typeface="Arial"/>
                <a:sym typeface="Arial"/>
              </a:rPr>
              <a:t>3 probes</a:t>
            </a:r>
            <a:endParaRPr sz="1100"/>
          </a:p>
        </p:txBody>
      </p:sp>
      <p:grpSp>
        <p:nvGrpSpPr>
          <p:cNvPr id="9942" name="Google Shape;9942;p89"/>
          <p:cNvGrpSpPr/>
          <p:nvPr/>
        </p:nvGrpSpPr>
        <p:grpSpPr>
          <a:xfrm>
            <a:off x="1316038" y="1050606"/>
            <a:ext cx="615553" cy="516731"/>
            <a:chOff x="-44" y="1473"/>
            <a:chExt cx="981" cy="1105"/>
          </a:xfrm>
        </p:grpSpPr>
        <p:pic>
          <p:nvPicPr>
            <p:cNvPr descr="desktop_computer_stylized_medium" id="9943" name="Google Shape;9943;p89"/>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9944" name="Google Shape;9944;p89"/>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chemeClr val="lt1"/>
                </a:gs>
              </a:gsLst>
              <a:lin ang="2700000" scaled="0"/>
            </a:gra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grpSp>
      <p:grpSp>
        <p:nvGrpSpPr>
          <p:cNvPr id="9945" name="Google Shape;9945;p89"/>
          <p:cNvGrpSpPr/>
          <p:nvPr/>
        </p:nvGrpSpPr>
        <p:grpSpPr>
          <a:xfrm flipH="1">
            <a:off x="5852320" y="1079181"/>
            <a:ext cx="565547" cy="502444"/>
            <a:chOff x="-44" y="1473"/>
            <a:chExt cx="981" cy="1105"/>
          </a:xfrm>
        </p:grpSpPr>
        <p:pic>
          <p:nvPicPr>
            <p:cNvPr descr="desktop_computer_stylized_medium" id="9946" name="Google Shape;9946;p89"/>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9947" name="Google Shape;9947;p89"/>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chemeClr val="lt1"/>
                </a:gs>
              </a:gsLst>
              <a:lin ang="2700000" scaled="0"/>
            </a:gra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grpSp>
      <p:sp>
        <p:nvSpPr>
          <p:cNvPr id="9948" name="Google Shape;9948;p89"/>
          <p:cNvSpPr/>
          <p:nvPr/>
        </p:nvSpPr>
        <p:spPr>
          <a:xfrm>
            <a:off x="1894682" y="1291112"/>
            <a:ext cx="314325" cy="314325"/>
          </a:xfrm>
          <a:custGeom>
            <a:rect b="b" l="l" r="r" t="t"/>
            <a:pathLst>
              <a:path extrusionOk="0" h="264" w="264">
                <a:moveTo>
                  <a:pt x="60" y="0"/>
                </a:moveTo>
                <a:cubicBezTo>
                  <a:pt x="86" y="31"/>
                  <a:pt x="264" y="176"/>
                  <a:pt x="228" y="220"/>
                </a:cubicBezTo>
                <a:cubicBezTo>
                  <a:pt x="192" y="264"/>
                  <a:pt x="60" y="109"/>
                  <a:pt x="0" y="88"/>
                </a:cubicBezTo>
              </a:path>
            </a:pathLst>
          </a:custGeom>
          <a:noFill/>
          <a:ln cap="flat" cmpd="sng" w="28575">
            <a:solidFill>
              <a:srgbClr val="CC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9949" name="Google Shape;9949;p89"/>
          <p:cNvSpPr/>
          <p:nvPr/>
        </p:nvSpPr>
        <p:spPr>
          <a:xfrm>
            <a:off x="1889920" y="1226819"/>
            <a:ext cx="1009650" cy="355996"/>
          </a:xfrm>
          <a:custGeom>
            <a:rect b="b" l="l" r="r" t="t"/>
            <a:pathLst>
              <a:path extrusionOk="0" h="299" w="848">
                <a:moveTo>
                  <a:pt x="76" y="76"/>
                </a:moveTo>
                <a:cubicBezTo>
                  <a:pt x="137" y="57"/>
                  <a:pt x="200" y="216"/>
                  <a:pt x="324" y="216"/>
                </a:cubicBezTo>
                <a:cubicBezTo>
                  <a:pt x="448" y="216"/>
                  <a:pt x="792" y="0"/>
                  <a:pt x="820" y="76"/>
                </a:cubicBezTo>
                <a:cubicBezTo>
                  <a:pt x="848" y="152"/>
                  <a:pt x="469" y="245"/>
                  <a:pt x="340" y="296"/>
                </a:cubicBezTo>
                <a:cubicBezTo>
                  <a:pt x="203" y="299"/>
                  <a:pt x="62" y="78"/>
                  <a:pt x="0" y="96"/>
                </a:cubicBezTo>
              </a:path>
            </a:pathLst>
          </a:custGeom>
          <a:noFill/>
          <a:ln cap="flat" cmpd="sng" w="28575">
            <a:solidFill>
              <a:srgbClr val="CC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grpSp>
        <p:nvGrpSpPr>
          <p:cNvPr id="9950" name="Google Shape;9950;p89"/>
          <p:cNvGrpSpPr/>
          <p:nvPr/>
        </p:nvGrpSpPr>
        <p:grpSpPr>
          <a:xfrm>
            <a:off x="5081125" y="1371666"/>
            <a:ext cx="487416" cy="247900"/>
            <a:chOff x="7493876" y="2774731"/>
            <a:chExt cx="1481958" cy="894622"/>
          </a:xfrm>
        </p:grpSpPr>
        <p:sp>
          <p:nvSpPr>
            <p:cNvPr id="9951" name="Google Shape;9951;p89"/>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9952" name="Google Shape;9952;p89"/>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9953" name="Google Shape;9953;p89"/>
            <p:cNvGrpSpPr/>
            <p:nvPr/>
          </p:nvGrpSpPr>
          <p:grpSpPr>
            <a:xfrm>
              <a:off x="7713663" y="2848339"/>
              <a:ext cx="1042107" cy="425543"/>
              <a:chOff x="7786941" y="2884917"/>
              <a:chExt cx="897649" cy="353919"/>
            </a:xfrm>
          </p:grpSpPr>
          <p:sp>
            <p:nvSpPr>
              <p:cNvPr id="9954" name="Google Shape;9954;p89"/>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955" name="Google Shape;9955;p89"/>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956" name="Google Shape;9956;p89"/>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957" name="Google Shape;9957;p89"/>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grpSp>
        <p:nvGrpSpPr>
          <p:cNvPr id="9958" name="Google Shape;9958;p89"/>
          <p:cNvGrpSpPr/>
          <p:nvPr/>
        </p:nvGrpSpPr>
        <p:grpSpPr>
          <a:xfrm>
            <a:off x="4311321" y="1262874"/>
            <a:ext cx="487416" cy="247900"/>
            <a:chOff x="7493876" y="2774731"/>
            <a:chExt cx="1481958" cy="894622"/>
          </a:xfrm>
        </p:grpSpPr>
        <p:sp>
          <p:nvSpPr>
            <p:cNvPr id="9959" name="Google Shape;9959;p89"/>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9960" name="Google Shape;9960;p89"/>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9961" name="Google Shape;9961;p89"/>
            <p:cNvGrpSpPr/>
            <p:nvPr/>
          </p:nvGrpSpPr>
          <p:grpSpPr>
            <a:xfrm>
              <a:off x="7713663" y="2848339"/>
              <a:ext cx="1042107" cy="425543"/>
              <a:chOff x="7786941" y="2884917"/>
              <a:chExt cx="897649" cy="353919"/>
            </a:xfrm>
          </p:grpSpPr>
          <p:sp>
            <p:nvSpPr>
              <p:cNvPr id="9962" name="Google Shape;9962;p89"/>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963" name="Google Shape;9963;p89"/>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964" name="Google Shape;9964;p89"/>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965" name="Google Shape;9965;p89"/>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grpSp>
        <p:nvGrpSpPr>
          <p:cNvPr id="9966" name="Google Shape;9966;p89"/>
          <p:cNvGrpSpPr/>
          <p:nvPr/>
        </p:nvGrpSpPr>
        <p:grpSpPr>
          <a:xfrm>
            <a:off x="3467153" y="1385436"/>
            <a:ext cx="487416" cy="247900"/>
            <a:chOff x="7493876" y="2774731"/>
            <a:chExt cx="1481958" cy="894622"/>
          </a:xfrm>
        </p:grpSpPr>
        <p:sp>
          <p:nvSpPr>
            <p:cNvPr id="9967" name="Google Shape;9967;p89"/>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9968" name="Google Shape;9968;p89"/>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9969" name="Google Shape;9969;p89"/>
            <p:cNvGrpSpPr/>
            <p:nvPr/>
          </p:nvGrpSpPr>
          <p:grpSpPr>
            <a:xfrm>
              <a:off x="7713663" y="2848339"/>
              <a:ext cx="1042107" cy="425543"/>
              <a:chOff x="7786941" y="2884917"/>
              <a:chExt cx="897649" cy="353919"/>
            </a:xfrm>
          </p:grpSpPr>
          <p:sp>
            <p:nvSpPr>
              <p:cNvPr id="9970" name="Google Shape;9970;p89"/>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971" name="Google Shape;9971;p89"/>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972" name="Google Shape;9972;p89"/>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973" name="Google Shape;9973;p89"/>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sp>
        <p:nvSpPr>
          <p:cNvPr id="9974" name="Google Shape;9974;p89"/>
          <p:cNvSpPr/>
          <p:nvPr/>
        </p:nvSpPr>
        <p:spPr>
          <a:xfrm>
            <a:off x="1870870" y="1263727"/>
            <a:ext cx="1685925" cy="302419"/>
          </a:xfrm>
          <a:custGeom>
            <a:rect b="b" l="l" r="r" t="t"/>
            <a:pathLst>
              <a:path extrusionOk="0" h="254" w="1416">
                <a:moveTo>
                  <a:pt x="76" y="30"/>
                </a:moveTo>
                <a:cubicBezTo>
                  <a:pt x="137" y="11"/>
                  <a:pt x="200" y="170"/>
                  <a:pt x="324" y="170"/>
                </a:cubicBezTo>
                <a:cubicBezTo>
                  <a:pt x="461" y="165"/>
                  <a:pt x="717" y="0"/>
                  <a:pt x="896" y="2"/>
                </a:cubicBezTo>
                <a:cubicBezTo>
                  <a:pt x="1075" y="4"/>
                  <a:pt x="1416" y="122"/>
                  <a:pt x="1400" y="182"/>
                </a:cubicBezTo>
                <a:cubicBezTo>
                  <a:pt x="1384" y="242"/>
                  <a:pt x="1073" y="63"/>
                  <a:pt x="896" y="74"/>
                </a:cubicBezTo>
                <a:cubicBezTo>
                  <a:pt x="719" y="85"/>
                  <a:pt x="489" y="254"/>
                  <a:pt x="340" y="250"/>
                </a:cubicBezTo>
                <a:cubicBezTo>
                  <a:pt x="191" y="246"/>
                  <a:pt x="62" y="32"/>
                  <a:pt x="0" y="50"/>
                </a:cubicBezTo>
              </a:path>
            </a:pathLst>
          </a:custGeom>
          <a:noFill/>
          <a:ln cap="flat" cmpd="sng" w="28575">
            <a:solidFill>
              <a:srgbClr val="CC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06">
                                            <p:txEl>
                                              <p:pRg end="0" st="0"/>
                                            </p:txEl>
                                          </p:spTgt>
                                        </p:tgtEl>
                                        <p:attrNameLst>
                                          <p:attrName>style.visibility</p:attrName>
                                        </p:attrNameLst>
                                      </p:cBhvr>
                                      <p:to>
                                        <p:strVal val="visible"/>
                                      </p:to>
                                    </p:set>
                                    <p:animEffect filter="fade" transition="in">
                                      <p:cBhvr>
                                        <p:cTn dur="500"/>
                                        <p:tgtEl>
                                          <p:spTgt spid="990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06">
                                            <p:txEl>
                                              <p:pRg end="1" st="1"/>
                                            </p:txEl>
                                          </p:spTgt>
                                        </p:tgtEl>
                                        <p:attrNameLst>
                                          <p:attrName>style.visibility</p:attrName>
                                        </p:attrNameLst>
                                      </p:cBhvr>
                                      <p:to>
                                        <p:strVal val="visible"/>
                                      </p:to>
                                    </p:set>
                                    <p:animEffect filter="fade" transition="in">
                                      <p:cBhvr>
                                        <p:cTn dur="500"/>
                                        <p:tgtEl>
                                          <p:spTgt spid="990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06">
                                            <p:txEl>
                                              <p:pRg end="2" st="2"/>
                                            </p:txEl>
                                          </p:spTgt>
                                        </p:tgtEl>
                                        <p:attrNameLst>
                                          <p:attrName>style.visibility</p:attrName>
                                        </p:attrNameLst>
                                      </p:cBhvr>
                                      <p:to>
                                        <p:strVal val="visible"/>
                                      </p:to>
                                    </p:set>
                                    <p:animEffect filter="fade" transition="in">
                                      <p:cBhvr>
                                        <p:cTn dur="500"/>
                                        <p:tgtEl>
                                          <p:spTgt spid="990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06">
                                            <p:txEl>
                                              <p:pRg end="3" st="3"/>
                                            </p:txEl>
                                          </p:spTgt>
                                        </p:tgtEl>
                                        <p:attrNameLst>
                                          <p:attrName>style.visibility</p:attrName>
                                        </p:attrNameLst>
                                      </p:cBhvr>
                                      <p:to>
                                        <p:strVal val="visible"/>
                                      </p:to>
                                    </p:set>
                                    <p:animEffect filter="fade" transition="in">
                                      <p:cBhvr>
                                        <p:cTn dur="500"/>
                                        <p:tgtEl>
                                          <p:spTgt spid="990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06">
                                            <p:txEl>
                                              <p:pRg end="4" st="4"/>
                                            </p:txEl>
                                          </p:spTgt>
                                        </p:tgtEl>
                                        <p:attrNameLst>
                                          <p:attrName>style.visibility</p:attrName>
                                        </p:attrNameLst>
                                      </p:cBhvr>
                                      <p:to>
                                        <p:strVal val="visible"/>
                                      </p:to>
                                    </p:set>
                                    <p:animEffect filter="fade" transition="in">
                                      <p:cBhvr>
                                        <p:cTn dur="500"/>
                                        <p:tgtEl>
                                          <p:spTgt spid="990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30"/>
                                        </p:tgtEl>
                                        <p:attrNameLst>
                                          <p:attrName>style.visibility</p:attrName>
                                        </p:attrNameLst>
                                      </p:cBhvr>
                                      <p:to>
                                        <p:strVal val="visible"/>
                                      </p:to>
                                    </p:set>
                                    <p:animEffect filter="fade" transition="in">
                                      <p:cBhvr>
                                        <p:cTn dur="500"/>
                                        <p:tgtEl>
                                          <p:spTgt spid="99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9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9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9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32"/>
                                        </p:tgtEl>
                                        <p:attrNameLst>
                                          <p:attrName>style.visibility</p:attrName>
                                        </p:attrNameLst>
                                      </p:cBhvr>
                                      <p:to>
                                        <p:strVal val="visible"/>
                                      </p:to>
                                    </p:set>
                                    <p:animEffect filter="fade" transition="in">
                                      <p:cBhvr>
                                        <p:cTn dur="500"/>
                                        <p:tgtEl>
                                          <p:spTgt spid="99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2" name="Shape 1242"/>
        <p:cNvGrpSpPr/>
        <p:nvPr/>
      </p:nvGrpSpPr>
      <p:grpSpPr>
        <a:xfrm>
          <a:off x="0" y="0"/>
          <a:ext cx="0" cy="0"/>
          <a:chOff x="0" y="0"/>
          <a:chExt cx="0" cy="0"/>
        </a:xfrm>
      </p:grpSpPr>
      <p:sp>
        <p:nvSpPr>
          <p:cNvPr id="1243" name="Google Shape;1243;p9"/>
          <p:cNvSpPr txBox="1"/>
          <p:nvPr>
            <p:ph type="title"/>
          </p:nvPr>
        </p:nvSpPr>
        <p:spPr>
          <a:xfrm>
            <a:off x="19050" y="185225"/>
            <a:ext cx="8515500" cy="6711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00A3"/>
              </a:buClr>
              <a:buSzPts val="3300"/>
              <a:buFont typeface="Arial"/>
              <a:buNone/>
            </a:pPr>
            <a:r>
              <a:rPr lang="en-US" sz="3600"/>
              <a:t>Graph abstraction: κόστη των ακμών</a:t>
            </a:r>
            <a:endParaRPr sz="3600"/>
          </a:p>
        </p:txBody>
      </p:sp>
      <p:sp>
        <p:nvSpPr>
          <p:cNvPr id="1244" name="Google Shape;1244;p9"/>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7F7F7F"/>
              </a:buClr>
              <a:buSzPts val="800"/>
              <a:buFont typeface="Arial"/>
              <a:buNone/>
            </a:pPr>
            <a:r>
              <a:rPr b="0" i="0" lang="en-US" sz="800" u="none" cap="none" strike="noStrike">
                <a:solidFill>
                  <a:srgbClr val="7F7F7F"/>
                </a:solidFill>
                <a:latin typeface="Arial"/>
                <a:ea typeface="Arial"/>
                <a:cs typeface="Arial"/>
                <a:sym typeface="Arial"/>
              </a:rPr>
              <a:t>Network Layer: 5-</a:t>
            </a:r>
            <a:fld id="{00000000-1234-1234-1234-123412341234}" type="slidenum">
              <a:rPr b="0" i="0" lang="en-US" sz="800" u="none" cap="none" strike="noStrike">
                <a:solidFill>
                  <a:srgbClr val="7F7F7F"/>
                </a:solidFill>
                <a:latin typeface="Arial"/>
                <a:ea typeface="Arial"/>
                <a:cs typeface="Arial"/>
                <a:sym typeface="Arial"/>
              </a:rPr>
              <a:t>‹#›</a:t>
            </a:fld>
            <a:endParaRPr b="0" i="0" sz="800" u="none" cap="none" strike="noStrike">
              <a:solidFill>
                <a:srgbClr val="7F7F7F"/>
              </a:solidFill>
              <a:latin typeface="Arial"/>
              <a:ea typeface="Arial"/>
              <a:cs typeface="Arial"/>
              <a:sym typeface="Arial"/>
            </a:endParaRPr>
          </a:p>
        </p:txBody>
      </p:sp>
      <p:grpSp>
        <p:nvGrpSpPr>
          <p:cNvPr id="1245" name="Google Shape;1245;p9"/>
          <p:cNvGrpSpPr/>
          <p:nvPr/>
        </p:nvGrpSpPr>
        <p:grpSpPr>
          <a:xfrm>
            <a:off x="929148" y="966404"/>
            <a:ext cx="2678906" cy="1741885"/>
            <a:chOff x="3162" y="1071"/>
            <a:chExt cx="2250" cy="1463"/>
          </a:xfrm>
        </p:grpSpPr>
        <p:sp>
          <p:nvSpPr>
            <p:cNvPr id="1246" name="Google Shape;1246;p9"/>
            <p:cNvSpPr/>
            <p:nvPr/>
          </p:nvSpPr>
          <p:spPr>
            <a:xfrm>
              <a:off x="3162" y="1071"/>
              <a:ext cx="2250" cy="1409"/>
            </a:xfrm>
            <a:custGeom>
              <a:rect b="b" l="l" r="r" t="t"/>
              <a:pathLst>
                <a:path extrusionOk="0" h="1409" w="2250">
                  <a:moveTo>
                    <a:pt x="0" y="624"/>
                  </a:moveTo>
                  <a:cubicBezTo>
                    <a:pt x="5" y="506"/>
                    <a:pt x="131" y="419"/>
                    <a:pt x="219" y="321"/>
                  </a:cubicBezTo>
                  <a:cubicBezTo>
                    <a:pt x="307" y="223"/>
                    <a:pt x="307" y="70"/>
                    <a:pt x="529" y="35"/>
                  </a:cubicBezTo>
                  <a:cubicBezTo>
                    <a:pt x="751" y="0"/>
                    <a:pt x="1311" y="36"/>
                    <a:pt x="1551" y="111"/>
                  </a:cubicBezTo>
                  <a:cubicBezTo>
                    <a:pt x="1791" y="186"/>
                    <a:pt x="1860" y="351"/>
                    <a:pt x="1968" y="483"/>
                  </a:cubicBezTo>
                  <a:cubicBezTo>
                    <a:pt x="2076" y="615"/>
                    <a:pt x="2250" y="767"/>
                    <a:pt x="2199" y="906"/>
                  </a:cubicBezTo>
                  <a:cubicBezTo>
                    <a:pt x="2148" y="1045"/>
                    <a:pt x="1860" y="1234"/>
                    <a:pt x="1659" y="1314"/>
                  </a:cubicBezTo>
                  <a:cubicBezTo>
                    <a:pt x="1458" y="1394"/>
                    <a:pt x="1192" y="1379"/>
                    <a:pt x="993" y="1386"/>
                  </a:cubicBezTo>
                  <a:cubicBezTo>
                    <a:pt x="794" y="1393"/>
                    <a:pt x="613" y="1409"/>
                    <a:pt x="465" y="1356"/>
                  </a:cubicBezTo>
                  <a:cubicBezTo>
                    <a:pt x="317" y="1303"/>
                    <a:pt x="180" y="1190"/>
                    <a:pt x="102" y="1068"/>
                  </a:cubicBezTo>
                  <a:cubicBezTo>
                    <a:pt x="24" y="946"/>
                    <a:pt x="21" y="716"/>
                    <a:pt x="0" y="624"/>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7" name="Google Shape;1247;p9"/>
            <p:cNvSpPr/>
            <p:nvPr/>
          </p:nvSpPr>
          <p:spPr>
            <a:xfrm>
              <a:off x="3498" y="1620"/>
              <a:ext cx="342" cy="186"/>
            </a:xfrm>
            <a:custGeom>
              <a:rect b="b" l="l" r="r" t="t"/>
              <a:pathLst>
                <a:path extrusionOk="0" h="186" w="342">
                  <a:moveTo>
                    <a:pt x="0" y="186"/>
                  </a:moveTo>
                  <a:lnTo>
                    <a:pt x="342"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8" name="Google Shape;1248;p9"/>
            <p:cNvSpPr/>
            <p:nvPr/>
          </p:nvSpPr>
          <p:spPr>
            <a:xfrm>
              <a:off x="3238" y="1862"/>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249" name="Google Shape;1249;p9"/>
            <p:cNvCxnSpPr/>
            <p:nvPr/>
          </p:nvCxnSpPr>
          <p:spPr>
            <a:xfrm>
              <a:off x="3238" y="1855"/>
              <a:ext cx="0" cy="50"/>
            </a:xfrm>
            <a:prstGeom prst="straightConnector1">
              <a:avLst/>
            </a:prstGeom>
            <a:noFill/>
            <a:ln cap="flat" cmpd="sng" w="12700">
              <a:solidFill>
                <a:srgbClr val="000000"/>
              </a:solidFill>
              <a:prstDash val="solid"/>
              <a:round/>
              <a:headEnd len="med" w="med" type="none"/>
              <a:tailEnd len="med" w="med" type="none"/>
            </a:ln>
          </p:spPr>
        </p:cxnSp>
        <p:cxnSp>
          <p:nvCxnSpPr>
            <p:cNvPr id="1250" name="Google Shape;1250;p9"/>
            <p:cNvCxnSpPr/>
            <p:nvPr/>
          </p:nvCxnSpPr>
          <p:spPr>
            <a:xfrm>
              <a:off x="3551" y="1855"/>
              <a:ext cx="0" cy="50"/>
            </a:xfrm>
            <a:prstGeom prst="straightConnector1">
              <a:avLst/>
            </a:prstGeom>
            <a:noFill/>
            <a:ln cap="flat" cmpd="sng" w="12700">
              <a:solidFill>
                <a:srgbClr val="000000"/>
              </a:solidFill>
              <a:prstDash val="solid"/>
              <a:round/>
              <a:headEnd len="med" w="med" type="none"/>
              <a:tailEnd len="med" w="med" type="none"/>
            </a:ln>
          </p:spPr>
        </p:cxnSp>
        <p:sp>
          <p:nvSpPr>
            <p:cNvPr id="1251" name="Google Shape;1251;p9"/>
            <p:cNvSpPr/>
            <p:nvPr/>
          </p:nvSpPr>
          <p:spPr>
            <a:xfrm>
              <a:off x="3238" y="1855"/>
              <a:ext cx="310" cy="49"/>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52" name="Google Shape;1252;p9"/>
            <p:cNvSpPr/>
            <p:nvPr/>
          </p:nvSpPr>
          <p:spPr>
            <a:xfrm>
              <a:off x="3235" y="1796"/>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3" name="Google Shape;1253;p9"/>
            <p:cNvSpPr/>
            <p:nvPr/>
          </p:nvSpPr>
          <p:spPr>
            <a:xfrm>
              <a:off x="3712" y="2249"/>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254" name="Google Shape;1254;p9"/>
            <p:cNvCxnSpPr/>
            <p:nvPr/>
          </p:nvCxnSpPr>
          <p:spPr>
            <a:xfrm>
              <a:off x="3712" y="2242"/>
              <a:ext cx="0" cy="50"/>
            </a:xfrm>
            <a:prstGeom prst="straightConnector1">
              <a:avLst/>
            </a:prstGeom>
            <a:noFill/>
            <a:ln cap="flat" cmpd="sng" w="12700">
              <a:solidFill>
                <a:srgbClr val="000000"/>
              </a:solidFill>
              <a:prstDash val="solid"/>
              <a:round/>
              <a:headEnd len="med" w="med" type="none"/>
              <a:tailEnd len="med" w="med" type="none"/>
            </a:ln>
          </p:spPr>
        </p:cxnSp>
        <p:cxnSp>
          <p:nvCxnSpPr>
            <p:cNvPr id="1255" name="Google Shape;1255;p9"/>
            <p:cNvCxnSpPr/>
            <p:nvPr/>
          </p:nvCxnSpPr>
          <p:spPr>
            <a:xfrm>
              <a:off x="4025" y="2242"/>
              <a:ext cx="0" cy="50"/>
            </a:xfrm>
            <a:prstGeom prst="straightConnector1">
              <a:avLst/>
            </a:prstGeom>
            <a:noFill/>
            <a:ln cap="flat" cmpd="sng" w="12700">
              <a:solidFill>
                <a:srgbClr val="000000"/>
              </a:solidFill>
              <a:prstDash val="solid"/>
              <a:round/>
              <a:headEnd len="med" w="med" type="none"/>
              <a:tailEnd len="med" w="med" type="none"/>
            </a:ln>
          </p:spPr>
        </p:cxnSp>
        <p:sp>
          <p:nvSpPr>
            <p:cNvPr id="1256" name="Google Shape;1256;p9"/>
            <p:cNvSpPr/>
            <p:nvPr/>
          </p:nvSpPr>
          <p:spPr>
            <a:xfrm>
              <a:off x="3712" y="2242"/>
              <a:ext cx="310" cy="49"/>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57" name="Google Shape;1257;p9"/>
            <p:cNvSpPr/>
            <p:nvPr/>
          </p:nvSpPr>
          <p:spPr>
            <a:xfrm>
              <a:off x="3709" y="2183"/>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8" name="Google Shape;1258;p9"/>
            <p:cNvSpPr/>
            <p:nvPr/>
          </p:nvSpPr>
          <p:spPr>
            <a:xfrm>
              <a:off x="3708" y="1559"/>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259" name="Google Shape;1259;p9"/>
            <p:cNvCxnSpPr/>
            <p:nvPr/>
          </p:nvCxnSpPr>
          <p:spPr>
            <a:xfrm>
              <a:off x="3708" y="1552"/>
              <a:ext cx="0" cy="50"/>
            </a:xfrm>
            <a:prstGeom prst="straightConnector1">
              <a:avLst/>
            </a:prstGeom>
            <a:noFill/>
            <a:ln cap="flat" cmpd="sng" w="12700">
              <a:solidFill>
                <a:srgbClr val="000000"/>
              </a:solidFill>
              <a:prstDash val="solid"/>
              <a:round/>
              <a:headEnd len="med" w="med" type="none"/>
              <a:tailEnd len="med" w="med" type="none"/>
            </a:ln>
          </p:spPr>
        </p:cxnSp>
        <p:cxnSp>
          <p:nvCxnSpPr>
            <p:cNvPr id="1260" name="Google Shape;1260;p9"/>
            <p:cNvCxnSpPr/>
            <p:nvPr/>
          </p:nvCxnSpPr>
          <p:spPr>
            <a:xfrm>
              <a:off x="4021" y="1552"/>
              <a:ext cx="0" cy="50"/>
            </a:xfrm>
            <a:prstGeom prst="straightConnector1">
              <a:avLst/>
            </a:prstGeom>
            <a:noFill/>
            <a:ln cap="flat" cmpd="sng" w="12700">
              <a:solidFill>
                <a:srgbClr val="000000"/>
              </a:solidFill>
              <a:prstDash val="solid"/>
              <a:round/>
              <a:headEnd len="med" w="med" type="none"/>
              <a:tailEnd len="med" w="med" type="none"/>
            </a:ln>
          </p:spPr>
        </p:cxnSp>
        <p:sp>
          <p:nvSpPr>
            <p:cNvPr id="1261" name="Google Shape;1261;p9"/>
            <p:cNvSpPr/>
            <p:nvPr/>
          </p:nvSpPr>
          <p:spPr>
            <a:xfrm>
              <a:off x="3708" y="1552"/>
              <a:ext cx="310" cy="49"/>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62" name="Google Shape;1262;p9"/>
            <p:cNvSpPr/>
            <p:nvPr/>
          </p:nvSpPr>
          <p:spPr>
            <a:xfrm>
              <a:off x="3705" y="1493"/>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3" name="Google Shape;1263;p9"/>
            <p:cNvSpPr/>
            <p:nvPr/>
          </p:nvSpPr>
          <p:spPr>
            <a:xfrm>
              <a:off x="4391" y="1555"/>
              <a:ext cx="312"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264" name="Google Shape;1264;p9"/>
            <p:cNvCxnSpPr/>
            <p:nvPr/>
          </p:nvCxnSpPr>
          <p:spPr>
            <a:xfrm>
              <a:off x="4391" y="1548"/>
              <a:ext cx="0" cy="50"/>
            </a:xfrm>
            <a:prstGeom prst="straightConnector1">
              <a:avLst/>
            </a:prstGeom>
            <a:noFill/>
            <a:ln cap="flat" cmpd="sng" w="12700">
              <a:solidFill>
                <a:srgbClr val="000000"/>
              </a:solidFill>
              <a:prstDash val="solid"/>
              <a:round/>
              <a:headEnd len="med" w="med" type="none"/>
              <a:tailEnd len="med" w="med" type="none"/>
            </a:ln>
          </p:spPr>
        </p:cxnSp>
        <p:cxnSp>
          <p:nvCxnSpPr>
            <p:cNvPr id="1265" name="Google Shape;1265;p9"/>
            <p:cNvCxnSpPr/>
            <p:nvPr/>
          </p:nvCxnSpPr>
          <p:spPr>
            <a:xfrm>
              <a:off x="4703" y="1548"/>
              <a:ext cx="0" cy="50"/>
            </a:xfrm>
            <a:prstGeom prst="straightConnector1">
              <a:avLst/>
            </a:prstGeom>
            <a:noFill/>
            <a:ln cap="flat" cmpd="sng" w="12700">
              <a:solidFill>
                <a:srgbClr val="000000"/>
              </a:solidFill>
              <a:prstDash val="solid"/>
              <a:round/>
              <a:headEnd len="med" w="med" type="none"/>
              <a:tailEnd len="med" w="med" type="none"/>
            </a:ln>
          </p:spPr>
        </p:cxnSp>
        <p:sp>
          <p:nvSpPr>
            <p:cNvPr id="1266" name="Google Shape;1266;p9"/>
            <p:cNvSpPr/>
            <p:nvPr/>
          </p:nvSpPr>
          <p:spPr>
            <a:xfrm>
              <a:off x="4391" y="1548"/>
              <a:ext cx="309" cy="49"/>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67" name="Google Shape;1267;p9"/>
            <p:cNvSpPr/>
            <p:nvPr/>
          </p:nvSpPr>
          <p:spPr>
            <a:xfrm>
              <a:off x="4394" y="1492"/>
              <a:ext cx="312"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8" name="Google Shape;1268;p9"/>
            <p:cNvSpPr/>
            <p:nvPr/>
          </p:nvSpPr>
          <p:spPr>
            <a:xfrm>
              <a:off x="4401" y="2246"/>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269" name="Google Shape;1269;p9"/>
            <p:cNvCxnSpPr/>
            <p:nvPr/>
          </p:nvCxnSpPr>
          <p:spPr>
            <a:xfrm>
              <a:off x="4401" y="2239"/>
              <a:ext cx="0" cy="50"/>
            </a:xfrm>
            <a:prstGeom prst="straightConnector1">
              <a:avLst/>
            </a:prstGeom>
            <a:noFill/>
            <a:ln cap="flat" cmpd="sng" w="12700">
              <a:solidFill>
                <a:srgbClr val="000000"/>
              </a:solidFill>
              <a:prstDash val="solid"/>
              <a:round/>
              <a:headEnd len="med" w="med" type="none"/>
              <a:tailEnd len="med" w="med" type="none"/>
            </a:ln>
          </p:spPr>
        </p:cxnSp>
        <p:cxnSp>
          <p:nvCxnSpPr>
            <p:cNvPr id="1270" name="Google Shape;1270;p9"/>
            <p:cNvCxnSpPr/>
            <p:nvPr/>
          </p:nvCxnSpPr>
          <p:spPr>
            <a:xfrm>
              <a:off x="4714" y="2239"/>
              <a:ext cx="0" cy="50"/>
            </a:xfrm>
            <a:prstGeom prst="straightConnector1">
              <a:avLst/>
            </a:prstGeom>
            <a:noFill/>
            <a:ln cap="flat" cmpd="sng" w="12700">
              <a:solidFill>
                <a:srgbClr val="000000"/>
              </a:solidFill>
              <a:prstDash val="solid"/>
              <a:round/>
              <a:headEnd len="med" w="med" type="none"/>
              <a:tailEnd len="med" w="med" type="none"/>
            </a:ln>
          </p:spPr>
        </p:cxnSp>
        <p:sp>
          <p:nvSpPr>
            <p:cNvPr id="1271" name="Google Shape;1271;p9"/>
            <p:cNvSpPr/>
            <p:nvPr/>
          </p:nvSpPr>
          <p:spPr>
            <a:xfrm>
              <a:off x="4401" y="2239"/>
              <a:ext cx="310" cy="49"/>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72" name="Google Shape;1272;p9"/>
            <p:cNvSpPr/>
            <p:nvPr/>
          </p:nvSpPr>
          <p:spPr>
            <a:xfrm>
              <a:off x="4398" y="2180"/>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3" name="Google Shape;1273;p9"/>
            <p:cNvSpPr/>
            <p:nvPr/>
          </p:nvSpPr>
          <p:spPr>
            <a:xfrm>
              <a:off x="4966" y="1905"/>
              <a:ext cx="313" cy="81"/>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274" name="Google Shape;1274;p9"/>
            <p:cNvCxnSpPr/>
            <p:nvPr/>
          </p:nvCxnSpPr>
          <p:spPr>
            <a:xfrm>
              <a:off x="4966" y="1898"/>
              <a:ext cx="0" cy="50"/>
            </a:xfrm>
            <a:prstGeom prst="straightConnector1">
              <a:avLst/>
            </a:prstGeom>
            <a:noFill/>
            <a:ln cap="flat" cmpd="sng" w="12700">
              <a:solidFill>
                <a:srgbClr val="000000"/>
              </a:solidFill>
              <a:prstDash val="solid"/>
              <a:round/>
              <a:headEnd len="med" w="med" type="none"/>
              <a:tailEnd len="med" w="med" type="none"/>
            </a:ln>
          </p:spPr>
        </p:cxnSp>
        <p:cxnSp>
          <p:nvCxnSpPr>
            <p:cNvPr id="1275" name="Google Shape;1275;p9"/>
            <p:cNvCxnSpPr/>
            <p:nvPr/>
          </p:nvCxnSpPr>
          <p:spPr>
            <a:xfrm>
              <a:off x="5279" y="1898"/>
              <a:ext cx="0" cy="50"/>
            </a:xfrm>
            <a:prstGeom prst="straightConnector1">
              <a:avLst/>
            </a:prstGeom>
            <a:noFill/>
            <a:ln cap="flat" cmpd="sng" w="12700">
              <a:solidFill>
                <a:srgbClr val="000000"/>
              </a:solidFill>
              <a:prstDash val="solid"/>
              <a:round/>
              <a:headEnd len="med" w="med" type="none"/>
              <a:tailEnd len="med" w="med" type="none"/>
            </a:ln>
          </p:spPr>
        </p:cxnSp>
        <p:sp>
          <p:nvSpPr>
            <p:cNvPr id="1276" name="Google Shape;1276;p9"/>
            <p:cNvSpPr/>
            <p:nvPr/>
          </p:nvSpPr>
          <p:spPr>
            <a:xfrm>
              <a:off x="4966" y="1898"/>
              <a:ext cx="310" cy="49"/>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77" name="Google Shape;1277;p9"/>
            <p:cNvSpPr/>
            <p:nvPr/>
          </p:nvSpPr>
          <p:spPr>
            <a:xfrm>
              <a:off x="4963" y="1839"/>
              <a:ext cx="313" cy="95"/>
            </a:xfrm>
            <a:prstGeom prst="ellipse">
              <a:avLst/>
            </a:prstGeom>
            <a:solidFill>
              <a:srgbClr val="CCCCFF"/>
            </a:solid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8" name="Google Shape;1278;p9"/>
            <p:cNvSpPr/>
            <p:nvPr/>
          </p:nvSpPr>
          <p:spPr>
            <a:xfrm>
              <a:off x="4557" y="1647"/>
              <a:ext cx="1" cy="522"/>
            </a:xfrm>
            <a:custGeom>
              <a:rect b="b" l="l" r="r" t="t"/>
              <a:pathLst>
                <a:path extrusionOk="0" h="522" w="1">
                  <a:moveTo>
                    <a:pt x="0" y="0"/>
                  </a:moveTo>
                  <a:lnTo>
                    <a:pt x="0" y="522"/>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9" name="Google Shape;1279;p9"/>
            <p:cNvSpPr/>
            <p:nvPr/>
          </p:nvSpPr>
          <p:spPr>
            <a:xfrm>
              <a:off x="3864" y="1653"/>
              <a:ext cx="1" cy="537"/>
            </a:xfrm>
            <a:custGeom>
              <a:rect b="b" l="l" r="r" t="t"/>
              <a:pathLst>
                <a:path extrusionOk="0" h="537" w="1">
                  <a:moveTo>
                    <a:pt x="0" y="0"/>
                  </a:moveTo>
                  <a:lnTo>
                    <a:pt x="0" y="537"/>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0" name="Google Shape;1280;p9"/>
            <p:cNvSpPr/>
            <p:nvPr/>
          </p:nvSpPr>
          <p:spPr>
            <a:xfrm>
              <a:off x="4029" y="1638"/>
              <a:ext cx="504" cy="600"/>
            </a:xfrm>
            <a:custGeom>
              <a:rect b="b" l="l" r="r" t="t"/>
              <a:pathLst>
                <a:path extrusionOk="0" h="174" w="378">
                  <a:moveTo>
                    <a:pt x="0" y="174"/>
                  </a:moveTo>
                  <a:lnTo>
                    <a:pt x="378"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1" name="Google Shape;1281;p9"/>
            <p:cNvSpPr/>
            <p:nvPr/>
          </p:nvSpPr>
          <p:spPr>
            <a:xfrm>
              <a:off x="4716" y="1986"/>
              <a:ext cx="366" cy="270"/>
            </a:xfrm>
            <a:custGeom>
              <a:rect b="b" l="l" r="r" t="t"/>
              <a:pathLst>
                <a:path extrusionOk="0" h="270" w="366">
                  <a:moveTo>
                    <a:pt x="0" y="270"/>
                  </a:moveTo>
                  <a:lnTo>
                    <a:pt x="366"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2" name="Google Shape;1282;p9"/>
            <p:cNvSpPr/>
            <p:nvPr/>
          </p:nvSpPr>
          <p:spPr>
            <a:xfrm>
              <a:off x="4035" y="2268"/>
              <a:ext cx="366" cy="1"/>
            </a:xfrm>
            <a:custGeom>
              <a:rect b="b" l="l" r="r" t="t"/>
              <a:pathLst>
                <a:path extrusionOk="0" h="1" w="366">
                  <a:moveTo>
                    <a:pt x="366" y="0"/>
                  </a:moveTo>
                  <a:lnTo>
                    <a:pt x="0"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3" name="Google Shape;1283;p9"/>
            <p:cNvSpPr/>
            <p:nvPr/>
          </p:nvSpPr>
          <p:spPr>
            <a:xfrm>
              <a:off x="3444" y="1944"/>
              <a:ext cx="276" cy="264"/>
            </a:xfrm>
            <a:custGeom>
              <a:rect b="b" l="l" r="r" t="t"/>
              <a:pathLst>
                <a:path extrusionOk="0" h="264" w="276">
                  <a:moveTo>
                    <a:pt x="276" y="264"/>
                  </a:moveTo>
                  <a:lnTo>
                    <a:pt x="0"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4" name="Google Shape;1284;p9"/>
            <p:cNvSpPr/>
            <p:nvPr/>
          </p:nvSpPr>
          <p:spPr>
            <a:xfrm>
              <a:off x="4029" y="1578"/>
              <a:ext cx="366" cy="1"/>
            </a:xfrm>
            <a:custGeom>
              <a:rect b="b" l="l" r="r" t="t"/>
              <a:pathLst>
                <a:path extrusionOk="0" h="1" w="366">
                  <a:moveTo>
                    <a:pt x="366" y="0"/>
                  </a:moveTo>
                  <a:lnTo>
                    <a:pt x="0"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5" name="Google Shape;1285;p9"/>
            <p:cNvSpPr/>
            <p:nvPr/>
          </p:nvSpPr>
          <p:spPr>
            <a:xfrm>
              <a:off x="4704" y="1575"/>
              <a:ext cx="396" cy="267"/>
            </a:xfrm>
            <a:custGeom>
              <a:rect b="b" l="l" r="r" t="t"/>
              <a:pathLst>
                <a:path extrusionOk="0" h="267" w="396">
                  <a:moveTo>
                    <a:pt x="396" y="267"/>
                  </a:moveTo>
                  <a:lnTo>
                    <a:pt x="0" y="0"/>
                  </a:lnTo>
                </a:path>
              </a:pathLst>
            </a:custGeom>
            <a:noFill/>
            <a:ln cap="flat" cmpd="sng" w="12700">
              <a:solidFill>
                <a:srgbClr val="000000"/>
              </a:solidFill>
              <a:prstDash val="solid"/>
              <a:round/>
              <a:headEnd len="med" w="med" type="none"/>
              <a:tailEnd len="med" w="med"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6" name="Google Shape;1286;p9"/>
            <p:cNvSpPr/>
            <p:nvPr/>
          </p:nvSpPr>
          <p:spPr>
            <a:xfrm>
              <a:off x="3387" y="1146"/>
              <a:ext cx="1110" cy="645"/>
            </a:xfrm>
            <a:custGeom>
              <a:rect b="b" l="l" r="r" t="t"/>
              <a:pathLst>
                <a:path extrusionOk="0" h="645" w="1110">
                  <a:moveTo>
                    <a:pt x="1110" y="342"/>
                  </a:moveTo>
                  <a:cubicBezTo>
                    <a:pt x="1104" y="0"/>
                    <a:pt x="21" y="63"/>
                    <a:pt x="0" y="645"/>
                  </a:cubicBezTo>
                </a:path>
              </a:pathLst>
            </a:custGeom>
            <a:noFill/>
            <a:ln cap="flat" cmpd="sng" w="127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87" name="Google Shape;1287;p9"/>
            <p:cNvGrpSpPr/>
            <p:nvPr/>
          </p:nvGrpSpPr>
          <p:grpSpPr>
            <a:xfrm>
              <a:off x="3287" y="1744"/>
              <a:ext cx="296" cy="300"/>
              <a:chOff x="2954" y="2425"/>
              <a:chExt cx="300" cy="300"/>
            </a:xfrm>
          </p:grpSpPr>
          <p:sp>
            <p:nvSpPr>
              <p:cNvPr id="1288" name="Google Shape;1288;p9"/>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9" name="Google Shape;1289;p9"/>
              <p:cNvSpPr txBox="1"/>
              <p:nvPr/>
            </p:nvSpPr>
            <p:spPr>
              <a:xfrm>
                <a:off x="2954"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u</a:t>
                </a:r>
                <a:endParaRPr b="0" i="0" sz="1800" u="none" cap="none" strike="noStrike">
                  <a:solidFill>
                    <a:srgbClr val="000000"/>
                  </a:solidFill>
                  <a:latin typeface="Arial"/>
                  <a:ea typeface="Arial"/>
                  <a:cs typeface="Arial"/>
                  <a:sym typeface="Arial"/>
                </a:endParaRPr>
              </a:p>
            </p:txBody>
          </p:sp>
        </p:grpSp>
        <p:grpSp>
          <p:nvGrpSpPr>
            <p:cNvPr id="1290" name="Google Shape;1290;p9"/>
            <p:cNvGrpSpPr/>
            <p:nvPr/>
          </p:nvGrpSpPr>
          <p:grpSpPr>
            <a:xfrm>
              <a:off x="4461" y="2128"/>
              <a:ext cx="295" cy="300"/>
              <a:chOff x="2958" y="2425"/>
              <a:chExt cx="300" cy="300"/>
            </a:xfrm>
          </p:grpSpPr>
          <p:sp>
            <p:nvSpPr>
              <p:cNvPr id="1291" name="Google Shape;1291;p9"/>
              <p:cNvSpPr/>
              <p:nvPr/>
            </p:nvSpPr>
            <p:spPr>
              <a:xfrm>
                <a:off x="2982" y="2490"/>
                <a:ext cx="142"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2" name="Google Shape;1292;p9"/>
              <p:cNvSpPr txBox="1"/>
              <p:nvPr/>
            </p:nvSpPr>
            <p:spPr>
              <a:xfrm>
                <a:off x="2958"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y</a:t>
                </a:r>
                <a:endParaRPr b="0" i="0" sz="1800" u="none" cap="none" strike="noStrike">
                  <a:solidFill>
                    <a:srgbClr val="000000"/>
                  </a:solidFill>
                  <a:latin typeface="Arial"/>
                  <a:ea typeface="Arial"/>
                  <a:cs typeface="Arial"/>
                  <a:sym typeface="Arial"/>
                </a:endParaRPr>
              </a:p>
            </p:txBody>
          </p:sp>
        </p:grpSp>
        <p:grpSp>
          <p:nvGrpSpPr>
            <p:cNvPr id="1293" name="Google Shape;1293;p9"/>
            <p:cNvGrpSpPr/>
            <p:nvPr/>
          </p:nvGrpSpPr>
          <p:grpSpPr>
            <a:xfrm>
              <a:off x="3772" y="2095"/>
              <a:ext cx="299" cy="300"/>
              <a:chOff x="2951" y="2395"/>
              <a:chExt cx="300" cy="300"/>
            </a:xfrm>
          </p:grpSpPr>
          <p:sp>
            <p:nvSpPr>
              <p:cNvPr id="1294" name="Google Shape;1294;p9"/>
              <p:cNvSpPr/>
              <p:nvPr/>
            </p:nvSpPr>
            <p:spPr>
              <a:xfrm>
                <a:off x="2982" y="2490"/>
                <a:ext cx="144"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5" name="Google Shape;1295;p9"/>
              <p:cNvSpPr txBox="1"/>
              <p:nvPr/>
            </p:nvSpPr>
            <p:spPr>
              <a:xfrm>
                <a:off x="2951" y="239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x</a:t>
                </a:r>
                <a:endParaRPr sz="1100"/>
              </a:p>
            </p:txBody>
          </p:sp>
        </p:grpSp>
        <p:grpSp>
          <p:nvGrpSpPr>
            <p:cNvPr id="1296" name="Google Shape;1296;p9"/>
            <p:cNvGrpSpPr/>
            <p:nvPr/>
          </p:nvGrpSpPr>
          <p:grpSpPr>
            <a:xfrm>
              <a:off x="4438" y="1438"/>
              <a:ext cx="296" cy="300"/>
              <a:chOff x="2941" y="2425"/>
              <a:chExt cx="300" cy="300"/>
            </a:xfrm>
          </p:grpSpPr>
          <p:sp>
            <p:nvSpPr>
              <p:cNvPr id="1297" name="Google Shape;1297;p9"/>
              <p:cNvSpPr/>
              <p:nvPr/>
            </p:nvSpPr>
            <p:spPr>
              <a:xfrm>
                <a:off x="2982" y="2490"/>
                <a:ext cx="146"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8" name="Google Shape;1298;p9"/>
              <p:cNvSpPr txBox="1"/>
              <p:nvPr/>
            </p:nvSpPr>
            <p:spPr>
              <a:xfrm>
                <a:off x="2941"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w</a:t>
                </a:r>
                <a:endParaRPr b="0" i="0" sz="1800" u="none" cap="none" strike="noStrike">
                  <a:solidFill>
                    <a:srgbClr val="000000"/>
                  </a:solidFill>
                  <a:latin typeface="Arial"/>
                  <a:ea typeface="Arial"/>
                  <a:cs typeface="Arial"/>
                  <a:sym typeface="Arial"/>
                </a:endParaRPr>
              </a:p>
            </p:txBody>
          </p:sp>
        </p:grpSp>
        <p:grpSp>
          <p:nvGrpSpPr>
            <p:cNvPr id="1299" name="Google Shape;1299;p9"/>
            <p:cNvGrpSpPr/>
            <p:nvPr/>
          </p:nvGrpSpPr>
          <p:grpSpPr>
            <a:xfrm>
              <a:off x="3771" y="1438"/>
              <a:ext cx="295" cy="300"/>
              <a:chOff x="2958" y="2425"/>
              <a:chExt cx="300" cy="300"/>
            </a:xfrm>
          </p:grpSpPr>
          <p:sp>
            <p:nvSpPr>
              <p:cNvPr id="1300" name="Google Shape;1300;p9"/>
              <p:cNvSpPr/>
              <p:nvPr/>
            </p:nvSpPr>
            <p:spPr>
              <a:xfrm>
                <a:off x="2982" y="2490"/>
                <a:ext cx="142"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1" name="Google Shape;1301;p9"/>
              <p:cNvSpPr txBox="1"/>
              <p:nvPr/>
            </p:nvSpPr>
            <p:spPr>
              <a:xfrm>
                <a:off x="2958" y="242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v</a:t>
                </a:r>
                <a:endParaRPr b="0" i="0" sz="1800" u="none" cap="none" strike="noStrike">
                  <a:solidFill>
                    <a:srgbClr val="000000"/>
                  </a:solidFill>
                  <a:latin typeface="Arial"/>
                  <a:ea typeface="Arial"/>
                  <a:cs typeface="Arial"/>
                  <a:sym typeface="Arial"/>
                </a:endParaRPr>
              </a:p>
            </p:txBody>
          </p:sp>
        </p:grpSp>
        <p:grpSp>
          <p:nvGrpSpPr>
            <p:cNvPr id="1302" name="Google Shape;1302;p9"/>
            <p:cNvGrpSpPr/>
            <p:nvPr/>
          </p:nvGrpSpPr>
          <p:grpSpPr>
            <a:xfrm>
              <a:off x="5025" y="1756"/>
              <a:ext cx="297" cy="300"/>
              <a:chOff x="2949" y="2395"/>
              <a:chExt cx="300" cy="300"/>
            </a:xfrm>
          </p:grpSpPr>
          <p:sp>
            <p:nvSpPr>
              <p:cNvPr id="1303" name="Google Shape;1303;p9"/>
              <p:cNvSpPr/>
              <p:nvPr/>
            </p:nvSpPr>
            <p:spPr>
              <a:xfrm>
                <a:off x="2982" y="2490"/>
                <a:ext cx="142" cy="132"/>
              </a:xfrm>
              <a:prstGeom prst="rect">
                <a:avLst/>
              </a:prstGeom>
              <a:solidFill>
                <a:srgbClr val="CCCC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4" name="Google Shape;1304;p9"/>
              <p:cNvSpPr txBox="1"/>
              <p:nvPr/>
            </p:nvSpPr>
            <p:spPr>
              <a:xfrm>
                <a:off x="2949" y="239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z</a:t>
                </a:r>
                <a:endParaRPr sz="1100"/>
              </a:p>
            </p:txBody>
          </p:sp>
        </p:grpSp>
        <p:sp>
          <p:nvSpPr>
            <p:cNvPr id="1305" name="Google Shape;1305;p9"/>
            <p:cNvSpPr txBox="1"/>
            <p:nvPr/>
          </p:nvSpPr>
          <p:spPr>
            <a:xfrm>
              <a:off x="3493" y="1568"/>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a:t>
              </a:r>
              <a:endParaRPr b="0" i="0" sz="1800" u="none" cap="none" strike="noStrike">
                <a:solidFill>
                  <a:srgbClr val="000000"/>
                </a:solidFill>
                <a:latin typeface="Arial"/>
                <a:ea typeface="Arial"/>
                <a:cs typeface="Arial"/>
                <a:sym typeface="Arial"/>
              </a:endParaRPr>
            </a:p>
          </p:txBody>
        </p:sp>
        <p:sp>
          <p:nvSpPr>
            <p:cNvPr id="1306" name="Google Shape;1306;p9"/>
            <p:cNvSpPr txBox="1"/>
            <p:nvPr/>
          </p:nvSpPr>
          <p:spPr>
            <a:xfrm>
              <a:off x="3841" y="1787"/>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a:t>
              </a:r>
              <a:endParaRPr b="0" i="0" sz="1800" u="none" cap="none" strike="noStrike">
                <a:solidFill>
                  <a:srgbClr val="000000"/>
                </a:solidFill>
                <a:latin typeface="Arial"/>
                <a:ea typeface="Arial"/>
                <a:cs typeface="Arial"/>
                <a:sym typeface="Arial"/>
              </a:endParaRPr>
            </a:p>
          </p:txBody>
        </p:sp>
        <p:sp>
          <p:nvSpPr>
            <p:cNvPr id="1307" name="Google Shape;1307;p9"/>
            <p:cNvSpPr txBox="1"/>
            <p:nvPr/>
          </p:nvSpPr>
          <p:spPr>
            <a:xfrm>
              <a:off x="3406" y="2000"/>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a:t>
              </a:r>
              <a:endParaRPr b="0" i="0" sz="1800" u="none" cap="none" strike="noStrike">
                <a:solidFill>
                  <a:srgbClr val="000000"/>
                </a:solidFill>
                <a:latin typeface="Arial"/>
                <a:ea typeface="Arial"/>
                <a:cs typeface="Arial"/>
                <a:sym typeface="Arial"/>
              </a:endParaRPr>
            </a:p>
          </p:txBody>
        </p:sp>
        <p:sp>
          <p:nvSpPr>
            <p:cNvPr id="1308" name="Google Shape;1308;p9"/>
            <p:cNvSpPr txBox="1"/>
            <p:nvPr/>
          </p:nvSpPr>
          <p:spPr>
            <a:xfrm>
              <a:off x="4225" y="1880"/>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a:t>
              </a:r>
              <a:endParaRPr b="0" i="0" sz="1800" u="none" cap="none" strike="noStrike">
                <a:solidFill>
                  <a:srgbClr val="000000"/>
                </a:solidFill>
                <a:latin typeface="Arial"/>
                <a:ea typeface="Arial"/>
                <a:cs typeface="Arial"/>
                <a:sym typeface="Arial"/>
              </a:endParaRPr>
            </a:p>
          </p:txBody>
        </p:sp>
        <p:sp>
          <p:nvSpPr>
            <p:cNvPr id="1309" name="Google Shape;1309;p9"/>
            <p:cNvSpPr txBox="1"/>
            <p:nvPr/>
          </p:nvSpPr>
          <p:spPr>
            <a:xfrm>
              <a:off x="4162" y="2234"/>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a:t>
              </a:r>
              <a:endParaRPr b="0" i="0" sz="1800" u="none" cap="none" strike="noStrike">
                <a:solidFill>
                  <a:srgbClr val="000000"/>
                </a:solidFill>
                <a:latin typeface="Arial"/>
                <a:ea typeface="Arial"/>
                <a:cs typeface="Arial"/>
                <a:sym typeface="Arial"/>
              </a:endParaRPr>
            </a:p>
          </p:txBody>
        </p:sp>
        <p:sp>
          <p:nvSpPr>
            <p:cNvPr id="1310" name="Google Shape;1310;p9"/>
            <p:cNvSpPr txBox="1"/>
            <p:nvPr/>
          </p:nvSpPr>
          <p:spPr>
            <a:xfrm>
              <a:off x="4522" y="180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a:t>
              </a:r>
              <a:endParaRPr b="0" i="0" sz="1800" u="none" cap="none" strike="noStrike">
                <a:solidFill>
                  <a:srgbClr val="000000"/>
                </a:solidFill>
                <a:latin typeface="Arial"/>
                <a:ea typeface="Arial"/>
                <a:cs typeface="Arial"/>
                <a:sym typeface="Arial"/>
              </a:endParaRPr>
            </a:p>
          </p:txBody>
        </p:sp>
        <p:sp>
          <p:nvSpPr>
            <p:cNvPr id="1311" name="Google Shape;1311;p9"/>
            <p:cNvSpPr txBox="1"/>
            <p:nvPr/>
          </p:nvSpPr>
          <p:spPr>
            <a:xfrm>
              <a:off x="4882" y="2069"/>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a:t>
              </a:r>
              <a:endParaRPr b="0" i="0" sz="1800" u="none" cap="none" strike="noStrike">
                <a:solidFill>
                  <a:srgbClr val="000000"/>
                </a:solidFill>
                <a:latin typeface="Arial"/>
                <a:ea typeface="Arial"/>
                <a:cs typeface="Arial"/>
                <a:sym typeface="Arial"/>
              </a:endParaRPr>
            </a:p>
          </p:txBody>
        </p:sp>
        <p:sp>
          <p:nvSpPr>
            <p:cNvPr id="1312" name="Google Shape;1312;p9"/>
            <p:cNvSpPr txBox="1"/>
            <p:nvPr/>
          </p:nvSpPr>
          <p:spPr>
            <a:xfrm>
              <a:off x="4855" y="1532"/>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5</a:t>
              </a:r>
              <a:endParaRPr b="0" i="0" sz="1800" u="none" cap="none" strike="noStrike">
                <a:solidFill>
                  <a:srgbClr val="000000"/>
                </a:solidFill>
                <a:latin typeface="Arial"/>
                <a:ea typeface="Arial"/>
                <a:cs typeface="Arial"/>
                <a:sym typeface="Arial"/>
              </a:endParaRPr>
            </a:p>
          </p:txBody>
        </p:sp>
        <p:sp>
          <p:nvSpPr>
            <p:cNvPr id="1313" name="Google Shape;1313;p9"/>
            <p:cNvSpPr txBox="1"/>
            <p:nvPr/>
          </p:nvSpPr>
          <p:spPr>
            <a:xfrm>
              <a:off x="4120" y="1382"/>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a:t>
              </a:r>
              <a:endParaRPr b="0" i="0" sz="1800" u="none" cap="none" strike="noStrike">
                <a:solidFill>
                  <a:srgbClr val="000000"/>
                </a:solidFill>
                <a:latin typeface="Arial"/>
                <a:ea typeface="Arial"/>
                <a:cs typeface="Arial"/>
                <a:sym typeface="Arial"/>
              </a:endParaRPr>
            </a:p>
          </p:txBody>
        </p:sp>
        <p:sp>
          <p:nvSpPr>
            <p:cNvPr id="1314" name="Google Shape;1314;p9"/>
            <p:cNvSpPr txBox="1"/>
            <p:nvPr/>
          </p:nvSpPr>
          <p:spPr>
            <a:xfrm>
              <a:off x="3769" y="1115"/>
              <a:ext cx="300" cy="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5</a:t>
              </a:r>
              <a:endParaRPr b="0" i="0" sz="1800" u="none" cap="none" strike="noStrike">
                <a:solidFill>
                  <a:srgbClr val="000000"/>
                </a:solidFill>
                <a:latin typeface="Arial"/>
                <a:ea typeface="Arial"/>
                <a:cs typeface="Arial"/>
                <a:sym typeface="Arial"/>
              </a:endParaRPr>
            </a:p>
          </p:txBody>
        </p:sp>
      </p:grpSp>
      <p:sp>
        <p:nvSpPr>
          <p:cNvPr id="1315" name="Google Shape;1315;p9"/>
          <p:cNvSpPr txBox="1"/>
          <p:nvPr/>
        </p:nvSpPr>
        <p:spPr>
          <a:xfrm>
            <a:off x="1058813" y="2923556"/>
            <a:ext cx="2189100" cy="684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lang="en-US" sz="2000" u="none" cap="none" strike="noStrike">
                <a:solidFill>
                  <a:schemeClr val="dk1"/>
                </a:solidFill>
                <a:latin typeface="Arial"/>
                <a:ea typeface="Arial"/>
                <a:cs typeface="Arial"/>
                <a:sym typeface="Arial"/>
              </a:rPr>
              <a:t>graph: G = (N,E)</a:t>
            </a:r>
            <a:endParaRPr sz="2000"/>
          </a:p>
          <a:p>
            <a:pPr indent="0" lvl="0" marL="0" marR="0" rtl="0" algn="l">
              <a:spcBef>
                <a:spcPts val="0"/>
              </a:spcBef>
              <a:spcAft>
                <a:spcPts val="0"/>
              </a:spcAft>
              <a:buNone/>
            </a:pPr>
            <a:r>
              <a:t/>
            </a:r>
            <a:endParaRPr b="0" sz="2000" u="none" cap="none" strike="noStrike">
              <a:solidFill>
                <a:schemeClr val="dk1"/>
              </a:solidFill>
              <a:latin typeface="Arial"/>
              <a:ea typeface="Arial"/>
              <a:cs typeface="Arial"/>
              <a:sym typeface="Arial"/>
            </a:endParaRPr>
          </a:p>
        </p:txBody>
      </p:sp>
      <p:sp>
        <p:nvSpPr>
          <p:cNvPr id="1316" name="Google Shape;1316;p9"/>
          <p:cNvSpPr txBox="1"/>
          <p:nvPr/>
        </p:nvSpPr>
        <p:spPr>
          <a:xfrm>
            <a:off x="4092679" y="833284"/>
            <a:ext cx="4413600" cy="2839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lang="en-US" sz="2000" u="none" cap="none" strike="noStrike">
                <a:solidFill>
                  <a:schemeClr val="dk1"/>
                </a:solidFill>
                <a:latin typeface="Arial"/>
                <a:ea typeface="Arial"/>
                <a:cs typeface="Arial"/>
                <a:sym typeface="Arial"/>
              </a:rPr>
              <a:t>c</a:t>
            </a:r>
            <a:r>
              <a:rPr b="0" baseline="-25000" lang="en-US" sz="2000" u="none" cap="none" strike="noStrike">
                <a:solidFill>
                  <a:schemeClr val="dk1"/>
                </a:solidFill>
                <a:latin typeface="Arial"/>
                <a:ea typeface="Arial"/>
                <a:cs typeface="Arial"/>
                <a:sym typeface="Arial"/>
              </a:rPr>
              <a:t>a,b</a:t>
            </a:r>
            <a:r>
              <a:rPr b="0" lang="en-US" sz="2000" u="none" cap="none" strike="noStrike">
                <a:solidFill>
                  <a:schemeClr val="dk1"/>
                </a:solidFill>
                <a:latin typeface="Arial"/>
                <a:ea typeface="Arial"/>
                <a:cs typeface="Arial"/>
                <a:sym typeface="Arial"/>
              </a:rPr>
              <a:t>: cost of </a:t>
            </a:r>
            <a:r>
              <a:rPr b="0" lang="en-US" sz="2000" u="none" cap="none" strike="noStrike">
                <a:solidFill>
                  <a:srgbClr val="0000A8"/>
                </a:solidFill>
                <a:latin typeface="Arial"/>
                <a:ea typeface="Arial"/>
                <a:cs typeface="Arial"/>
                <a:sym typeface="Arial"/>
              </a:rPr>
              <a:t>direct</a:t>
            </a:r>
            <a:r>
              <a:rPr b="0" lang="en-US" sz="2000" u="none" cap="none" strike="noStrike">
                <a:solidFill>
                  <a:schemeClr val="dk1"/>
                </a:solidFill>
                <a:latin typeface="Arial"/>
                <a:ea typeface="Arial"/>
                <a:cs typeface="Arial"/>
                <a:sym typeface="Arial"/>
              </a:rPr>
              <a:t> link connecting a and b</a:t>
            </a:r>
            <a:endParaRPr sz="2000"/>
          </a:p>
          <a:p>
            <a:pPr indent="0" lvl="0" marL="0" marR="0" rtl="0" algn="l">
              <a:spcBef>
                <a:spcPts val="0"/>
              </a:spcBef>
              <a:spcAft>
                <a:spcPts val="0"/>
              </a:spcAft>
              <a:buNone/>
            </a:pPr>
            <a:r>
              <a:rPr lang="en-US" sz="2000">
                <a:solidFill>
                  <a:schemeClr val="dk1"/>
                </a:solidFill>
                <a:latin typeface="Arial"/>
                <a:ea typeface="Arial"/>
                <a:cs typeface="Arial"/>
                <a:sym typeface="Arial"/>
              </a:rPr>
              <a:t>             e.g., c</a:t>
            </a:r>
            <a:r>
              <a:rPr baseline="-25000" lang="en-US" sz="2000">
                <a:solidFill>
                  <a:schemeClr val="dk1"/>
                </a:solidFill>
                <a:latin typeface="Arial"/>
                <a:ea typeface="Arial"/>
                <a:cs typeface="Arial"/>
                <a:sym typeface="Arial"/>
              </a:rPr>
              <a:t>w,z </a:t>
            </a:r>
            <a:r>
              <a:rPr lang="en-US" sz="2000">
                <a:solidFill>
                  <a:schemeClr val="dk1"/>
                </a:solidFill>
                <a:latin typeface="Arial"/>
                <a:ea typeface="Arial"/>
                <a:cs typeface="Arial"/>
                <a:sym typeface="Arial"/>
              </a:rPr>
              <a:t>= 5, c</a:t>
            </a:r>
            <a:r>
              <a:rPr baseline="-25000" lang="en-US" sz="2000">
                <a:solidFill>
                  <a:schemeClr val="dk1"/>
                </a:solidFill>
                <a:latin typeface="Arial"/>
                <a:ea typeface="Arial"/>
                <a:cs typeface="Arial"/>
                <a:sym typeface="Arial"/>
              </a:rPr>
              <a:t>u,z </a:t>
            </a:r>
            <a:r>
              <a:rPr lang="en-US" sz="2000">
                <a:solidFill>
                  <a:schemeClr val="dk1"/>
                </a:solidFill>
                <a:latin typeface="Arial"/>
                <a:ea typeface="Arial"/>
                <a:cs typeface="Arial"/>
                <a:sym typeface="Arial"/>
              </a:rPr>
              <a:t>= ∞</a:t>
            </a:r>
            <a:endParaRPr sz="2000">
              <a:solidFill>
                <a:schemeClr val="dk1"/>
              </a:solidFill>
              <a:latin typeface="Arial"/>
              <a:ea typeface="Arial"/>
              <a:cs typeface="Arial"/>
              <a:sym typeface="Arial"/>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1" marL="596900" marR="0" rtl="0" algn="l">
              <a:spcBef>
                <a:spcPts val="0"/>
              </a:spcBef>
              <a:spcAft>
                <a:spcPts val="0"/>
              </a:spcAft>
              <a:buNone/>
            </a:pPr>
            <a:r>
              <a:rPr b="0" lang="en-US" sz="2000" u="none" cap="none" strike="noStrike">
                <a:solidFill>
                  <a:schemeClr val="dk1"/>
                </a:solidFill>
                <a:latin typeface="Arial"/>
                <a:ea typeface="Arial"/>
                <a:cs typeface="Arial"/>
                <a:sym typeface="Arial"/>
              </a:rPr>
              <a:t>cost defined by network operator: could always be 1, or inversely related to bandwidth, or inversely related to congestion</a:t>
            </a:r>
            <a:endParaRPr sz="2000"/>
          </a:p>
        </p:txBody>
      </p:sp>
      <p:sp>
        <p:nvSpPr>
          <p:cNvPr id="1317" name="Google Shape;1317;p9"/>
          <p:cNvSpPr txBox="1"/>
          <p:nvPr/>
        </p:nvSpPr>
        <p:spPr>
          <a:xfrm>
            <a:off x="85725" y="3715350"/>
            <a:ext cx="4459500" cy="377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lang="en-US" sz="2000" u="none">
                <a:solidFill>
                  <a:schemeClr val="dk1"/>
                </a:solidFill>
                <a:latin typeface="Arial"/>
                <a:ea typeface="Arial"/>
                <a:cs typeface="Arial"/>
                <a:sym typeface="Arial"/>
              </a:rPr>
              <a:t>N: set of routers = { u, v, w, x, y, z }</a:t>
            </a:r>
            <a:endParaRPr sz="2000"/>
          </a:p>
        </p:txBody>
      </p:sp>
      <p:sp>
        <p:nvSpPr>
          <p:cNvPr id="1318" name="Google Shape;1318;p9"/>
          <p:cNvSpPr txBox="1"/>
          <p:nvPr/>
        </p:nvSpPr>
        <p:spPr>
          <a:xfrm>
            <a:off x="85725" y="4112779"/>
            <a:ext cx="7557000" cy="684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lang="en-US" sz="2000" u="none">
                <a:solidFill>
                  <a:schemeClr val="dk1"/>
                </a:solidFill>
                <a:latin typeface="Arial"/>
                <a:ea typeface="Arial"/>
                <a:cs typeface="Arial"/>
                <a:sym typeface="Arial"/>
              </a:rPr>
              <a:t>E: set of links ={ (u,v), (u,x), (v,x), (v,w), (x,w), (x,y), (w,y), (w,z), (y,z) }</a:t>
            </a:r>
            <a:endParaRPr b="0" sz="2000" u="none">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7"/>
                                        </p:tgtEl>
                                        <p:attrNameLst>
                                          <p:attrName>style.visibility</p:attrName>
                                        </p:attrNameLst>
                                      </p:cBhvr>
                                      <p:to>
                                        <p:strVal val="visible"/>
                                      </p:to>
                                    </p:set>
                                    <p:animEffect filter="fade" transition="in">
                                      <p:cBhvr>
                                        <p:cTn dur="500"/>
                                        <p:tgtEl>
                                          <p:spTgt spid="13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8"/>
                                        </p:tgtEl>
                                        <p:attrNameLst>
                                          <p:attrName>style.visibility</p:attrName>
                                        </p:attrNameLst>
                                      </p:cBhvr>
                                      <p:to>
                                        <p:strVal val="visible"/>
                                      </p:to>
                                    </p:set>
                                    <p:animEffect filter="fade" transition="in">
                                      <p:cBhvr>
                                        <p:cTn dur="500"/>
                                        <p:tgtEl>
                                          <p:spTgt spid="13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6"/>
                                        </p:tgtEl>
                                        <p:attrNameLst>
                                          <p:attrName>style.visibility</p:attrName>
                                        </p:attrNameLst>
                                      </p:cBhvr>
                                      <p:to>
                                        <p:strVal val="visible"/>
                                      </p:to>
                                    </p:set>
                                    <p:animEffect filter="fade" transition="in">
                                      <p:cBhvr>
                                        <p:cTn dur="500"/>
                                        <p:tgtEl>
                                          <p:spTgt spid="13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79" name="Shape 9979"/>
        <p:cNvGrpSpPr/>
        <p:nvPr/>
      </p:nvGrpSpPr>
      <p:grpSpPr>
        <a:xfrm>
          <a:off x="0" y="0"/>
          <a:ext cx="0" cy="0"/>
          <a:chOff x="0" y="0"/>
          <a:chExt cx="0" cy="0"/>
        </a:xfrm>
      </p:grpSpPr>
      <p:sp>
        <p:nvSpPr>
          <p:cNvPr id="9980" name="Google Shape;9980;p90"/>
          <p:cNvSpPr txBox="1"/>
          <p:nvPr>
            <p:ph type="title"/>
          </p:nvPr>
        </p:nvSpPr>
        <p:spPr>
          <a:xfrm>
            <a:off x="-10582" y="140794"/>
            <a:ext cx="7886700" cy="6711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0000A3"/>
              </a:buClr>
              <a:buSzPts val="3300"/>
              <a:buFont typeface="Arial"/>
              <a:buNone/>
            </a:pPr>
            <a:r>
              <a:rPr lang="en-US" sz="3000"/>
              <a:t>Επίπεδο Δικτύου: “επίπεδο ελέγχου” roadmap</a:t>
            </a:r>
            <a:endParaRPr sz="3000"/>
          </a:p>
        </p:txBody>
      </p:sp>
      <p:pic>
        <p:nvPicPr>
          <p:cNvPr descr="A train crossing a bridge over a body of water&#10;&#10;Description automatically generated" id="9981" name="Google Shape;9981;p90"/>
          <p:cNvPicPr preferRelativeResize="0"/>
          <p:nvPr/>
        </p:nvPicPr>
        <p:blipFill rotWithShape="1">
          <a:blip r:embed="rId3">
            <a:alphaModFix/>
          </a:blip>
          <a:srcRect b="0" l="0" r="0" t="0"/>
          <a:stretch/>
        </p:blipFill>
        <p:spPr>
          <a:xfrm>
            <a:off x="5401866" y="1034397"/>
            <a:ext cx="2326736" cy="1745052"/>
          </a:xfrm>
          <a:prstGeom prst="rect">
            <a:avLst/>
          </a:prstGeom>
          <a:noFill/>
          <a:ln>
            <a:noFill/>
          </a:ln>
        </p:spPr>
      </p:pic>
      <p:sp>
        <p:nvSpPr>
          <p:cNvPr id="9982" name="Google Shape;9982;p90"/>
          <p:cNvSpPr txBox="1"/>
          <p:nvPr/>
        </p:nvSpPr>
        <p:spPr>
          <a:xfrm>
            <a:off x="5071256" y="3108423"/>
            <a:ext cx="3799800" cy="1598100"/>
          </a:xfrm>
          <a:prstGeom prst="rect">
            <a:avLst/>
          </a:prstGeom>
          <a:noFill/>
          <a:ln>
            <a:noFill/>
          </a:ln>
        </p:spPr>
        <p:txBody>
          <a:bodyPr anchorCtr="0" anchor="t" bIns="34275" lIns="68575" spcFirstLastPara="1" rIns="68575" wrap="square" tIns="34275">
            <a:normAutofit/>
          </a:bodyPr>
          <a:lstStyle/>
          <a:p>
            <a:pPr indent="-203200" lvl="0" marL="304800" rtl="0" algn="l">
              <a:lnSpc>
                <a:spcPct val="90000"/>
              </a:lnSpc>
              <a:spcBef>
                <a:spcPts val="0"/>
              </a:spcBef>
              <a:spcAft>
                <a:spcPts val="0"/>
              </a:spcAft>
              <a:buClr>
                <a:srgbClr val="0000A3"/>
              </a:buClr>
              <a:buSzPts val="2200"/>
              <a:buFont typeface="Noto Sans Symbols"/>
              <a:buChar char="▪"/>
            </a:pPr>
            <a:r>
              <a:rPr lang="en-US" sz="2200">
                <a:solidFill>
                  <a:schemeClr val="dk1"/>
                </a:solidFill>
              </a:rPr>
              <a:t>Διαχείριση δικτύου, διαμόρφωση</a:t>
            </a:r>
            <a:endParaRPr sz="2200">
              <a:solidFill>
                <a:schemeClr val="dk1"/>
              </a:solidFill>
            </a:endParaRPr>
          </a:p>
          <a:p>
            <a:pPr indent="-177800" lvl="1" marL="520700" rtl="0" algn="l">
              <a:lnSpc>
                <a:spcPct val="90000"/>
              </a:lnSpc>
              <a:spcBef>
                <a:spcPts val="400"/>
              </a:spcBef>
              <a:spcAft>
                <a:spcPts val="0"/>
              </a:spcAft>
              <a:buClr>
                <a:srgbClr val="0000A8"/>
              </a:buClr>
              <a:buSzPts val="2200"/>
              <a:buChar char="•"/>
            </a:pPr>
            <a:r>
              <a:rPr lang="en-US" sz="2200">
                <a:solidFill>
                  <a:schemeClr val="dk1"/>
                </a:solidFill>
              </a:rPr>
              <a:t>SNMP</a:t>
            </a:r>
            <a:endParaRPr sz="2200">
              <a:solidFill>
                <a:schemeClr val="dk1"/>
              </a:solidFill>
            </a:endParaRPr>
          </a:p>
          <a:p>
            <a:pPr indent="-177800" lvl="1" marL="520700" rtl="0" algn="l">
              <a:lnSpc>
                <a:spcPct val="90000"/>
              </a:lnSpc>
              <a:spcBef>
                <a:spcPts val="400"/>
              </a:spcBef>
              <a:spcAft>
                <a:spcPts val="0"/>
              </a:spcAft>
              <a:buClr>
                <a:srgbClr val="0000A8"/>
              </a:buClr>
              <a:buSzPts val="2200"/>
              <a:buChar char="•"/>
            </a:pPr>
            <a:r>
              <a:rPr lang="en-US" sz="2200">
                <a:solidFill>
                  <a:schemeClr val="dk1"/>
                </a:solidFill>
              </a:rPr>
              <a:t>NETCONF/YANG</a:t>
            </a:r>
            <a:endParaRPr sz="2200">
              <a:solidFill>
                <a:schemeClr val="dk1"/>
              </a:solidFill>
            </a:endParaRPr>
          </a:p>
        </p:txBody>
      </p:sp>
      <p:sp>
        <p:nvSpPr>
          <p:cNvPr id="9983" name="Google Shape;9983;p90"/>
          <p:cNvSpPr txBox="1"/>
          <p:nvPr/>
        </p:nvSpPr>
        <p:spPr>
          <a:xfrm>
            <a:off x="9642" y="1021211"/>
            <a:ext cx="4179000" cy="3779400"/>
          </a:xfrm>
          <a:prstGeom prst="rect">
            <a:avLst/>
          </a:prstGeom>
          <a:noFill/>
          <a:ln>
            <a:noFill/>
          </a:ln>
        </p:spPr>
        <p:txBody>
          <a:bodyPr anchorCtr="0" anchor="t" bIns="34275" lIns="68575" spcFirstLastPara="1" rIns="68575" wrap="square" tIns="34275">
            <a:noAutofit/>
          </a:bodyPr>
          <a:lstStyle/>
          <a:p>
            <a:pPr indent="-203200" lvl="0" marL="215900" rtl="0" algn="l">
              <a:lnSpc>
                <a:spcPct val="90000"/>
              </a:lnSpc>
              <a:spcBef>
                <a:spcPts val="0"/>
              </a:spcBef>
              <a:spcAft>
                <a:spcPts val="0"/>
              </a:spcAft>
              <a:buClr>
                <a:schemeClr val="lt2"/>
              </a:buClr>
              <a:buSzPts val="2600"/>
              <a:buFont typeface="Noto Sans Symbols"/>
              <a:buChar char="▪"/>
            </a:pPr>
            <a:r>
              <a:rPr lang="en-US" sz="2600">
                <a:solidFill>
                  <a:schemeClr val="lt2"/>
                </a:solidFill>
              </a:rPr>
              <a:t>εισαγωγή</a:t>
            </a:r>
            <a:endParaRPr sz="1000">
              <a:solidFill>
                <a:schemeClr val="lt2"/>
              </a:solidFill>
            </a:endParaRPr>
          </a:p>
          <a:p>
            <a:pPr indent="-196850" lvl="0" marL="215900" rtl="0" algn="l">
              <a:lnSpc>
                <a:spcPct val="90000"/>
              </a:lnSpc>
              <a:spcBef>
                <a:spcPts val="500"/>
              </a:spcBef>
              <a:spcAft>
                <a:spcPts val="0"/>
              </a:spcAft>
              <a:buClr>
                <a:schemeClr val="lt2"/>
              </a:buClr>
              <a:buSzPts val="2300"/>
              <a:buFont typeface="Noto Sans Symbols"/>
              <a:buChar char="▪"/>
            </a:pPr>
            <a:r>
              <a:rPr lang="en-US" sz="2300">
                <a:solidFill>
                  <a:schemeClr val="lt2"/>
                </a:solidFill>
              </a:rPr>
              <a:t>αλγόριθμοι δρομολόγησης</a:t>
            </a:r>
            <a:endParaRPr sz="1000">
              <a:solidFill>
                <a:schemeClr val="lt2"/>
              </a:solidFill>
            </a:endParaRPr>
          </a:p>
          <a:p>
            <a:pPr indent="-209550" lvl="0" marL="215900" rtl="0" algn="l">
              <a:lnSpc>
                <a:spcPct val="90000"/>
              </a:lnSpc>
              <a:spcBef>
                <a:spcPts val="500"/>
              </a:spcBef>
              <a:spcAft>
                <a:spcPts val="0"/>
              </a:spcAft>
              <a:buClr>
                <a:schemeClr val="lt2"/>
              </a:buClr>
              <a:buSzPts val="2300"/>
              <a:buFont typeface="Noto Sans Symbols"/>
              <a:buChar char="▪"/>
            </a:pPr>
            <a:r>
              <a:rPr lang="en-US" sz="2300">
                <a:solidFill>
                  <a:schemeClr val="lt2"/>
                </a:solidFill>
              </a:rPr>
              <a:t>δρομολόγηση ενδο-αυτόνομου συστήματος: OSPF</a:t>
            </a:r>
            <a:endParaRPr sz="1000">
              <a:solidFill>
                <a:schemeClr val="lt2"/>
              </a:solidFill>
            </a:endParaRPr>
          </a:p>
          <a:p>
            <a:pPr indent="-209550" lvl="0" marL="215900" rtl="0" algn="l">
              <a:lnSpc>
                <a:spcPct val="90000"/>
              </a:lnSpc>
              <a:spcBef>
                <a:spcPts val="500"/>
              </a:spcBef>
              <a:spcAft>
                <a:spcPts val="0"/>
              </a:spcAft>
              <a:buClr>
                <a:schemeClr val="lt2"/>
              </a:buClr>
              <a:buSzPts val="2300"/>
              <a:buFont typeface="Noto Sans Symbols"/>
              <a:buChar char="▪"/>
            </a:pPr>
            <a:r>
              <a:rPr lang="en-US" sz="2300">
                <a:solidFill>
                  <a:schemeClr val="lt2"/>
                </a:solidFill>
              </a:rPr>
              <a:t>δρομολόγηση ανάμεσα σε ISP: BGP</a:t>
            </a:r>
            <a:endParaRPr sz="1000">
              <a:solidFill>
                <a:schemeClr val="lt2"/>
              </a:solidFill>
            </a:endParaRPr>
          </a:p>
          <a:p>
            <a:pPr indent="-209550" lvl="0" marL="215900" rtl="0" algn="l">
              <a:lnSpc>
                <a:spcPct val="90000"/>
              </a:lnSpc>
              <a:spcBef>
                <a:spcPts val="500"/>
              </a:spcBef>
              <a:spcAft>
                <a:spcPts val="0"/>
              </a:spcAft>
              <a:buClr>
                <a:schemeClr val="lt2"/>
              </a:buClr>
              <a:buSzPts val="2300"/>
              <a:buFont typeface="Noto Sans Symbols"/>
              <a:buChar char="▪"/>
            </a:pPr>
            <a:r>
              <a:rPr lang="en-US" sz="2300">
                <a:solidFill>
                  <a:schemeClr val="lt2"/>
                </a:solidFill>
              </a:rPr>
              <a:t>SDN επίπεδο ελέγχου</a:t>
            </a:r>
            <a:endParaRPr sz="1000">
              <a:solidFill>
                <a:schemeClr val="lt2"/>
              </a:solidFill>
            </a:endParaRPr>
          </a:p>
          <a:p>
            <a:pPr indent="-209550" lvl="0" marL="215900" rtl="0" algn="l">
              <a:lnSpc>
                <a:spcPct val="90000"/>
              </a:lnSpc>
              <a:spcBef>
                <a:spcPts val="500"/>
              </a:spcBef>
              <a:spcAft>
                <a:spcPts val="0"/>
              </a:spcAft>
              <a:buClr>
                <a:schemeClr val="lt2"/>
              </a:buClr>
              <a:buSzPts val="2300"/>
              <a:buFont typeface="Noto Sans Symbols"/>
              <a:buChar char="▪"/>
            </a:pPr>
            <a:r>
              <a:rPr lang="en-US" sz="2300">
                <a:solidFill>
                  <a:schemeClr val="lt2"/>
                </a:solidFill>
              </a:rPr>
              <a:t>Πρωτόκολλο ελέγχου μηνυμάτων δικτύου: ICMP</a:t>
            </a:r>
            <a:endParaRPr sz="2400">
              <a:solidFill>
                <a:schemeClr val="lt2"/>
              </a:solidFill>
            </a:endParaRPr>
          </a:p>
        </p:txBody>
      </p:sp>
      <p:sp>
        <p:nvSpPr>
          <p:cNvPr id="9984" name="Google Shape;9984;p90"/>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88" name="Shape 9988"/>
        <p:cNvGrpSpPr/>
        <p:nvPr/>
      </p:nvGrpSpPr>
      <p:grpSpPr>
        <a:xfrm>
          <a:off x="0" y="0"/>
          <a:ext cx="0" cy="0"/>
          <a:chOff x="0" y="0"/>
          <a:chExt cx="0" cy="0"/>
        </a:xfrm>
      </p:grpSpPr>
      <p:sp>
        <p:nvSpPr>
          <p:cNvPr id="9989" name="Google Shape;9989;p91"/>
          <p:cNvSpPr txBox="1"/>
          <p:nvPr>
            <p:ph idx="1" type="body"/>
          </p:nvPr>
        </p:nvSpPr>
        <p:spPr>
          <a:xfrm>
            <a:off x="27956" y="1092130"/>
            <a:ext cx="7886700" cy="1672800"/>
          </a:xfrm>
          <a:prstGeom prst="rect">
            <a:avLst/>
          </a:prstGeom>
          <a:noFill/>
          <a:ln>
            <a:noFill/>
          </a:ln>
        </p:spPr>
        <p:txBody>
          <a:bodyPr anchorCtr="0" anchor="t" bIns="34275" lIns="68575" spcFirstLastPara="1" rIns="68575" wrap="square" tIns="34275">
            <a:noAutofit/>
          </a:bodyPr>
          <a:lstStyle/>
          <a:p>
            <a:pPr indent="-203200" lvl="0" marL="266700" rtl="0" algn="l">
              <a:lnSpc>
                <a:spcPct val="90000"/>
              </a:lnSpc>
              <a:spcBef>
                <a:spcPts val="0"/>
              </a:spcBef>
              <a:spcAft>
                <a:spcPts val="0"/>
              </a:spcAft>
              <a:buSzPts val="2000"/>
              <a:buChar char="▪"/>
            </a:pPr>
            <a:r>
              <a:rPr lang="en-US" sz="2000">
                <a:solidFill>
                  <a:srgbClr val="0000A8"/>
                </a:solidFill>
              </a:rPr>
              <a:t>αυτόνομα συστήματα (AS) (επίσης γνωστά ως “δίκτυα”</a:t>
            </a:r>
            <a:r>
              <a:rPr lang="en-US" sz="2000">
                <a:solidFill>
                  <a:srgbClr val="0000A8"/>
                </a:solidFill>
              </a:rPr>
              <a:t>): </a:t>
            </a:r>
            <a:r>
              <a:rPr lang="en-US" sz="2000"/>
              <a:t>1000s συστατικά αλληλεπίδρασης υλικού/λογισμικού</a:t>
            </a:r>
            <a:endParaRPr sz="2000"/>
          </a:p>
          <a:p>
            <a:pPr indent="-203200" lvl="0" marL="266700" rtl="0" algn="l">
              <a:lnSpc>
                <a:spcPct val="90000"/>
              </a:lnSpc>
              <a:spcBef>
                <a:spcPts val="800"/>
              </a:spcBef>
              <a:spcAft>
                <a:spcPts val="0"/>
              </a:spcAft>
              <a:buSzPts val="2000"/>
              <a:buChar char="▪"/>
            </a:pPr>
            <a:r>
              <a:rPr lang="en-US" sz="2000"/>
              <a:t>άλλα πολύπλοκα συστήματα απαιτούν </a:t>
            </a:r>
            <a:r>
              <a:rPr lang="en-US" sz="2000"/>
              <a:t>παρακολούθηση, διαμόρφωση, έλεγχο:</a:t>
            </a:r>
            <a:endParaRPr sz="2000"/>
          </a:p>
          <a:p>
            <a:pPr indent="-165100" lvl="1" marL="520700" rtl="0" algn="l">
              <a:lnSpc>
                <a:spcPct val="90000"/>
              </a:lnSpc>
              <a:spcBef>
                <a:spcPts val="400"/>
              </a:spcBef>
              <a:spcAft>
                <a:spcPts val="0"/>
              </a:spcAft>
              <a:buSzPts val="2000"/>
              <a:buChar char="•"/>
            </a:pPr>
            <a:r>
              <a:rPr lang="en-US" sz="2000"/>
              <a:t>αεροπλάνο </a:t>
            </a:r>
            <a:r>
              <a:rPr lang="en-US" sz="2000"/>
              <a:t>jet, πυρηνικού σταθμού ηλεκτροπαραγωγής, άλλα;</a:t>
            </a:r>
            <a:endParaRPr sz="2000"/>
          </a:p>
          <a:p>
            <a:pPr indent="-50800" lvl="0" marL="266700" rtl="0" algn="l">
              <a:lnSpc>
                <a:spcPct val="90000"/>
              </a:lnSpc>
              <a:spcBef>
                <a:spcPts val="800"/>
              </a:spcBef>
              <a:spcAft>
                <a:spcPts val="0"/>
              </a:spcAft>
              <a:buSzPts val="2100"/>
              <a:buNone/>
            </a:pPr>
            <a:r>
              <a:t/>
            </a:r>
            <a:endParaRPr sz="2000"/>
          </a:p>
        </p:txBody>
      </p:sp>
      <p:sp>
        <p:nvSpPr>
          <p:cNvPr id="9990" name="Google Shape;9990;p91"/>
          <p:cNvSpPr txBox="1"/>
          <p:nvPr>
            <p:ph type="title"/>
          </p:nvPr>
        </p:nvSpPr>
        <p:spPr>
          <a:xfrm>
            <a:off x="19050" y="262666"/>
            <a:ext cx="78867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Arial"/>
              <a:buNone/>
            </a:pPr>
            <a:r>
              <a:rPr lang="en-US" sz="3600"/>
              <a:t>Τι είναι η διαχείριση δικτύου;</a:t>
            </a:r>
            <a:endParaRPr sz="3600"/>
          </a:p>
        </p:txBody>
      </p:sp>
      <p:sp>
        <p:nvSpPr>
          <p:cNvPr id="9991" name="Google Shape;9991;p91"/>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grpSp>
        <p:nvGrpSpPr>
          <p:cNvPr id="9992" name="Google Shape;9992;p91"/>
          <p:cNvGrpSpPr/>
          <p:nvPr/>
        </p:nvGrpSpPr>
        <p:grpSpPr>
          <a:xfrm>
            <a:off x="876670" y="3039275"/>
            <a:ext cx="6411580" cy="1793250"/>
            <a:chOff x="1981694" y="4153967"/>
            <a:chExt cx="8548773" cy="2391000"/>
          </a:xfrm>
        </p:grpSpPr>
        <p:sp>
          <p:nvSpPr>
            <p:cNvPr id="9993" name="Google Shape;9993;p91"/>
            <p:cNvSpPr txBox="1"/>
            <p:nvPr/>
          </p:nvSpPr>
          <p:spPr>
            <a:xfrm>
              <a:off x="3161200" y="4153967"/>
              <a:ext cx="7360500" cy="2391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a:t>
              </a:r>
              <a:r>
                <a:rPr lang="en-US" sz="1600">
                  <a:solidFill>
                    <a:srgbClr val="000099"/>
                  </a:solidFill>
                </a:rPr>
                <a:t>Η διαχείριση δικτύου</a:t>
              </a:r>
              <a:r>
                <a:rPr lang="en-US" sz="1600">
                  <a:solidFill>
                    <a:schemeClr val="dk1"/>
                  </a:solidFill>
                  <a:latin typeface="Arial"/>
                  <a:ea typeface="Arial"/>
                  <a:cs typeface="Arial"/>
                  <a:sym typeface="Arial"/>
                </a:rPr>
                <a:t> </a:t>
              </a:r>
              <a:r>
                <a:rPr lang="en-US" sz="1600">
                  <a:solidFill>
                    <a:schemeClr val="dk1"/>
                  </a:solidFill>
                </a:rPr>
                <a:t>περιλαμβάνει την ανάπτυξη, την ολοκλήρωση και συντονισμό του υλικού, λογισμικού και ανθρώπινου στοιχείου για παρακολούθηση, δοκιμή, καταμέτρηση, παραμετροποίηση, ανάλυση, αποτίμηση και έλεγχο των πόρων δικτύου και των στοιχείων, ώστε να ικανοποιούν την λειτουργική απόδοση πραγματικού χρόνου και τις απαιτήσεις Ποιότητας Υπηρεσίας με λογικό κόστος.</a:t>
              </a:r>
              <a:r>
                <a:rPr lang="en-US" sz="1600">
                  <a:solidFill>
                    <a:schemeClr val="dk1"/>
                  </a:solidFill>
                  <a:latin typeface="Arial"/>
                  <a:ea typeface="Arial"/>
                  <a:cs typeface="Arial"/>
                  <a:sym typeface="Arial"/>
                </a:rPr>
                <a:t>" </a:t>
              </a:r>
              <a:endParaRPr sz="1600"/>
            </a:p>
          </p:txBody>
        </p:sp>
        <p:sp>
          <p:nvSpPr>
            <p:cNvPr id="9994" name="Google Shape;9994;p91"/>
            <p:cNvSpPr/>
            <p:nvPr/>
          </p:nvSpPr>
          <p:spPr>
            <a:xfrm>
              <a:off x="3169967" y="4195733"/>
              <a:ext cx="7360500" cy="2349000"/>
            </a:xfrm>
            <a:prstGeom prst="rect">
              <a:avLst/>
            </a:prstGeom>
            <a:noFill/>
            <a:ln cap="flat" cmpd="sng" w="28575">
              <a:solidFill>
                <a:srgbClr val="CC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graphicFrame>
          <p:nvGraphicFramePr>
            <p:cNvPr id="9995" name="Google Shape;9995;p91"/>
            <p:cNvGraphicFramePr/>
            <p:nvPr/>
          </p:nvGraphicFramePr>
          <p:xfrm>
            <a:off x="1981694" y="4317464"/>
            <a:ext cx="1123951" cy="1600201"/>
          </p:xfrm>
          <a:graphic>
            <a:graphicData uri="http://schemas.openxmlformats.org/presentationml/2006/ole">
              <mc:AlternateContent>
                <mc:Choice Requires="v">
                  <p:oleObj r:id="rId4" imgH="1600201" imgW="1123951" progId="MS_ClipArt_Gallery.2" spid="_x0000_s1">
                    <p:embed/>
                  </p:oleObj>
                </mc:Choice>
                <mc:Fallback>
                  <p:oleObj r:id="rId5" imgH="1600201" imgW="1123951" progId="MS_ClipArt_Gallery.2">
                    <p:embed/>
                    <p:pic>
                      <p:nvPicPr>
                        <p:cNvPr id="9995" name="Google Shape;9995;p91"/>
                        <p:cNvPicPr preferRelativeResize="0"/>
                        <p:nvPr/>
                      </p:nvPicPr>
                      <p:blipFill rotWithShape="1">
                        <a:blip r:embed="rId6">
                          <a:alphaModFix/>
                        </a:blip>
                        <a:srcRect b="0" l="0" r="0" t="0"/>
                        <a:stretch/>
                      </p:blipFill>
                      <p:spPr>
                        <a:xfrm>
                          <a:off x="1981694" y="4317464"/>
                          <a:ext cx="1123951" cy="1600201"/>
                        </a:xfrm>
                        <a:prstGeom prst="rect">
                          <a:avLst/>
                        </a:prstGeom>
                        <a:noFill/>
                        <a:ln>
                          <a:noFill/>
                        </a:ln>
                      </p:spPr>
                    </p:pic>
                  </p:oleObj>
                </mc:Fallback>
              </mc:AlternateContent>
            </a:graphicData>
          </a:graphic>
        </p:graphicFrame>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92"/>
                                        </p:tgtEl>
                                        <p:attrNameLst>
                                          <p:attrName>style.visibility</p:attrName>
                                        </p:attrNameLst>
                                      </p:cBhvr>
                                      <p:to>
                                        <p:strVal val="visible"/>
                                      </p:to>
                                    </p:set>
                                    <p:animEffect filter="fade" transition="in">
                                      <p:cBhvr>
                                        <p:cTn dur="500"/>
                                        <p:tgtEl>
                                          <p:spTgt spid="99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00" name="Shape 10000"/>
        <p:cNvGrpSpPr/>
        <p:nvPr/>
      </p:nvGrpSpPr>
      <p:grpSpPr>
        <a:xfrm>
          <a:off x="0" y="0"/>
          <a:ext cx="0" cy="0"/>
          <a:chOff x="0" y="0"/>
          <a:chExt cx="0" cy="0"/>
        </a:xfrm>
      </p:grpSpPr>
      <p:sp>
        <p:nvSpPr>
          <p:cNvPr id="10001" name="Google Shape;10001;p92"/>
          <p:cNvSpPr txBox="1"/>
          <p:nvPr>
            <p:ph type="title"/>
          </p:nvPr>
        </p:nvSpPr>
        <p:spPr>
          <a:xfrm>
            <a:off x="19050" y="110266"/>
            <a:ext cx="78867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Arial"/>
              <a:buNone/>
            </a:pPr>
            <a:r>
              <a:rPr lang="en-US" sz="3600"/>
              <a:t>Συστατικά της Διαχείρισης Δικτύου</a:t>
            </a:r>
            <a:endParaRPr sz="3600"/>
          </a:p>
        </p:txBody>
      </p:sp>
      <p:sp>
        <p:nvSpPr>
          <p:cNvPr id="10002" name="Google Shape;10002;p92"/>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
        <p:nvSpPr>
          <p:cNvPr id="10003" name="Google Shape;10003;p92"/>
          <p:cNvSpPr/>
          <p:nvPr/>
        </p:nvSpPr>
        <p:spPr>
          <a:xfrm rot="-5216636">
            <a:off x="2976285" y="2194094"/>
            <a:ext cx="3043068" cy="1839180"/>
          </a:xfrm>
          <a:custGeom>
            <a:rect b="b" l="l" r="r" t="t"/>
            <a:pathLst>
              <a:path extrusionOk="0" h="933" w="1794">
                <a:moveTo>
                  <a:pt x="6" y="483"/>
                </a:moveTo>
                <a:cubicBezTo>
                  <a:pt x="0" y="365"/>
                  <a:pt x="16" y="189"/>
                  <a:pt x="108" y="125"/>
                </a:cubicBezTo>
                <a:cubicBezTo>
                  <a:pt x="200" y="61"/>
                  <a:pt x="389" y="116"/>
                  <a:pt x="559" y="100"/>
                </a:cubicBezTo>
                <a:cubicBezTo>
                  <a:pt x="729" y="84"/>
                  <a:pt x="935" y="0"/>
                  <a:pt x="1128" y="29"/>
                </a:cubicBezTo>
                <a:cubicBezTo>
                  <a:pt x="1321" y="58"/>
                  <a:pt x="1638" y="142"/>
                  <a:pt x="1716" y="275"/>
                </a:cubicBezTo>
                <a:cubicBezTo>
                  <a:pt x="1794" y="408"/>
                  <a:pt x="1652" y="721"/>
                  <a:pt x="1596" y="827"/>
                </a:cubicBezTo>
                <a:cubicBezTo>
                  <a:pt x="1540" y="933"/>
                  <a:pt x="1506" y="894"/>
                  <a:pt x="1380" y="911"/>
                </a:cubicBezTo>
                <a:cubicBezTo>
                  <a:pt x="1254" y="928"/>
                  <a:pt x="1001" y="929"/>
                  <a:pt x="840" y="929"/>
                </a:cubicBezTo>
                <a:cubicBezTo>
                  <a:pt x="679" y="929"/>
                  <a:pt x="530" y="927"/>
                  <a:pt x="414" y="911"/>
                </a:cubicBezTo>
                <a:cubicBezTo>
                  <a:pt x="298" y="895"/>
                  <a:pt x="211" y="903"/>
                  <a:pt x="143" y="832"/>
                </a:cubicBezTo>
                <a:cubicBezTo>
                  <a:pt x="75" y="761"/>
                  <a:pt x="4" y="624"/>
                  <a:pt x="6" y="483"/>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cxnSp>
        <p:nvCxnSpPr>
          <p:cNvPr id="10004" name="Google Shape;10004;p92"/>
          <p:cNvCxnSpPr/>
          <p:nvPr/>
        </p:nvCxnSpPr>
        <p:spPr>
          <a:xfrm flipH="1" rot="10800000">
            <a:off x="4527590" y="2369043"/>
            <a:ext cx="253500" cy="782100"/>
          </a:xfrm>
          <a:prstGeom prst="straightConnector1">
            <a:avLst/>
          </a:prstGeom>
          <a:noFill/>
          <a:ln cap="flat" cmpd="sng" w="19050">
            <a:solidFill>
              <a:srgbClr val="000000"/>
            </a:solidFill>
            <a:prstDash val="solid"/>
            <a:round/>
            <a:headEnd len="med" w="med" type="none"/>
            <a:tailEnd len="med" w="med" type="none"/>
          </a:ln>
        </p:spPr>
      </p:cxnSp>
      <p:cxnSp>
        <p:nvCxnSpPr>
          <p:cNvPr id="10005" name="Google Shape;10005;p92"/>
          <p:cNvCxnSpPr/>
          <p:nvPr/>
        </p:nvCxnSpPr>
        <p:spPr>
          <a:xfrm flipH="1" rot="10800000">
            <a:off x="4700464" y="3084383"/>
            <a:ext cx="217800" cy="188700"/>
          </a:xfrm>
          <a:prstGeom prst="straightConnector1">
            <a:avLst/>
          </a:prstGeom>
          <a:noFill/>
          <a:ln cap="flat" cmpd="sng" w="19050">
            <a:solidFill>
              <a:srgbClr val="000000"/>
            </a:solidFill>
            <a:prstDash val="solid"/>
            <a:round/>
            <a:headEnd len="med" w="med" type="none"/>
            <a:tailEnd len="med" w="med" type="none"/>
          </a:ln>
        </p:spPr>
      </p:cxnSp>
      <p:cxnSp>
        <p:nvCxnSpPr>
          <p:cNvPr id="10006" name="Google Shape;10006;p92"/>
          <p:cNvCxnSpPr/>
          <p:nvPr/>
        </p:nvCxnSpPr>
        <p:spPr>
          <a:xfrm>
            <a:off x="4702613" y="3452372"/>
            <a:ext cx="279900" cy="415500"/>
          </a:xfrm>
          <a:prstGeom prst="straightConnector1">
            <a:avLst/>
          </a:prstGeom>
          <a:noFill/>
          <a:ln cap="flat" cmpd="sng" w="19050">
            <a:solidFill>
              <a:srgbClr val="000000"/>
            </a:solidFill>
            <a:prstDash val="solid"/>
            <a:round/>
            <a:headEnd len="med" w="med" type="none"/>
            <a:tailEnd len="med" w="med" type="none"/>
          </a:ln>
        </p:spPr>
      </p:cxnSp>
      <p:cxnSp>
        <p:nvCxnSpPr>
          <p:cNvPr id="10007" name="Google Shape;10007;p92"/>
          <p:cNvCxnSpPr/>
          <p:nvPr/>
        </p:nvCxnSpPr>
        <p:spPr>
          <a:xfrm>
            <a:off x="4096584" y="2740378"/>
            <a:ext cx="278700" cy="415500"/>
          </a:xfrm>
          <a:prstGeom prst="straightConnector1">
            <a:avLst/>
          </a:prstGeom>
          <a:noFill/>
          <a:ln cap="flat" cmpd="sng" w="19050">
            <a:solidFill>
              <a:srgbClr val="000000"/>
            </a:solidFill>
            <a:prstDash val="solid"/>
            <a:round/>
            <a:headEnd len="med" w="med" type="none"/>
            <a:tailEnd len="med" w="med" type="none"/>
          </a:ln>
        </p:spPr>
      </p:cxnSp>
      <p:cxnSp>
        <p:nvCxnSpPr>
          <p:cNvPr id="10008" name="Google Shape;10008;p92"/>
          <p:cNvCxnSpPr/>
          <p:nvPr/>
        </p:nvCxnSpPr>
        <p:spPr>
          <a:xfrm flipH="1">
            <a:off x="4257290" y="3444037"/>
            <a:ext cx="232200" cy="768000"/>
          </a:xfrm>
          <a:prstGeom prst="straightConnector1">
            <a:avLst/>
          </a:prstGeom>
          <a:noFill/>
          <a:ln cap="flat" cmpd="sng" w="19050">
            <a:solidFill>
              <a:srgbClr val="000000"/>
            </a:solidFill>
            <a:prstDash val="solid"/>
            <a:round/>
            <a:headEnd len="med" w="med" type="none"/>
            <a:tailEnd len="med" w="med" type="none"/>
          </a:ln>
        </p:spPr>
      </p:cxnSp>
      <p:grpSp>
        <p:nvGrpSpPr>
          <p:cNvPr id="10009" name="Google Shape;10009;p92"/>
          <p:cNvGrpSpPr/>
          <p:nvPr/>
        </p:nvGrpSpPr>
        <p:grpSpPr>
          <a:xfrm>
            <a:off x="2987215" y="2106745"/>
            <a:ext cx="3251063" cy="2658040"/>
            <a:chOff x="3982954" y="2808993"/>
            <a:chExt cx="4334750" cy="3544053"/>
          </a:xfrm>
        </p:grpSpPr>
        <p:sp>
          <p:nvSpPr>
            <p:cNvPr id="10010" name="Google Shape;10010;p92"/>
            <p:cNvSpPr txBox="1"/>
            <p:nvPr/>
          </p:nvSpPr>
          <p:spPr>
            <a:xfrm>
              <a:off x="3982954" y="5809146"/>
              <a:ext cx="1497600" cy="543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100">
                  <a:solidFill>
                    <a:srgbClr val="000000"/>
                  </a:solidFill>
                  <a:latin typeface="Arial"/>
                  <a:ea typeface="Arial"/>
                  <a:cs typeface="Arial"/>
                  <a:sym typeface="Arial"/>
                </a:rPr>
                <a:t>managed device</a:t>
              </a:r>
              <a:endParaRPr sz="1100"/>
            </a:p>
          </p:txBody>
        </p:sp>
        <p:sp>
          <p:nvSpPr>
            <p:cNvPr id="10011" name="Google Shape;10011;p92"/>
            <p:cNvSpPr txBox="1"/>
            <p:nvPr/>
          </p:nvSpPr>
          <p:spPr>
            <a:xfrm>
              <a:off x="6589237" y="5649324"/>
              <a:ext cx="1690387" cy="338554"/>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rgbClr val="000000"/>
                  </a:solidFill>
                  <a:latin typeface="Arial"/>
                  <a:ea typeface="Arial"/>
                  <a:cs typeface="Arial"/>
                  <a:sym typeface="Arial"/>
                </a:rPr>
                <a:t>managed device</a:t>
              </a:r>
              <a:endParaRPr sz="1100"/>
            </a:p>
          </p:txBody>
        </p:sp>
        <p:sp>
          <p:nvSpPr>
            <p:cNvPr id="10012" name="Google Shape;10012;p92"/>
            <p:cNvSpPr txBox="1"/>
            <p:nvPr/>
          </p:nvSpPr>
          <p:spPr>
            <a:xfrm>
              <a:off x="6820104" y="2808993"/>
              <a:ext cx="1497600" cy="543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100">
                  <a:solidFill>
                    <a:srgbClr val="000000"/>
                  </a:solidFill>
                  <a:latin typeface="Arial"/>
                  <a:ea typeface="Arial"/>
                  <a:cs typeface="Arial"/>
                  <a:sym typeface="Arial"/>
                </a:rPr>
                <a:t>managed device</a:t>
              </a:r>
              <a:endParaRPr sz="1100"/>
            </a:p>
          </p:txBody>
        </p:sp>
        <p:sp>
          <p:nvSpPr>
            <p:cNvPr id="10013" name="Google Shape;10013;p92"/>
            <p:cNvSpPr txBox="1"/>
            <p:nvPr/>
          </p:nvSpPr>
          <p:spPr>
            <a:xfrm>
              <a:off x="6762275" y="4115799"/>
              <a:ext cx="1539600" cy="585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rgbClr val="000000"/>
                  </a:solidFill>
                  <a:latin typeface="Arial"/>
                  <a:ea typeface="Arial"/>
                  <a:cs typeface="Arial"/>
                  <a:sym typeface="Arial"/>
                </a:rPr>
                <a:t>managed device</a:t>
              </a:r>
              <a:endParaRPr sz="1100"/>
            </a:p>
          </p:txBody>
        </p:sp>
        <p:sp>
          <p:nvSpPr>
            <p:cNvPr id="10014" name="Google Shape;10014;p92"/>
            <p:cNvSpPr txBox="1"/>
            <p:nvPr/>
          </p:nvSpPr>
          <p:spPr>
            <a:xfrm>
              <a:off x="4774160" y="4518371"/>
              <a:ext cx="1539600" cy="585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rgbClr val="000000"/>
                  </a:solidFill>
                  <a:latin typeface="Arial"/>
                  <a:ea typeface="Arial"/>
                  <a:cs typeface="Arial"/>
                  <a:sym typeface="Arial"/>
                </a:rPr>
                <a:t>managed device</a:t>
              </a:r>
              <a:endParaRPr sz="1100"/>
            </a:p>
          </p:txBody>
        </p:sp>
      </p:grpSp>
      <p:grpSp>
        <p:nvGrpSpPr>
          <p:cNvPr id="10015" name="Google Shape;10015;p92"/>
          <p:cNvGrpSpPr/>
          <p:nvPr/>
        </p:nvGrpSpPr>
        <p:grpSpPr>
          <a:xfrm>
            <a:off x="3818721" y="2070707"/>
            <a:ext cx="352177" cy="649075"/>
            <a:chOff x="4140" y="429"/>
            <a:chExt cx="1425" cy="2396"/>
          </a:xfrm>
        </p:grpSpPr>
        <p:sp>
          <p:nvSpPr>
            <p:cNvPr id="10016" name="Google Shape;10016;p92"/>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017" name="Google Shape;10017;p92"/>
            <p:cNvSpPr/>
            <p:nvPr/>
          </p:nvSpPr>
          <p:spPr>
            <a:xfrm>
              <a:off x="4208" y="429"/>
              <a:ext cx="1043" cy="2284"/>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018" name="Google Shape;10018;p92"/>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019" name="Google Shape;10019;p92"/>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020" name="Google Shape;10020;p92"/>
            <p:cNvSpPr/>
            <p:nvPr/>
          </p:nvSpPr>
          <p:spPr>
            <a:xfrm>
              <a:off x="4214" y="692"/>
              <a:ext cx="592" cy="46"/>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nvGrpSpPr>
            <p:cNvPr id="10021" name="Google Shape;10021;p92"/>
            <p:cNvGrpSpPr/>
            <p:nvPr/>
          </p:nvGrpSpPr>
          <p:grpSpPr>
            <a:xfrm>
              <a:off x="4751" y="665"/>
              <a:ext cx="580" cy="131"/>
              <a:chOff x="616" y="2565"/>
              <a:chExt cx="724" cy="126"/>
            </a:xfrm>
          </p:grpSpPr>
          <p:sp>
            <p:nvSpPr>
              <p:cNvPr id="10022" name="Google Shape;10022;p92"/>
              <p:cNvSpPr/>
              <p:nvPr/>
            </p:nvSpPr>
            <p:spPr>
              <a:xfrm>
                <a:off x="616" y="2565"/>
                <a:ext cx="724" cy="126"/>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023" name="Google Shape;10023;p92"/>
              <p:cNvSpPr/>
              <p:nvPr/>
            </p:nvSpPr>
            <p:spPr>
              <a:xfrm>
                <a:off x="632" y="2584"/>
                <a:ext cx="693" cy="101"/>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sp>
          <p:nvSpPr>
            <p:cNvPr id="10024" name="Google Shape;10024;p92"/>
            <p:cNvSpPr/>
            <p:nvPr/>
          </p:nvSpPr>
          <p:spPr>
            <a:xfrm>
              <a:off x="4226" y="1020"/>
              <a:ext cx="592" cy="46"/>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nvGrpSpPr>
            <p:cNvPr id="10025" name="Google Shape;10025;p92"/>
            <p:cNvGrpSpPr/>
            <p:nvPr/>
          </p:nvGrpSpPr>
          <p:grpSpPr>
            <a:xfrm>
              <a:off x="4745" y="994"/>
              <a:ext cx="586" cy="131"/>
              <a:chOff x="611" y="2568"/>
              <a:chExt cx="731" cy="136"/>
            </a:xfrm>
          </p:grpSpPr>
          <p:sp>
            <p:nvSpPr>
              <p:cNvPr id="10026" name="Google Shape;10026;p92"/>
              <p:cNvSpPr/>
              <p:nvPr/>
            </p:nvSpPr>
            <p:spPr>
              <a:xfrm>
                <a:off x="611" y="2568"/>
                <a:ext cx="731" cy="136"/>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027" name="Google Shape;10027;p92"/>
              <p:cNvSpPr/>
              <p:nvPr/>
            </p:nvSpPr>
            <p:spPr>
              <a:xfrm>
                <a:off x="626" y="2581"/>
                <a:ext cx="700"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sp>
          <p:nvSpPr>
            <p:cNvPr id="10028" name="Google Shape;10028;p92"/>
            <p:cNvSpPr/>
            <p:nvPr/>
          </p:nvSpPr>
          <p:spPr>
            <a:xfrm>
              <a:off x="4214" y="1361"/>
              <a:ext cx="598" cy="46"/>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029" name="Google Shape;10029;p92"/>
            <p:cNvSpPr/>
            <p:nvPr/>
          </p:nvSpPr>
          <p:spPr>
            <a:xfrm>
              <a:off x="4226" y="1657"/>
              <a:ext cx="598" cy="46"/>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nvGrpSpPr>
            <p:cNvPr id="10030" name="Google Shape;10030;p92"/>
            <p:cNvGrpSpPr/>
            <p:nvPr/>
          </p:nvGrpSpPr>
          <p:grpSpPr>
            <a:xfrm>
              <a:off x="4733" y="1630"/>
              <a:ext cx="586" cy="151"/>
              <a:chOff x="611" y="2571"/>
              <a:chExt cx="730" cy="139"/>
            </a:xfrm>
          </p:grpSpPr>
          <p:sp>
            <p:nvSpPr>
              <p:cNvPr id="10031" name="Google Shape;10031;p92"/>
              <p:cNvSpPr/>
              <p:nvPr/>
            </p:nvSpPr>
            <p:spPr>
              <a:xfrm>
                <a:off x="611" y="2571"/>
                <a:ext cx="730" cy="139"/>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032" name="Google Shape;10032;p92"/>
              <p:cNvSpPr/>
              <p:nvPr/>
            </p:nvSpPr>
            <p:spPr>
              <a:xfrm>
                <a:off x="626" y="2589"/>
                <a:ext cx="699" cy="115"/>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sp>
          <p:nvSpPr>
            <p:cNvPr id="10033" name="Google Shape;10033;p92"/>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nvGrpSpPr>
            <p:cNvPr id="10034" name="Google Shape;10034;p92"/>
            <p:cNvGrpSpPr/>
            <p:nvPr/>
          </p:nvGrpSpPr>
          <p:grpSpPr>
            <a:xfrm>
              <a:off x="4738" y="1328"/>
              <a:ext cx="574" cy="138"/>
              <a:chOff x="613" y="2569"/>
              <a:chExt cx="715" cy="138"/>
            </a:xfrm>
          </p:grpSpPr>
          <p:sp>
            <p:nvSpPr>
              <p:cNvPr id="10035" name="Google Shape;10035;p92"/>
              <p:cNvSpPr/>
              <p:nvPr/>
            </p:nvSpPr>
            <p:spPr>
              <a:xfrm>
                <a:off x="613" y="2569"/>
                <a:ext cx="715" cy="138"/>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036" name="Google Shape;10036;p92"/>
              <p:cNvSpPr/>
              <p:nvPr/>
            </p:nvSpPr>
            <p:spPr>
              <a:xfrm>
                <a:off x="629" y="2582"/>
                <a:ext cx="692" cy="105"/>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sp>
          <p:nvSpPr>
            <p:cNvPr id="10037" name="Google Shape;10037;p92"/>
            <p:cNvSpPr/>
            <p:nvPr/>
          </p:nvSpPr>
          <p:spPr>
            <a:xfrm>
              <a:off x="5250" y="429"/>
              <a:ext cx="68" cy="2291"/>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038" name="Google Shape;10038;p92"/>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039" name="Google Shape;10039;p92"/>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040" name="Google Shape;10040;p92"/>
            <p:cNvSpPr/>
            <p:nvPr/>
          </p:nvSpPr>
          <p:spPr>
            <a:xfrm>
              <a:off x="5516" y="2608"/>
              <a:ext cx="49" cy="98"/>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041" name="Google Shape;10041;p92"/>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042" name="Google Shape;10042;p92"/>
            <p:cNvSpPr/>
            <p:nvPr/>
          </p:nvSpPr>
          <p:spPr>
            <a:xfrm>
              <a:off x="4140" y="2681"/>
              <a:ext cx="1197" cy="144"/>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043" name="Google Shape;10043;p92"/>
            <p:cNvSpPr/>
            <p:nvPr/>
          </p:nvSpPr>
          <p:spPr>
            <a:xfrm>
              <a:off x="4208" y="2713"/>
              <a:ext cx="1067" cy="79"/>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044" name="Google Shape;10044;p92"/>
            <p:cNvSpPr/>
            <p:nvPr/>
          </p:nvSpPr>
          <p:spPr>
            <a:xfrm>
              <a:off x="4307" y="2385"/>
              <a:ext cx="160" cy="138"/>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045" name="Google Shape;10045;p92"/>
            <p:cNvSpPr/>
            <p:nvPr/>
          </p:nvSpPr>
          <p:spPr>
            <a:xfrm>
              <a:off x="4485" y="2385"/>
              <a:ext cx="160" cy="144"/>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FF0000"/>
                </a:solidFill>
                <a:latin typeface="Arial"/>
                <a:ea typeface="Arial"/>
                <a:cs typeface="Arial"/>
                <a:sym typeface="Arial"/>
              </a:endParaRPr>
            </a:p>
          </p:txBody>
        </p:sp>
        <p:sp>
          <p:nvSpPr>
            <p:cNvPr id="10046" name="Google Shape;10046;p92"/>
            <p:cNvSpPr/>
            <p:nvPr/>
          </p:nvSpPr>
          <p:spPr>
            <a:xfrm>
              <a:off x="4664" y="2379"/>
              <a:ext cx="154" cy="144"/>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047" name="Google Shape;10047;p92"/>
            <p:cNvSpPr/>
            <p:nvPr/>
          </p:nvSpPr>
          <p:spPr>
            <a:xfrm>
              <a:off x="5059" y="1834"/>
              <a:ext cx="86" cy="761"/>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10048" name="Google Shape;10048;p92"/>
          <p:cNvGrpSpPr/>
          <p:nvPr/>
        </p:nvGrpSpPr>
        <p:grpSpPr>
          <a:xfrm>
            <a:off x="4885969" y="3863137"/>
            <a:ext cx="275034" cy="434579"/>
            <a:chOff x="4140" y="429"/>
            <a:chExt cx="1425" cy="2396"/>
          </a:xfrm>
        </p:grpSpPr>
        <p:sp>
          <p:nvSpPr>
            <p:cNvPr id="10049" name="Google Shape;10049;p92"/>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050" name="Google Shape;10050;p92"/>
            <p:cNvSpPr/>
            <p:nvPr/>
          </p:nvSpPr>
          <p:spPr>
            <a:xfrm>
              <a:off x="4208" y="429"/>
              <a:ext cx="1043" cy="2284"/>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051" name="Google Shape;10051;p92"/>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052" name="Google Shape;10052;p92"/>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053" name="Google Shape;10053;p92"/>
            <p:cNvSpPr/>
            <p:nvPr/>
          </p:nvSpPr>
          <p:spPr>
            <a:xfrm>
              <a:off x="4214" y="692"/>
              <a:ext cx="592" cy="46"/>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nvGrpSpPr>
            <p:cNvPr id="10054" name="Google Shape;10054;p92"/>
            <p:cNvGrpSpPr/>
            <p:nvPr/>
          </p:nvGrpSpPr>
          <p:grpSpPr>
            <a:xfrm>
              <a:off x="4751" y="665"/>
              <a:ext cx="580" cy="131"/>
              <a:chOff x="616" y="2565"/>
              <a:chExt cx="724" cy="126"/>
            </a:xfrm>
          </p:grpSpPr>
          <p:sp>
            <p:nvSpPr>
              <p:cNvPr id="10055" name="Google Shape;10055;p92"/>
              <p:cNvSpPr/>
              <p:nvPr/>
            </p:nvSpPr>
            <p:spPr>
              <a:xfrm>
                <a:off x="616" y="2565"/>
                <a:ext cx="724" cy="126"/>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056" name="Google Shape;10056;p92"/>
              <p:cNvSpPr/>
              <p:nvPr/>
            </p:nvSpPr>
            <p:spPr>
              <a:xfrm>
                <a:off x="632" y="2584"/>
                <a:ext cx="693" cy="101"/>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sp>
          <p:nvSpPr>
            <p:cNvPr id="10057" name="Google Shape;10057;p92"/>
            <p:cNvSpPr/>
            <p:nvPr/>
          </p:nvSpPr>
          <p:spPr>
            <a:xfrm>
              <a:off x="4226" y="1020"/>
              <a:ext cx="592" cy="46"/>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nvGrpSpPr>
            <p:cNvPr id="10058" name="Google Shape;10058;p92"/>
            <p:cNvGrpSpPr/>
            <p:nvPr/>
          </p:nvGrpSpPr>
          <p:grpSpPr>
            <a:xfrm>
              <a:off x="4745" y="994"/>
              <a:ext cx="586" cy="131"/>
              <a:chOff x="611" y="2568"/>
              <a:chExt cx="731" cy="136"/>
            </a:xfrm>
          </p:grpSpPr>
          <p:sp>
            <p:nvSpPr>
              <p:cNvPr id="10059" name="Google Shape;10059;p92"/>
              <p:cNvSpPr/>
              <p:nvPr/>
            </p:nvSpPr>
            <p:spPr>
              <a:xfrm>
                <a:off x="611" y="2568"/>
                <a:ext cx="731" cy="136"/>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060" name="Google Shape;10060;p92"/>
              <p:cNvSpPr/>
              <p:nvPr/>
            </p:nvSpPr>
            <p:spPr>
              <a:xfrm>
                <a:off x="626" y="2581"/>
                <a:ext cx="700"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sp>
          <p:nvSpPr>
            <p:cNvPr id="10061" name="Google Shape;10061;p92"/>
            <p:cNvSpPr/>
            <p:nvPr/>
          </p:nvSpPr>
          <p:spPr>
            <a:xfrm>
              <a:off x="4214" y="1361"/>
              <a:ext cx="598" cy="46"/>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062" name="Google Shape;10062;p92"/>
            <p:cNvSpPr/>
            <p:nvPr/>
          </p:nvSpPr>
          <p:spPr>
            <a:xfrm>
              <a:off x="4226" y="1657"/>
              <a:ext cx="598" cy="46"/>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nvGrpSpPr>
            <p:cNvPr id="10063" name="Google Shape;10063;p92"/>
            <p:cNvGrpSpPr/>
            <p:nvPr/>
          </p:nvGrpSpPr>
          <p:grpSpPr>
            <a:xfrm>
              <a:off x="4733" y="1630"/>
              <a:ext cx="586" cy="151"/>
              <a:chOff x="611" y="2571"/>
              <a:chExt cx="730" cy="139"/>
            </a:xfrm>
          </p:grpSpPr>
          <p:sp>
            <p:nvSpPr>
              <p:cNvPr id="10064" name="Google Shape;10064;p92"/>
              <p:cNvSpPr/>
              <p:nvPr/>
            </p:nvSpPr>
            <p:spPr>
              <a:xfrm>
                <a:off x="611" y="2571"/>
                <a:ext cx="730" cy="139"/>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065" name="Google Shape;10065;p92"/>
              <p:cNvSpPr/>
              <p:nvPr/>
            </p:nvSpPr>
            <p:spPr>
              <a:xfrm>
                <a:off x="626" y="2589"/>
                <a:ext cx="699" cy="115"/>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sp>
          <p:nvSpPr>
            <p:cNvPr id="10066" name="Google Shape;10066;p92"/>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nvGrpSpPr>
            <p:cNvPr id="10067" name="Google Shape;10067;p92"/>
            <p:cNvGrpSpPr/>
            <p:nvPr/>
          </p:nvGrpSpPr>
          <p:grpSpPr>
            <a:xfrm>
              <a:off x="4738" y="1328"/>
              <a:ext cx="574" cy="138"/>
              <a:chOff x="613" y="2569"/>
              <a:chExt cx="715" cy="138"/>
            </a:xfrm>
          </p:grpSpPr>
          <p:sp>
            <p:nvSpPr>
              <p:cNvPr id="10068" name="Google Shape;10068;p92"/>
              <p:cNvSpPr/>
              <p:nvPr/>
            </p:nvSpPr>
            <p:spPr>
              <a:xfrm>
                <a:off x="613" y="2569"/>
                <a:ext cx="715" cy="138"/>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069" name="Google Shape;10069;p92"/>
              <p:cNvSpPr/>
              <p:nvPr/>
            </p:nvSpPr>
            <p:spPr>
              <a:xfrm>
                <a:off x="629" y="2582"/>
                <a:ext cx="692" cy="105"/>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sp>
          <p:nvSpPr>
            <p:cNvPr id="10070" name="Google Shape;10070;p92"/>
            <p:cNvSpPr/>
            <p:nvPr/>
          </p:nvSpPr>
          <p:spPr>
            <a:xfrm>
              <a:off x="5250" y="429"/>
              <a:ext cx="68" cy="2291"/>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071" name="Google Shape;10071;p92"/>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072" name="Google Shape;10072;p92"/>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073" name="Google Shape;10073;p92"/>
            <p:cNvSpPr/>
            <p:nvPr/>
          </p:nvSpPr>
          <p:spPr>
            <a:xfrm>
              <a:off x="5516" y="2608"/>
              <a:ext cx="49" cy="98"/>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074" name="Google Shape;10074;p92"/>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075" name="Google Shape;10075;p92"/>
            <p:cNvSpPr/>
            <p:nvPr/>
          </p:nvSpPr>
          <p:spPr>
            <a:xfrm>
              <a:off x="4140" y="2681"/>
              <a:ext cx="1197" cy="144"/>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076" name="Google Shape;10076;p92"/>
            <p:cNvSpPr/>
            <p:nvPr/>
          </p:nvSpPr>
          <p:spPr>
            <a:xfrm>
              <a:off x="4208" y="2713"/>
              <a:ext cx="1067" cy="79"/>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077" name="Google Shape;10077;p92"/>
            <p:cNvSpPr/>
            <p:nvPr/>
          </p:nvSpPr>
          <p:spPr>
            <a:xfrm>
              <a:off x="4307" y="2385"/>
              <a:ext cx="160" cy="138"/>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078" name="Google Shape;10078;p92"/>
            <p:cNvSpPr/>
            <p:nvPr/>
          </p:nvSpPr>
          <p:spPr>
            <a:xfrm>
              <a:off x="4485" y="2385"/>
              <a:ext cx="160" cy="144"/>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FF0000"/>
                </a:solidFill>
                <a:latin typeface="Arial"/>
                <a:ea typeface="Arial"/>
                <a:cs typeface="Arial"/>
                <a:sym typeface="Arial"/>
              </a:endParaRPr>
            </a:p>
          </p:txBody>
        </p:sp>
        <p:sp>
          <p:nvSpPr>
            <p:cNvPr id="10079" name="Google Shape;10079;p92"/>
            <p:cNvSpPr/>
            <p:nvPr/>
          </p:nvSpPr>
          <p:spPr>
            <a:xfrm>
              <a:off x="4664" y="2379"/>
              <a:ext cx="154" cy="144"/>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080" name="Google Shape;10080;p92"/>
            <p:cNvSpPr/>
            <p:nvPr/>
          </p:nvSpPr>
          <p:spPr>
            <a:xfrm>
              <a:off x="5059" y="1834"/>
              <a:ext cx="86" cy="761"/>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10081" name="Google Shape;10081;p92"/>
          <p:cNvGrpSpPr/>
          <p:nvPr/>
        </p:nvGrpSpPr>
        <p:grpSpPr>
          <a:xfrm>
            <a:off x="3955701" y="4154297"/>
            <a:ext cx="512461" cy="283774"/>
            <a:chOff x="7493876" y="2774731"/>
            <a:chExt cx="1481958" cy="894622"/>
          </a:xfrm>
        </p:grpSpPr>
        <p:sp>
          <p:nvSpPr>
            <p:cNvPr id="10082" name="Google Shape;10082;p92"/>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10083" name="Google Shape;10083;p92"/>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10084" name="Google Shape;10084;p92"/>
            <p:cNvGrpSpPr/>
            <p:nvPr/>
          </p:nvGrpSpPr>
          <p:grpSpPr>
            <a:xfrm>
              <a:off x="7713663" y="2848339"/>
              <a:ext cx="1042107" cy="425543"/>
              <a:chOff x="7786941" y="2884917"/>
              <a:chExt cx="897649" cy="353919"/>
            </a:xfrm>
          </p:grpSpPr>
          <p:sp>
            <p:nvSpPr>
              <p:cNvPr id="10085" name="Google Shape;10085;p92"/>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086" name="Google Shape;10086;p92"/>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087" name="Google Shape;10087;p92"/>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088" name="Google Shape;10088;p92"/>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cxnSp>
        <p:nvCxnSpPr>
          <p:cNvPr id="10089" name="Google Shape;10089;p92"/>
          <p:cNvCxnSpPr/>
          <p:nvPr/>
        </p:nvCxnSpPr>
        <p:spPr>
          <a:xfrm>
            <a:off x="5395170" y="3032607"/>
            <a:ext cx="347400" cy="0"/>
          </a:xfrm>
          <a:prstGeom prst="straightConnector1">
            <a:avLst/>
          </a:prstGeom>
          <a:noFill/>
          <a:ln cap="flat" cmpd="sng" w="19050">
            <a:solidFill>
              <a:schemeClr val="dk1"/>
            </a:solidFill>
            <a:prstDash val="solid"/>
            <a:miter lim="800000"/>
            <a:headEnd len="sm" w="sm" type="none"/>
            <a:tailEnd len="sm" w="sm" type="none"/>
          </a:ln>
        </p:spPr>
      </p:cxnSp>
      <p:cxnSp>
        <p:nvCxnSpPr>
          <p:cNvPr id="10090" name="Google Shape;10090;p92"/>
          <p:cNvCxnSpPr/>
          <p:nvPr/>
        </p:nvCxnSpPr>
        <p:spPr>
          <a:xfrm>
            <a:off x="4344205" y="4439834"/>
            <a:ext cx="178200" cy="178200"/>
          </a:xfrm>
          <a:prstGeom prst="straightConnector1">
            <a:avLst/>
          </a:prstGeom>
          <a:noFill/>
          <a:ln cap="flat" cmpd="sng" w="19050">
            <a:solidFill>
              <a:schemeClr val="dk1"/>
            </a:solidFill>
            <a:prstDash val="solid"/>
            <a:miter lim="800000"/>
            <a:headEnd len="sm" w="sm" type="none"/>
            <a:tailEnd len="sm" w="sm" type="none"/>
          </a:ln>
        </p:spPr>
      </p:cxnSp>
      <p:grpSp>
        <p:nvGrpSpPr>
          <p:cNvPr id="10091" name="Google Shape;10091;p92"/>
          <p:cNvGrpSpPr/>
          <p:nvPr/>
        </p:nvGrpSpPr>
        <p:grpSpPr>
          <a:xfrm>
            <a:off x="2717672" y="1438345"/>
            <a:ext cx="3625979" cy="2980706"/>
            <a:chOff x="3623562" y="1917794"/>
            <a:chExt cx="4834638" cy="3974275"/>
          </a:xfrm>
        </p:grpSpPr>
        <p:grpSp>
          <p:nvGrpSpPr>
            <p:cNvPr id="10092" name="Google Shape;10092;p92"/>
            <p:cNvGrpSpPr/>
            <p:nvPr/>
          </p:nvGrpSpPr>
          <p:grpSpPr>
            <a:xfrm>
              <a:off x="6599795" y="1917794"/>
              <a:ext cx="1615044" cy="1104405"/>
              <a:chOff x="6599795" y="1917794"/>
              <a:chExt cx="1615044" cy="1104405"/>
            </a:xfrm>
          </p:grpSpPr>
          <p:sp>
            <p:nvSpPr>
              <p:cNvPr id="10093" name="Google Shape;10093;p92"/>
              <p:cNvSpPr/>
              <p:nvPr/>
            </p:nvSpPr>
            <p:spPr>
              <a:xfrm>
                <a:off x="6599795" y="2131549"/>
                <a:ext cx="1615044" cy="890650"/>
              </a:xfrm>
              <a:custGeom>
                <a:rect b="b" l="l" r="r" t="t"/>
                <a:pathLst>
                  <a:path extrusionOk="0" h="890650" w="1615044">
                    <a:moveTo>
                      <a:pt x="0" y="641268"/>
                    </a:moveTo>
                    <a:cubicBezTo>
                      <a:pt x="320633" y="380011"/>
                      <a:pt x="308759" y="285008"/>
                      <a:pt x="285007" y="0"/>
                    </a:cubicBezTo>
                    <a:lnTo>
                      <a:pt x="1615044" y="83128"/>
                    </a:lnTo>
                    <a:cubicBezTo>
                      <a:pt x="823355" y="399803"/>
                      <a:pt x="625433" y="502723"/>
                      <a:pt x="166254" y="890650"/>
                    </a:cubicBezTo>
                    <a:lnTo>
                      <a:pt x="0" y="641268"/>
                    </a:lnTo>
                    <a:close/>
                  </a:path>
                </a:pathLst>
              </a:custGeom>
              <a:gradFill>
                <a:gsLst>
                  <a:gs pos="0">
                    <a:srgbClr val="FFFFFF">
                      <a:alpha val="71764"/>
                    </a:srgbClr>
                  </a:gs>
                  <a:gs pos="99000">
                    <a:srgbClr val="F2F2F2"/>
                  </a:gs>
                  <a:gs pos="100000">
                    <a:srgbClr val="F2F2F2"/>
                  </a:gs>
                </a:gsLst>
                <a:lin ang="16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094" name="Google Shape;10094;p92"/>
              <p:cNvSpPr/>
              <p:nvPr/>
            </p:nvSpPr>
            <p:spPr>
              <a:xfrm>
                <a:off x="6893234" y="1917794"/>
                <a:ext cx="1293812" cy="545006"/>
              </a:xfrm>
              <a:prstGeom prst="ellipse">
                <a:avLst/>
              </a:prstGeom>
              <a:solidFill>
                <a:srgbClr val="F2F2F2"/>
              </a:solidFill>
              <a:ln cap="flat" cmpd="sng" w="1905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095" name="Google Shape;10095;p92"/>
              <p:cNvSpPr txBox="1"/>
              <p:nvPr/>
            </p:nvSpPr>
            <p:spPr>
              <a:xfrm>
                <a:off x="6925799" y="2038767"/>
                <a:ext cx="736200" cy="31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agent</a:t>
                </a:r>
                <a:endParaRPr sz="1100"/>
              </a:p>
            </p:txBody>
          </p:sp>
          <p:grpSp>
            <p:nvGrpSpPr>
              <p:cNvPr id="10096" name="Google Shape;10096;p92"/>
              <p:cNvGrpSpPr/>
              <p:nvPr/>
            </p:nvGrpSpPr>
            <p:grpSpPr>
              <a:xfrm>
                <a:off x="7524635" y="2012797"/>
                <a:ext cx="633900" cy="344384"/>
                <a:chOff x="7290014" y="1864426"/>
                <a:chExt cx="633900" cy="344384"/>
              </a:xfrm>
            </p:grpSpPr>
            <p:sp>
              <p:nvSpPr>
                <p:cNvPr id="10097" name="Google Shape;10097;p92"/>
                <p:cNvSpPr/>
                <p:nvPr/>
              </p:nvSpPr>
              <p:spPr>
                <a:xfrm>
                  <a:off x="7338951" y="1864426"/>
                  <a:ext cx="427511" cy="344384"/>
                </a:xfrm>
                <a:prstGeom prst="can">
                  <a:avLst>
                    <a:gd fmla="val 25000" name="adj"/>
                  </a:avLst>
                </a:prstGeom>
                <a:solidFill>
                  <a:srgbClr val="D8E2F3"/>
                </a:solidFill>
                <a:ln cap="flat" cmpd="sng" w="12700">
                  <a:solidFill>
                    <a:srgbClr val="AEABA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098" name="Google Shape;10098;p92"/>
                <p:cNvSpPr txBox="1"/>
                <p:nvPr/>
              </p:nvSpPr>
              <p:spPr>
                <a:xfrm>
                  <a:off x="7290014" y="1889529"/>
                  <a:ext cx="633900" cy="31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A8"/>
                    </a:buClr>
                    <a:buSzPts val="1100"/>
                    <a:buFont typeface="Arial"/>
                    <a:buNone/>
                  </a:pPr>
                  <a:r>
                    <a:rPr b="0" i="0" lang="en-US" sz="1100" u="none" cap="none" strike="noStrike">
                      <a:solidFill>
                        <a:srgbClr val="0000A8"/>
                      </a:solidFill>
                      <a:latin typeface="Arial"/>
                      <a:ea typeface="Arial"/>
                      <a:cs typeface="Arial"/>
                      <a:sym typeface="Arial"/>
                    </a:rPr>
                    <a:t>data</a:t>
                  </a:r>
                  <a:endParaRPr sz="1100"/>
                </a:p>
              </p:txBody>
            </p:sp>
          </p:grpSp>
        </p:grpSp>
        <p:grpSp>
          <p:nvGrpSpPr>
            <p:cNvPr id="10099" name="Google Shape;10099;p92"/>
            <p:cNvGrpSpPr/>
            <p:nvPr/>
          </p:nvGrpSpPr>
          <p:grpSpPr>
            <a:xfrm>
              <a:off x="6752194" y="4789643"/>
              <a:ext cx="1646629" cy="914399"/>
              <a:chOff x="6752194" y="4789643"/>
              <a:chExt cx="1646629" cy="914399"/>
            </a:xfrm>
          </p:grpSpPr>
          <p:sp>
            <p:nvSpPr>
              <p:cNvPr id="10100" name="Google Shape;10100;p92"/>
              <p:cNvSpPr/>
              <p:nvPr/>
            </p:nvSpPr>
            <p:spPr>
              <a:xfrm>
                <a:off x="6752194" y="5003397"/>
                <a:ext cx="1294411" cy="700645"/>
              </a:xfrm>
              <a:custGeom>
                <a:rect b="b" l="l" r="r" t="t"/>
                <a:pathLst>
                  <a:path extrusionOk="0" h="700645" w="1294411">
                    <a:moveTo>
                      <a:pt x="59377" y="463138"/>
                    </a:moveTo>
                    <a:cubicBezTo>
                      <a:pt x="285008" y="380011"/>
                      <a:pt x="368136" y="285008"/>
                      <a:pt x="344384" y="0"/>
                    </a:cubicBezTo>
                    <a:lnTo>
                      <a:pt x="1294411" y="296884"/>
                    </a:lnTo>
                    <a:cubicBezTo>
                      <a:pt x="407720" y="530432"/>
                      <a:pt x="601683" y="455221"/>
                      <a:pt x="0" y="700645"/>
                    </a:cubicBezTo>
                    <a:lnTo>
                      <a:pt x="59377" y="463138"/>
                    </a:lnTo>
                    <a:close/>
                  </a:path>
                </a:pathLst>
              </a:custGeom>
              <a:gradFill>
                <a:gsLst>
                  <a:gs pos="0">
                    <a:srgbClr val="FFFFFF">
                      <a:alpha val="80000"/>
                    </a:srgbClr>
                  </a:gs>
                  <a:gs pos="100000">
                    <a:srgbClr val="D8D8D8"/>
                  </a:gs>
                </a:gsLst>
                <a:lin ang="16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101" name="Google Shape;10101;p92"/>
              <p:cNvSpPr/>
              <p:nvPr/>
            </p:nvSpPr>
            <p:spPr>
              <a:xfrm>
                <a:off x="7105011" y="4789643"/>
                <a:ext cx="1293812" cy="545006"/>
              </a:xfrm>
              <a:prstGeom prst="ellipse">
                <a:avLst/>
              </a:prstGeom>
              <a:solidFill>
                <a:srgbClr val="F2F2F2"/>
              </a:solidFill>
              <a:ln cap="flat" cmpd="sng" w="1905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102" name="Google Shape;10102;p92"/>
              <p:cNvSpPr txBox="1"/>
              <p:nvPr/>
            </p:nvSpPr>
            <p:spPr>
              <a:xfrm>
                <a:off x="7137602" y="4910600"/>
                <a:ext cx="736200" cy="31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agent</a:t>
                </a:r>
                <a:endParaRPr sz="1100"/>
              </a:p>
            </p:txBody>
          </p:sp>
          <p:grpSp>
            <p:nvGrpSpPr>
              <p:cNvPr id="10103" name="Google Shape;10103;p92"/>
              <p:cNvGrpSpPr/>
              <p:nvPr/>
            </p:nvGrpSpPr>
            <p:grpSpPr>
              <a:xfrm>
                <a:off x="7736400" y="4884646"/>
                <a:ext cx="633900" cy="344384"/>
                <a:chOff x="7290002" y="1864426"/>
                <a:chExt cx="633900" cy="344384"/>
              </a:xfrm>
            </p:grpSpPr>
            <p:sp>
              <p:nvSpPr>
                <p:cNvPr id="10104" name="Google Shape;10104;p92"/>
                <p:cNvSpPr/>
                <p:nvPr/>
              </p:nvSpPr>
              <p:spPr>
                <a:xfrm>
                  <a:off x="7338951" y="1864426"/>
                  <a:ext cx="427511" cy="344384"/>
                </a:xfrm>
                <a:prstGeom prst="can">
                  <a:avLst>
                    <a:gd fmla="val 25000" name="adj"/>
                  </a:avLst>
                </a:prstGeom>
                <a:solidFill>
                  <a:srgbClr val="D8E2F3"/>
                </a:solidFill>
                <a:ln cap="flat" cmpd="sng" w="12700">
                  <a:solidFill>
                    <a:srgbClr val="AEABA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105" name="Google Shape;10105;p92"/>
                <p:cNvSpPr txBox="1"/>
                <p:nvPr/>
              </p:nvSpPr>
              <p:spPr>
                <a:xfrm>
                  <a:off x="7290002" y="1889513"/>
                  <a:ext cx="633900" cy="31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A8"/>
                    </a:buClr>
                    <a:buSzPts val="1100"/>
                    <a:buFont typeface="Arial"/>
                    <a:buNone/>
                  </a:pPr>
                  <a:r>
                    <a:rPr b="0" i="0" lang="en-US" sz="1100" u="none" cap="none" strike="noStrike">
                      <a:solidFill>
                        <a:srgbClr val="0000A8"/>
                      </a:solidFill>
                      <a:latin typeface="Arial"/>
                      <a:ea typeface="Arial"/>
                      <a:cs typeface="Arial"/>
                      <a:sym typeface="Arial"/>
                    </a:rPr>
                    <a:t>data</a:t>
                  </a:r>
                  <a:endParaRPr sz="1100"/>
                </a:p>
              </p:txBody>
            </p:sp>
          </p:grpSp>
        </p:grpSp>
        <p:grpSp>
          <p:nvGrpSpPr>
            <p:cNvPr id="10106" name="Google Shape;10106;p92"/>
            <p:cNvGrpSpPr/>
            <p:nvPr/>
          </p:nvGrpSpPr>
          <p:grpSpPr>
            <a:xfrm>
              <a:off x="3623562" y="5108298"/>
              <a:ext cx="1784742" cy="783771"/>
              <a:chOff x="3623562" y="5108298"/>
              <a:chExt cx="1784742" cy="783771"/>
            </a:xfrm>
          </p:grpSpPr>
          <p:sp>
            <p:nvSpPr>
              <p:cNvPr id="10107" name="Google Shape;10107;p92"/>
              <p:cNvSpPr/>
              <p:nvPr/>
            </p:nvSpPr>
            <p:spPr>
              <a:xfrm flipH="1">
                <a:off x="4018890" y="5238925"/>
                <a:ext cx="1389414" cy="653144"/>
              </a:xfrm>
              <a:custGeom>
                <a:rect b="b" l="l" r="r" t="t"/>
                <a:pathLst>
                  <a:path extrusionOk="0" h="653144" w="1389414">
                    <a:moveTo>
                      <a:pt x="59377" y="415637"/>
                    </a:moveTo>
                    <a:cubicBezTo>
                      <a:pt x="285008" y="332510"/>
                      <a:pt x="320635" y="320634"/>
                      <a:pt x="605641" y="0"/>
                    </a:cubicBezTo>
                    <a:lnTo>
                      <a:pt x="1389414" y="391887"/>
                    </a:lnTo>
                    <a:cubicBezTo>
                      <a:pt x="395845" y="482932"/>
                      <a:pt x="601683" y="407720"/>
                      <a:pt x="0" y="653144"/>
                    </a:cubicBezTo>
                    <a:lnTo>
                      <a:pt x="59377" y="415637"/>
                    </a:lnTo>
                    <a:close/>
                  </a:path>
                </a:pathLst>
              </a:custGeom>
              <a:gradFill>
                <a:gsLst>
                  <a:gs pos="0">
                    <a:srgbClr val="FFFFFF">
                      <a:alpha val="55686"/>
                    </a:srgbClr>
                  </a:gs>
                  <a:gs pos="100000">
                    <a:srgbClr val="D8D8D8"/>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108" name="Google Shape;10108;p92"/>
              <p:cNvSpPr/>
              <p:nvPr/>
            </p:nvSpPr>
            <p:spPr>
              <a:xfrm>
                <a:off x="3623562" y="5108298"/>
                <a:ext cx="1293812" cy="545006"/>
              </a:xfrm>
              <a:prstGeom prst="ellipse">
                <a:avLst/>
              </a:prstGeom>
              <a:solidFill>
                <a:srgbClr val="F2F2F2"/>
              </a:solidFill>
              <a:ln cap="flat" cmpd="sng" w="1905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109" name="Google Shape;10109;p92"/>
              <p:cNvSpPr txBox="1"/>
              <p:nvPr/>
            </p:nvSpPr>
            <p:spPr>
              <a:xfrm>
                <a:off x="3656133" y="5229267"/>
                <a:ext cx="683400" cy="31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agent</a:t>
                </a:r>
                <a:endParaRPr sz="1100"/>
              </a:p>
            </p:txBody>
          </p:sp>
          <p:grpSp>
            <p:nvGrpSpPr>
              <p:cNvPr id="10110" name="Google Shape;10110;p92"/>
              <p:cNvGrpSpPr/>
              <p:nvPr/>
            </p:nvGrpSpPr>
            <p:grpSpPr>
              <a:xfrm>
                <a:off x="4254970" y="5203301"/>
                <a:ext cx="683400" cy="344384"/>
                <a:chOff x="7290021" y="1864426"/>
                <a:chExt cx="683400" cy="344384"/>
              </a:xfrm>
            </p:grpSpPr>
            <p:sp>
              <p:nvSpPr>
                <p:cNvPr id="10111" name="Google Shape;10111;p92"/>
                <p:cNvSpPr/>
                <p:nvPr/>
              </p:nvSpPr>
              <p:spPr>
                <a:xfrm>
                  <a:off x="7338951" y="1864426"/>
                  <a:ext cx="427511" cy="344384"/>
                </a:xfrm>
                <a:prstGeom prst="can">
                  <a:avLst>
                    <a:gd fmla="val 25000" name="adj"/>
                  </a:avLst>
                </a:prstGeom>
                <a:solidFill>
                  <a:srgbClr val="D8E2F3"/>
                </a:solidFill>
                <a:ln cap="flat" cmpd="sng" w="12700">
                  <a:solidFill>
                    <a:srgbClr val="AEABA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112" name="Google Shape;10112;p92"/>
                <p:cNvSpPr txBox="1"/>
                <p:nvPr/>
              </p:nvSpPr>
              <p:spPr>
                <a:xfrm>
                  <a:off x="7290021" y="1889525"/>
                  <a:ext cx="683400" cy="31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A8"/>
                    </a:buClr>
                    <a:buSzPts val="1100"/>
                    <a:buFont typeface="Arial"/>
                    <a:buNone/>
                  </a:pPr>
                  <a:r>
                    <a:rPr b="0" i="0" lang="en-US" sz="1100" u="none" cap="none" strike="noStrike">
                      <a:solidFill>
                        <a:srgbClr val="0000A8"/>
                      </a:solidFill>
                      <a:latin typeface="Arial"/>
                      <a:ea typeface="Arial"/>
                      <a:cs typeface="Arial"/>
                      <a:sym typeface="Arial"/>
                    </a:rPr>
                    <a:t>data</a:t>
                  </a:r>
                  <a:endParaRPr sz="1100"/>
                </a:p>
              </p:txBody>
            </p:sp>
          </p:grpSp>
        </p:grpSp>
        <p:grpSp>
          <p:nvGrpSpPr>
            <p:cNvPr id="10113" name="Google Shape;10113;p92"/>
            <p:cNvGrpSpPr/>
            <p:nvPr/>
          </p:nvGrpSpPr>
          <p:grpSpPr>
            <a:xfrm>
              <a:off x="6918449" y="3352729"/>
              <a:ext cx="1539751" cy="831273"/>
              <a:chOff x="6918449" y="3352729"/>
              <a:chExt cx="1539751" cy="831273"/>
            </a:xfrm>
          </p:grpSpPr>
          <p:sp>
            <p:nvSpPr>
              <p:cNvPr id="10114" name="Google Shape;10114;p92"/>
              <p:cNvSpPr/>
              <p:nvPr/>
            </p:nvSpPr>
            <p:spPr>
              <a:xfrm>
                <a:off x="6918449" y="3627840"/>
                <a:ext cx="1223159" cy="556162"/>
              </a:xfrm>
              <a:custGeom>
                <a:rect b="b" l="l" r="r" t="t"/>
                <a:pathLst>
                  <a:path extrusionOk="0" h="890650" w="1223159">
                    <a:moveTo>
                      <a:pt x="0" y="641268"/>
                    </a:moveTo>
                    <a:cubicBezTo>
                      <a:pt x="320633" y="380011"/>
                      <a:pt x="308759" y="285008"/>
                      <a:pt x="285007" y="0"/>
                    </a:cubicBezTo>
                    <a:lnTo>
                      <a:pt x="1223159" y="368389"/>
                    </a:lnTo>
                    <a:cubicBezTo>
                      <a:pt x="431470" y="685064"/>
                      <a:pt x="625433" y="502723"/>
                      <a:pt x="166254" y="890650"/>
                    </a:cubicBezTo>
                    <a:lnTo>
                      <a:pt x="0" y="641268"/>
                    </a:lnTo>
                    <a:close/>
                  </a:path>
                </a:pathLst>
              </a:custGeom>
              <a:gradFill>
                <a:gsLst>
                  <a:gs pos="0">
                    <a:schemeClr val="lt1"/>
                  </a:gs>
                  <a:gs pos="100000">
                    <a:srgbClr val="D8D8D8">
                      <a:alpha val="72941"/>
                    </a:srgbClr>
                  </a:gs>
                </a:gsLst>
                <a:lin ang="16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115" name="Google Shape;10115;p92"/>
              <p:cNvSpPr/>
              <p:nvPr/>
            </p:nvSpPr>
            <p:spPr>
              <a:xfrm>
                <a:off x="7164388" y="3352729"/>
                <a:ext cx="1293812" cy="545006"/>
              </a:xfrm>
              <a:prstGeom prst="ellipse">
                <a:avLst/>
              </a:prstGeom>
              <a:solidFill>
                <a:srgbClr val="F2F2F2"/>
              </a:solidFill>
              <a:ln cap="flat" cmpd="sng" w="1905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116" name="Google Shape;10116;p92"/>
              <p:cNvSpPr txBox="1"/>
              <p:nvPr/>
            </p:nvSpPr>
            <p:spPr>
              <a:xfrm>
                <a:off x="7196968" y="3473700"/>
                <a:ext cx="736200" cy="31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agent</a:t>
                </a:r>
                <a:endParaRPr sz="1100"/>
              </a:p>
            </p:txBody>
          </p:sp>
          <p:grpSp>
            <p:nvGrpSpPr>
              <p:cNvPr id="10117" name="Google Shape;10117;p92"/>
              <p:cNvGrpSpPr/>
              <p:nvPr/>
            </p:nvGrpSpPr>
            <p:grpSpPr>
              <a:xfrm>
                <a:off x="7795764" y="3447732"/>
                <a:ext cx="633900" cy="344384"/>
                <a:chOff x="7289989" y="1864426"/>
                <a:chExt cx="633900" cy="344384"/>
              </a:xfrm>
            </p:grpSpPr>
            <p:sp>
              <p:nvSpPr>
                <p:cNvPr id="10118" name="Google Shape;10118;p92"/>
                <p:cNvSpPr/>
                <p:nvPr/>
              </p:nvSpPr>
              <p:spPr>
                <a:xfrm>
                  <a:off x="7338951" y="1864426"/>
                  <a:ext cx="427511" cy="344384"/>
                </a:xfrm>
                <a:prstGeom prst="can">
                  <a:avLst>
                    <a:gd fmla="val 25000" name="adj"/>
                  </a:avLst>
                </a:prstGeom>
                <a:solidFill>
                  <a:srgbClr val="D8E2F3"/>
                </a:solidFill>
                <a:ln cap="flat" cmpd="sng" w="12700">
                  <a:solidFill>
                    <a:srgbClr val="AEABA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119" name="Google Shape;10119;p92"/>
                <p:cNvSpPr txBox="1"/>
                <p:nvPr/>
              </p:nvSpPr>
              <p:spPr>
                <a:xfrm>
                  <a:off x="7289989" y="1889527"/>
                  <a:ext cx="633900" cy="31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A8"/>
                    </a:buClr>
                    <a:buSzPts val="1100"/>
                    <a:buFont typeface="Arial"/>
                    <a:buNone/>
                  </a:pPr>
                  <a:r>
                    <a:rPr b="0" i="0" lang="en-US" sz="1100" u="none" cap="none" strike="noStrike">
                      <a:solidFill>
                        <a:srgbClr val="0000A8"/>
                      </a:solidFill>
                      <a:latin typeface="Arial"/>
                      <a:ea typeface="Arial"/>
                      <a:cs typeface="Arial"/>
                      <a:sym typeface="Arial"/>
                    </a:rPr>
                    <a:t>data</a:t>
                  </a:r>
                  <a:endParaRPr sz="1100"/>
                </a:p>
              </p:txBody>
            </p:sp>
          </p:grpSp>
        </p:grpSp>
        <p:grpSp>
          <p:nvGrpSpPr>
            <p:cNvPr id="10120" name="Google Shape;10120;p92"/>
            <p:cNvGrpSpPr/>
            <p:nvPr/>
          </p:nvGrpSpPr>
          <p:grpSpPr>
            <a:xfrm>
              <a:off x="3906590" y="3823785"/>
              <a:ext cx="1755404" cy="783771"/>
              <a:chOff x="1750147" y="5031180"/>
              <a:chExt cx="1755404" cy="783771"/>
            </a:xfrm>
          </p:grpSpPr>
          <p:sp>
            <p:nvSpPr>
              <p:cNvPr id="10121" name="Google Shape;10121;p92"/>
              <p:cNvSpPr/>
              <p:nvPr/>
            </p:nvSpPr>
            <p:spPr>
              <a:xfrm flipH="1">
                <a:off x="2679864" y="5304311"/>
                <a:ext cx="825687" cy="510640"/>
              </a:xfrm>
              <a:custGeom>
                <a:rect b="b" l="l" r="r" t="t"/>
                <a:pathLst>
                  <a:path extrusionOk="0" h="510640" w="825687">
                    <a:moveTo>
                      <a:pt x="5589" y="331811"/>
                    </a:moveTo>
                    <a:cubicBezTo>
                      <a:pt x="231220" y="248684"/>
                      <a:pt x="267546" y="201881"/>
                      <a:pt x="481300" y="0"/>
                    </a:cubicBezTo>
                    <a:cubicBezTo>
                      <a:pt x="537418" y="145764"/>
                      <a:pt x="583755" y="179062"/>
                      <a:pt x="825687" y="261258"/>
                    </a:cubicBezTo>
                    <a:cubicBezTo>
                      <a:pt x="389560" y="305502"/>
                      <a:pt x="239835" y="377682"/>
                      <a:pt x="0" y="510640"/>
                    </a:cubicBezTo>
                    <a:lnTo>
                      <a:pt x="5589" y="331811"/>
                    </a:lnTo>
                    <a:close/>
                  </a:path>
                </a:pathLst>
              </a:custGeom>
              <a:gradFill>
                <a:gsLst>
                  <a:gs pos="0">
                    <a:srgbClr val="FFFFFF">
                      <a:alpha val="50980"/>
                    </a:srgbClr>
                  </a:gs>
                  <a:gs pos="100000">
                    <a:srgbClr val="D8D8D8"/>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122" name="Google Shape;10122;p92"/>
              <p:cNvSpPr/>
              <p:nvPr/>
            </p:nvSpPr>
            <p:spPr>
              <a:xfrm>
                <a:off x="1750147" y="5031180"/>
                <a:ext cx="1293812" cy="545006"/>
              </a:xfrm>
              <a:prstGeom prst="ellipse">
                <a:avLst/>
              </a:prstGeom>
              <a:solidFill>
                <a:srgbClr val="F2F2F2"/>
              </a:solidFill>
              <a:ln cap="flat" cmpd="sng" w="1905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123" name="Google Shape;10123;p92"/>
              <p:cNvSpPr txBox="1"/>
              <p:nvPr/>
            </p:nvSpPr>
            <p:spPr>
              <a:xfrm>
                <a:off x="1782724" y="5152128"/>
                <a:ext cx="825600" cy="31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agent</a:t>
                </a:r>
                <a:endParaRPr sz="1100"/>
              </a:p>
            </p:txBody>
          </p:sp>
          <p:grpSp>
            <p:nvGrpSpPr>
              <p:cNvPr id="10124" name="Google Shape;10124;p92"/>
              <p:cNvGrpSpPr/>
              <p:nvPr/>
            </p:nvGrpSpPr>
            <p:grpSpPr>
              <a:xfrm>
                <a:off x="2381521" y="5126183"/>
                <a:ext cx="633900" cy="344384"/>
                <a:chOff x="7289987" y="1864426"/>
                <a:chExt cx="633900" cy="344384"/>
              </a:xfrm>
            </p:grpSpPr>
            <p:sp>
              <p:nvSpPr>
                <p:cNvPr id="10125" name="Google Shape;10125;p92"/>
                <p:cNvSpPr/>
                <p:nvPr/>
              </p:nvSpPr>
              <p:spPr>
                <a:xfrm>
                  <a:off x="7338951" y="1864426"/>
                  <a:ext cx="427511" cy="344384"/>
                </a:xfrm>
                <a:prstGeom prst="can">
                  <a:avLst>
                    <a:gd fmla="val 25000" name="adj"/>
                  </a:avLst>
                </a:prstGeom>
                <a:solidFill>
                  <a:srgbClr val="D8E2F3"/>
                </a:solidFill>
                <a:ln cap="flat" cmpd="sng" w="12700">
                  <a:solidFill>
                    <a:srgbClr val="AEABA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126" name="Google Shape;10126;p92"/>
                <p:cNvSpPr txBox="1"/>
                <p:nvPr/>
              </p:nvSpPr>
              <p:spPr>
                <a:xfrm>
                  <a:off x="7289987" y="1889505"/>
                  <a:ext cx="633900" cy="31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A8"/>
                    </a:buClr>
                    <a:buSzPts val="1100"/>
                    <a:buFont typeface="Arial"/>
                    <a:buNone/>
                  </a:pPr>
                  <a:r>
                    <a:rPr b="0" i="0" lang="en-US" sz="1100" u="none" cap="none" strike="noStrike">
                      <a:solidFill>
                        <a:srgbClr val="0000A8"/>
                      </a:solidFill>
                      <a:latin typeface="Arial"/>
                      <a:ea typeface="Arial"/>
                      <a:cs typeface="Arial"/>
                      <a:sym typeface="Arial"/>
                    </a:rPr>
                    <a:t>data</a:t>
                  </a:r>
                  <a:endParaRPr sz="1100"/>
                </a:p>
              </p:txBody>
            </p:sp>
          </p:grpSp>
        </p:grpSp>
      </p:grpSp>
      <p:grpSp>
        <p:nvGrpSpPr>
          <p:cNvPr id="10127" name="Google Shape;10127;p92"/>
          <p:cNvGrpSpPr/>
          <p:nvPr/>
        </p:nvGrpSpPr>
        <p:grpSpPr>
          <a:xfrm>
            <a:off x="4237190" y="3134297"/>
            <a:ext cx="552061" cy="316975"/>
            <a:chOff x="3668110" y="2448910"/>
            <a:chExt cx="3794234" cy="2165130"/>
          </a:xfrm>
        </p:grpSpPr>
        <p:sp>
          <p:nvSpPr>
            <p:cNvPr id="10128" name="Google Shape;10128;p92"/>
            <p:cNvSpPr/>
            <p:nvPr/>
          </p:nvSpPr>
          <p:spPr>
            <a:xfrm>
              <a:off x="3668110" y="3741409"/>
              <a:ext cx="3780587" cy="872631"/>
            </a:xfrm>
            <a:prstGeom prst="rect">
              <a:avLst/>
            </a:prstGeom>
            <a:gradFill>
              <a:gsLst>
                <a:gs pos="0">
                  <a:srgbClr val="B8C2C9"/>
                </a:gs>
                <a:gs pos="21000">
                  <a:schemeClr val="lt1"/>
                </a:gs>
                <a:gs pos="60000">
                  <a:srgbClr val="D6DCE0"/>
                </a:gs>
                <a:gs pos="100000">
                  <a:srgbClr val="B8C2C9"/>
                </a:gs>
              </a:gsLst>
              <a:lin ang="0" scaled="0"/>
            </a:gradFill>
            <a:ln cap="flat" cmpd="sng" w="9525">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129" name="Google Shape;10129;p92"/>
            <p:cNvSpPr/>
            <p:nvPr/>
          </p:nvSpPr>
          <p:spPr>
            <a:xfrm>
              <a:off x="3678620" y="2448910"/>
              <a:ext cx="3783724" cy="1324303"/>
            </a:xfrm>
            <a:custGeom>
              <a:rect b="b" l="l" r="r" t="t"/>
              <a:pathLst>
                <a:path extrusionOk="0" h="1324303" w="3783724">
                  <a:moveTo>
                    <a:pt x="0" y="1313793"/>
                  </a:moveTo>
                  <a:lnTo>
                    <a:pt x="0" y="1313793"/>
                  </a:lnTo>
                  <a:lnTo>
                    <a:pt x="252248" y="0"/>
                  </a:lnTo>
                  <a:lnTo>
                    <a:pt x="3415862" y="21020"/>
                  </a:lnTo>
                  <a:lnTo>
                    <a:pt x="3783724" y="1324303"/>
                  </a:lnTo>
                  <a:lnTo>
                    <a:pt x="0" y="1313793"/>
                  </a:lnTo>
                  <a:close/>
                </a:path>
              </a:pathLst>
            </a:cu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10130" name="Google Shape;10130;p92"/>
            <p:cNvGrpSpPr/>
            <p:nvPr/>
          </p:nvGrpSpPr>
          <p:grpSpPr>
            <a:xfrm>
              <a:off x="3941376" y="2603243"/>
              <a:ext cx="3202061" cy="1066110"/>
              <a:chOff x="7939341" y="3037317"/>
              <a:chExt cx="897649" cy="353919"/>
            </a:xfrm>
          </p:grpSpPr>
          <p:sp>
            <p:nvSpPr>
              <p:cNvPr id="10131" name="Google Shape;10131;p92"/>
              <p:cNvSpPr/>
              <p:nvPr/>
            </p:nvSpPr>
            <p:spPr>
              <a:xfrm>
                <a:off x="7964170" y="30373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132" name="Google Shape;10132;p92"/>
              <p:cNvSpPr/>
              <p:nvPr/>
            </p:nvSpPr>
            <p:spPr>
              <a:xfrm>
                <a:off x="8519948" y="32067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133" name="Google Shape;10133;p92"/>
              <p:cNvSpPr/>
              <p:nvPr/>
            </p:nvSpPr>
            <p:spPr>
              <a:xfrm>
                <a:off x="7939341" y="32067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134" name="Google Shape;10134;p92"/>
              <p:cNvSpPr/>
              <p:nvPr/>
            </p:nvSpPr>
            <p:spPr>
              <a:xfrm>
                <a:off x="8047413" y="31234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grpSp>
        <p:nvGrpSpPr>
          <p:cNvPr id="10135" name="Google Shape;10135;p92"/>
          <p:cNvGrpSpPr/>
          <p:nvPr/>
        </p:nvGrpSpPr>
        <p:grpSpPr>
          <a:xfrm>
            <a:off x="2054303" y="1669763"/>
            <a:ext cx="1827031" cy="954917"/>
            <a:chOff x="2739071" y="2226350"/>
            <a:chExt cx="2436042" cy="1273223"/>
          </a:xfrm>
        </p:grpSpPr>
        <p:sp>
          <p:nvSpPr>
            <p:cNvPr id="10136" name="Google Shape;10136;p92"/>
            <p:cNvSpPr/>
            <p:nvPr/>
          </p:nvSpPr>
          <p:spPr>
            <a:xfrm flipH="1">
              <a:off x="3389091" y="2670159"/>
              <a:ext cx="1786022" cy="829414"/>
            </a:xfrm>
            <a:custGeom>
              <a:rect b="b" l="l" r="r" t="t"/>
              <a:pathLst>
                <a:path extrusionOk="0" h="829414" w="1786022">
                  <a:moveTo>
                    <a:pt x="81411" y="393603"/>
                  </a:moveTo>
                  <a:cubicBezTo>
                    <a:pt x="307042" y="310476"/>
                    <a:pt x="265550" y="210465"/>
                    <a:pt x="429371" y="0"/>
                  </a:cubicBezTo>
                  <a:cubicBezTo>
                    <a:pt x="716335" y="244471"/>
                    <a:pt x="915164" y="290636"/>
                    <a:pt x="1786022" y="325786"/>
                  </a:cubicBezTo>
                  <a:cubicBezTo>
                    <a:pt x="561099" y="527000"/>
                    <a:pt x="601683" y="583990"/>
                    <a:pt x="0" y="829414"/>
                  </a:cubicBezTo>
                  <a:lnTo>
                    <a:pt x="81411" y="393603"/>
                  </a:lnTo>
                  <a:close/>
                </a:path>
              </a:pathLst>
            </a:custGeom>
            <a:gradFill>
              <a:gsLst>
                <a:gs pos="0">
                  <a:srgbClr val="FFFFFF">
                    <a:alpha val="55686"/>
                  </a:srgbClr>
                </a:gs>
                <a:gs pos="100000">
                  <a:srgbClr val="D8D8D8"/>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137" name="Google Shape;10137;p92"/>
            <p:cNvSpPr/>
            <p:nvPr/>
          </p:nvSpPr>
          <p:spPr>
            <a:xfrm>
              <a:off x="2739071" y="2226350"/>
              <a:ext cx="2047875" cy="771802"/>
            </a:xfrm>
            <a:prstGeom prst="ellipse">
              <a:avLst/>
            </a:prstGeom>
            <a:solidFill>
              <a:srgbClr val="FFFFFF"/>
            </a:solidFill>
            <a:ln cap="flat" cmpd="sng" w="19050">
              <a:solidFill>
                <a:srgbClr val="59595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138" name="Google Shape;10138;p92"/>
            <p:cNvSpPr txBox="1"/>
            <p:nvPr/>
          </p:nvSpPr>
          <p:spPr>
            <a:xfrm>
              <a:off x="2891471" y="2312106"/>
              <a:ext cx="1781100" cy="825000"/>
            </a:xfrm>
            <a:prstGeom prst="rect">
              <a:avLst/>
            </a:prstGeom>
            <a:noFill/>
            <a:ln>
              <a:noFill/>
            </a:ln>
          </p:spPr>
          <p:txBody>
            <a:bodyPr anchorCtr="0" anchor="t" bIns="34275" lIns="68575" spcFirstLastPara="1" rIns="68575" wrap="square" tIns="34275">
              <a:spAutoFit/>
            </a:bodyPr>
            <a:lstStyle/>
            <a:p>
              <a:pPr indent="0" lvl="0" marL="0" marR="0" rtl="0" algn="ctr">
                <a:lnSpc>
                  <a:spcPct val="8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managing</a:t>
              </a:r>
              <a:endParaRPr sz="1100"/>
            </a:p>
            <a:p>
              <a:pPr indent="0" lvl="0" marL="0" marR="0" rtl="0" algn="ctr">
                <a:lnSpc>
                  <a:spcPct val="8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server/controller</a:t>
              </a:r>
              <a:endParaRPr sz="1100"/>
            </a:p>
          </p:txBody>
        </p:sp>
        <p:grpSp>
          <p:nvGrpSpPr>
            <p:cNvPr id="10139" name="Google Shape;10139;p92"/>
            <p:cNvGrpSpPr/>
            <p:nvPr/>
          </p:nvGrpSpPr>
          <p:grpSpPr>
            <a:xfrm>
              <a:off x="2936918" y="2788771"/>
              <a:ext cx="862320" cy="395103"/>
              <a:chOff x="7338951" y="1864426"/>
              <a:chExt cx="449239" cy="344384"/>
            </a:xfrm>
          </p:grpSpPr>
          <p:sp>
            <p:nvSpPr>
              <p:cNvPr id="10140" name="Google Shape;10140;p92"/>
              <p:cNvSpPr/>
              <p:nvPr/>
            </p:nvSpPr>
            <p:spPr>
              <a:xfrm>
                <a:off x="7338951" y="1864426"/>
                <a:ext cx="427511" cy="344384"/>
              </a:xfrm>
              <a:prstGeom prst="can">
                <a:avLst>
                  <a:gd fmla="val 25000" name="adj"/>
                </a:avLst>
              </a:prstGeom>
              <a:solidFill>
                <a:srgbClr val="D8E2F3"/>
              </a:solidFill>
              <a:ln cap="flat" cmpd="sng" w="12700">
                <a:solidFill>
                  <a:srgbClr val="AEABA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141" name="Google Shape;10141;p92"/>
              <p:cNvSpPr txBox="1"/>
              <p:nvPr/>
            </p:nvSpPr>
            <p:spPr>
              <a:xfrm>
                <a:off x="7404790" y="1927921"/>
                <a:ext cx="383400" cy="277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A8"/>
                  </a:buClr>
                  <a:buSzPts val="1100"/>
                  <a:buFont typeface="Arial"/>
                  <a:buNone/>
                </a:pPr>
                <a:r>
                  <a:rPr b="0" i="0" lang="en-US" sz="1100" u="none" cap="none" strike="noStrike">
                    <a:solidFill>
                      <a:srgbClr val="0000A8"/>
                    </a:solidFill>
                    <a:latin typeface="Arial"/>
                    <a:ea typeface="Arial"/>
                    <a:cs typeface="Arial"/>
                    <a:sym typeface="Arial"/>
                  </a:rPr>
                  <a:t>data</a:t>
                </a:r>
                <a:endParaRPr sz="1100"/>
              </a:p>
            </p:txBody>
          </p:sp>
        </p:grpSp>
      </p:grpSp>
      <p:sp>
        <p:nvSpPr>
          <p:cNvPr id="10142" name="Google Shape;10142;p92"/>
          <p:cNvSpPr txBox="1"/>
          <p:nvPr/>
        </p:nvSpPr>
        <p:spPr>
          <a:xfrm>
            <a:off x="216206" y="972238"/>
            <a:ext cx="2090400" cy="14238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None/>
            </a:pPr>
            <a:r>
              <a:rPr lang="en-US" sz="1600">
                <a:solidFill>
                  <a:srgbClr val="C00000"/>
                </a:solidFill>
              </a:rPr>
              <a:t>Εξυπηρέτης διαχείρισης</a:t>
            </a:r>
            <a:r>
              <a:rPr lang="en-US" sz="1600">
                <a:solidFill>
                  <a:srgbClr val="C00000"/>
                </a:solidFill>
                <a:latin typeface="Arial"/>
                <a:ea typeface="Arial"/>
                <a:cs typeface="Arial"/>
                <a:sym typeface="Arial"/>
              </a:rPr>
              <a:t>:</a:t>
            </a:r>
            <a:r>
              <a:rPr lang="en-US" sz="1600">
                <a:solidFill>
                  <a:srgbClr val="C00000"/>
                </a:solidFill>
              </a:rPr>
              <a:t> </a:t>
            </a:r>
            <a:r>
              <a:rPr lang="en-US" sz="1600">
                <a:solidFill>
                  <a:schemeClr val="dk1"/>
                </a:solidFill>
              </a:rPr>
              <a:t>εφαρμογή, τυπικά με έναν άνθρωπο μέσα στο παιχνίδι</a:t>
            </a:r>
            <a:endParaRPr sz="1600"/>
          </a:p>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10143" name="Google Shape;10143;p92"/>
          <p:cNvSpPr txBox="1"/>
          <p:nvPr/>
        </p:nvSpPr>
        <p:spPr>
          <a:xfrm>
            <a:off x="6457258" y="1077809"/>
            <a:ext cx="2503500" cy="1546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600">
                <a:solidFill>
                  <a:srgbClr val="C00000"/>
                </a:solidFill>
              </a:rPr>
              <a:t>Διαχειριζόμενη συσκευή</a:t>
            </a:r>
            <a:r>
              <a:rPr lang="en-US" sz="1600">
                <a:solidFill>
                  <a:srgbClr val="C00000"/>
                </a:solidFill>
                <a:latin typeface="Arial"/>
                <a:ea typeface="Arial"/>
                <a:cs typeface="Arial"/>
                <a:sym typeface="Arial"/>
              </a:rPr>
              <a:t>: </a:t>
            </a:r>
            <a:r>
              <a:rPr lang="en-US" sz="1600">
                <a:solidFill>
                  <a:schemeClr val="dk1"/>
                </a:solidFill>
              </a:rPr>
              <a:t>εξάρτημα του δικτύου που είναι τα πραγματικά εξαρτήματα υλικού/λογισμικού μέσα στην συσκευή</a:t>
            </a:r>
            <a:endParaRPr sz="1600"/>
          </a:p>
        </p:txBody>
      </p:sp>
      <p:sp>
        <p:nvSpPr>
          <p:cNvPr id="10144" name="Google Shape;10144;p92"/>
          <p:cNvSpPr txBox="1"/>
          <p:nvPr/>
        </p:nvSpPr>
        <p:spPr>
          <a:xfrm>
            <a:off x="6804457" y="2692642"/>
            <a:ext cx="1817700" cy="2039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600">
                <a:solidFill>
                  <a:srgbClr val="C00000"/>
                </a:solidFill>
              </a:rPr>
              <a:t>Data</a:t>
            </a:r>
            <a:r>
              <a:rPr lang="en-US" sz="1600">
                <a:solidFill>
                  <a:srgbClr val="C00000"/>
                </a:solidFill>
                <a:latin typeface="Arial"/>
                <a:ea typeface="Arial"/>
                <a:cs typeface="Arial"/>
                <a:sym typeface="Arial"/>
              </a:rPr>
              <a:t>: </a:t>
            </a:r>
            <a:r>
              <a:rPr lang="en-US" sz="1600">
                <a:solidFill>
                  <a:schemeClr val="dk1"/>
                </a:solidFill>
              </a:rPr>
              <a:t>συσκευή</a:t>
            </a:r>
            <a:r>
              <a:rPr lang="en-US" sz="1600">
                <a:solidFill>
                  <a:schemeClr val="dk1"/>
                </a:solidFill>
                <a:latin typeface="Arial"/>
                <a:ea typeface="Arial"/>
                <a:cs typeface="Arial"/>
                <a:sym typeface="Arial"/>
              </a:rPr>
              <a:t> “</a:t>
            </a:r>
            <a:r>
              <a:rPr lang="en-US" sz="1600">
                <a:solidFill>
                  <a:schemeClr val="dk1"/>
                </a:solidFill>
              </a:rPr>
              <a:t>κατάστασης</a:t>
            </a:r>
            <a:r>
              <a:rPr lang="en-US" sz="1600">
                <a:solidFill>
                  <a:schemeClr val="dk1"/>
                </a:solidFill>
                <a:latin typeface="Arial"/>
                <a:ea typeface="Arial"/>
                <a:cs typeface="Arial"/>
                <a:sym typeface="Arial"/>
              </a:rPr>
              <a:t>” με δεδομένα διαμόρφωσης, λειτουργικά δεδομένα, συσκευή στατιστικών</a:t>
            </a:r>
            <a:endParaRPr sz="1600">
              <a:solidFill>
                <a:schemeClr val="dk1"/>
              </a:solidFill>
              <a:latin typeface="Arial"/>
              <a:ea typeface="Arial"/>
              <a:cs typeface="Arial"/>
              <a:sym typeface="Arial"/>
            </a:endParaRPr>
          </a:p>
        </p:txBody>
      </p:sp>
      <p:grpSp>
        <p:nvGrpSpPr>
          <p:cNvPr id="10145" name="Google Shape;10145;p92"/>
          <p:cNvGrpSpPr/>
          <p:nvPr/>
        </p:nvGrpSpPr>
        <p:grpSpPr>
          <a:xfrm>
            <a:off x="4874554" y="2873246"/>
            <a:ext cx="512461" cy="283774"/>
            <a:chOff x="7493876" y="2774731"/>
            <a:chExt cx="1481958" cy="894622"/>
          </a:xfrm>
        </p:grpSpPr>
        <p:sp>
          <p:nvSpPr>
            <p:cNvPr id="10146" name="Google Shape;10146;p92"/>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10147" name="Google Shape;10147;p92"/>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10148" name="Google Shape;10148;p92"/>
            <p:cNvGrpSpPr/>
            <p:nvPr/>
          </p:nvGrpSpPr>
          <p:grpSpPr>
            <a:xfrm>
              <a:off x="7713663" y="2848339"/>
              <a:ext cx="1042107" cy="425543"/>
              <a:chOff x="7786941" y="2884917"/>
              <a:chExt cx="897649" cy="353919"/>
            </a:xfrm>
          </p:grpSpPr>
          <p:sp>
            <p:nvSpPr>
              <p:cNvPr id="10149" name="Google Shape;10149;p92"/>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150" name="Google Shape;10150;p92"/>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151" name="Google Shape;10151;p92"/>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152" name="Google Shape;10152;p92"/>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grpSp>
        <p:nvGrpSpPr>
          <p:cNvPr id="10153" name="Google Shape;10153;p92"/>
          <p:cNvGrpSpPr/>
          <p:nvPr/>
        </p:nvGrpSpPr>
        <p:grpSpPr>
          <a:xfrm>
            <a:off x="4484728" y="1928372"/>
            <a:ext cx="677466" cy="545306"/>
            <a:chOff x="-44" y="1473"/>
            <a:chExt cx="981" cy="1105"/>
          </a:xfrm>
        </p:grpSpPr>
        <p:pic>
          <p:nvPicPr>
            <p:cNvPr descr="desktop_computer_stylized_medium" id="10154" name="Google Shape;10154;p92"/>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10155" name="Google Shape;10155;p92"/>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10156" name="Google Shape;10156;p92"/>
          <p:cNvGrpSpPr/>
          <p:nvPr/>
        </p:nvGrpSpPr>
        <p:grpSpPr>
          <a:xfrm>
            <a:off x="140006" y="1619481"/>
            <a:ext cx="5336754" cy="3527553"/>
            <a:chOff x="186675" y="2159308"/>
            <a:chExt cx="7115672" cy="4703404"/>
          </a:xfrm>
        </p:grpSpPr>
        <p:sp>
          <p:nvSpPr>
            <p:cNvPr id="10157" name="Google Shape;10157;p92"/>
            <p:cNvSpPr txBox="1"/>
            <p:nvPr/>
          </p:nvSpPr>
          <p:spPr>
            <a:xfrm>
              <a:off x="186675" y="2928513"/>
              <a:ext cx="3084900" cy="39342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None/>
              </a:pPr>
              <a:r>
                <a:rPr lang="en-US" sz="1600">
                  <a:solidFill>
                    <a:srgbClr val="C00000"/>
                  </a:solidFill>
                </a:rPr>
                <a:t>Πρωτόκολλο διαχείρισης δικτύου</a:t>
              </a:r>
              <a:r>
                <a:rPr lang="en-US" sz="1600">
                  <a:solidFill>
                    <a:srgbClr val="C00000"/>
                  </a:solidFill>
                  <a:latin typeface="Arial"/>
                  <a:ea typeface="Arial"/>
                  <a:cs typeface="Arial"/>
                  <a:sym typeface="Arial"/>
                </a:rPr>
                <a:t>: </a:t>
              </a:r>
              <a:r>
                <a:rPr lang="en-US" sz="1600">
                  <a:solidFill>
                    <a:schemeClr val="dk1"/>
                  </a:solidFill>
                </a:rPr>
                <a:t>εκτελείται ανάμεσα στον εξυπηρέτη διαχείρισης και στις διαχειριζόμενες συσκευές, επιτρέποντας στον εξυπηρέτη να υποβάλλει ερωτήματα για την κατάσταση των διαχειριζόμενων διατάξεων και να κάνει ενέργειες σε αυτές τις συσκευές</a:t>
              </a:r>
              <a:endParaRPr sz="1600"/>
            </a:p>
          </p:txBody>
        </p:sp>
        <p:grpSp>
          <p:nvGrpSpPr>
            <p:cNvPr id="10158" name="Google Shape;10158;p92"/>
            <p:cNvGrpSpPr/>
            <p:nvPr/>
          </p:nvGrpSpPr>
          <p:grpSpPr>
            <a:xfrm>
              <a:off x="3831136" y="2159308"/>
              <a:ext cx="3471211" cy="2974551"/>
              <a:chOff x="3831136" y="2159308"/>
              <a:chExt cx="3471211" cy="2974551"/>
            </a:xfrm>
          </p:grpSpPr>
          <p:cxnSp>
            <p:nvCxnSpPr>
              <p:cNvPr id="10159" name="Google Shape;10159;p92"/>
              <p:cNvCxnSpPr/>
              <p:nvPr/>
            </p:nvCxnSpPr>
            <p:spPr>
              <a:xfrm>
                <a:off x="3833870" y="3013112"/>
                <a:ext cx="0" cy="2120747"/>
              </a:xfrm>
              <a:prstGeom prst="straightConnector1">
                <a:avLst/>
              </a:prstGeom>
              <a:noFill/>
              <a:ln cap="flat" cmpd="sng" w="34925">
                <a:solidFill>
                  <a:srgbClr val="C00000"/>
                </a:solidFill>
                <a:prstDash val="solid"/>
                <a:miter lim="800000"/>
                <a:headEnd len="med" w="med" type="triangle"/>
                <a:tailEnd len="med" w="med" type="triangle"/>
              </a:ln>
            </p:spPr>
          </p:cxnSp>
          <p:cxnSp>
            <p:nvCxnSpPr>
              <p:cNvPr id="10160" name="Google Shape;10160;p92"/>
              <p:cNvCxnSpPr/>
              <p:nvPr/>
            </p:nvCxnSpPr>
            <p:spPr>
              <a:xfrm>
                <a:off x="3831136" y="3020190"/>
                <a:ext cx="3471211" cy="1856610"/>
              </a:xfrm>
              <a:prstGeom prst="straightConnector1">
                <a:avLst/>
              </a:prstGeom>
              <a:noFill/>
              <a:ln cap="flat" cmpd="sng" w="34925">
                <a:solidFill>
                  <a:srgbClr val="C00000"/>
                </a:solidFill>
                <a:prstDash val="solid"/>
                <a:miter lim="800000"/>
                <a:headEnd len="med" w="med" type="triangle"/>
                <a:tailEnd len="med" w="med" type="triangle"/>
              </a:ln>
            </p:spPr>
          </p:cxnSp>
          <p:cxnSp>
            <p:nvCxnSpPr>
              <p:cNvPr id="10161" name="Google Shape;10161;p92"/>
              <p:cNvCxnSpPr/>
              <p:nvPr/>
            </p:nvCxnSpPr>
            <p:spPr>
              <a:xfrm>
                <a:off x="3831136" y="3026864"/>
                <a:ext cx="3294941" cy="599523"/>
              </a:xfrm>
              <a:prstGeom prst="straightConnector1">
                <a:avLst/>
              </a:prstGeom>
              <a:noFill/>
              <a:ln cap="flat" cmpd="sng" w="34925">
                <a:solidFill>
                  <a:srgbClr val="C00000"/>
                </a:solidFill>
                <a:prstDash val="solid"/>
                <a:miter lim="800000"/>
                <a:headEnd len="med" w="med" type="triangle"/>
                <a:tailEnd len="med" w="med" type="triangle"/>
              </a:ln>
            </p:spPr>
          </p:cxnSp>
          <p:cxnSp>
            <p:nvCxnSpPr>
              <p:cNvPr id="10162" name="Google Shape;10162;p92"/>
              <p:cNvCxnSpPr/>
              <p:nvPr/>
            </p:nvCxnSpPr>
            <p:spPr>
              <a:xfrm flipH="1" rot="10800000">
                <a:off x="3841147" y="2159308"/>
                <a:ext cx="3084791" cy="860882"/>
              </a:xfrm>
              <a:prstGeom prst="straightConnector1">
                <a:avLst/>
              </a:prstGeom>
              <a:noFill/>
              <a:ln cap="flat" cmpd="sng" w="34925">
                <a:solidFill>
                  <a:srgbClr val="C00000"/>
                </a:solidFill>
                <a:prstDash val="solid"/>
                <a:miter lim="800000"/>
                <a:headEnd len="med" w="med" type="triangle"/>
                <a:tailEnd len="med" w="med" type="triangle"/>
              </a:ln>
            </p:spPr>
          </p:cxnSp>
          <p:cxnSp>
            <p:nvCxnSpPr>
              <p:cNvPr id="10163" name="Google Shape;10163;p92"/>
              <p:cNvCxnSpPr/>
              <p:nvPr/>
            </p:nvCxnSpPr>
            <p:spPr>
              <a:xfrm>
                <a:off x="3834473" y="3023527"/>
                <a:ext cx="458433" cy="837885"/>
              </a:xfrm>
              <a:prstGeom prst="straightConnector1">
                <a:avLst/>
              </a:prstGeom>
              <a:noFill/>
              <a:ln cap="flat" cmpd="sng" w="34925">
                <a:solidFill>
                  <a:srgbClr val="C00000"/>
                </a:solidFill>
                <a:prstDash val="solid"/>
                <a:miter lim="800000"/>
                <a:headEnd len="med" w="med" type="triangle"/>
                <a:tailEnd len="med" w="med" type="triangle"/>
              </a:ln>
            </p:spPr>
          </p:cxnSp>
        </p:gr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35"/>
                                        </p:tgtEl>
                                        <p:attrNameLst>
                                          <p:attrName>style.visibility</p:attrName>
                                        </p:attrNameLst>
                                      </p:cBhvr>
                                      <p:to>
                                        <p:strVal val="visible"/>
                                      </p:to>
                                    </p:set>
                                    <p:animEffect filter="fade" transition="in">
                                      <p:cBhvr>
                                        <p:cTn dur="500"/>
                                        <p:tgtEl>
                                          <p:spTgt spid="1013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142"/>
                                        </p:tgtEl>
                                        <p:attrNameLst>
                                          <p:attrName>style.visibility</p:attrName>
                                        </p:attrNameLst>
                                      </p:cBhvr>
                                      <p:to>
                                        <p:strVal val="visible"/>
                                      </p:to>
                                    </p:set>
                                    <p:animEffect filter="fade" transition="in">
                                      <p:cBhvr>
                                        <p:cTn dur="500"/>
                                        <p:tgtEl>
                                          <p:spTgt spid="10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91"/>
                                        </p:tgtEl>
                                        <p:attrNameLst>
                                          <p:attrName>style.visibility</p:attrName>
                                        </p:attrNameLst>
                                      </p:cBhvr>
                                      <p:to>
                                        <p:strVal val="visible"/>
                                      </p:to>
                                    </p:set>
                                    <p:animEffect filter="fade" transition="in">
                                      <p:cBhvr>
                                        <p:cTn dur="1000"/>
                                        <p:tgtEl>
                                          <p:spTgt spid="10091"/>
                                        </p:tgtEl>
                                      </p:cBhvr>
                                    </p:animEffect>
                                  </p:childTnLst>
                                </p:cTn>
                              </p:par>
                              <p:par>
                                <p:cTn fill="hold" nodeType="withEffect" presetClass="entr" presetID="10" presetSubtype="0">
                                  <p:stCondLst>
                                    <p:cond delay="0"/>
                                  </p:stCondLst>
                                  <p:childTnLst>
                                    <p:set>
                                      <p:cBhvr>
                                        <p:cTn dur="1" fill="hold">
                                          <p:stCondLst>
                                            <p:cond delay="0"/>
                                          </p:stCondLst>
                                        </p:cTn>
                                        <p:tgtEl>
                                          <p:spTgt spid="10009"/>
                                        </p:tgtEl>
                                        <p:attrNameLst>
                                          <p:attrName>style.visibility</p:attrName>
                                        </p:attrNameLst>
                                      </p:cBhvr>
                                      <p:to>
                                        <p:strVal val="visible"/>
                                      </p:to>
                                    </p:set>
                                    <p:animEffect filter="fade" transition="in">
                                      <p:cBhvr>
                                        <p:cTn dur="1000"/>
                                        <p:tgtEl>
                                          <p:spTgt spid="10009"/>
                                        </p:tgtEl>
                                      </p:cBhvr>
                                    </p:animEffect>
                                  </p:childTnLst>
                                </p:cTn>
                              </p:par>
                              <p:par>
                                <p:cTn fill="hold" nodeType="withEffect" presetClass="entr" presetID="10" presetSubtype="0">
                                  <p:stCondLst>
                                    <p:cond delay="0"/>
                                  </p:stCondLst>
                                  <p:childTnLst>
                                    <p:set>
                                      <p:cBhvr>
                                        <p:cTn dur="1" fill="hold">
                                          <p:stCondLst>
                                            <p:cond delay="0"/>
                                          </p:stCondLst>
                                        </p:cTn>
                                        <p:tgtEl>
                                          <p:spTgt spid="10143"/>
                                        </p:tgtEl>
                                        <p:attrNameLst>
                                          <p:attrName>style.visibility</p:attrName>
                                        </p:attrNameLst>
                                      </p:cBhvr>
                                      <p:to>
                                        <p:strVal val="visible"/>
                                      </p:to>
                                    </p:set>
                                    <p:animEffect filter="fade" transition="in">
                                      <p:cBhvr>
                                        <p:cTn dur="1000"/>
                                        <p:tgtEl>
                                          <p:spTgt spid="10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44"/>
                                        </p:tgtEl>
                                        <p:attrNameLst>
                                          <p:attrName>style.visibility</p:attrName>
                                        </p:attrNameLst>
                                      </p:cBhvr>
                                      <p:to>
                                        <p:strVal val="visible"/>
                                      </p:to>
                                    </p:set>
                                    <p:animEffect filter="fade" transition="in">
                                      <p:cBhvr>
                                        <p:cTn dur="1000"/>
                                        <p:tgtEl>
                                          <p:spTgt spid="10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56"/>
                                        </p:tgtEl>
                                        <p:attrNameLst>
                                          <p:attrName>style.visibility</p:attrName>
                                        </p:attrNameLst>
                                      </p:cBhvr>
                                      <p:to>
                                        <p:strVal val="visible"/>
                                      </p:to>
                                    </p:set>
                                    <p:animEffect filter="fade" transition="in">
                                      <p:cBhvr>
                                        <p:cTn dur="1000"/>
                                        <p:tgtEl>
                                          <p:spTgt spid="10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68" name="Shape 10168"/>
        <p:cNvGrpSpPr/>
        <p:nvPr/>
      </p:nvGrpSpPr>
      <p:grpSpPr>
        <a:xfrm>
          <a:off x="0" y="0"/>
          <a:ext cx="0" cy="0"/>
          <a:chOff x="0" y="0"/>
          <a:chExt cx="0" cy="0"/>
        </a:xfrm>
      </p:grpSpPr>
      <p:sp>
        <p:nvSpPr>
          <p:cNvPr id="10169" name="Google Shape;10169;p93"/>
          <p:cNvSpPr txBox="1"/>
          <p:nvPr>
            <p:ph type="title"/>
          </p:nvPr>
        </p:nvSpPr>
        <p:spPr>
          <a:xfrm>
            <a:off x="4361" y="180039"/>
            <a:ext cx="7886700" cy="6711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00A3"/>
              </a:buClr>
              <a:buSzPts val="3300"/>
              <a:buFont typeface="Arial"/>
              <a:buNone/>
            </a:pPr>
            <a:r>
              <a:rPr lang="en-US" sz="3000"/>
              <a:t>Ο διαχειριστής δικτύου προσεγγίζει την διαχείριση</a:t>
            </a:r>
            <a:endParaRPr sz="3000"/>
          </a:p>
        </p:txBody>
      </p:sp>
      <p:sp>
        <p:nvSpPr>
          <p:cNvPr id="10170" name="Google Shape;10170;p93"/>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
        <p:nvSpPr>
          <p:cNvPr id="10171" name="Google Shape;10171;p93"/>
          <p:cNvSpPr/>
          <p:nvPr/>
        </p:nvSpPr>
        <p:spPr>
          <a:xfrm rot="-5216636">
            <a:off x="5570762" y="2210619"/>
            <a:ext cx="3043068" cy="1839180"/>
          </a:xfrm>
          <a:custGeom>
            <a:rect b="b" l="l" r="r" t="t"/>
            <a:pathLst>
              <a:path extrusionOk="0" h="933" w="1794">
                <a:moveTo>
                  <a:pt x="6" y="483"/>
                </a:moveTo>
                <a:cubicBezTo>
                  <a:pt x="0" y="365"/>
                  <a:pt x="16" y="189"/>
                  <a:pt x="108" y="125"/>
                </a:cubicBezTo>
                <a:cubicBezTo>
                  <a:pt x="200" y="61"/>
                  <a:pt x="389" y="116"/>
                  <a:pt x="559" y="100"/>
                </a:cubicBezTo>
                <a:cubicBezTo>
                  <a:pt x="729" y="84"/>
                  <a:pt x="935" y="0"/>
                  <a:pt x="1128" y="29"/>
                </a:cubicBezTo>
                <a:cubicBezTo>
                  <a:pt x="1321" y="58"/>
                  <a:pt x="1638" y="142"/>
                  <a:pt x="1716" y="275"/>
                </a:cubicBezTo>
                <a:cubicBezTo>
                  <a:pt x="1794" y="408"/>
                  <a:pt x="1652" y="721"/>
                  <a:pt x="1596" y="827"/>
                </a:cubicBezTo>
                <a:cubicBezTo>
                  <a:pt x="1540" y="933"/>
                  <a:pt x="1506" y="894"/>
                  <a:pt x="1380" y="911"/>
                </a:cubicBezTo>
                <a:cubicBezTo>
                  <a:pt x="1254" y="928"/>
                  <a:pt x="1001" y="929"/>
                  <a:pt x="840" y="929"/>
                </a:cubicBezTo>
                <a:cubicBezTo>
                  <a:pt x="679" y="929"/>
                  <a:pt x="530" y="927"/>
                  <a:pt x="414" y="911"/>
                </a:cubicBezTo>
                <a:cubicBezTo>
                  <a:pt x="298" y="895"/>
                  <a:pt x="211" y="903"/>
                  <a:pt x="143" y="832"/>
                </a:cubicBezTo>
                <a:cubicBezTo>
                  <a:pt x="75" y="761"/>
                  <a:pt x="4" y="624"/>
                  <a:pt x="6" y="483"/>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cxnSp>
        <p:nvCxnSpPr>
          <p:cNvPr id="10172" name="Google Shape;10172;p93"/>
          <p:cNvCxnSpPr/>
          <p:nvPr/>
        </p:nvCxnSpPr>
        <p:spPr>
          <a:xfrm flipH="1" rot="10800000">
            <a:off x="7122067" y="2385568"/>
            <a:ext cx="253500" cy="782100"/>
          </a:xfrm>
          <a:prstGeom prst="straightConnector1">
            <a:avLst/>
          </a:prstGeom>
          <a:noFill/>
          <a:ln cap="flat" cmpd="sng" w="19050">
            <a:solidFill>
              <a:srgbClr val="000000"/>
            </a:solidFill>
            <a:prstDash val="solid"/>
            <a:round/>
            <a:headEnd len="med" w="med" type="none"/>
            <a:tailEnd len="med" w="med" type="none"/>
          </a:ln>
        </p:spPr>
      </p:cxnSp>
      <p:cxnSp>
        <p:nvCxnSpPr>
          <p:cNvPr id="10173" name="Google Shape;10173;p93"/>
          <p:cNvCxnSpPr/>
          <p:nvPr/>
        </p:nvCxnSpPr>
        <p:spPr>
          <a:xfrm flipH="1" rot="10800000">
            <a:off x="7294942" y="3100908"/>
            <a:ext cx="217800" cy="188700"/>
          </a:xfrm>
          <a:prstGeom prst="straightConnector1">
            <a:avLst/>
          </a:prstGeom>
          <a:noFill/>
          <a:ln cap="flat" cmpd="sng" w="19050">
            <a:solidFill>
              <a:srgbClr val="000000"/>
            </a:solidFill>
            <a:prstDash val="solid"/>
            <a:round/>
            <a:headEnd len="med" w="med" type="none"/>
            <a:tailEnd len="med" w="med" type="none"/>
          </a:ln>
        </p:spPr>
      </p:cxnSp>
      <p:cxnSp>
        <p:nvCxnSpPr>
          <p:cNvPr id="10174" name="Google Shape;10174;p93"/>
          <p:cNvCxnSpPr/>
          <p:nvPr/>
        </p:nvCxnSpPr>
        <p:spPr>
          <a:xfrm>
            <a:off x="7297090" y="3468897"/>
            <a:ext cx="279900" cy="415500"/>
          </a:xfrm>
          <a:prstGeom prst="straightConnector1">
            <a:avLst/>
          </a:prstGeom>
          <a:noFill/>
          <a:ln cap="flat" cmpd="sng" w="19050">
            <a:solidFill>
              <a:srgbClr val="000000"/>
            </a:solidFill>
            <a:prstDash val="solid"/>
            <a:round/>
            <a:headEnd len="med" w="med" type="none"/>
            <a:tailEnd len="med" w="med" type="none"/>
          </a:ln>
        </p:spPr>
      </p:cxnSp>
      <p:cxnSp>
        <p:nvCxnSpPr>
          <p:cNvPr id="10175" name="Google Shape;10175;p93"/>
          <p:cNvCxnSpPr/>
          <p:nvPr/>
        </p:nvCxnSpPr>
        <p:spPr>
          <a:xfrm>
            <a:off x="6691061" y="2756903"/>
            <a:ext cx="278700" cy="415500"/>
          </a:xfrm>
          <a:prstGeom prst="straightConnector1">
            <a:avLst/>
          </a:prstGeom>
          <a:noFill/>
          <a:ln cap="flat" cmpd="sng" w="19050">
            <a:solidFill>
              <a:srgbClr val="000000"/>
            </a:solidFill>
            <a:prstDash val="solid"/>
            <a:round/>
            <a:headEnd len="med" w="med" type="none"/>
            <a:tailEnd len="med" w="med" type="none"/>
          </a:ln>
        </p:spPr>
      </p:cxnSp>
      <p:cxnSp>
        <p:nvCxnSpPr>
          <p:cNvPr id="10176" name="Google Shape;10176;p93"/>
          <p:cNvCxnSpPr/>
          <p:nvPr/>
        </p:nvCxnSpPr>
        <p:spPr>
          <a:xfrm flipH="1">
            <a:off x="6851767" y="3460562"/>
            <a:ext cx="232200" cy="768000"/>
          </a:xfrm>
          <a:prstGeom prst="straightConnector1">
            <a:avLst/>
          </a:prstGeom>
          <a:noFill/>
          <a:ln cap="flat" cmpd="sng" w="19050">
            <a:solidFill>
              <a:srgbClr val="000000"/>
            </a:solidFill>
            <a:prstDash val="solid"/>
            <a:round/>
            <a:headEnd len="med" w="med" type="none"/>
            <a:tailEnd len="med" w="med" type="none"/>
          </a:ln>
        </p:spPr>
      </p:cxnSp>
      <p:grpSp>
        <p:nvGrpSpPr>
          <p:cNvPr id="10177" name="Google Shape;10177;p93"/>
          <p:cNvGrpSpPr/>
          <p:nvPr/>
        </p:nvGrpSpPr>
        <p:grpSpPr>
          <a:xfrm>
            <a:off x="5581693" y="2123270"/>
            <a:ext cx="3251063" cy="2658040"/>
            <a:chOff x="3982954" y="2808993"/>
            <a:chExt cx="4334750" cy="3544053"/>
          </a:xfrm>
        </p:grpSpPr>
        <p:sp>
          <p:nvSpPr>
            <p:cNvPr id="10178" name="Google Shape;10178;p93"/>
            <p:cNvSpPr txBox="1"/>
            <p:nvPr/>
          </p:nvSpPr>
          <p:spPr>
            <a:xfrm>
              <a:off x="3982954" y="5809146"/>
              <a:ext cx="1497600" cy="543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100">
                  <a:solidFill>
                    <a:srgbClr val="000000"/>
                  </a:solidFill>
                  <a:latin typeface="Arial"/>
                  <a:ea typeface="Arial"/>
                  <a:cs typeface="Arial"/>
                  <a:sym typeface="Arial"/>
                </a:rPr>
                <a:t>managed device</a:t>
              </a:r>
              <a:endParaRPr sz="1100"/>
            </a:p>
          </p:txBody>
        </p:sp>
        <p:sp>
          <p:nvSpPr>
            <p:cNvPr id="10179" name="Google Shape;10179;p93"/>
            <p:cNvSpPr txBox="1"/>
            <p:nvPr/>
          </p:nvSpPr>
          <p:spPr>
            <a:xfrm>
              <a:off x="6589237" y="5649324"/>
              <a:ext cx="1690387" cy="338554"/>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rgbClr val="000000"/>
                  </a:solidFill>
                  <a:latin typeface="Arial"/>
                  <a:ea typeface="Arial"/>
                  <a:cs typeface="Arial"/>
                  <a:sym typeface="Arial"/>
                </a:rPr>
                <a:t>managed device</a:t>
              </a:r>
              <a:endParaRPr sz="1100"/>
            </a:p>
          </p:txBody>
        </p:sp>
        <p:sp>
          <p:nvSpPr>
            <p:cNvPr id="10180" name="Google Shape;10180;p93"/>
            <p:cNvSpPr txBox="1"/>
            <p:nvPr/>
          </p:nvSpPr>
          <p:spPr>
            <a:xfrm>
              <a:off x="6820104" y="2808993"/>
              <a:ext cx="1497600" cy="543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100">
                  <a:solidFill>
                    <a:srgbClr val="000000"/>
                  </a:solidFill>
                  <a:latin typeface="Arial"/>
                  <a:ea typeface="Arial"/>
                  <a:cs typeface="Arial"/>
                  <a:sym typeface="Arial"/>
                </a:rPr>
                <a:t>managed device</a:t>
              </a:r>
              <a:endParaRPr sz="1100"/>
            </a:p>
          </p:txBody>
        </p:sp>
        <p:sp>
          <p:nvSpPr>
            <p:cNvPr id="10181" name="Google Shape;10181;p93"/>
            <p:cNvSpPr txBox="1"/>
            <p:nvPr/>
          </p:nvSpPr>
          <p:spPr>
            <a:xfrm>
              <a:off x="6762275" y="4115799"/>
              <a:ext cx="1539600" cy="585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rgbClr val="000000"/>
                  </a:solidFill>
                  <a:latin typeface="Arial"/>
                  <a:ea typeface="Arial"/>
                  <a:cs typeface="Arial"/>
                  <a:sym typeface="Arial"/>
                </a:rPr>
                <a:t>managed device</a:t>
              </a:r>
              <a:endParaRPr sz="1100"/>
            </a:p>
          </p:txBody>
        </p:sp>
        <p:sp>
          <p:nvSpPr>
            <p:cNvPr id="10182" name="Google Shape;10182;p93"/>
            <p:cNvSpPr txBox="1"/>
            <p:nvPr/>
          </p:nvSpPr>
          <p:spPr>
            <a:xfrm>
              <a:off x="4774160" y="4518371"/>
              <a:ext cx="1539600" cy="585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rgbClr val="000000"/>
                  </a:solidFill>
                  <a:latin typeface="Arial"/>
                  <a:ea typeface="Arial"/>
                  <a:cs typeface="Arial"/>
                  <a:sym typeface="Arial"/>
                </a:rPr>
                <a:t>managed device</a:t>
              </a:r>
              <a:endParaRPr sz="1100"/>
            </a:p>
          </p:txBody>
        </p:sp>
      </p:grpSp>
      <p:grpSp>
        <p:nvGrpSpPr>
          <p:cNvPr id="10183" name="Google Shape;10183;p93"/>
          <p:cNvGrpSpPr/>
          <p:nvPr/>
        </p:nvGrpSpPr>
        <p:grpSpPr>
          <a:xfrm>
            <a:off x="6413198" y="2087232"/>
            <a:ext cx="352177" cy="649075"/>
            <a:chOff x="4140" y="429"/>
            <a:chExt cx="1425" cy="2396"/>
          </a:xfrm>
        </p:grpSpPr>
        <p:sp>
          <p:nvSpPr>
            <p:cNvPr id="10184" name="Google Shape;10184;p93"/>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185" name="Google Shape;10185;p93"/>
            <p:cNvSpPr/>
            <p:nvPr/>
          </p:nvSpPr>
          <p:spPr>
            <a:xfrm>
              <a:off x="4208" y="429"/>
              <a:ext cx="1043" cy="2284"/>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186" name="Google Shape;10186;p93"/>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187" name="Google Shape;10187;p93"/>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188" name="Google Shape;10188;p93"/>
            <p:cNvSpPr/>
            <p:nvPr/>
          </p:nvSpPr>
          <p:spPr>
            <a:xfrm>
              <a:off x="4214" y="692"/>
              <a:ext cx="592" cy="46"/>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nvGrpSpPr>
            <p:cNvPr id="10189" name="Google Shape;10189;p93"/>
            <p:cNvGrpSpPr/>
            <p:nvPr/>
          </p:nvGrpSpPr>
          <p:grpSpPr>
            <a:xfrm>
              <a:off x="4751" y="665"/>
              <a:ext cx="580" cy="131"/>
              <a:chOff x="616" y="2565"/>
              <a:chExt cx="724" cy="126"/>
            </a:xfrm>
          </p:grpSpPr>
          <p:sp>
            <p:nvSpPr>
              <p:cNvPr id="10190" name="Google Shape;10190;p93"/>
              <p:cNvSpPr/>
              <p:nvPr/>
            </p:nvSpPr>
            <p:spPr>
              <a:xfrm>
                <a:off x="616" y="2565"/>
                <a:ext cx="724" cy="126"/>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191" name="Google Shape;10191;p93"/>
              <p:cNvSpPr/>
              <p:nvPr/>
            </p:nvSpPr>
            <p:spPr>
              <a:xfrm>
                <a:off x="632" y="2584"/>
                <a:ext cx="693" cy="101"/>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sp>
          <p:nvSpPr>
            <p:cNvPr id="10192" name="Google Shape;10192;p93"/>
            <p:cNvSpPr/>
            <p:nvPr/>
          </p:nvSpPr>
          <p:spPr>
            <a:xfrm>
              <a:off x="4226" y="1020"/>
              <a:ext cx="592" cy="46"/>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nvGrpSpPr>
            <p:cNvPr id="10193" name="Google Shape;10193;p93"/>
            <p:cNvGrpSpPr/>
            <p:nvPr/>
          </p:nvGrpSpPr>
          <p:grpSpPr>
            <a:xfrm>
              <a:off x="4745" y="994"/>
              <a:ext cx="586" cy="131"/>
              <a:chOff x="611" y="2568"/>
              <a:chExt cx="731" cy="136"/>
            </a:xfrm>
          </p:grpSpPr>
          <p:sp>
            <p:nvSpPr>
              <p:cNvPr id="10194" name="Google Shape;10194;p93"/>
              <p:cNvSpPr/>
              <p:nvPr/>
            </p:nvSpPr>
            <p:spPr>
              <a:xfrm>
                <a:off x="611" y="2568"/>
                <a:ext cx="731" cy="136"/>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195" name="Google Shape;10195;p93"/>
              <p:cNvSpPr/>
              <p:nvPr/>
            </p:nvSpPr>
            <p:spPr>
              <a:xfrm>
                <a:off x="626" y="2581"/>
                <a:ext cx="700"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sp>
          <p:nvSpPr>
            <p:cNvPr id="10196" name="Google Shape;10196;p93"/>
            <p:cNvSpPr/>
            <p:nvPr/>
          </p:nvSpPr>
          <p:spPr>
            <a:xfrm>
              <a:off x="4214" y="1361"/>
              <a:ext cx="598" cy="46"/>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197" name="Google Shape;10197;p93"/>
            <p:cNvSpPr/>
            <p:nvPr/>
          </p:nvSpPr>
          <p:spPr>
            <a:xfrm>
              <a:off x="4226" y="1657"/>
              <a:ext cx="598" cy="46"/>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nvGrpSpPr>
            <p:cNvPr id="10198" name="Google Shape;10198;p93"/>
            <p:cNvGrpSpPr/>
            <p:nvPr/>
          </p:nvGrpSpPr>
          <p:grpSpPr>
            <a:xfrm>
              <a:off x="4733" y="1630"/>
              <a:ext cx="586" cy="151"/>
              <a:chOff x="611" y="2571"/>
              <a:chExt cx="730" cy="139"/>
            </a:xfrm>
          </p:grpSpPr>
          <p:sp>
            <p:nvSpPr>
              <p:cNvPr id="10199" name="Google Shape;10199;p93"/>
              <p:cNvSpPr/>
              <p:nvPr/>
            </p:nvSpPr>
            <p:spPr>
              <a:xfrm>
                <a:off x="611" y="2571"/>
                <a:ext cx="730" cy="139"/>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200" name="Google Shape;10200;p93"/>
              <p:cNvSpPr/>
              <p:nvPr/>
            </p:nvSpPr>
            <p:spPr>
              <a:xfrm>
                <a:off x="626" y="2589"/>
                <a:ext cx="699" cy="115"/>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sp>
          <p:nvSpPr>
            <p:cNvPr id="10201" name="Google Shape;10201;p93"/>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nvGrpSpPr>
            <p:cNvPr id="10202" name="Google Shape;10202;p93"/>
            <p:cNvGrpSpPr/>
            <p:nvPr/>
          </p:nvGrpSpPr>
          <p:grpSpPr>
            <a:xfrm>
              <a:off x="4738" y="1328"/>
              <a:ext cx="574" cy="138"/>
              <a:chOff x="613" y="2569"/>
              <a:chExt cx="715" cy="138"/>
            </a:xfrm>
          </p:grpSpPr>
          <p:sp>
            <p:nvSpPr>
              <p:cNvPr id="10203" name="Google Shape;10203;p93"/>
              <p:cNvSpPr/>
              <p:nvPr/>
            </p:nvSpPr>
            <p:spPr>
              <a:xfrm>
                <a:off x="613" y="2569"/>
                <a:ext cx="715" cy="138"/>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204" name="Google Shape;10204;p93"/>
              <p:cNvSpPr/>
              <p:nvPr/>
            </p:nvSpPr>
            <p:spPr>
              <a:xfrm>
                <a:off x="629" y="2582"/>
                <a:ext cx="692" cy="105"/>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sp>
          <p:nvSpPr>
            <p:cNvPr id="10205" name="Google Shape;10205;p93"/>
            <p:cNvSpPr/>
            <p:nvPr/>
          </p:nvSpPr>
          <p:spPr>
            <a:xfrm>
              <a:off x="5250" y="429"/>
              <a:ext cx="68" cy="2291"/>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206" name="Google Shape;10206;p93"/>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207" name="Google Shape;10207;p93"/>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208" name="Google Shape;10208;p93"/>
            <p:cNvSpPr/>
            <p:nvPr/>
          </p:nvSpPr>
          <p:spPr>
            <a:xfrm>
              <a:off x="5516" y="2608"/>
              <a:ext cx="49" cy="98"/>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209" name="Google Shape;10209;p93"/>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210" name="Google Shape;10210;p93"/>
            <p:cNvSpPr/>
            <p:nvPr/>
          </p:nvSpPr>
          <p:spPr>
            <a:xfrm>
              <a:off x="4140" y="2681"/>
              <a:ext cx="1197" cy="144"/>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211" name="Google Shape;10211;p93"/>
            <p:cNvSpPr/>
            <p:nvPr/>
          </p:nvSpPr>
          <p:spPr>
            <a:xfrm>
              <a:off x="4208" y="2713"/>
              <a:ext cx="1067" cy="79"/>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212" name="Google Shape;10212;p93"/>
            <p:cNvSpPr/>
            <p:nvPr/>
          </p:nvSpPr>
          <p:spPr>
            <a:xfrm>
              <a:off x="4307" y="2385"/>
              <a:ext cx="160" cy="138"/>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213" name="Google Shape;10213;p93"/>
            <p:cNvSpPr/>
            <p:nvPr/>
          </p:nvSpPr>
          <p:spPr>
            <a:xfrm>
              <a:off x="4485" y="2385"/>
              <a:ext cx="160" cy="144"/>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FF0000"/>
                </a:solidFill>
                <a:latin typeface="Arial"/>
                <a:ea typeface="Arial"/>
                <a:cs typeface="Arial"/>
                <a:sym typeface="Arial"/>
              </a:endParaRPr>
            </a:p>
          </p:txBody>
        </p:sp>
        <p:sp>
          <p:nvSpPr>
            <p:cNvPr id="10214" name="Google Shape;10214;p93"/>
            <p:cNvSpPr/>
            <p:nvPr/>
          </p:nvSpPr>
          <p:spPr>
            <a:xfrm>
              <a:off x="4664" y="2379"/>
              <a:ext cx="154" cy="144"/>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215" name="Google Shape;10215;p93"/>
            <p:cNvSpPr/>
            <p:nvPr/>
          </p:nvSpPr>
          <p:spPr>
            <a:xfrm>
              <a:off x="5059" y="1834"/>
              <a:ext cx="86" cy="761"/>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10216" name="Google Shape;10216;p93"/>
          <p:cNvGrpSpPr/>
          <p:nvPr/>
        </p:nvGrpSpPr>
        <p:grpSpPr>
          <a:xfrm>
            <a:off x="7480446" y="3879662"/>
            <a:ext cx="275034" cy="434579"/>
            <a:chOff x="4140" y="429"/>
            <a:chExt cx="1425" cy="2396"/>
          </a:xfrm>
        </p:grpSpPr>
        <p:sp>
          <p:nvSpPr>
            <p:cNvPr id="10217" name="Google Shape;10217;p93"/>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218" name="Google Shape;10218;p93"/>
            <p:cNvSpPr/>
            <p:nvPr/>
          </p:nvSpPr>
          <p:spPr>
            <a:xfrm>
              <a:off x="4208" y="429"/>
              <a:ext cx="1043" cy="2284"/>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219" name="Google Shape;10219;p93"/>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220" name="Google Shape;10220;p93"/>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221" name="Google Shape;10221;p93"/>
            <p:cNvSpPr/>
            <p:nvPr/>
          </p:nvSpPr>
          <p:spPr>
            <a:xfrm>
              <a:off x="4214" y="692"/>
              <a:ext cx="592" cy="46"/>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nvGrpSpPr>
            <p:cNvPr id="10222" name="Google Shape;10222;p93"/>
            <p:cNvGrpSpPr/>
            <p:nvPr/>
          </p:nvGrpSpPr>
          <p:grpSpPr>
            <a:xfrm>
              <a:off x="4751" y="665"/>
              <a:ext cx="580" cy="131"/>
              <a:chOff x="616" y="2565"/>
              <a:chExt cx="724" cy="126"/>
            </a:xfrm>
          </p:grpSpPr>
          <p:sp>
            <p:nvSpPr>
              <p:cNvPr id="10223" name="Google Shape;10223;p93"/>
              <p:cNvSpPr/>
              <p:nvPr/>
            </p:nvSpPr>
            <p:spPr>
              <a:xfrm>
                <a:off x="616" y="2565"/>
                <a:ext cx="724" cy="126"/>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224" name="Google Shape;10224;p93"/>
              <p:cNvSpPr/>
              <p:nvPr/>
            </p:nvSpPr>
            <p:spPr>
              <a:xfrm>
                <a:off x="632" y="2584"/>
                <a:ext cx="693" cy="101"/>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sp>
          <p:nvSpPr>
            <p:cNvPr id="10225" name="Google Shape;10225;p93"/>
            <p:cNvSpPr/>
            <p:nvPr/>
          </p:nvSpPr>
          <p:spPr>
            <a:xfrm>
              <a:off x="4226" y="1020"/>
              <a:ext cx="592" cy="46"/>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nvGrpSpPr>
            <p:cNvPr id="10226" name="Google Shape;10226;p93"/>
            <p:cNvGrpSpPr/>
            <p:nvPr/>
          </p:nvGrpSpPr>
          <p:grpSpPr>
            <a:xfrm>
              <a:off x="4745" y="994"/>
              <a:ext cx="586" cy="131"/>
              <a:chOff x="611" y="2568"/>
              <a:chExt cx="731" cy="136"/>
            </a:xfrm>
          </p:grpSpPr>
          <p:sp>
            <p:nvSpPr>
              <p:cNvPr id="10227" name="Google Shape;10227;p93"/>
              <p:cNvSpPr/>
              <p:nvPr/>
            </p:nvSpPr>
            <p:spPr>
              <a:xfrm>
                <a:off x="611" y="2568"/>
                <a:ext cx="731" cy="136"/>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228" name="Google Shape;10228;p93"/>
              <p:cNvSpPr/>
              <p:nvPr/>
            </p:nvSpPr>
            <p:spPr>
              <a:xfrm>
                <a:off x="626" y="2581"/>
                <a:ext cx="700"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sp>
          <p:nvSpPr>
            <p:cNvPr id="10229" name="Google Shape;10229;p93"/>
            <p:cNvSpPr/>
            <p:nvPr/>
          </p:nvSpPr>
          <p:spPr>
            <a:xfrm>
              <a:off x="4214" y="1361"/>
              <a:ext cx="598" cy="46"/>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230" name="Google Shape;10230;p93"/>
            <p:cNvSpPr/>
            <p:nvPr/>
          </p:nvSpPr>
          <p:spPr>
            <a:xfrm>
              <a:off x="4226" y="1657"/>
              <a:ext cx="598" cy="46"/>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nvGrpSpPr>
            <p:cNvPr id="10231" name="Google Shape;10231;p93"/>
            <p:cNvGrpSpPr/>
            <p:nvPr/>
          </p:nvGrpSpPr>
          <p:grpSpPr>
            <a:xfrm>
              <a:off x="4733" y="1630"/>
              <a:ext cx="586" cy="151"/>
              <a:chOff x="611" y="2571"/>
              <a:chExt cx="730" cy="139"/>
            </a:xfrm>
          </p:grpSpPr>
          <p:sp>
            <p:nvSpPr>
              <p:cNvPr id="10232" name="Google Shape;10232;p93"/>
              <p:cNvSpPr/>
              <p:nvPr/>
            </p:nvSpPr>
            <p:spPr>
              <a:xfrm>
                <a:off x="611" y="2571"/>
                <a:ext cx="730" cy="139"/>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233" name="Google Shape;10233;p93"/>
              <p:cNvSpPr/>
              <p:nvPr/>
            </p:nvSpPr>
            <p:spPr>
              <a:xfrm>
                <a:off x="626" y="2589"/>
                <a:ext cx="699" cy="115"/>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sp>
          <p:nvSpPr>
            <p:cNvPr id="10234" name="Google Shape;10234;p93"/>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nvGrpSpPr>
            <p:cNvPr id="10235" name="Google Shape;10235;p93"/>
            <p:cNvGrpSpPr/>
            <p:nvPr/>
          </p:nvGrpSpPr>
          <p:grpSpPr>
            <a:xfrm>
              <a:off x="4738" y="1328"/>
              <a:ext cx="574" cy="138"/>
              <a:chOff x="613" y="2569"/>
              <a:chExt cx="715" cy="138"/>
            </a:xfrm>
          </p:grpSpPr>
          <p:sp>
            <p:nvSpPr>
              <p:cNvPr id="10236" name="Google Shape;10236;p93"/>
              <p:cNvSpPr/>
              <p:nvPr/>
            </p:nvSpPr>
            <p:spPr>
              <a:xfrm>
                <a:off x="613" y="2569"/>
                <a:ext cx="715" cy="138"/>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237" name="Google Shape;10237;p93"/>
              <p:cNvSpPr/>
              <p:nvPr/>
            </p:nvSpPr>
            <p:spPr>
              <a:xfrm>
                <a:off x="629" y="2582"/>
                <a:ext cx="692" cy="105"/>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sp>
          <p:nvSpPr>
            <p:cNvPr id="10238" name="Google Shape;10238;p93"/>
            <p:cNvSpPr/>
            <p:nvPr/>
          </p:nvSpPr>
          <p:spPr>
            <a:xfrm>
              <a:off x="5250" y="429"/>
              <a:ext cx="68" cy="2291"/>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239" name="Google Shape;10239;p93"/>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240" name="Google Shape;10240;p93"/>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241" name="Google Shape;10241;p93"/>
            <p:cNvSpPr/>
            <p:nvPr/>
          </p:nvSpPr>
          <p:spPr>
            <a:xfrm>
              <a:off x="5516" y="2608"/>
              <a:ext cx="49" cy="98"/>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242" name="Google Shape;10242;p93"/>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243" name="Google Shape;10243;p93"/>
            <p:cNvSpPr/>
            <p:nvPr/>
          </p:nvSpPr>
          <p:spPr>
            <a:xfrm>
              <a:off x="4140" y="2681"/>
              <a:ext cx="1197" cy="144"/>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244" name="Google Shape;10244;p93"/>
            <p:cNvSpPr/>
            <p:nvPr/>
          </p:nvSpPr>
          <p:spPr>
            <a:xfrm>
              <a:off x="4208" y="2713"/>
              <a:ext cx="1067" cy="79"/>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245" name="Google Shape;10245;p93"/>
            <p:cNvSpPr/>
            <p:nvPr/>
          </p:nvSpPr>
          <p:spPr>
            <a:xfrm>
              <a:off x="4307" y="2385"/>
              <a:ext cx="160" cy="138"/>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246" name="Google Shape;10246;p93"/>
            <p:cNvSpPr/>
            <p:nvPr/>
          </p:nvSpPr>
          <p:spPr>
            <a:xfrm>
              <a:off x="4485" y="2385"/>
              <a:ext cx="160" cy="144"/>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FF0000"/>
                </a:solidFill>
                <a:latin typeface="Arial"/>
                <a:ea typeface="Arial"/>
                <a:cs typeface="Arial"/>
                <a:sym typeface="Arial"/>
              </a:endParaRPr>
            </a:p>
          </p:txBody>
        </p:sp>
        <p:sp>
          <p:nvSpPr>
            <p:cNvPr id="10247" name="Google Shape;10247;p93"/>
            <p:cNvSpPr/>
            <p:nvPr/>
          </p:nvSpPr>
          <p:spPr>
            <a:xfrm>
              <a:off x="4664" y="2379"/>
              <a:ext cx="154" cy="144"/>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248" name="Google Shape;10248;p93"/>
            <p:cNvSpPr/>
            <p:nvPr/>
          </p:nvSpPr>
          <p:spPr>
            <a:xfrm>
              <a:off x="5059" y="1834"/>
              <a:ext cx="86" cy="761"/>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10249" name="Google Shape;10249;p93"/>
          <p:cNvGrpSpPr/>
          <p:nvPr/>
        </p:nvGrpSpPr>
        <p:grpSpPr>
          <a:xfrm>
            <a:off x="6550178" y="4170822"/>
            <a:ext cx="512461" cy="283774"/>
            <a:chOff x="7493876" y="2774731"/>
            <a:chExt cx="1481958" cy="894622"/>
          </a:xfrm>
        </p:grpSpPr>
        <p:sp>
          <p:nvSpPr>
            <p:cNvPr id="10250" name="Google Shape;10250;p93"/>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10251" name="Google Shape;10251;p93"/>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10252" name="Google Shape;10252;p93"/>
            <p:cNvGrpSpPr/>
            <p:nvPr/>
          </p:nvGrpSpPr>
          <p:grpSpPr>
            <a:xfrm>
              <a:off x="7713663" y="2848339"/>
              <a:ext cx="1042107" cy="425543"/>
              <a:chOff x="7786941" y="2884917"/>
              <a:chExt cx="897649" cy="353919"/>
            </a:xfrm>
          </p:grpSpPr>
          <p:sp>
            <p:nvSpPr>
              <p:cNvPr id="10253" name="Google Shape;10253;p93"/>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254" name="Google Shape;10254;p93"/>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255" name="Google Shape;10255;p93"/>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256" name="Google Shape;10256;p93"/>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cxnSp>
        <p:nvCxnSpPr>
          <p:cNvPr id="10257" name="Google Shape;10257;p93"/>
          <p:cNvCxnSpPr/>
          <p:nvPr/>
        </p:nvCxnSpPr>
        <p:spPr>
          <a:xfrm>
            <a:off x="7989647" y="3049133"/>
            <a:ext cx="347400" cy="0"/>
          </a:xfrm>
          <a:prstGeom prst="straightConnector1">
            <a:avLst/>
          </a:prstGeom>
          <a:noFill/>
          <a:ln cap="flat" cmpd="sng" w="19050">
            <a:solidFill>
              <a:schemeClr val="dk1"/>
            </a:solidFill>
            <a:prstDash val="solid"/>
            <a:miter lim="800000"/>
            <a:headEnd len="sm" w="sm" type="none"/>
            <a:tailEnd len="sm" w="sm" type="none"/>
          </a:ln>
        </p:spPr>
      </p:cxnSp>
      <p:cxnSp>
        <p:nvCxnSpPr>
          <p:cNvPr id="10258" name="Google Shape;10258;p93"/>
          <p:cNvCxnSpPr/>
          <p:nvPr/>
        </p:nvCxnSpPr>
        <p:spPr>
          <a:xfrm>
            <a:off x="6938682" y="4456359"/>
            <a:ext cx="178200" cy="178200"/>
          </a:xfrm>
          <a:prstGeom prst="straightConnector1">
            <a:avLst/>
          </a:prstGeom>
          <a:noFill/>
          <a:ln cap="flat" cmpd="sng" w="19050">
            <a:solidFill>
              <a:schemeClr val="dk1"/>
            </a:solidFill>
            <a:prstDash val="solid"/>
            <a:miter lim="800000"/>
            <a:headEnd len="sm" w="sm" type="none"/>
            <a:tailEnd len="sm" w="sm" type="none"/>
          </a:ln>
        </p:spPr>
      </p:cxnSp>
      <p:grpSp>
        <p:nvGrpSpPr>
          <p:cNvPr id="10259" name="Google Shape;10259;p93"/>
          <p:cNvGrpSpPr/>
          <p:nvPr/>
        </p:nvGrpSpPr>
        <p:grpSpPr>
          <a:xfrm>
            <a:off x="5312149" y="1454871"/>
            <a:ext cx="3625979" cy="2980706"/>
            <a:chOff x="3623562" y="1917794"/>
            <a:chExt cx="4834638" cy="3974275"/>
          </a:xfrm>
        </p:grpSpPr>
        <p:grpSp>
          <p:nvGrpSpPr>
            <p:cNvPr id="10260" name="Google Shape;10260;p93"/>
            <p:cNvGrpSpPr/>
            <p:nvPr/>
          </p:nvGrpSpPr>
          <p:grpSpPr>
            <a:xfrm>
              <a:off x="6599795" y="1917794"/>
              <a:ext cx="1615044" cy="1104405"/>
              <a:chOff x="6599795" y="1917794"/>
              <a:chExt cx="1615044" cy="1104405"/>
            </a:xfrm>
          </p:grpSpPr>
          <p:sp>
            <p:nvSpPr>
              <p:cNvPr id="10261" name="Google Shape;10261;p93"/>
              <p:cNvSpPr/>
              <p:nvPr/>
            </p:nvSpPr>
            <p:spPr>
              <a:xfrm>
                <a:off x="6599795" y="2131549"/>
                <a:ext cx="1615044" cy="890650"/>
              </a:xfrm>
              <a:custGeom>
                <a:rect b="b" l="l" r="r" t="t"/>
                <a:pathLst>
                  <a:path extrusionOk="0" h="890650" w="1615044">
                    <a:moveTo>
                      <a:pt x="0" y="641268"/>
                    </a:moveTo>
                    <a:cubicBezTo>
                      <a:pt x="320633" y="380011"/>
                      <a:pt x="308759" y="285008"/>
                      <a:pt x="285007" y="0"/>
                    </a:cubicBezTo>
                    <a:lnTo>
                      <a:pt x="1615044" y="83128"/>
                    </a:lnTo>
                    <a:cubicBezTo>
                      <a:pt x="823355" y="399803"/>
                      <a:pt x="625433" y="502723"/>
                      <a:pt x="166254" y="890650"/>
                    </a:cubicBezTo>
                    <a:lnTo>
                      <a:pt x="0" y="641268"/>
                    </a:lnTo>
                    <a:close/>
                  </a:path>
                </a:pathLst>
              </a:custGeom>
              <a:gradFill>
                <a:gsLst>
                  <a:gs pos="0">
                    <a:srgbClr val="FFFFFF">
                      <a:alpha val="71764"/>
                    </a:srgbClr>
                  </a:gs>
                  <a:gs pos="99000">
                    <a:srgbClr val="F2F2F2"/>
                  </a:gs>
                  <a:gs pos="100000">
                    <a:srgbClr val="F2F2F2"/>
                  </a:gs>
                </a:gsLst>
                <a:lin ang="16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262" name="Google Shape;10262;p93"/>
              <p:cNvSpPr/>
              <p:nvPr/>
            </p:nvSpPr>
            <p:spPr>
              <a:xfrm>
                <a:off x="6893234" y="1917794"/>
                <a:ext cx="1293812" cy="545006"/>
              </a:xfrm>
              <a:prstGeom prst="ellipse">
                <a:avLst/>
              </a:prstGeom>
              <a:solidFill>
                <a:srgbClr val="F2F2F2"/>
              </a:solidFill>
              <a:ln cap="flat" cmpd="sng" w="1905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263" name="Google Shape;10263;p93"/>
              <p:cNvSpPr txBox="1"/>
              <p:nvPr/>
            </p:nvSpPr>
            <p:spPr>
              <a:xfrm>
                <a:off x="6925808" y="2038751"/>
                <a:ext cx="633900" cy="54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agent</a:t>
                </a:r>
                <a:endParaRPr sz="1100"/>
              </a:p>
            </p:txBody>
          </p:sp>
          <p:grpSp>
            <p:nvGrpSpPr>
              <p:cNvPr id="10264" name="Google Shape;10264;p93"/>
              <p:cNvGrpSpPr/>
              <p:nvPr/>
            </p:nvGrpSpPr>
            <p:grpSpPr>
              <a:xfrm>
                <a:off x="7524624" y="2012797"/>
                <a:ext cx="533700" cy="568992"/>
                <a:chOff x="7290003" y="1864426"/>
                <a:chExt cx="533700" cy="568992"/>
              </a:xfrm>
            </p:grpSpPr>
            <p:sp>
              <p:nvSpPr>
                <p:cNvPr id="10265" name="Google Shape;10265;p93"/>
                <p:cNvSpPr/>
                <p:nvPr/>
              </p:nvSpPr>
              <p:spPr>
                <a:xfrm>
                  <a:off x="7338951" y="1864426"/>
                  <a:ext cx="427511" cy="344384"/>
                </a:xfrm>
                <a:prstGeom prst="can">
                  <a:avLst>
                    <a:gd fmla="val 25000" name="adj"/>
                  </a:avLst>
                </a:prstGeom>
                <a:solidFill>
                  <a:srgbClr val="D8E2F3"/>
                </a:solidFill>
                <a:ln cap="flat" cmpd="sng" w="12700">
                  <a:solidFill>
                    <a:srgbClr val="AEABA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266" name="Google Shape;10266;p93"/>
                <p:cNvSpPr txBox="1"/>
                <p:nvPr/>
              </p:nvSpPr>
              <p:spPr>
                <a:xfrm>
                  <a:off x="7290003" y="1889518"/>
                  <a:ext cx="533700" cy="54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A8"/>
                    </a:buClr>
                    <a:buSzPts val="1100"/>
                    <a:buFont typeface="Arial"/>
                    <a:buNone/>
                  </a:pPr>
                  <a:r>
                    <a:rPr b="0" i="0" lang="en-US" sz="1100" u="none" cap="none" strike="noStrike">
                      <a:solidFill>
                        <a:srgbClr val="0000A8"/>
                      </a:solidFill>
                      <a:latin typeface="Arial"/>
                      <a:ea typeface="Arial"/>
                      <a:cs typeface="Arial"/>
                      <a:sym typeface="Arial"/>
                    </a:rPr>
                    <a:t>data</a:t>
                  </a:r>
                  <a:endParaRPr sz="1100"/>
                </a:p>
              </p:txBody>
            </p:sp>
          </p:grpSp>
        </p:grpSp>
        <p:grpSp>
          <p:nvGrpSpPr>
            <p:cNvPr id="10267" name="Google Shape;10267;p93"/>
            <p:cNvGrpSpPr/>
            <p:nvPr/>
          </p:nvGrpSpPr>
          <p:grpSpPr>
            <a:xfrm>
              <a:off x="6752194" y="4789643"/>
              <a:ext cx="1646629" cy="914399"/>
              <a:chOff x="6752194" y="4789643"/>
              <a:chExt cx="1646629" cy="914399"/>
            </a:xfrm>
          </p:grpSpPr>
          <p:sp>
            <p:nvSpPr>
              <p:cNvPr id="10268" name="Google Shape;10268;p93"/>
              <p:cNvSpPr/>
              <p:nvPr/>
            </p:nvSpPr>
            <p:spPr>
              <a:xfrm>
                <a:off x="6752194" y="5003397"/>
                <a:ext cx="1294411" cy="700645"/>
              </a:xfrm>
              <a:custGeom>
                <a:rect b="b" l="l" r="r" t="t"/>
                <a:pathLst>
                  <a:path extrusionOk="0" h="700645" w="1294411">
                    <a:moveTo>
                      <a:pt x="59377" y="463138"/>
                    </a:moveTo>
                    <a:cubicBezTo>
                      <a:pt x="285008" y="380011"/>
                      <a:pt x="368136" y="285008"/>
                      <a:pt x="344384" y="0"/>
                    </a:cubicBezTo>
                    <a:lnTo>
                      <a:pt x="1294411" y="296884"/>
                    </a:lnTo>
                    <a:cubicBezTo>
                      <a:pt x="407720" y="530432"/>
                      <a:pt x="601683" y="455221"/>
                      <a:pt x="0" y="700645"/>
                    </a:cubicBezTo>
                    <a:lnTo>
                      <a:pt x="59377" y="463138"/>
                    </a:lnTo>
                    <a:close/>
                  </a:path>
                </a:pathLst>
              </a:custGeom>
              <a:gradFill>
                <a:gsLst>
                  <a:gs pos="0">
                    <a:srgbClr val="FFFFFF">
                      <a:alpha val="80000"/>
                    </a:srgbClr>
                  </a:gs>
                  <a:gs pos="100000">
                    <a:srgbClr val="D8D8D8"/>
                  </a:gs>
                </a:gsLst>
                <a:lin ang="16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269" name="Google Shape;10269;p93"/>
              <p:cNvSpPr/>
              <p:nvPr/>
            </p:nvSpPr>
            <p:spPr>
              <a:xfrm>
                <a:off x="7105011" y="4789643"/>
                <a:ext cx="1293812" cy="545006"/>
              </a:xfrm>
              <a:prstGeom prst="ellipse">
                <a:avLst/>
              </a:prstGeom>
              <a:solidFill>
                <a:srgbClr val="F2F2F2"/>
              </a:solidFill>
              <a:ln cap="flat" cmpd="sng" w="1905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270" name="Google Shape;10270;p93"/>
              <p:cNvSpPr txBox="1"/>
              <p:nvPr/>
            </p:nvSpPr>
            <p:spPr>
              <a:xfrm>
                <a:off x="7137585" y="4910600"/>
                <a:ext cx="633900" cy="54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agent</a:t>
                </a:r>
                <a:endParaRPr sz="1100"/>
              </a:p>
            </p:txBody>
          </p:sp>
          <p:grpSp>
            <p:nvGrpSpPr>
              <p:cNvPr id="10271" name="Google Shape;10271;p93"/>
              <p:cNvGrpSpPr/>
              <p:nvPr/>
            </p:nvGrpSpPr>
            <p:grpSpPr>
              <a:xfrm>
                <a:off x="7736401" y="4884646"/>
                <a:ext cx="533700" cy="568992"/>
                <a:chOff x="7290003" y="1864426"/>
                <a:chExt cx="533700" cy="568992"/>
              </a:xfrm>
            </p:grpSpPr>
            <p:sp>
              <p:nvSpPr>
                <p:cNvPr id="10272" name="Google Shape;10272;p93"/>
                <p:cNvSpPr/>
                <p:nvPr/>
              </p:nvSpPr>
              <p:spPr>
                <a:xfrm>
                  <a:off x="7338951" y="1864426"/>
                  <a:ext cx="427511" cy="344384"/>
                </a:xfrm>
                <a:prstGeom prst="can">
                  <a:avLst>
                    <a:gd fmla="val 25000" name="adj"/>
                  </a:avLst>
                </a:prstGeom>
                <a:solidFill>
                  <a:srgbClr val="D8E2F3"/>
                </a:solidFill>
                <a:ln cap="flat" cmpd="sng" w="12700">
                  <a:solidFill>
                    <a:srgbClr val="AEABA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273" name="Google Shape;10273;p93"/>
                <p:cNvSpPr txBox="1"/>
                <p:nvPr/>
              </p:nvSpPr>
              <p:spPr>
                <a:xfrm>
                  <a:off x="7290003" y="1889518"/>
                  <a:ext cx="533700" cy="54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A8"/>
                    </a:buClr>
                    <a:buSzPts val="1100"/>
                    <a:buFont typeface="Arial"/>
                    <a:buNone/>
                  </a:pPr>
                  <a:r>
                    <a:rPr b="0" i="0" lang="en-US" sz="1100" u="none" cap="none" strike="noStrike">
                      <a:solidFill>
                        <a:srgbClr val="0000A8"/>
                      </a:solidFill>
                      <a:latin typeface="Arial"/>
                      <a:ea typeface="Arial"/>
                      <a:cs typeface="Arial"/>
                      <a:sym typeface="Arial"/>
                    </a:rPr>
                    <a:t>data</a:t>
                  </a:r>
                  <a:endParaRPr sz="1100"/>
                </a:p>
              </p:txBody>
            </p:sp>
          </p:grpSp>
        </p:grpSp>
        <p:grpSp>
          <p:nvGrpSpPr>
            <p:cNvPr id="10274" name="Google Shape;10274;p93"/>
            <p:cNvGrpSpPr/>
            <p:nvPr/>
          </p:nvGrpSpPr>
          <p:grpSpPr>
            <a:xfrm>
              <a:off x="3623562" y="5108298"/>
              <a:ext cx="1784742" cy="783771"/>
              <a:chOff x="3623562" y="5108298"/>
              <a:chExt cx="1784742" cy="783771"/>
            </a:xfrm>
          </p:grpSpPr>
          <p:sp>
            <p:nvSpPr>
              <p:cNvPr id="10275" name="Google Shape;10275;p93"/>
              <p:cNvSpPr/>
              <p:nvPr/>
            </p:nvSpPr>
            <p:spPr>
              <a:xfrm flipH="1">
                <a:off x="4018890" y="5238925"/>
                <a:ext cx="1389414" cy="653144"/>
              </a:xfrm>
              <a:custGeom>
                <a:rect b="b" l="l" r="r" t="t"/>
                <a:pathLst>
                  <a:path extrusionOk="0" h="653144" w="1389414">
                    <a:moveTo>
                      <a:pt x="59377" y="415637"/>
                    </a:moveTo>
                    <a:cubicBezTo>
                      <a:pt x="285008" y="332510"/>
                      <a:pt x="320635" y="320634"/>
                      <a:pt x="605641" y="0"/>
                    </a:cubicBezTo>
                    <a:lnTo>
                      <a:pt x="1389414" y="391887"/>
                    </a:lnTo>
                    <a:cubicBezTo>
                      <a:pt x="395845" y="482932"/>
                      <a:pt x="601683" y="407720"/>
                      <a:pt x="0" y="653144"/>
                    </a:cubicBezTo>
                    <a:lnTo>
                      <a:pt x="59377" y="415637"/>
                    </a:lnTo>
                    <a:close/>
                  </a:path>
                </a:pathLst>
              </a:custGeom>
              <a:gradFill>
                <a:gsLst>
                  <a:gs pos="0">
                    <a:srgbClr val="FFFFFF">
                      <a:alpha val="55686"/>
                    </a:srgbClr>
                  </a:gs>
                  <a:gs pos="100000">
                    <a:srgbClr val="D8D8D8"/>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276" name="Google Shape;10276;p93"/>
              <p:cNvSpPr/>
              <p:nvPr/>
            </p:nvSpPr>
            <p:spPr>
              <a:xfrm>
                <a:off x="3623562" y="5108298"/>
                <a:ext cx="1293812" cy="545006"/>
              </a:xfrm>
              <a:prstGeom prst="ellipse">
                <a:avLst/>
              </a:prstGeom>
              <a:solidFill>
                <a:srgbClr val="F2F2F2"/>
              </a:solidFill>
              <a:ln cap="flat" cmpd="sng" w="1905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277" name="Google Shape;10277;p93"/>
              <p:cNvSpPr txBox="1"/>
              <p:nvPr/>
            </p:nvSpPr>
            <p:spPr>
              <a:xfrm>
                <a:off x="3656136" y="5229255"/>
                <a:ext cx="633900" cy="54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agent</a:t>
                </a:r>
                <a:endParaRPr sz="1100"/>
              </a:p>
            </p:txBody>
          </p:sp>
          <p:grpSp>
            <p:nvGrpSpPr>
              <p:cNvPr id="10278" name="Google Shape;10278;p93"/>
              <p:cNvGrpSpPr/>
              <p:nvPr/>
            </p:nvGrpSpPr>
            <p:grpSpPr>
              <a:xfrm>
                <a:off x="4254952" y="5203301"/>
                <a:ext cx="533700" cy="568992"/>
                <a:chOff x="7290003" y="1864426"/>
                <a:chExt cx="533700" cy="568992"/>
              </a:xfrm>
            </p:grpSpPr>
            <p:sp>
              <p:nvSpPr>
                <p:cNvPr id="10279" name="Google Shape;10279;p93"/>
                <p:cNvSpPr/>
                <p:nvPr/>
              </p:nvSpPr>
              <p:spPr>
                <a:xfrm>
                  <a:off x="7338951" y="1864426"/>
                  <a:ext cx="427511" cy="344384"/>
                </a:xfrm>
                <a:prstGeom prst="can">
                  <a:avLst>
                    <a:gd fmla="val 25000" name="adj"/>
                  </a:avLst>
                </a:prstGeom>
                <a:solidFill>
                  <a:srgbClr val="D8E2F3"/>
                </a:solidFill>
                <a:ln cap="flat" cmpd="sng" w="12700">
                  <a:solidFill>
                    <a:srgbClr val="AEABA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280" name="Google Shape;10280;p93"/>
                <p:cNvSpPr txBox="1"/>
                <p:nvPr/>
              </p:nvSpPr>
              <p:spPr>
                <a:xfrm>
                  <a:off x="7290003" y="1889518"/>
                  <a:ext cx="533700" cy="54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A8"/>
                    </a:buClr>
                    <a:buSzPts val="1100"/>
                    <a:buFont typeface="Arial"/>
                    <a:buNone/>
                  </a:pPr>
                  <a:r>
                    <a:rPr b="0" i="0" lang="en-US" sz="1100" u="none" cap="none" strike="noStrike">
                      <a:solidFill>
                        <a:srgbClr val="0000A8"/>
                      </a:solidFill>
                      <a:latin typeface="Arial"/>
                      <a:ea typeface="Arial"/>
                      <a:cs typeface="Arial"/>
                      <a:sym typeface="Arial"/>
                    </a:rPr>
                    <a:t>data</a:t>
                  </a:r>
                  <a:endParaRPr sz="1100"/>
                </a:p>
              </p:txBody>
            </p:sp>
          </p:grpSp>
        </p:grpSp>
        <p:grpSp>
          <p:nvGrpSpPr>
            <p:cNvPr id="10281" name="Google Shape;10281;p93"/>
            <p:cNvGrpSpPr/>
            <p:nvPr/>
          </p:nvGrpSpPr>
          <p:grpSpPr>
            <a:xfrm>
              <a:off x="6918449" y="3352729"/>
              <a:ext cx="1539751" cy="831273"/>
              <a:chOff x="6918449" y="3352729"/>
              <a:chExt cx="1539751" cy="831273"/>
            </a:xfrm>
          </p:grpSpPr>
          <p:sp>
            <p:nvSpPr>
              <p:cNvPr id="10282" name="Google Shape;10282;p93"/>
              <p:cNvSpPr/>
              <p:nvPr/>
            </p:nvSpPr>
            <p:spPr>
              <a:xfrm>
                <a:off x="6918449" y="3627840"/>
                <a:ext cx="1223159" cy="556162"/>
              </a:xfrm>
              <a:custGeom>
                <a:rect b="b" l="l" r="r" t="t"/>
                <a:pathLst>
                  <a:path extrusionOk="0" h="890650" w="1223159">
                    <a:moveTo>
                      <a:pt x="0" y="641268"/>
                    </a:moveTo>
                    <a:cubicBezTo>
                      <a:pt x="320633" y="380011"/>
                      <a:pt x="308759" y="285008"/>
                      <a:pt x="285007" y="0"/>
                    </a:cubicBezTo>
                    <a:lnTo>
                      <a:pt x="1223159" y="368389"/>
                    </a:lnTo>
                    <a:cubicBezTo>
                      <a:pt x="431470" y="685064"/>
                      <a:pt x="625433" y="502723"/>
                      <a:pt x="166254" y="890650"/>
                    </a:cubicBezTo>
                    <a:lnTo>
                      <a:pt x="0" y="641268"/>
                    </a:lnTo>
                    <a:close/>
                  </a:path>
                </a:pathLst>
              </a:custGeom>
              <a:gradFill>
                <a:gsLst>
                  <a:gs pos="0">
                    <a:schemeClr val="lt1"/>
                  </a:gs>
                  <a:gs pos="100000">
                    <a:srgbClr val="D8D8D8">
                      <a:alpha val="72941"/>
                    </a:srgbClr>
                  </a:gs>
                </a:gsLst>
                <a:lin ang="16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283" name="Google Shape;10283;p93"/>
              <p:cNvSpPr/>
              <p:nvPr/>
            </p:nvSpPr>
            <p:spPr>
              <a:xfrm>
                <a:off x="7164388" y="3352729"/>
                <a:ext cx="1293812" cy="545006"/>
              </a:xfrm>
              <a:prstGeom prst="ellipse">
                <a:avLst/>
              </a:prstGeom>
              <a:solidFill>
                <a:srgbClr val="F2F2F2"/>
              </a:solidFill>
              <a:ln cap="flat" cmpd="sng" w="1905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284" name="Google Shape;10284;p93"/>
              <p:cNvSpPr txBox="1"/>
              <p:nvPr/>
            </p:nvSpPr>
            <p:spPr>
              <a:xfrm>
                <a:off x="7196962" y="3473686"/>
                <a:ext cx="633900" cy="54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agent</a:t>
                </a:r>
                <a:endParaRPr sz="1100"/>
              </a:p>
            </p:txBody>
          </p:sp>
          <p:grpSp>
            <p:nvGrpSpPr>
              <p:cNvPr id="10285" name="Google Shape;10285;p93"/>
              <p:cNvGrpSpPr/>
              <p:nvPr/>
            </p:nvGrpSpPr>
            <p:grpSpPr>
              <a:xfrm>
                <a:off x="7795778" y="3447732"/>
                <a:ext cx="533700" cy="568992"/>
                <a:chOff x="7290003" y="1864426"/>
                <a:chExt cx="533700" cy="568992"/>
              </a:xfrm>
            </p:grpSpPr>
            <p:sp>
              <p:nvSpPr>
                <p:cNvPr id="10286" name="Google Shape;10286;p93"/>
                <p:cNvSpPr/>
                <p:nvPr/>
              </p:nvSpPr>
              <p:spPr>
                <a:xfrm>
                  <a:off x="7338951" y="1864426"/>
                  <a:ext cx="427511" cy="344384"/>
                </a:xfrm>
                <a:prstGeom prst="can">
                  <a:avLst>
                    <a:gd fmla="val 25000" name="adj"/>
                  </a:avLst>
                </a:prstGeom>
                <a:solidFill>
                  <a:srgbClr val="D8E2F3"/>
                </a:solidFill>
                <a:ln cap="flat" cmpd="sng" w="12700">
                  <a:solidFill>
                    <a:srgbClr val="AEABA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287" name="Google Shape;10287;p93"/>
                <p:cNvSpPr txBox="1"/>
                <p:nvPr/>
              </p:nvSpPr>
              <p:spPr>
                <a:xfrm>
                  <a:off x="7290003" y="1889518"/>
                  <a:ext cx="533700" cy="54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A8"/>
                    </a:buClr>
                    <a:buSzPts val="1100"/>
                    <a:buFont typeface="Arial"/>
                    <a:buNone/>
                  </a:pPr>
                  <a:r>
                    <a:rPr b="0" i="0" lang="en-US" sz="1100" u="none" cap="none" strike="noStrike">
                      <a:solidFill>
                        <a:srgbClr val="0000A8"/>
                      </a:solidFill>
                      <a:latin typeface="Arial"/>
                      <a:ea typeface="Arial"/>
                      <a:cs typeface="Arial"/>
                      <a:sym typeface="Arial"/>
                    </a:rPr>
                    <a:t>data</a:t>
                  </a:r>
                  <a:endParaRPr sz="1100"/>
                </a:p>
              </p:txBody>
            </p:sp>
          </p:grpSp>
        </p:grpSp>
        <p:grpSp>
          <p:nvGrpSpPr>
            <p:cNvPr id="10288" name="Google Shape;10288;p93"/>
            <p:cNvGrpSpPr/>
            <p:nvPr/>
          </p:nvGrpSpPr>
          <p:grpSpPr>
            <a:xfrm>
              <a:off x="3906590" y="3823785"/>
              <a:ext cx="1755404" cy="783771"/>
              <a:chOff x="1750147" y="5031180"/>
              <a:chExt cx="1755404" cy="783771"/>
            </a:xfrm>
          </p:grpSpPr>
          <p:sp>
            <p:nvSpPr>
              <p:cNvPr id="10289" name="Google Shape;10289;p93"/>
              <p:cNvSpPr/>
              <p:nvPr/>
            </p:nvSpPr>
            <p:spPr>
              <a:xfrm flipH="1">
                <a:off x="2679864" y="5304311"/>
                <a:ext cx="825687" cy="510640"/>
              </a:xfrm>
              <a:custGeom>
                <a:rect b="b" l="l" r="r" t="t"/>
                <a:pathLst>
                  <a:path extrusionOk="0" h="510640" w="825687">
                    <a:moveTo>
                      <a:pt x="5589" y="331811"/>
                    </a:moveTo>
                    <a:cubicBezTo>
                      <a:pt x="231220" y="248684"/>
                      <a:pt x="267546" y="201881"/>
                      <a:pt x="481300" y="0"/>
                    </a:cubicBezTo>
                    <a:cubicBezTo>
                      <a:pt x="537418" y="145764"/>
                      <a:pt x="583755" y="179062"/>
                      <a:pt x="825687" y="261258"/>
                    </a:cubicBezTo>
                    <a:cubicBezTo>
                      <a:pt x="389560" y="305502"/>
                      <a:pt x="239835" y="377682"/>
                      <a:pt x="0" y="510640"/>
                    </a:cubicBezTo>
                    <a:lnTo>
                      <a:pt x="5589" y="331811"/>
                    </a:lnTo>
                    <a:close/>
                  </a:path>
                </a:pathLst>
              </a:custGeom>
              <a:gradFill>
                <a:gsLst>
                  <a:gs pos="0">
                    <a:srgbClr val="FFFFFF">
                      <a:alpha val="50980"/>
                    </a:srgbClr>
                  </a:gs>
                  <a:gs pos="100000">
                    <a:srgbClr val="D8D8D8"/>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290" name="Google Shape;10290;p93"/>
              <p:cNvSpPr/>
              <p:nvPr/>
            </p:nvSpPr>
            <p:spPr>
              <a:xfrm>
                <a:off x="1750147" y="5031180"/>
                <a:ext cx="1293812" cy="545006"/>
              </a:xfrm>
              <a:prstGeom prst="ellipse">
                <a:avLst/>
              </a:prstGeom>
              <a:solidFill>
                <a:srgbClr val="F2F2F2"/>
              </a:solidFill>
              <a:ln cap="flat" cmpd="sng" w="1905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291" name="Google Shape;10291;p93"/>
              <p:cNvSpPr txBox="1"/>
              <p:nvPr/>
            </p:nvSpPr>
            <p:spPr>
              <a:xfrm>
                <a:off x="1782721" y="5152137"/>
                <a:ext cx="633900" cy="54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agent</a:t>
                </a:r>
                <a:endParaRPr sz="1100"/>
              </a:p>
            </p:txBody>
          </p:sp>
          <p:grpSp>
            <p:nvGrpSpPr>
              <p:cNvPr id="10292" name="Google Shape;10292;p93"/>
              <p:cNvGrpSpPr/>
              <p:nvPr/>
            </p:nvGrpSpPr>
            <p:grpSpPr>
              <a:xfrm>
                <a:off x="2381537" y="5126183"/>
                <a:ext cx="533700" cy="568992"/>
                <a:chOff x="7290003" y="1864426"/>
                <a:chExt cx="533700" cy="568992"/>
              </a:xfrm>
            </p:grpSpPr>
            <p:sp>
              <p:nvSpPr>
                <p:cNvPr id="10293" name="Google Shape;10293;p93"/>
                <p:cNvSpPr/>
                <p:nvPr/>
              </p:nvSpPr>
              <p:spPr>
                <a:xfrm>
                  <a:off x="7338951" y="1864426"/>
                  <a:ext cx="427511" cy="344384"/>
                </a:xfrm>
                <a:prstGeom prst="can">
                  <a:avLst>
                    <a:gd fmla="val 25000" name="adj"/>
                  </a:avLst>
                </a:prstGeom>
                <a:solidFill>
                  <a:srgbClr val="D8E2F3"/>
                </a:solidFill>
                <a:ln cap="flat" cmpd="sng" w="12700">
                  <a:solidFill>
                    <a:srgbClr val="AEABA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294" name="Google Shape;10294;p93"/>
                <p:cNvSpPr txBox="1"/>
                <p:nvPr/>
              </p:nvSpPr>
              <p:spPr>
                <a:xfrm>
                  <a:off x="7290003" y="1889518"/>
                  <a:ext cx="533700" cy="54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A8"/>
                    </a:buClr>
                    <a:buSzPts val="1100"/>
                    <a:buFont typeface="Arial"/>
                    <a:buNone/>
                  </a:pPr>
                  <a:r>
                    <a:rPr b="0" i="0" lang="en-US" sz="1100" u="none" cap="none" strike="noStrike">
                      <a:solidFill>
                        <a:srgbClr val="0000A8"/>
                      </a:solidFill>
                      <a:latin typeface="Arial"/>
                      <a:ea typeface="Arial"/>
                      <a:cs typeface="Arial"/>
                      <a:sym typeface="Arial"/>
                    </a:rPr>
                    <a:t>data</a:t>
                  </a:r>
                  <a:endParaRPr sz="1100"/>
                </a:p>
              </p:txBody>
            </p:sp>
          </p:grpSp>
        </p:grpSp>
      </p:grpSp>
      <p:grpSp>
        <p:nvGrpSpPr>
          <p:cNvPr id="10295" name="Google Shape;10295;p93"/>
          <p:cNvGrpSpPr/>
          <p:nvPr/>
        </p:nvGrpSpPr>
        <p:grpSpPr>
          <a:xfrm>
            <a:off x="6831667" y="3150823"/>
            <a:ext cx="552061" cy="316975"/>
            <a:chOff x="3668110" y="2448910"/>
            <a:chExt cx="3794234" cy="2165130"/>
          </a:xfrm>
        </p:grpSpPr>
        <p:sp>
          <p:nvSpPr>
            <p:cNvPr id="10296" name="Google Shape;10296;p93"/>
            <p:cNvSpPr/>
            <p:nvPr/>
          </p:nvSpPr>
          <p:spPr>
            <a:xfrm>
              <a:off x="3668110" y="3741409"/>
              <a:ext cx="3780587" cy="872631"/>
            </a:xfrm>
            <a:prstGeom prst="rect">
              <a:avLst/>
            </a:prstGeom>
            <a:gradFill>
              <a:gsLst>
                <a:gs pos="0">
                  <a:srgbClr val="B8C2C9"/>
                </a:gs>
                <a:gs pos="21000">
                  <a:schemeClr val="lt1"/>
                </a:gs>
                <a:gs pos="60000">
                  <a:srgbClr val="D6DCE0"/>
                </a:gs>
                <a:gs pos="100000">
                  <a:srgbClr val="B8C2C9"/>
                </a:gs>
              </a:gsLst>
              <a:lin ang="0" scaled="0"/>
            </a:gradFill>
            <a:ln cap="flat" cmpd="sng" w="9525">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297" name="Google Shape;10297;p93"/>
            <p:cNvSpPr/>
            <p:nvPr/>
          </p:nvSpPr>
          <p:spPr>
            <a:xfrm>
              <a:off x="3678620" y="2448910"/>
              <a:ext cx="3783724" cy="1324303"/>
            </a:xfrm>
            <a:custGeom>
              <a:rect b="b" l="l" r="r" t="t"/>
              <a:pathLst>
                <a:path extrusionOk="0" h="1324303" w="3783724">
                  <a:moveTo>
                    <a:pt x="0" y="1313793"/>
                  </a:moveTo>
                  <a:lnTo>
                    <a:pt x="0" y="1313793"/>
                  </a:lnTo>
                  <a:lnTo>
                    <a:pt x="252248" y="0"/>
                  </a:lnTo>
                  <a:lnTo>
                    <a:pt x="3415862" y="21020"/>
                  </a:lnTo>
                  <a:lnTo>
                    <a:pt x="3783724" y="1324303"/>
                  </a:lnTo>
                  <a:lnTo>
                    <a:pt x="0" y="1313793"/>
                  </a:lnTo>
                  <a:close/>
                </a:path>
              </a:pathLst>
            </a:cu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10298" name="Google Shape;10298;p93"/>
            <p:cNvGrpSpPr/>
            <p:nvPr/>
          </p:nvGrpSpPr>
          <p:grpSpPr>
            <a:xfrm>
              <a:off x="3941376" y="2603243"/>
              <a:ext cx="3202061" cy="1066110"/>
              <a:chOff x="7939341" y="3037317"/>
              <a:chExt cx="897649" cy="353919"/>
            </a:xfrm>
          </p:grpSpPr>
          <p:sp>
            <p:nvSpPr>
              <p:cNvPr id="10299" name="Google Shape;10299;p93"/>
              <p:cNvSpPr/>
              <p:nvPr/>
            </p:nvSpPr>
            <p:spPr>
              <a:xfrm>
                <a:off x="7964170" y="30373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300" name="Google Shape;10300;p93"/>
              <p:cNvSpPr/>
              <p:nvPr/>
            </p:nvSpPr>
            <p:spPr>
              <a:xfrm>
                <a:off x="8519948" y="32067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301" name="Google Shape;10301;p93"/>
              <p:cNvSpPr/>
              <p:nvPr/>
            </p:nvSpPr>
            <p:spPr>
              <a:xfrm>
                <a:off x="7939341" y="32067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302" name="Google Shape;10302;p93"/>
              <p:cNvSpPr/>
              <p:nvPr/>
            </p:nvSpPr>
            <p:spPr>
              <a:xfrm>
                <a:off x="8047413" y="31234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grpSp>
        <p:nvGrpSpPr>
          <p:cNvPr id="10303" name="Google Shape;10303;p93"/>
          <p:cNvGrpSpPr/>
          <p:nvPr/>
        </p:nvGrpSpPr>
        <p:grpSpPr>
          <a:xfrm>
            <a:off x="4648781" y="1686288"/>
            <a:ext cx="1827031" cy="954917"/>
            <a:chOff x="2739071" y="2226350"/>
            <a:chExt cx="2436042" cy="1273223"/>
          </a:xfrm>
        </p:grpSpPr>
        <p:sp>
          <p:nvSpPr>
            <p:cNvPr id="10304" name="Google Shape;10304;p93"/>
            <p:cNvSpPr/>
            <p:nvPr/>
          </p:nvSpPr>
          <p:spPr>
            <a:xfrm flipH="1">
              <a:off x="3389091" y="2670159"/>
              <a:ext cx="1786022" cy="829414"/>
            </a:xfrm>
            <a:custGeom>
              <a:rect b="b" l="l" r="r" t="t"/>
              <a:pathLst>
                <a:path extrusionOk="0" h="829414" w="1786022">
                  <a:moveTo>
                    <a:pt x="81411" y="393603"/>
                  </a:moveTo>
                  <a:cubicBezTo>
                    <a:pt x="307042" y="310476"/>
                    <a:pt x="265550" y="210465"/>
                    <a:pt x="429371" y="0"/>
                  </a:cubicBezTo>
                  <a:cubicBezTo>
                    <a:pt x="716335" y="244471"/>
                    <a:pt x="915164" y="290636"/>
                    <a:pt x="1786022" y="325786"/>
                  </a:cubicBezTo>
                  <a:cubicBezTo>
                    <a:pt x="561099" y="527000"/>
                    <a:pt x="601683" y="583990"/>
                    <a:pt x="0" y="829414"/>
                  </a:cubicBezTo>
                  <a:lnTo>
                    <a:pt x="81411" y="393603"/>
                  </a:lnTo>
                  <a:close/>
                </a:path>
              </a:pathLst>
            </a:custGeom>
            <a:gradFill>
              <a:gsLst>
                <a:gs pos="0">
                  <a:srgbClr val="FFFFFF">
                    <a:alpha val="55686"/>
                  </a:srgbClr>
                </a:gs>
                <a:gs pos="100000">
                  <a:srgbClr val="D8D8D8"/>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305" name="Google Shape;10305;p93"/>
            <p:cNvSpPr/>
            <p:nvPr/>
          </p:nvSpPr>
          <p:spPr>
            <a:xfrm>
              <a:off x="2739071" y="2226350"/>
              <a:ext cx="2047875" cy="771802"/>
            </a:xfrm>
            <a:prstGeom prst="ellipse">
              <a:avLst/>
            </a:prstGeom>
            <a:solidFill>
              <a:srgbClr val="FFFFFF"/>
            </a:solidFill>
            <a:ln cap="flat" cmpd="sng" w="19050">
              <a:solidFill>
                <a:srgbClr val="59595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306" name="Google Shape;10306;p93"/>
            <p:cNvSpPr txBox="1"/>
            <p:nvPr/>
          </p:nvSpPr>
          <p:spPr>
            <a:xfrm>
              <a:off x="2891471" y="2312106"/>
              <a:ext cx="1781100" cy="825000"/>
            </a:xfrm>
            <a:prstGeom prst="rect">
              <a:avLst/>
            </a:prstGeom>
            <a:noFill/>
            <a:ln>
              <a:noFill/>
            </a:ln>
          </p:spPr>
          <p:txBody>
            <a:bodyPr anchorCtr="0" anchor="t" bIns="34275" lIns="68575" spcFirstLastPara="1" rIns="68575" wrap="square" tIns="34275">
              <a:spAutoFit/>
            </a:bodyPr>
            <a:lstStyle/>
            <a:p>
              <a:pPr indent="0" lvl="0" marL="0" marR="0" rtl="0" algn="ctr">
                <a:lnSpc>
                  <a:spcPct val="8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managing</a:t>
              </a:r>
              <a:endParaRPr sz="1100"/>
            </a:p>
            <a:p>
              <a:pPr indent="0" lvl="0" marL="0" marR="0" rtl="0" algn="ctr">
                <a:lnSpc>
                  <a:spcPct val="8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server/controller</a:t>
              </a:r>
              <a:endParaRPr sz="1100"/>
            </a:p>
          </p:txBody>
        </p:sp>
        <p:grpSp>
          <p:nvGrpSpPr>
            <p:cNvPr id="10307" name="Google Shape;10307;p93"/>
            <p:cNvGrpSpPr/>
            <p:nvPr/>
          </p:nvGrpSpPr>
          <p:grpSpPr>
            <a:xfrm>
              <a:off x="2936918" y="2788771"/>
              <a:ext cx="820613" cy="616662"/>
              <a:chOff x="7338951" y="1864426"/>
              <a:chExt cx="427511" cy="537502"/>
            </a:xfrm>
          </p:grpSpPr>
          <p:sp>
            <p:nvSpPr>
              <p:cNvPr id="10308" name="Google Shape;10308;p93"/>
              <p:cNvSpPr/>
              <p:nvPr/>
            </p:nvSpPr>
            <p:spPr>
              <a:xfrm>
                <a:off x="7338951" y="1864426"/>
                <a:ext cx="427511" cy="344384"/>
              </a:xfrm>
              <a:prstGeom prst="can">
                <a:avLst>
                  <a:gd fmla="val 25000" name="adj"/>
                </a:avLst>
              </a:prstGeom>
              <a:solidFill>
                <a:srgbClr val="D8E2F3"/>
              </a:solidFill>
              <a:ln cap="flat" cmpd="sng" w="12700">
                <a:solidFill>
                  <a:srgbClr val="AEABA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309" name="Google Shape;10309;p93"/>
              <p:cNvSpPr txBox="1"/>
              <p:nvPr/>
            </p:nvSpPr>
            <p:spPr>
              <a:xfrm>
                <a:off x="7404793" y="1927928"/>
                <a:ext cx="281100" cy="474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A8"/>
                  </a:buClr>
                  <a:buSzPts val="1100"/>
                  <a:buFont typeface="Arial"/>
                  <a:buNone/>
                </a:pPr>
                <a:r>
                  <a:rPr b="0" i="0" lang="en-US" sz="1100" u="none" cap="none" strike="noStrike">
                    <a:solidFill>
                      <a:srgbClr val="0000A8"/>
                    </a:solidFill>
                    <a:latin typeface="Arial"/>
                    <a:ea typeface="Arial"/>
                    <a:cs typeface="Arial"/>
                    <a:sym typeface="Arial"/>
                  </a:rPr>
                  <a:t>data</a:t>
                </a:r>
                <a:endParaRPr sz="1100"/>
              </a:p>
            </p:txBody>
          </p:sp>
        </p:grpSp>
      </p:grpSp>
      <p:grpSp>
        <p:nvGrpSpPr>
          <p:cNvPr id="10310" name="Google Shape;10310;p93"/>
          <p:cNvGrpSpPr/>
          <p:nvPr/>
        </p:nvGrpSpPr>
        <p:grpSpPr>
          <a:xfrm>
            <a:off x="7469031" y="2889771"/>
            <a:ext cx="512461" cy="283774"/>
            <a:chOff x="7493876" y="2774731"/>
            <a:chExt cx="1481958" cy="894622"/>
          </a:xfrm>
        </p:grpSpPr>
        <p:sp>
          <p:nvSpPr>
            <p:cNvPr id="10311" name="Google Shape;10311;p93"/>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10312" name="Google Shape;10312;p93"/>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10313" name="Google Shape;10313;p93"/>
            <p:cNvGrpSpPr/>
            <p:nvPr/>
          </p:nvGrpSpPr>
          <p:grpSpPr>
            <a:xfrm>
              <a:off x="7713663" y="2848339"/>
              <a:ext cx="1042107" cy="425543"/>
              <a:chOff x="7786941" y="2884917"/>
              <a:chExt cx="897649" cy="353919"/>
            </a:xfrm>
          </p:grpSpPr>
          <p:sp>
            <p:nvSpPr>
              <p:cNvPr id="10314" name="Google Shape;10314;p93"/>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315" name="Google Shape;10315;p93"/>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316" name="Google Shape;10316;p93"/>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317" name="Google Shape;10317;p93"/>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grpSp>
        <p:nvGrpSpPr>
          <p:cNvPr id="10318" name="Google Shape;10318;p93"/>
          <p:cNvGrpSpPr/>
          <p:nvPr/>
        </p:nvGrpSpPr>
        <p:grpSpPr>
          <a:xfrm>
            <a:off x="7079205" y="1944897"/>
            <a:ext cx="677466" cy="545306"/>
            <a:chOff x="-44" y="1473"/>
            <a:chExt cx="981" cy="1105"/>
          </a:xfrm>
        </p:grpSpPr>
        <p:pic>
          <p:nvPicPr>
            <p:cNvPr descr="desktop_computer_stylized_medium" id="10319" name="Google Shape;10319;p93"/>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10320" name="Google Shape;10320;p93"/>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10321" name="Google Shape;10321;p93"/>
          <p:cNvGrpSpPr/>
          <p:nvPr/>
        </p:nvGrpSpPr>
        <p:grpSpPr>
          <a:xfrm>
            <a:off x="5467829" y="1636007"/>
            <a:ext cx="2603408" cy="2230913"/>
            <a:chOff x="3831136" y="2159308"/>
            <a:chExt cx="3471211" cy="2974551"/>
          </a:xfrm>
        </p:grpSpPr>
        <p:cxnSp>
          <p:nvCxnSpPr>
            <p:cNvPr id="10322" name="Google Shape;10322;p93"/>
            <p:cNvCxnSpPr/>
            <p:nvPr/>
          </p:nvCxnSpPr>
          <p:spPr>
            <a:xfrm>
              <a:off x="3833870" y="3013112"/>
              <a:ext cx="0" cy="2120747"/>
            </a:xfrm>
            <a:prstGeom prst="straightConnector1">
              <a:avLst/>
            </a:prstGeom>
            <a:noFill/>
            <a:ln cap="flat" cmpd="sng" w="34925">
              <a:solidFill>
                <a:srgbClr val="C00000"/>
              </a:solidFill>
              <a:prstDash val="solid"/>
              <a:miter lim="800000"/>
              <a:headEnd len="med" w="med" type="triangle"/>
              <a:tailEnd len="med" w="med" type="triangle"/>
            </a:ln>
          </p:spPr>
        </p:cxnSp>
        <p:cxnSp>
          <p:nvCxnSpPr>
            <p:cNvPr id="10323" name="Google Shape;10323;p93"/>
            <p:cNvCxnSpPr/>
            <p:nvPr/>
          </p:nvCxnSpPr>
          <p:spPr>
            <a:xfrm>
              <a:off x="3831136" y="3020190"/>
              <a:ext cx="3471211" cy="1856610"/>
            </a:xfrm>
            <a:prstGeom prst="straightConnector1">
              <a:avLst/>
            </a:prstGeom>
            <a:noFill/>
            <a:ln cap="flat" cmpd="sng" w="34925">
              <a:solidFill>
                <a:srgbClr val="C00000"/>
              </a:solidFill>
              <a:prstDash val="solid"/>
              <a:miter lim="800000"/>
              <a:headEnd len="med" w="med" type="triangle"/>
              <a:tailEnd len="med" w="med" type="triangle"/>
            </a:ln>
          </p:spPr>
        </p:cxnSp>
        <p:cxnSp>
          <p:nvCxnSpPr>
            <p:cNvPr id="10324" name="Google Shape;10324;p93"/>
            <p:cNvCxnSpPr/>
            <p:nvPr/>
          </p:nvCxnSpPr>
          <p:spPr>
            <a:xfrm>
              <a:off x="3831136" y="3026864"/>
              <a:ext cx="3294941" cy="599523"/>
            </a:xfrm>
            <a:prstGeom prst="straightConnector1">
              <a:avLst/>
            </a:prstGeom>
            <a:noFill/>
            <a:ln cap="flat" cmpd="sng" w="34925">
              <a:solidFill>
                <a:srgbClr val="C00000"/>
              </a:solidFill>
              <a:prstDash val="solid"/>
              <a:miter lim="800000"/>
              <a:headEnd len="med" w="med" type="triangle"/>
              <a:tailEnd len="med" w="med" type="triangle"/>
            </a:ln>
          </p:spPr>
        </p:cxnSp>
        <p:cxnSp>
          <p:nvCxnSpPr>
            <p:cNvPr id="10325" name="Google Shape;10325;p93"/>
            <p:cNvCxnSpPr/>
            <p:nvPr/>
          </p:nvCxnSpPr>
          <p:spPr>
            <a:xfrm flipH="1" rot="10800000">
              <a:off x="3841147" y="2159308"/>
              <a:ext cx="3084791" cy="860882"/>
            </a:xfrm>
            <a:prstGeom prst="straightConnector1">
              <a:avLst/>
            </a:prstGeom>
            <a:noFill/>
            <a:ln cap="flat" cmpd="sng" w="34925">
              <a:solidFill>
                <a:srgbClr val="C00000"/>
              </a:solidFill>
              <a:prstDash val="solid"/>
              <a:miter lim="800000"/>
              <a:headEnd len="med" w="med" type="triangle"/>
              <a:tailEnd len="med" w="med" type="triangle"/>
            </a:ln>
          </p:spPr>
        </p:cxnSp>
        <p:cxnSp>
          <p:nvCxnSpPr>
            <p:cNvPr id="10326" name="Google Shape;10326;p93"/>
            <p:cNvCxnSpPr/>
            <p:nvPr/>
          </p:nvCxnSpPr>
          <p:spPr>
            <a:xfrm>
              <a:off x="3834473" y="3023527"/>
              <a:ext cx="458433" cy="837885"/>
            </a:xfrm>
            <a:prstGeom prst="straightConnector1">
              <a:avLst/>
            </a:prstGeom>
            <a:noFill/>
            <a:ln cap="flat" cmpd="sng" w="34925">
              <a:solidFill>
                <a:srgbClr val="C00000"/>
              </a:solidFill>
              <a:prstDash val="solid"/>
              <a:miter lim="800000"/>
              <a:headEnd len="med" w="med" type="triangle"/>
              <a:tailEnd len="med" w="med" type="triangle"/>
            </a:ln>
          </p:spPr>
        </p:cxnSp>
      </p:grpSp>
      <p:sp>
        <p:nvSpPr>
          <p:cNvPr id="10327" name="Google Shape;10327;p93"/>
          <p:cNvSpPr txBox="1"/>
          <p:nvPr/>
        </p:nvSpPr>
        <p:spPr>
          <a:xfrm>
            <a:off x="92125" y="1004825"/>
            <a:ext cx="4425600" cy="918600"/>
          </a:xfrm>
          <a:prstGeom prst="rect">
            <a:avLst/>
          </a:prstGeom>
          <a:noFill/>
          <a:ln>
            <a:noFill/>
          </a:ln>
        </p:spPr>
        <p:txBody>
          <a:bodyPr anchorCtr="0" anchor="t" bIns="34275" lIns="68575" spcFirstLastPara="1" rIns="68575" wrap="square" tIns="34275">
            <a:noAutofit/>
          </a:bodyPr>
          <a:lstStyle/>
          <a:p>
            <a:pPr indent="0" lvl="0" marL="101600" marR="0" rtl="0" algn="l">
              <a:lnSpc>
                <a:spcPct val="90000"/>
              </a:lnSpc>
              <a:spcBef>
                <a:spcPts val="0"/>
              </a:spcBef>
              <a:spcAft>
                <a:spcPts val="0"/>
              </a:spcAft>
              <a:buClr>
                <a:srgbClr val="0000A3"/>
              </a:buClr>
              <a:buSzPts val="2300"/>
              <a:buFont typeface="Noto Sans Symbols"/>
              <a:buNone/>
            </a:pPr>
            <a:r>
              <a:rPr lang="en-US" sz="1600">
                <a:solidFill>
                  <a:srgbClr val="C00000"/>
                </a:solidFill>
                <a:latin typeface="Arial"/>
                <a:ea typeface="Arial"/>
                <a:cs typeface="Arial"/>
                <a:sym typeface="Arial"/>
              </a:rPr>
              <a:t>CLI </a:t>
            </a:r>
            <a:r>
              <a:rPr lang="en-US" sz="1600">
                <a:solidFill>
                  <a:schemeClr val="dk1"/>
                </a:solidFill>
                <a:latin typeface="Arial"/>
                <a:ea typeface="Arial"/>
                <a:cs typeface="Arial"/>
                <a:sym typeface="Arial"/>
              </a:rPr>
              <a:t>(Command Line Interface) </a:t>
            </a:r>
            <a:endParaRPr sz="1600">
              <a:solidFill>
                <a:schemeClr val="dk1"/>
              </a:solidFill>
              <a:latin typeface="Arial"/>
              <a:ea typeface="Arial"/>
              <a:cs typeface="Arial"/>
              <a:sym typeface="Arial"/>
            </a:endParaRPr>
          </a:p>
          <a:p>
            <a:pPr indent="-165100" lvl="1" marL="520700" marR="0" rtl="0" algn="l">
              <a:lnSpc>
                <a:spcPct val="90000"/>
              </a:lnSpc>
              <a:spcBef>
                <a:spcPts val="400"/>
              </a:spcBef>
              <a:spcAft>
                <a:spcPts val="0"/>
              </a:spcAft>
              <a:buClr>
                <a:srgbClr val="0000A8"/>
              </a:buClr>
              <a:buSzPts val="1600"/>
              <a:buFont typeface="Arial"/>
              <a:buChar char="•"/>
            </a:pPr>
            <a:r>
              <a:rPr lang="en-US" sz="1600">
                <a:solidFill>
                  <a:schemeClr val="dk1"/>
                </a:solidFill>
              </a:rPr>
              <a:t>ο χειριστής αναφέρει </a:t>
            </a:r>
            <a:r>
              <a:rPr b="0" i="0" lang="en-US" sz="1600" u="none" cap="none" strike="noStrike">
                <a:solidFill>
                  <a:schemeClr val="dk1"/>
                </a:solidFill>
                <a:latin typeface="Arial"/>
                <a:ea typeface="Arial"/>
                <a:cs typeface="Arial"/>
                <a:sym typeface="Arial"/>
              </a:rPr>
              <a:t>(</a:t>
            </a:r>
            <a:r>
              <a:rPr lang="en-US" sz="1600">
                <a:solidFill>
                  <a:schemeClr val="dk1"/>
                </a:solidFill>
              </a:rPr>
              <a:t>τύπους</a:t>
            </a:r>
            <a:r>
              <a:rPr b="0" i="0" lang="en-US" sz="1600" u="none" cap="none" strike="noStrike">
                <a:solidFill>
                  <a:schemeClr val="dk1"/>
                </a:solidFill>
                <a:latin typeface="Arial"/>
                <a:ea typeface="Arial"/>
                <a:cs typeface="Arial"/>
                <a:sym typeface="Arial"/>
              </a:rPr>
              <a:t>, scripts) απε</a:t>
            </a:r>
            <a:r>
              <a:rPr lang="en-US" sz="1600">
                <a:solidFill>
                  <a:schemeClr val="dk1"/>
                </a:solidFill>
              </a:rPr>
              <a:t>υθείας σε ξεχωριστές συσκευές</a:t>
            </a:r>
            <a:r>
              <a:rPr b="0" i="0" lang="en-US" sz="1600" u="none" cap="none" strike="noStrike">
                <a:solidFill>
                  <a:schemeClr val="dk1"/>
                </a:solidFill>
                <a:latin typeface="Arial"/>
                <a:ea typeface="Arial"/>
                <a:cs typeface="Arial"/>
                <a:sym typeface="Arial"/>
              </a:rPr>
              <a:t>(</a:t>
            </a:r>
            <a:r>
              <a:rPr lang="en-US" sz="1600">
                <a:solidFill>
                  <a:schemeClr val="dk1"/>
                </a:solidFill>
              </a:rPr>
              <a:t>π.χ</a:t>
            </a:r>
            <a:r>
              <a:rPr b="0" i="0" lang="en-US" sz="1600" u="none" cap="none" strike="noStrike">
                <a:solidFill>
                  <a:schemeClr val="dk1"/>
                </a:solidFill>
                <a:latin typeface="Arial"/>
                <a:ea typeface="Arial"/>
                <a:cs typeface="Arial"/>
                <a:sym typeface="Arial"/>
              </a:rPr>
              <a:t>., vis ssh)</a:t>
            </a:r>
            <a:endParaRPr sz="1600"/>
          </a:p>
        </p:txBody>
      </p:sp>
      <p:sp>
        <p:nvSpPr>
          <p:cNvPr id="10328" name="Google Shape;10328;p93"/>
          <p:cNvSpPr txBox="1"/>
          <p:nvPr/>
        </p:nvSpPr>
        <p:spPr>
          <a:xfrm>
            <a:off x="102200" y="1928875"/>
            <a:ext cx="4425600" cy="1151400"/>
          </a:xfrm>
          <a:prstGeom prst="rect">
            <a:avLst/>
          </a:prstGeom>
          <a:noFill/>
          <a:ln>
            <a:noFill/>
          </a:ln>
        </p:spPr>
        <p:txBody>
          <a:bodyPr anchorCtr="0" anchor="t" bIns="34275" lIns="68575" spcFirstLastPara="1" rIns="68575" wrap="square" tIns="34275">
            <a:noAutofit/>
          </a:bodyPr>
          <a:lstStyle/>
          <a:p>
            <a:pPr indent="0" lvl="0" marL="101600" marR="0" rtl="0" algn="l">
              <a:lnSpc>
                <a:spcPct val="90000"/>
              </a:lnSpc>
              <a:spcBef>
                <a:spcPts val="0"/>
              </a:spcBef>
              <a:spcAft>
                <a:spcPts val="0"/>
              </a:spcAft>
              <a:buClr>
                <a:srgbClr val="0000A3"/>
              </a:buClr>
              <a:buSzPts val="2300"/>
              <a:buFont typeface="Noto Sans Symbols"/>
              <a:buNone/>
            </a:pPr>
            <a:r>
              <a:rPr lang="en-US" sz="1600">
                <a:solidFill>
                  <a:srgbClr val="C00000"/>
                </a:solidFill>
                <a:latin typeface="Arial"/>
                <a:ea typeface="Arial"/>
                <a:cs typeface="Arial"/>
                <a:sym typeface="Arial"/>
              </a:rPr>
              <a:t>SNMP/MIB </a:t>
            </a:r>
            <a:endParaRPr sz="1600"/>
          </a:p>
          <a:p>
            <a:pPr indent="-165100" lvl="1" marL="520700" marR="0" rtl="0" algn="l">
              <a:lnSpc>
                <a:spcPct val="90000"/>
              </a:lnSpc>
              <a:spcBef>
                <a:spcPts val="400"/>
              </a:spcBef>
              <a:spcAft>
                <a:spcPts val="0"/>
              </a:spcAft>
              <a:buClr>
                <a:srgbClr val="0000A8"/>
              </a:buClr>
              <a:buSzPts val="1600"/>
              <a:buFont typeface="Arial"/>
              <a:buChar char="•"/>
            </a:pPr>
            <a:r>
              <a:rPr lang="en-US" sz="1600">
                <a:solidFill>
                  <a:schemeClr val="dk1"/>
                </a:solidFill>
              </a:rPr>
              <a:t>ο χειριστής </a:t>
            </a:r>
            <a:r>
              <a:rPr lang="en-US" sz="1600">
                <a:solidFill>
                  <a:schemeClr val="dk1"/>
                </a:solidFill>
              </a:rPr>
              <a:t>υποβάλλει</a:t>
            </a:r>
            <a:r>
              <a:rPr lang="en-US" sz="1600">
                <a:solidFill>
                  <a:schemeClr val="dk1"/>
                </a:solidFill>
              </a:rPr>
              <a:t> ερωτήματα</a:t>
            </a:r>
            <a:r>
              <a:rPr b="0" i="0" lang="en-US" sz="1600" u="none" cap="none" strike="noStrike">
                <a:solidFill>
                  <a:schemeClr val="dk1"/>
                </a:solidFill>
                <a:latin typeface="Arial"/>
                <a:ea typeface="Arial"/>
                <a:cs typeface="Arial"/>
                <a:sym typeface="Arial"/>
              </a:rPr>
              <a:t>/sets ή να τρ</a:t>
            </a:r>
            <a:r>
              <a:rPr lang="en-US" sz="1600">
                <a:solidFill>
                  <a:schemeClr val="dk1"/>
                </a:solidFill>
              </a:rPr>
              <a:t>οποποιήσει τιμές αντικειμένου </a:t>
            </a:r>
            <a:r>
              <a:rPr b="0" i="0" lang="en-US" sz="1600" u="none" cap="none" strike="noStrike">
                <a:solidFill>
                  <a:schemeClr val="dk1"/>
                </a:solidFill>
                <a:latin typeface="Arial"/>
                <a:ea typeface="Arial"/>
                <a:cs typeface="Arial"/>
                <a:sym typeface="Arial"/>
              </a:rPr>
              <a:t>MIB </a:t>
            </a:r>
            <a:r>
              <a:rPr lang="en-US" sz="1600">
                <a:solidFill>
                  <a:schemeClr val="dk1"/>
                </a:solidFill>
              </a:rPr>
              <a:t>χρησιμοποιώντας το Απλό Πρωτόκολλο Διαχείρισης Δικτύου </a:t>
            </a:r>
            <a:r>
              <a:rPr b="0" i="0" lang="en-US" sz="1600" u="none" cap="none" strike="noStrike">
                <a:solidFill>
                  <a:schemeClr val="dk1"/>
                </a:solidFill>
                <a:latin typeface="Arial"/>
                <a:ea typeface="Arial"/>
                <a:cs typeface="Arial"/>
                <a:sym typeface="Arial"/>
              </a:rPr>
              <a:t>(SNMP)</a:t>
            </a:r>
            <a:endParaRPr sz="1600"/>
          </a:p>
        </p:txBody>
      </p:sp>
      <p:sp>
        <p:nvSpPr>
          <p:cNvPr id="10329" name="Google Shape;10329;p93"/>
          <p:cNvSpPr txBox="1"/>
          <p:nvPr/>
        </p:nvSpPr>
        <p:spPr>
          <a:xfrm>
            <a:off x="92125" y="3098025"/>
            <a:ext cx="4855500" cy="1766700"/>
          </a:xfrm>
          <a:prstGeom prst="rect">
            <a:avLst/>
          </a:prstGeom>
          <a:noFill/>
          <a:ln>
            <a:noFill/>
          </a:ln>
        </p:spPr>
        <p:txBody>
          <a:bodyPr anchorCtr="0" anchor="t" bIns="34275" lIns="68575" spcFirstLastPara="1" rIns="68575" wrap="square" tIns="34275">
            <a:noAutofit/>
          </a:bodyPr>
          <a:lstStyle/>
          <a:p>
            <a:pPr indent="0" lvl="0" marL="101600" marR="0" rtl="0" algn="l">
              <a:lnSpc>
                <a:spcPct val="90000"/>
              </a:lnSpc>
              <a:spcBef>
                <a:spcPts val="0"/>
              </a:spcBef>
              <a:spcAft>
                <a:spcPts val="0"/>
              </a:spcAft>
              <a:buClr>
                <a:srgbClr val="0000A3"/>
              </a:buClr>
              <a:buSzPts val="2300"/>
              <a:buFont typeface="Noto Sans Symbols"/>
              <a:buNone/>
            </a:pPr>
            <a:r>
              <a:rPr lang="en-US" sz="1600">
                <a:solidFill>
                  <a:srgbClr val="C00000"/>
                </a:solidFill>
                <a:latin typeface="Arial"/>
                <a:ea typeface="Arial"/>
                <a:cs typeface="Arial"/>
                <a:sym typeface="Arial"/>
              </a:rPr>
              <a:t>NETCONF/YANG</a:t>
            </a:r>
            <a:endParaRPr sz="1600"/>
          </a:p>
          <a:p>
            <a:pPr indent="-165100" lvl="1" marL="520700" marR="0" rtl="0" algn="l">
              <a:lnSpc>
                <a:spcPct val="90000"/>
              </a:lnSpc>
              <a:spcBef>
                <a:spcPts val="0"/>
              </a:spcBef>
              <a:spcAft>
                <a:spcPts val="0"/>
              </a:spcAft>
              <a:buClr>
                <a:srgbClr val="0000A8"/>
              </a:buClr>
              <a:buSzPts val="1600"/>
              <a:buFont typeface="Arial"/>
              <a:buChar char="•"/>
            </a:pPr>
            <a:r>
              <a:rPr lang="en-US" sz="1600">
                <a:solidFill>
                  <a:schemeClr val="dk1"/>
                </a:solidFill>
              </a:rPr>
              <a:t>πιο αφηρημένο, σε όλο το δίκτυου, ολιστικό </a:t>
            </a:r>
            <a:endParaRPr sz="1600"/>
          </a:p>
          <a:p>
            <a:pPr indent="-165100" lvl="1" marL="520700" marR="0" rtl="0" algn="l">
              <a:lnSpc>
                <a:spcPct val="90000"/>
              </a:lnSpc>
              <a:spcBef>
                <a:spcPts val="0"/>
              </a:spcBef>
              <a:spcAft>
                <a:spcPts val="0"/>
              </a:spcAft>
              <a:buClr>
                <a:srgbClr val="0000A8"/>
              </a:buClr>
              <a:buSzPts val="1600"/>
              <a:buFont typeface="Arial"/>
              <a:buChar char="•"/>
            </a:pPr>
            <a:r>
              <a:rPr lang="en-US" sz="1600">
                <a:solidFill>
                  <a:schemeClr val="dk1"/>
                </a:solidFill>
              </a:rPr>
              <a:t>έμφαση στην διαμόρφωση διαχείρισης σε πολυσυσκευές</a:t>
            </a:r>
            <a:r>
              <a:rPr b="0" i="0" lang="en-US" sz="1600" u="none" cap="none" strike="noStrike">
                <a:solidFill>
                  <a:schemeClr val="dk1"/>
                </a:solidFill>
                <a:latin typeface="Arial"/>
                <a:ea typeface="Arial"/>
                <a:cs typeface="Arial"/>
                <a:sym typeface="Arial"/>
              </a:rPr>
              <a:t>. </a:t>
            </a:r>
            <a:endParaRPr sz="1600"/>
          </a:p>
          <a:p>
            <a:pPr indent="-165100" lvl="1" marL="520700" marR="0" rtl="0" algn="l">
              <a:lnSpc>
                <a:spcPct val="90000"/>
              </a:lnSpc>
              <a:spcBef>
                <a:spcPts val="0"/>
              </a:spcBef>
              <a:spcAft>
                <a:spcPts val="0"/>
              </a:spcAft>
              <a:buClr>
                <a:srgbClr val="0000A8"/>
              </a:buClr>
              <a:buSzPts val="1600"/>
              <a:buFont typeface="Arial"/>
              <a:buChar char="•"/>
            </a:pPr>
            <a:r>
              <a:rPr b="0" i="0" lang="en-US" sz="1600" u="none" cap="none" strike="noStrike">
                <a:solidFill>
                  <a:schemeClr val="dk1"/>
                </a:solidFill>
                <a:latin typeface="Arial"/>
                <a:ea typeface="Arial"/>
                <a:cs typeface="Arial"/>
                <a:sym typeface="Arial"/>
              </a:rPr>
              <a:t>YANG: γλώσ</a:t>
            </a:r>
            <a:r>
              <a:rPr lang="en-US" sz="1600">
                <a:solidFill>
                  <a:schemeClr val="dk1"/>
                </a:solidFill>
              </a:rPr>
              <a:t>σα μοντελοποίησης δεδομένων</a:t>
            </a:r>
            <a:endParaRPr sz="1600"/>
          </a:p>
          <a:p>
            <a:pPr indent="-165100" lvl="1" marL="520700" marR="0" rtl="0" algn="l">
              <a:lnSpc>
                <a:spcPct val="90000"/>
              </a:lnSpc>
              <a:spcBef>
                <a:spcPts val="0"/>
              </a:spcBef>
              <a:spcAft>
                <a:spcPts val="0"/>
              </a:spcAft>
              <a:buClr>
                <a:srgbClr val="0000A8"/>
              </a:buClr>
              <a:buSzPts val="1600"/>
              <a:buFont typeface="Arial"/>
              <a:buChar char="•"/>
            </a:pPr>
            <a:r>
              <a:rPr b="0" i="0" lang="en-US" sz="1600" u="none" cap="none" strike="noStrike">
                <a:solidFill>
                  <a:schemeClr val="dk1"/>
                </a:solidFill>
                <a:latin typeface="Arial"/>
                <a:ea typeface="Arial"/>
                <a:cs typeface="Arial"/>
                <a:sym typeface="Arial"/>
              </a:rPr>
              <a:t>NETCONF: επικοινωνία με </a:t>
            </a:r>
            <a:r>
              <a:rPr lang="en-US" sz="1600">
                <a:solidFill>
                  <a:schemeClr val="dk1"/>
                </a:solidFill>
              </a:rPr>
              <a:t>συμβατές-σε-</a:t>
            </a:r>
            <a:r>
              <a:rPr b="0" i="0" lang="en-US" sz="1600" u="none" cap="none" strike="noStrike">
                <a:solidFill>
                  <a:schemeClr val="dk1"/>
                </a:solidFill>
                <a:latin typeface="Arial"/>
                <a:ea typeface="Arial"/>
                <a:cs typeface="Arial"/>
                <a:sym typeface="Arial"/>
              </a:rPr>
              <a:t>YANG</a:t>
            </a:r>
            <a:r>
              <a:rPr lang="en-US" sz="1600">
                <a:solidFill>
                  <a:schemeClr val="dk1"/>
                </a:solidFill>
              </a:rPr>
              <a:t> ενέργειες/δεδομένα από/προς/μεταξύ απομακρυσμένων συσκευών</a:t>
            </a:r>
            <a:endParaRPr sz="1600"/>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28"/>
                                        </p:tgtEl>
                                        <p:attrNameLst>
                                          <p:attrName>style.visibility</p:attrName>
                                        </p:attrNameLst>
                                      </p:cBhvr>
                                      <p:to>
                                        <p:strVal val="visible"/>
                                      </p:to>
                                    </p:set>
                                    <p:animEffect filter="fade" transition="in">
                                      <p:cBhvr>
                                        <p:cTn dur="500"/>
                                        <p:tgtEl>
                                          <p:spTgt spid="103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29"/>
                                        </p:tgtEl>
                                        <p:attrNameLst>
                                          <p:attrName>style.visibility</p:attrName>
                                        </p:attrNameLst>
                                      </p:cBhvr>
                                      <p:to>
                                        <p:strVal val="visible"/>
                                      </p:to>
                                    </p:set>
                                    <p:animEffect filter="fade" transition="in">
                                      <p:cBhvr>
                                        <p:cTn dur="500"/>
                                        <p:tgtEl>
                                          <p:spTgt spid="103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33" name="Shape 10333"/>
        <p:cNvGrpSpPr/>
        <p:nvPr/>
      </p:nvGrpSpPr>
      <p:grpSpPr>
        <a:xfrm>
          <a:off x="0" y="0"/>
          <a:ext cx="0" cy="0"/>
          <a:chOff x="0" y="0"/>
          <a:chExt cx="0" cy="0"/>
        </a:xfrm>
      </p:grpSpPr>
      <p:sp>
        <p:nvSpPr>
          <p:cNvPr id="10334" name="Google Shape;10334;p94"/>
          <p:cNvSpPr txBox="1"/>
          <p:nvPr>
            <p:ph type="title"/>
          </p:nvPr>
        </p:nvSpPr>
        <p:spPr>
          <a:xfrm>
            <a:off x="19050" y="186466"/>
            <a:ext cx="78867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Arial"/>
              <a:buNone/>
            </a:pPr>
            <a:r>
              <a:rPr lang="en-US" sz="3600"/>
              <a:t>SNMP πρωτόκολλο</a:t>
            </a:r>
            <a:endParaRPr sz="3600"/>
          </a:p>
        </p:txBody>
      </p:sp>
      <p:sp>
        <p:nvSpPr>
          <p:cNvPr id="10335" name="Google Shape;10335;p94"/>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grpSp>
        <p:nvGrpSpPr>
          <p:cNvPr id="10336" name="Google Shape;10336;p94"/>
          <p:cNvGrpSpPr/>
          <p:nvPr/>
        </p:nvGrpSpPr>
        <p:grpSpPr>
          <a:xfrm>
            <a:off x="1008040" y="1446134"/>
            <a:ext cx="3172859" cy="3219496"/>
            <a:chOff x="6588086" y="2082419"/>
            <a:chExt cx="4230478" cy="4292661"/>
          </a:xfrm>
        </p:grpSpPr>
        <p:sp>
          <p:nvSpPr>
            <p:cNvPr id="10337" name="Google Shape;10337;p94"/>
            <p:cNvSpPr/>
            <p:nvPr/>
          </p:nvSpPr>
          <p:spPr>
            <a:xfrm rot="-5216633">
              <a:off x="7427686" y="2947494"/>
              <a:ext cx="4057421" cy="2452239"/>
            </a:xfrm>
            <a:custGeom>
              <a:rect b="b" l="l" r="r" t="t"/>
              <a:pathLst>
                <a:path extrusionOk="0" h="933" w="1794">
                  <a:moveTo>
                    <a:pt x="6" y="483"/>
                  </a:moveTo>
                  <a:cubicBezTo>
                    <a:pt x="0" y="365"/>
                    <a:pt x="16" y="189"/>
                    <a:pt x="108" y="125"/>
                  </a:cubicBezTo>
                  <a:cubicBezTo>
                    <a:pt x="200" y="61"/>
                    <a:pt x="389" y="116"/>
                    <a:pt x="559" y="100"/>
                  </a:cubicBezTo>
                  <a:cubicBezTo>
                    <a:pt x="729" y="84"/>
                    <a:pt x="935" y="0"/>
                    <a:pt x="1128" y="29"/>
                  </a:cubicBezTo>
                  <a:cubicBezTo>
                    <a:pt x="1321" y="58"/>
                    <a:pt x="1638" y="142"/>
                    <a:pt x="1716" y="275"/>
                  </a:cubicBezTo>
                  <a:cubicBezTo>
                    <a:pt x="1794" y="408"/>
                    <a:pt x="1652" y="721"/>
                    <a:pt x="1596" y="827"/>
                  </a:cubicBezTo>
                  <a:cubicBezTo>
                    <a:pt x="1540" y="933"/>
                    <a:pt x="1506" y="894"/>
                    <a:pt x="1380" y="911"/>
                  </a:cubicBezTo>
                  <a:cubicBezTo>
                    <a:pt x="1254" y="928"/>
                    <a:pt x="1001" y="929"/>
                    <a:pt x="840" y="929"/>
                  </a:cubicBezTo>
                  <a:cubicBezTo>
                    <a:pt x="679" y="929"/>
                    <a:pt x="530" y="927"/>
                    <a:pt x="414" y="911"/>
                  </a:cubicBezTo>
                  <a:cubicBezTo>
                    <a:pt x="298" y="895"/>
                    <a:pt x="211" y="903"/>
                    <a:pt x="143" y="832"/>
                  </a:cubicBezTo>
                  <a:cubicBezTo>
                    <a:pt x="75" y="761"/>
                    <a:pt x="4" y="624"/>
                    <a:pt x="6" y="483"/>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cxnSp>
          <p:nvCxnSpPr>
            <p:cNvPr id="10338" name="Google Shape;10338;p94"/>
            <p:cNvCxnSpPr/>
            <p:nvPr/>
          </p:nvCxnSpPr>
          <p:spPr>
            <a:xfrm flipH="1" rot="10800000">
              <a:off x="9496090" y="3180571"/>
              <a:ext cx="338138" cy="1042987"/>
            </a:xfrm>
            <a:prstGeom prst="straightConnector1">
              <a:avLst/>
            </a:prstGeom>
            <a:noFill/>
            <a:ln cap="flat" cmpd="sng" w="19050">
              <a:solidFill>
                <a:srgbClr val="000000"/>
              </a:solidFill>
              <a:prstDash val="solid"/>
              <a:round/>
              <a:headEnd len="med" w="med" type="none"/>
              <a:tailEnd len="med" w="med" type="none"/>
            </a:ln>
          </p:spPr>
        </p:cxnSp>
        <p:cxnSp>
          <p:nvCxnSpPr>
            <p:cNvPr id="10339" name="Google Shape;10339;p94"/>
            <p:cNvCxnSpPr/>
            <p:nvPr/>
          </p:nvCxnSpPr>
          <p:spPr>
            <a:xfrm flipH="1" rot="10800000">
              <a:off x="9726589" y="4134658"/>
              <a:ext cx="290202" cy="251486"/>
            </a:xfrm>
            <a:prstGeom prst="straightConnector1">
              <a:avLst/>
            </a:prstGeom>
            <a:noFill/>
            <a:ln cap="flat" cmpd="sng" w="19050">
              <a:solidFill>
                <a:srgbClr val="000000"/>
              </a:solidFill>
              <a:prstDash val="solid"/>
              <a:round/>
              <a:headEnd len="med" w="med" type="none"/>
              <a:tailEnd len="med" w="med" type="none"/>
            </a:ln>
          </p:spPr>
        </p:cxnSp>
        <p:cxnSp>
          <p:nvCxnSpPr>
            <p:cNvPr id="10340" name="Google Shape;10340;p94"/>
            <p:cNvCxnSpPr/>
            <p:nvPr/>
          </p:nvCxnSpPr>
          <p:spPr>
            <a:xfrm>
              <a:off x="9729453" y="4625196"/>
              <a:ext cx="373062" cy="554037"/>
            </a:xfrm>
            <a:prstGeom prst="straightConnector1">
              <a:avLst/>
            </a:prstGeom>
            <a:noFill/>
            <a:ln cap="flat" cmpd="sng" w="19050">
              <a:solidFill>
                <a:srgbClr val="000000"/>
              </a:solidFill>
              <a:prstDash val="solid"/>
              <a:round/>
              <a:headEnd len="med" w="med" type="none"/>
              <a:tailEnd len="med" w="med" type="none"/>
            </a:ln>
          </p:spPr>
        </p:cxnSp>
        <p:cxnSp>
          <p:nvCxnSpPr>
            <p:cNvPr id="10341" name="Google Shape;10341;p94"/>
            <p:cNvCxnSpPr/>
            <p:nvPr/>
          </p:nvCxnSpPr>
          <p:spPr>
            <a:xfrm>
              <a:off x="8921415" y="3675871"/>
              <a:ext cx="371475" cy="554037"/>
            </a:xfrm>
            <a:prstGeom prst="straightConnector1">
              <a:avLst/>
            </a:prstGeom>
            <a:noFill/>
            <a:ln cap="flat" cmpd="sng" w="19050">
              <a:solidFill>
                <a:srgbClr val="000000"/>
              </a:solidFill>
              <a:prstDash val="solid"/>
              <a:round/>
              <a:headEnd len="med" w="med" type="none"/>
              <a:tailEnd len="med" w="med" type="none"/>
            </a:ln>
          </p:spPr>
        </p:cxnSp>
        <p:cxnSp>
          <p:nvCxnSpPr>
            <p:cNvPr id="10342" name="Google Shape;10342;p94"/>
            <p:cNvCxnSpPr/>
            <p:nvPr/>
          </p:nvCxnSpPr>
          <p:spPr>
            <a:xfrm flipH="1">
              <a:off x="9135728" y="4614083"/>
              <a:ext cx="309562" cy="1023938"/>
            </a:xfrm>
            <a:prstGeom prst="straightConnector1">
              <a:avLst/>
            </a:prstGeom>
            <a:noFill/>
            <a:ln cap="flat" cmpd="sng" w="19050">
              <a:solidFill>
                <a:srgbClr val="000000"/>
              </a:solidFill>
              <a:prstDash val="solid"/>
              <a:round/>
              <a:headEnd len="med" w="med" type="none"/>
              <a:tailEnd len="med" w="med" type="none"/>
            </a:ln>
          </p:spPr>
        </p:cxnSp>
        <p:sp>
          <p:nvSpPr>
            <p:cNvPr id="10343" name="Google Shape;10343;p94"/>
            <p:cNvSpPr txBox="1"/>
            <p:nvPr/>
          </p:nvSpPr>
          <p:spPr>
            <a:xfrm>
              <a:off x="7442257" y="5831180"/>
              <a:ext cx="1497600" cy="543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100">
                  <a:solidFill>
                    <a:srgbClr val="000000"/>
                  </a:solidFill>
                  <a:latin typeface="Arial"/>
                  <a:ea typeface="Arial"/>
                  <a:cs typeface="Arial"/>
                  <a:sym typeface="Arial"/>
                </a:rPr>
                <a:t>managed device</a:t>
              </a:r>
              <a:endParaRPr sz="1100"/>
            </a:p>
          </p:txBody>
        </p:sp>
        <p:grpSp>
          <p:nvGrpSpPr>
            <p:cNvPr id="10344" name="Google Shape;10344;p94"/>
            <p:cNvGrpSpPr/>
            <p:nvPr/>
          </p:nvGrpSpPr>
          <p:grpSpPr>
            <a:xfrm>
              <a:off x="9973928" y="5172883"/>
              <a:ext cx="366712" cy="579438"/>
              <a:chOff x="4140" y="429"/>
              <a:chExt cx="1425" cy="2396"/>
            </a:xfrm>
          </p:grpSpPr>
          <p:sp>
            <p:nvSpPr>
              <p:cNvPr id="10345" name="Google Shape;10345;p94"/>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346" name="Google Shape;10346;p94"/>
              <p:cNvSpPr/>
              <p:nvPr/>
            </p:nvSpPr>
            <p:spPr>
              <a:xfrm>
                <a:off x="4208" y="429"/>
                <a:ext cx="1043" cy="2284"/>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347" name="Google Shape;10347;p94"/>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348" name="Google Shape;10348;p94"/>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349" name="Google Shape;10349;p94"/>
              <p:cNvSpPr/>
              <p:nvPr/>
            </p:nvSpPr>
            <p:spPr>
              <a:xfrm>
                <a:off x="4214" y="692"/>
                <a:ext cx="592" cy="46"/>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nvGrpSpPr>
              <p:cNvPr id="10350" name="Google Shape;10350;p94"/>
              <p:cNvGrpSpPr/>
              <p:nvPr/>
            </p:nvGrpSpPr>
            <p:grpSpPr>
              <a:xfrm>
                <a:off x="4751" y="665"/>
                <a:ext cx="580" cy="131"/>
                <a:chOff x="616" y="2565"/>
                <a:chExt cx="724" cy="126"/>
              </a:xfrm>
            </p:grpSpPr>
            <p:sp>
              <p:nvSpPr>
                <p:cNvPr id="10351" name="Google Shape;10351;p94"/>
                <p:cNvSpPr/>
                <p:nvPr/>
              </p:nvSpPr>
              <p:spPr>
                <a:xfrm>
                  <a:off x="616" y="2565"/>
                  <a:ext cx="724" cy="126"/>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352" name="Google Shape;10352;p94"/>
                <p:cNvSpPr/>
                <p:nvPr/>
              </p:nvSpPr>
              <p:spPr>
                <a:xfrm>
                  <a:off x="632" y="2584"/>
                  <a:ext cx="693" cy="101"/>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sp>
            <p:nvSpPr>
              <p:cNvPr id="10353" name="Google Shape;10353;p94"/>
              <p:cNvSpPr/>
              <p:nvPr/>
            </p:nvSpPr>
            <p:spPr>
              <a:xfrm>
                <a:off x="4226" y="1020"/>
                <a:ext cx="592" cy="46"/>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nvGrpSpPr>
              <p:cNvPr id="10354" name="Google Shape;10354;p94"/>
              <p:cNvGrpSpPr/>
              <p:nvPr/>
            </p:nvGrpSpPr>
            <p:grpSpPr>
              <a:xfrm>
                <a:off x="4745" y="994"/>
                <a:ext cx="586" cy="131"/>
                <a:chOff x="611" y="2568"/>
                <a:chExt cx="731" cy="136"/>
              </a:xfrm>
            </p:grpSpPr>
            <p:sp>
              <p:nvSpPr>
                <p:cNvPr id="10355" name="Google Shape;10355;p94"/>
                <p:cNvSpPr/>
                <p:nvPr/>
              </p:nvSpPr>
              <p:spPr>
                <a:xfrm>
                  <a:off x="611" y="2568"/>
                  <a:ext cx="731" cy="136"/>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356" name="Google Shape;10356;p94"/>
                <p:cNvSpPr/>
                <p:nvPr/>
              </p:nvSpPr>
              <p:spPr>
                <a:xfrm>
                  <a:off x="626" y="2581"/>
                  <a:ext cx="700"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sp>
            <p:nvSpPr>
              <p:cNvPr id="10357" name="Google Shape;10357;p94"/>
              <p:cNvSpPr/>
              <p:nvPr/>
            </p:nvSpPr>
            <p:spPr>
              <a:xfrm>
                <a:off x="4214" y="1361"/>
                <a:ext cx="598" cy="46"/>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358" name="Google Shape;10358;p94"/>
              <p:cNvSpPr/>
              <p:nvPr/>
            </p:nvSpPr>
            <p:spPr>
              <a:xfrm>
                <a:off x="4226" y="1657"/>
                <a:ext cx="598" cy="46"/>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nvGrpSpPr>
              <p:cNvPr id="10359" name="Google Shape;10359;p94"/>
              <p:cNvGrpSpPr/>
              <p:nvPr/>
            </p:nvGrpSpPr>
            <p:grpSpPr>
              <a:xfrm>
                <a:off x="4733" y="1630"/>
                <a:ext cx="586" cy="151"/>
                <a:chOff x="611" y="2571"/>
                <a:chExt cx="730" cy="139"/>
              </a:xfrm>
            </p:grpSpPr>
            <p:sp>
              <p:nvSpPr>
                <p:cNvPr id="10360" name="Google Shape;10360;p94"/>
                <p:cNvSpPr/>
                <p:nvPr/>
              </p:nvSpPr>
              <p:spPr>
                <a:xfrm>
                  <a:off x="611" y="2571"/>
                  <a:ext cx="730" cy="139"/>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361" name="Google Shape;10361;p94"/>
                <p:cNvSpPr/>
                <p:nvPr/>
              </p:nvSpPr>
              <p:spPr>
                <a:xfrm>
                  <a:off x="626" y="2589"/>
                  <a:ext cx="699" cy="115"/>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sp>
            <p:nvSpPr>
              <p:cNvPr id="10362" name="Google Shape;10362;p94"/>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nvGrpSpPr>
              <p:cNvPr id="10363" name="Google Shape;10363;p94"/>
              <p:cNvGrpSpPr/>
              <p:nvPr/>
            </p:nvGrpSpPr>
            <p:grpSpPr>
              <a:xfrm>
                <a:off x="4738" y="1328"/>
                <a:ext cx="574" cy="138"/>
                <a:chOff x="613" y="2569"/>
                <a:chExt cx="715" cy="138"/>
              </a:xfrm>
            </p:grpSpPr>
            <p:sp>
              <p:nvSpPr>
                <p:cNvPr id="10364" name="Google Shape;10364;p94"/>
                <p:cNvSpPr/>
                <p:nvPr/>
              </p:nvSpPr>
              <p:spPr>
                <a:xfrm>
                  <a:off x="613" y="2569"/>
                  <a:ext cx="715" cy="138"/>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365" name="Google Shape;10365;p94"/>
                <p:cNvSpPr/>
                <p:nvPr/>
              </p:nvSpPr>
              <p:spPr>
                <a:xfrm>
                  <a:off x="629" y="2582"/>
                  <a:ext cx="692" cy="105"/>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sp>
            <p:nvSpPr>
              <p:cNvPr id="10366" name="Google Shape;10366;p94"/>
              <p:cNvSpPr/>
              <p:nvPr/>
            </p:nvSpPr>
            <p:spPr>
              <a:xfrm>
                <a:off x="5250" y="429"/>
                <a:ext cx="68" cy="2291"/>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367" name="Google Shape;10367;p94"/>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368" name="Google Shape;10368;p94"/>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369" name="Google Shape;10369;p94"/>
              <p:cNvSpPr/>
              <p:nvPr/>
            </p:nvSpPr>
            <p:spPr>
              <a:xfrm>
                <a:off x="5516" y="2608"/>
                <a:ext cx="49" cy="98"/>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370" name="Google Shape;10370;p94"/>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371" name="Google Shape;10371;p94"/>
              <p:cNvSpPr/>
              <p:nvPr/>
            </p:nvSpPr>
            <p:spPr>
              <a:xfrm>
                <a:off x="4140" y="2681"/>
                <a:ext cx="1197" cy="144"/>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372" name="Google Shape;10372;p94"/>
              <p:cNvSpPr/>
              <p:nvPr/>
            </p:nvSpPr>
            <p:spPr>
              <a:xfrm>
                <a:off x="4208" y="2713"/>
                <a:ext cx="1067" cy="79"/>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373" name="Google Shape;10373;p94"/>
              <p:cNvSpPr/>
              <p:nvPr/>
            </p:nvSpPr>
            <p:spPr>
              <a:xfrm>
                <a:off x="4307" y="2385"/>
                <a:ext cx="160" cy="138"/>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374" name="Google Shape;10374;p94"/>
              <p:cNvSpPr/>
              <p:nvPr/>
            </p:nvSpPr>
            <p:spPr>
              <a:xfrm>
                <a:off x="4485" y="2385"/>
                <a:ext cx="160" cy="144"/>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FF0000"/>
                  </a:solidFill>
                  <a:latin typeface="Arial"/>
                  <a:ea typeface="Arial"/>
                  <a:cs typeface="Arial"/>
                  <a:sym typeface="Arial"/>
                </a:endParaRPr>
              </a:p>
            </p:txBody>
          </p:sp>
          <p:sp>
            <p:nvSpPr>
              <p:cNvPr id="10375" name="Google Shape;10375;p94"/>
              <p:cNvSpPr/>
              <p:nvPr/>
            </p:nvSpPr>
            <p:spPr>
              <a:xfrm>
                <a:off x="4664" y="2379"/>
                <a:ext cx="154" cy="144"/>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376" name="Google Shape;10376;p94"/>
              <p:cNvSpPr/>
              <p:nvPr/>
            </p:nvSpPr>
            <p:spPr>
              <a:xfrm>
                <a:off x="5059" y="1834"/>
                <a:ext cx="86" cy="761"/>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10377" name="Google Shape;10377;p94"/>
            <p:cNvGrpSpPr/>
            <p:nvPr/>
          </p:nvGrpSpPr>
          <p:grpSpPr>
            <a:xfrm>
              <a:off x="8732734" y="5561377"/>
              <a:ext cx="683116" cy="378456"/>
              <a:chOff x="7493876" y="2774731"/>
              <a:chExt cx="1481958" cy="894622"/>
            </a:xfrm>
          </p:grpSpPr>
          <p:sp>
            <p:nvSpPr>
              <p:cNvPr id="10378" name="Google Shape;10378;p94"/>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10379" name="Google Shape;10379;p94"/>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10380" name="Google Shape;10380;p94"/>
              <p:cNvGrpSpPr/>
              <p:nvPr/>
            </p:nvGrpSpPr>
            <p:grpSpPr>
              <a:xfrm>
                <a:off x="7713663" y="2848339"/>
                <a:ext cx="1042107" cy="425543"/>
                <a:chOff x="7786941" y="2884917"/>
                <a:chExt cx="897649" cy="353919"/>
              </a:xfrm>
            </p:grpSpPr>
            <p:sp>
              <p:nvSpPr>
                <p:cNvPr id="10381" name="Google Shape;10381;p94"/>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382" name="Google Shape;10382;p94"/>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383" name="Google Shape;10383;p94"/>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384" name="Google Shape;10384;p94"/>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cxnSp>
          <p:nvCxnSpPr>
            <p:cNvPr id="10385" name="Google Shape;10385;p94"/>
            <p:cNvCxnSpPr/>
            <p:nvPr/>
          </p:nvCxnSpPr>
          <p:spPr>
            <a:xfrm>
              <a:off x="10652863" y="4065510"/>
              <a:ext cx="165701" cy="0"/>
            </a:xfrm>
            <a:prstGeom prst="straightConnector1">
              <a:avLst/>
            </a:prstGeom>
            <a:noFill/>
            <a:ln cap="flat" cmpd="sng" w="19050">
              <a:solidFill>
                <a:schemeClr val="dk1"/>
              </a:solidFill>
              <a:prstDash val="solid"/>
              <a:miter lim="800000"/>
              <a:headEnd len="sm" w="sm" type="none"/>
              <a:tailEnd len="sm" w="sm" type="none"/>
            </a:ln>
          </p:spPr>
        </p:cxnSp>
        <p:cxnSp>
          <p:nvCxnSpPr>
            <p:cNvPr id="10386" name="Google Shape;10386;p94"/>
            <p:cNvCxnSpPr/>
            <p:nvPr/>
          </p:nvCxnSpPr>
          <p:spPr>
            <a:xfrm>
              <a:off x="9251576" y="5941812"/>
              <a:ext cx="237507" cy="237507"/>
            </a:xfrm>
            <a:prstGeom prst="straightConnector1">
              <a:avLst/>
            </a:prstGeom>
            <a:noFill/>
            <a:ln cap="flat" cmpd="sng" w="19050">
              <a:solidFill>
                <a:schemeClr val="dk1"/>
              </a:solidFill>
              <a:prstDash val="solid"/>
              <a:miter lim="800000"/>
              <a:headEnd len="sm" w="sm" type="none"/>
              <a:tailEnd len="sm" w="sm" type="none"/>
            </a:ln>
          </p:spPr>
        </p:cxnSp>
        <p:grpSp>
          <p:nvGrpSpPr>
            <p:cNvPr id="10387" name="Google Shape;10387;p94"/>
            <p:cNvGrpSpPr/>
            <p:nvPr/>
          </p:nvGrpSpPr>
          <p:grpSpPr>
            <a:xfrm>
              <a:off x="7082865" y="5130332"/>
              <a:ext cx="1784742" cy="783771"/>
              <a:chOff x="3623562" y="5108298"/>
              <a:chExt cx="1784742" cy="783771"/>
            </a:xfrm>
          </p:grpSpPr>
          <p:sp>
            <p:nvSpPr>
              <p:cNvPr id="10388" name="Google Shape;10388;p94"/>
              <p:cNvSpPr/>
              <p:nvPr/>
            </p:nvSpPr>
            <p:spPr>
              <a:xfrm flipH="1">
                <a:off x="4018890" y="5238925"/>
                <a:ext cx="1389414" cy="653144"/>
              </a:xfrm>
              <a:custGeom>
                <a:rect b="b" l="l" r="r" t="t"/>
                <a:pathLst>
                  <a:path extrusionOk="0" h="653144" w="1389414">
                    <a:moveTo>
                      <a:pt x="59377" y="415637"/>
                    </a:moveTo>
                    <a:cubicBezTo>
                      <a:pt x="285008" y="332510"/>
                      <a:pt x="320635" y="320634"/>
                      <a:pt x="605641" y="0"/>
                    </a:cubicBezTo>
                    <a:lnTo>
                      <a:pt x="1389414" y="391887"/>
                    </a:lnTo>
                    <a:cubicBezTo>
                      <a:pt x="395845" y="482932"/>
                      <a:pt x="601683" y="407720"/>
                      <a:pt x="0" y="653144"/>
                    </a:cubicBezTo>
                    <a:lnTo>
                      <a:pt x="59377" y="415637"/>
                    </a:lnTo>
                    <a:close/>
                  </a:path>
                </a:pathLst>
              </a:custGeom>
              <a:gradFill>
                <a:gsLst>
                  <a:gs pos="0">
                    <a:srgbClr val="FFFFFF">
                      <a:alpha val="55686"/>
                    </a:srgbClr>
                  </a:gs>
                  <a:gs pos="100000">
                    <a:srgbClr val="D8D8D8"/>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389" name="Google Shape;10389;p94"/>
              <p:cNvSpPr/>
              <p:nvPr/>
            </p:nvSpPr>
            <p:spPr>
              <a:xfrm>
                <a:off x="3623562" y="5108298"/>
                <a:ext cx="1293812" cy="545006"/>
              </a:xfrm>
              <a:prstGeom prst="ellipse">
                <a:avLst/>
              </a:prstGeom>
              <a:solidFill>
                <a:srgbClr val="F2F2F2"/>
              </a:solidFill>
              <a:ln cap="flat" cmpd="sng" w="1905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390" name="Google Shape;10390;p94"/>
              <p:cNvSpPr txBox="1"/>
              <p:nvPr/>
            </p:nvSpPr>
            <p:spPr>
              <a:xfrm>
                <a:off x="3656136" y="5229255"/>
                <a:ext cx="633900" cy="54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agent</a:t>
                </a:r>
                <a:endParaRPr sz="1100"/>
              </a:p>
            </p:txBody>
          </p:sp>
          <p:grpSp>
            <p:nvGrpSpPr>
              <p:cNvPr id="10391" name="Google Shape;10391;p94"/>
              <p:cNvGrpSpPr/>
              <p:nvPr/>
            </p:nvGrpSpPr>
            <p:grpSpPr>
              <a:xfrm>
                <a:off x="4254952" y="5203301"/>
                <a:ext cx="533700" cy="568992"/>
                <a:chOff x="7290003" y="1864426"/>
                <a:chExt cx="533700" cy="568992"/>
              </a:xfrm>
            </p:grpSpPr>
            <p:sp>
              <p:nvSpPr>
                <p:cNvPr id="10392" name="Google Shape;10392;p94"/>
                <p:cNvSpPr/>
                <p:nvPr/>
              </p:nvSpPr>
              <p:spPr>
                <a:xfrm>
                  <a:off x="7338951" y="1864426"/>
                  <a:ext cx="427511" cy="344384"/>
                </a:xfrm>
                <a:prstGeom prst="can">
                  <a:avLst>
                    <a:gd fmla="val 25000" name="adj"/>
                  </a:avLst>
                </a:prstGeom>
                <a:solidFill>
                  <a:srgbClr val="D8E2F3"/>
                </a:solidFill>
                <a:ln cap="flat" cmpd="sng" w="12700">
                  <a:solidFill>
                    <a:srgbClr val="AEABA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393" name="Google Shape;10393;p94"/>
                <p:cNvSpPr txBox="1"/>
                <p:nvPr/>
              </p:nvSpPr>
              <p:spPr>
                <a:xfrm>
                  <a:off x="7290003" y="1889518"/>
                  <a:ext cx="533700" cy="54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A8"/>
                    </a:buClr>
                    <a:buSzPts val="1100"/>
                    <a:buFont typeface="Arial"/>
                    <a:buNone/>
                  </a:pPr>
                  <a:r>
                    <a:rPr b="0" i="0" lang="en-US" sz="1100" u="none" cap="none" strike="noStrike">
                      <a:solidFill>
                        <a:srgbClr val="0000A8"/>
                      </a:solidFill>
                      <a:latin typeface="Arial"/>
                      <a:ea typeface="Arial"/>
                      <a:cs typeface="Arial"/>
                      <a:sym typeface="Arial"/>
                    </a:rPr>
                    <a:t>data</a:t>
                  </a:r>
                  <a:endParaRPr sz="1100"/>
                </a:p>
              </p:txBody>
            </p:sp>
          </p:grpSp>
        </p:grpSp>
        <p:grpSp>
          <p:nvGrpSpPr>
            <p:cNvPr id="10394" name="Google Shape;10394;p94"/>
            <p:cNvGrpSpPr/>
            <p:nvPr/>
          </p:nvGrpSpPr>
          <p:grpSpPr>
            <a:xfrm>
              <a:off x="9109072" y="4201055"/>
              <a:ext cx="736270" cy="422596"/>
              <a:chOff x="3668110" y="2448910"/>
              <a:chExt cx="3794234" cy="2165130"/>
            </a:xfrm>
          </p:grpSpPr>
          <p:sp>
            <p:nvSpPr>
              <p:cNvPr id="10395" name="Google Shape;10395;p94"/>
              <p:cNvSpPr/>
              <p:nvPr/>
            </p:nvSpPr>
            <p:spPr>
              <a:xfrm>
                <a:off x="3668110" y="3741409"/>
                <a:ext cx="3780587" cy="872631"/>
              </a:xfrm>
              <a:prstGeom prst="rect">
                <a:avLst/>
              </a:prstGeom>
              <a:gradFill>
                <a:gsLst>
                  <a:gs pos="0">
                    <a:srgbClr val="B8C2C9"/>
                  </a:gs>
                  <a:gs pos="21000">
                    <a:schemeClr val="lt1"/>
                  </a:gs>
                  <a:gs pos="60000">
                    <a:srgbClr val="D6DCE0"/>
                  </a:gs>
                  <a:gs pos="100000">
                    <a:srgbClr val="B8C2C9"/>
                  </a:gs>
                </a:gsLst>
                <a:lin ang="0" scaled="0"/>
              </a:gradFill>
              <a:ln cap="flat" cmpd="sng" w="9525">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396" name="Google Shape;10396;p94"/>
              <p:cNvSpPr/>
              <p:nvPr/>
            </p:nvSpPr>
            <p:spPr>
              <a:xfrm>
                <a:off x="3678620" y="2448910"/>
                <a:ext cx="3783724" cy="1324303"/>
              </a:xfrm>
              <a:custGeom>
                <a:rect b="b" l="l" r="r" t="t"/>
                <a:pathLst>
                  <a:path extrusionOk="0" h="1324303" w="3783724">
                    <a:moveTo>
                      <a:pt x="0" y="1313793"/>
                    </a:moveTo>
                    <a:lnTo>
                      <a:pt x="0" y="1313793"/>
                    </a:lnTo>
                    <a:lnTo>
                      <a:pt x="252248" y="0"/>
                    </a:lnTo>
                    <a:lnTo>
                      <a:pt x="3415862" y="21020"/>
                    </a:lnTo>
                    <a:lnTo>
                      <a:pt x="3783724" y="1324303"/>
                    </a:lnTo>
                    <a:lnTo>
                      <a:pt x="0" y="1313793"/>
                    </a:lnTo>
                    <a:close/>
                  </a:path>
                </a:pathLst>
              </a:cu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10397" name="Google Shape;10397;p94"/>
              <p:cNvGrpSpPr/>
              <p:nvPr/>
            </p:nvGrpSpPr>
            <p:grpSpPr>
              <a:xfrm>
                <a:off x="3941376" y="2603243"/>
                <a:ext cx="3202061" cy="1066110"/>
                <a:chOff x="7939341" y="3037317"/>
                <a:chExt cx="897649" cy="353919"/>
              </a:xfrm>
            </p:grpSpPr>
            <p:sp>
              <p:nvSpPr>
                <p:cNvPr id="10398" name="Google Shape;10398;p94"/>
                <p:cNvSpPr/>
                <p:nvPr/>
              </p:nvSpPr>
              <p:spPr>
                <a:xfrm>
                  <a:off x="7964170" y="30373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399" name="Google Shape;10399;p94"/>
                <p:cNvSpPr/>
                <p:nvPr/>
              </p:nvSpPr>
              <p:spPr>
                <a:xfrm>
                  <a:off x="8519948" y="32067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400" name="Google Shape;10400;p94"/>
                <p:cNvSpPr/>
                <p:nvPr/>
              </p:nvSpPr>
              <p:spPr>
                <a:xfrm>
                  <a:off x="7939341" y="32067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401" name="Google Shape;10401;p94"/>
                <p:cNvSpPr/>
                <p:nvPr/>
              </p:nvSpPr>
              <p:spPr>
                <a:xfrm>
                  <a:off x="8047413" y="31234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sp>
          <p:nvSpPr>
            <p:cNvPr id="10402" name="Google Shape;10402;p94"/>
            <p:cNvSpPr/>
            <p:nvPr/>
          </p:nvSpPr>
          <p:spPr>
            <a:xfrm flipH="1">
              <a:off x="6990267" y="2857446"/>
              <a:ext cx="1644149" cy="664161"/>
            </a:xfrm>
            <a:custGeom>
              <a:rect b="b" l="l" r="r" t="t"/>
              <a:pathLst>
                <a:path extrusionOk="0" h="664161" w="1503869">
                  <a:moveTo>
                    <a:pt x="81411" y="228350"/>
                  </a:moveTo>
                  <a:cubicBezTo>
                    <a:pt x="307042" y="145223"/>
                    <a:pt x="255473" y="210465"/>
                    <a:pt x="419294" y="0"/>
                  </a:cubicBezTo>
                  <a:cubicBezTo>
                    <a:pt x="706258" y="244471"/>
                    <a:pt x="774088" y="202501"/>
                    <a:pt x="1503869" y="105448"/>
                  </a:cubicBezTo>
                  <a:cubicBezTo>
                    <a:pt x="712253" y="306662"/>
                    <a:pt x="601683" y="418737"/>
                    <a:pt x="0" y="664161"/>
                  </a:cubicBezTo>
                  <a:lnTo>
                    <a:pt x="81411" y="228350"/>
                  </a:lnTo>
                  <a:close/>
                </a:path>
              </a:pathLst>
            </a:custGeom>
            <a:gradFill>
              <a:gsLst>
                <a:gs pos="0">
                  <a:srgbClr val="FFFFFF">
                    <a:alpha val="55686"/>
                  </a:srgbClr>
                </a:gs>
                <a:gs pos="100000">
                  <a:srgbClr val="D8D8D8"/>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403" name="Google Shape;10403;p94"/>
            <p:cNvSpPr/>
            <p:nvPr/>
          </p:nvSpPr>
          <p:spPr>
            <a:xfrm>
              <a:off x="6588086" y="2335576"/>
              <a:ext cx="1853311" cy="684610"/>
            </a:xfrm>
            <a:prstGeom prst="ellipse">
              <a:avLst/>
            </a:prstGeom>
            <a:solidFill>
              <a:srgbClr val="F2F2F2"/>
            </a:solidFill>
            <a:ln cap="flat" cmpd="sng" w="19050">
              <a:solidFill>
                <a:srgbClr val="59595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404" name="Google Shape;10404;p94"/>
            <p:cNvSpPr txBox="1"/>
            <p:nvPr/>
          </p:nvSpPr>
          <p:spPr>
            <a:xfrm>
              <a:off x="6610120" y="2378207"/>
              <a:ext cx="1795800" cy="825000"/>
            </a:xfrm>
            <a:prstGeom prst="rect">
              <a:avLst/>
            </a:prstGeom>
            <a:noFill/>
            <a:ln>
              <a:noFill/>
            </a:ln>
          </p:spPr>
          <p:txBody>
            <a:bodyPr anchorCtr="0" anchor="t" bIns="34275" lIns="68575" spcFirstLastPara="1" rIns="68575" wrap="square" tIns="34275">
              <a:spAutoFit/>
            </a:bodyPr>
            <a:lstStyle/>
            <a:p>
              <a:pPr indent="0" lvl="0" marL="0" marR="0" rtl="0" algn="ctr">
                <a:lnSpc>
                  <a:spcPct val="8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managing</a:t>
              </a:r>
              <a:endParaRPr sz="1100"/>
            </a:p>
            <a:p>
              <a:pPr indent="0" lvl="0" marL="0" marR="0" rtl="0" algn="ctr">
                <a:lnSpc>
                  <a:spcPct val="8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server/controller</a:t>
              </a:r>
              <a:endParaRPr sz="1100"/>
            </a:p>
          </p:txBody>
        </p:sp>
        <p:grpSp>
          <p:nvGrpSpPr>
            <p:cNvPr id="10405" name="Google Shape;10405;p94"/>
            <p:cNvGrpSpPr/>
            <p:nvPr/>
          </p:nvGrpSpPr>
          <p:grpSpPr>
            <a:xfrm>
              <a:off x="7972176" y="2226911"/>
              <a:ext cx="897159" cy="395103"/>
              <a:chOff x="7338951" y="1864426"/>
              <a:chExt cx="427511" cy="344384"/>
            </a:xfrm>
          </p:grpSpPr>
          <p:sp>
            <p:nvSpPr>
              <p:cNvPr id="10406" name="Google Shape;10406;p94"/>
              <p:cNvSpPr/>
              <p:nvPr/>
            </p:nvSpPr>
            <p:spPr>
              <a:xfrm>
                <a:off x="7338951" y="1864426"/>
                <a:ext cx="427511" cy="344384"/>
              </a:xfrm>
              <a:prstGeom prst="can">
                <a:avLst>
                  <a:gd fmla="val 25000" name="adj"/>
                </a:avLst>
              </a:prstGeom>
              <a:solidFill>
                <a:srgbClr val="D8E2F3"/>
              </a:solidFill>
              <a:ln cap="flat" cmpd="sng" w="12700">
                <a:solidFill>
                  <a:srgbClr val="AEABA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407" name="Google Shape;10407;p94"/>
              <p:cNvSpPr txBox="1"/>
              <p:nvPr/>
            </p:nvSpPr>
            <p:spPr>
              <a:xfrm>
                <a:off x="7404793" y="1927928"/>
                <a:ext cx="281100" cy="277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A8"/>
                  </a:buClr>
                  <a:buSzPts val="1100"/>
                  <a:buFont typeface="Arial"/>
                  <a:buNone/>
                </a:pPr>
                <a:r>
                  <a:rPr b="0" i="0" lang="en-US" sz="1100" u="none" cap="none" strike="noStrike">
                    <a:solidFill>
                      <a:srgbClr val="0000A8"/>
                    </a:solidFill>
                    <a:latin typeface="Arial"/>
                    <a:ea typeface="Arial"/>
                    <a:cs typeface="Arial"/>
                    <a:sym typeface="Arial"/>
                  </a:rPr>
                  <a:t>data</a:t>
                </a:r>
                <a:endParaRPr sz="1100"/>
              </a:p>
            </p:txBody>
          </p:sp>
        </p:grpSp>
        <p:grpSp>
          <p:nvGrpSpPr>
            <p:cNvPr id="10408" name="Google Shape;10408;p94"/>
            <p:cNvGrpSpPr/>
            <p:nvPr/>
          </p:nvGrpSpPr>
          <p:grpSpPr>
            <a:xfrm>
              <a:off x="9957872" y="3853309"/>
              <a:ext cx="683116" cy="378456"/>
              <a:chOff x="7493876" y="2774731"/>
              <a:chExt cx="1481958" cy="894622"/>
            </a:xfrm>
          </p:grpSpPr>
          <p:sp>
            <p:nvSpPr>
              <p:cNvPr id="10409" name="Google Shape;10409;p94"/>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10410" name="Google Shape;10410;p94"/>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10411" name="Google Shape;10411;p94"/>
              <p:cNvGrpSpPr/>
              <p:nvPr/>
            </p:nvGrpSpPr>
            <p:grpSpPr>
              <a:xfrm>
                <a:off x="7713663" y="2848339"/>
                <a:ext cx="1042107" cy="425543"/>
                <a:chOff x="7786941" y="2884917"/>
                <a:chExt cx="897649" cy="353919"/>
              </a:xfrm>
            </p:grpSpPr>
            <p:sp>
              <p:nvSpPr>
                <p:cNvPr id="10412" name="Google Shape;10412;p94"/>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413" name="Google Shape;10413;p94"/>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414" name="Google Shape;10414;p94"/>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415" name="Google Shape;10415;p94"/>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grpSp>
          <p:nvGrpSpPr>
            <p:cNvPr id="10416" name="Google Shape;10416;p94"/>
            <p:cNvGrpSpPr/>
            <p:nvPr/>
          </p:nvGrpSpPr>
          <p:grpSpPr>
            <a:xfrm>
              <a:off x="9438940" y="2593196"/>
              <a:ext cx="903288" cy="727075"/>
              <a:chOff x="-44" y="1473"/>
              <a:chExt cx="981" cy="1105"/>
            </a:xfrm>
          </p:grpSpPr>
          <p:pic>
            <p:nvPicPr>
              <p:cNvPr descr="desktop_computer_stylized_medium" id="10417" name="Google Shape;10417;p94"/>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10418" name="Google Shape;10418;p94"/>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10419" name="Google Shape;10419;p94"/>
            <p:cNvGrpSpPr/>
            <p:nvPr/>
          </p:nvGrpSpPr>
          <p:grpSpPr>
            <a:xfrm>
              <a:off x="8550931" y="2782976"/>
              <a:ext cx="469569" cy="865434"/>
              <a:chOff x="4140" y="429"/>
              <a:chExt cx="1425" cy="2396"/>
            </a:xfrm>
          </p:grpSpPr>
          <p:sp>
            <p:nvSpPr>
              <p:cNvPr id="10420" name="Google Shape;10420;p94"/>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421" name="Google Shape;10421;p94"/>
              <p:cNvSpPr/>
              <p:nvPr/>
            </p:nvSpPr>
            <p:spPr>
              <a:xfrm>
                <a:off x="4208" y="429"/>
                <a:ext cx="1043" cy="2284"/>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422" name="Google Shape;10422;p94"/>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423" name="Google Shape;10423;p94"/>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424" name="Google Shape;10424;p94"/>
              <p:cNvSpPr/>
              <p:nvPr/>
            </p:nvSpPr>
            <p:spPr>
              <a:xfrm>
                <a:off x="4214" y="692"/>
                <a:ext cx="592" cy="46"/>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nvGrpSpPr>
              <p:cNvPr id="10425" name="Google Shape;10425;p94"/>
              <p:cNvGrpSpPr/>
              <p:nvPr/>
            </p:nvGrpSpPr>
            <p:grpSpPr>
              <a:xfrm>
                <a:off x="4751" y="665"/>
                <a:ext cx="580" cy="131"/>
                <a:chOff x="616" y="2565"/>
                <a:chExt cx="724" cy="126"/>
              </a:xfrm>
            </p:grpSpPr>
            <p:sp>
              <p:nvSpPr>
                <p:cNvPr id="10426" name="Google Shape;10426;p94"/>
                <p:cNvSpPr/>
                <p:nvPr/>
              </p:nvSpPr>
              <p:spPr>
                <a:xfrm>
                  <a:off x="616" y="2565"/>
                  <a:ext cx="724" cy="126"/>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427" name="Google Shape;10427;p94"/>
                <p:cNvSpPr/>
                <p:nvPr/>
              </p:nvSpPr>
              <p:spPr>
                <a:xfrm>
                  <a:off x="632" y="2584"/>
                  <a:ext cx="693" cy="101"/>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sp>
            <p:nvSpPr>
              <p:cNvPr id="10428" name="Google Shape;10428;p94"/>
              <p:cNvSpPr/>
              <p:nvPr/>
            </p:nvSpPr>
            <p:spPr>
              <a:xfrm>
                <a:off x="4226" y="1020"/>
                <a:ext cx="592" cy="46"/>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nvGrpSpPr>
              <p:cNvPr id="10429" name="Google Shape;10429;p94"/>
              <p:cNvGrpSpPr/>
              <p:nvPr/>
            </p:nvGrpSpPr>
            <p:grpSpPr>
              <a:xfrm>
                <a:off x="4745" y="994"/>
                <a:ext cx="586" cy="131"/>
                <a:chOff x="611" y="2568"/>
                <a:chExt cx="731" cy="136"/>
              </a:xfrm>
            </p:grpSpPr>
            <p:sp>
              <p:nvSpPr>
                <p:cNvPr id="10430" name="Google Shape;10430;p94"/>
                <p:cNvSpPr/>
                <p:nvPr/>
              </p:nvSpPr>
              <p:spPr>
                <a:xfrm>
                  <a:off x="611" y="2568"/>
                  <a:ext cx="731" cy="136"/>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431" name="Google Shape;10431;p94"/>
                <p:cNvSpPr/>
                <p:nvPr/>
              </p:nvSpPr>
              <p:spPr>
                <a:xfrm>
                  <a:off x="626" y="2581"/>
                  <a:ext cx="700"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sp>
            <p:nvSpPr>
              <p:cNvPr id="10432" name="Google Shape;10432;p94"/>
              <p:cNvSpPr/>
              <p:nvPr/>
            </p:nvSpPr>
            <p:spPr>
              <a:xfrm>
                <a:off x="4214" y="1361"/>
                <a:ext cx="598" cy="46"/>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433" name="Google Shape;10433;p94"/>
              <p:cNvSpPr/>
              <p:nvPr/>
            </p:nvSpPr>
            <p:spPr>
              <a:xfrm>
                <a:off x="4226" y="1657"/>
                <a:ext cx="598" cy="46"/>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nvGrpSpPr>
              <p:cNvPr id="10434" name="Google Shape;10434;p94"/>
              <p:cNvGrpSpPr/>
              <p:nvPr/>
            </p:nvGrpSpPr>
            <p:grpSpPr>
              <a:xfrm>
                <a:off x="4733" y="1630"/>
                <a:ext cx="586" cy="151"/>
                <a:chOff x="611" y="2571"/>
                <a:chExt cx="730" cy="139"/>
              </a:xfrm>
            </p:grpSpPr>
            <p:sp>
              <p:nvSpPr>
                <p:cNvPr id="10435" name="Google Shape;10435;p94"/>
                <p:cNvSpPr/>
                <p:nvPr/>
              </p:nvSpPr>
              <p:spPr>
                <a:xfrm>
                  <a:off x="611" y="2571"/>
                  <a:ext cx="730" cy="139"/>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436" name="Google Shape;10436;p94"/>
                <p:cNvSpPr/>
                <p:nvPr/>
              </p:nvSpPr>
              <p:spPr>
                <a:xfrm>
                  <a:off x="626" y="2589"/>
                  <a:ext cx="699" cy="115"/>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sp>
            <p:nvSpPr>
              <p:cNvPr id="10437" name="Google Shape;10437;p94"/>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nvGrpSpPr>
              <p:cNvPr id="10438" name="Google Shape;10438;p94"/>
              <p:cNvGrpSpPr/>
              <p:nvPr/>
            </p:nvGrpSpPr>
            <p:grpSpPr>
              <a:xfrm>
                <a:off x="4738" y="1328"/>
                <a:ext cx="574" cy="138"/>
                <a:chOff x="613" y="2569"/>
                <a:chExt cx="715" cy="138"/>
              </a:xfrm>
            </p:grpSpPr>
            <p:sp>
              <p:nvSpPr>
                <p:cNvPr id="10439" name="Google Shape;10439;p94"/>
                <p:cNvSpPr/>
                <p:nvPr/>
              </p:nvSpPr>
              <p:spPr>
                <a:xfrm>
                  <a:off x="613" y="2569"/>
                  <a:ext cx="715" cy="138"/>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440" name="Google Shape;10440;p94"/>
                <p:cNvSpPr/>
                <p:nvPr/>
              </p:nvSpPr>
              <p:spPr>
                <a:xfrm>
                  <a:off x="629" y="2582"/>
                  <a:ext cx="692" cy="105"/>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sp>
            <p:nvSpPr>
              <p:cNvPr id="10441" name="Google Shape;10441;p94"/>
              <p:cNvSpPr/>
              <p:nvPr/>
            </p:nvSpPr>
            <p:spPr>
              <a:xfrm>
                <a:off x="5250" y="429"/>
                <a:ext cx="68" cy="2291"/>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442" name="Google Shape;10442;p94"/>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443" name="Google Shape;10443;p94"/>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444" name="Google Shape;10444;p94"/>
              <p:cNvSpPr/>
              <p:nvPr/>
            </p:nvSpPr>
            <p:spPr>
              <a:xfrm>
                <a:off x="5516" y="2608"/>
                <a:ext cx="49" cy="98"/>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445" name="Google Shape;10445;p94"/>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446" name="Google Shape;10446;p94"/>
              <p:cNvSpPr/>
              <p:nvPr/>
            </p:nvSpPr>
            <p:spPr>
              <a:xfrm>
                <a:off x="4140" y="2681"/>
                <a:ext cx="1197" cy="144"/>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447" name="Google Shape;10447;p94"/>
              <p:cNvSpPr/>
              <p:nvPr/>
            </p:nvSpPr>
            <p:spPr>
              <a:xfrm>
                <a:off x="4208" y="2713"/>
                <a:ext cx="1067" cy="79"/>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448" name="Google Shape;10448;p94"/>
              <p:cNvSpPr/>
              <p:nvPr/>
            </p:nvSpPr>
            <p:spPr>
              <a:xfrm>
                <a:off x="4307" y="2385"/>
                <a:ext cx="160" cy="138"/>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449" name="Google Shape;10449;p94"/>
              <p:cNvSpPr/>
              <p:nvPr/>
            </p:nvSpPr>
            <p:spPr>
              <a:xfrm>
                <a:off x="4485" y="2385"/>
                <a:ext cx="160" cy="144"/>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FF0000"/>
                  </a:solidFill>
                  <a:latin typeface="Arial"/>
                  <a:ea typeface="Arial"/>
                  <a:cs typeface="Arial"/>
                  <a:sym typeface="Arial"/>
                </a:endParaRPr>
              </a:p>
            </p:txBody>
          </p:sp>
          <p:sp>
            <p:nvSpPr>
              <p:cNvPr id="10450" name="Google Shape;10450;p94"/>
              <p:cNvSpPr/>
              <p:nvPr/>
            </p:nvSpPr>
            <p:spPr>
              <a:xfrm>
                <a:off x="4664" y="2379"/>
                <a:ext cx="154" cy="144"/>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451" name="Google Shape;10451;p94"/>
              <p:cNvSpPr/>
              <p:nvPr/>
            </p:nvSpPr>
            <p:spPr>
              <a:xfrm>
                <a:off x="5059" y="1834"/>
                <a:ext cx="86" cy="761"/>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grpSp>
        <p:nvGrpSpPr>
          <p:cNvPr id="10452" name="Google Shape;10452;p94"/>
          <p:cNvGrpSpPr/>
          <p:nvPr/>
        </p:nvGrpSpPr>
        <p:grpSpPr>
          <a:xfrm>
            <a:off x="806466" y="2206125"/>
            <a:ext cx="803674" cy="1539564"/>
            <a:chOff x="1075288" y="2941500"/>
            <a:chExt cx="1071566" cy="2052752"/>
          </a:xfrm>
        </p:grpSpPr>
        <p:sp>
          <p:nvSpPr>
            <p:cNvPr id="10453" name="Google Shape;10453;p94"/>
            <p:cNvSpPr/>
            <p:nvPr/>
          </p:nvSpPr>
          <p:spPr>
            <a:xfrm flipH="1">
              <a:off x="1999310" y="2941500"/>
              <a:ext cx="45719" cy="2052752"/>
            </a:xfrm>
            <a:custGeom>
              <a:rect b="b" l="l" r="r" t="t"/>
              <a:pathLst>
                <a:path extrusionOk="0" h="1044" w="1">
                  <a:moveTo>
                    <a:pt x="0" y="0"/>
                  </a:moveTo>
                  <a:lnTo>
                    <a:pt x="0" y="1044"/>
                  </a:lnTo>
                </a:path>
              </a:pathLst>
            </a:custGeom>
            <a:noFill/>
            <a:ln cap="flat" cmpd="sng" w="38100">
              <a:solidFill>
                <a:srgbClr val="C00000"/>
              </a:solidFill>
              <a:prstDash val="solid"/>
              <a:round/>
              <a:headEnd len="sm" w="sm" type="none"/>
              <a:tailEnd len="med" w="med" type="triangl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grpSp>
          <p:nvGrpSpPr>
            <p:cNvPr id="10454" name="Google Shape;10454;p94"/>
            <p:cNvGrpSpPr/>
            <p:nvPr/>
          </p:nvGrpSpPr>
          <p:grpSpPr>
            <a:xfrm>
              <a:off x="1075288" y="3208525"/>
              <a:ext cx="1071566" cy="476251"/>
              <a:chOff x="3754" y="460"/>
              <a:chExt cx="675" cy="300"/>
            </a:xfrm>
          </p:grpSpPr>
          <p:sp>
            <p:nvSpPr>
              <p:cNvPr id="10455" name="Google Shape;10455;p94"/>
              <p:cNvSpPr/>
              <p:nvPr/>
            </p:nvSpPr>
            <p:spPr>
              <a:xfrm>
                <a:off x="3754" y="472"/>
                <a:ext cx="675" cy="211"/>
              </a:xfrm>
              <a:prstGeom prst="rect">
                <a:avLst/>
              </a:prstGeom>
              <a:solidFill>
                <a:srgbClr val="FFFFFF"/>
              </a:solidFill>
              <a:ln cap="flat" cmpd="sng" w="19050">
                <a:solidFill>
                  <a:srgbClr val="595959"/>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10456" name="Google Shape;10456;p94"/>
              <p:cNvSpPr txBox="1"/>
              <p:nvPr/>
            </p:nvSpPr>
            <p:spPr>
              <a:xfrm>
                <a:off x="3771" y="460"/>
                <a:ext cx="600" cy="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rgbClr val="C00000"/>
                    </a:solidFill>
                    <a:latin typeface="Arial"/>
                    <a:ea typeface="Arial"/>
                    <a:cs typeface="Arial"/>
                    <a:sym typeface="Arial"/>
                  </a:rPr>
                  <a:t>request</a:t>
                </a:r>
                <a:endParaRPr sz="1100"/>
              </a:p>
            </p:txBody>
          </p:sp>
        </p:grpSp>
      </p:grpSp>
      <p:grpSp>
        <p:nvGrpSpPr>
          <p:cNvPr id="10457" name="Google Shape;10457;p94"/>
          <p:cNvGrpSpPr/>
          <p:nvPr/>
        </p:nvGrpSpPr>
        <p:grpSpPr>
          <a:xfrm>
            <a:off x="1582716" y="2177831"/>
            <a:ext cx="885825" cy="1534886"/>
            <a:chOff x="9419685" y="773929"/>
            <a:chExt cx="1181100" cy="2046515"/>
          </a:xfrm>
        </p:grpSpPr>
        <p:sp>
          <p:nvSpPr>
            <p:cNvPr id="10458" name="Google Shape;10458;p94"/>
            <p:cNvSpPr/>
            <p:nvPr/>
          </p:nvSpPr>
          <p:spPr>
            <a:xfrm>
              <a:off x="9820387" y="773929"/>
              <a:ext cx="91993" cy="2046515"/>
            </a:xfrm>
            <a:custGeom>
              <a:rect b="b" l="l" r="r" t="t"/>
              <a:pathLst>
                <a:path extrusionOk="0" h="1044" w="1">
                  <a:moveTo>
                    <a:pt x="0" y="0"/>
                  </a:moveTo>
                  <a:lnTo>
                    <a:pt x="0" y="1044"/>
                  </a:lnTo>
                </a:path>
              </a:pathLst>
            </a:custGeom>
            <a:noFill/>
            <a:ln cap="flat" cmpd="sng" w="38100">
              <a:solidFill>
                <a:srgbClr val="C00000"/>
              </a:solidFill>
              <a:prstDash val="solid"/>
              <a:round/>
              <a:headEnd len="med" w="med" type="triangl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10459" name="Google Shape;10459;p94"/>
            <p:cNvSpPr/>
            <p:nvPr/>
          </p:nvSpPr>
          <p:spPr>
            <a:xfrm>
              <a:off x="9460582" y="2111739"/>
              <a:ext cx="1041606" cy="387350"/>
            </a:xfrm>
            <a:prstGeom prst="rect">
              <a:avLst/>
            </a:prstGeom>
            <a:solidFill>
              <a:srgbClr val="FFFFFF"/>
            </a:solidFill>
            <a:ln cap="flat" cmpd="sng" w="19050">
              <a:solidFill>
                <a:srgbClr val="7F7F7F"/>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10460" name="Google Shape;10460;p94"/>
            <p:cNvSpPr txBox="1"/>
            <p:nvPr/>
          </p:nvSpPr>
          <p:spPr>
            <a:xfrm>
              <a:off x="9419685" y="2108274"/>
              <a:ext cx="1181100" cy="379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rgbClr val="CC0000"/>
                  </a:solidFill>
                  <a:latin typeface="Arial"/>
                  <a:ea typeface="Arial"/>
                  <a:cs typeface="Arial"/>
                  <a:sym typeface="Arial"/>
                </a:rPr>
                <a:t>response</a:t>
              </a:r>
              <a:endParaRPr sz="1100"/>
            </a:p>
          </p:txBody>
        </p:sp>
      </p:grpSp>
      <p:grpSp>
        <p:nvGrpSpPr>
          <p:cNvPr id="10461" name="Google Shape;10461;p94"/>
          <p:cNvGrpSpPr/>
          <p:nvPr/>
        </p:nvGrpSpPr>
        <p:grpSpPr>
          <a:xfrm>
            <a:off x="4859906" y="2238799"/>
            <a:ext cx="1238850" cy="1534886"/>
            <a:chOff x="8948861" y="773929"/>
            <a:chExt cx="1651800" cy="2046515"/>
          </a:xfrm>
        </p:grpSpPr>
        <p:sp>
          <p:nvSpPr>
            <p:cNvPr id="10462" name="Google Shape;10462;p94"/>
            <p:cNvSpPr/>
            <p:nvPr/>
          </p:nvSpPr>
          <p:spPr>
            <a:xfrm>
              <a:off x="9820387" y="773929"/>
              <a:ext cx="91993" cy="2046515"/>
            </a:xfrm>
            <a:custGeom>
              <a:rect b="b" l="l" r="r" t="t"/>
              <a:pathLst>
                <a:path extrusionOk="0" h="1044" w="1">
                  <a:moveTo>
                    <a:pt x="0" y="0"/>
                  </a:moveTo>
                  <a:lnTo>
                    <a:pt x="0" y="1044"/>
                  </a:lnTo>
                </a:path>
              </a:pathLst>
            </a:custGeom>
            <a:noFill/>
            <a:ln cap="flat" cmpd="sng" w="38100">
              <a:solidFill>
                <a:srgbClr val="C00000"/>
              </a:solidFill>
              <a:prstDash val="solid"/>
              <a:round/>
              <a:headEnd len="med" w="med" type="triangl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10463" name="Google Shape;10463;p94"/>
            <p:cNvSpPr/>
            <p:nvPr/>
          </p:nvSpPr>
          <p:spPr>
            <a:xfrm>
              <a:off x="8955511" y="2111739"/>
              <a:ext cx="1546677" cy="387350"/>
            </a:xfrm>
            <a:prstGeom prst="rect">
              <a:avLst/>
            </a:prstGeom>
            <a:solidFill>
              <a:srgbClr val="FFFFFF"/>
            </a:solidFill>
            <a:ln cap="flat" cmpd="sng" w="19050">
              <a:solidFill>
                <a:srgbClr val="7F7F7F"/>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10464" name="Google Shape;10464;p94"/>
            <p:cNvSpPr txBox="1"/>
            <p:nvPr/>
          </p:nvSpPr>
          <p:spPr>
            <a:xfrm>
              <a:off x="8948861" y="2108274"/>
              <a:ext cx="1651800" cy="379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rgbClr val="CC0000"/>
                  </a:solidFill>
                  <a:latin typeface="Arial"/>
                  <a:ea typeface="Arial"/>
                  <a:cs typeface="Arial"/>
                  <a:sym typeface="Arial"/>
                </a:rPr>
                <a:t>trap message</a:t>
              </a:r>
              <a:endParaRPr sz="1100"/>
            </a:p>
          </p:txBody>
        </p:sp>
      </p:grpSp>
      <p:sp>
        <p:nvSpPr>
          <p:cNvPr id="10465" name="Google Shape;10465;p94"/>
          <p:cNvSpPr txBox="1"/>
          <p:nvPr/>
        </p:nvSpPr>
        <p:spPr>
          <a:xfrm>
            <a:off x="-10903" y="890835"/>
            <a:ext cx="5829300" cy="452400"/>
          </a:xfrm>
          <a:prstGeom prst="rect">
            <a:avLst/>
          </a:prstGeom>
          <a:noFill/>
          <a:ln>
            <a:noFill/>
          </a:ln>
        </p:spPr>
        <p:txBody>
          <a:bodyPr anchorCtr="0" anchor="t" bIns="34275" lIns="68575" spcFirstLastPara="1" rIns="68575" wrap="square" tIns="34275">
            <a:normAutofit/>
          </a:bodyPr>
          <a:lstStyle/>
          <a:p>
            <a:pPr indent="-165100" lvl="0" marL="266700" marR="0" rtl="0" algn="l">
              <a:lnSpc>
                <a:spcPct val="90000"/>
              </a:lnSpc>
              <a:spcBef>
                <a:spcPts val="0"/>
              </a:spcBef>
              <a:spcAft>
                <a:spcPts val="0"/>
              </a:spcAft>
              <a:buClr>
                <a:srgbClr val="0000A3"/>
              </a:buClr>
              <a:buSzPts val="2100"/>
              <a:buFont typeface="Noto Sans Symbols"/>
              <a:buNone/>
            </a:pPr>
            <a:r>
              <a:rPr lang="en-US" sz="1800">
                <a:solidFill>
                  <a:schemeClr val="dk1"/>
                </a:solidFill>
              </a:rPr>
              <a:t>Δύο τρόποι μετάδοσης πληροφοριών, εντολών </a:t>
            </a:r>
            <a:r>
              <a:rPr lang="en-US" sz="1800">
                <a:solidFill>
                  <a:schemeClr val="dk1"/>
                </a:solidFill>
                <a:latin typeface="Arial"/>
                <a:ea typeface="Arial"/>
                <a:cs typeface="Arial"/>
                <a:sym typeface="Arial"/>
              </a:rPr>
              <a:t>MIB:</a:t>
            </a:r>
            <a:endParaRPr sz="1800">
              <a:solidFill>
                <a:schemeClr val="dk1"/>
              </a:solidFill>
              <a:latin typeface="Arial"/>
              <a:ea typeface="Arial"/>
              <a:cs typeface="Arial"/>
              <a:sym typeface="Arial"/>
            </a:endParaRPr>
          </a:p>
        </p:txBody>
      </p:sp>
      <p:sp>
        <p:nvSpPr>
          <p:cNvPr id="10466" name="Google Shape;10466;p94"/>
          <p:cNvSpPr txBox="1"/>
          <p:nvPr/>
        </p:nvSpPr>
        <p:spPr>
          <a:xfrm>
            <a:off x="2194662" y="4612524"/>
            <a:ext cx="19575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rgbClr val="000099"/>
                </a:solidFill>
                <a:latin typeface="Arial"/>
                <a:ea typeface="Arial"/>
                <a:cs typeface="Arial"/>
                <a:sym typeface="Arial"/>
              </a:rPr>
              <a:t>request/response mode</a:t>
            </a:r>
            <a:endParaRPr sz="1100"/>
          </a:p>
        </p:txBody>
      </p:sp>
      <p:grpSp>
        <p:nvGrpSpPr>
          <p:cNvPr id="10467" name="Google Shape;10467;p94"/>
          <p:cNvGrpSpPr/>
          <p:nvPr/>
        </p:nvGrpSpPr>
        <p:grpSpPr>
          <a:xfrm>
            <a:off x="5047099" y="1461282"/>
            <a:ext cx="3172859" cy="3648219"/>
            <a:chOff x="6729466" y="1948376"/>
            <a:chExt cx="4230478" cy="4864292"/>
          </a:xfrm>
        </p:grpSpPr>
        <p:grpSp>
          <p:nvGrpSpPr>
            <p:cNvPr id="10468" name="Google Shape;10468;p94"/>
            <p:cNvGrpSpPr/>
            <p:nvPr/>
          </p:nvGrpSpPr>
          <p:grpSpPr>
            <a:xfrm>
              <a:off x="6729466" y="1948376"/>
              <a:ext cx="4230478" cy="4292661"/>
              <a:chOff x="6588086" y="2082419"/>
              <a:chExt cx="4230478" cy="4292661"/>
            </a:xfrm>
          </p:grpSpPr>
          <p:sp>
            <p:nvSpPr>
              <p:cNvPr id="10469" name="Google Shape;10469;p94"/>
              <p:cNvSpPr/>
              <p:nvPr/>
            </p:nvSpPr>
            <p:spPr>
              <a:xfrm rot="-5216633">
                <a:off x="7427686" y="2947494"/>
                <a:ext cx="4057421" cy="2452239"/>
              </a:xfrm>
              <a:custGeom>
                <a:rect b="b" l="l" r="r" t="t"/>
                <a:pathLst>
                  <a:path extrusionOk="0" h="933" w="1794">
                    <a:moveTo>
                      <a:pt x="6" y="483"/>
                    </a:moveTo>
                    <a:cubicBezTo>
                      <a:pt x="0" y="365"/>
                      <a:pt x="16" y="189"/>
                      <a:pt x="108" y="125"/>
                    </a:cubicBezTo>
                    <a:cubicBezTo>
                      <a:pt x="200" y="61"/>
                      <a:pt x="389" y="116"/>
                      <a:pt x="559" y="100"/>
                    </a:cubicBezTo>
                    <a:cubicBezTo>
                      <a:pt x="729" y="84"/>
                      <a:pt x="935" y="0"/>
                      <a:pt x="1128" y="29"/>
                    </a:cubicBezTo>
                    <a:cubicBezTo>
                      <a:pt x="1321" y="58"/>
                      <a:pt x="1638" y="142"/>
                      <a:pt x="1716" y="275"/>
                    </a:cubicBezTo>
                    <a:cubicBezTo>
                      <a:pt x="1794" y="408"/>
                      <a:pt x="1652" y="721"/>
                      <a:pt x="1596" y="827"/>
                    </a:cubicBezTo>
                    <a:cubicBezTo>
                      <a:pt x="1540" y="933"/>
                      <a:pt x="1506" y="894"/>
                      <a:pt x="1380" y="911"/>
                    </a:cubicBezTo>
                    <a:cubicBezTo>
                      <a:pt x="1254" y="928"/>
                      <a:pt x="1001" y="929"/>
                      <a:pt x="840" y="929"/>
                    </a:cubicBezTo>
                    <a:cubicBezTo>
                      <a:pt x="679" y="929"/>
                      <a:pt x="530" y="927"/>
                      <a:pt x="414" y="911"/>
                    </a:cubicBezTo>
                    <a:cubicBezTo>
                      <a:pt x="298" y="895"/>
                      <a:pt x="211" y="903"/>
                      <a:pt x="143" y="832"/>
                    </a:cubicBezTo>
                    <a:cubicBezTo>
                      <a:pt x="75" y="761"/>
                      <a:pt x="4" y="624"/>
                      <a:pt x="6" y="483"/>
                    </a:cubicBezTo>
                    <a:close/>
                  </a:path>
                </a:pathLst>
              </a:custGeom>
              <a:solidFill>
                <a:srgbClr val="9CE0F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cxnSp>
            <p:nvCxnSpPr>
              <p:cNvPr id="10470" name="Google Shape;10470;p94"/>
              <p:cNvCxnSpPr/>
              <p:nvPr/>
            </p:nvCxnSpPr>
            <p:spPr>
              <a:xfrm flipH="1" rot="10800000">
                <a:off x="9496090" y="3180571"/>
                <a:ext cx="338138" cy="1042987"/>
              </a:xfrm>
              <a:prstGeom prst="straightConnector1">
                <a:avLst/>
              </a:prstGeom>
              <a:noFill/>
              <a:ln cap="flat" cmpd="sng" w="19050">
                <a:solidFill>
                  <a:srgbClr val="000000"/>
                </a:solidFill>
                <a:prstDash val="solid"/>
                <a:round/>
                <a:headEnd len="med" w="med" type="none"/>
                <a:tailEnd len="med" w="med" type="none"/>
              </a:ln>
            </p:spPr>
          </p:cxnSp>
          <p:cxnSp>
            <p:nvCxnSpPr>
              <p:cNvPr id="10471" name="Google Shape;10471;p94"/>
              <p:cNvCxnSpPr/>
              <p:nvPr/>
            </p:nvCxnSpPr>
            <p:spPr>
              <a:xfrm flipH="1" rot="10800000">
                <a:off x="9726589" y="4134658"/>
                <a:ext cx="290202" cy="251486"/>
              </a:xfrm>
              <a:prstGeom prst="straightConnector1">
                <a:avLst/>
              </a:prstGeom>
              <a:noFill/>
              <a:ln cap="flat" cmpd="sng" w="19050">
                <a:solidFill>
                  <a:srgbClr val="000000"/>
                </a:solidFill>
                <a:prstDash val="solid"/>
                <a:round/>
                <a:headEnd len="med" w="med" type="none"/>
                <a:tailEnd len="med" w="med" type="none"/>
              </a:ln>
            </p:spPr>
          </p:cxnSp>
          <p:cxnSp>
            <p:nvCxnSpPr>
              <p:cNvPr id="10472" name="Google Shape;10472;p94"/>
              <p:cNvCxnSpPr/>
              <p:nvPr/>
            </p:nvCxnSpPr>
            <p:spPr>
              <a:xfrm>
                <a:off x="9729453" y="4625196"/>
                <a:ext cx="373062" cy="554037"/>
              </a:xfrm>
              <a:prstGeom prst="straightConnector1">
                <a:avLst/>
              </a:prstGeom>
              <a:noFill/>
              <a:ln cap="flat" cmpd="sng" w="19050">
                <a:solidFill>
                  <a:srgbClr val="000000"/>
                </a:solidFill>
                <a:prstDash val="solid"/>
                <a:round/>
                <a:headEnd len="med" w="med" type="none"/>
                <a:tailEnd len="med" w="med" type="none"/>
              </a:ln>
            </p:spPr>
          </p:cxnSp>
          <p:cxnSp>
            <p:nvCxnSpPr>
              <p:cNvPr id="10473" name="Google Shape;10473;p94"/>
              <p:cNvCxnSpPr/>
              <p:nvPr/>
            </p:nvCxnSpPr>
            <p:spPr>
              <a:xfrm>
                <a:off x="8921415" y="3675871"/>
                <a:ext cx="371475" cy="554037"/>
              </a:xfrm>
              <a:prstGeom prst="straightConnector1">
                <a:avLst/>
              </a:prstGeom>
              <a:noFill/>
              <a:ln cap="flat" cmpd="sng" w="19050">
                <a:solidFill>
                  <a:srgbClr val="000000"/>
                </a:solidFill>
                <a:prstDash val="solid"/>
                <a:round/>
                <a:headEnd len="med" w="med" type="none"/>
                <a:tailEnd len="med" w="med" type="none"/>
              </a:ln>
            </p:spPr>
          </p:cxnSp>
          <p:cxnSp>
            <p:nvCxnSpPr>
              <p:cNvPr id="10474" name="Google Shape;10474;p94"/>
              <p:cNvCxnSpPr/>
              <p:nvPr/>
            </p:nvCxnSpPr>
            <p:spPr>
              <a:xfrm flipH="1">
                <a:off x="9135728" y="4614083"/>
                <a:ext cx="309562" cy="1023938"/>
              </a:xfrm>
              <a:prstGeom prst="straightConnector1">
                <a:avLst/>
              </a:prstGeom>
              <a:noFill/>
              <a:ln cap="flat" cmpd="sng" w="19050">
                <a:solidFill>
                  <a:srgbClr val="000000"/>
                </a:solidFill>
                <a:prstDash val="solid"/>
                <a:round/>
                <a:headEnd len="med" w="med" type="none"/>
                <a:tailEnd len="med" w="med" type="none"/>
              </a:ln>
            </p:spPr>
          </p:cxnSp>
          <p:sp>
            <p:nvSpPr>
              <p:cNvPr id="10475" name="Google Shape;10475;p94"/>
              <p:cNvSpPr txBox="1"/>
              <p:nvPr/>
            </p:nvSpPr>
            <p:spPr>
              <a:xfrm>
                <a:off x="7442257" y="5831180"/>
                <a:ext cx="1497600" cy="543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100">
                    <a:solidFill>
                      <a:srgbClr val="000000"/>
                    </a:solidFill>
                    <a:latin typeface="Arial"/>
                    <a:ea typeface="Arial"/>
                    <a:cs typeface="Arial"/>
                    <a:sym typeface="Arial"/>
                  </a:rPr>
                  <a:t>managed device</a:t>
                </a:r>
                <a:endParaRPr sz="1100"/>
              </a:p>
            </p:txBody>
          </p:sp>
          <p:grpSp>
            <p:nvGrpSpPr>
              <p:cNvPr id="10476" name="Google Shape;10476;p94"/>
              <p:cNvGrpSpPr/>
              <p:nvPr/>
            </p:nvGrpSpPr>
            <p:grpSpPr>
              <a:xfrm>
                <a:off x="9973928" y="5172883"/>
                <a:ext cx="366712" cy="579438"/>
                <a:chOff x="4140" y="429"/>
                <a:chExt cx="1425" cy="2396"/>
              </a:xfrm>
            </p:grpSpPr>
            <p:sp>
              <p:nvSpPr>
                <p:cNvPr id="10477" name="Google Shape;10477;p94"/>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478" name="Google Shape;10478;p94"/>
                <p:cNvSpPr/>
                <p:nvPr/>
              </p:nvSpPr>
              <p:spPr>
                <a:xfrm>
                  <a:off x="4208" y="429"/>
                  <a:ext cx="1043" cy="2284"/>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479" name="Google Shape;10479;p94"/>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480" name="Google Shape;10480;p94"/>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481" name="Google Shape;10481;p94"/>
                <p:cNvSpPr/>
                <p:nvPr/>
              </p:nvSpPr>
              <p:spPr>
                <a:xfrm>
                  <a:off x="4214" y="692"/>
                  <a:ext cx="592" cy="46"/>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nvGrpSpPr>
                <p:cNvPr id="10482" name="Google Shape;10482;p94"/>
                <p:cNvGrpSpPr/>
                <p:nvPr/>
              </p:nvGrpSpPr>
              <p:grpSpPr>
                <a:xfrm>
                  <a:off x="4751" y="665"/>
                  <a:ext cx="580" cy="131"/>
                  <a:chOff x="616" y="2565"/>
                  <a:chExt cx="724" cy="126"/>
                </a:xfrm>
              </p:grpSpPr>
              <p:sp>
                <p:nvSpPr>
                  <p:cNvPr id="10483" name="Google Shape;10483;p94"/>
                  <p:cNvSpPr/>
                  <p:nvPr/>
                </p:nvSpPr>
                <p:spPr>
                  <a:xfrm>
                    <a:off x="616" y="2565"/>
                    <a:ext cx="724" cy="126"/>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484" name="Google Shape;10484;p94"/>
                  <p:cNvSpPr/>
                  <p:nvPr/>
                </p:nvSpPr>
                <p:spPr>
                  <a:xfrm>
                    <a:off x="632" y="2584"/>
                    <a:ext cx="693" cy="101"/>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sp>
              <p:nvSpPr>
                <p:cNvPr id="10485" name="Google Shape;10485;p94"/>
                <p:cNvSpPr/>
                <p:nvPr/>
              </p:nvSpPr>
              <p:spPr>
                <a:xfrm>
                  <a:off x="4226" y="1020"/>
                  <a:ext cx="592" cy="46"/>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nvGrpSpPr>
                <p:cNvPr id="10486" name="Google Shape;10486;p94"/>
                <p:cNvGrpSpPr/>
                <p:nvPr/>
              </p:nvGrpSpPr>
              <p:grpSpPr>
                <a:xfrm>
                  <a:off x="4745" y="994"/>
                  <a:ext cx="586" cy="131"/>
                  <a:chOff x="611" y="2568"/>
                  <a:chExt cx="731" cy="136"/>
                </a:xfrm>
              </p:grpSpPr>
              <p:sp>
                <p:nvSpPr>
                  <p:cNvPr id="10487" name="Google Shape;10487;p94"/>
                  <p:cNvSpPr/>
                  <p:nvPr/>
                </p:nvSpPr>
                <p:spPr>
                  <a:xfrm>
                    <a:off x="611" y="2568"/>
                    <a:ext cx="731" cy="136"/>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488" name="Google Shape;10488;p94"/>
                  <p:cNvSpPr/>
                  <p:nvPr/>
                </p:nvSpPr>
                <p:spPr>
                  <a:xfrm>
                    <a:off x="626" y="2581"/>
                    <a:ext cx="700"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sp>
              <p:nvSpPr>
                <p:cNvPr id="10489" name="Google Shape;10489;p94"/>
                <p:cNvSpPr/>
                <p:nvPr/>
              </p:nvSpPr>
              <p:spPr>
                <a:xfrm>
                  <a:off x="4214" y="1361"/>
                  <a:ext cx="598" cy="46"/>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490" name="Google Shape;10490;p94"/>
                <p:cNvSpPr/>
                <p:nvPr/>
              </p:nvSpPr>
              <p:spPr>
                <a:xfrm>
                  <a:off x="4226" y="1657"/>
                  <a:ext cx="598" cy="46"/>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nvGrpSpPr>
                <p:cNvPr id="10491" name="Google Shape;10491;p94"/>
                <p:cNvGrpSpPr/>
                <p:nvPr/>
              </p:nvGrpSpPr>
              <p:grpSpPr>
                <a:xfrm>
                  <a:off x="4733" y="1630"/>
                  <a:ext cx="586" cy="151"/>
                  <a:chOff x="611" y="2571"/>
                  <a:chExt cx="730" cy="139"/>
                </a:xfrm>
              </p:grpSpPr>
              <p:sp>
                <p:nvSpPr>
                  <p:cNvPr id="10492" name="Google Shape;10492;p94"/>
                  <p:cNvSpPr/>
                  <p:nvPr/>
                </p:nvSpPr>
                <p:spPr>
                  <a:xfrm>
                    <a:off x="611" y="2571"/>
                    <a:ext cx="730" cy="139"/>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493" name="Google Shape;10493;p94"/>
                  <p:cNvSpPr/>
                  <p:nvPr/>
                </p:nvSpPr>
                <p:spPr>
                  <a:xfrm>
                    <a:off x="626" y="2589"/>
                    <a:ext cx="699" cy="115"/>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sp>
              <p:nvSpPr>
                <p:cNvPr id="10494" name="Google Shape;10494;p94"/>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nvGrpSpPr>
                <p:cNvPr id="10495" name="Google Shape;10495;p94"/>
                <p:cNvGrpSpPr/>
                <p:nvPr/>
              </p:nvGrpSpPr>
              <p:grpSpPr>
                <a:xfrm>
                  <a:off x="4738" y="1328"/>
                  <a:ext cx="574" cy="138"/>
                  <a:chOff x="613" y="2569"/>
                  <a:chExt cx="715" cy="138"/>
                </a:xfrm>
              </p:grpSpPr>
              <p:sp>
                <p:nvSpPr>
                  <p:cNvPr id="10496" name="Google Shape;10496;p94"/>
                  <p:cNvSpPr/>
                  <p:nvPr/>
                </p:nvSpPr>
                <p:spPr>
                  <a:xfrm>
                    <a:off x="613" y="2569"/>
                    <a:ext cx="715" cy="138"/>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497" name="Google Shape;10497;p94"/>
                  <p:cNvSpPr/>
                  <p:nvPr/>
                </p:nvSpPr>
                <p:spPr>
                  <a:xfrm>
                    <a:off x="629" y="2582"/>
                    <a:ext cx="692" cy="105"/>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sp>
              <p:nvSpPr>
                <p:cNvPr id="10498" name="Google Shape;10498;p94"/>
                <p:cNvSpPr/>
                <p:nvPr/>
              </p:nvSpPr>
              <p:spPr>
                <a:xfrm>
                  <a:off x="5250" y="429"/>
                  <a:ext cx="68" cy="2291"/>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499" name="Google Shape;10499;p94"/>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500" name="Google Shape;10500;p94"/>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501" name="Google Shape;10501;p94"/>
                <p:cNvSpPr/>
                <p:nvPr/>
              </p:nvSpPr>
              <p:spPr>
                <a:xfrm>
                  <a:off x="5516" y="2608"/>
                  <a:ext cx="49" cy="98"/>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502" name="Google Shape;10502;p94"/>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503" name="Google Shape;10503;p94"/>
                <p:cNvSpPr/>
                <p:nvPr/>
              </p:nvSpPr>
              <p:spPr>
                <a:xfrm>
                  <a:off x="4140" y="2681"/>
                  <a:ext cx="1197" cy="144"/>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504" name="Google Shape;10504;p94"/>
                <p:cNvSpPr/>
                <p:nvPr/>
              </p:nvSpPr>
              <p:spPr>
                <a:xfrm>
                  <a:off x="4208" y="2713"/>
                  <a:ext cx="1067" cy="79"/>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505" name="Google Shape;10505;p94"/>
                <p:cNvSpPr/>
                <p:nvPr/>
              </p:nvSpPr>
              <p:spPr>
                <a:xfrm>
                  <a:off x="4307" y="2385"/>
                  <a:ext cx="160" cy="138"/>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506" name="Google Shape;10506;p94"/>
                <p:cNvSpPr/>
                <p:nvPr/>
              </p:nvSpPr>
              <p:spPr>
                <a:xfrm>
                  <a:off x="4485" y="2385"/>
                  <a:ext cx="160" cy="144"/>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FF0000"/>
                    </a:solidFill>
                    <a:latin typeface="Arial"/>
                    <a:ea typeface="Arial"/>
                    <a:cs typeface="Arial"/>
                    <a:sym typeface="Arial"/>
                  </a:endParaRPr>
                </a:p>
              </p:txBody>
            </p:sp>
            <p:sp>
              <p:nvSpPr>
                <p:cNvPr id="10507" name="Google Shape;10507;p94"/>
                <p:cNvSpPr/>
                <p:nvPr/>
              </p:nvSpPr>
              <p:spPr>
                <a:xfrm>
                  <a:off x="4664" y="2379"/>
                  <a:ext cx="154" cy="144"/>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508" name="Google Shape;10508;p94"/>
                <p:cNvSpPr/>
                <p:nvPr/>
              </p:nvSpPr>
              <p:spPr>
                <a:xfrm>
                  <a:off x="5059" y="1834"/>
                  <a:ext cx="86" cy="761"/>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10509" name="Google Shape;10509;p94"/>
              <p:cNvGrpSpPr/>
              <p:nvPr/>
            </p:nvGrpSpPr>
            <p:grpSpPr>
              <a:xfrm>
                <a:off x="8732734" y="5561377"/>
                <a:ext cx="683116" cy="378456"/>
                <a:chOff x="7493876" y="2774731"/>
                <a:chExt cx="1481958" cy="894622"/>
              </a:xfrm>
            </p:grpSpPr>
            <p:sp>
              <p:nvSpPr>
                <p:cNvPr id="10510" name="Google Shape;10510;p94"/>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10511" name="Google Shape;10511;p94"/>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10512" name="Google Shape;10512;p94"/>
                <p:cNvGrpSpPr/>
                <p:nvPr/>
              </p:nvGrpSpPr>
              <p:grpSpPr>
                <a:xfrm>
                  <a:off x="7713663" y="2848339"/>
                  <a:ext cx="1042107" cy="425543"/>
                  <a:chOff x="7786941" y="2884917"/>
                  <a:chExt cx="897649" cy="353919"/>
                </a:xfrm>
              </p:grpSpPr>
              <p:sp>
                <p:nvSpPr>
                  <p:cNvPr id="10513" name="Google Shape;10513;p94"/>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514" name="Google Shape;10514;p94"/>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515" name="Google Shape;10515;p94"/>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516" name="Google Shape;10516;p94"/>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cxnSp>
            <p:nvCxnSpPr>
              <p:cNvPr id="10517" name="Google Shape;10517;p94"/>
              <p:cNvCxnSpPr/>
              <p:nvPr/>
            </p:nvCxnSpPr>
            <p:spPr>
              <a:xfrm>
                <a:off x="10652863" y="4065510"/>
                <a:ext cx="165701" cy="0"/>
              </a:xfrm>
              <a:prstGeom prst="straightConnector1">
                <a:avLst/>
              </a:prstGeom>
              <a:noFill/>
              <a:ln cap="flat" cmpd="sng" w="19050">
                <a:solidFill>
                  <a:schemeClr val="dk1"/>
                </a:solidFill>
                <a:prstDash val="solid"/>
                <a:miter lim="800000"/>
                <a:headEnd len="sm" w="sm" type="none"/>
                <a:tailEnd len="sm" w="sm" type="none"/>
              </a:ln>
            </p:spPr>
          </p:cxnSp>
          <p:cxnSp>
            <p:nvCxnSpPr>
              <p:cNvPr id="10518" name="Google Shape;10518;p94"/>
              <p:cNvCxnSpPr/>
              <p:nvPr/>
            </p:nvCxnSpPr>
            <p:spPr>
              <a:xfrm>
                <a:off x="9251576" y="5941812"/>
                <a:ext cx="237507" cy="237507"/>
              </a:xfrm>
              <a:prstGeom prst="straightConnector1">
                <a:avLst/>
              </a:prstGeom>
              <a:noFill/>
              <a:ln cap="flat" cmpd="sng" w="19050">
                <a:solidFill>
                  <a:schemeClr val="dk1"/>
                </a:solidFill>
                <a:prstDash val="solid"/>
                <a:miter lim="800000"/>
                <a:headEnd len="sm" w="sm" type="none"/>
                <a:tailEnd len="sm" w="sm" type="none"/>
              </a:ln>
            </p:spPr>
          </p:cxnSp>
          <p:grpSp>
            <p:nvGrpSpPr>
              <p:cNvPr id="10519" name="Google Shape;10519;p94"/>
              <p:cNvGrpSpPr/>
              <p:nvPr/>
            </p:nvGrpSpPr>
            <p:grpSpPr>
              <a:xfrm>
                <a:off x="7082865" y="5130332"/>
                <a:ext cx="1784742" cy="783771"/>
                <a:chOff x="3623562" y="5108298"/>
                <a:chExt cx="1784742" cy="783771"/>
              </a:xfrm>
            </p:grpSpPr>
            <p:sp>
              <p:nvSpPr>
                <p:cNvPr id="10520" name="Google Shape;10520;p94"/>
                <p:cNvSpPr/>
                <p:nvPr/>
              </p:nvSpPr>
              <p:spPr>
                <a:xfrm flipH="1">
                  <a:off x="4018890" y="5238925"/>
                  <a:ext cx="1389414" cy="653144"/>
                </a:xfrm>
                <a:custGeom>
                  <a:rect b="b" l="l" r="r" t="t"/>
                  <a:pathLst>
                    <a:path extrusionOk="0" h="653144" w="1389414">
                      <a:moveTo>
                        <a:pt x="59377" y="415637"/>
                      </a:moveTo>
                      <a:cubicBezTo>
                        <a:pt x="285008" y="332510"/>
                        <a:pt x="320635" y="320634"/>
                        <a:pt x="605641" y="0"/>
                      </a:cubicBezTo>
                      <a:lnTo>
                        <a:pt x="1389414" y="391887"/>
                      </a:lnTo>
                      <a:cubicBezTo>
                        <a:pt x="395845" y="482932"/>
                        <a:pt x="601683" y="407720"/>
                        <a:pt x="0" y="653144"/>
                      </a:cubicBezTo>
                      <a:lnTo>
                        <a:pt x="59377" y="415637"/>
                      </a:lnTo>
                      <a:close/>
                    </a:path>
                  </a:pathLst>
                </a:custGeom>
                <a:gradFill>
                  <a:gsLst>
                    <a:gs pos="0">
                      <a:srgbClr val="FFFFFF">
                        <a:alpha val="55686"/>
                      </a:srgbClr>
                    </a:gs>
                    <a:gs pos="100000">
                      <a:srgbClr val="D8D8D8"/>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521" name="Google Shape;10521;p94"/>
                <p:cNvSpPr/>
                <p:nvPr/>
              </p:nvSpPr>
              <p:spPr>
                <a:xfrm>
                  <a:off x="3623562" y="5108298"/>
                  <a:ext cx="1293812" cy="545006"/>
                </a:xfrm>
                <a:prstGeom prst="ellipse">
                  <a:avLst/>
                </a:prstGeom>
                <a:solidFill>
                  <a:srgbClr val="F2F2F2"/>
                </a:solidFill>
                <a:ln cap="flat" cmpd="sng" w="1905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522" name="Google Shape;10522;p94"/>
                <p:cNvSpPr txBox="1"/>
                <p:nvPr/>
              </p:nvSpPr>
              <p:spPr>
                <a:xfrm>
                  <a:off x="3656136" y="5229255"/>
                  <a:ext cx="633900" cy="54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agent</a:t>
                  </a:r>
                  <a:endParaRPr sz="1100"/>
                </a:p>
              </p:txBody>
            </p:sp>
            <p:grpSp>
              <p:nvGrpSpPr>
                <p:cNvPr id="10523" name="Google Shape;10523;p94"/>
                <p:cNvGrpSpPr/>
                <p:nvPr/>
              </p:nvGrpSpPr>
              <p:grpSpPr>
                <a:xfrm>
                  <a:off x="4254952" y="5203301"/>
                  <a:ext cx="533700" cy="568992"/>
                  <a:chOff x="7290003" y="1864426"/>
                  <a:chExt cx="533700" cy="568992"/>
                </a:xfrm>
              </p:grpSpPr>
              <p:sp>
                <p:nvSpPr>
                  <p:cNvPr id="10524" name="Google Shape;10524;p94"/>
                  <p:cNvSpPr/>
                  <p:nvPr/>
                </p:nvSpPr>
                <p:spPr>
                  <a:xfrm>
                    <a:off x="7338951" y="1864426"/>
                    <a:ext cx="427511" cy="344384"/>
                  </a:xfrm>
                  <a:prstGeom prst="can">
                    <a:avLst>
                      <a:gd fmla="val 25000" name="adj"/>
                    </a:avLst>
                  </a:prstGeom>
                  <a:solidFill>
                    <a:srgbClr val="D8E2F3"/>
                  </a:solidFill>
                  <a:ln cap="flat" cmpd="sng" w="12700">
                    <a:solidFill>
                      <a:srgbClr val="AEABA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525" name="Google Shape;10525;p94"/>
                  <p:cNvSpPr txBox="1"/>
                  <p:nvPr/>
                </p:nvSpPr>
                <p:spPr>
                  <a:xfrm>
                    <a:off x="7290003" y="1889518"/>
                    <a:ext cx="533700" cy="54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A8"/>
                      </a:buClr>
                      <a:buSzPts val="1100"/>
                      <a:buFont typeface="Arial"/>
                      <a:buNone/>
                    </a:pPr>
                    <a:r>
                      <a:rPr b="0" i="0" lang="en-US" sz="1100" u="none" cap="none" strike="noStrike">
                        <a:solidFill>
                          <a:srgbClr val="0000A8"/>
                        </a:solidFill>
                        <a:latin typeface="Arial"/>
                        <a:ea typeface="Arial"/>
                        <a:cs typeface="Arial"/>
                        <a:sym typeface="Arial"/>
                      </a:rPr>
                      <a:t>data</a:t>
                    </a:r>
                    <a:endParaRPr sz="1100"/>
                  </a:p>
                </p:txBody>
              </p:sp>
            </p:grpSp>
          </p:grpSp>
          <p:grpSp>
            <p:nvGrpSpPr>
              <p:cNvPr id="10526" name="Google Shape;10526;p94"/>
              <p:cNvGrpSpPr/>
              <p:nvPr/>
            </p:nvGrpSpPr>
            <p:grpSpPr>
              <a:xfrm>
                <a:off x="9109072" y="4201055"/>
                <a:ext cx="736270" cy="422596"/>
                <a:chOff x="3668110" y="2448910"/>
                <a:chExt cx="3794234" cy="2165130"/>
              </a:xfrm>
            </p:grpSpPr>
            <p:sp>
              <p:nvSpPr>
                <p:cNvPr id="10527" name="Google Shape;10527;p94"/>
                <p:cNvSpPr/>
                <p:nvPr/>
              </p:nvSpPr>
              <p:spPr>
                <a:xfrm>
                  <a:off x="3668110" y="3741409"/>
                  <a:ext cx="3780587" cy="872631"/>
                </a:xfrm>
                <a:prstGeom prst="rect">
                  <a:avLst/>
                </a:prstGeom>
                <a:gradFill>
                  <a:gsLst>
                    <a:gs pos="0">
                      <a:srgbClr val="B8C2C9"/>
                    </a:gs>
                    <a:gs pos="21000">
                      <a:schemeClr val="lt1"/>
                    </a:gs>
                    <a:gs pos="60000">
                      <a:srgbClr val="D6DCE0"/>
                    </a:gs>
                    <a:gs pos="100000">
                      <a:srgbClr val="B8C2C9"/>
                    </a:gs>
                  </a:gsLst>
                  <a:lin ang="0" scaled="0"/>
                </a:gradFill>
                <a:ln cap="flat" cmpd="sng" w="9525">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528" name="Google Shape;10528;p94"/>
                <p:cNvSpPr/>
                <p:nvPr/>
              </p:nvSpPr>
              <p:spPr>
                <a:xfrm>
                  <a:off x="3678620" y="2448910"/>
                  <a:ext cx="3783724" cy="1324303"/>
                </a:xfrm>
                <a:custGeom>
                  <a:rect b="b" l="l" r="r" t="t"/>
                  <a:pathLst>
                    <a:path extrusionOk="0" h="1324303" w="3783724">
                      <a:moveTo>
                        <a:pt x="0" y="1313793"/>
                      </a:moveTo>
                      <a:lnTo>
                        <a:pt x="0" y="1313793"/>
                      </a:lnTo>
                      <a:lnTo>
                        <a:pt x="252248" y="0"/>
                      </a:lnTo>
                      <a:lnTo>
                        <a:pt x="3415862" y="21020"/>
                      </a:lnTo>
                      <a:lnTo>
                        <a:pt x="3783724" y="1324303"/>
                      </a:lnTo>
                      <a:lnTo>
                        <a:pt x="0" y="1313793"/>
                      </a:lnTo>
                      <a:close/>
                    </a:path>
                  </a:pathLst>
                </a:cu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10529" name="Google Shape;10529;p94"/>
                <p:cNvGrpSpPr/>
                <p:nvPr/>
              </p:nvGrpSpPr>
              <p:grpSpPr>
                <a:xfrm>
                  <a:off x="3941376" y="2603243"/>
                  <a:ext cx="3202061" cy="1066110"/>
                  <a:chOff x="7939341" y="3037317"/>
                  <a:chExt cx="897649" cy="353919"/>
                </a:xfrm>
              </p:grpSpPr>
              <p:sp>
                <p:nvSpPr>
                  <p:cNvPr id="10530" name="Google Shape;10530;p94"/>
                  <p:cNvSpPr/>
                  <p:nvPr/>
                </p:nvSpPr>
                <p:spPr>
                  <a:xfrm>
                    <a:off x="7964170" y="30373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531" name="Google Shape;10531;p94"/>
                  <p:cNvSpPr/>
                  <p:nvPr/>
                </p:nvSpPr>
                <p:spPr>
                  <a:xfrm>
                    <a:off x="8519948" y="32067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532" name="Google Shape;10532;p94"/>
                  <p:cNvSpPr/>
                  <p:nvPr/>
                </p:nvSpPr>
                <p:spPr>
                  <a:xfrm>
                    <a:off x="7939341" y="32067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533" name="Google Shape;10533;p94"/>
                  <p:cNvSpPr/>
                  <p:nvPr/>
                </p:nvSpPr>
                <p:spPr>
                  <a:xfrm>
                    <a:off x="8047413" y="31234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sp>
            <p:nvSpPr>
              <p:cNvPr id="10534" name="Google Shape;10534;p94"/>
              <p:cNvSpPr/>
              <p:nvPr/>
            </p:nvSpPr>
            <p:spPr>
              <a:xfrm flipH="1">
                <a:off x="6990267" y="2857446"/>
                <a:ext cx="1644149" cy="664161"/>
              </a:xfrm>
              <a:custGeom>
                <a:rect b="b" l="l" r="r" t="t"/>
                <a:pathLst>
                  <a:path extrusionOk="0" h="664161" w="1503869">
                    <a:moveTo>
                      <a:pt x="81411" y="228350"/>
                    </a:moveTo>
                    <a:cubicBezTo>
                      <a:pt x="307042" y="145223"/>
                      <a:pt x="255473" y="210465"/>
                      <a:pt x="419294" y="0"/>
                    </a:cubicBezTo>
                    <a:cubicBezTo>
                      <a:pt x="706258" y="244471"/>
                      <a:pt x="774088" y="202501"/>
                      <a:pt x="1503869" y="105448"/>
                    </a:cubicBezTo>
                    <a:cubicBezTo>
                      <a:pt x="712253" y="306662"/>
                      <a:pt x="601683" y="418737"/>
                      <a:pt x="0" y="664161"/>
                    </a:cubicBezTo>
                    <a:lnTo>
                      <a:pt x="81411" y="228350"/>
                    </a:lnTo>
                    <a:close/>
                  </a:path>
                </a:pathLst>
              </a:custGeom>
              <a:gradFill>
                <a:gsLst>
                  <a:gs pos="0">
                    <a:srgbClr val="FFFFFF">
                      <a:alpha val="55686"/>
                    </a:srgbClr>
                  </a:gs>
                  <a:gs pos="100000">
                    <a:srgbClr val="D8D8D8"/>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535" name="Google Shape;10535;p94"/>
              <p:cNvSpPr/>
              <p:nvPr/>
            </p:nvSpPr>
            <p:spPr>
              <a:xfrm>
                <a:off x="6588086" y="2335576"/>
                <a:ext cx="1853311" cy="684610"/>
              </a:xfrm>
              <a:prstGeom prst="ellipse">
                <a:avLst/>
              </a:prstGeom>
              <a:solidFill>
                <a:srgbClr val="F2F2F2"/>
              </a:solidFill>
              <a:ln cap="flat" cmpd="sng" w="19050">
                <a:solidFill>
                  <a:srgbClr val="59595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536" name="Google Shape;10536;p94"/>
              <p:cNvSpPr txBox="1"/>
              <p:nvPr/>
            </p:nvSpPr>
            <p:spPr>
              <a:xfrm>
                <a:off x="6610120" y="2378207"/>
                <a:ext cx="1795800" cy="825000"/>
              </a:xfrm>
              <a:prstGeom prst="rect">
                <a:avLst/>
              </a:prstGeom>
              <a:noFill/>
              <a:ln>
                <a:noFill/>
              </a:ln>
            </p:spPr>
            <p:txBody>
              <a:bodyPr anchorCtr="0" anchor="t" bIns="34275" lIns="68575" spcFirstLastPara="1" rIns="68575" wrap="square" tIns="34275">
                <a:spAutoFit/>
              </a:bodyPr>
              <a:lstStyle/>
              <a:p>
                <a:pPr indent="0" lvl="0" marL="0" marR="0" rtl="0" algn="ctr">
                  <a:lnSpc>
                    <a:spcPct val="8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managing</a:t>
                </a:r>
                <a:endParaRPr sz="1100"/>
              </a:p>
              <a:p>
                <a:pPr indent="0" lvl="0" marL="0" marR="0" rtl="0" algn="ctr">
                  <a:lnSpc>
                    <a:spcPct val="8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server/controller</a:t>
                </a:r>
                <a:endParaRPr sz="1100"/>
              </a:p>
            </p:txBody>
          </p:sp>
          <p:grpSp>
            <p:nvGrpSpPr>
              <p:cNvPr id="10537" name="Google Shape;10537;p94"/>
              <p:cNvGrpSpPr/>
              <p:nvPr/>
            </p:nvGrpSpPr>
            <p:grpSpPr>
              <a:xfrm>
                <a:off x="7972176" y="2226911"/>
                <a:ext cx="897159" cy="395103"/>
                <a:chOff x="7338951" y="1864426"/>
                <a:chExt cx="427511" cy="344384"/>
              </a:xfrm>
            </p:grpSpPr>
            <p:sp>
              <p:nvSpPr>
                <p:cNvPr id="10538" name="Google Shape;10538;p94"/>
                <p:cNvSpPr/>
                <p:nvPr/>
              </p:nvSpPr>
              <p:spPr>
                <a:xfrm>
                  <a:off x="7338951" y="1864426"/>
                  <a:ext cx="427511" cy="344384"/>
                </a:xfrm>
                <a:prstGeom prst="can">
                  <a:avLst>
                    <a:gd fmla="val 25000" name="adj"/>
                  </a:avLst>
                </a:prstGeom>
                <a:solidFill>
                  <a:srgbClr val="D8E2F3"/>
                </a:solidFill>
                <a:ln cap="flat" cmpd="sng" w="12700">
                  <a:solidFill>
                    <a:srgbClr val="AEABA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539" name="Google Shape;10539;p94"/>
                <p:cNvSpPr txBox="1"/>
                <p:nvPr/>
              </p:nvSpPr>
              <p:spPr>
                <a:xfrm>
                  <a:off x="7404793" y="1927928"/>
                  <a:ext cx="281100" cy="277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A8"/>
                    </a:buClr>
                    <a:buSzPts val="1100"/>
                    <a:buFont typeface="Arial"/>
                    <a:buNone/>
                  </a:pPr>
                  <a:r>
                    <a:rPr b="0" i="0" lang="en-US" sz="1100" u="none" cap="none" strike="noStrike">
                      <a:solidFill>
                        <a:srgbClr val="0000A8"/>
                      </a:solidFill>
                      <a:latin typeface="Arial"/>
                      <a:ea typeface="Arial"/>
                      <a:cs typeface="Arial"/>
                      <a:sym typeface="Arial"/>
                    </a:rPr>
                    <a:t>data</a:t>
                  </a:r>
                  <a:endParaRPr sz="1100"/>
                </a:p>
              </p:txBody>
            </p:sp>
          </p:grpSp>
          <p:grpSp>
            <p:nvGrpSpPr>
              <p:cNvPr id="10540" name="Google Shape;10540;p94"/>
              <p:cNvGrpSpPr/>
              <p:nvPr/>
            </p:nvGrpSpPr>
            <p:grpSpPr>
              <a:xfrm>
                <a:off x="9957872" y="3853309"/>
                <a:ext cx="683116" cy="378456"/>
                <a:chOff x="7493876" y="2774731"/>
                <a:chExt cx="1481958" cy="894622"/>
              </a:xfrm>
            </p:grpSpPr>
            <p:sp>
              <p:nvSpPr>
                <p:cNvPr id="10541" name="Google Shape;10541;p94"/>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10542" name="Google Shape;10542;p94"/>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10543" name="Google Shape;10543;p94"/>
                <p:cNvGrpSpPr/>
                <p:nvPr/>
              </p:nvGrpSpPr>
              <p:grpSpPr>
                <a:xfrm>
                  <a:off x="7713663" y="2848339"/>
                  <a:ext cx="1042107" cy="425543"/>
                  <a:chOff x="7786941" y="2884917"/>
                  <a:chExt cx="897649" cy="353919"/>
                </a:xfrm>
              </p:grpSpPr>
              <p:sp>
                <p:nvSpPr>
                  <p:cNvPr id="10544" name="Google Shape;10544;p94"/>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545" name="Google Shape;10545;p94"/>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546" name="Google Shape;10546;p94"/>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547" name="Google Shape;10547;p94"/>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grpSp>
            <p:nvGrpSpPr>
              <p:cNvPr id="10548" name="Google Shape;10548;p94"/>
              <p:cNvGrpSpPr/>
              <p:nvPr/>
            </p:nvGrpSpPr>
            <p:grpSpPr>
              <a:xfrm>
                <a:off x="9438940" y="2593196"/>
                <a:ext cx="903288" cy="727075"/>
                <a:chOff x="-44" y="1473"/>
                <a:chExt cx="981" cy="1105"/>
              </a:xfrm>
            </p:grpSpPr>
            <p:pic>
              <p:nvPicPr>
                <p:cNvPr descr="desktop_computer_stylized_medium" id="10549" name="Google Shape;10549;p94"/>
                <p:cNvPicPr preferRelativeResize="0"/>
                <p:nvPr/>
              </p:nvPicPr>
              <p:blipFill rotWithShape="1">
                <a:blip r:embed="rId3">
                  <a:alphaModFix/>
                </a:blip>
                <a:srcRect b="0" l="0" r="0" t="0"/>
                <a:stretch/>
              </p:blipFill>
              <p:spPr>
                <a:xfrm flipH="1">
                  <a:off x="-44" y="1473"/>
                  <a:ext cx="981" cy="1105"/>
                </a:xfrm>
                <a:prstGeom prst="rect">
                  <a:avLst/>
                </a:prstGeom>
                <a:noFill/>
                <a:ln>
                  <a:noFill/>
                </a:ln>
              </p:spPr>
            </p:pic>
            <p:sp>
              <p:nvSpPr>
                <p:cNvPr id="10550" name="Google Shape;10550;p94"/>
                <p:cNvSpPr/>
                <p:nvPr/>
              </p:nvSpPr>
              <p:spPr>
                <a:xfrm flipH="1">
                  <a:off x="374" y="1579"/>
                  <a:ext cx="477" cy="506"/>
                </a:xfrm>
                <a:custGeom>
                  <a:rect b="b" l="l" r="r" t="t"/>
                  <a:pathLst>
                    <a:path extrusionOk="0" h="368" w="356">
                      <a:moveTo>
                        <a:pt x="0" y="0"/>
                      </a:moveTo>
                      <a:lnTo>
                        <a:pt x="300" y="14"/>
                      </a:lnTo>
                      <a:lnTo>
                        <a:pt x="356" y="294"/>
                      </a:lnTo>
                      <a:lnTo>
                        <a:pt x="78" y="368"/>
                      </a:lnTo>
                      <a:lnTo>
                        <a:pt x="0" y="0"/>
                      </a:lnTo>
                      <a:close/>
                    </a:path>
                  </a:pathLst>
                </a:custGeom>
                <a:gradFill>
                  <a:gsLst>
                    <a:gs pos="0">
                      <a:srgbClr val="000099"/>
                    </a:gs>
                    <a:gs pos="100000">
                      <a:srgbClr val="FFFFFF"/>
                    </a:gs>
                  </a:gsLst>
                  <a:lin ang="270000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10551" name="Google Shape;10551;p94"/>
              <p:cNvGrpSpPr/>
              <p:nvPr/>
            </p:nvGrpSpPr>
            <p:grpSpPr>
              <a:xfrm>
                <a:off x="8550931" y="2782976"/>
                <a:ext cx="469569" cy="865434"/>
                <a:chOff x="4140" y="429"/>
                <a:chExt cx="1425" cy="2396"/>
              </a:xfrm>
            </p:grpSpPr>
            <p:sp>
              <p:nvSpPr>
                <p:cNvPr id="10552" name="Google Shape;10552;p94"/>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553" name="Google Shape;10553;p94"/>
                <p:cNvSpPr/>
                <p:nvPr/>
              </p:nvSpPr>
              <p:spPr>
                <a:xfrm>
                  <a:off x="4208" y="429"/>
                  <a:ext cx="1043" cy="2284"/>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554" name="Google Shape;10554;p94"/>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555" name="Google Shape;10555;p94"/>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556" name="Google Shape;10556;p94"/>
                <p:cNvSpPr/>
                <p:nvPr/>
              </p:nvSpPr>
              <p:spPr>
                <a:xfrm>
                  <a:off x="4214" y="692"/>
                  <a:ext cx="592" cy="46"/>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nvGrpSpPr>
                <p:cNvPr id="10557" name="Google Shape;10557;p94"/>
                <p:cNvGrpSpPr/>
                <p:nvPr/>
              </p:nvGrpSpPr>
              <p:grpSpPr>
                <a:xfrm>
                  <a:off x="4751" y="665"/>
                  <a:ext cx="580" cy="131"/>
                  <a:chOff x="616" y="2565"/>
                  <a:chExt cx="724" cy="126"/>
                </a:xfrm>
              </p:grpSpPr>
              <p:sp>
                <p:nvSpPr>
                  <p:cNvPr id="10558" name="Google Shape;10558;p94"/>
                  <p:cNvSpPr/>
                  <p:nvPr/>
                </p:nvSpPr>
                <p:spPr>
                  <a:xfrm>
                    <a:off x="616" y="2565"/>
                    <a:ext cx="724" cy="126"/>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559" name="Google Shape;10559;p94"/>
                  <p:cNvSpPr/>
                  <p:nvPr/>
                </p:nvSpPr>
                <p:spPr>
                  <a:xfrm>
                    <a:off x="632" y="2584"/>
                    <a:ext cx="693" cy="101"/>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sp>
              <p:nvSpPr>
                <p:cNvPr id="10560" name="Google Shape;10560;p94"/>
                <p:cNvSpPr/>
                <p:nvPr/>
              </p:nvSpPr>
              <p:spPr>
                <a:xfrm>
                  <a:off x="4226" y="1020"/>
                  <a:ext cx="592" cy="46"/>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nvGrpSpPr>
                <p:cNvPr id="10561" name="Google Shape;10561;p94"/>
                <p:cNvGrpSpPr/>
                <p:nvPr/>
              </p:nvGrpSpPr>
              <p:grpSpPr>
                <a:xfrm>
                  <a:off x="4745" y="994"/>
                  <a:ext cx="586" cy="131"/>
                  <a:chOff x="611" y="2568"/>
                  <a:chExt cx="731" cy="136"/>
                </a:xfrm>
              </p:grpSpPr>
              <p:sp>
                <p:nvSpPr>
                  <p:cNvPr id="10562" name="Google Shape;10562;p94"/>
                  <p:cNvSpPr/>
                  <p:nvPr/>
                </p:nvSpPr>
                <p:spPr>
                  <a:xfrm>
                    <a:off x="611" y="2568"/>
                    <a:ext cx="731" cy="136"/>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563" name="Google Shape;10563;p94"/>
                  <p:cNvSpPr/>
                  <p:nvPr/>
                </p:nvSpPr>
                <p:spPr>
                  <a:xfrm>
                    <a:off x="626" y="2581"/>
                    <a:ext cx="700"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sp>
              <p:nvSpPr>
                <p:cNvPr id="10564" name="Google Shape;10564;p94"/>
                <p:cNvSpPr/>
                <p:nvPr/>
              </p:nvSpPr>
              <p:spPr>
                <a:xfrm>
                  <a:off x="4214" y="1361"/>
                  <a:ext cx="598" cy="46"/>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565" name="Google Shape;10565;p94"/>
                <p:cNvSpPr/>
                <p:nvPr/>
              </p:nvSpPr>
              <p:spPr>
                <a:xfrm>
                  <a:off x="4226" y="1657"/>
                  <a:ext cx="598" cy="46"/>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nvGrpSpPr>
                <p:cNvPr id="10566" name="Google Shape;10566;p94"/>
                <p:cNvGrpSpPr/>
                <p:nvPr/>
              </p:nvGrpSpPr>
              <p:grpSpPr>
                <a:xfrm>
                  <a:off x="4733" y="1630"/>
                  <a:ext cx="586" cy="151"/>
                  <a:chOff x="611" y="2571"/>
                  <a:chExt cx="730" cy="139"/>
                </a:xfrm>
              </p:grpSpPr>
              <p:sp>
                <p:nvSpPr>
                  <p:cNvPr id="10567" name="Google Shape;10567;p94"/>
                  <p:cNvSpPr/>
                  <p:nvPr/>
                </p:nvSpPr>
                <p:spPr>
                  <a:xfrm>
                    <a:off x="611" y="2571"/>
                    <a:ext cx="730" cy="139"/>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568" name="Google Shape;10568;p94"/>
                  <p:cNvSpPr/>
                  <p:nvPr/>
                </p:nvSpPr>
                <p:spPr>
                  <a:xfrm>
                    <a:off x="626" y="2589"/>
                    <a:ext cx="699" cy="115"/>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sp>
              <p:nvSpPr>
                <p:cNvPr id="10569" name="Google Shape;10569;p94"/>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nvGrpSpPr>
                <p:cNvPr id="10570" name="Google Shape;10570;p94"/>
                <p:cNvGrpSpPr/>
                <p:nvPr/>
              </p:nvGrpSpPr>
              <p:grpSpPr>
                <a:xfrm>
                  <a:off x="4738" y="1328"/>
                  <a:ext cx="574" cy="138"/>
                  <a:chOff x="613" y="2569"/>
                  <a:chExt cx="715" cy="138"/>
                </a:xfrm>
              </p:grpSpPr>
              <p:sp>
                <p:nvSpPr>
                  <p:cNvPr id="10571" name="Google Shape;10571;p94"/>
                  <p:cNvSpPr/>
                  <p:nvPr/>
                </p:nvSpPr>
                <p:spPr>
                  <a:xfrm>
                    <a:off x="613" y="2569"/>
                    <a:ext cx="715" cy="138"/>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572" name="Google Shape;10572;p94"/>
                  <p:cNvSpPr/>
                  <p:nvPr/>
                </p:nvSpPr>
                <p:spPr>
                  <a:xfrm>
                    <a:off x="629" y="2582"/>
                    <a:ext cx="692" cy="105"/>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sp>
              <p:nvSpPr>
                <p:cNvPr id="10573" name="Google Shape;10573;p94"/>
                <p:cNvSpPr/>
                <p:nvPr/>
              </p:nvSpPr>
              <p:spPr>
                <a:xfrm>
                  <a:off x="5250" y="429"/>
                  <a:ext cx="68" cy="2291"/>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574" name="Google Shape;10574;p94"/>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575" name="Google Shape;10575;p94"/>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576" name="Google Shape;10576;p94"/>
                <p:cNvSpPr/>
                <p:nvPr/>
              </p:nvSpPr>
              <p:spPr>
                <a:xfrm>
                  <a:off x="5516" y="2608"/>
                  <a:ext cx="49" cy="98"/>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577" name="Google Shape;10577;p94"/>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578" name="Google Shape;10578;p94"/>
                <p:cNvSpPr/>
                <p:nvPr/>
              </p:nvSpPr>
              <p:spPr>
                <a:xfrm>
                  <a:off x="4140" y="2681"/>
                  <a:ext cx="1197" cy="144"/>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579" name="Google Shape;10579;p94"/>
                <p:cNvSpPr/>
                <p:nvPr/>
              </p:nvSpPr>
              <p:spPr>
                <a:xfrm>
                  <a:off x="4208" y="2713"/>
                  <a:ext cx="1067" cy="79"/>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580" name="Google Shape;10580;p94"/>
                <p:cNvSpPr/>
                <p:nvPr/>
              </p:nvSpPr>
              <p:spPr>
                <a:xfrm>
                  <a:off x="4307" y="2385"/>
                  <a:ext cx="160" cy="138"/>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581" name="Google Shape;10581;p94"/>
                <p:cNvSpPr/>
                <p:nvPr/>
              </p:nvSpPr>
              <p:spPr>
                <a:xfrm>
                  <a:off x="4485" y="2385"/>
                  <a:ext cx="160" cy="144"/>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FF0000"/>
                    </a:solidFill>
                    <a:latin typeface="Arial"/>
                    <a:ea typeface="Arial"/>
                    <a:cs typeface="Arial"/>
                    <a:sym typeface="Arial"/>
                  </a:endParaRPr>
                </a:p>
              </p:txBody>
            </p:sp>
            <p:sp>
              <p:nvSpPr>
                <p:cNvPr id="10582" name="Google Shape;10582;p94"/>
                <p:cNvSpPr/>
                <p:nvPr/>
              </p:nvSpPr>
              <p:spPr>
                <a:xfrm>
                  <a:off x="4664" y="2379"/>
                  <a:ext cx="154" cy="144"/>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583" name="Google Shape;10583;p94"/>
                <p:cNvSpPr/>
                <p:nvPr/>
              </p:nvSpPr>
              <p:spPr>
                <a:xfrm>
                  <a:off x="5059" y="1834"/>
                  <a:ext cx="86" cy="761"/>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sp>
          <p:nvSpPr>
            <p:cNvPr id="10584" name="Google Shape;10584;p94"/>
            <p:cNvSpPr txBox="1"/>
            <p:nvPr/>
          </p:nvSpPr>
          <p:spPr>
            <a:xfrm>
              <a:off x="8965649" y="6145768"/>
              <a:ext cx="1224000" cy="66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rgbClr val="000099"/>
                  </a:solidFill>
                  <a:latin typeface="Arial"/>
                  <a:ea typeface="Arial"/>
                  <a:cs typeface="Arial"/>
                  <a:sym typeface="Arial"/>
                </a:rPr>
                <a:t>trap mode</a:t>
              </a:r>
              <a:endParaRPr sz="1100"/>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52"/>
                                        </p:tgtEl>
                                        <p:attrNameLst>
                                          <p:attrName>style.visibility</p:attrName>
                                        </p:attrNameLst>
                                      </p:cBhvr>
                                      <p:to>
                                        <p:strVal val="visible"/>
                                      </p:to>
                                    </p:set>
                                    <p:animEffect filter="fade" transition="in">
                                      <p:cBhvr>
                                        <p:cTn dur="500"/>
                                        <p:tgtEl>
                                          <p:spTgt spid="1045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457"/>
                                        </p:tgtEl>
                                        <p:attrNameLst>
                                          <p:attrName>style.visibility</p:attrName>
                                        </p:attrNameLst>
                                      </p:cBhvr>
                                      <p:to>
                                        <p:strVal val="visible"/>
                                      </p:to>
                                    </p:set>
                                    <p:animEffect filter="fade" transition="in">
                                      <p:cBhvr>
                                        <p:cTn dur="500"/>
                                        <p:tgtEl>
                                          <p:spTgt spid="104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67"/>
                                        </p:tgtEl>
                                        <p:attrNameLst>
                                          <p:attrName>style.visibility</p:attrName>
                                        </p:attrNameLst>
                                      </p:cBhvr>
                                      <p:to>
                                        <p:strVal val="visible"/>
                                      </p:to>
                                    </p:set>
                                    <p:animEffect filter="fade" transition="in">
                                      <p:cBhvr>
                                        <p:cTn dur="500"/>
                                        <p:tgtEl>
                                          <p:spTgt spid="1046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461"/>
                                        </p:tgtEl>
                                        <p:attrNameLst>
                                          <p:attrName>style.visibility</p:attrName>
                                        </p:attrNameLst>
                                      </p:cBhvr>
                                      <p:to>
                                        <p:strVal val="visible"/>
                                      </p:to>
                                    </p:set>
                                    <p:animEffect filter="fade" transition="in">
                                      <p:cBhvr>
                                        <p:cTn dur="500"/>
                                        <p:tgtEl>
                                          <p:spTgt spid="104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88" name="Shape 10588"/>
        <p:cNvGrpSpPr/>
        <p:nvPr/>
      </p:nvGrpSpPr>
      <p:grpSpPr>
        <a:xfrm>
          <a:off x="0" y="0"/>
          <a:ext cx="0" cy="0"/>
          <a:chOff x="0" y="0"/>
          <a:chExt cx="0" cy="0"/>
        </a:xfrm>
      </p:grpSpPr>
      <p:sp>
        <p:nvSpPr>
          <p:cNvPr id="10589" name="Google Shape;10589;p95"/>
          <p:cNvSpPr txBox="1"/>
          <p:nvPr>
            <p:ph type="title"/>
          </p:nvPr>
        </p:nvSpPr>
        <p:spPr>
          <a:xfrm>
            <a:off x="19050" y="262666"/>
            <a:ext cx="78867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Arial"/>
              <a:buNone/>
            </a:pPr>
            <a:r>
              <a:rPr lang="en-US" sz="3600"/>
              <a:t>SNMP protocol: τύποι μηνύματος</a:t>
            </a:r>
            <a:endParaRPr sz="3600"/>
          </a:p>
        </p:txBody>
      </p:sp>
      <p:sp>
        <p:nvSpPr>
          <p:cNvPr id="10590" name="Google Shape;10590;p95"/>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grpSp>
        <p:nvGrpSpPr>
          <p:cNvPr id="10591" name="Google Shape;10591;p95"/>
          <p:cNvGrpSpPr/>
          <p:nvPr/>
        </p:nvGrpSpPr>
        <p:grpSpPr>
          <a:xfrm>
            <a:off x="1253445" y="1123150"/>
            <a:ext cx="6252083" cy="3107424"/>
            <a:chOff x="1249224" y="1415143"/>
            <a:chExt cx="7856350" cy="3822640"/>
          </a:xfrm>
        </p:grpSpPr>
        <p:sp>
          <p:nvSpPr>
            <p:cNvPr id="10592" name="Google Shape;10592;p95"/>
            <p:cNvSpPr/>
            <p:nvPr/>
          </p:nvSpPr>
          <p:spPr>
            <a:xfrm>
              <a:off x="2013857" y="1415143"/>
              <a:ext cx="7075714" cy="674914"/>
            </a:xfrm>
            <a:prstGeom prst="rect">
              <a:avLst/>
            </a:prstGeom>
            <a:solidFill>
              <a:srgbClr val="DDEAF6"/>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593" name="Google Shape;10593;p95"/>
            <p:cNvSpPr/>
            <p:nvPr/>
          </p:nvSpPr>
          <p:spPr>
            <a:xfrm>
              <a:off x="1277649" y="1421700"/>
              <a:ext cx="7822200" cy="3792600"/>
            </a:xfrm>
            <a:prstGeom prst="rect">
              <a:avLst/>
            </a:prstGeom>
            <a:solidFill>
              <a:schemeClr val="lt1"/>
            </a:solidFill>
            <a:ln cap="flat" cmpd="sng" w="222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594" name="Google Shape;10594;p95"/>
            <p:cNvSpPr txBox="1"/>
            <p:nvPr/>
          </p:nvSpPr>
          <p:spPr>
            <a:xfrm>
              <a:off x="2013847" y="2157838"/>
              <a:ext cx="2302200" cy="852000"/>
            </a:xfrm>
            <a:prstGeom prst="rect">
              <a:avLst/>
            </a:prstGeom>
            <a:noFill/>
            <a:ln>
              <a:noFill/>
            </a:ln>
          </p:spPr>
          <p:txBody>
            <a:bodyPr anchorCtr="0" anchor="t" bIns="34275" lIns="68575" spcFirstLastPara="1" rIns="68575" wrap="square" tIns="34275">
              <a:spAutoFit/>
            </a:bodyPr>
            <a:lstStyle/>
            <a:p>
              <a:pPr indent="0" lvl="0" marL="0" marR="0" rtl="0" algn="ctr">
                <a:lnSpc>
                  <a:spcPct val="90000"/>
                </a:lnSpc>
                <a:spcBef>
                  <a:spcPts val="0"/>
                </a:spcBef>
                <a:spcAft>
                  <a:spcPts val="0"/>
                </a:spcAft>
                <a:buNone/>
              </a:pPr>
              <a:r>
                <a:rPr lang="en-US" sz="1500">
                  <a:solidFill>
                    <a:schemeClr val="dk1"/>
                  </a:solidFill>
                  <a:latin typeface="Arial"/>
                  <a:ea typeface="Arial"/>
                  <a:cs typeface="Arial"/>
                  <a:sym typeface="Arial"/>
                </a:rPr>
                <a:t>GetRequest</a:t>
              </a:r>
              <a:endParaRPr sz="1100"/>
            </a:p>
            <a:p>
              <a:pPr indent="0" lvl="0" marL="0" marR="0" rtl="0" algn="ctr">
                <a:lnSpc>
                  <a:spcPct val="90000"/>
                </a:lnSpc>
                <a:spcBef>
                  <a:spcPts val="0"/>
                </a:spcBef>
                <a:spcAft>
                  <a:spcPts val="0"/>
                </a:spcAft>
                <a:buNone/>
              </a:pPr>
              <a:r>
                <a:rPr lang="en-US" sz="1500">
                  <a:solidFill>
                    <a:schemeClr val="dk1"/>
                  </a:solidFill>
                  <a:latin typeface="Arial"/>
                  <a:ea typeface="Arial"/>
                  <a:cs typeface="Arial"/>
                  <a:sym typeface="Arial"/>
                </a:rPr>
                <a:t>GetNextRequest</a:t>
              </a:r>
              <a:endParaRPr sz="1100"/>
            </a:p>
            <a:p>
              <a:pPr indent="0" lvl="0" marL="0" marR="0" rtl="0" algn="ctr">
                <a:lnSpc>
                  <a:spcPct val="90000"/>
                </a:lnSpc>
                <a:spcBef>
                  <a:spcPts val="0"/>
                </a:spcBef>
                <a:spcAft>
                  <a:spcPts val="0"/>
                </a:spcAft>
                <a:buNone/>
              </a:pPr>
              <a:r>
                <a:rPr lang="en-US" sz="1500">
                  <a:solidFill>
                    <a:schemeClr val="dk1"/>
                  </a:solidFill>
                  <a:latin typeface="Arial"/>
                  <a:ea typeface="Arial"/>
                  <a:cs typeface="Arial"/>
                  <a:sym typeface="Arial"/>
                </a:rPr>
                <a:t>GetBulkRequest</a:t>
              </a:r>
              <a:endParaRPr sz="1100"/>
            </a:p>
          </p:txBody>
        </p:sp>
        <p:sp>
          <p:nvSpPr>
            <p:cNvPr id="10595" name="Google Shape;10595;p95"/>
            <p:cNvSpPr txBox="1"/>
            <p:nvPr/>
          </p:nvSpPr>
          <p:spPr>
            <a:xfrm>
              <a:off x="4833249" y="2125916"/>
              <a:ext cx="4272300" cy="9714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None/>
              </a:pPr>
              <a:r>
                <a:rPr lang="en-US" sz="1300">
                  <a:solidFill>
                    <a:schemeClr val="dk1"/>
                  </a:solidFill>
                </a:rPr>
                <a:t>Διαχειριστής-προς-πράκτορα</a:t>
              </a:r>
              <a:r>
                <a:rPr lang="en-US" sz="1300">
                  <a:solidFill>
                    <a:schemeClr val="dk1"/>
                  </a:solidFill>
                  <a:latin typeface="Arial"/>
                  <a:ea typeface="Arial"/>
                  <a:cs typeface="Arial"/>
                  <a:sym typeface="Arial"/>
                </a:rPr>
                <a:t>: “φέρε μου δεδομένα”</a:t>
              </a:r>
              <a:endParaRPr sz="1300">
                <a:solidFill>
                  <a:schemeClr val="dk1"/>
                </a:solidFill>
                <a:latin typeface="Arial"/>
                <a:ea typeface="Arial"/>
                <a:cs typeface="Arial"/>
                <a:sym typeface="Arial"/>
              </a:endParaRPr>
            </a:p>
            <a:p>
              <a:pPr indent="0" lvl="0" marL="0" marR="0" rtl="0" algn="l">
                <a:lnSpc>
                  <a:spcPct val="90000"/>
                </a:lnSpc>
                <a:spcBef>
                  <a:spcPts val="0"/>
                </a:spcBef>
                <a:spcAft>
                  <a:spcPts val="0"/>
                </a:spcAft>
                <a:buNone/>
              </a:pPr>
              <a:r>
                <a:rPr lang="en-US" sz="1300">
                  <a:solidFill>
                    <a:schemeClr val="dk1"/>
                  </a:solidFill>
                  <a:latin typeface="Arial"/>
                  <a:ea typeface="Arial"/>
                  <a:cs typeface="Arial"/>
                  <a:sym typeface="Arial"/>
                </a:rPr>
                <a:t>(στιγμι</a:t>
              </a:r>
              <a:r>
                <a:rPr lang="en-US" sz="1300">
                  <a:solidFill>
                    <a:schemeClr val="dk1"/>
                  </a:solidFill>
                </a:rPr>
                <a:t>ότυπο αντικειμένου, επόμενο αντικείμενο στην λίστα, μπλοκ δεδομένων</a:t>
              </a:r>
              <a:r>
                <a:rPr lang="en-US" sz="1300">
                  <a:solidFill>
                    <a:schemeClr val="dk1"/>
                  </a:solidFill>
                  <a:latin typeface="Arial"/>
                  <a:ea typeface="Arial"/>
                  <a:cs typeface="Arial"/>
                  <a:sym typeface="Arial"/>
                </a:rPr>
                <a:t>)</a:t>
              </a:r>
              <a:endParaRPr sz="800"/>
            </a:p>
          </p:txBody>
        </p:sp>
        <p:sp>
          <p:nvSpPr>
            <p:cNvPr id="10596" name="Google Shape;10596;p95"/>
            <p:cNvSpPr txBox="1"/>
            <p:nvPr/>
          </p:nvSpPr>
          <p:spPr>
            <a:xfrm>
              <a:off x="1277649" y="1550817"/>
              <a:ext cx="3555600" cy="5397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lang="en-US" sz="2400">
                  <a:solidFill>
                    <a:srgbClr val="0000A8"/>
                  </a:solidFill>
                </a:rPr>
                <a:t>Τύπος Μηνύματος</a:t>
              </a:r>
              <a:endParaRPr sz="1100"/>
            </a:p>
          </p:txBody>
        </p:sp>
        <p:sp>
          <p:nvSpPr>
            <p:cNvPr id="10597" name="Google Shape;10597;p95"/>
            <p:cNvSpPr txBox="1"/>
            <p:nvPr/>
          </p:nvSpPr>
          <p:spPr>
            <a:xfrm>
              <a:off x="5061387" y="1490871"/>
              <a:ext cx="3421800" cy="539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2400">
                  <a:solidFill>
                    <a:srgbClr val="0000A8"/>
                  </a:solidFill>
                  <a:latin typeface="Arial"/>
                  <a:ea typeface="Arial"/>
                  <a:cs typeface="Arial"/>
                  <a:sym typeface="Arial"/>
                </a:rPr>
                <a:t>Function</a:t>
              </a:r>
              <a:endParaRPr sz="1100"/>
            </a:p>
          </p:txBody>
        </p:sp>
        <p:sp>
          <p:nvSpPr>
            <p:cNvPr id="10598" name="Google Shape;10598;p95"/>
            <p:cNvSpPr txBox="1"/>
            <p:nvPr/>
          </p:nvSpPr>
          <p:spPr>
            <a:xfrm>
              <a:off x="1766355" y="3251408"/>
              <a:ext cx="2578200" cy="3693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US" sz="1500">
                  <a:solidFill>
                    <a:schemeClr val="dk1"/>
                  </a:solidFill>
                  <a:latin typeface="Arial"/>
                  <a:ea typeface="Arial"/>
                  <a:cs typeface="Arial"/>
                  <a:sym typeface="Arial"/>
                </a:rPr>
                <a:t>SetRequest</a:t>
              </a:r>
              <a:endParaRPr sz="1100"/>
            </a:p>
          </p:txBody>
        </p:sp>
        <p:sp>
          <p:nvSpPr>
            <p:cNvPr id="10599" name="Google Shape;10599;p95"/>
            <p:cNvSpPr txBox="1"/>
            <p:nvPr/>
          </p:nvSpPr>
          <p:spPr>
            <a:xfrm>
              <a:off x="5026168" y="3128573"/>
              <a:ext cx="3727500" cy="653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500">
                  <a:solidFill>
                    <a:schemeClr val="dk1"/>
                  </a:solidFill>
                </a:rPr>
                <a:t>Διαχειριστής-προς-πράκτορα: ανάθεση τιμής </a:t>
              </a:r>
              <a:r>
                <a:rPr lang="en-US" sz="1500">
                  <a:solidFill>
                    <a:schemeClr val="dk1"/>
                  </a:solidFill>
                  <a:latin typeface="Arial"/>
                  <a:ea typeface="Arial"/>
                  <a:cs typeface="Arial"/>
                  <a:sym typeface="Arial"/>
                </a:rPr>
                <a:t>MIB</a:t>
              </a:r>
              <a:endParaRPr sz="1100"/>
            </a:p>
          </p:txBody>
        </p:sp>
        <p:sp>
          <p:nvSpPr>
            <p:cNvPr id="10600" name="Google Shape;10600;p95"/>
            <p:cNvSpPr txBox="1"/>
            <p:nvPr/>
          </p:nvSpPr>
          <p:spPr>
            <a:xfrm>
              <a:off x="2354056" y="3950667"/>
              <a:ext cx="1402800" cy="3693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lang="en-US" sz="1500">
                  <a:solidFill>
                    <a:schemeClr val="dk1"/>
                  </a:solidFill>
                  <a:latin typeface="Arial"/>
                  <a:ea typeface="Arial"/>
                  <a:cs typeface="Arial"/>
                  <a:sym typeface="Arial"/>
                </a:rPr>
                <a:t>Response</a:t>
              </a:r>
              <a:endParaRPr sz="1100"/>
            </a:p>
          </p:txBody>
        </p:sp>
        <p:sp>
          <p:nvSpPr>
            <p:cNvPr id="10601" name="Google Shape;10601;p95"/>
            <p:cNvSpPr txBox="1"/>
            <p:nvPr/>
          </p:nvSpPr>
          <p:spPr>
            <a:xfrm>
              <a:off x="5026411" y="3785527"/>
              <a:ext cx="3900000" cy="5964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None/>
              </a:pPr>
              <a:r>
                <a:rPr lang="en-US" sz="1500">
                  <a:solidFill>
                    <a:schemeClr val="dk1"/>
                  </a:solidFill>
                </a:rPr>
                <a:t>Πράκτορας-προς-διαχειριστή: απόκριση σε</a:t>
              </a:r>
              <a:r>
                <a:rPr lang="en-US" sz="1500">
                  <a:solidFill>
                    <a:schemeClr val="dk1"/>
                  </a:solidFill>
                  <a:latin typeface="Arial"/>
                  <a:ea typeface="Arial"/>
                  <a:cs typeface="Arial"/>
                  <a:sym typeface="Arial"/>
                </a:rPr>
                <a:t> Request</a:t>
              </a:r>
              <a:endParaRPr sz="1100"/>
            </a:p>
          </p:txBody>
        </p:sp>
        <p:sp>
          <p:nvSpPr>
            <p:cNvPr id="10602" name="Google Shape;10602;p95"/>
            <p:cNvSpPr txBox="1"/>
            <p:nvPr/>
          </p:nvSpPr>
          <p:spPr>
            <a:xfrm>
              <a:off x="2389597" y="4649927"/>
              <a:ext cx="1331700" cy="3693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US" sz="1500">
                  <a:solidFill>
                    <a:schemeClr val="dk1"/>
                  </a:solidFill>
                  <a:latin typeface="Arial"/>
                  <a:ea typeface="Arial"/>
                  <a:cs typeface="Arial"/>
                  <a:sym typeface="Arial"/>
                </a:rPr>
                <a:t>Trap</a:t>
              </a:r>
              <a:endParaRPr sz="1100"/>
            </a:p>
          </p:txBody>
        </p:sp>
        <p:sp>
          <p:nvSpPr>
            <p:cNvPr id="10603" name="Google Shape;10603;p95"/>
            <p:cNvSpPr txBox="1"/>
            <p:nvPr/>
          </p:nvSpPr>
          <p:spPr>
            <a:xfrm>
              <a:off x="5026410" y="4385783"/>
              <a:ext cx="3900000" cy="8520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None/>
              </a:pPr>
              <a:r>
                <a:rPr lang="en-US" sz="1500">
                  <a:solidFill>
                    <a:schemeClr val="dk1"/>
                  </a:solidFill>
                </a:rPr>
                <a:t>Πράκτορας-προς-διαχειριστή: πληροφόρηση διαχειριστή για εξαιρετικό γεγονός</a:t>
              </a:r>
              <a:endParaRPr sz="1100"/>
            </a:p>
          </p:txBody>
        </p:sp>
        <p:cxnSp>
          <p:nvCxnSpPr>
            <p:cNvPr id="10604" name="Google Shape;10604;p95"/>
            <p:cNvCxnSpPr/>
            <p:nvPr/>
          </p:nvCxnSpPr>
          <p:spPr>
            <a:xfrm>
              <a:off x="1288124" y="2084884"/>
              <a:ext cx="7808700" cy="5700"/>
            </a:xfrm>
            <a:prstGeom prst="straightConnector1">
              <a:avLst/>
            </a:prstGeom>
            <a:noFill/>
            <a:ln cap="flat" cmpd="sng" w="22225">
              <a:solidFill>
                <a:schemeClr val="dk1"/>
              </a:solidFill>
              <a:prstDash val="solid"/>
              <a:miter lim="800000"/>
              <a:headEnd len="sm" w="sm" type="none"/>
              <a:tailEnd len="sm" w="sm" type="none"/>
            </a:ln>
          </p:spPr>
        </p:cxnSp>
        <p:cxnSp>
          <p:nvCxnSpPr>
            <p:cNvPr id="10605" name="Google Shape;10605;p95"/>
            <p:cNvCxnSpPr/>
            <p:nvPr/>
          </p:nvCxnSpPr>
          <p:spPr>
            <a:xfrm>
              <a:off x="1249224" y="3077618"/>
              <a:ext cx="7847700" cy="47100"/>
            </a:xfrm>
            <a:prstGeom prst="straightConnector1">
              <a:avLst/>
            </a:prstGeom>
            <a:noFill/>
            <a:ln cap="flat" cmpd="sng" w="15875">
              <a:solidFill>
                <a:srgbClr val="7F7F7F"/>
              </a:solidFill>
              <a:prstDash val="solid"/>
              <a:miter lim="800000"/>
              <a:headEnd len="sm" w="sm" type="none"/>
              <a:tailEnd len="sm" w="sm" type="none"/>
            </a:ln>
          </p:spPr>
        </p:cxnSp>
        <p:cxnSp>
          <p:nvCxnSpPr>
            <p:cNvPr id="10606" name="Google Shape;10606;p95"/>
            <p:cNvCxnSpPr/>
            <p:nvPr/>
          </p:nvCxnSpPr>
          <p:spPr>
            <a:xfrm>
              <a:off x="1301074" y="3747399"/>
              <a:ext cx="7804500" cy="59700"/>
            </a:xfrm>
            <a:prstGeom prst="straightConnector1">
              <a:avLst/>
            </a:prstGeom>
            <a:noFill/>
            <a:ln cap="flat" cmpd="sng" w="15875">
              <a:solidFill>
                <a:srgbClr val="7F7F7F"/>
              </a:solidFill>
              <a:prstDash val="solid"/>
              <a:miter lim="800000"/>
              <a:headEnd len="sm" w="sm" type="none"/>
              <a:tailEnd len="sm" w="sm" type="none"/>
            </a:ln>
          </p:spPr>
        </p:cxnSp>
        <p:cxnSp>
          <p:nvCxnSpPr>
            <p:cNvPr id="10607" name="Google Shape;10607;p95"/>
            <p:cNvCxnSpPr/>
            <p:nvPr/>
          </p:nvCxnSpPr>
          <p:spPr>
            <a:xfrm flipH="1" rot="10800000">
              <a:off x="1289799" y="4423452"/>
              <a:ext cx="7797900" cy="1500"/>
            </a:xfrm>
            <a:prstGeom prst="straightConnector1">
              <a:avLst/>
            </a:prstGeom>
            <a:noFill/>
            <a:ln cap="flat" cmpd="sng" w="9525">
              <a:solidFill>
                <a:srgbClr val="7F7F7F"/>
              </a:solidFill>
              <a:prstDash val="solid"/>
              <a:miter lim="800000"/>
              <a:headEnd len="sm" w="sm" type="none"/>
              <a:tailEnd len="sm" w="sm" type="none"/>
            </a:ln>
          </p:spPr>
        </p:cxnSp>
        <p:cxnSp>
          <p:nvCxnSpPr>
            <p:cNvPr id="10608" name="Google Shape;10608;p95"/>
            <p:cNvCxnSpPr/>
            <p:nvPr/>
          </p:nvCxnSpPr>
          <p:spPr>
            <a:xfrm>
              <a:off x="4833259" y="1420585"/>
              <a:ext cx="0" cy="3815444"/>
            </a:xfrm>
            <a:prstGeom prst="straightConnector1">
              <a:avLst/>
            </a:prstGeom>
            <a:noFill/>
            <a:ln cap="flat" cmpd="sng" w="25400">
              <a:solidFill>
                <a:schemeClr val="dk1"/>
              </a:solidFill>
              <a:prstDash val="solid"/>
              <a:miter lim="800000"/>
              <a:headEnd len="sm" w="sm" type="none"/>
              <a:tailEnd len="sm" w="sm" type="none"/>
            </a:ln>
          </p:spPr>
        </p:cxnSp>
      </p:grpSp>
    </p:spTree>
  </p:cSld>
  <p:clrMapOvr>
    <a:masterClrMapping/>
  </p:clrMapOvr>
  <mc:AlternateContent>
    <mc:Choice Requires="p14">
      <p:transition spd="slow" p14:dur="700">
        <p:fade/>
      </p:transition>
    </mc:Choice>
    <mc:Fallback>
      <p:transition spd="slow">
        <p:fade/>
      </p:transition>
    </mc:Fallback>
  </mc:AlternateContent>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12" name="Shape 10612"/>
        <p:cNvGrpSpPr/>
        <p:nvPr/>
      </p:nvGrpSpPr>
      <p:grpSpPr>
        <a:xfrm>
          <a:off x="0" y="0"/>
          <a:ext cx="0" cy="0"/>
          <a:chOff x="0" y="0"/>
          <a:chExt cx="0" cy="0"/>
        </a:xfrm>
      </p:grpSpPr>
      <p:sp>
        <p:nvSpPr>
          <p:cNvPr id="10613" name="Google Shape;10613;p96"/>
          <p:cNvSpPr txBox="1"/>
          <p:nvPr>
            <p:ph type="title"/>
          </p:nvPr>
        </p:nvSpPr>
        <p:spPr>
          <a:xfrm>
            <a:off x="19050" y="262666"/>
            <a:ext cx="78867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Arial"/>
              <a:buNone/>
            </a:pPr>
            <a:r>
              <a:rPr lang="en-US" sz="3000"/>
              <a:t>SNMP πρωτόκολλο: φορμάτ μηνυμάτων</a:t>
            </a:r>
            <a:endParaRPr sz="3000"/>
          </a:p>
        </p:txBody>
      </p:sp>
      <p:sp>
        <p:nvSpPr>
          <p:cNvPr id="10614" name="Google Shape;10614;p96"/>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
        <p:nvSpPr>
          <p:cNvPr id="10615" name="Google Shape;10615;p96"/>
          <p:cNvSpPr/>
          <p:nvPr/>
        </p:nvSpPr>
        <p:spPr>
          <a:xfrm>
            <a:off x="2859916" y="1583253"/>
            <a:ext cx="5207700" cy="753600"/>
          </a:xfrm>
          <a:prstGeom prst="rect">
            <a:avLst/>
          </a:prstGeom>
          <a:solidFill>
            <a:srgbClr val="2F5496"/>
          </a:solidFill>
          <a:ln cap="flat"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cxnSp>
        <p:nvCxnSpPr>
          <p:cNvPr id="10616" name="Google Shape;10616;p96"/>
          <p:cNvCxnSpPr/>
          <p:nvPr/>
        </p:nvCxnSpPr>
        <p:spPr>
          <a:xfrm>
            <a:off x="3548097" y="1586825"/>
            <a:ext cx="0" cy="765600"/>
          </a:xfrm>
          <a:prstGeom prst="straightConnector1">
            <a:avLst/>
          </a:prstGeom>
          <a:noFill/>
          <a:ln cap="flat" cmpd="sng" w="25400">
            <a:solidFill>
              <a:schemeClr val="lt1"/>
            </a:solidFill>
            <a:prstDash val="solid"/>
            <a:round/>
            <a:headEnd len="med" w="med" type="none"/>
            <a:tailEnd len="med" w="med" type="none"/>
          </a:ln>
        </p:spPr>
      </p:cxnSp>
      <p:sp>
        <p:nvSpPr>
          <p:cNvPr id="10617" name="Google Shape;10617;p96"/>
          <p:cNvSpPr txBox="1"/>
          <p:nvPr/>
        </p:nvSpPr>
        <p:spPr>
          <a:xfrm>
            <a:off x="7695043" y="1852334"/>
            <a:ext cx="372600" cy="207900"/>
          </a:xfrm>
          <a:prstGeom prst="rect">
            <a:avLst/>
          </a:prstGeom>
          <a:noFill/>
          <a:ln>
            <a:noFill/>
          </a:ln>
        </p:spPr>
        <p:txBody>
          <a:bodyPr anchorCtr="0" anchor="t" bIns="34275" lIns="68575" spcFirstLastPara="1" rIns="68575" wrap="square" tIns="34275">
            <a:spAutoFit/>
          </a:bodyPr>
          <a:lstStyle/>
          <a:p>
            <a:pPr indent="0" lvl="0" marL="0" marR="0" rtl="0" algn="l">
              <a:lnSpc>
                <a:spcPct val="75000"/>
              </a:lnSpc>
              <a:spcBef>
                <a:spcPts val="0"/>
              </a:spcBef>
              <a:spcAft>
                <a:spcPts val="0"/>
              </a:spcAft>
              <a:buNone/>
            </a:pPr>
            <a:r>
              <a:rPr i="1" lang="en-US" sz="1200">
                <a:solidFill>
                  <a:schemeClr val="lt1"/>
                </a:solidFill>
                <a:latin typeface="Arial"/>
                <a:ea typeface="Arial"/>
                <a:cs typeface="Arial"/>
                <a:sym typeface="Arial"/>
              </a:rPr>
              <a:t>….</a:t>
            </a:r>
            <a:endParaRPr sz="1100"/>
          </a:p>
        </p:txBody>
      </p:sp>
      <p:sp>
        <p:nvSpPr>
          <p:cNvPr id="10618" name="Google Shape;10618;p96"/>
          <p:cNvSpPr txBox="1"/>
          <p:nvPr/>
        </p:nvSpPr>
        <p:spPr>
          <a:xfrm>
            <a:off x="2917069" y="1603500"/>
            <a:ext cx="540600" cy="715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PDU</a:t>
            </a:r>
            <a:endParaRPr sz="1100"/>
          </a:p>
          <a:p>
            <a:pPr indent="0" lvl="0" marL="0" marR="0" rtl="0" algn="l">
              <a:spcBef>
                <a:spcPts val="0"/>
              </a:spcBef>
              <a:spcAft>
                <a:spcPts val="0"/>
              </a:spcAft>
              <a:buNone/>
            </a:pPr>
            <a:r>
              <a:rPr lang="en-US" sz="1400">
                <a:solidFill>
                  <a:schemeClr val="lt1"/>
                </a:solidFill>
                <a:latin typeface="Arial"/>
                <a:ea typeface="Arial"/>
                <a:cs typeface="Arial"/>
                <a:sym typeface="Arial"/>
              </a:rPr>
              <a:t>type</a:t>
            </a:r>
            <a:endParaRPr sz="1100"/>
          </a:p>
          <a:p>
            <a:pPr indent="0" lvl="0" marL="0" marR="0" rtl="0" algn="l">
              <a:spcBef>
                <a:spcPts val="0"/>
              </a:spcBef>
              <a:spcAft>
                <a:spcPts val="0"/>
              </a:spcAft>
              <a:buNone/>
            </a:pPr>
            <a:r>
              <a:rPr lang="en-US" sz="1400">
                <a:solidFill>
                  <a:schemeClr val="lt1"/>
                </a:solidFill>
                <a:latin typeface="Arial"/>
                <a:ea typeface="Arial"/>
                <a:cs typeface="Arial"/>
                <a:sym typeface="Arial"/>
              </a:rPr>
              <a:t>(0-3)</a:t>
            </a:r>
            <a:endParaRPr sz="1100"/>
          </a:p>
        </p:txBody>
      </p:sp>
      <p:cxnSp>
        <p:nvCxnSpPr>
          <p:cNvPr id="10619" name="Google Shape;10619;p96"/>
          <p:cNvCxnSpPr/>
          <p:nvPr/>
        </p:nvCxnSpPr>
        <p:spPr>
          <a:xfrm>
            <a:off x="4218418" y="1577300"/>
            <a:ext cx="0" cy="764400"/>
          </a:xfrm>
          <a:prstGeom prst="straightConnector1">
            <a:avLst/>
          </a:prstGeom>
          <a:noFill/>
          <a:ln cap="flat" cmpd="sng" w="25400">
            <a:solidFill>
              <a:schemeClr val="lt1"/>
            </a:solidFill>
            <a:prstDash val="solid"/>
            <a:round/>
            <a:headEnd len="med" w="med" type="none"/>
            <a:tailEnd len="med" w="med" type="none"/>
          </a:ln>
        </p:spPr>
      </p:cxnSp>
      <p:cxnSp>
        <p:nvCxnSpPr>
          <p:cNvPr id="10620" name="Google Shape;10620;p96"/>
          <p:cNvCxnSpPr/>
          <p:nvPr/>
        </p:nvCxnSpPr>
        <p:spPr>
          <a:xfrm>
            <a:off x="4888741" y="1571347"/>
            <a:ext cx="0" cy="764400"/>
          </a:xfrm>
          <a:prstGeom prst="straightConnector1">
            <a:avLst/>
          </a:prstGeom>
          <a:noFill/>
          <a:ln cap="flat" cmpd="sng" w="25400">
            <a:solidFill>
              <a:schemeClr val="lt1"/>
            </a:solidFill>
            <a:prstDash val="solid"/>
            <a:round/>
            <a:headEnd len="med" w="med" type="none"/>
            <a:tailEnd len="med" w="med" type="none"/>
          </a:ln>
        </p:spPr>
      </p:cxnSp>
      <p:cxnSp>
        <p:nvCxnSpPr>
          <p:cNvPr id="10621" name="Google Shape;10621;p96"/>
          <p:cNvCxnSpPr/>
          <p:nvPr/>
        </p:nvCxnSpPr>
        <p:spPr>
          <a:xfrm>
            <a:off x="5565016" y="1588015"/>
            <a:ext cx="0" cy="764400"/>
          </a:xfrm>
          <a:prstGeom prst="straightConnector1">
            <a:avLst/>
          </a:prstGeom>
          <a:noFill/>
          <a:ln cap="flat" cmpd="sng" w="25400">
            <a:solidFill>
              <a:schemeClr val="lt1"/>
            </a:solidFill>
            <a:prstDash val="solid"/>
            <a:round/>
            <a:headEnd len="med" w="med" type="none"/>
            <a:tailEnd len="med" w="med" type="none"/>
          </a:ln>
        </p:spPr>
      </p:cxnSp>
      <p:cxnSp>
        <p:nvCxnSpPr>
          <p:cNvPr id="10622" name="Google Shape;10622;p96"/>
          <p:cNvCxnSpPr/>
          <p:nvPr/>
        </p:nvCxnSpPr>
        <p:spPr>
          <a:xfrm>
            <a:off x="6097225" y="1582063"/>
            <a:ext cx="0" cy="764400"/>
          </a:xfrm>
          <a:prstGeom prst="straightConnector1">
            <a:avLst/>
          </a:prstGeom>
          <a:noFill/>
          <a:ln cap="flat" cmpd="sng" w="25400">
            <a:solidFill>
              <a:schemeClr val="lt1"/>
            </a:solidFill>
            <a:prstDash val="solid"/>
            <a:round/>
            <a:headEnd len="med" w="med" type="none"/>
            <a:tailEnd len="med" w="med" type="none"/>
          </a:ln>
        </p:spPr>
      </p:cxnSp>
      <p:cxnSp>
        <p:nvCxnSpPr>
          <p:cNvPr id="10623" name="Google Shape;10623;p96"/>
          <p:cNvCxnSpPr/>
          <p:nvPr/>
        </p:nvCxnSpPr>
        <p:spPr>
          <a:xfrm>
            <a:off x="6638960" y="1576109"/>
            <a:ext cx="0" cy="764400"/>
          </a:xfrm>
          <a:prstGeom prst="straightConnector1">
            <a:avLst/>
          </a:prstGeom>
          <a:noFill/>
          <a:ln cap="flat" cmpd="sng" w="25400">
            <a:solidFill>
              <a:schemeClr val="lt1"/>
            </a:solidFill>
            <a:prstDash val="solid"/>
            <a:round/>
            <a:headEnd len="med" w="med" type="none"/>
            <a:tailEnd len="med" w="med" type="none"/>
          </a:ln>
        </p:spPr>
      </p:cxnSp>
      <p:cxnSp>
        <p:nvCxnSpPr>
          <p:cNvPr id="10624" name="Google Shape;10624;p96"/>
          <p:cNvCxnSpPr/>
          <p:nvPr/>
        </p:nvCxnSpPr>
        <p:spPr>
          <a:xfrm>
            <a:off x="7166406" y="1570156"/>
            <a:ext cx="0" cy="764400"/>
          </a:xfrm>
          <a:prstGeom prst="straightConnector1">
            <a:avLst/>
          </a:prstGeom>
          <a:noFill/>
          <a:ln cap="flat" cmpd="sng" w="25400">
            <a:solidFill>
              <a:schemeClr val="lt1"/>
            </a:solidFill>
            <a:prstDash val="solid"/>
            <a:round/>
            <a:headEnd len="med" w="med" type="none"/>
            <a:tailEnd len="med" w="med" type="none"/>
          </a:ln>
        </p:spPr>
      </p:cxnSp>
      <p:cxnSp>
        <p:nvCxnSpPr>
          <p:cNvPr id="10625" name="Google Shape;10625;p96"/>
          <p:cNvCxnSpPr/>
          <p:nvPr/>
        </p:nvCxnSpPr>
        <p:spPr>
          <a:xfrm>
            <a:off x="7708141" y="1590397"/>
            <a:ext cx="0" cy="764400"/>
          </a:xfrm>
          <a:prstGeom prst="straightConnector1">
            <a:avLst/>
          </a:prstGeom>
          <a:noFill/>
          <a:ln cap="flat" cmpd="sng" w="25400">
            <a:solidFill>
              <a:schemeClr val="lt1"/>
            </a:solidFill>
            <a:prstDash val="solid"/>
            <a:round/>
            <a:headEnd len="med" w="med" type="none"/>
            <a:tailEnd len="med" w="med" type="none"/>
          </a:ln>
        </p:spPr>
      </p:cxnSp>
      <p:sp>
        <p:nvSpPr>
          <p:cNvPr id="10626" name="Google Shape;10626;p96"/>
          <p:cNvSpPr txBox="1"/>
          <p:nvPr/>
        </p:nvSpPr>
        <p:spPr>
          <a:xfrm>
            <a:off x="3549287" y="1714222"/>
            <a:ext cx="666600" cy="715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Request</a:t>
            </a:r>
            <a:endParaRPr sz="1100"/>
          </a:p>
          <a:p>
            <a:pPr indent="0" lvl="0" marL="0" marR="0" rtl="0" algn="l">
              <a:spcBef>
                <a:spcPts val="0"/>
              </a:spcBef>
              <a:spcAft>
                <a:spcPts val="0"/>
              </a:spcAft>
              <a:buNone/>
            </a:pPr>
            <a:r>
              <a:rPr lang="en-US" sz="1400">
                <a:solidFill>
                  <a:schemeClr val="lt1"/>
                </a:solidFill>
                <a:latin typeface="Arial"/>
                <a:ea typeface="Arial"/>
                <a:cs typeface="Arial"/>
                <a:sym typeface="Arial"/>
              </a:rPr>
              <a:t>ID</a:t>
            </a:r>
            <a:endParaRPr sz="1100"/>
          </a:p>
        </p:txBody>
      </p:sp>
      <p:sp>
        <p:nvSpPr>
          <p:cNvPr id="10627" name="Google Shape;10627;p96"/>
          <p:cNvSpPr txBox="1"/>
          <p:nvPr/>
        </p:nvSpPr>
        <p:spPr>
          <a:xfrm>
            <a:off x="4218413" y="1605881"/>
            <a:ext cx="666600" cy="715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Error</a:t>
            </a:r>
            <a:endParaRPr sz="1100"/>
          </a:p>
          <a:p>
            <a:pPr indent="0" lvl="0" marL="0" marR="0" rtl="0" algn="l">
              <a:spcBef>
                <a:spcPts val="0"/>
              </a:spcBef>
              <a:spcAft>
                <a:spcPts val="0"/>
              </a:spcAft>
              <a:buNone/>
            </a:pPr>
            <a:r>
              <a:rPr lang="en-US" sz="1400">
                <a:solidFill>
                  <a:schemeClr val="lt1"/>
                </a:solidFill>
                <a:latin typeface="Arial"/>
                <a:ea typeface="Arial"/>
                <a:cs typeface="Arial"/>
                <a:sym typeface="Arial"/>
              </a:rPr>
              <a:t>Status</a:t>
            </a:r>
            <a:endParaRPr sz="1100"/>
          </a:p>
          <a:p>
            <a:pPr indent="0" lvl="0" marL="0" marR="0" rtl="0" algn="l">
              <a:spcBef>
                <a:spcPts val="0"/>
              </a:spcBef>
              <a:spcAft>
                <a:spcPts val="0"/>
              </a:spcAft>
              <a:buNone/>
            </a:pPr>
            <a:r>
              <a:rPr lang="en-US" sz="1400">
                <a:solidFill>
                  <a:schemeClr val="lt1"/>
                </a:solidFill>
                <a:latin typeface="Arial"/>
                <a:ea typeface="Arial"/>
                <a:cs typeface="Arial"/>
                <a:sym typeface="Arial"/>
              </a:rPr>
              <a:t>(0-5)</a:t>
            </a:r>
            <a:endParaRPr sz="1100"/>
          </a:p>
        </p:txBody>
      </p:sp>
      <p:sp>
        <p:nvSpPr>
          <p:cNvPr id="10628" name="Google Shape;10628;p96"/>
          <p:cNvSpPr txBox="1"/>
          <p:nvPr/>
        </p:nvSpPr>
        <p:spPr>
          <a:xfrm>
            <a:off x="4931700" y="1716600"/>
            <a:ext cx="6666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Error</a:t>
            </a:r>
            <a:endParaRPr sz="1100"/>
          </a:p>
          <a:p>
            <a:pPr indent="0" lvl="0" marL="0" marR="0" rtl="0" algn="l">
              <a:spcBef>
                <a:spcPts val="0"/>
              </a:spcBef>
              <a:spcAft>
                <a:spcPts val="0"/>
              </a:spcAft>
              <a:buNone/>
            </a:pPr>
            <a:r>
              <a:rPr lang="en-US" sz="1400">
                <a:solidFill>
                  <a:schemeClr val="lt1"/>
                </a:solidFill>
                <a:latin typeface="Arial"/>
                <a:ea typeface="Arial"/>
                <a:cs typeface="Arial"/>
                <a:sym typeface="Arial"/>
              </a:rPr>
              <a:t>Index</a:t>
            </a:r>
            <a:endParaRPr sz="1100"/>
          </a:p>
        </p:txBody>
      </p:sp>
      <p:sp>
        <p:nvSpPr>
          <p:cNvPr id="10629" name="Google Shape;10629;p96"/>
          <p:cNvSpPr txBox="1"/>
          <p:nvPr/>
        </p:nvSpPr>
        <p:spPr>
          <a:xfrm>
            <a:off x="5512105" y="1817813"/>
            <a:ext cx="5958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Name</a:t>
            </a:r>
            <a:endParaRPr sz="1100"/>
          </a:p>
        </p:txBody>
      </p:sp>
      <p:sp>
        <p:nvSpPr>
          <p:cNvPr id="10630" name="Google Shape;10630;p96"/>
          <p:cNvSpPr txBox="1"/>
          <p:nvPr/>
        </p:nvSpPr>
        <p:spPr>
          <a:xfrm>
            <a:off x="6073500" y="1824956"/>
            <a:ext cx="6666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Value</a:t>
            </a:r>
            <a:endParaRPr sz="1100"/>
          </a:p>
        </p:txBody>
      </p:sp>
      <p:sp>
        <p:nvSpPr>
          <p:cNvPr id="10631" name="Google Shape;10631;p96"/>
          <p:cNvSpPr txBox="1"/>
          <p:nvPr/>
        </p:nvSpPr>
        <p:spPr>
          <a:xfrm>
            <a:off x="6610126" y="1819725"/>
            <a:ext cx="5958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Name</a:t>
            </a:r>
            <a:endParaRPr sz="1100"/>
          </a:p>
        </p:txBody>
      </p:sp>
      <p:sp>
        <p:nvSpPr>
          <p:cNvPr id="10632" name="Google Shape;10632;p96"/>
          <p:cNvSpPr txBox="1"/>
          <p:nvPr/>
        </p:nvSpPr>
        <p:spPr>
          <a:xfrm>
            <a:off x="7143881" y="1832100"/>
            <a:ext cx="5958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Value</a:t>
            </a:r>
            <a:endParaRPr sz="1100"/>
          </a:p>
        </p:txBody>
      </p:sp>
      <p:cxnSp>
        <p:nvCxnSpPr>
          <p:cNvPr id="10633" name="Google Shape;10633;p96"/>
          <p:cNvCxnSpPr/>
          <p:nvPr/>
        </p:nvCxnSpPr>
        <p:spPr>
          <a:xfrm>
            <a:off x="3529047" y="1422519"/>
            <a:ext cx="2032500" cy="0"/>
          </a:xfrm>
          <a:prstGeom prst="straightConnector1">
            <a:avLst/>
          </a:prstGeom>
          <a:solidFill>
            <a:schemeClr val="accent1"/>
          </a:solidFill>
          <a:ln cap="flat" cmpd="sng" w="31750">
            <a:solidFill>
              <a:srgbClr val="CC0000"/>
            </a:solidFill>
            <a:prstDash val="solid"/>
            <a:round/>
            <a:headEnd len="med" w="med" type="triangle"/>
            <a:tailEnd len="med" w="med" type="triangle"/>
          </a:ln>
        </p:spPr>
      </p:cxnSp>
      <p:cxnSp>
        <p:nvCxnSpPr>
          <p:cNvPr id="10634" name="Google Shape;10634;p96"/>
          <p:cNvCxnSpPr/>
          <p:nvPr/>
        </p:nvCxnSpPr>
        <p:spPr>
          <a:xfrm>
            <a:off x="5555491" y="1434425"/>
            <a:ext cx="2482500" cy="0"/>
          </a:xfrm>
          <a:prstGeom prst="straightConnector1">
            <a:avLst/>
          </a:prstGeom>
          <a:solidFill>
            <a:schemeClr val="accent1"/>
          </a:solidFill>
          <a:ln cap="flat" cmpd="sng" w="31750">
            <a:solidFill>
              <a:srgbClr val="CC0000"/>
            </a:solidFill>
            <a:prstDash val="solid"/>
            <a:round/>
            <a:headEnd len="med" w="med" type="triangle"/>
            <a:tailEnd len="med" w="med" type="triangle"/>
          </a:ln>
        </p:spPr>
      </p:cxnSp>
      <p:sp>
        <p:nvSpPr>
          <p:cNvPr id="10635" name="Google Shape;10635;p96"/>
          <p:cNvSpPr txBox="1"/>
          <p:nvPr/>
        </p:nvSpPr>
        <p:spPr>
          <a:xfrm>
            <a:off x="3956481" y="1278453"/>
            <a:ext cx="1283400" cy="5001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Get/set header</a:t>
            </a:r>
            <a:endParaRPr sz="1100"/>
          </a:p>
        </p:txBody>
      </p:sp>
      <p:sp>
        <p:nvSpPr>
          <p:cNvPr id="10636" name="Google Shape;10636;p96"/>
          <p:cNvSpPr txBox="1"/>
          <p:nvPr/>
        </p:nvSpPr>
        <p:spPr>
          <a:xfrm>
            <a:off x="5984116" y="1276072"/>
            <a:ext cx="1618200" cy="5001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Variables to get/set</a:t>
            </a:r>
            <a:endParaRPr sz="1100"/>
          </a:p>
        </p:txBody>
      </p:sp>
      <p:cxnSp>
        <p:nvCxnSpPr>
          <p:cNvPr id="10637" name="Google Shape;10637;p96"/>
          <p:cNvCxnSpPr/>
          <p:nvPr/>
        </p:nvCxnSpPr>
        <p:spPr>
          <a:xfrm>
            <a:off x="2840866" y="4188511"/>
            <a:ext cx="5199600" cy="0"/>
          </a:xfrm>
          <a:prstGeom prst="straightConnector1">
            <a:avLst/>
          </a:prstGeom>
          <a:solidFill>
            <a:schemeClr val="accent1"/>
          </a:solidFill>
          <a:ln cap="flat" cmpd="sng" w="31750">
            <a:solidFill>
              <a:srgbClr val="CC0000"/>
            </a:solidFill>
            <a:prstDash val="solid"/>
            <a:round/>
            <a:headEnd len="med" w="med" type="triangle"/>
            <a:tailEnd len="med" w="med" type="triangle"/>
          </a:ln>
        </p:spPr>
      </p:cxnSp>
      <p:sp>
        <p:nvSpPr>
          <p:cNvPr id="10638" name="Google Shape;10638;p96"/>
          <p:cNvSpPr txBox="1"/>
          <p:nvPr/>
        </p:nvSpPr>
        <p:spPr>
          <a:xfrm>
            <a:off x="4886360" y="4048017"/>
            <a:ext cx="1048800" cy="5001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SNMP PDU</a:t>
            </a:r>
            <a:endParaRPr sz="1100"/>
          </a:p>
        </p:txBody>
      </p:sp>
      <p:sp>
        <p:nvSpPr>
          <p:cNvPr id="10639" name="Google Shape;10639;p96"/>
          <p:cNvSpPr txBox="1"/>
          <p:nvPr/>
        </p:nvSpPr>
        <p:spPr>
          <a:xfrm>
            <a:off x="767442" y="1787978"/>
            <a:ext cx="18666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800">
                <a:solidFill>
                  <a:schemeClr val="dk1"/>
                </a:solidFill>
              </a:rPr>
              <a:t>Τύπος Μηνύματος</a:t>
            </a:r>
            <a:r>
              <a:rPr lang="en-US" sz="1800">
                <a:solidFill>
                  <a:schemeClr val="dk1"/>
                </a:solidFill>
                <a:latin typeface="Arial"/>
                <a:ea typeface="Arial"/>
                <a:cs typeface="Arial"/>
                <a:sym typeface="Arial"/>
              </a:rPr>
              <a:t> 0-3</a:t>
            </a:r>
            <a:endParaRPr sz="1100"/>
          </a:p>
        </p:txBody>
      </p:sp>
      <p:grpSp>
        <p:nvGrpSpPr>
          <p:cNvPr id="10640" name="Google Shape;10640;p96"/>
          <p:cNvGrpSpPr/>
          <p:nvPr/>
        </p:nvGrpSpPr>
        <p:grpSpPr>
          <a:xfrm>
            <a:off x="783769" y="2727923"/>
            <a:ext cx="7256555" cy="1177369"/>
            <a:chOff x="1045026" y="3637230"/>
            <a:chExt cx="9675407" cy="1569826"/>
          </a:xfrm>
        </p:grpSpPr>
        <p:sp>
          <p:nvSpPr>
            <p:cNvPr id="10641" name="Google Shape;10641;p96"/>
            <p:cNvSpPr/>
            <p:nvPr/>
          </p:nvSpPr>
          <p:spPr>
            <a:xfrm>
              <a:off x="3776708" y="4084267"/>
              <a:ext cx="6943725" cy="1004887"/>
            </a:xfrm>
            <a:prstGeom prst="rect">
              <a:avLst/>
            </a:prstGeom>
            <a:solidFill>
              <a:srgbClr val="2F5496"/>
            </a:solidFill>
            <a:ln cap="flat"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cxnSp>
          <p:nvCxnSpPr>
            <p:cNvPr id="10642" name="Google Shape;10642;p96"/>
            <p:cNvCxnSpPr/>
            <p:nvPr/>
          </p:nvCxnSpPr>
          <p:spPr>
            <a:xfrm>
              <a:off x="4694283" y="4090617"/>
              <a:ext cx="0" cy="1019175"/>
            </a:xfrm>
            <a:prstGeom prst="straightConnector1">
              <a:avLst/>
            </a:prstGeom>
            <a:noFill/>
            <a:ln cap="flat" cmpd="sng" w="25400">
              <a:solidFill>
                <a:schemeClr val="lt1"/>
              </a:solidFill>
              <a:prstDash val="solid"/>
              <a:round/>
              <a:headEnd len="med" w="med" type="none"/>
              <a:tailEnd len="med" w="med" type="none"/>
            </a:ln>
          </p:spPr>
        </p:cxnSp>
        <p:sp>
          <p:nvSpPr>
            <p:cNvPr id="10643" name="Google Shape;10643;p96"/>
            <p:cNvSpPr txBox="1"/>
            <p:nvPr/>
          </p:nvSpPr>
          <p:spPr>
            <a:xfrm>
              <a:off x="10223546" y="4444629"/>
              <a:ext cx="496800" cy="276900"/>
            </a:xfrm>
            <a:prstGeom prst="rect">
              <a:avLst/>
            </a:prstGeom>
            <a:noFill/>
            <a:ln>
              <a:noFill/>
            </a:ln>
          </p:spPr>
          <p:txBody>
            <a:bodyPr anchorCtr="0" anchor="t" bIns="34275" lIns="68575" spcFirstLastPara="1" rIns="68575" wrap="square" tIns="34275">
              <a:spAutoFit/>
            </a:bodyPr>
            <a:lstStyle/>
            <a:p>
              <a:pPr indent="0" lvl="0" marL="0" marR="0" rtl="0" algn="l">
                <a:lnSpc>
                  <a:spcPct val="75000"/>
                </a:lnSpc>
                <a:spcBef>
                  <a:spcPts val="0"/>
                </a:spcBef>
                <a:spcAft>
                  <a:spcPts val="0"/>
                </a:spcAft>
                <a:buNone/>
              </a:pPr>
              <a:r>
                <a:rPr i="1" lang="en-US" sz="1200">
                  <a:solidFill>
                    <a:schemeClr val="lt1"/>
                  </a:solidFill>
                  <a:latin typeface="Arial"/>
                  <a:ea typeface="Arial"/>
                  <a:cs typeface="Arial"/>
                  <a:sym typeface="Arial"/>
                </a:rPr>
                <a:t>….</a:t>
              </a:r>
              <a:endParaRPr sz="1100"/>
            </a:p>
          </p:txBody>
        </p:sp>
        <p:sp>
          <p:nvSpPr>
            <p:cNvPr id="10644" name="Google Shape;10644;p96"/>
            <p:cNvSpPr txBox="1"/>
            <p:nvPr/>
          </p:nvSpPr>
          <p:spPr>
            <a:xfrm>
              <a:off x="3852898" y="4112850"/>
              <a:ext cx="720600" cy="954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PDU</a:t>
              </a:r>
              <a:endParaRPr sz="1100"/>
            </a:p>
            <a:p>
              <a:pPr indent="0" lvl="0" marL="0" marR="0" rtl="0" algn="l">
                <a:spcBef>
                  <a:spcPts val="0"/>
                </a:spcBef>
                <a:spcAft>
                  <a:spcPts val="0"/>
                </a:spcAft>
                <a:buNone/>
              </a:pPr>
              <a:r>
                <a:rPr lang="en-US" sz="1400">
                  <a:solidFill>
                    <a:schemeClr val="lt1"/>
                  </a:solidFill>
                  <a:latin typeface="Arial"/>
                  <a:ea typeface="Arial"/>
                  <a:cs typeface="Arial"/>
                  <a:sym typeface="Arial"/>
                </a:rPr>
                <a:t>type</a:t>
              </a:r>
              <a:endParaRPr sz="1100"/>
            </a:p>
            <a:p>
              <a:pPr indent="0" lvl="0" marL="0" marR="0" rtl="0" algn="l">
                <a:spcBef>
                  <a:spcPts val="0"/>
                </a:spcBef>
                <a:spcAft>
                  <a:spcPts val="0"/>
                </a:spcAft>
                <a:buNone/>
              </a:pPr>
              <a:r>
                <a:rPr lang="en-US" sz="1400">
                  <a:solidFill>
                    <a:schemeClr val="lt1"/>
                  </a:solidFill>
                  <a:latin typeface="Arial"/>
                  <a:ea typeface="Arial"/>
                  <a:cs typeface="Arial"/>
                  <a:sym typeface="Arial"/>
                </a:rPr>
                <a:t>4</a:t>
              </a:r>
              <a:endParaRPr sz="1100"/>
            </a:p>
          </p:txBody>
        </p:sp>
        <p:cxnSp>
          <p:nvCxnSpPr>
            <p:cNvPr id="10645" name="Google Shape;10645;p96"/>
            <p:cNvCxnSpPr/>
            <p:nvPr/>
          </p:nvCxnSpPr>
          <p:spPr>
            <a:xfrm>
              <a:off x="5588046" y="4076329"/>
              <a:ext cx="0" cy="1019175"/>
            </a:xfrm>
            <a:prstGeom prst="straightConnector1">
              <a:avLst/>
            </a:prstGeom>
            <a:noFill/>
            <a:ln cap="flat" cmpd="sng" w="25400">
              <a:solidFill>
                <a:schemeClr val="lt1"/>
              </a:solidFill>
              <a:prstDash val="solid"/>
              <a:round/>
              <a:headEnd len="med" w="med" type="none"/>
              <a:tailEnd len="med" w="med" type="none"/>
            </a:ln>
          </p:spPr>
        </p:cxnSp>
        <p:cxnSp>
          <p:nvCxnSpPr>
            <p:cNvPr id="10646" name="Google Shape;10646;p96"/>
            <p:cNvCxnSpPr/>
            <p:nvPr/>
          </p:nvCxnSpPr>
          <p:spPr>
            <a:xfrm>
              <a:off x="6307183" y="4074742"/>
              <a:ext cx="0" cy="1020762"/>
            </a:xfrm>
            <a:prstGeom prst="straightConnector1">
              <a:avLst/>
            </a:prstGeom>
            <a:noFill/>
            <a:ln cap="flat" cmpd="sng" w="25400">
              <a:solidFill>
                <a:schemeClr val="lt1"/>
              </a:solidFill>
              <a:prstDash val="solid"/>
              <a:round/>
              <a:headEnd len="med" w="med" type="none"/>
              <a:tailEnd len="med" w="med" type="none"/>
            </a:ln>
          </p:spPr>
        </p:cxnSp>
        <p:cxnSp>
          <p:nvCxnSpPr>
            <p:cNvPr id="10647" name="Google Shape;10647;p96"/>
            <p:cNvCxnSpPr/>
            <p:nvPr/>
          </p:nvCxnSpPr>
          <p:spPr>
            <a:xfrm>
              <a:off x="7200946" y="4084267"/>
              <a:ext cx="0" cy="1019175"/>
            </a:xfrm>
            <a:prstGeom prst="straightConnector1">
              <a:avLst/>
            </a:prstGeom>
            <a:noFill/>
            <a:ln cap="flat" cmpd="sng" w="25400">
              <a:solidFill>
                <a:schemeClr val="lt1"/>
              </a:solidFill>
              <a:prstDash val="solid"/>
              <a:round/>
              <a:headEnd len="med" w="med" type="none"/>
              <a:tailEnd len="med" w="med" type="none"/>
            </a:ln>
          </p:spPr>
        </p:cxnSp>
        <p:cxnSp>
          <p:nvCxnSpPr>
            <p:cNvPr id="10648" name="Google Shape;10648;p96"/>
            <p:cNvCxnSpPr/>
            <p:nvPr/>
          </p:nvCxnSpPr>
          <p:spPr>
            <a:xfrm>
              <a:off x="8053433" y="4082679"/>
              <a:ext cx="0" cy="1019175"/>
            </a:xfrm>
            <a:prstGeom prst="straightConnector1">
              <a:avLst/>
            </a:prstGeom>
            <a:noFill/>
            <a:ln cap="flat" cmpd="sng" w="25400">
              <a:solidFill>
                <a:schemeClr val="lt1"/>
              </a:solidFill>
              <a:prstDash val="solid"/>
              <a:round/>
              <a:headEnd len="med" w="med" type="none"/>
              <a:tailEnd len="med" w="med" type="none"/>
            </a:ln>
          </p:spPr>
        </p:cxnSp>
        <p:cxnSp>
          <p:nvCxnSpPr>
            <p:cNvPr id="10649" name="Google Shape;10649;p96"/>
            <p:cNvCxnSpPr/>
            <p:nvPr/>
          </p:nvCxnSpPr>
          <p:spPr>
            <a:xfrm>
              <a:off x="8886871" y="4074742"/>
              <a:ext cx="0" cy="1019175"/>
            </a:xfrm>
            <a:prstGeom prst="straightConnector1">
              <a:avLst/>
            </a:prstGeom>
            <a:noFill/>
            <a:ln cap="flat" cmpd="sng" w="25400">
              <a:solidFill>
                <a:schemeClr val="lt1"/>
              </a:solidFill>
              <a:prstDash val="solid"/>
              <a:round/>
              <a:headEnd len="med" w="med" type="none"/>
              <a:tailEnd len="med" w="med" type="none"/>
            </a:ln>
          </p:spPr>
        </p:cxnSp>
        <p:cxnSp>
          <p:nvCxnSpPr>
            <p:cNvPr id="10650" name="Google Shape;10650;p96"/>
            <p:cNvCxnSpPr/>
            <p:nvPr/>
          </p:nvCxnSpPr>
          <p:spPr>
            <a:xfrm>
              <a:off x="9596483" y="4060454"/>
              <a:ext cx="0" cy="1019175"/>
            </a:xfrm>
            <a:prstGeom prst="straightConnector1">
              <a:avLst/>
            </a:prstGeom>
            <a:noFill/>
            <a:ln cap="flat" cmpd="sng" w="25400">
              <a:solidFill>
                <a:schemeClr val="lt1"/>
              </a:solidFill>
              <a:prstDash val="solid"/>
              <a:round/>
              <a:headEnd len="med" w="med" type="none"/>
              <a:tailEnd len="med" w="med" type="none"/>
            </a:ln>
          </p:spPr>
        </p:cxnSp>
        <p:cxnSp>
          <p:nvCxnSpPr>
            <p:cNvPr id="10651" name="Google Shape;10651;p96"/>
            <p:cNvCxnSpPr/>
            <p:nvPr/>
          </p:nvCxnSpPr>
          <p:spPr>
            <a:xfrm>
              <a:off x="10247358" y="4089029"/>
              <a:ext cx="0" cy="1019175"/>
            </a:xfrm>
            <a:prstGeom prst="straightConnector1">
              <a:avLst/>
            </a:prstGeom>
            <a:noFill/>
            <a:ln cap="flat" cmpd="sng" w="25400">
              <a:solidFill>
                <a:schemeClr val="lt1"/>
              </a:solidFill>
              <a:prstDash val="solid"/>
              <a:round/>
              <a:headEnd len="med" w="med" type="none"/>
              <a:tailEnd len="med" w="med" type="none"/>
            </a:ln>
          </p:spPr>
        </p:cxnSp>
        <p:sp>
          <p:nvSpPr>
            <p:cNvPr id="10652" name="Google Shape;10652;p96"/>
            <p:cNvSpPr txBox="1"/>
            <p:nvPr/>
          </p:nvSpPr>
          <p:spPr>
            <a:xfrm>
              <a:off x="4662533" y="4395417"/>
              <a:ext cx="954000" cy="585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200">
                  <a:solidFill>
                    <a:schemeClr val="lt1"/>
                  </a:solidFill>
                  <a:latin typeface="Arial"/>
                  <a:ea typeface="Arial"/>
                  <a:cs typeface="Arial"/>
                  <a:sym typeface="Arial"/>
                </a:rPr>
                <a:t>Enterprise</a:t>
              </a:r>
              <a:endParaRPr sz="1100"/>
            </a:p>
          </p:txBody>
        </p:sp>
        <p:sp>
          <p:nvSpPr>
            <p:cNvPr id="10653" name="Google Shape;10653;p96"/>
            <p:cNvSpPr txBox="1"/>
            <p:nvPr/>
          </p:nvSpPr>
          <p:spPr>
            <a:xfrm>
              <a:off x="5581825" y="4270000"/>
              <a:ext cx="847800" cy="66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Agent</a:t>
              </a:r>
              <a:endParaRPr sz="1100"/>
            </a:p>
            <a:p>
              <a:pPr indent="0" lvl="0" marL="0" marR="0" rtl="0" algn="l">
                <a:spcBef>
                  <a:spcPts val="0"/>
                </a:spcBef>
                <a:spcAft>
                  <a:spcPts val="0"/>
                </a:spcAft>
                <a:buNone/>
              </a:pPr>
              <a:r>
                <a:rPr lang="en-US" sz="1400">
                  <a:solidFill>
                    <a:schemeClr val="lt1"/>
                  </a:solidFill>
                  <a:latin typeface="Arial"/>
                  <a:ea typeface="Arial"/>
                  <a:cs typeface="Arial"/>
                  <a:sym typeface="Arial"/>
                </a:rPr>
                <a:t>Addr</a:t>
              </a:r>
              <a:endParaRPr sz="1100"/>
            </a:p>
          </p:txBody>
        </p:sp>
        <p:sp>
          <p:nvSpPr>
            <p:cNvPr id="10654" name="Google Shape;10654;p96"/>
            <p:cNvSpPr txBox="1"/>
            <p:nvPr/>
          </p:nvSpPr>
          <p:spPr>
            <a:xfrm>
              <a:off x="6377025" y="4133475"/>
              <a:ext cx="794400" cy="954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Trap</a:t>
              </a:r>
              <a:endParaRPr sz="1100"/>
            </a:p>
            <a:p>
              <a:pPr indent="0" lvl="0" marL="0" marR="0" rtl="0" algn="l">
                <a:spcBef>
                  <a:spcPts val="0"/>
                </a:spcBef>
                <a:spcAft>
                  <a:spcPts val="0"/>
                </a:spcAft>
                <a:buNone/>
              </a:pPr>
              <a:r>
                <a:rPr lang="en-US" sz="1400">
                  <a:solidFill>
                    <a:schemeClr val="lt1"/>
                  </a:solidFill>
                  <a:latin typeface="Arial"/>
                  <a:ea typeface="Arial"/>
                  <a:cs typeface="Arial"/>
                  <a:sym typeface="Arial"/>
                </a:rPr>
                <a:t>Type</a:t>
              </a:r>
              <a:endParaRPr sz="1100"/>
            </a:p>
            <a:p>
              <a:pPr indent="0" lvl="0" marL="0" marR="0" rtl="0" algn="l">
                <a:spcBef>
                  <a:spcPts val="0"/>
                </a:spcBef>
                <a:spcAft>
                  <a:spcPts val="0"/>
                </a:spcAft>
                <a:buNone/>
              </a:pPr>
              <a:r>
                <a:rPr lang="en-US" sz="1400">
                  <a:solidFill>
                    <a:schemeClr val="lt1"/>
                  </a:solidFill>
                  <a:latin typeface="Arial"/>
                  <a:ea typeface="Arial"/>
                  <a:cs typeface="Arial"/>
                  <a:sym typeface="Arial"/>
                </a:rPr>
                <a:t>(0-7)</a:t>
              </a:r>
              <a:endParaRPr sz="1100"/>
            </a:p>
          </p:txBody>
        </p:sp>
        <p:sp>
          <p:nvSpPr>
            <p:cNvPr id="10655" name="Google Shape;10655;p96"/>
            <p:cNvSpPr txBox="1"/>
            <p:nvPr/>
          </p:nvSpPr>
          <p:spPr>
            <a:xfrm>
              <a:off x="7203321" y="4241430"/>
              <a:ext cx="847800" cy="954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Specific</a:t>
              </a:r>
              <a:endParaRPr sz="1100"/>
            </a:p>
            <a:p>
              <a:pPr indent="0" lvl="0" marL="0" marR="0" rtl="0" algn="l">
                <a:spcBef>
                  <a:spcPts val="0"/>
                </a:spcBef>
                <a:spcAft>
                  <a:spcPts val="0"/>
                </a:spcAft>
                <a:buNone/>
              </a:pPr>
              <a:r>
                <a:rPr lang="en-US" sz="1400">
                  <a:solidFill>
                    <a:schemeClr val="lt1"/>
                  </a:solidFill>
                  <a:latin typeface="Arial"/>
                  <a:ea typeface="Arial"/>
                  <a:cs typeface="Arial"/>
                  <a:sym typeface="Arial"/>
                </a:rPr>
                <a:t>code</a:t>
              </a:r>
              <a:endParaRPr sz="1100"/>
            </a:p>
          </p:txBody>
        </p:sp>
        <p:sp>
          <p:nvSpPr>
            <p:cNvPr id="10656" name="Google Shape;10656;p96"/>
            <p:cNvSpPr txBox="1"/>
            <p:nvPr/>
          </p:nvSpPr>
          <p:spPr>
            <a:xfrm>
              <a:off x="8028975" y="4284300"/>
              <a:ext cx="888900" cy="66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Time</a:t>
              </a:r>
              <a:endParaRPr sz="1100"/>
            </a:p>
            <a:p>
              <a:pPr indent="0" lvl="0" marL="0" marR="0" rtl="0" algn="l">
                <a:spcBef>
                  <a:spcPts val="0"/>
                </a:spcBef>
                <a:spcAft>
                  <a:spcPts val="0"/>
                </a:spcAft>
                <a:buNone/>
              </a:pPr>
              <a:r>
                <a:rPr lang="en-US" sz="1400">
                  <a:solidFill>
                    <a:schemeClr val="lt1"/>
                  </a:solidFill>
                  <a:latin typeface="Arial"/>
                  <a:ea typeface="Arial"/>
                  <a:cs typeface="Arial"/>
                  <a:sym typeface="Arial"/>
                </a:rPr>
                <a:t>stamp</a:t>
              </a:r>
              <a:endParaRPr sz="1100"/>
            </a:p>
          </p:txBody>
        </p:sp>
        <p:sp>
          <p:nvSpPr>
            <p:cNvPr id="10657" name="Google Shape;10657;p96"/>
            <p:cNvSpPr txBox="1"/>
            <p:nvPr/>
          </p:nvSpPr>
          <p:spPr>
            <a:xfrm>
              <a:off x="8874300" y="4408125"/>
              <a:ext cx="794400" cy="66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Name</a:t>
              </a:r>
              <a:endParaRPr sz="1100"/>
            </a:p>
          </p:txBody>
        </p:sp>
        <p:sp>
          <p:nvSpPr>
            <p:cNvPr id="10658" name="Google Shape;10658;p96"/>
            <p:cNvSpPr txBox="1"/>
            <p:nvPr/>
          </p:nvSpPr>
          <p:spPr>
            <a:xfrm>
              <a:off x="9522000" y="4417650"/>
              <a:ext cx="794400" cy="379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Value</a:t>
              </a:r>
              <a:endParaRPr sz="1100"/>
            </a:p>
          </p:txBody>
        </p:sp>
        <p:cxnSp>
          <p:nvCxnSpPr>
            <p:cNvPr id="10659" name="Google Shape;10659;p96"/>
            <p:cNvCxnSpPr/>
            <p:nvPr/>
          </p:nvCxnSpPr>
          <p:spPr>
            <a:xfrm>
              <a:off x="4710158" y="3840430"/>
              <a:ext cx="4170363" cy="0"/>
            </a:xfrm>
            <a:prstGeom prst="straightConnector1">
              <a:avLst/>
            </a:prstGeom>
            <a:solidFill>
              <a:schemeClr val="accent1"/>
            </a:solidFill>
            <a:ln cap="flat" cmpd="sng" w="31750">
              <a:solidFill>
                <a:srgbClr val="CC0000"/>
              </a:solidFill>
              <a:prstDash val="solid"/>
              <a:round/>
              <a:headEnd len="med" w="med" type="triangle"/>
              <a:tailEnd len="med" w="med" type="triangle"/>
            </a:ln>
          </p:spPr>
        </p:cxnSp>
        <p:cxnSp>
          <p:nvCxnSpPr>
            <p:cNvPr id="10660" name="Google Shape;10660;p96"/>
            <p:cNvCxnSpPr/>
            <p:nvPr/>
          </p:nvCxnSpPr>
          <p:spPr>
            <a:xfrm>
              <a:off x="8890046" y="3837255"/>
              <a:ext cx="1817687" cy="0"/>
            </a:xfrm>
            <a:prstGeom prst="straightConnector1">
              <a:avLst/>
            </a:prstGeom>
            <a:solidFill>
              <a:schemeClr val="accent1"/>
            </a:solidFill>
            <a:ln cap="flat" cmpd="sng" w="31750">
              <a:solidFill>
                <a:srgbClr val="CC0000"/>
              </a:solidFill>
              <a:prstDash val="solid"/>
              <a:round/>
              <a:headEnd len="med" w="med" type="triangle"/>
              <a:tailEnd len="med" w="med" type="triangle"/>
            </a:ln>
          </p:spPr>
        </p:cxnSp>
        <p:sp>
          <p:nvSpPr>
            <p:cNvPr id="10661" name="Google Shape;10661;p96"/>
            <p:cNvSpPr txBox="1"/>
            <p:nvPr/>
          </p:nvSpPr>
          <p:spPr>
            <a:xfrm>
              <a:off x="6119858" y="3648342"/>
              <a:ext cx="1433400" cy="6669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Trap header</a:t>
              </a:r>
              <a:endParaRPr sz="1100"/>
            </a:p>
          </p:txBody>
        </p:sp>
        <p:sp>
          <p:nvSpPr>
            <p:cNvPr id="10662" name="Google Shape;10662;p96"/>
            <p:cNvSpPr txBox="1"/>
            <p:nvPr/>
          </p:nvSpPr>
          <p:spPr>
            <a:xfrm>
              <a:off x="9156746" y="3637230"/>
              <a:ext cx="1087500" cy="6669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Trap info</a:t>
              </a:r>
              <a:endParaRPr sz="1100"/>
            </a:p>
          </p:txBody>
        </p:sp>
        <p:sp>
          <p:nvSpPr>
            <p:cNvPr id="10663" name="Google Shape;10663;p96"/>
            <p:cNvSpPr txBox="1"/>
            <p:nvPr/>
          </p:nvSpPr>
          <p:spPr>
            <a:xfrm>
              <a:off x="1045026" y="4376056"/>
              <a:ext cx="2118600" cy="831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800">
                  <a:solidFill>
                    <a:schemeClr val="dk1"/>
                  </a:solidFill>
                </a:rPr>
                <a:t>Τύπος Μηνύματος</a:t>
              </a:r>
              <a:r>
                <a:rPr lang="en-US" sz="1800">
                  <a:solidFill>
                    <a:schemeClr val="dk1"/>
                  </a:solidFill>
                  <a:latin typeface="Arial"/>
                  <a:ea typeface="Arial"/>
                  <a:cs typeface="Arial"/>
                  <a:sym typeface="Arial"/>
                </a:rPr>
                <a:t> 4</a:t>
              </a:r>
              <a:endParaRPr sz="1100"/>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40"/>
                                        </p:tgtEl>
                                        <p:attrNameLst>
                                          <p:attrName>style.visibility</p:attrName>
                                        </p:attrNameLst>
                                      </p:cBhvr>
                                      <p:to>
                                        <p:strVal val="visible"/>
                                      </p:to>
                                    </p:set>
                                    <p:animEffect filter="fade" transition="in">
                                      <p:cBhvr>
                                        <p:cTn dur="500"/>
                                        <p:tgtEl>
                                          <p:spTgt spid="106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67" name="Shape 10667"/>
        <p:cNvGrpSpPr/>
        <p:nvPr/>
      </p:nvGrpSpPr>
      <p:grpSpPr>
        <a:xfrm>
          <a:off x="0" y="0"/>
          <a:ext cx="0" cy="0"/>
          <a:chOff x="0" y="0"/>
          <a:chExt cx="0" cy="0"/>
        </a:xfrm>
      </p:grpSpPr>
      <p:sp>
        <p:nvSpPr>
          <p:cNvPr id="10668" name="Google Shape;10668;p97"/>
          <p:cNvSpPr txBox="1"/>
          <p:nvPr>
            <p:ph idx="1" type="body"/>
          </p:nvPr>
        </p:nvSpPr>
        <p:spPr>
          <a:xfrm>
            <a:off x="-130743" y="705034"/>
            <a:ext cx="8076300" cy="1231800"/>
          </a:xfrm>
          <a:prstGeom prst="rect">
            <a:avLst/>
          </a:prstGeom>
          <a:noFill/>
          <a:ln>
            <a:noFill/>
          </a:ln>
        </p:spPr>
        <p:txBody>
          <a:bodyPr anchorCtr="0" anchor="t" bIns="34275" lIns="68575" spcFirstLastPara="1" rIns="68575" wrap="square" tIns="34275">
            <a:noAutofit/>
          </a:bodyPr>
          <a:lstStyle/>
          <a:p>
            <a:pPr indent="-152400" lvl="0" marL="266700" rtl="0" algn="l">
              <a:lnSpc>
                <a:spcPct val="80000"/>
              </a:lnSpc>
              <a:spcBef>
                <a:spcPts val="0"/>
              </a:spcBef>
              <a:spcAft>
                <a:spcPts val="0"/>
              </a:spcAft>
              <a:buSzPts val="1800"/>
              <a:buChar char="▪"/>
            </a:pPr>
            <a:r>
              <a:rPr lang="en-US" sz="1800"/>
              <a:t>διαχειριζόμενη συσκευή με λειτουργικά (και μερικά διαμορφωτικά) δεδομένα</a:t>
            </a:r>
            <a:endParaRPr sz="1800"/>
          </a:p>
          <a:p>
            <a:pPr indent="-152400" lvl="0" marL="266700" rtl="0" algn="l">
              <a:lnSpc>
                <a:spcPct val="80000"/>
              </a:lnSpc>
              <a:spcBef>
                <a:spcPts val="800"/>
              </a:spcBef>
              <a:spcAft>
                <a:spcPts val="0"/>
              </a:spcAft>
              <a:buSzPts val="1800"/>
              <a:buChar char="▪"/>
            </a:pPr>
            <a:r>
              <a:rPr lang="en-US" sz="1800"/>
              <a:t>μαζεμένα σε μια συσκευή </a:t>
            </a:r>
            <a:r>
              <a:rPr lang="en-US" sz="1800">
                <a:solidFill>
                  <a:srgbClr val="C00000"/>
                </a:solidFill>
              </a:rPr>
              <a:t>MIB module</a:t>
            </a:r>
            <a:endParaRPr sz="1800"/>
          </a:p>
          <a:p>
            <a:pPr indent="-177800" lvl="1" marL="520700" rtl="0" algn="l">
              <a:lnSpc>
                <a:spcPct val="80000"/>
              </a:lnSpc>
              <a:spcBef>
                <a:spcPts val="400"/>
              </a:spcBef>
              <a:spcAft>
                <a:spcPts val="0"/>
              </a:spcAft>
              <a:buSzPts val="1800"/>
              <a:buChar char="•"/>
            </a:pPr>
            <a:r>
              <a:rPr lang="en-US"/>
              <a:t>400 MIB modules είναι ορισμένες σε RFC; πολλά περισσότερα για συγκεκριμένους προμηθευτές MIBs</a:t>
            </a:r>
            <a:endParaRPr/>
          </a:p>
          <a:p>
            <a:pPr indent="-63500" lvl="1" marL="520700" rtl="0" algn="l">
              <a:lnSpc>
                <a:spcPct val="80000"/>
              </a:lnSpc>
              <a:spcBef>
                <a:spcPts val="400"/>
              </a:spcBef>
              <a:spcAft>
                <a:spcPts val="0"/>
              </a:spcAft>
              <a:buSzPts val="1000"/>
              <a:buNone/>
            </a:pPr>
            <a:r>
              <a:t/>
            </a:r>
            <a:endParaRPr/>
          </a:p>
          <a:p>
            <a:pPr indent="-63500" lvl="1" marL="520700" rtl="0" algn="l">
              <a:lnSpc>
                <a:spcPct val="80000"/>
              </a:lnSpc>
              <a:spcBef>
                <a:spcPts val="400"/>
              </a:spcBef>
              <a:spcAft>
                <a:spcPts val="0"/>
              </a:spcAft>
              <a:buSzPts val="1000"/>
              <a:buNone/>
            </a:pPr>
            <a:r>
              <a:t/>
            </a:r>
            <a:endParaRPr>
              <a:solidFill>
                <a:srgbClr val="C00000"/>
              </a:solidFill>
            </a:endParaRPr>
          </a:p>
          <a:p>
            <a:pPr indent="-38100" lvl="0" marL="266700" rtl="0" algn="l">
              <a:lnSpc>
                <a:spcPct val="70000"/>
              </a:lnSpc>
              <a:spcBef>
                <a:spcPts val="800"/>
              </a:spcBef>
              <a:spcAft>
                <a:spcPts val="0"/>
              </a:spcAft>
              <a:buSzPts val="1200"/>
              <a:buNone/>
            </a:pPr>
            <a:r>
              <a:t/>
            </a:r>
            <a:endParaRPr sz="1800"/>
          </a:p>
        </p:txBody>
      </p:sp>
      <p:sp>
        <p:nvSpPr>
          <p:cNvPr id="10669" name="Google Shape;10669;p97"/>
          <p:cNvSpPr txBox="1"/>
          <p:nvPr>
            <p:ph type="title"/>
          </p:nvPr>
        </p:nvSpPr>
        <p:spPr>
          <a:xfrm>
            <a:off x="-45425" y="110275"/>
            <a:ext cx="8560800" cy="6711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00A3"/>
              </a:buClr>
              <a:buSzPts val="3300"/>
              <a:buFont typeface="Arial"/>
              <a:buNone/>
            </a:pPr>
            <a:r>
              <a:rPr lang="en-US" sz="3000"/>
              <a:t>SNMP: Βάση Πληροφοριών Διαχείρισης (MIB)</a:t>
            </a:r>
            <a:endParaRPr sz="3000"/>
          </a:p>
        </p:txBody>
      </p:sp>
      <p:sp>
        <p:nvSpPr>
          <p:cNvPr id="10670" name="Google Shape;10670;p97"/>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grpSp>
        <p:nvGrpSpPr>
          <p:cNvPr id="10671" name="Google Shape;10671;p97"/>
          <p:cNvGrpSpPr/>
          <p:nvPr/>
        </p:nvGrpSpPr>
        <p:grpSpPr>
          <a:xfrm>
            <a:off x="749700" y="2654306"/>
            <a:ext cx="7844625" cy="2467800"/>
            <a:chOff x="874884" y="1249497"/>
            <a:chExt cx="10459500" cy="3290400"/>
          </a:xfrm>
        </p:grpSpPr>
        <p:sp>
          <p:nvSpPr>
            <p:cNvPr id="10672" name="Google Shape;10672;p97"/>
            <p:cNvSpPr/>
            <p:nvPr/>
          </p:nvSpPr>
          <p:spPr>
            <a:xfrm>
              <a:off x="874884" y="1249497"/>
              <a:ext cx="10354200" cy="3170700"/>
            </a:xfrm>
            <a:prstGeom prst="rect">
              <a:avLst/>
            </a:prstGeom>
            <a:solidFill>
              <a:srgbClr val="F2F2F2"/>
            </a:solidFill>
            <a:ln cap="flat" cmpd="sng" w="12700">
              <a:solidFill>
                <a:srgbClr val="A5A5A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673" name="Google Shape;10673;p97"/>
            <p:cNvSpPr txBox="1"/>
            <p:nvPr/>
          </p:nvSpPr>
          <p:spPr>
            <a:xfrm>
              <a:off x="980184" y="1249497"/>
              <a:ext cx="10354200" cy="3290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US" sz="1500">
                  <a:solidFill>
                    <a:srgbClr val="0000A8"/>
                  </a:solidFill>
                  <a:latin typeface="Arial"/>
                  <a:ea typeface="Arial"/>
                  <a:cs typeface="Arial"/>
                  <a:sym typeface="Arial"/>
                </a:rPr>
                <a:t>Object ID           Name                      Type                  Comments</a:t>
              </a:r>
              <a:endParaRPr sz="1100"/>
            </a:p>
            <a:p>
              <a:pPr indent="0" lvl="0" marL="0" marR="0" rtl="0" algn="l">
                <a:spcBef>
                  <a:spcPts val="500"/>
                </a:spcBef>
                <a:spcAft>
                  <a:spcPts val="0"/>
                </a:spcAft>
                <a:buNone/>
              </a:pPr>
              <a:r>
                <a:rPr lang="en-US" sz="1400">
                  <a:solidFill>
                    <a:schemeClr val="dk1"/>
                  </a:solidFill>
                  <a:latin typeface="Arial"/>
                  <a:ea typeface="Arial"/>
                  <a:cs typeface="Arial"/>
                  <a:sym typeface="Arial"/>
                </a:rPr>
                <a:t>1.3.6.1.2.1.7.1     UDPInDatagrams     32-bit counter     συνολικός αριθμός δεδομενογραμ</a:t>
              </a:r>
              <a:r>
                <a:rPr lang="en-US" sz="1400">
                  <a:solidFill>
                    <a:schemeClr val="dk1"/>
                  </a:solidFill>
                </a:rPr>
                <a:t>μάτων που παραδόθηκαν</a:t>
              </a:r>
              <a:r>
                <a:rPr lang="en-US" sz="1400">
                  <a:solidFill>
                    <a:schemeClr val="dk1"/>
                  </a:solidFill>
                  <a:latin typeface="Arial"/>
                  <a:ea typeface="Arial"/>
                  <a:cs typeface="Arial"/>
                  <a:sym typeface="Arial"/>
                </a:rPr>
                <a:t> </a:t>
              </a:r>
              <a:endParaRPr sz="1100"/>
            </a:p>
            <a:p>
              <a:pPr indent="0" lvl="0" marL="0" marR="0" rtl="0" algn="l">
                <a:spcBef>
                  <a:spcPts val="500"/>
                </a:spcBef>
                <a:spcAft>
                  <a:spcPts val="0"/>
                </a:spcAft>
                <a:buNone/>
              </a:pPr>
              <a:r>
                <a:rPr lang="en-US" sz="1400">
                  <a:solidFill>
                    <a:schemeClr val="dk1"/>
                  </a:solidFill>
                  <a:latin typeface="Arial"/>
                  <a:ea typeface="Arial"/>
                  <a:cs typeface="Arial"/>
                  <a:sym typeface="Arial"/>
                </a:rPr>
                <a:t>1.3.6.1.2.1.7.2    UDPNoPorts              32-bit counter     αριθμός μη παραδομένων δεδομενογραμμάτων (</a:t>
              </a:r>
              <a:r>
                <a:rPr lang="en-US" sz="1400">
                  <a:solidFill>
                    <a:schemeClr val="dk1"/>
                  </a:solidFill>
                </a:rPr>
                <a:t>χωρίς εφαρμογή στην θύρα)</a:t>
              </a:r>
              <a:endParaRPr sz="1100"/>
            </a:p>
            <a:p>
              <a:pPr indent="0" lvl="0" marL="0" marR="0" rtl="0" algn="l">
                <a:spcBef>
                  <a:spcPts val="500"/>
                </a:spcBef>
                <a:spcAft>
                  <a:spcPts val="0"/>
                </a:spcAft>
                <a:buNone/>
              </a:pPr>
              <a:r>
                <a:rPr lang="en-US" sz="1400">
                  <a:solidFill>
                    <a:schemeClr val="dk1"/>
                  </a:solidFill>
                  <a:latin typeface="Arial"/>
                  <a:ea typeface="Arial"/>
                  <a:cs typeface="Arial"/>
                  <a:sym typeface="Arial"/>
                </a:rPr>
                <a:t>1.3.6.1.2.1.7.3    UDInErrors                 32-bit counter     </a:t>
              </a:r>
              <a:r>
                <a:rPr lang="en-US" sz="1000">
                  <a:solidFill>
                    <a:schemeClr val="dk1"/>
                  </a:solidFill>
                  <a:latin typeface="Arial"/>
                  <a:ea typeface="Arial"/>
                  <a:cs typeface="Arial"/>
                  <a:sym typeface="Arial"/>
                </a:rPr>
                <a:t>αριθμός μη </a:t>
              </a:r>
              <a:r>
                <a:rPr lang="en-US" sz="1000">
                  <a:solidFill>
                    <a:schemeClr val="dk1"/>
                  </a:solidFill>
                </a:rPr>
                <a:t>παραδομενων</a:t>
              </a:r>
              <a:r>
                <a:rPr lang="en-US" sz="1000">
                  <a:solidFill>
                    <a:schemeClr val="dk1"/>
                  </a:solidFill>
                </a:rPr>
                <a:t> δεδομενογραμμάτων (κάθε άλλος λόγος)</a:t>
              </a:r>
              <a:endParaRPr sz="1000"/>
            </a:p>
            <a:p>
              <a:pPr indent="0" lvl="0" marL="0" marR="0" rtl="0" algn="l">
                <a:spcBef>
                  <a:spcPts val="500"/>
                </a:spcBef>
                <a:spcAft>
                  <a:spcPts val="0"/>
                </a:spcAft>
                <a:buNone/>
              </a:pPr>
              <a:r>
                <a:rPr lang="en-US" sz="1400">
                  <a:solidFill>
                    <a:schemeClr val="dk1"/>
                  </a:solidFill>
                  <a:latin typeface="Arial"/>
                  <a:ea typeface="Arial"/>
                  <a:cs typeface="Arial"/>
                  <a:sym typeface="Arial"/>
                </a:rPr>
                <a:t>1.3.6.1.2.1.7.4    UDPOutDatagrams   32-bit counter    </a:t>
              </a:r>
              <a:r>
                <a:rPr lang="en-US" sz="1000">
                  <a:solidFill>
                    <a:schemeClr val="dk1"/>
                  </a:solidFill>
                </a:rPr>
                <a:t>συνολικός αριθμός παρεδομένων δεδομενογραμμάτων</a:t>
              </a:r>
              <a:endParaRPr sz="700"/>
            </a:p>
            <a:p>
              <a:pPr indent="0" lvl="0" marL="0" marR="0" rtl="0" algn="l">
                <a:spcBef>
                  <a:spcPts val="500"/>
                </a:spcBef>
                <a:spcAft>
                  <a:spcPts val="0"/>
                </a:spcAft>
                <a:buNone/>
              </a:pPr>
              <a:r>
                <a:rPr lang="en-US" sz="1400">
                  <a:solidFill>
                    <a:schemeClr val="dk1"/>
                  </a:solidFill>
                  <a:latin typeface="Arial"/>
                  <a:ea typeface="Arial"/>
                  <a:cs typeface="Arial"/>
                  <a:sym typeface="Arial"/>
                </a:rPr>
                <a:t>1.3.6.1.2.1.7.5    udpTable	              SEQUENCE         </a:t>
              </a:r>
              <a:r>
                <a:rPr lang="en-US" sz="1200">
                  <a:solidFill>
                    <a:schemeClr val="dk1"/>
                  </a:solidFill>
                  <a:latin typeface="Arial"/>
                  <a:ea typeface="Arial"/>
                  <a:cs typeface="Arial"/>
                  <a:sym typeface="Arial"/>
                </a:rPr>
                <a:t>μια είσοδος για κάθε θύρα που χρησιμοποιείται αυτήν την στιγμή</a:t>
              </a:r>
              <a:endParaRPr sz="900"/>
            </a:p>
          </p:txBody>
        </p:sp>
      </p:grpSp>
      <p:grpSp>
        <p:nvGrpSpPr>
          <p:cNvPr id="10674" name="Google Shape;10674;p97"/>
          <p:cNvGrpSpPr/>
          <p:nvPr/>
        </p:nvGrpSpPr>
        <p:grpSpPr>
          <a:xfrm>
            <a:off x="7641092" y="1095445"/>
            <a:ext cx="1211283" cy="828304"/>
            <a:chOff x="6599795" y="1917794"/>
            <a:chExt cx="1615044" cy="1104405"/>
          </a:xfrm>
        </p:grpSpPr>
        <p:sp>
          <p:nvSpPr>
            <p:cNvPr id="10675" name="Google Shape;10675;p97"/>
            <p:cNvSpPr/>
            <p:nvPr/>
          </p:nvSpPr>
          <p:spPr>
            <a:xfrm>
              <a:off x="6599795" y="2131549"/>
              <a:ext cx="1615044" cy="890650"/>
            </a:xfrm>
            <a:custGeom>
              <a:rect b="b" l="l" r="r" t="t"/>
              <a:pathLst>
                <a:path extrusionOk="0" h="890650" w="1615044">
                  <a:moveTo>
                    <a:pt x="0" y="641268"/>
                  </a:moveTo>
                  <a:cubicBezTo>
                    <a:pt x="320633" y="380011"/>
                    <a:pt x="308759" y="285008"/>
                    <a:pt x="285007" y="0"/>
                  </a:cubicBezTo>
                  <a:lnTo>
                    <a:pt x="1615044" y="83128"/>
                  </a:lnTo>
                  <a:cubicBezTo>
                    <a:pt x="823355" y="399803"/>
                    <a:pt x="625433" y="502723"/>
                    <a:pt x="166254" y="890650"/>
                  </a:cubicBezTo>
                  <a:lnTo>
                    <a:pt x="0" y="641268"/>
                  </a:lnTo>
                  <a:close/>
                </a:path>
              </a:pathLst>
            </a:custGeom>
            <a:gradFill>
              <a:gsLst>
                <a:gs pos="0">
                  <a:srgbClr val="FFFFFF">
                    <a:alpha val="71764"/>
                  </a:srgbClr>
                </a:gs>
                <a:gs pos="99000">
                  <a:srgbClr val="F2F2F2"/>
                </a:gs>
                <a:gs pos="100000">
                  <a:srgbClr val="F2F2F2"/>
                </a:gs>
              </a:gsLst>
              <a:lin ang="16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676" name="Google Shape;10676;p97"/>
            <p:cNvSpPr/>
            <p:nvPr/>
          </p:nvSpPr>
          <p:spPr>
            <a:xfrm>
              <a:off x="6893234" y="1917794"/>
              <a:ext cx="1293812" cy="545006"/>
            </a:xfrm>
            <a:prstGeom prst="ellipse">
              <a:avLst/>
            </a:prstGeom>
            <a:solidFill>
              <a:srgbClr val="F2F2F2"/>
            </a:solidFill>
            <a:ln cap="flat" cmpd="sng" w="1905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677" name="Google Shape;10677;p97"/>
            <p:cNvSpPr txBox="1"/>
            <p:nvPr/>
          </p:nvSpPr>
          <p:spPr>
            <a:xfrm>
              <a:off x="6925806" y="2038767"/>
              <a:ext cx="749400" cy="31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agent</a:t>
              </a:r>
              <a:endParaRPr sz="1100"/>
            </a:p>
          </p:txBody>
        </p:sp>
        <p:grpSp>
          <p:nvGrpSpPr>
            <p:cNvPr id="10678" name="Google Shape;10678;p97"/>
            <p:cNvGrpSpPr/>
            <p:nvPr/>
          </p:nvGrpSpPr>
          <p:grpSpPr>
            <a:xfrm>
              <a:off x="7524642" y="2012797"/>
              <a:ext cx="662400" cy="344384"/>
              <a:chOff x="7290021" y="1864426"/>
              <a:chExt cx="662400" cy="344384"/>
            </a:xfrm>
          </p:grpSpPr>
          <p:sp>
            <p:nvSpPr>
              <p:cNvPr id="10679" name="Google Shape;10679;p97"/>
              <p:cNvSpPr/>
              <p:nvPr/>
            </p:nvSpPr>
            <p:spPr>
              <a:xfrm>
                <a:off x="7338951" y="1864426"/>
                <a:ext cx="427511" cy="344384"/>
              </a:xfrm>
              <a:prstGeom prst="can">
                <a:avLst>
                  <a:gd fmla="val 25000" name="adj"/>
                </a:avLst>
              </a:prstGeom>
              <a:solidFill>
                <a:srgbClr val="D8E2F3"/>
              </a:solidFill>
              <a:ln cap="flat" cmpd="sng" w="12700">
                <a:solidFill>
                  <a:srgbClr val="AEABA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680" name="Google Shape;10680;p97"/>
              <p:cNvSpPr txBox="1"/>
              <p:nvPr/>
            </p:nvSpPr>
            <p:spPr>
              <a:xfrm>
                <a:off x="7290021" y="1889529"/>
                <a:ext cx="662400" cy="31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A8"/>
                  </a:buClr>
                  <a:buSzPts val="1100"/>
                  <a:buFont typeface="Arial"/>
                  <a:buNone/>
                </a:pPr>
                <a:r>
                  <a:rPr b="0" i="0" lang="en-US" sz="1100" u="none" cap="none" strike="noStrike">
                    <a:solidFill>
                      <a:srgbClr val="0000A8"/>
                    </a:solidFill>
                    <a:latin typeface="Arial"/>
                    <a:ea typeface="Arial"/>
                    <a:cs typeface="Arial"/>
                    <a:sym typeface="Arial"/>
                  </a:rPr>
                  <a:t>data</a:t>
                </a:r>
                <a:endParaRPr sz="1100"/>
              </a:p>
            </p:txBody>
          </p:sp>
        </p:grpSp>
      </p:grpSp>
      <p:sp>
        <p:nvSpPr>
          <p:cNvPr id="10681" name="Google Shape;10681;p97"/>
          <p:cNvSpPr txBox="1"/>
          <p:nvPr/>
        </p:nvSpPr>
        <p:spPr>
          <a:xfrm>
            <a:off x="-130755" y="1954557"/>
            <a:ext cx="8076300" cy="753900"/>
          </a:xfrm>
          <a:prstGeom prst="rect">
            <a:avLst/>
          </a:prstGeom>
          <a:noFill/>
          <a:ln>
            <a:noFill/>
          </a:ln>
        </p:spPr>
        <p:txBody>
          <a:bodyPr anchorCtr="0" anchor="t" bIns="34275" lIns="68575" spcFirstLastPara="1" rIns="68575" wrap="square" tIns="34275">
            <a:normAutofit/>
          </a:bodyPr>
          <a:lstStyle/>
          <a:p>
            <a:pPr indent="-152400" lvl="0" marL="266700" marR="0" rtl="0" algn="l">
              <a:lnSpc>
                <a:spcPct val="90000"/>
              </a:lnSpc>
              <a:spcBef>
                <a:spcPts val="0"/>
              </a:spcBef>
              <a:spcAft>
                <a:spcPts val="0"/>
              </a:spcAft>
              <a:buClr>
                <a:srgbClr val="0000A3"/>
              </a:buClr>
              <a:buSzPts val="1800"/>
              <a:buFont typeface="Noto Sans Symbols"/>
              <a:buChar char="▪"/>
            </a:pPr>
            <a:r>
              <a:rPr lang="en-US" sz="1800">
                <a:solidFill>
                  <a:srgbClr val="C00000"/>
                </a:solidFill>
                <a:latin typeface="Arial"/>
                <a:ea typeface="Arial"/>
                <a:cs typeface="Arial"/>
                <a:sym typeface="Arial"/>
              </a:rPr>
              <a:t>Structure of Management Information (SMI): </a:t>
            </a:r>
            <a:r>
              <a:rPr lang="en-US" sz="1800">
                <a:solidFill>
                  <a:schemeClr val="dk1"/>
                </a:solidFill>
              </a:rPr>
              <a:t>γλώσσα ορισμού δεδομένων</a:t>
            </a:r>
            <a:endParaRPr sz="1800"/>
          </a:p>
          <a:p>
            <a:pPr indent="-152400" lvl="0" marL="266700" marR="0" rtl="0" algn="l">
              <a:lnSpc>
                <a:spcPct val="90000"/>
              </a:lnSpc>
              <a:spcBef>
                <a:spcPts val="800"/>
              </a:spcBef>
              <a:spcAft>
                <a:spcPts val="0"/>
              </a:spcAft>
              <a:buClr>
                <a:srgbClr val="0000A3"/>
              </a:buClr>
              <a:buSzPts val="1800"/>
              <a:buFont typeface="Noto Sans Symbols"/>
              <a:buChar char="▪"/>
            </a:pPr>
            <a:r>
              <a:rPr lang="en-US" sz="1800">
                <a:solidFill>
                  <a:schemeClr val="dk1"/>
                </a:solidFill>
              </a:rPr>
              <a:t>παράδειγμα </a:t>
            </a:r>
            <a:r>
              <a:rPr lang="en-US" sz="1800">
                <a:solidFill>
                  <a:schemeClr val="dk1"/>
                </a:solidFill>
                <a:latin typeface="Arial"/>
                <a:ea typeface="Arial"/>
                <a:cs typeface="Arial"/>
                <a:sym typeface="Arial"/>
              </a:rPr>
              <a:t>MIB </a:t>
            </a:r>
            <a:r>
              <a:rPr lang="en-US" sz="1800">
                <a:solidFill>
                  <a:schemeClr val="dk1"/>
                </a:solidFill>
              </a:rPr>
              <a:t>μεταβλητών για</a:t>
            </a:r>
            <a:r>
              <a:rPr lang="en-US" sz="1800">
                <a:solidFill>
                  <a:schemeClr val="dk1"/>
                </a:solidFill>
                <a:latin typeface="Arial"/>
                <a:ea typeface="Arial"/>
                <a:cs typeface="Arial"/>
                <a:sym typeface="Arial"/>
              </a:rPr>
              <a:t> UDP </a:t>
            </a:r>
            <a:r>
              <a:rPr lang="en-US" sz="1800">
                <a:solidFill>
                  <a:schemeClr val="dk1"/>
                </a:solidFill>
              </a:rPr>
              <a:t>πρωτόκολλο</a:t>
            </a:r>
            <a:r>
              <a:rPr lang="en-US" sz="1800">
                <a:solidFill>
                  <a:schemeClr val="dk1"/>
                </a:solidFill>
                <a:latin typeface="Arial"/>
                <a:ea typeface="Arial"/>
                <a:cs typeface="Arial"/>
                <a:sym typeface="Arial"/>
              </a:rPr>
              <a:t>:</a:t>
            </a:r>
            <a:endParaRPr sz="1800"/>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81">
                                            <p:txEl>
                                              <p:pRg end="0" st="0"/>
                                            </p:txEl>
                                          </p:spTgt>
                                        </p:tgtEl>
                                        <p:attrNameLst>
                                          <p:attrName>style.visibility</p:attrName>
                                        </p:attrNameLst>
                                      </p:cBhvr>
                                      <p:to>
                                        <p:strVal val="visible"/>
                                      </p:to>
                                    </p:set>
                                    <p:animEffect filter="fade" transition="in">
                                      <p:cBhvr>
                                        <p:cTn dur="500"/>
                                        <p:tgtEl>
                                          <p:spTgt spid="1068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81">
                                            <p:txEl>
                                              <p:pRg end="1" st="1"/>
                                            </p:txEl>
                                          </p:spTgt>
                                        </p:tgtEl>
                                        <p:attrNameLst>
                                          <p:attrName>style.visibility</p:attrName>
                                        </p:attrNameLst>
                                      </p:cBhvr>
                                      <p:to>
                                        <p:strVal val="visible"/>
                                      </p:to>
                                    </p:set>
                                    <p:animEffect filter="fade" transition="in">
                                      <p:cBhvr>
                                        <p:cTn dur="500"/>
                                        <p:tgtEl>
                                          <p:spTgt spid="10681">
                                            <p:txEl>
                                              <p:pRg end="1" st="1"/>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671"/>
                                        </p:tgtEl>
                                        <p:attrNameLst>
                                          <p:attrName>style.visibility</p:attrName>
                                        </p:attrNameLst>
                                      </p:cBhvr>
                                      <p:to>
                                        <p:strVal val="visible"/>
                                      </p:to>
                                    </p:set>
                                    <p:animEffect filter="fade" transition="in">
                                      <p:cBhvr>
                                        <p:cTn dur="500"/>
                                        <p:tgtEl>
                                          <p:spTgt spid="106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85" name="Shape 10685"/>
        <p:cNvGrpSpPr/>
        <p:nvPr/>
      </p:nvGrpSpPr>
      <p:grpSpPr>
        <a:xfrm>
          <a:off x="0" y="0"/>
          <a:ext cx="0" cy="0"/>
          <a:chOff x="0" y="0"/>
          <a:chExt cx="0" cy="0"/>
        </a:xfrm>
      </p:grpSpPr>
      <p:sp>
        <p:nvSpPr>
          <p:cNvPr id="10686" name="Google Shape;10686;p98"/>
          <p:cNvSpPr txBox="1"/>
          <p:nvPr>
            <p:ph idx="1" type="body"/>
          </p:nvPr>
        </p:nvSpPr>
        <p:spPr>
          <a:xfrm>
            <a:off x="-9526" y="1112911"/>
            <a:ext cx="8076300" cy="3559500"/>
          </a:xfrm>
          <a:prstGeom prst="rect">
            <a:avLst/>
          </a:prstGeom>
          <a:noFill/>
          <a:ln>
            <a:noFill/>
          </a:ln>
        </p:spPr>
        <p:txBody>
          <a:bodyPr anchorCtr="0" anchor="t" bIns="34275" lIns="68575" spcFirstLastPara="1" rIns="68575" wrap="square" tIns="34275">
            <a:noAutofit/>
          </a:bodyPr>
          <a:lstStyle/>
          <a:p>
            <a:pPr indent="-177800" lvl="0" marL="266700" rtl="0" algn="l">
              <a:lnSpc>
                <a:spcPct val="90000"/>
              </a:lnSpc>
              <a:spcBef>
                <a:spcPts val="0"/>
              </a:spcBef>
              <a:spcAft>
                <a:spcPts val="0"/>
              </a:spcAft>
              <a:buSzPts val="1800"/>
              <a:buChar char="▪"/>
            </a:pPr>
            <a:r>
              <a:rPr lang="en-US" sz="1800">
                <a:solidFill>
                  <a:srgbClr val="C00000"/>
                </a:solidFill>
              </a:rPr>
              <a:t>στόχος</a:t>
            </a:r>
            <a:r>
              <a:rPr lang="en-US" sz="1800">
                <a:solidFill>
                  <a:srgbClr val="C00000"/>
                </a:solidFill>
              </a:rPr>
              <a:t>: </a:t>
            </a:r>
            <a:r>
              <a:rPr lang="en-US" sz="1800"/>
              <a:t>ενεργή διαχείριση/</a:t>
            </a:r>
            <a:r>
              <a:rPr lang="en-US" sz="1800">
                <a:solidFill>
                  <a:srgbClr val="0000A8"/>
                </a:solidFill>
              </a:rPr>
              <a:t>διαμόρφωση</a:t>
            </a:r>
            <a:r>
              <a:rPr lang="en-US" sz="1800"/>
              <a:t> συσκευών σε όλο το δίκτυο</a:t>
            </a:r>
            <a:endParaRPr sz="1800"/>
          </a:p>
          <a:p>
            <a:pPr indent="-190500" lvl="0" marL="266700" rtl="0" algn="l">
              <a:lnSpc>
                <a:spcPct val="90000"/>
              </a:lnSpc>
              <a:spcBef>
                <a:spcPts val="800"/>
              </a:spcBef>
              <a:spcAft>
                <a:spcPts val="0"/>
              </a:spcAft>
              <a:buSzPts val="1800"/>
              <a:buChar char="▪"/>
            </a:pPr>
            <a:r>
              <a:rPr lang="en-US" sz="1800"/>
              <a:t>λειτουργεί ανάμεσα σε εξυπηρέτη διαχείρισης και διαχειριζόμενων συσκευών δικτύου</a:t>
            </a:r>
            <a:endParaRPr sz="1800"/>
          </a:p>
          <a:p>
            <a:pPr indent="-152400" lvl="1" marL="520700" rtl="0" algn="l">
              <a:lnSpc>
                <a:spcPct val="90000"/>
              </a:lnSpc>
              <a:spcBef>
                <a:spcPts val="400"/>
              </a:spcBef>
              <a:spcAft>
                <a:spcPts val="0"/>
              </a:spcAft>
              <a:buSzPts val="1800"/>
              <a:buChar char="•"/>
            </a:pPr>
            <a:r>
              <a:rPr lang="en-US"/>
              <a:t>ενέργειες</a:t>
            </a:r>
            <a:r>
              <a:rPr lang="en-US"/>
              <a:t>: ανάκτηση, θέσιμο, τροποποίηση, ενεργοποίηση διαμορφώσεων</a:t>
            </a:r>
            <a:endParaRPr/>
          </a:p>
          <a:p>
            <a:pPr indent="-152400" lvl="1" marL="520700" rtl="0" algn="l">
              <a:lnSpc>
                <a:spcPct val="90000"/>
              </a:lnSpc>
              <a:spcBef>
                <a:spcPts val="400"/>
              </a:spcBef>
              <a:spcAft>
                <a:spcPts val="0"/>
              </a:spcAft>
              <a:buSzPts val="1800"/>
              <a:buChar char="•"/>
            </a:pPr>
            <a:r>
              <a:rPr lang="en-US">
                <a:solidFill>
                  <a:srgbClr val="0000A8"/>
                </a:solidFill>
              </a:rPr>
              <a:t>ατομική δέσμευση </a:t>
            </a:r>
            <a:r>
              <a:rPr lang="en-US"/>
              <a:t>ενεργειών πάνω σε πολλαπλές συσκευές</a:t>
            </a:r>
            <a:endParaRPr/>
          </a:p>
          <a:p>
            <a:pPr indent="-152400" lvl="1" marL="520700" rtl="0" algn="l">
              <a:lnSpc>
                <a:spcPct val="90000"/>
              </a:lnSpc>
              <a:spcBef>
                <a:spcPts val="400"/>
              </a:spcBef>
              <a:spcAft>
                <a:spcPts val="0"/>
              </a:spcAft>
              <a:buSzPts val="1800"/>
              <a:buChar char="•"/>
            </a:pPr>
            <a:r>
              <a:rPr lang="en-US"/>
              <a:t>query λειτουργικά δεδομένα και στατιστικά</a:t>
            </a:r>
            <a:endParaRPr/>
          </a:p>
          <a:p>
            <a:pPr indent="-152400" lvl="1" marL="520700" rtl="0" algn="l">
              <a:lnSpc>
                <a:spcPct val="90000"/>
              </a:lnSpc>
              <a:spcBef>
                <a:spcPts val="400"/>
              </a:spcBef>
              <a:spcAft>
                <a:spcPts val="0"/>
              </a:spcAft>
              <a:buSzPts val="1800"/>
              <a:buChar char="•"/>
            </a:pPr>
            <a:r>
              <a:rPr lang="en-US"/>
              <a:t>εγγραφή σε ειδοποιήσεις από συσκευές</a:t>
            </a:r>
            <a:endParaRPr/>
          </a:p>
          <a:p>
            <a:pPr indent="-190500" lvl="0" marL="266700" rtl="0" algn="l">
              <a:lnSpc>
                <a:spcPct val="90000"/>
              </a:lnSpc>
              <a:spcBef>
                <a:spcPts val="800"/>
              </a:spcBef>
              <a:spcAft>
                <a:spcPts val="0"/>
              </a:spcAft>
              <a:buSzPts val="1800"/>
              <a:buChar char="▪"/>
            </a:pPr>
            <a:r>
              <a:rPr lang="en-US" sz="1800"/>
              <a:t>απομακρυσμένη κλήση διαδικασίας (RPC) παράδειγμα</a:t>
            </a:r>
            <a:endParaRPr sz="1800"/>
          </a:p>
          <a:p>
            <a:pPr indent="-177800" lvl="1" marL="520700" rtl="0" algn="l">
              <a:lnSpc>
                <a:spcPct val="90000"/>
              </a:lnSpc>
              <a:spcBef>
                <a:spcPts val="400"/>
              </a:spcBef>
              <a:spcAft>
                <a:spcPts val="0"/>
              </a:spcAft>
              <a:buSzPts val="1800"/>
              <a:buChar char="•"/>
            </a:pPr>
            <a:r>
              <a:rPr lang="en-US"/>
              <a:t>NETCONF πρωτόκολλο στέλνει μηνύματα κρυπτογραφημένα σε XML</a:t>
            </a:r>
            <a:endParaRPr/>
          </a:p>
          <a:p>
            <a:pPr indent="-177800" lvl="1" marL="520700" rtl="0" algn="l">
              <a:lnSpc>
                <a:spcPct val="90000"/>
              </a:lnSpc>
              <a:spcBef>
                <a:spcPts val="400"/>
              </a:spcBef>
              <a:spcAft>
                <a:spcPts val="0"/>
              </a:spcAft>
              <a:buSzPts val="1800"/>
              <a:buChar char="•"/>
            </a:pPr>
            <a:r>
              <a:rPr lang="en-US"/>
              <a:t>ανταλλαγή πάνω σε ασφαλισμένο, αξιόπιστο πρωτόκολλο μεταφοράς(π.χ., TLS)</a:t>
            </a:r>
            <a:endParaRPr/>
          </a:p>
          <a:p>
            <a:pPr indent="-63500" lvl="1" marL="520700" rtl="0" algn="l">
              <a:lnSpc>
                <a:spcPct val="100000"/>
              </a:lnSpc>
              <a:spcBef>
                <a:spcPts val="400"/>
              </a:spcBef>
              <a:spcAft>
                <a:spcPts val="0"/>
              </a:spcAft>
              <a:buSzPts val="1800"/>
              <a:buNone/>
            </a:pPr>
            <a:r>
              <a:t/>
            </a:r>
            <a:endParaRPr>
              <a:solidFill>
                <a:srgbClr val="C00000"/>
              </a:solidFill>
            </a:endParaRPr>
          </a:p>
          <a:p>
            <a:pPr indent="-38100" lvl="0" marL="266700" rtl="0" algn="l">
              <a:lnSpc>
                <a:spcPct val="90000"/>
              </a:lnSpc>
              <a:spcBef>
                <a:spcPts val="800"/>
              </a:spcBef>
              <a:spcAft>
                <a:spcPts val="0"/>
              </a:spcAft>
              <a:buSzPts val="2100"/>
              <a:buNone/>
            </a:pPr>
            <a:r>
              <a:t/>
            </a:r>
            <a:endParaRPr sz="1800"/>
          </a:p>
        </p:txBody>
      </p:sp>
      <p:sp>
        <p:nvSpPr>
          <p:cNvPr id="10687" name="Google Shape;10687;p98"/>
          <p:cNvSpPr txBox="1"/>
          <p:nvPr>
            <p:ph type="title"/>
          </p:nvPr>
        </p:nvSpPr>
        <p:spPr>
          <a:xfrm>
            <a:off x="19050" y="262666"/>
            <a:ext cx="7886700" cy="671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00A3"/>
              </a:buClr>
              <a:buSzPts val="3300"/>
              <a:buFont typeface="Arial"/>
              <a:buNone/>
            </a:pPr>
            <a:r>
              <a:rPr lang="en-US" sz="3600"/>
              <a:t>NETCONF </a:t>
            </a:r>
            <a:r>
              <a:rPr lang="en-US" sz="3600"/>
              <a:t>overview</a:t>
            </a:r>
            <a:endParaRPr sz="3600"/>
          </a:p>
        </p:txBody>
      </p:sp>
      <p:sp>
        <p:nvSpPr>
          <p:cNvPr id="10688" name="Google Shape;10688;p98"/>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86">
                                            <p:txEl>
                                              <p:pRg end="0" st="0"/>
                                            </p:txEl>
                                          </p:spTgt>
                                        </p:tgtEl>
                                        <p:attrNameLst>
                                          <p:attrName>style.visibility</p:attrName>
                                        </p:attrNameLst>
                                      </p:cBhvr>
                                      <p:to>
                                        <p:strVal val="visible"/>
                                      </p:to>
                                    </p:set>
                                    <p:animEffect filter="fade" transition="in">
                                      <p:cBhvr>
                                        <p:cTn dur="500"/>
                                        <p:tgtEl>
                                          <p:spTgt spid="1068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86">
                                            <p:txEl>
                                              <p:pRg end="1" st="1"/>
                                            </p:txEl>
                                          </p:spTgt>
                                        </p:tgtEl>
                                        <p:attrNameLst>
                                          <p:attrName>style.visibility</p:attrName>
                                        </p:attrNameLst>
                                      </p:cBhvr>
                                      <p:to>
                                        <p:strVal val="visible"/>
                                      </p:to>
                                    </p:set>
                                    <p:animEffect filter="fade" transition="in">
                                      <p:cBhvr>
                                        <p:cTn dur="500"/>
                                        <p:tgtEl>
                                          <p:spTgt spid="1068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86">
                                            <p:txEl>
                                              <p:pRg end="2" st="2"/>
                                            </p:txEl>
                                          </p:spTgt>
                                        </p:tgtEl>
                                        <p:attrNameLst>
                                          <p:attrName>style.visibility</p:attrName>
                                        </p:attrNameLst>
                                      </p:cBhvr>
                                      <p:to>
                                        <p:strVal val="visible"/>
                                      </p:to>
                                    </p:set>
                                    <p:animEffect filter="fade" transition="in">
                                      <p:cBhvr>
                                        <p:cTn dur="500"/>
                                        <p:tgtEl>
                                          <p:spTgt spid="1068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86">
                                            <p:txEl>
                                              <p:pRg end="3" st="3"/>
                                            </p:txEl>
                                          </p:spTgt>
                                        </p:tgtEl>
                                        <p:attrNameLst>
                                          <p:attrName>style.visibility</p:attrName>
                                        </p:attrNameLst>
                                      </p:cBhvr>
                                      <p:to>
                                        <p:strVal val="visible"/>
                                      </p:to>
                                    </p:set>
                                    <p:animEffect filter="fade" transition="in">
                                      <p:cBhvr>
                                        <p:cTn dur="500"/>
                                        <p:tgtEl>
                                          <p:spTgt spid="1068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86">
                                            <p:txEl>
                                              <p:pRg end="4" st="4"/>
                                            </p:txEl>
                                          </p:spTgt>
                                        </p:tgtEl>
                                        <p:attrNameLst>
                                          <p:attrName>style.visibility</p:attrName>
                                        </p:attrNameLst>
                                      </p:cBhvr>
                                      <p:to>
                                        <p:strVal val="visible"/>
                                      </p:to>
                                    </p:set>
                                    <p:animEffect filter="fade" transition="in">
                                      <p:cBhvr>
                                        <p:cTn dur="500"/>
                                        <p:tgtEl>
                                          <p:spTgt spid="1068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86">
                                            <p:txEl>
                                              <p:pRg end="5" st="5"/>
                                            </p:txEl>
                                          </p:spTgt>
                                        </p:tgtEl>
                                        <p:attrNameLst>
                                          <p:attrName>style.visibility</p:attrName>
                                        </p:attrNameLst>
                                      </p:cBhvr>
                                      <p:to>
                                        <p:strVal val="visible"/>
                                      </p:to>
                                    </p:set>
                                    <p:animEffect filter="fade" transition="in">
                                      <p:cBhvr>
                                        <p:cTn dur="500"/>
                                        <p:tgtEl>
                                          <p:spTgt spid="1068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86">
                                            <p:txEl>
                                              <p:pRg end="6" st="6"/>
                                            </p:txEl>
                                          </p:spTgt>
                                        </p:tgtEl>
                                        <p:attrNameLst>
                                          <p:attrName>style.visibility</p:attrName>
                                        </p:attrNameLst>
                                      </p:cBhvr>
                                      <p:to>
                                        <p:strVal val="visible"/>
                                      </p:to>
                                    </p:set>
                                    <p:animEffect filter="fade" transition="in">
                                      <p:cBhvr>
                                        <p:cTn dur="500"/>
                                        <p:tgtEl>
                                          <p:spTgt spid="1068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86">
                                            <p:txEl>
                                              <p:pRg end="7" st="7"/>
                                            </p:txEl>
                                          </p:spTgt>
                                        </p:tgtEl>
                                        <p:attrNameLst>
                                          <p:attrName>style.visibility</p:attrName>
                                        </p:attrNameLst>
                                      </p:cBhvr>
                                      <p:to>
                                        <p:strVal val="visible"/>
                                      </p:to>
                                    </p:set>
                                    <p:animEffect filter="fade" transition="in">
                                      <p:cBhvr>
                                        <p:cTn dur="500"/>
                                        <p:tgtEl>
                                          <p:spTgt spid="1068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86">
                                            <p:txEl>
                                              <p:pRg end="8" st="8"/>
                                            </p:txEl>
                                          </p:spTgt>
                                        </p:tgtEl>
                                        <p:attrNameLst>
                                          <p:attrName>style.visibility</p:attrName>
                                        </p:attrNameLst>
                                      </p:cBhvr>
                                      <p:to>
                                        <p:strVal val="visible"/>
                                      </p:to>
                                    </p:set>
                                    <p:animEffect filter="fade" transition="in">
                                      <p:cBhvr>
                                        <p:cTn dur="500"/>
                                        <p:tgtEl>
                                          <p:spTgt spid="10686">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86">
                                            <p:txEl>
                                              <p:pRg end="9" st="9"/>
                                            </p:txEl>
                                          </p:spTgt>
                                        </p:tgtEl>
                                        <p:attrNameLst>
                                          <p:attrName>style.visibility</p:attrName>
                                        </p:attrNameLst>
                                      </p:cBhvr>
                                      <p:to>
                                        <p:strVal val="visible"/>
                                      </p:to>
                                    </p:set>
                                    <p:animEffect filter="fade" transition="in">
                                      <p:cBhvr>
                                        <p:cTn dur="500"/>
                                        <p:tgtEl>
                                          <p:spTgt spid="10686">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86">
                                            <p:txEl>
                                              <p:pRg end="10" st="10"/>
                                            </p:txEl>
                                          </p:spTgt>
                                        </p:tgtEl>
                                        <p:attrNameLst>
                                          <p:attrName>style.visibility</p:attrName>
                                        </p:attrNameLst>
                                      </p:cBhvr>
                                      <p:to>
                                        <p:strVal val="visible"/>
                                      </p:to>
                                    </p:set>
                                    <p:animEffect filter="fade" transition="in">
                                      <p:cBhvr>
                                        <p:cTn dur="500"/>
                                        <p:tgtEl>
                                          <p:spTgt spid="10686">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92" name="Shape 10692"/>
        <p:cNvGrpSpPr/>
        <p:nvPr/>
      </p:nvGrpSpPr>
      <p:grpSpPr>
        <a:xfrm>
          <a:off x="0" y="0"/>
          <a:ext cx="0" cy="0"/>
          <a:chOff x="0" y="0"/>
          <a:chExt cx="0" cy="0"/>
        </a:xfrm>
      </p:grpSpPr>
      <p:sp>
        <p:nvSpPr>
          <p:cNvPr id="10693" name="Google Shape;10693;p99"/>
          <p:cNvSpPr txBox="1"/>
          <p:nvPr>
            <p:ph type="title"/>
          </p:nvPr>
        </p:nvSpPr>
        <p:spPr>
          <a:xfrm>
            <a:off x="19050" y="262675"/>
            <a:ext cx="9144000" cy="6711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00A3"/>
              </a:buClr>
              <a:buSzPts val="3300"/>
              <a:buFont typeface="Arial"/>
              <a:buNone/>
            </a:pPr>
            <a:r>
              <a:rPr lang="en-US" sz="3000"/>
              <a:t>NETCONF αρχικοποίηση, ανταλλαγή, τερματισμός</a:t>
            </a:r>
            <a:endParaRPr sz="3000"/>
          </a:p>
        </p:txBody>
      </p:sp>
      <p:sp>
        <p:nvSpPr>
          <p:cNvPr id="10694" name="Google Shape;10694;p99"/>
          <p:cNvSpPr txBox="1"/>
          <p:nvPr>
            <p:ph idx="12" type="sldNum"/>
          </p:nvPr>
        </p:nvSpPr>
        <p:spPr>
          <a:xfrm>
            <a:off x="6914712" y="4832317"/>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rPr lang="en-US"/>
              <a:t>Network Layer: 5-</a:t>
            </a:r>
            <a:fld id="{00000000-1234-1234-1234-123412341234}" type="slidenum">
              <a:rPr lang="en-US"/>
              <a:t>‹#›</a:t>
            </a:fld>
            <a:endParaRPr/>
          </a:p>
        </p:txBody>
      </p:sp>
      <p:grpSp>
        <p:nvGrpSpPr>
          <p:cNvPr id="10695" name="Google Shape;10695;p99"/>
          <p:cNvGrpSpPr/>
          <p:nvPr/>
        </p:nvGrpSpPr>
        <p:grpSpPr>
          <a:xfrm>
            <a:off x="3103096" y="1423555"/>
            <a:ext cx="3796752" cy="623250"/>
            <a:chOff x="4137461" y="1898073"/>
            <a:chExt cx="5062336" cy="831000"/>
          </a:xfrm>
        </p:grpSpPr>
        <p:cxnSp>
          <p:nvCxnSpPr>
            <p:cNvPr id="10696" name="Google Shape;10696;p99"/>
            <p:cNvCxnSpPr/>
            <p:nvPr/>
          </p:nvCxnSpPr>
          <p:spPr>
            <a:xfrm>
              <a:off x="4137461" y="2527106"/>
              <a:ext cx="5062336" cy="0"/>
            </a:xfrm>
            <a:prstGeom prst="straightConnector1">
              <a:avLst/>
            </a:prstGeom>
            <a:noFill/>
            <a:ln cap="flat" cmpd="sng" w="66675">
              <a:solidFill>
                <a:srgbClr val="000090"/>
              </a:solidFill>
              <a:prstDash val="solid"/>
              <a:miter lim="800000"/>
              <a:headEnd len="med" w="med" type="triangle"/>
              <a:tailEnd len="med" w="med" type="triangle"/>
            </a:ln>
          </p:spPr>
        </p:cxnSp>
        <p:sp>
          <p:nvSpPr>
            <p:cNvPr id="10697" name="Google Shape;10697;p99"/>
            <p:cNvSpPr txBox="1"/>
            <p:nvPr/>
          </p:nvSpPr>
          <p:spPr>
            <a:xfrm>
              <a:off x="5238531" y="1898073"/>
              <a:ext cx="2670000" cy="8310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None/>
              </a:pPr>
              <a:r>
                <a:rPr lang="en-US" sz="1500">
                  <a:solidFill>
                    <a:schemeClr val="dk1"/>
                  </a:solidFill>
                  <a:latin typeface="Arial"/>
                  <a:ea typeface="Arial"/>
                  <a:cs typeface="Arial"/>
                  <a:sym typeface="Arial"/>
                </a:rPr>
                <a:t>Session initiation, </a:t>
              </a:r>
              <a:endParaRPr sz="1100"/>
            </a:p>
            <a:p>
              <a:pPr indent="0" lvl="0" marL="0" marR="0" rtl="0" algn="ctr">
                <a:lnSpc>
                  <a:spcPct val="80000"/>
                </a:lnSpc>
                <a:spcBef>
                  <a:spcPts val="0"/>
                </a:spcBef>
                <a:spcAft>
                  <a:spcPts val="0"/>
                </a:spcAft>
                <a:buNone/>
              </a:pPr>
              <a:r>
                <a:rPr lang="en-US" sz="1500">
                  <a:solidFill>
                    <a:schemeClr val="dk1"/>
                  </a:solidFill>
                  <a:latin typeface="Arial"/>
                  <a:ea typeface="Arial"/>
                  <a:cs typeface="Arial"/>
                  <a:sym typeface="Arial"/>
                </a:rPr>
                <a:t>capabilities exchange: &lt;hello&gt;</a:t>
              </a:r>
              <a:endParaRPr sz="1100"/>
            </a:p>
          </p:txBody>
        </p:sp>
      </p:grpSp>
      <p:grpSp>
        <p:nvGrpSpPr>
          <p:cNvPr id="10698" name="Google Shape;10698;p99"/>
          <p:cNvGrpSpPr/>
          <p:nvPr/>
        </p:nvGrpSpPr>
        <p:grpSpPr>
          <a:xfrm>
            <a:off x="3103044" y="4502729"/>
            <a:ext cx="3796648" cy="438627"/>
            <a:chOff x="1633716" y="5597854"/>
            <a:chExt cx="3310645" cy="444900"/>
          </a:xfrm>
        </p:grpSpPr>
        <p:cxnSp>
          <p:nvCxnSpPr>
            <p:cNvPr id="10699" name="Google Shape;10699;p99"/>
            <p:cNvCxnSpPr/>
            <p:nvPr/>
          </p:nvCxnSpPr>
          <p:spPr>
            <a:xfrm>
              <a:off x="1633716" y="5892791"/>
              <a:ext cx="3310645" cy="0"/>
            </a:xfrm>
            <a:prstGeom prst="straightConnector1">
              <a:avLst/>
            </a:prstGeom>
            <a:noFill/>
            <a:ln cap="flat" cmpd="sng" w="34925">
              <a:solidFill>
                <a:srgbClr val="000090"/>
              </a:solidFill>
              <a:prstDash val="solid"/>
              <a:miter lim="800000"/>
              <a:headEnd len="med" w="med" type="triangle"/>
              <a:tailEnd len="med" w="med" type="triangle"/>
            </a:ln>
          </p:spPr>
        </p:cxnSp>
        <p:sp>
          <p:nvSpPr>
            <p:cNvPr id="10700" name="Google Shape;10700;p99"/>
            <p:cNvSpPr txBox="1"/>
            <p:nvPr/>
          </p:nvSpPr>
          <p:spPr>
            <a:xfrm>
              <a:off x="2303414" y="5597854"/>
              <a:ext cx="1782300" cy="444900"/>
            </a:xfrm>
            <a:prstGeom prst="rect">
              <a:avLst/>
            </a:prstGeom>
            <a:no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None/>
              </a:pPr>
              <a:r>
                <a:rPr lang="en-US" sz="1500">
                  <a:solidFill>
                    <a:schemeClr val="dk1"/>
                  </a:solidFill>
                  <a:latin typeface="Arial"/>
                  <a:ea typeface="Arial"/>
                  <a:cs typeface="Arial"/>
                  <a:sym typeface="Arial"/>
                </a:rPr>
                <a:t>Session close:  &lt;close-session&gt;</a:t>
              </a:r>
              <a:endParaRPr sz="1100"/>
            </a:p>
          </p:txBody>
        </p:sp>
      </p:grpSp>
      <p:grpSp>
        <p:nvGrpSpPr>
          <p:cNvPr id="10701" name="Google Shape;10701;p99"/>
          <p:cNvGrpSpPr/>
          <p:nvPr/>
        </p:nvGrpSpPr>
        <p:grpSpPr>
          <a:xfrm>
            <a:off x="3159777" y="1967878"/>
            <a:ext cx="3843696" cy="2554269"/>
            <a:chOff x="4213036" y="2623837"/>
            <a:chExt cx="5124928" cy="3405692"/>
          </a:xfrm>
        </p:grpSpPr>
        <p:grpSp>
          <p:nvGrpSpPr>
            <p:cNvPr id="10702" name="Google Shape;10702;p99"/>
            <p:cNvGrpSpPr/>
            <p:nvPr/>
          </p:nvGrpSpPr>
          <p:grpSpPr>
            <a:xfrm>
              <a:off x="4213036" y="2786640"/>
              <a:ext cx="5063356" cy="915962"/>
              <a:chOff x="1700781" y="3931037"/>
              <a:chExt cx="3311312" cy="812359"/>
            </a:xfrm>
          </p:grpSpPr>
          <p:cxnSp>
            <p:nvCxnSpPr>
              <p:cNvPr id="10703" name="Google Shape;10703;p99"/>
              <p:cNvCxnSpPr/>
              <p:nvPr/>
            </p:nvCxnSpPr>
            <p:spPr>
              <a:xfrm>
                <a:off x="1718381" y="4015110"/>
                <a:ext cx="3293712" cy="167310"/>
              </a:xfrm>
              <a:prstGeom prst="straightConnector1">
                <a:avLst/>
              </a:prstGeom>
              <a:noFill/>
              <a:ln cap="flat" cmpd="sng" w="34925">
                <a:solidFill>
                  <a:srgbClr val="000090"/>
                </a:solidFill>
                <a:prstDash val="solid"/>
                <a:miter lim="800000"/>
                <a:headEnd len="sm" w="sm" type="none"/>
                <a:tailEnd len="med" w="med" type="triangle"/>
              </a:ln>
            </p:spPr>
          </p:cxnSp>
          <p:sp>
            <p:nvSpPr>
              <p:cNvPr id="10704" name="Google Shape;10704;p99"/>
              <p:cNvSpPr txBox="1"/>
              <p:nvPr/>
            </p:nvSpPr>
            <p:spPr>
              <a:xfrm>
                <a:off x="2979169" y="3931037"/>
                <a:ext cx="410400" cy="518700"/>
              </a:xfrm>
              <a:prstGeom prst="rect">
                <a:avLst/>
              </a:prstGeom>
              <a:solidFill>
                <a:srgbClr val="FFFFFF"/>
              </a:solid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None/>
                </a:pPr>
                <a:r>
                  <a:rPr lang="en-US" sz="1500">
                    <a:solidFill>
                      <a:schemeClr val="dk1"/>
                    </a:solidFill>
                    <a:latin typeface="Arial"/>
                    <a:ea typeface="Arial"/>
                    <a:cs typeface="Arial"/>
                    <a:sym typeface="Arial"/>
                  </a:rPr>
                  <a:t>&lt;rpc&gt;</a:t>
                </a:r>
                <a:endParaRPr sz="1100"/>
              </a:p>
            </p:txBody>
          </p:sp>
          <p:cxnSp>
            <p:nvCxnSpPr>
              <p:cNvPr id="10705" name="Google Shape;10705;p99"/>
              <p:cNvCxnSpPr/>
              <p:nvPr/>
            </p:nvCxnSpPr>
            <p:spPr>
              <a:xfrm flipH="1">
                <a:off x="1700781" y="4252510"/>
                <a:ext cx="3293712" cy="167310"/>
              </a:xfrm>
              <a:prstGeom prst="straightConnector1">
                <a:avLst/>
              </a:prstGeom>
              <a:noFill/>
              <a:ln cap="flat" cmpd="sng" w="34925">
                <a:solidFill>
                  <a:srgbClr val="000090"/>
                </a:solidFill>
                <a:prstDash val="solid"/>
                <a:miter lim="800000"/>
                <a:headEnd len="sm" w="sm" type="none"/>
                <a:tailEnd len="med" w="med" type="triangle"/>
              </a:ln>
            </p:spPr>
          </p:cxnSp>
          <p:sp>
            <p:nvSpPr>
              <p:cNvPr id="10706" name="Google Shape;10706;p99"/>
              <p:cNvSpPr txBox="1"/>
              <p:nvPr/>
            </p:nvSpPr>
            <p:spPr>
              <a:xfrm>
                <a:off x="2924153" y="4224696"/>
                <a:ext cx="729900" cy="5187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None/>
                </a:pPr>
                <a:r>
                  <a:rPr lang="en-US" sz="1500">
                    <a:solidFill>
                      <a:schemeClr val="dk1"/>
                    </a:solidFill>
                    <a:latin typeface="Arial"/>
                    <a:ea typeface="Arial"/>
                    <a:cs typeface="Arial"/>
                    <a:sym typeface="Arial"/>
                  </a:rPr>
                  <a:t>&lt;rpc-reply&gt;</a:t>
                </a:r>
                <a:endParaRPr sz="1100"/>
              </a:p>
            </p:txBody>
          </p:sp>
        </p:grpSp>
        <p:grpSp>
          <p:nvGrpSpPr>
            <p:cNvPr id="10707" name="Google Shape;10707;p99"/>
            <p:cNvGrpSpPr/>
            <p:nvPr/>
          </p:nvGrpSpPr>
          <p:grpSpPr>
            <a:xfrm>
              <a:off x="4230334" y="3746285"/>
              <a:ext cx="5063356" cy="915962"/>
              <a:chOff x="1700781" y="3931037"/>
              <a:chExt cx="3311312" cy="812359"/>
            </a:xfrm>
          </p:grpSpPr>
          <p:cxnSp>
            <p:nvCxnSpPr>
              <p:cNvPr id="10708" name="Google Shape;10708;p99"/>
              <p:cNvCxnSpPr/>
              <p:nvPr/>
            </p:nvCxnSpPr>
            <p:spPr>
              <a:xfrm>
                <a:off x="1718381" y="4015110"/>
                <a:ext cx="3293712" cy="167310"/>
              </a:xfrm>
              <a:prstGeom prst="straightConnector1">
                <a:avLst/>
              </a:prstGeom>
              <a:noFill/>
              <a:ln cap="flat" cmpd="sng" w="34925">
                <a:solidFill>
                  <a:srgbClr val="000090"/>
                </a:solidFill>
                <a:prstDash val="solid"/>
                <a:miter lim="800000"/>
                <a:headEnd len="sm" w="sm" type="none"/>
                <a:tailEnd len="med" w="med" type="triangle"/>
              </a:ln>
            </p:spPr>
          </p:cxnSp>
          <p:sp>
            <p:nvSpPr>
              <p:cNvPr id="10709" name="Google Shape;10709;p99"/>
              <p:cNvSpPr txBox="1"/>
              <p:nvPr/>
            </p:nvSpPr>
            <p:spPr>
              <a:xfrm>
                <a:off x="2979169" y="3931037"/>
                <a:ext cx="410400" cy="518700"/>
              </a:xfrm>
              <a:prstGeom prst="rect">
                <a:avLst/>
              </a:prstGeom>
              <a:solidFill>
                <a:srgbClr val="FFFFFF"/>
              </a:solid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None/>
                </a:pPr>
                <a:r>
                  <a:rPr lang="en-US" sz="1500">
                    <a:solidFill>
                      <a:schemeClr val="dk1"/>
                    </a:solidFill>
                    <a:latin typeface="Arial"/>
                    <a:ea typeface="Arial"/>
                    <a:cs typeface="Arial"/>
                    <a:sym typeface="Arial"/>
                  </a:rPr>
                  <a:t>&lt;rpc&gt;</a:t>
                </a:r>
                <a:endParaRPr sz="1100"/>
              </a:p>
            </p:txBody>
          </p:sp>
          <p:cxnSp>
            <p:nvCxnSpPr>
              <p:cNvPr id="10710" name="Google Shape;10710;p99"/>
              <p:cNvCxnSpPr/>
              <p:nvPr/>
            </p:nvCxnSpPr>
            <p:spPr>
              <a:xfrm flipH="1">
                <a:off x="1700781" y="4252510"/>
                <a:ext cx="3293712" cy="167310"/>
              </a:xfrm>
              <a:prstGeom prst="straightConnector1">
                <a:avLst/>
              </a:prstGeom>
              <a:noFill/>
              <a:ln cap="flat" cmpd="sng" w="34925">
                <a:solidFill>
                  <a:srgbClr val="000090"/>
                </a:solidFill>
                <a:prstDash val="solid"/>
                <a:miter lim="800000"/>
                <a:headEnd len="sm" w="sm" type="none"/>
                <a:tailEnd len="med" w="med" type="triangle"/>
              </a:ln>
            </p:spPr>
          </p:cxnSp>
          <p:sp>
            <p:nvSpPr>
              <p:cNvPr id="10711" name="Google Shape;10711;p99"/>
              <p:cNvSpPr txBox="1"/>
              <p:nvPr/>
            </p:nvSpPr>
            <p:spPr>
              <a:xfrm>
                <a:off x="2924153" y="4224696"/>
                <a:ext cx="729900" cy="5187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None/>
                </a:pPr>
                <a:r>
                  <a:rPr lang="en-US" sz="1500">
                    <a:solidFill>
                      <a:schemeClr val="dk1"/>
                    </a:solidFill>
                    <a:latin typeface="Arial"/>
                    <a:ea typeface="Arial"/>
                    <a:cs typeface="Arial"/>
                    <a:sym typeface="Arial"/>
                  </a:rPr>
                  <a:t>&lt;rpc-reply&gt;</a:t>
                </a:r>
                <a:endParaRPr sz="1100"/>
              </a:p>
            </p:txBody>
          </p:sp>
        </p:grpSp>
        <p:grpSp>
          <p:nvGrpSpPr>
            <p:cNvPr id="10712" name="Google Shape;10712;p99"/>
            <p:cNvGrpSpPr/>
            <p:nvPr/>
          </p:nvGrpSpPr>
          <p:grpSpPr>
            <a:xfrm>
              <a:off x="4274608" y="5100113"/>
              <a:ext cx="5063356" cy="915962"/>
              <a:chOff x="1700781" y="3931037"/>
              <a:chExt cx="3311312" cy="812359"/>
            </a:xfrm>
          </p:grpSpPr>
          <p:cxnSp>
            <p:nvCxnSpPr>
              <p:cNvPr id="10713" name="Google Shape;10713;p99"/>
              <p:cNvCxnSpPr/>
              <p:nvPr/>
            </p:nvCxnSpPr>
            <p:spPr>
              <a:xfrm>
                <a:off x="1718381" y="4015110"/>
                <a:ext cx="3293712" cy="167310"/>
              </a:xfrm>
              <a:prstGeom prst="straightConnector1">
                <a:avLst/>
              </a:prstGeom>
              <a:noFill/>
              <a:ln cap="flat" cmpd="sng" w="34925">
                <a:solidFill>
                  <a:srgbClr val="000090"/>
                </a:solidFill>
                <a:prstDash val="solid"/>
                <a:miter lim="800000"/>
                <a:headEnd len="sm" w="sm" type="none"/>
                <a:tailEnd len="med" w="med" type="triangle"/>
              </a:ln>
            </p:spPr>
          </p:cxnSp>
          <p:sp>
            <p:nvSpPr>
              <p:cNvPr id="10714" name="Google Shape;10714;p99"/>
              <p:cNvSpPr txBox="1"/>
              <p:nvPr/>
            </p:nvSpPr>
            <p:spPr>
              <a:xfrm>
                <a:off x="2979169" y="3931037"/>
                <a:ext cx="410400" cy="518700"/>
              </a:xfrm>
              <a:prstGeom prst="rect">
                <a:avLst/>
              </a:prstGeom>
              <a:solidFill>
                <a:srgbClr val="FFFFFF"/>
              </a:solid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None/>
                </a:pPr>
                <a:r>
                  <a:rPr lang="en-US" sz="1500">
                    <a:solidFill>
                      <a:schemeClr val="dk1"/>
                    </a:solidFill>
                    <a:latin typeface="Arial"/>
                    <a:ea typeface="Arial"/>
                    <a:cs typeface="Arial"/>
                    <a:sym typeface="Arial"/>
                  </a:rPr>
                  <a:t>&lt;rpc&gt;</a:t>
                </a:r>
                <a:endParaRPr sz="1100"/>
              </a:p>
            </p:txBody>
          </p:sp>
          <p:cxnSp>
            <p:nvCxnSpPr>
              <p:cNvPr id="10715" name="Google Shape;10715;p99"/>
              <p:cNvCxnSpPr/>
              <p:nvPr/>
            </p:nvCxnSpPr>
            <p:spPr>
              <a:xfrm flipH="1">
                <a:off x="1700781" y="4252510"/>
                <a:ext cx="3293712" cy="167310"/>
              </a:xfrm>
              <a:prstGeom prst="straightConnector1">
                <a:avLst/>
              </a:prstGeom>
              <a:noFill/>
              <a:ln cap="flat" cmpd="sng" w="34925">
                <a:solidFill>
                  <a:srgbClr val="000090"/>
                </a:solidFill>
                <a:prstDash val="solid"/>
                <a:miter lim="800000"/>
                <a:headEnd len="sm" w="sm" type="none"/>
                <a:tailEnd len="med" w="med" type="triangle"/>
              </a:ln>
            </p:spPr>
          </p:cxnSp>
          <p:sp>
            <p:nvSpPr>
              <p:cNvPr id="10716" name="Google Shape;10716;p99"/>
              <p:cNvSpPr txBox="1"/>
              <p:nvPr/>
            </p:nvSpPr>
            <p:spPr>
              <a:xfrm>
                <a:off x="2924153" y="4224696"/>
                <a:ext cx="729900" cy="5187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None/>
                </a:pPr>
                <a:r>
                  <a:rPr lang="en-US" sz="1500">
                    <a:solidFill>
                      <a:schemeClr val="dk1"/>
                    </a:solidFill>
                    <a:latin typeface="Arial"/>
                    <a:ea typeface="Arial"/>
                    <a:cs typeface="Arial"/>
                    <a:sym typeface="Arial"/>
                  </a:rPr>
                  <a:t>&lt;rpc-reply&gt;</a:t>
                </a:r>
                <a:endParaRPr sz="1100"/>
              </a:p>
            </p:txBody>
          </p:sp>
        </p:grpSp>
        <p:grpSp>
          <p:nvGrpSpPr>
            <p:cNvPr id="10717" name="Google Shape;10717;p99"/>
            <p:cNvGrpSpPr/>
            <p:nvPr/>
          </p:nvGrpSpPr>
          <p:grpSpPr>
            <a:xfrm>
              <a:off x="4257309" y="4633269"/>
              <a:ext cx="5036443" cy="584851"/>
              <a:chOff x="1700781" y="4224696"/>
              <a:chExt cx="3293712" cy="518700"/>
            </a:xfrm>
          </p:grpSpPr>
          <p:cxnSp>
            <p:nvCxnSpPr>
              <p:cNvPr id="10718" name="Google Shape;10718;p99"/>
              <p:cNvCxnSpPr/>
              <p:nvPr/>
            </p:nvCxnSpPr>
            <p:spPr>
              <a:xfrm flipH="1">
                <a:off x="1700781" y="4252510"/>
                <a:ext cx="3293712" cy="167310"/>
              </a:xfrm>
              <a:prstGeom prst="straightConnector1">
                <a:avLst/>
              </a:prstGeom>
              <a:noFill/>
              <a:ln cap="flat" cmpd="sng" w="34925">
                <a:solidFill>
                  <a:srgbClr val="000090"/>
                </a:solidFill>
                <a:prstDash val="solid"/>
                <a:miter lim="800000"/>
                <a:headEnd len="sm" w="sm" type="none"/>
                <a:tailEnd len="med" w="med" type="triangle"/>
              </a:ln>
            </p:spPr>
          </p:cxnSp>
          <p:sp>
            <p:nvSpPr>
              <p:cNvPr id="10719" name="Google Shape;10719;p99"/>
              <p:cNvSpPr txBox="1"/>
              <p:nvPr/>
            </p:nvSpPr>
            <p:spPr>
              <a:xfrm>
                <a:off x="2855208" y="4224696"/>
                <a:ext cx="867600" cy="5187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ctr">
                  <a:lnSpc>
                    <a:spcPct val="80000"/>
                  </a:lnSpc>
                  <a:spcBef>
                    <a:spcPts val="0"/>
                  </a:spcBef>
                  <a:spcAft>
                    <a:spcPts val="0"/>
                  </a:spcAft>
                  <a:buNone/>
                </a:pPr>
                <a:r>
                  <a:rPr lang="en-US" sz="1500">
                    <a:solidFill>
                      <a:schemeClr val="dk1"/>
                    </a:solidFill>
                    <a:latin typeface="Arial"/>
                    <a:ea typeface="Arial"/>
                    <a:cs typeface="Arial"/>
                    <a:sym typeface="Arial"/>
                  </a:rPr>
                  <a:t>&lt;notification&gt;</a:t>
                </a:r>
                <a:endParaRPr sz="1100"/>
              </a:p>
            </p:txBody>
          </p:sp>
        </p:grpSp>
        <p:grpSp>
          <p:nvGrpSpPr>
            <p:cNvPr id="10720" name="Google Shape;10720;p99"/>
            <p:cNvGrpSpPr/>
            <p:nvPr/>
          </p:nvGrpSpPr>
          <p:grpSpPr>
            <a:xfrm>
              <a:off x="8577392" y="2623837"/>
              <a:ext cx="404980" cy="3405692"/>
              <a:chOff x="4537324" y="3609012"/>
              <a:chExt cx="264847" cy="2590926"/>
            </a:xfrm>
          </p:grpSpPr>
          <p:sp>
            <p:nvSpPr>
              <p:cNvPr id="10721" name="Google Shape;10721;p99"/>
              <p:cNvSpPr txBox="1"/>
              <p:nvPr/>
            </p:nvSpPr>
            <p:spPr>
              <a:xfrm rot="5400000">
                <a:off x="4531429" y="4215593"/>
                <a:ext cx="274500" cy="261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500">
                    <a:solidFill>
                      <a:schemeClr val="dk1"/>
                    </a:solidFill>
                    <a:latin typeface="Arial"/>
                    <a:ea typeface="Arial"/>
                    <a:cs typeface="Arial"/>
                    <a:sym typeface="Arial"/>
                  </a:rPr>
                  <a:t>…</a:t>
                </a:r>
                <a:endParaRPr sz="1500">
                  <a:solidFill>
                    <a:schemeClr val="dk1"/>
                  </a:solidFill>
                  <a:latin typeface="Arial"/>
                  <a:ea typeface="Arial"/>
                  <a:cs typeface="Arial"/>
                  <a:sym typeface="Arial"/>
                </a:endParaRPr>
              </a:p>
            </p:txBody>
          </p:sp>
          <p:sp>
            <p:nvSpPr>
              <p:cNvPr id="10722" name="Google Shape;10722;p99"/>
              <p:cNvSpPr txBox="1"/>
              <p:nvPr/>
            </p:nvSpPr>
            <p:spPr>
              <a:xfrm rot="5400000">
                <a:off x="4530874" y="4859589"/>
                <a:ext cx="274500" cy="261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500">
                    <a:solidFill>
                      <a:schemeClr val="dk1"/>
                    </a:solidFill>
                    <a:latin typeface="Arial"/>
                    <a:ea typeface="Arial"/>
                    <a:cs typeface="Arial"/>
                    <a:sym typeface="Arial"/>
                  </a:rPr>
                  <a:t>…</a:t>
                </a:r>
                <a:endParaRPr sz="1500">
                  <a:solidFill>
                    <a:schemeClr val="dk1"/>
                  </a:solidFill>
                  <a:latin typeface="Arial"/>
                  <a:ea typeface="Arial"/>
                  <a:cs typeface="Arial"/>
                  <a:sym typeface="Arial"/>
                </a:endParaRPr>
              </a:p>
            </p:txBody>
          </p:sp>
          <p:sp>
            <p:nvSpPr>
              <p:cNvPr id="10723" name="Google Shape;10723;p99"/>
              <p:cNvSpPr txBox="1"/>
              <p:nvPr/>
            </p:nvSpPr>
            <p:spPr>
              <a:xfrm rot="5400000">
                <a:off x="4534121" y="5324407"/>
                <a:ext cx="274500" cy="261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500">
                    <a:solidFill>
                      <a:schemeClr val="dk1"/>
                    </a:solidFill>
                    <a:latin typeface="Arial"/>
                    <a:ea typeface="Arial"/>
                    <a:cs typeface="Arial"/>
                    <a:sym typeface="Arial"/>
                  </a:rPr>
                  <a:t>…</a:t>
                </a:r>
                <a:endParaRPr sz="1500">
                  <a:solidFill>
                    <a:schemeClr val="dk1"/>
                  </a:solidFill>
                  <a:latin typeface="Arial"/>
                  <a:ea typeface="Arial"/>
                  <a:cs typeface="Arial"/>
                  <a:sym typeface="Arial"/>
                </a:endParaRPr>
              </a:p>
            </p:txBody>
          </p:sp>
          <p:sp>
            <p:nvSpPr>
              <p:cNvPr id="10724" name="Google Shape;10724;p99"/>
              <p:cNvSpPr txBox="1"/>
              <p:nvPr/>
            </p:nvSpPr>
            <p:spPr>
              <a:xfrm rot="5400000">
                <a:off x="4534121" y="5931888"/>
                <a:ext cx="274500" cy="261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500">
                    <a:solidFill>
                      <a:schemeClr val="dk1"/>
                    </a:solidFill>
                    <a:latin typeface="Arial"/>
                    <a:ea typeface="Arial"/>
                    <a:cs typeface="Arial"/>
                    <a:sym typeface="Arial"/>
                  </a:rPr>
                  <a:t>…</a:t>
                </a:r>
                <a:endParaRPr sz="1500">
                  <a:solidFill>
                    <a:schemeClr val="dk1"/>
                  </a:solidFill>
                  <a:latin typeface="Arial"/>
                  <a:ea typeface="Arial"/>
                  <a:cs typeface="Arial"/>
                  <a:sym typeface="Arial"/>
                </a:endParaRPr>
              </a:p>
            </p:txBody>
          </p:sp>
          <p:sp>
            <p:nvSpPr>
              <p:cNvPr id="10725" name="Google Shape;10725;p99"/>
              <p:cNvSpPr txBox="1"/>
              <p:nvPr/>
            </p:nvSpPr>
            <p:spPr>
              <a:xfrm rot="5400000">
                <a:off x="4533086" y="3615462"/>
                <a:ext cx="274500" cy="261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500">
                    <a:solidFill>
                      <a:schemeClr val="dk1"/>
                    </a:solidFill>
                    <a:latin typeface="Arial"/>
                    <a:ea typeface="Arial"/>
                    <a:cs typeface="Arial"/>
                    <a:sym typeface="Arial"/>
                  </a:rPr>
                  <a:t>…</a:t>
                </a:r>
                <a:endParaRPr sz="1500">
                  <a:solidFill>
                    <a:schemeClr val="dk1"/>
                  </a:solidFill>
                  <a:latin typeface="Arial"/>
                  <a:ea typeface="Arial"/>
                  <a:cs typeface="Arial"/>
                  <a:sym typeface="Arial"/>
                </a:endParaRPr>
              </a:p>
            </p:txBody>
          </p:sp>
        </p:grpSp>
        <p:sp>
          <p:nvSpPr>
            <p:cNvPr id="10726" name="Google Shape;10726;p99"/>
            <p:cNvSpPr txBox="1"/>
            <p:nvPr/>
          </p:nvSpPr>
          <p:spPr>
            <a:xfrm rot="5400000">
              <a:off x="4544859" y="4365105"/>
              <a:ext cx="360900" cy="400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500">
                  <a:solidFill>
                    <a:schemeClr val="dk1"/>
                  </a:solidFill>
                  <a:latin typeface="Arial"/>
                  <a:ea typeface="Arial"/>
                  <a:cs typeface="Arial"/>
                  <a:sym typeface="Arial"/>
                </a:rPr>
                <a:t>…</a:t>
              </a:r>
              <a:endParaRPr sz="1500">
                <a:solidFill>
                  <a:schemeClr val="dk1"/>
                </a:solidFill>
                <a:latin typeface="Arial"/>
                <a:ea typeface="Arial"/>
                <a:cs typeface="Arial"/>
                <a:sym typeface="Arial"/>
              </a:endParaRPr>
            </a:p>
          </p:txBody>
        </p:sp>
        <p:sp>
          <p:nvSpPr>
            <p:cNvPr id="10727" name="Google Shape;10727;p99"/>
            <p:cNvSpPr txBox="1"/>
            <p:nvPr/>
          </p:nvSpPr>
          <p:spPr>
            <a:xfrm rot="5400000">
              <a:off x="4544011" y="4829721"/>
              <a:ext cx="360900" cy="400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500">
                  <a:solidFill>
                    <a:schemeClr val="dk1"/>
                  </a:solidFill>
                  <a:latin typeface="Arial"/>
                  <a:ea typeface="Arial"/>
                  <a:cs typeface="Arial"/>
                  <a:sym typeface="Arial"/>
                </a:rPr>
                <a:t>…</a:t>
              </a:r>
              <a:endParaRPr sz="1500">
                <a:solidFill>
                  <a:schemeClr val="dk1"/>
                </a:solidFill>
                <a:latin typeface="Arial"/>
                <a:ea typeface="Arial"/>
                <a:cs typeface="Arial"/>
                <a:sym typeface="Arial"/>
              </a:endParaRPr>
            </a:p>
          </p:txBody>
        </p:sp>
        <p:sp>
          <p:nvSpPr>
            <p:cNvPr id="10728" name="Google Shape;10728;p99"/>
            <p:cNvSpPr txBox="1"/>
            <p:nvPr/>
          </p:nvSpPr>
          <p:spPr>
            <a:xfrm rot="5400000">
              <a:off x="4548975" y="5643977"/>
              <a:ext cx="360900" cy="400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500">
                  <a:solidFill>
                    <a:schemeClr val="dk1"/>
                  </a:solidFill>
                  <a:latin typeface="Arial"/>
                  <a:ea typeface="Arial"/>
                  <a:cs typeface="Arial"/>
                  <a:sym typeface="Arial"/>
                </a:rPr>
                <a:t>…</a:t>
              </a:r>
              <a:endParaRPr sz="1500">
                <a:solidFill>
                  <a:schemeClr val="dk1"/>
                </a:solidFill>
                <a:latin typeface="Arial"/>
                <a:ea typeface="Arial"/>
                <a:cs typeface="Arial"/>
                <a:sym typeface="Arial"/>
              </a:endParaRPr>
            </a:p>
          </p:txBody>
        </p:sp>
        <p:sp>
          <p:nvSpPr>
            <p:cNvPr id="10729" name="Google Shape;10729;p99"/>
            <p:cNvSpPr txBox="1"/>
            <p:nvPr/>
          </p:nvSpPr>
          <p:spPr>
            <a:xfrm rot="5400000">
              <a:off x="4547393" y="3397621"/>
              <a:ext cx="360900" cy="400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US" sz="1500">
                  <a:solidFill>
                    <a:schemeClr val="dk1"/>
                  </a:solidFill>
                  <a:latin typeface="Arial"/>
                  <a:ea typeface="Arial"/>
                  <a:cs typeface="Arial"/>
                  <a:sym typeface="Arial"/>
                </a:rPr>
                <a:t>…</a:t>
              </a:r>
              <a:endParaRPr sz="1500">
                <a:solidFill>
                  <a:schemeClr val="dk1"/>
                </a:solidFill>
                <a:latin typeface="Arial"/>
                <a:ea typeface="Arial"/>
                <a:cs typeface="Arial"/>
                <a:sym typeface="Arial"/>
              </a:endParaRPr>
            </a:p>
          </p:txBody>
        </p:sp>
      </p:grpSp>
      <p:grpSp>
        <p:nvGrpSpPr>
          <p:cNvPr id="10730" name="Google Shape;10730;p99"/>
          <p:cNvGrpSpPr/>
          <p:nvPr/>
        </p:nvGrpSpPr>
        <p:grpSpPr>
          <a:xfrm>
            <a:off x="1157435" y="1260260"/>
            <a:ext cx="1827031" cy="954917"/>
            <a:chOff x="2739071" y="2226350"/>
            <a:chExt cx="2436042" cy="1273223"/>
          </a:xfrm>
        </p:grpSpPr>
        <p:sp>
          <p:nvSpPr>
            <p:cNvPr id="10731" name="Google Shape;10731;p99"/>
            <p:cNvSpPr/>
            <p:nvPr/>
          </p:nvSpPr>
          <p:spPr>
            <a:xfrm flipH="1">
              <a:off x="3389091" y="2670159"/>
              <a:ext cx="1786022" cy="829414"/>
            </a:xfrm>
            <a:custGeom>
              <a:rect b="b" l="l" r="r" t="t"/>
              <a:pathLst>
                <a:path extrusionOk="0" h="829414" w="1786022">
                  <a:moveTo>
                    <a:pt x="81411" y="393603"/>
                  </a:moveTo>
                  <a:cubicBezTo>
                    <a:pt x="307042" y="310476"/>
                    <a:pt x="265550" y="210465"/>
                    <a:pt x="429371" y="0"/>
                  </a:cubicBezTo>
                  <a:cubicBezTo>
                    <a:pt x="716335" y="244471"/>
                    <a:pt x="915164" y="290636"/>
                    <a:pt x="1786022" y="325786"/>
                  </a:cubicBezTo>
                  <a:cubicBezTo>
                    <a:pt x="561099" y="527000"/>
                    <a:pt x="601683" y="583990"/>
                    <a:pt x="0" y="829414"/>
                  </a:cubicBezTo>
                  <a:lnTo>
                    <a:pt x="81411" y="393603"/>
                  </a:lnTo>
                  <a:close/>
                </a:path>
              </a:pathLst>
            </a:custGeom>
            <a:gradFill>
              <a:gsLst>
                <a:gs pos="0">
                  <a:srgbClr val="FFFFFF">
                    <a:alpha val="55686"/>
                  </a:srgbClr>
                </a:gs>
                <a:gs pos="100000">
                  <a:srgbClr val="D8D8D8"/>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732" name="Google Shape;10732;p99"/>
            <p:cNvSpPr/>
            <p:nvPr/>
          </p:nvSpPr>
          <p:spPr>
            <a:xfrm>
              <a:off x="2739071" y="2226350"/>
              <a:ext cx="2047875" cy="771802"/>
            </a:xfrm>
            <a:prstGeom prst="ellipse">
              <a:avLst/>
            </a:prstGeom>
            <a:solidFill>
              <a:srgbClr val="FFFFFF"/>
            </a:solidFill>
            <a:ln cap="flat" cmpd="sng" w="19050">
              <a:solidFill>
                <a:srgbClr val="59595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733" name="Google Shape;10733;p99"/>
            <p:cNvSpPr txBox="1"/>
            <p:nvPr/>
          </p:nvSpPr>
          <p:spPr>
            <a:xfrm>
              <a:off x="2891471" y="2312106"/>
              <a:ext cx="1781100" cy="825000"/>
            </a:xfrm>
            <a:prstGeom prst="rect">
              <a:avLst/>
            </a:prstGeom>
            <a:noFill/>
            <a:ln>
              <a:noFill/>
            </a:ln>
          </p:spPr>
          <p:txBody>
            <a:bodyPr anchorCtr="0" anchor="t" bIns="34275" lIns="68575" spcFirstLastPara="1" rIns="68575" wrap="square" tIns="34275">
              <a:spAutoFit/>
            </a:bodyPr>
            <a:lstStyle/>
            <a:p>
              <a:pPr indent="0" lvl="0" marL="0" marR="0" rtl="0" algn="ctr">
                <a:lnSpc>
                  <a:spcPct val="8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managing</a:t>
              </a:r>
              <a:endParaRPr sz="1100"/>
            </a:p>
            <a:p>
              <a:pPr indent="0" lvl="0" marL="0" marR="0" rtl="0" algn="ctr">
                <a:lnSpc>
                  <a:spcPct val="8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server/controller</a:t>
              </a:r>
              <a:endParaRPr sz="1100"/>
            </a:p>
          </p:txBody>
        </p:sp>
        <p:grpSp>
          <p:nvGrpSpPr>
            <p:cNvPr id="10734" name="Google Shape;10734;p99"/>
            <p:cNvGrpSpPr/>
            <p:nvPr/>
          </p:nvGrpSpPr>
          <p:grpSpPr>
            <a:xfrm>
              <a:off x="2936918" y="2788771"/>
              <a:ext cx="820613" cy="616662"/>
              <a:chOff x="7338951" y="1864426"/>
              <a:chExt cx="427511" cy="537502"/>
            </a:xfrm>
          </p:grpSpPr>
          <p:sp>
            <p:nvSpPr>
              <p:cNvPr id="10735" name="Google Shape;10735;p99"/>
              <p:cNvSpPr/>
              <p:nvPr/>
            </p:nvSpPr>
            <p:spPr>
              <a:xfrm>
                <a:off x="7338951" y="1864426"/>
                <a:ext cx="427511" cy="344384"/>
              </a:xfrm>
              <a:prstGeom prst="can">
                <a:avLst>
                  <a:gd fmla="val 25000" name="adj"/>
                </a:avLst>
              </a:prstGeom>
              <a:solidFill>
                <a:srgbClr val="D8E2F3"/>
              </a:solidFill>
              <a:ln cap="flat" cmpd="sng" w="12700">
                <a:solidFill>
                  <a:srgbClr val="AEABA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736" name="Google Shape;10736;p99"/>
              <p:cNvSpPr txBox="1"/>
              <p:nvPr/>
            </p:nvSpPr>
            <p:spPr>
              <a:xfrm>
                <a:off x="7404793" y="1927928"/>
                <a:ext cx="281100" cy="474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A8"/>
                  </a:buClr>
                  <a:buSzPts val="1100"/>
                  <a:buFont typeface="Arial"/>
                  <a:buNone/>
                </a:pPr>
                <a:r>
                  <a:rPr b="0" i="0" lang="en-US" sz="1100" u="none" cap="none" strike="noStrike">
                    <a:solidFill>
                      <a:srgbClr val="0000A8"/>
                    </a:solidFill>
                    <a:latin typeface="Arial"/>
                    <a:ea typeface="Arial"/>
                    <a:cs typeface="Arial"/>
                    <a:sym typeface="Arial"/>
                  </a:rPr>
                  <a:t>data</a:t>
                </a:r>
                <a:endParaRPr sz="1100"/>
              </a:p>
            </p:txBody>
          </p:sp>
        </p:grpSp>
      </p:grpSp>
      <p:grpSp>
        <p:nvGrpSpPr>
          <p:cNvPr id="10737" name="Google Shape;10737;p99"/>
          <p:cNvGrpSpPr/>
          <p:nvPr/>
        </p:nvGrpSpPr>
        <p:grpSpPr>
          <a:xfrm>
            <a:off x="7256628" y="1209745"/>
            <a:ext cx="1211283" cy="828304"/>
            <a:chOff x="6599795" y="1917794"/>
            <a:chExt cx="1615044" cy="1104405"/>
          </a:xfrm>
        </p:grpSpPr>
        <p:sp>
          <p:nvSpPr>
            <p:cNvPr id="10738" name="Google Shape;10738;p99"/>
            <p:cNvSpPr/>
            <p:nvPr/>
          </p:nvSpPr>
          <p:spPr>
            <a:xfrm>
              <a:off x="6599795" y="2131549"/>
              <a:ext cx="1615044" cy="890650"/>
            </a:xfrm>
            <a:custGeom>
              <a:rect b="b" l="l" r="r" t="t"/>
              <a:pathLst>
                <a:path extrusionOk="0" h="890650" w="1615044">
                  <a:moveTo>
                    <a:pt x="0" y="641268"/>
                  </a:moveTo>
                  <a:cubicBezTo>
                    <a:pt x="320633" y="380011"/>
                    <a:pt x="308759" y="285008"/>
                    <a:pt x="285007" y="0"/>
                  </a:cubicBezTo>
                  <a:lnTo>
                    <a:pt x="1615044" y="83128"/>
                  </a:lnTo>
                  <a:cubicBezTo>
                    <a:pt x="823355" y="399803"/>
                    <a:pt x="625433" y="502723"/>
                    <a:pt x="166254" y="890650"/>
                  </a:cubicBezTo>
                  <a:lnTo>
                    <a:pt x="0" y="641268"/>
                  </a:lnTo>
                  <a:close/>
                </a:path>
              </a:pathLst>
            </a:custGeom>
            <a:gradFill>
              <a:gsLst>
                <a:gs pos="0">
                  <a:srgbClr val="FFFFFF">
                    <a:alpha val="71764"/>
                  </a:srgbClr>
                </a:gs>
                <a:gs pos="99000">
                  <a:srgbClr val="F2F2F2"/>
                </a:gs>
                <a:gs pos="100000">
                  <a:srgbClr val="F2F2F2"/>
                </a:gs>
              </a:gsLst>
              <a:lin ang="16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739" name="Google Shape;10739;p99"/>
            <p:cNvSpPr/>
            <p:nvPr/>
          </p:nvSpPr>
          <p:spPr>
            <a:xfrm>
              <a:off x="6893234" y="1917794"/>
              <a:ext cx="1293812" cy="545006"/>
            </a:xfrm>
            <a:prstGeom prst="ellipse">
              <a:avLst/>
            </a:prstGeom>
            <a:solidFill>
              <a:srgbClr val="F2F2F2"/>
            </a:solidFill>
            <a:ln cap="flat" cmpd="sng" w="1905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740" name="Google Shape;10740;p99"/>
            <p:cNvSpPr txBox="1"/>
            <p:nvPr/>
          </p:nvSpPr>
          <p:spPr>
            <a:xfrm>
              <a:off x="6925808" y="2038751"/>
              <a:ext cx="633900" cy="54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agent</a:t>
              </a:r>
              <a:endParaRPr sz="1100"/>
            </a:p>
          </p:txBody>
        </p:sp>
        <p:grpSp>
          <p:nvGrpSpPr>
            <p:cNvPr id="10741" name="Google Shape;10741;p99"/>
            <p:cNvGrpSpPr/>
            <p:nvPr/>
          </p:nvGrpSpPr>
          <p:grpSpPr>
            <a:xfrm>
              <a:off x="7524624" y="2012797"/>
              <a:ext cx="533700" cy="568992"/>
              <a:chOff x="7290003" y="1864426"/>
              <a:chExt cx="533700" cy="568992"/>
            </a:xfrm>
          </p:grpSpPr>
          <p:sp>
            <p:nvSpPr>
              <p:cNvPr id="10742" name="Google Shape;10742;p99"/>
              <p:cNvSpPr/>
              <p:nvPr/>
            </p:nvSpPr>
            <p:spPr>
              <a:xfrm>
                <a:off x="7338951" y="1864426"/>
                <a:ext cx="427511" cy="344384"/>
              </a:xfrm>
              <a:prstGeom prst="can">
                <a:avLst>
                  <a:gd fmla="val 25000" name="adj"/>
                </a:avLst>
              </a:prstGeom>
              <a:solidFill>
                <a:srgbClr val="D8E2F3"/>
              </a:solidFill>
              <a:ln cap="flat" cmpd="sng" w="12700">
                <a:solidFill>
                  <a:srgbClr val="AEABA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743" name="Google Shape;10743;p99"/>
              <p:cNvSpPr txBox="1"/>
              <p:nvPr/>
            </p:nvSpPr>
            <p:spPr>
              <a:xfrm>
                <a:off x="7290003" y="1889518"/>
                <a:ext cx="533700" cy="54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A8"/>
                  </a:buClr>
                  <a:buSzPts val="1100"/>
                  <a:buFont typeface="Arial"/>
                  <a:buNone/>
                </a:pPr>
                <a:r>
                  <a:rPr b="0" i="0" lang="en-US" sz="1100" u="none" cap="none" strike="noStrike">
                    <a:solidFill>
                      <a:srgbClr val="0000A8"/>
                    </a:solidFill>
                    <a:latin typeface="Arial"/>
                    <a:ea typeface="Arial"/>
                    <a:cs typeface="Arial"/>
                    <a:sym typeface="Arial"/>
                  </a:rPr>
                  <a:t>data</a:t>
                </a:r>
                <a:endParaRPr sz="1100"/>
              </a:p>
            </p:txBody>
          </p:sp>
        </p:grpSp>
      </p:grpSp>
      <p:grpSp>
        <p:nvGrpSpPr>
          <p:cNvPr id="10744" name="Google Shape;10744;p99"/>
          <p:cNvGrpSpPr/>
          <p:nvPr/>
        </p:nvGrpSpPr>
        <p:grpSpPr>
          <a:xfrm>
            <a:off x="2680858" y="1724890"/>
            <a:ext cx="330667" cy="633922"/>
            <a:chOff x="4140" y="429"/>
            <a:chExt cx="1425" cy="2396"/>
          </a:xfrm>
        </p:grpSpPr>
        <p:sp>
          <p:nvSpPr>
            <p:cNvPr id="10745" name="Google Shape;10745;p99"/>
            <p:cNvSpPr/>
            <p:nvPr/>
          </p:nvSpPr>
          <p:spPr>
            <a:xfrm>
              <a:off x="5268" y="433"/>
              <a:ext cx="283" cy="2286"/>
            </a:xfrm>
            <a:custGeom>
              <a:rect b="b" l="l" r="r" t="t"/>
              <a:pathLst>
                <a:path extrusionOk="0" h="2742" w="354">
                  <a:moveTo>
                    <a:pt x="63" y="0"/>
                  </a:moveTo>
                  <a:lnTo>
                    <a:pt x="354" y="339"/>
                  </a:lnTo>
                  <a:lnTo>
                    <a:pt x="346" y="2624"/>
                  </a:lnTo>
                  <a:lnTo>
                    <a:pt x="0" y="2742"/>
                  </a:lnTo>
                  <a:lnTo>
                    <a:pt x="63" y="0"/>
                  </a:lnTo>
                  <a:close/>
                </a:path>
              </a:pathLst>
            </a:custGeom>
            <a:gradFill>
              <a:gsLst>
                <a:gs pos="0">
                  <a:srgbClr val="DDDDDD"/>
                </a:gs>
                <a:gs pos="100000">
                  <a:srgbClr val="333333"/>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46" name="Google Shape;10746;p99"/>
            <p:cNvSpPr/>
            <p:nvPr/>
          </p:nvSpPr>
          <p:spPr>
            <a:xfrm>
              <a:off x="4210" y="429"/>
              <a:ext cx="1046" cy="2285"/>
            </a:xfrm>
            <a:prstGeom prst="rect">
              <a:avLst/>
            </a:prstGeom>
            <a:gradFill>
              <a:gsLst>
                <a:gs pos="0">
                  <a:srgbClr val="292929"/>
                </a:gs>
                <a:gs pos="100000">
                  <a:srgbClr val="808080"/>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47" name="Google Shape;10747;p99"/>
            <p:cNvSpPr/>
            <p:nvPr/>
          </p:nvSpPr>
          <p:spPr>
            <a:xfrm>
              <a:off x="5321" y="570"/>
              <a:ext cx="169" cy="2115"/>
            </a:xfrm>
            <a:custGeom>
              <a:rect b="b" l="l" r="r" t="t"/>
              <a:pathLst>
                <a:path extrusionOk="0" h="2537" w="211">
                  <a:moveTo>
                    <a:pt x="7" y="0"/>
                  </a:moveTo>
                  <a:cubicBezTo>
                    <a:pt x="7" y="0"/>
                    <a:pt x="57" y="28"/>
                    <a:pt x="211" y="218"/>
                  </a:cubicBezTo>
                  <a:cubicBezTo>
                    <a:pt x="0" y="1229"/>
                    <a:pt x="41" y="2537"/>
                    <a:pt x="7" y="2501"/>
                  </a:cubicBezTo>
                  <a:lnTo>
                    <a:pt x="7" y="0"/>
                  </a:lnTo>
                  <a:close/>
                </a:path>
              </a:pathLst>
            </a:custGeom>
            <a:gradFill>
              <a:gsLst>
                <a:gs pos="0">
                  <a:srgbClr val="808080"/>
                </a:gs>
                <a:gs pos="100000">
                  <a:srgbClr val="F8F8F8"/>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48" name="Google Shape;10748;p99"/>
            <p:cNvSpPr/>
            <p:nvPr/>
          </p:nvSpPr>
          <p:spPr>
            <a:xfrm>
              <a:off x="5284" y="1640"/>
              <a:ext cx="263" cy="189"/>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49" name="Google Shape;10749;p99"/>
            <p:cNvSpPr/>
            <p:nvPr/>
          </p:nvSpPr>
          <p:spPr>
            <a:xfrm>
              <a:off x="4210" y="690"/>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750" name="Google Shape;10750;p99"/>
            <p:cNvGrpSpPr/>
            <p:nvPr/>
          </p:nvGrpSpPr>
          <p:grpSpPr>
            <a:xfrm>
              <a:off x="4748" y="666"/>
              <a:ext cx="578" cy="150"/>
              <a:chOff x="613" y="2566"/>
              <a:chExt cx="721" cy="144"/>
            </a:xfrm>
          </p:grpSpPr>
          <p:sp>
            <p:nvSpPr>
              <p:cNvPr id="10751" name="Google Shape;10751;p99"/>
              <p:cNvSpPr/>
              <p:nvPr/>
            </p:nvSpPr>
            <p:spPr>
              <a:xfrm>
                <a:off x="613" y="2566"/>
                <a:ext cx="721" cy="14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52" name="Google Shape;10752;p99"/>
              <p:cNvSpPr/>
              <p:nvPr/>
            </p:nvSpPr>
            <p:spPr>
              <a:xfrm>
                <a:off x="625" y="2581"/>
                <a:ext cx="696" cy="114"/>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753" name="Google Shape;10753;p99"/>
            <p:cNvSpPr/>
            <p:nvPr/>
          </p:nvSpPr>
          <p:spPr>
            <a:xfrm>
              <a:off x="4220" y="1022"/>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754" name="Google Shape;10754;p99"/>
            <p:cNvGrpSpPr/>
            <p:nvPr/>
          </p:nvGrpSpPr>
          <p:grpSpPr>
            <a:xfrm>
              <a:off x="4748" y="990"/>
              <a:ext cx="578" cy="134"/>
              <a:chOff x="615" y="2564"/>
              <a:chExt cx="721" cy="139"/>
            </a:xfrm>
          </p:grpSpPr>
          <p:sp>
            <p:nvSpPr>
              <p:cNvPr id="10755" name="Google Shape;10755;p99"/>
              <p:cNvSpPr/>
              <p:nvPr/>
            </p:nvSpPr>
            <p:spPr>
              <a:xfrm>
                <a:off x="615" y="2564"/>
                <a:ext cx="721" cy="139"/>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56" name="Google Shape;10756;p99"/>
              <p:cNvSpPr/>
              <p:nvPr/>
            </p:nvSpPr>
            <p:spPr>
              <a:xfrm>
                <a:off x="628" y="2581"/>
                <a:ext cx="696" cy="107"/>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757" name="Google Shape;10757;p99"/>
            <p:cNvSpPr/>
            <p:nvPr/>
          </p:nvSpPr>
          <p:spPr>
            <a:xfrm>
              <a:off x="4220" y="1354"/>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58" name="Google Shape;10758;p99"/>
            <p:cNvSpPr/>
            <p:nvPr/>
          </p:nvSpPr>
          <p:spPr>
            <a:xfrm>
              <a:off x="4230" y="1655"/>
              <a:ext cx="598" cy="47"/>
            </a:xfrm>
            <a:prstGeom prst="rect">
              <a:avLst/>
            </a:prstGeom>
            <a:solidFill>
              <a:srgbClr val="000000"/>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759" name="Google Shape;10759;p99"/>
            <p:cNvGrpSpPr/>
            <p:nvPr/>
          </p:nvGrpSpPr>
          <p:grpSpPr>
            <a:xfrm>
              <a:off x="4738" y="1647"/>
              <a:ext cx="578" cy="135"/>
              <a:chOff x="618" y="2586"/>
              <a:chExt cx="720" cy="124"/>
            </a:xfrm>
          </p:grpSpPr>
          <p:sp>
            <p:nvSpPr>
              <p:cNvPr id="10760" name="Google Shape;10760;p99"/>
              <p:cNvSpPr/>
              <p:nvPr/>
            </p:nvSpPr>
            <p:spPr>
              <a:xfrm>
                <a:off x="618" y="2586"/>
                <a:ext cx="720" cy="12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61" name="Google Shape;10761;p99"/>
              <p:cNvSpPr/>
              <p:nvPr/>
            </p:nvSpPr>
            <p:spPr>
              <a:xfrm>
                <a:off x="630" y="2586"/>
                <a:ext cx="695" cy="109"/>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762" name="Google Shape;10762;p99"/>
            <p:cNvSpPr/>
            <p:nvPr/>
          </p:nvSpPr>
          <p:spPr>
            <a:xfrm>
              <a:off x="5288" y="1354"/>
              <a:ext cx="263" cy="188"/>
            </a:xfrm>
            <a:custGeom>
              <a:rect b="b" l="l" r="r" t="t"/>
              <a:pathLst>
                <a:path extrusionOk="0" h="226" w="328">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763" name="Google Shape;10763;p99"/>
            <p:cNvGrpSpPr/>
            <p:nvPr/>
          </p:nvGrpSpPr>
          <p:grpSpPr>
            <a:xfrm>
              <a:off x="4738" y="1330"/>
              <a:ext cx="588" cy="134"/>
              <a:chOff x="613" y="2571"/>
              <a:chExt cx="732" cy="134"/>
            </a:xfrm>
          </p:grpSpPr>
          <p:sp>
            <p:nvSpPr>
              <p:cNvPr id="10764" name="Google Shape;10764;p99"/>
              <p:cNvSpPr/>
              <p:nvPr/>
            </p:nvSpPr>
            <p:spPr>
              <a:xfrm>
                <a:off x="613" y="2571"/>
                <a:ext cx="732" cy="134"/>
              </a:xfrm>
              <a:prstGeom prst="roundRect">
                <a:avLst>
                  <a:gd fmla="val 50000" name="adj"/>
                </a:avLst>
              </a:prstGeom>
              <a:solidFill>
                <a:srgbClr val="0000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65" name="Google Shape;10765;p99"/>
              <p:cNvSpPr/>
              <p:nvPr/>
            </p:nvSpPr>
            <p:spPr>
              <a:xfrm>
                <a:off x="625" y="2587"/>
                <a:ext cx="720" cy="103"/>
              </a:xfrm>
              <a:prstGeom prst="roundRect">
                <a:avLst>
                  <a:gd fmla="val 50000" name="adj"/>
                </a:avLst>
              </a:prstGeom>
              <a:gradFill>
                <a:gsLst>
                  <a:gs pos="0">
                    <a:srgbClr val="0000FF"/>
                  </a:gs>
                  <a:gs pos="50000">
                    <a:srgbClr val="99CCFF"/>
                  </a:gs>
                  <a:gs pos="100000">
                    <a:srgbClr val="0000FF"/>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766" name="Google Shape;10766;p99"/>
            <p:cNvSpPr/>
            <p:nvPr/>
          </p:nvSpPr>
          <p:spPr>
            <a:xfrm>
              <a:off x="5246" y="429"/>
              <a:ext cx="70" cy="2285"/>
            </a:xfrm>
            <a:prstGeom prst="rect">
              <a:avLst/>
            </a:prstGeom>
            <a:gradFill>
              <a:gsLst>
                <a:gs pos="0">
                  <a:srgbClr val="333333"/>
                </a:gs>
                <a:gs pos="50000">
                  <a:srgbClr val="DDDDDD"/>
                </a:gs>
                <a:gs pos="100000">
                  <a:srgbClr val="333333"/>
                </a:gs>
              </a:gsLst>
              <a:lin ang="0" scaled="0"/>
            </a:gra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67" name="Google Shape;10767;p99"/>
            <p:cNvSpPr/>
            <p:nvPr/>
          </p:nvSpPr>
          <p:spPr>
            <a:xfrm>
              <a:off x="5312" y="1007"/>
              <a:ext cx="237" cy="213"/>
            </a:xfrm>
            <a:custGeom>
              <a:rect b="b" l="l" r="r" t="t"/>
              <a:pathLst>
                <a:path extrusionOk="0" h="256" w="29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68" name="Google Shape;10768;p99"/>
            <p:cNvSpPr/>
            <p:nvPr/>
          </p:nvSpPr>
          <p:spPr>
            <a:xfrm>
              <a:off x="5315" y="680"/>
              <a:ext cx="244" cy="240"/>
            </a:xfrm>
            <a:custGeom>
              <a:rect b="b" l="l" r="r" t="t"/>
              <a:pathLst>
                <a:path extrusionOk="0" h="288" w="304">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a:gsLst>
                <a:gs pos="0">
                  <a:srgbClr val="292929"/>
                </a:gs>
                <a:gs pos="100000">
                  <a:srgbClr val="808080"/>
                </a:gs>
              </a:gsLst>
              <a:lin ang="0"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69" name="Google Shape;10769;p99"/>
            <p:cNvSpPr/>
            <p:nvPr/>
          </p:nvSpPr>
          <p:spPr>
            <a:xfrm>
              <a:off x="5515" y="2611"/>
              <a:ext cx="50" cy="95"/>
            </a:xfrm>
            <a:prstGeom prst="ellipse">
              <a:avLst/>
            </a:prstGeom>
            <a:solidFill>
              <a:srgbClr val="3333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70" name="Google Shape;10770;p99"/>
            <p:cNvSpPr/>
            <p:nvPr/>
          </p:nvSpPr>
          <p:spPr>
            <a:xfrm>
              <a:off x="5302" y="2614"/>
              <a:ext cx="245" cy="200"/>
            </a:xfrm>
            <a:custGeom>
              <a:rect b="b" l="l" r="r" t="t"/>
              <a:pathLst>
                <a:path extrusionOk="0" h="240" w="306">
                  <a:moveTo>
                    <a:pt x="0" y="106"/>
                  </a:moveTo>
                  <a:lnTo>
                    <a:pt x="2" y="240"/>
                  </a:lnTo>
                  <a:lnTo>
                    <a:pt x="306" y="110"/>
                  </a:lnTo>
                  <a:lnTo>
                    <a:pt x="300" y="0"/>
                  </a:lnTo>
                  <a:lnTo>
                    <a:pt x="0" y="106"/>
                  </a:lnTo>
                  <a:close/>
                </a:path>
              </a:pathLst>
            </a:custGeom>
            <a:solidFill>
              <a:srgbClr val="33333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71" name="Google Shape;10771;p99"/>
            <p:cNvSpPr/>
            <p:nvPr/>
          </p:nvSpPr>
          <p:spPr>
            <a:xfrm>
              <a:off x="4140" y="2675"/>
              <a:ext cx="1196" cy="150"/>
            </a:xfrm>
            <a:prstGeom prst="roundRect">
              <a:avLst>
                <a:gd fmla="val 50000" name="adj"/>
              </a:avLst>
            </a:prstGeom>
            <a:solidFill>
              <a:srgbClr val="DDDDDD"/>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72" name="Google Shape;10772;p99"/>
            <p:cNvSpPr/>
            <p:nvPr/>
          </p:nvSpPr>
          <p:spPr>
            <a:xfrm>
              <a:off x="4210" y="2714"/>
              <a:ext cx="1066" cy="79"/>
            </a:xfrm>
            <a:prstGeom prst="roundRect">
              <a:avLst>
                <a:gd fmla="val 50000" name="adj"/>
              </a:avLst>
            </a:prstGeom>
            <a:gradFill>
              <a:gsLst>
                <a:gs pos="0">
                  <a:srgbClr val="000000"/>
                </a:gs>
                <a:gs pos="100000">
                  <a:srgbClr val="808080"/>
                </a:gs>
              </a:gsLst>
              <a:lin ang="0" scaled="0"/>
            </a:gra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73" name="Google Shape;10773;p99"/>
            <p:cNvSpPr/>
            <p:nvPr/>
          </p:nvSpPr>
          <p:spPr>
            <a:xfrm>
              <a:off x="4309" y="2382"/>
              <a:ext cx="159" cy="142"/>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74" name="Google Shape;10774;p99"/>
            <p:cNvSpPr/>
            <p:nvPr/>
          </p:nvSpPr>
          <p:spPr>
            <a:xfrm>
              <a:off x="4489" y="2382"/>
              <a:ext cx="159" cy="142"/>
            </a:xfrm>
            <a:prstGeom prst="ellipse">
              <a:avLst/>
            </a:prstGeom>
            <a:solidFill>
              <a:srgbClr val="FF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0000"/>
                </a:solidFill>
                <a:latin typeface="Arial"/>
                <a:ea typeface="Arial"/>
                <a:cs typeface="Arial"/>
                <a:sym typeface="Arial"/>
              </a:endParaRPr>
            </a:p>
          </p:txBody>
        </p:sp>
        <p:sp>
          <p:nvSpPr>
            <p:cNvPr id="10775" name="Google Shape;10775;p99"/>
            <p:cNvSpPr/>
            <p:nvPr/>
          </p:nvSpPr>
          <p:spPr>
            <a:xfrm>
              <a:off x="4658" y="2382"/>
              <a:ext cx="159" cy="142"/>
            </a:xfrm>
            <a:prstGeom prst="ellipse">
              <a:avLst/>
            </a:prstGeom>
            <a:solidFill>
              <a:srgbClr val="33CC3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76" name="Google Shape;10776;p99"/>
            <p:cNvSpPr/>
            <p:nvPr/>
          </p:nvSpPr>
          <p:spPr>
            <a:xfrm>
              <a:off x="5067" y="1837"/>
              <a:ext cx="80" cy="759"/>
            </a:xfrm>
            <a:prstGeom prst="rect">
              <a:avLst/>
            </a:prstGeom>
            <a:solidFill>
              <a:srgbClr val="292929"/>
            </a:solidFill>
            <a:ln cap="flat" cmpd="sng" w="952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777" name="Google Shape;10777;p99"/>
          <p:cNvGrpSpPr/>
          <p:nvPr/>
        </p:nvGrpSpPr>
        <p:grpSpPr>
          <a:xfrm>
            <a:off x="6978385" y="1777170"/>
            <a:ext cx="565515" cy="280375"/>
            <a:chOff x="7493876" y="2774731"/>
            <a:chExt cx="1481958" cy="894622"/>
          </a:xfrm>
        </p:grpSpPr>
        <p:sp>
          <p:nvSpPr>
            <p:cNvPr id="10778" name="Google Shape;10778;p99"/>
            <p:cNvSpPr/>
            <p:nvPr/>
          </p:nvSpPr>
          <p:spPr>
            <a:xfrm>
              <a:off x="7493876" y="3084399"/>
              <a:ext cx="1481958" cy="584954"/>
            </a:xfrm>
            <a:custGeom>
              <a:rect b="b" l="l" r="r" t="t"/>
              <a:pathLst>
                <a:path extrusionOk="0" h="3099826" w="8166683">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lt1"/>
                </a:gs>
                <a:gs pos="60000">
                  <a:srgbClr val="D6DCE0"/>
                </a:gs>
                <a:gs pos="100000">
                  <a:srgbClr val="B8C2C9"/>
                </a:gs>
              </a:gsLst>
              <a:lin ang="0" scaled="0"/>
            </a:gra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sp>
          <p:nvSpPr>
            <p:cNvPr id="10779" name="Google Shape;10779;p99"/>
            <p:cNvSpPr/>
            <p:nvPr/>
          </p:nvSpPr>
          <p:spPr>
            <a:xfrm>
              <a:off x="7494729" y="2774731"/>
              <a:ext cx="1480163" cy="579140"/>
            </a:xfrm>
            <a:prstGeom prst="ellipse">
              <a:avLst/>
            </a:prstGeom>
            <a:solidFill>
              <a:srgbClr val="B8C2C9"/>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              </a:t>
              </a:r>
              <a:endParaRPr sz="1100"/>
            </a:p>
          </p:txBody>
        </p:sp>
        <p:grpSp>
          <p:nvGrpSpPr>
            <p:cNvPr id="10780" name="Google Shape;10780;p99"/>
            <p:cNvGrpSpPr/>
            <p:nvPr/>
          </p:nvGrpSpPr>
          <p:grpSpPr>
            <a:xfrm>
              <a:off x="7713663" y="2848339"/>
              <a:ext cx="1042107" cy="425543"/>
              <a:chOff x="7786941" y="2884917"/>
              <a:chExt cx="897649" cy="353919"/>
            </a:xfrm>
          </p:grpSpPr>
          <p:sp>
            <p:nvSpPr>
              <p:cNvPr id="10781" name="Google Shape;10781;p99"/>
              <p:cNvSpPr/>
              <p:nvPr/>
            </p:nvSpPr>
            <p:spPr>
              <a:xfrm>
                <a:off x="7811770" y="2884917"/>
                <a:ext cx="849158" cy="198115"/>
              </a:xfrm>
              <a:custGeom>
                <a:rect b="b" l="l" r="r" t="t"/>
                <a:pathLst>
                  <a:path extrusionOk="0" h="1049866" w="467301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782" name="Google Shape;10782;p99"/>
              <p:cNvSpPr/>
              <p:nvPr/>
            </p:nvSpPr>
            <p:spPr>
              <a:xfrm>
                <a:off x="8367548" y="3054383"/>
                <a:ext cx="317042" cy="170569"/>
              </a:xfrm>
              <a:custGeom>
                <a:rect b="b" l="l" r="r" t="t"/>
                <a:pathLst>
                  <a:path extrusionOk="0" h="903890" w="1744718">
                    <a:moveTo>
                      <a:pt x="21021" y="0"/>
                    </a:moveTo>
                    <a:lnTo>
                      <a:pt x="1744718" y="693683"/>
                    </a:lnTo>
                    <a:lnTo>
                      <a:pt x="1145628" y="903890"/>
                    </a:lnTo>
                    <a:lnTo>
                      <a:pt x="0" y="451945"/>
                    </a:lnTo>
                    <a:lnTo>
                      <a:pt x="21021" y="0"/>
                    </a:lnTo>
                    <a:close/>
                  </a:path>
                </a:pathLst>
              </a:custGeom>
              <a:solidFill>
                <a:srgbClr val="0000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783" name="Google Shape;10783;p99"/>
              <p:cNvSpPr/>
              <p:nvPr/>
            </p:nvSpPr>
            <p:spPr>
              <a:xfrm>
                <a:off x="7786941" y="3054383"/>
                <a:ext cx="311312" cy="168585"/>
              </a:xfrm>
              <a:custGeom>
                <a:rect b="b" l="l" r="r" t="t"/>
                <a:pathLst>
                  <a:path extrusionOk="0" h="893380" w="1713187">
                    <a:moveTo>
                      <a:pt x="1702676" y="0"/>
                    </a:moveTo>
                    <a:lnTo>
                      <a:pt x="1713187" y="472966"/>
                    </a:lnTo>
                    <a:lnTo>
                      <a:pt x="578069" y="893380"/>
                    </a:lnTo>
                    <a:lnTo>
                      <a:pt x="0" y="693683"/>
                    </a:lnTo>
                    <a:lnTo>
                      <a:pt x="1702676" y="0"/>
                    </a:lnTo>
                    <a:close/>
                  </a:path>
                </a:pathLst>
              </a:custGeom>
              <a:solidFill>
                <a:srgbClr val="0000A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784" name="Google Shape;10784;p99"/>
              <p:cNvSpPr/>
              <p:nvPr/>
            </p:nvSpPr>
            <p:spPr>
              <a:xfrm>
                <a:off x="7895013" y="2971083"/>
                <a:ext cx="676892" cy="267753"/>
              </a:xfrm>
              <a:custGeom>
                <a:rect b="b" l="l" r="r" t="t"/>
                <a:pathLst>
                  <a:path extrusionOk="0" h="1418896" w="3725019">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8DA9D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95"/>
                                        </p:tgtEl>
                                        <p:attrNameLst>
                                          <p:attrName>style.visibility</p:attrName>
                                        </p:attrNameLst>
                                      </p:cBhvr>
                                      <p:to>
                                        <p:strVal val="visible"/>
                                      </p:to>
                                    </p:set>
                                    <p:animEffect filter="fade" transition="in">
                                      <p:cBhvr>
                                        <p:cTn dur="500"/>
                                        <p:tgtEl>
                                          <p:spTgt spid="106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01"/>
                                        </p:tgtEl>
                                        <p:attrNameLst>
                                          <p:attrName>style.visibility</p:attrName>
                                        </p:attrNameLst>
                                      </p:cBhvr>
                                      <p:to>
                                        <p:strVal val="visible"/>
                                      </p:to>
                                    </p:set>
                                    <p:animEffect filter="fade" transition="in">
                                      <p:cBhvr>
                                        <p:cTn dur="500"/>
                                        <p:tgtEl>
                                          <p:spTgt spid="107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98"/>
                                        </p:tgtEl>
                                        <p:attrNameLst>
                                          <p:attrName>style.visibility</p:attrName>
                                        </p:attrNameLst>
                                      </p:cBhvr>
                                      <p:to>
                                        <p:strVal val="visible"/>
                                      </p:to>
                                    </p:set>
                                    <p:animEffect filter="fade" transition="in">
                                      <p:cBhvr>
                                        <p:cTn dur="500"/>
                                        <p:tgtEl>
                                          <p:spTgt spid="106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2020-01-18T07:24:59Z</dcterms:created>
  <dc:creator>James Kurose</dc:creator>
</cp:coreProperties>
</file>