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ink/ink2.xml" ContentType="application/inkml+xml"/>
  <Override PartName="/ppt/notesSlides/notesSlide9.xml" ContentType="application/vnd.openxmlformats-officedocument.presentationml.notesSlide+xml"/>
  <Override PartName="/ppt/ink/ink3.xml" ContentType="application/inkml+xml"/>
  <Override PartName="/ppt/notesSlides/notesSlide10.xml" ContentType="application/vnd.openxmlformats-officedocument.presentationml.notesSlide+xml"/>
  <Override PartName="/ppt/ink/ink4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5.xml" ContentType="application/inkml+xml"/>
  <Override PartName="/ppt/notesSlides/notesSlide13.xml" ContentType="application/vnd.openxmlformats-officedocument.presentationml.notesSlide+xml"/>
  <Override PartName="/ppt/ink/ink6.xml" ContentType="application/inkml+xml"/>
  <Override PartName="/ppt/notesSlides/notesSlide14.xml" ContentType="application/vnd.openxmlformats-officedocument.presentationml.notesSlide+xml"/>
  <Override PartName="/ppt/ink/ink7.xml" ContentType="application/inkml+xml"/>
  <Override PartName="/ppt/notesSlides/notesSlide15.xml" ContentType="application/vnd.openxmlformats-officedocument.presentationml.notesSlide+xml"/>
  <Override PartName="/ppt/ink/ink8.xml" ContentType="application/inkml+xml"/>
  <Override PartName="/ppt/notesSlides/notesSlide16.xml" ContentType="application/vnd.openxmlformats-officedocument.presentationml.notesSlide+xml"/>
  <Override PartName="/ppt/ink/ink9.xml" ContentType="application/inkml+xml"/>
  <Override PartName="/ppt/notesSlides/notesSlide17.xml" ContentType="application/vnd.openxmlformats-officedocument.presentationml.notesSlide+xml"/>
  <Override PartName="/ppt/ink/ink10.xml" ContentType="application/inkml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83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309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282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3" autoAdjust="0"/>
    <p:restoredTop sz="93325" autoAdjust="0"/>
  </p:normalViewPr>
  <p:slideViewPr>
    <p:cSldViewPr snapToGrid="0">
      <p:cViewPr varScale="1">
        <p:scale>
          <a:sx n="105" d="100"/>
          <a:sy n="105" d="100"/>
        </p:scale>
        <p:origin x="181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18T11:30:37.38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9440 7246 30 0,'0'0'19'0,"-3"-13"-3"15,3 13-3-15,0 0-5 16,0 0-2-16,0 15-3 16,-3-6-1-16,3 2-2 0,0 3 1 15,0-1-1 1,3 2 0-16,-3-4 1 0,3-1 0 16,-3-10 1-16,0 9 1 15,0-9 0-15,0 0 1 16,0-9 1-16,0-2 0 15,0 11 0-15,-6-21 0 16,6 11 0-16,0 10-1 16,-4-15-1-16,4 15 0 15,0 0-1-15,0 0 0 16,0 11 0-16,0 1 0 16,4 4-2-16,-4-1 1 0,6-3 0 15,-3 2-3 1,-3-14-7-16,0 0-25 15,5 12 0-15,-10-21-2 0,5 9 1 16</inkml:trace>
  <inkml:trace contextRef="#ctx0" brushRef="#br0" timeOffset="1565.2004">10683 6104 30 0,'0'0'35'15,"0"-10"-3"-15,0 10-9 16,0 0-6-16,-10 14-5 16,10 6-3-16,-5 6-4 15,5 12-1-15,-5 6-2 0,5 11 1 16,-5 4-1 0,5 9-1-16,0 4 1 0,0 3-1 15,0 0 0-15,0-2-1 16,3-3 2-16,-3-4-1 15,5-8-1-15,-2-7 2 16,-3-10-2-16,0-9 1 16,0-10 0-16,4-8 1 15,-4-14 0-15,-4 10-1 16,4-10 1-16,-9-12-1 16,4 3 0-16,-4-1 1 15,-1-1-1-15,-1-1-1 16,0 0 0-16,-1-2 1 15,2 2-1-15,-2 2 0 16,5 0 0-16,0 1 0 0,7 9 0 16,-11-16-1-16,11 16 1 15,0 0-1-15,7 10 1 16,-2 2 0-16,5 4 0 16,-2 1 0-16,3 5 0 15,0 0 1-15,3-2-1 16,-1-2 2-16,-2-7-1 15,2-3 1-15,0-8 1 16,5-7-1-16,-6-5 0 16,8-5 0-16,-3-1-2 15,-6-5-15-15,-1 3-26 16,5 3-1-16,-9-2 0 16,2 5 0-16</inkml:trace>
  <inkml:trace contextRef="#ctx0" brushRef="#br0" timeOffset="5662.3952">9499 4914 25 0,'0'0'30'16,"0"0"-2"-16,0 0-11 16,18 11-5-16,-9 1-5 0,8 4-1 15,1 2-2 1,7 4 1-16,3 2-2 15,3 1-1-15,0-4-3 0,-4 1-7 16,1-3-7-16,-3 5-16 16,-12-11-1-16,1 3-1 15,-14-16 15-15</inkml:trace>
  <inkml:trace contextRef="#ctx0" brushRef="#br0" timeOffset="5918.9266">9807 4877 4 0,'0'0'32'16,"-19"10"1"-16,-1 5 0 0,-8 8-16 15,-2 11-6-15,-5 0-5 16,-2 5-1-16,3-3-4 15,3-3-1-15,7-2-3 16,1-11-3-16,11-2-4 16,1-6-10-16,11-12-12 15,0 0-2-15,0 0 2 16</inkml:trace>
  <inkml:trace contextRef="#ctx0" brushRef="#br0" timeOffset="6286.9738">10013 4778 36 0,'0'0'28'0,"-15"3"-5"15,-1 4-5-15,-4 5-5 16,0 5-4-16,-1 11-2 16,-1 1-3-16,5 8-1 15,4 3-2-15,7 2 1 0,6 1-1 16,3 0 0-16,8-3-1 15,9-7-3-15,5-6-3 16,2-7-7-16,4-8-17 16,8 1-3-16,-7-16 0 15,5 3 6-15</inkml:trace>
  <inkml:trace contextRef="#ctx0" brushRef="#br0" timeOffset="6579.0332">10204 4836 12 0,'0'0'32'0,"-3"-13"3"16,3 13-1-16,0 16-15 16,-4 0-7-16,4 9-4 15,-5 1-3-15,5 9 0 16,-3-1-1-16,3 4-1 15,3-5-1-15,2-1 0 16,-2-6-1-16,1-5-1 16,3-5 1-16,0-4-2 15,-7-12-2-15,9 11-6 16,-9-11-9-16,16 3-18 16,-16-3-1-16,12-12 0 15,-9 0 4-15</inkml:trace>
  <inkml:trace contextRef="#ctx0" brushRef="#br0" timeOffset="6819.5642">10009 5020 2 0,'7'9'28'16,"2"-11"0"-16,17 2-8 16,0 0-4-16,3-4-5 15,4 4-7-15,-1 0-12 16,3 4-20-16,-14-9-2 0,7 5 0 16,-17-5 18-16</inkml:trace>
  <inkml:trace contextRef="#ctx0" brushRef="#br0" timeOffset="7061.5952">10323 4820 16 0,'0'0'32'0,"2"-10"2"16,11 20 1-16,1 1-19 15,0 4-5-15,3 13-5 16,-2 1-2-16,-1 9 1 15,-7 0-2-15,-2 0 0 16,-5-2-1-16,-6-1-2 0,-1-2-1 16,-6-11-4-1,7 0-9-15,-3-3-17 0,9-19-4 16,-4 9-2-16,4-9 1 16</inkml:trace>
  <inkml:trace contextRef="#ctx0" brushRef="#br0" timeOffset="7362.1327">10574 4986 28 0,'0'0'32'0,"10"0"-1"15,6 0-10-15,5 0-6 16,4 3-6-16,6 0-2 16,2-3-4-16,2 0-4 15,-1 0-9-15,-6 0-11 16,-7-7-13-16,3 7 0 15,-14-7 0-15</inkml:trace>
  <inkml:trace contextRef="#ctx0" brushRef="#br0" timeOffset="7596.1626">10598 5099 23 0,'0'0'33'0,"0"0"-2"16,16 10-8-16,4-10-8 15,9 0-4-15,-1 0-2 16,6 0-4-16,0 0-5 16,0-5-10-16,1-3-20 0,2 8-4 15,-12-8-1 1,3 8 0-16</inkml:trace>
  <inkml:trace contextRef="#ctx0" brushRef="#br0" timeOffset="8040.7193">11131 4932 30 0,'-14'0'28'0,"-10"0"-8"0,1 0-7 15,1 10-4-15,-1 2-4 16,4 5-1-16,5 4-2 15,5 4 1-15,5 4 0 16,7 0 0-16,7-1 1 16,5-2 1-16,5-3-1 15,5-5 2-15,2-9-1 16,4-2 0-16,-4-11 1 16,2-5 0-16,-9-11-1 15,0 0 0-15,-8-9 0 16,-2 3-1-16,-10-6 0 15,-6 1-2-15,-3 4-1 0,-6 3-5 16,2 12-7-16,-4 5-25 16,-1 0-2-16,5 11-1 15,-2 1 0-15</inkml:trace>
  <inkml:trace contextRef="#ctx0" brushRef="#br0" timeOffset="8475.2736">11422 5196 29 0,'0'0'38'15,"10"8"0"1,-10 2-5-16,0-10-11 0,-8 24-8 16,-3-8-6-16,-4 8-30 15,-7-11-14-15,3 4-1 16,-10-8-2-16</inkml:trace>
  <inkml:trace contextRef="#ctx0" brushRef="#br0" timeOffset="9189.3647">9894 5488 20 0,'0'0'32'15,"0"0"0"-15,10-6-9 0,-10 6-5 16,-5 21-6-16,-2-1-4 16,4 6-2-16,-4 2-2 15,5 8 0-15,-2 0-2 16,4 1-1-16,4-3 0 15,3-4 0-15,3-5-1 16,0-6 2-16,5-4-2 16,1-6-2-16,3-4-4 15,-3-8-8-15,1-1-14 16,0-1-8-16,-9-7 0 16,2 3 0-16</inkml:trace>
  <inkml:trace contextRef="#ctx0" brushRef="#br0" timeOffset="9421.8934">9756 5657 34 0,'0'0'34'16,"16"6"-2"-16,0-6-12 15,1 0-5-15,9 4-2 16,-2-4-4-16,3 0-6 0,2 0-14 16,2 8-23-1,-6-13-1-15,6 8-1 16,-7-8-1-16</inkml:trace>
  <inkml:trace contextRef="#ctx0" brushRef="#br0" timeOffset="9917.9578">10149 5591 19 0,'0'0'29'0,"0"0"2"16,0 0-14-16,15 4-4 15,-2-1-4-15,7 4-2 16,-3-3 0-16,7 4-2 15,-2-1 0-15,1 1-2 16,-3-3-1-16,-1 3 0 16,-5-4-1-16,-2 0 0 15,-2-1 0-15,-10-3 0 16,0 0 0-16,6 14 0 0,-6-14 0 16,-11 15-1-1,1-8 1-15,-2 5 0 0,-5 0 0 16,1 0-1-16,1-1 0 15,-2 0-1-15,6-1-3 16,-2-3-5-16,13-7-7 16,-10 15-15-16,10-15-3 15,0 0-2-15,0 0 9 16</inkml:trace>
  <inkml:trace contextRef="#ctx0" brushRef="#br0" timeOffset="10391.5175">10553 5523 13 0,'3'-12'30'16,"-3"12"-1"-16,0 0-11 16,0 0-5-16,0 0-4 15,0 0-2-15,8 14-1 16,-8-3-1-16,0 5 0 0,0 1 1 15,-3 8-1-15,-3-2 0 16,3 5-1-16,0-3-1 16,3 3 0-16,0-5-1 15,3 1-1-15,3-7 0 16,3-4 0-16,4-2 0 16,4-3 0-16,-1-5-1 15,2-3-1-15,-4 0-4 16,-1-3-6-16,0 0-10 15,1 3-15-15,-14 0 1 16,11-16-2-16,-11 3 16 16</inkml:trace>
  <inkml:trace contextRef="#ctx0" brushRef="#br0" timeOffset="10639.5728">10464 5654 24 0,'0'0'32'16,"19"0"-1"-16,-5 0-10 15,8-5-6-15,4 5-5 16,2-3-2-16,2 3-6 0,3 0-8 15,-2 0-16 1,-6-8-11-16,8 8 0 0,-9-6-1 16</inkml:trace>
  <inkml:trace contextRef="#ctx0" brushRef="#br0" timeOffset="11174.6409">10928 5772 44 0,'0'0'24'16,"0"0"-2"-16,8-10-4 15,-8 10-3-15,-4-9-3 16,4 9-4-16,-17-12-2 15,4 7-2-15,-3 5-1 0,-1-3-1 16,-2 3-1-16,0 5-1 16,0 3 0-1,4 2 0-15,0 1 0 0,8 3 0 16,2 1 0-16,9 2 1 16,4-3-1-16,5-1 0 15,6-3 1-15,2-3-1 16,0-4 1-16,2-3 0 15,-2-6-1-15,-6-3 1 16,-6-4-1-16,-4-2-1 16,-5-1-5-16,-6-3-24 15,0 5-6-15,-10-5 1 16,7 6-1-16</inkml:trace>
  <inkml:trace contextRef="#ctx0" brushRef="#br0" timeOffset="54348.55">14828 5840 14 0,'0'-15'31'0,"0"15"3"16,6 17-9-16,-11 2-6 15,5 19-7-15,-7 12-3 16,7 19-3-16,-7 13 0 15,7 13-2-15,-5 5-1 16,5 7-2-16,0-2 0 16,4-3 0-16,-1-9 0 15,0-14-1-15,0-11 1 0,1-10-1 16,0-12 0 0,-4-12 1-16,3-8-1 15,-3-7 1-15,0-9 0 0,0-10 0 16,0 0 0-16,0 0 0 15,-12-14 0-15,7-1 0 16,-3-2 0-16,-2-3-1 16,-1 1 1-16,-1 0-1 15,0 0 0-15,2 3 0 16,0 5 0-16,0 1 0 16,10 10 0-16,-10-4 1 15,10 4-1-15,0 21 1 16,0-4 0-16,8 5 1 15,-1 0-1-15,4 3 1 16,-2-4 1-16,7-2 0 0,-4-8 0 16,4-5 0-1,-2-6 0-15,3-7 1 0,-1-4 0 16,2 0-1-16,-5-5-1 16,-1-2-6-16,3-1-31 15,-5 3-7-15,-5-8 0 16,5-1 0-16</inkml:trace>
  <inkml:trace contextRef="#ctx0" brushRef="#br0" timeOffset="55556.2036">13991 4816 28 0,'12'0'32'0,"-12"0"-2"16,18 17-12-16,3 5-5 15,2 2-3-15,5 6-2 16,0 2-3-16,4 2-3 16,-4 2-5-16,-2-3-11 15,-6-11-15-15,-1 3-5 16,-12-15 0-16,5 1 3 0</inkml:trace>
  <inkml:trace contextRef="#ctx0" brushRef="#br0" timeOffset="55758.7293">14269 4855 27 0,'0'0'34'16,"-22"6"0"-16,8 4-10 16,-9 5-9-16,-3 0-6 15,-3 7-3-15,-2 0-4 16,1 0-5-16,6 3-9 15,2 3-22-15,-2-12-1 16,11 3 0-16,-1-8 4 0</inkml:trace>
  <inkml:trace contextRef="#ctx0" brushRef="#br0" timeOffset="56072.2693">14620 4657 3 0,'0'0'33'16,"-23"0"0"-1,5 6 1-15,-6 7-16 0,-4 3-6 16,2 10-5-16,0 6-3 15,6 8-1-15,3 3-1 16,10 5-1-16,2-1-1 16,5-1 0-16,10-3-1 15,1-8-3-15,5-6-9 16,3-6-18-16,-2-16-3 16,8-3-1-16,-1-15 4 15</inkml:trace>
  <inkml:trace contextRef="#ctx0" brushRef="#br0" timeOffset="56328.8024">14726 4713 39 0,'-7'-13'33'16,"7"13"0"-16,0 15-14 15,-3 0-6-15,3 8-5 16,0 5-2-16,0 8-1 15,0 0 0-15,4 3-1 16,-4-1-1-16,8-2-1 16,-2-9 0-16,4-3-1 15,1-5-1-15,0-9-3 16,2-1-6-16,-2-9-18 16,-11 0-9-16,20-13-2 15,-13-5 1-15</inkml:trace>
  <inkml:trace contextRef="#ctx0" brushRef="#br0" timeOffset="56509.3256">14576 4902 5 0,'-3'11'29'15,"3"-11"1"-15,10 10-7 16,6-10-13-16,6 2-13 15,11 5-22-15,-8-17-1 16,12 4-2-16,-9-11 14 16</inkml:trace>
  <inkml:trace contextRef="#ctx0" brushRef="#br0" timeOffset="56736.354">14887 4711 13 0,'6'-19'35'16,"-6"19"0"-16,12 0 0 15,-2 13-13-15,5 6-9 16,0 3-5-16,2 7-2 16,-1 8 0-16,-2 6-2 15,-7-2-1-15,-4 1-1 16,-7-5 0-16,-4 0 0 16,-3-3-2-16,2-9-3 15,0-4-6-15,0-9-24 16,9-12-5-16,0 0-1 15,16-12 0-15</inkml:trace>
  <inkml:trace contextRef="#ctx0" brushRef="#br0" timeOffset="56968.3838">15147 4879 24 0,'0'-12'34'0,"17"12"0"15,1-6 0-15,10 0-20 16,3 6-7-16,1-6-7 0,-2 6-10 16,1-7-20-1,-1 7-4-15,-13-4-1 16,2 4 1-16</inkml:trace>
  <inkml:trace contextRef="#ctx0" brushRef="#br0" timeOffset="57157.907">15147 4986 2 0,'0'0'29'16,"7"12"0"-16,4-12-5 15,17-4-11-15,1 4-9 16,9-5-11-16,10 5-20 16,-9-9-1-16,13 9-1 0,-11-14 20 15</inkml:trace>
  <inkml:trace contextRef="#ctx0" brushRef="#br0" timeOffset="57502.9529">15717 4792 41 0,'-23'-8'34'0,"6"8"-3"15,-9 8-14-15,3 3-6 0,2 9-5 16,3 3-4-1,7 6-1-15,3 0 0 16,8 5-1-16,8-3 1 0,6-4 0 16,6-6 0-16,5-6 1 15,1-11 0-15,4-8 2 16,-3-8 0-16,-1-5 1 16,-8-11 0-16,-3 0-1 15,-12-5 0-15,-6 1-3 16,-5 5-5-16,-9 0-18 15,-5 0-16-15,7 9 0 16,-2 1-1-16</inkml:trace>
  <inkml:trace contextRef="#ctx0" brushRef="#br0" timeOffset="57796.9888">15996 5036 41 0,'-3'10'37'16,"3"12"-1"0,-15 0-18-16,-6-8-39 0,8 8-8 15,-14-10-3-15,6 8-4 16</inkml:trace>
  <inkml:trace contextRef="#ctx0" brushRef="#br0" timeOffset="58424.5906">14203 5274 13 0,'8'0'32'0,"-8"0"0"16,0 0-4-16,13 5-12 15,-13 7-3-15,0 7-5 16,0 5-2-16,0 8 0 16,-7 4-1-16,7 5-2 15,-4 1-2-15,4 1 0 16,6-4 0-16,4-3 0 0,3-7 0 15,3-7-1-15,3-10-1 16,-1-9-2-16,2-3-5 16,-8-8-13-16,-4-9-14 15,-1 2-1-15,-11-11 0 16</inkml:trace>
  <inkml:trace contextRef="#ctx0" brushRef="#br0" timeOffset="58579.1111">14165 5458 24 0,'0'0'30'0,"11"7"0"15,-11-7-10-15,26 0-8 0,-4 0-14 16,7 0-22 0,10 5-5-16,-7-11-1 15,13 9 0-15</inkml:trace>
  <inkml:trace contextRef="#ctx0" brushRef="#br0" timeOffset="59043.169">14773 5371 26 0,'11'0'27'16,"-11"0"-9"-16,0 0-4 15,-13 9-5-15,1-3-3 16,-5 3-1-16,-5-1-1 16,-2 1-2-16,-9 0 0 15,5-1 0-15,-2 4-1 16,5-5-1-16,0-1 1 16,8 2 0-16,3-3 0 15,14-5 1-15,-11 15 1 0,15-5 0 16,-4-10 1-16,16 19 0 15,-1-5 0-15,5-3 1 16,4 2-3-16,1-3-6 16,3-3-16-16,7 3-13 15,-10-15-1-15,8 9 0 16</inkml:trace>
  <inkml:trace contextRef="#ctx0" brushRef="#br0" timeOffset="59435.22">15002 5310 37 0,'9'-5'32'16,"-9"5"-3"-16,0 0-10 15,0 0-7-15,0 0-4 16,0 24-3-16,0-7-1 16,0 8-1-16,-5 1 0 15,5 4-1-15,0 1 0 16,0 0-1-16,0 0 0 15,8-5 0-15,-1-1 0 0,5-7 0 16,0-4 0-16,3-2 0 16,-1-5-3-16,0-7-5 15,0 0-15-15,1 0-14 16,-12-14 1-16,-3 14-1 16</inkml:trace>
  <inkml:trace contextRef="#ctx0" brushRef="#br0" timeOffset="59631.7455">14918 5456 20 0,'0'0'33'0,"13"-3"0"0,34 3 12 15,-22 0-41 1,8-3-16-16,-7-3-19 15,16 6-1-15,-5-8-1 16,11 8 7-16</inkml:trace>
  <inkml:trace contextRef="#ctx0" brushRef="#br0" timeOffset="60141.8085">15375 5635 5 0,'0'0'29'0,"-16"-13"1"0,7 8-9 15,-8 1-6 1,-2 4-5-16,-1 0-4 15,-2 5-2-15,2 5-2 0,2 1 0 16,4 4-1-16,4 2-1 16,10 4 1-16,0-7 1 15,12 0 2-15,4-7 0 16,8 0 2-16,1-11 1 16,6 0 1-16,-8-10 1 15,4 1 0-15,-13-7-2 16,-1 4-1-16,-13-2-5 15,-6 0-19-15,-8 1-21 16,1 7 0-16,-5 1-1 16,5 9-1-16</inkml:trace>
  <inkml:trace contextRef="#ctx0" brushRef="#br0" timeOffset="63437.7965">15918 7271 12 0,'0'-9'16'16,"0"9"-1"-16,0 0-3 16,0 0-2-16,0 0-3 0,0 0-1 15,0 0-3-15,-11 17-1 16,11-4-1-16,-4 1 0 15,4 1-1-15,0 0 1 16,0-2-1-16,0-2 2 16,0-11 0-16,0 0 0 15,0 0 1-15,0 0 0 16,14-15 1-16,-14 2-1 16,4 0 0-16,-4-3 0 15,0 4-1-15,0 0 0 16,0 12-1-16,0-11-1 15,0 11 1-15,0 0-1 16,0 18 0-16,0-4 0 16,0 1 0-16,0 1 0 0,0-2 0 15,3 1 0-15,-3-6 1 16,0-9-1-16,0 10 1 16,0-10-1-16,0 0 1 15,0-17 0-15,4 4 0 16,-4-1-1-16,6 0 1 15,-3 0-1-15,-1 2 0 16,2 3 0-16,-4 9 0 16,0-9 1-16,0 9-3 15,0 0-4-15,-4 11-18 16,4-11-7-16,0 0 1 16,0 0 0-16</inkml:trace>
  <inkml:trace contextRef="#ctx0" brushRef="#br0" timeOffset="63464.7965">14085 10236 27 0,'32'17'33'0,"-8"-5"2"15,9 4-4-15,1 12-19 0,0-1-3 16,7 6-3-16,-6-1-7 16,1-3-12-16,-7-8-19 15,-2 1-2-15,-13-15 0 16,3-1-1-16</inkml:trace>
  <inkml:trace contextRef="#ctx0" brushRef="#br0" timeOffset="63465.7965">14398 10233 29 0,'-10'10'33'0,"-12"0"1"16,1 5-14-1,-6 7-5-15,-7 2-4 0,-1 5-3 16,-7-3-3-16,3-1-6 16,5 1-5-16,3-9-9 15,9-5-12-15,13 3-8 16,9-15 0-16,0 0 0 16</inkml:trace>
  <inkml:trace contextRef="#ctx0" brushRef="#br0" timeOffset="63466.7965">14744 10174 72 0,'-24'-8'36'0,"4"13"-10"15,-7 9-11-15,-7 2-6 16,4 8-3-16,-2 4-1 16,10 5-2-16,7 0-1 15,12 3-1-15,10 0 0 16,11-2-1-16,7-3-2 16,3-6-9-16,6-1-7 15,2-2-18-15,-10-14 0 16,2 0-1-16,-10-19 2 15</inkml:trace>
  <inkml:trace contextRef="#ctx0" brushRef="#br0" timeOffset="63467.7965">14841 10176 42 0,'0'-19'35'15,"11"15"-4"-15,-11 4-10 16,10 11-5-16,-7 10-5 15,-8 4-4-15,5 6-1 16,-6 3-1-16,6 6-1 16,-4-2-2-16,4 0 1 15,7-4-1-15,1-5-1 16,6-5-1-16,3-9-1 16,4-1-4-16,-4-14-8 15,4 0-11-15,-4-3-13 0,-10-13-2 16,0 3 1-1</inkml:trace>
  <inkml:trace contextRef="#ctx0" brushRef="#br0" timeOffset="63468.7965">14763 10340 3 0,'0'0'28'15,"9"5"0"-15,13 4-3 16,-2-9-17-16,3 3-14 15,5 3-14-15,-7-12-7 16,8 6 0-16,-10-6 16 0</inkml:trace>
  <inkml:trace contextRef="#ctx0" brushRef="#br0" timeOffset="63469.7965">15072 10253 42 0,'19'-7'36'0,"-6"2"-3"15,5 8-7-15,2 9-6 16,-4 3-8-16,-2 10-4 15,-7 2-4-15,-2 5 0 16,-5 2-4-16,-12-5-4 16,2 2-11-16,-5-4-22 15,-5-15-1-15,6 2 0 16,0-14 0-16</inkml:trace>
  <inkml:trace contextRef="#ctx0" brushRef="#br0" timeOffset="63470.7965">15352 10318 40 0,'23'-4'34'15,"1"-1"0"-15,9 0-8 16,5 5-16-16,-5-3-6 15,2 3-11-15,-1-4-15 16,-3 9-12-16,-17-10 1 16,1 10-2-16</inkml:trace>
  <inkml:trace contextRef="#ctx0" brushRef="#br0" timeOffset="63471.7965">15424 10393 14 0,'7'10'32'0,"-7"-10"0"16,33 5-4-16,-4-5-19 16,1 0-17-16,16 5-19 15,-2-11-3-15,15 6-2 16,-7-8 15-16</inkml:trace>
  <inkml:trace contextRef="#ctx0" brushRef="#br0" timeOffset="63472.7965">16155 10290 20 0,'-25'-15'32'0,"5"12"-2"16,-11-4-5-16,1 7-9 15,-1 5-5-15,-1 3-5 16,4 8-1-16,4 5-3 16,9 6 1-16,8-2-2 15,11 3 2-15,7-3 0 16,14-2 0-16,5-7 0 16,8-4 0-16,0-12 0 15,1 0 0-15,-7-12-1 0,-6-4 1 16,-7-7-2-16,-7 1-2 15,-9-2-4-15,-10 2-14 16,-5 1-17-16,4 8-1 16,-5-2-1-16,13 15 0 15</inkml:trace>
  <inkml:trace contextRef="#ctx0" brushRef="#br0" timeOffset="63473.7965">16431 10444 36 0,'8'18'39'15,"-4"5"1"-15,-13-3-1 0,-7 1-22 16,-3 2-45-16,-14-7-5 16,4 4-4-16,-12-13-2 15</inkml:trace>
  <inkml:trace contextRef="#ctx0" brushRef="#br0" timeOffset="63474.7965">13997 10851 16 0,'11'0'32'15,"-11"0"3"-15,3 28-4 0,-3-1-13 16,-4 0-6-16,4 12-4 16,-5 1 0-16,5 7-2 15,0-5-2-15,6-1-1 16,3-3-1-16,8-6-1 15,3-5 0-15,2-6-2 16,3-8-2-16,-2-7-4 16,1-3-8-16,-7-3-17 15,-10-13-5-15,-1 4 1 16,-15-11-1-16</inkml:trace>
  <inkml:trace contextRef="#ctx0" brushRef="#br0" timeOffset="63475.7965">13909 11064 25 0,'0'0'36'16,"0"0"0"-16,0 0 0 15,43-7-3 1,-6 7-30-16,6 7-7 16,4-3-19-16,3-4-12 15,10 0-2-15,-4-4 1 16</inkml:trace>
  <inkml:trace contextRef="#ctx0" brushRef="#br0" timeOffset="63476.7965">14638 10969 30 0,'12'-4'33'15,"5"4"-3"-15,-17 0-6 16,0 0-6-16,0 14-5 15,-17-9-4-15,-2 5-2 0,-10-1-2 16,-4 5-2 0,-5-3 0-16,2 1-2 0,4-1-1 15,3 2 0-15,8-4 1 16,11 1-1-16,10-10 0 16,10 18 0-16,9-7 0 15,7-2-3-15,7 4-2 16,0-4-14-16,5-1-17 15,3 3 0-15,-4-8-1 16,5 4 0-16</inkml:trace>
  <inkml:trace contextRef="#ctx0" brushRef="#br0" timeOffset="63477.7965">14875 10896 34 0,'10'-5'32'16,"-2"16"2"-16,-8 4-12 15,0 3-7-15,0 12-5 16,-6-2-2-16,6 8-1 15,-8-1-1-15,4 2-1 16,1-3-2-16,3-4-2 16,8-3 1-16,3-5-1 0,8-7 0 15,4-4 0-15,0-7-3 16,3-4-1-16,-1-2-7 16,-8-5-14-16,-5-9-13 15,-3 4-1-15,-15-7 1 16</inkml:trace>
  <inkml:trace contextRef="#ctx0" brushRef="#br0" timeOffset="63478.7965">14788 11073 23 0,'0'0'34'0,"19"7"-1"15,0-7 1-15,10 0-19 16,6 0-14-16,2 0-21 0,4 6-12 15,-13-10-1-15,7 10-1 16</inkml:trace>
  <inkml:trace contextRef="#ctx0" brushRef="#br0" timeOffset="63479.7965">15119 11105 23 0,'0'0'35'16,"5"20"0"-16,-5-10-4 16,-2 2-10-16,2 9-5 15,0-2-5-15,0 5-2 16,-5 0-2-16,5 1-2 0,0-5-3 16,0-3-4-16,7 0-21 15,0-6-16-15,-7-11 0 16,23 0 0-16,-8-3-1 15</inkml:trace>
  <inkml:trace contextRef="#ctx0" brushRef="#br0" timeOffset="63480.7965">15597 11038 16 0,'22'12'32'16,"-12"-1"3"-1,0 10-1-15,-5 2-19 16,-5 3-3-16,-6 2-5 0,-4-5-2 15,1-2-3-15,0-5-1 16,9-16-2-16,0 0 0 16,0 0-2-16,15-19 1 15,-2-1 0-15,4-4-1 16,0 0 2-16,-3 0 1 16,-3 4 1-16,-3 2-1 15,-4 8 2-15,-4 10-1 16,0 0 1-16,-12 4 0 15,6 8-1-15,2 5 0 16,4 5 0-16,0 2-1 0,7 0-2 16,5-2-4-1,6-5-2-15,4 0-3 16,5-10-5-16,7-3-2 0,0-8 0 16,4-2 3-16,-2-7 5 15,0-1 8-15,-3 1 9 16,17-12 20-1,-36 18-8-15,-14 7 1 16,0 0-3-16,0 0-3 16,-26 5-4-16,6 4-6 15,-7-3-1-15,-2-3-2 16,0-3-1-16,3-7 0 16,4-1-1-16,1-4 1 15,9 0-1-15,5-2 0 16,7 1-1-16,0 1 0 0,12 7 2 15,-2 5-1-15,5 0 0 16,3 9 1-16,-1 5 1 16,2 3-1-16,2 3 1 15,1 0-1-15,-1-3 1 16,3-2 0-16,-1-4 0 16,1-8 0-16,-1-3 0 15,1-12 0-15,-5-1-1 16,-1-4 1-16,-5 0-1 15,-2 1 2-15,-1 3-2 16,-4 2 2-16,-6 11-2 16,0 0 2-16,0 0-1 15,0 16-1-15,0 4-8 16,0 2-29-16,-5-4 0 16,11 5 0-16,0-6 0 0</inkml:trace>
  <inkml:trace contextRef="#ctx0" brushRef="#br0" timeOffset="63481.7965">16768 10787 23 0,'13'0'34'16,"-13"0"1"-16,8 21 0 16,-8 8-18-16,-6 5-7 15,2 9-3-15,-6 5-1 0,6 8-2 16,-4-5-1-16,8 1-1 15,0-9 0-15,8-6 0 16,5-5-1-16,5-10-3 16,5-5-2-16,0-14-11 15,-3-10-21-15,0-1-1 16,-10-9-1-16,-5-3 0 16</inkml:trace>
  <inkml:trace contextRef="#ctx0" brushRef="#br0" timeOffset="63482.7965">16627 11042 34 0,'0'0'35'0,"15"8"1"16,8-4-4-16,7 3-19 0,3-1-8 16,7 3-15-16,-5-5-23 15,11 6-2-15,-13-10 0 16,9 9-1-16</inkml:trace>
  <inkml:trace contextRef="#ctx0" brushRef="#br0" timeOffset="63483.7965">17046 11018 24 0,'0'0'34'16,"18"0"1"-16,4 8 0 0,3-2-18 16,3 2-8-16,6 4-4 15,0 0-2-15,-1-3-1 16,-5 0-1-16,-7-1 1 16,-4-2-1-16,-17-6 0 15,0 12-1-15,-14-6 1 16,-8 1 1-16,-5 2-1 15,-4 3 1-15,0-1-2 16,1 4 0-16,3-3-4 16,9 2-6-16,6-2-13 15,12-12-13-15,9 11 0 16,5-11-2-16</inkml:trace>
  <inkml:trace contextRef="#ctx0" brushRef="#br0" timeOffset="63484.7965">17531 10844 47 0,'0'-15'36'0,"0"15"0"16,6 22-13-16,-6-2-8 15,0 13-7-15,-4 3-3 16,4 11 0-16,0-2-1 16,0 2-1-16,4-7 0 0,3-1-2 15,2-7 1-15,5-4-1 16,5-6 0-16,1-8-3 16,3-6-3-16,-3-8-12 15,3-7-21-15,1 1 0 16,-10-14-1-16,-1 2 0 15</inkml:trace>
  <inkml:trace contextRef="#ctx0" brushRef="#br0" timeOffset="63485.7965">17488 11047 19 0,'0'0'32'16,"15"11"0"-16,0-11-3 0,15 0-18 15,6 6-18-15,0-10-22 16,16 11-2-16,-7-7-1 16,10 9 9-16</inkml:trace>
  <inkml:trace contextRef="#ctx0" brushRef="#br0" timeOffset="63486.7965">17752 11239 48 0,'13'-9'35'0,"4"9"0"0,-2 3-15 16,1-3-8-16,1 6-5 15,-6-2-2-15,-1 7-1 16,-7 3 0-16,-3 1-1 15,-10 3 0-15,-1 2-1 16,-2 0 1-16,2 0-1 16,2 0 0-16,6 0-1 15,3-6 0-15,10 0 0 16,2-7 0-16,4 1 0 16,4-4-6-16,0 1-22 15,-2-13-12-15,7 5 1 16,-7-5-2-16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18T11:31:42.99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11583 1906 20 0,'0'0'32'15,"-30"-5"-1"-15,5 5-8 16,-6 12-6-16,-4-2-1 16,5 14-7-16,-1 2 0 15,10 10-5-15,9 3 1 0,12-2-2 16,6-3 0-16,12-4 0 15,4-8-1-15,3-7 2 16,0-10-1-16,-1-12 1 16,-8-13 0-16,-5-9-1 15,-11-14 0-15,-2-6 0 16,-11-6-2-16,-1-7-1 16,-3-8 0-16,3-4 0 15,4 6-1-15,10 2 1 16,8 9 0-16,8 8-1 15,5 6 0-15,5 14-4 16,12 13-8-16,-5 16-24 16,4 6-3-16,-2 14-1 15,-7 5 0-15</inkml:trace>
  <inkml:trace contextRef="#ctx0" brushRef="#br0" timeOffset="1">11941 1610 20 0,'-6'-12'32'16,"-15"8"0"-16,-3 8-8 0,1 14-6 16,-6 11-5-16,10 11-3 15,-3 6-4-15,8 8-1 16,4-1-1-16,10-1-1 16,7 0 0-16,8-6-1 15,4-6-2-15,1-13-7 16,7-6-18-16,1-8-11 15,-5-13-1-15,3-4 0 16</inkml:trace>
  <inkml:trace contextRef="#ctx0" brushRef="#br0" timeOffset="2">12098 1639 41 0,'0'0'36'0,"6"13"-1"16,-10 9-11-16,-3 6-14 16,7 11-2-16,-7 7-2 15,4 5 1-15,-1 0-2 16,4-1-1-16,4-8-1 16,3-6 0-16,1-5 0 15,8-8-3-15,1-9 1 16,0-10-6-16,2-4-13 15,3-5-20-15,-11-9 0 16,2 2 0-16,-7-9-1 0</inkml:trace>
  <inkml:trace contextRef="#ctx0" brushRef="#br0" timeOffset="3">11948 1867 27 0,'0'0'34'0,"0"9"0"16,21-6-5-16,13 2-17 16,-2-5-7-16,6 0-6 15,3 0-8-15,-3-3-8 16,-1-3-3-16,-7-5 0 16,-7-4 1-16,-9-6 3 0,-1-2 7 15,-5-4 6 1,-1 3 13-16,8-23 29 15,-4 32-17-15,0 7 1 16,8 12-2-16,-4 8-5 16,8 16-2-16,-5 7-5 15,2 15-1-15,-8 1-2 16,-2 7 0-16,-10-2-2 16,0-4-1-16,-7-2-4 15,-7-12-8-15,5-15-31 16,-4-4-1-16,-2-19-1 15,15 0 0-15</inkml:trace>
  <inkml:trace contextRef="#ctx0" brushRef="#br0" timeOffset="4">13010 1971 23 0,'-24'0'30'0,"24"0"1"0,32 6-15 16,15-10-3-16,24 4-2 15,14 0 0-15,22 4-3 16,7-4 0-16,13 10-1 16,-3-9-2-16,1 3-2 15,-14-4-1-15,-10 0-2 16,-18 0 0-16,-15 0-1 16,-20-9 0-16,-19-1 0 15,-16 3-1-15,-17-9 1 16,-11 2-2-16,-13-3 2 15,-3 1-1-15,-2-1 2 16,1 3-2-16,4 4 2 0,6 3-2 16,11 7 2-16,11 0 0 15,0 0 1-15,29 16 0 16,-6-3 0-16,2 2 2 16,2 1-1-16,-8-3 2 15,-3 3-2-15,-11-1 2 16,-5-1-3-16,-14-4-2 15,-7-4-14-15,-9-3-22 16,-1 2 0-16,-16-5 0 16,-1 0-1-16</inkml:trace>
  <inkml:trace contextRef="#ctx0" brushRef="#br0" timeOffset="5">13102 1862 37 0,'12'-6'36'15,"5"6"-2"-15,-17 0-13 16,0 0-5-16,-20 6-5 16,-12 7-4-16,-7 6-1 15,-8 0-1-15,1 2-4 0,-2 0 2 16,9 1-2-16,10-3 0 16,19-1-1-16,17-1 2 15,20-5-2-15,13-4-1 16,12-4-7-16,12 4-19 15,7-3-10-15,-6-10-1 16,3 2 0-16</inkml:trace>
  <inkml:trace contextRef="#ctx0" brushRef="#br0" timeOffset="6">13393 1363 21 0,'0'-49'38'16,"6"8"0"-16,-6 41 3 15,4-63-22-15,-4 63-8 16,0 0-4-16,10 38-4 15,-10 3-1-15,-5 9-1 16,0 13-1-16,1 2-2 16,-5 2 1-16,1-14 2 15,-2-6-1-15,3-10 1 0,2-8 0 16,5-12 0 0,-4-7 0-16,4-10 0 0,0 0 1 15,18 0-1-15,-6-5 0 16,9 0 0-16,-1-3 0 15,9 2 0-15,7 2 0 16,2 0 0-16,3 4 0 16,1 0-1-16,-7 0 0 15,-4-3-3-15,-3 6-6 16,-14 4-32-16,-14-7 2 16,0 0-3-16,0 0 3 15</inkml:trace>
  <inkml:trace contextRef="#ctx0" brushRef="#br0" timeOffset="7">14733 1838 30 0,'-3'-22'19'0,"6"-2"1"15,0 2-4-15,-3-3 1 16,5-3-4-16,-8-2 1 16,3 7-4-16,-6 1 0 15,2 4-3-15,-1 4-1 16,5 14-2-16,-15-12-2 16,15 12 0-16,-15 16-2 15,8 0 0-15,4 10 0 16,3 5 0-16,-4 1-1 15,4 5 2-15,6 4-2 0,-1 0 2 16,4-1 0 0,0-5 0-16,0-1 1 0,-2-5-2 15,1 0 2-15,-2-7-1 16,-3-3 1-16,-3-2-1 16,-5-5 0-16,-6-5 0 15,-3 0 0-15,-1-2-1 16,-5-5 1-16,-2 0-1 15,1 0 0-15,-1-5 0 16,6 5-1-16,4 0 0 16,12 0 1-16,0 0-1 15,0 0 0-15,20-7 1 16,7 7 0-16,6 3 0 16,7-3 1-16,5 0-1 15,1 0 1-15,-6 4 0 0,1-1 0 16,-9-3-1-1,-8 0 1-15,-8 0 0 0,-7 0-2 16,-9 0-1-16,0 0-10 16,11 0-27-16,-11 0 1 15,-7-12-1-15,2 2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18T11:31:40.91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5718 3892 41 0,'22'0'36'16,"-4"8"1"-16,10 10-11 15,3 12-13-15,1 2-5 16,10 13-2-16,-3 1-4 15,0 0-5-15,1 3-14 16,0-4-20-16,-17-14 0 16,4-2 0-16,-17-16 0 15</inkml:trace>
  <inkml:trace contextRef="#ctx0" brushRef="#br0" timeOffset="1">6106 3973 31 0,'-26'-3'36'16,"2"9"1"-16,-14 5-3 15,-2 5-20-15,0 11-5 16,-6 5-3-16,3 2-6 16,3 7-9-16,4-1-22 15,5-8-6-15,11 2 1 16,3-14-1-16</inkml:trace>
  <inkml:trace contextRef="#ctx0" brushRef="#br0" timeOffset="2">6422 3832 23 0,'-19'-2'34'16,"-12"2"1"-16,0 12-6 0,-6 6-13 15,3 6-7 1,2 13-3-16,8 5-2 15,7 7-2-15,12 3-1 0,8 1-1 16,10 0-3-16,9-9-5 16,8-2-12-16,11-7-15 15,-7-18 0-15,6-1 0 16</inkml:trace>
  <inkml:trace contextRef="#ctx0" brushRef="#br0" timeOffset="3">6527 3850 30 0,'-9'-18'35'0,"9"18"1"16,0 0 1-16,0 0-20 16,-10 28-7-16,4-1-4 15,4 10-3-15,-4 5 0 16,6 4 0-16,0 1 0 15,5-3-2-15,2-2-1 16,9-7-1-16,8-8-3 16,-3-13-8-16,8-9-21 15,1-2-5-15,-10-14-1 16,1 2 1-16</inkml:trace>
  <inkml:trace contextRef="#ctx0" brushRef="#br0" timeOffset="4">6403 4049 11 0,'0'0'33'0,"0"0"-1"16,15 13 0-16,4-13-19 16,12 0-21-16,9 3-21 15,-6-9-2-15,7 6 0 16,-10-14 10-16</inkml:trace>
  <inkml:trace contextRef="#ctx0" brushRef="#br0" timeOffset="5">6773 3895 55 0,'28'0'38'0,"-8"9"-1"0,8 8-11 15,1 15-14-15,-8 2-4 16,1 9-4-16,-12 3-1 15,-7 3-1-15,-7-3-3 16,-11-8-6-16,-1-3-22 16,-6-5-10-16,-2-15 0 15,6-4 1-15</inkml:trace>
  <inkml:trace contextRef="#ctx0" brushRef="#br0" timeOffset="6">7054 4009 47 0,'28'0'37'0,"3"-7"0"16,12 3-4-16,2 4-23 15,0 0-7-15,-3 0-12 16,-3-5-19-16,-2 8-8 16,-18-6-1-16,-5 3 0 15</inkml:trace>
  <inkml:trace contextRef="#ctx0" brushRef="#br0" timeOffset="7">7110 4097 23 0,'0'0'34'0,"9"13"-1"16,7-13-2-16,15 0-17 15,6 0-12-15,6 0-13 16,16 4-21-16,-5-13-1 16,12 9-1-16,-9-12 8 15</inkml:trace>
  <inkml:trace contextRef="#ctx0" brushRef="#br0" timeOffset="8">7704 3902 39 0,'-27'3'32'0,"-7"1"-1"15,6 5-13-15,7 14-8 16,4 0-4-16,7 12-3 16,10-4 1-16,8 4 0 15,7 0 1-15,13-6 0 16,3-7 0-16,10-5-1 16,-7-10 1-16,3-7 0 15,-7-9-1-15,-1-6-2 16,-10-7 0-16,-10-2-4 15,-6 0-7-15,-9 2-27 16,-5-10-3-16,2 11 1 0,-8-4-1 16</inkml:trace>
  <inkml:trace contextRef="#ctx0" brushRef="#br0" timeOffset="9">8090 4132 59 0,'16'28'39'15,"-16"-1"0"-15,-4-1-8 16,-4 2-30-16,-15-9-34 0,4 7-3 16,-12-13-1-1,7-1-2-15</inkml:trace>
  <inkml:trace contextRef="#ctx0" brushRef="#br0" timeOffset="10">8628 3742 53 0,'0'0'36'0,"7"11"1"15,-7 3-14 1,0 17-11-16,-5 5-5 0,5 10-3 15,0 2 1-15,5 5-3 16,1-6 0-16,5-4-2 16,6-9-1-16,1-10-5 15,4-5-11-15,0-10-20 16,-11-16-1-16,1-2 0 16,-9-8 0-16</inkml:trace>
  <inkml:trace contextRef="#ctx0" brushRef="#br0" timeOffset="11">8503 3917 29 0,'0'0'37'0,"22"-4"0"15,2 4-1-15,12-4-19 16,9 4-11-16,5 5-14 15,7 5-25-15,-11-10-3 16,6 4 0-16,-11-7-1 16</inkml:trace>
  <inkml:trace contextRef="#ctx0" brushRef="#br0" timeOffset="12">9203 3824 24 0,'0'0'36'15,"8"3"-1"-15,-8-3 1 16,-18 12-22-16,-2 2-5 16,-13-1-1-16,-1 4-1 15,-6-1-2-15,1 1-2 16,0 0-1-16,7-4-2 15,2-2 0-15,14-1 0 16,7 0 1-16,9 0 0 16,3-1-1-16,10 1 1 15,5 0 0-15,9-1 0 16,5 3 0-16,6-4-5 0,10 4-12 16,6-4-21-1,-8-8-2-15,12 6 1 0,-8-6-1 16</inkml:trace>
  <inkml:trace contextRef="#ctx0" brushRef="#br0" timeOffset="13">9664 3906 30 0,'-9'-19'34'0,"1"6"1"16,-4-3-12-16,-9 0-7 15,0 8-4-15,-6-2-5 0,-1 10-3 16,-3 6 0-16,1 5-3 16,3 6 0-16,5 7-1 15,5 3 1-15,9 5-1 16,8-1 1-16,13 1 1 15,8-4-1-15,11-4 1 16,4-9 0-16,5-7 0 16,0-8 1-16,0-8-1 15,-8-9 1-15,-4-4-1 16,-13-6 0-16,-11-3 0 16,-9 0-3-16,-6 1-10 0,-10 1-28 15,3 6 0 1,-5-4-1-16,10 7 1 15</inkml:trace>
  <inkml:trace contextRef="#ctx0" brushRef="#br0" timeOffset="14">15399 4454 21 0,'13'0'32'0,"14"19"2"15,-3 3-4-15,6 4-19 16,6 11-4-16,1 3-4 15,4 2-9-15,-4-6-22 16,1 5-4-16,-12-16-2 16,1 1 0-16</inkml:trace>
  <inkml:trace contextRef="#ctx0" brushRef="#br0" timeOffset="15">15786 4518 13 0,'-31'-7'34'16,"12"20"0"-16,-15-3 0 15,0 6-17-15,-5 9-6 16,-5 1-6-16,-3 3-7 16,7 1-13-16,7 5-18 15,-2-18-2-15,13 5 1 16,1-13 6-16</inkml:trace>
  <inkml:trace contextRef="#ctx0" brushRef="#br0" timeOffset="16">16213 4318 10 0,'-34'-10'32'0,"-3"13"1"16,-12 3-2-16,2 7-18 16,3 13-4-16,0 6-4 15,11 10-2-15,8 3-1 16,16 4 0-16,9-1-1 15,8 1 0-15,13-2-2 0,6-7-6 16,7-6-13 0,6-7-13-16,-9-16 0 0,10-3 0 15</inkml:trace>
  <inkml:trace contextRef="#ctx0" brushRef="#br0" timeOffset="17">16292 4357 23 0,'0'0'33'0,"0"0"1"15,0 0-3-15,4 24-18 16,-6 0-5-16,2 11-5 16,-7 3 1-16,7 5-1 15,0 2 0-15,0-2-1 0,10-3 0 16,3-5-1-16,5-6-1 15,3-8-1-15,2-6-5 16,1-10-15-16,-5-9-14 16,5 0-1-16,-14-12 1 15</inkml:trace>
  <inkml:trace contextRef="#ctx0" brushRef="#br0" timeOffset="18">16154 4558 27 0,'12'7'29'0,"13"3"1"16,0-5-12-16,9-1-23 0,4 5-17 16,-7-9-6-16,7 0-1 15,-13-9 10-15</inkml:trace>
  <inkml:trace contextRef="#ctx0" brushRef="#br0" timeOffset="19">16507 4445 22 0,'13'-19'36'15,"9"10"1"-15,3 4-3 16,8 5-14-16,4 17-8 16,-4 5-4-16,0 10-3 15,-11 3-1-15,-6 9-1 16,-13 2-2-16,-14-2-6 0,-7 2-13 15,-4-7-20-15,-12-15 0 16,6-5-1-16,0-12 0 16</inkml:trace>
  <inkml:trace contextRef="#ctx0" brushRef="#br0" timeOffset="20">16913 4496 35 0,'14'-4'34'0,"12"7"0"16,-1-3-2-16,7 0-24 0,2 3-8 15,3 3-14-15,-1 0-19 16,-16-6-1-16,-1 6 0 15,-19-6 7-15</inkml:trace>
  <inkml:trace contextRef="#ctx0" brushRef="#br0" timeOffset="21">16886 4616 27 0,'0'0'33'15,"26"9"0"-15,-1-9-3 16,10 0-24-16,6 3-17 16,0-6-19-16,15 6-1 0,-5-11-2 15,15 8 10-15</inkml:trace>
  <inkml:trace contextRef="#ctx0" brushRef="#br0" timeOffset="22">17565 4409 28 0,'-28'-11'31'0,"10"11"-1"15,-10 5-12-15,6 2-9 0,3 9-5 16,3 7-1-16,7 5-1 15,4 2 1-15,9 2 1 16,6-1 1-16,12-2 0 16,4-7 1-16,11-4 0 15,-1-12 0-15,5-6 0 16,-7-10-1-16,0-7 0 16,-10-8-1-16,-8-1-1 15,-16-7-1-15,-15 1-1 16,-5 1-3-16,-8 1-9 15,0 3-28-15,1 12 0 16,-4 0 0-16,13 12 0 0</inkml:trace>
  <inkml:trace contextRef="#ctx0" brushRef="#br0" timeOffset="23">18144 4705 39 0,'11'10'38'16,"-1"9"1"-16,-14-3-5 16,-8 5-21-16,-3 5-31 15,-9-12-15-15,8 6-3 16,-8-13-1-16</inkml:trace>
  <inkml:trace contextRef="#ctx0" brushRef="#br0" timeOffset="24">18688 4159 42 0,'11'-5'34'0,"-11"5"-7"16,0 0-6-16,0 13-5 15,-7 8-6-15,4 12-4 16,-1 2-2-16,0 10-1 15,1 1 0-15,3 5 0 16,5-1-1-16,4-6-1 16,5-5 0-16,6-8-3 15,0-5-3-15,-1-13-11 16,1-8-18-16,4-2-3 16,-10-14-1-16,2 1 1 15</inkml:trace>
  <inkml:trace contextRef="#ctx0" brushRef="#br0" timeOffset="25">18547 4356 14 0,'-16'0'35'0,"16"0"-1"15,18 5 0-15,4-2-16 16,11 4-8-16,4 0-8 15,4 1-14-15,0-5-20 16,9 6-3-16,-4-9 1 16,7 5 1-16</inkml:trace>
  <inkml:trace contextRef="#ctx0" brushRef="#br0" timeOffset="26">19040 4221 35 0,'28'5'35'0,"-7"0"1"15,10 6-8-15,6 6-16 0,0-2-3 16,2 4-3-16,-3-4-2 16,-2 1-1-16,-5-4-1 15,-5-1-1-15,-10-3 0 16,-14-8 1-16,7 12-1 16,-7-12 0-16,-21 12 1 15,3-3-1-15,-4 1 0 16,-3 2 0-16,-2 0 0 15,0 1 0-15,3 1-1 16,3 0-1-16,9-2-2 16,-2-2-9-16,14-10-16 15,-2 19-10-15,2-19 1 16,9 7-2-16</inkml:trace>
  <inkml:trace contextRef="#ctx0" brushRef="#br0" timeOffset="27">19773 4339 40 0,'-6'-11'35'0,"-12"-8"-4"0,3 3-10 16,-4 7-8 0,-6-1-4-16,3 10-4 15,-2 0-2-15,2 12-2 0,-1 5-1 16,6 7 0-16,4 5 0 16,7 1 0-16,6 2 1 15,6-1-1-15,10-2 2 16,9-6-2-16,9-4 2 15,4-10 0-15,2-9-1 16,0-5 1-16,-3-9 0 16,-4-4 1-16,-12-11-1 15,-11 4 0-15,-13-6-1 16,-10 1-5-16,1 0-32 16,-6 10-2-16,-10-8 0 15,16 11 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18T11:31:41.00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1136 3921 32 0,'-74'-22'31'0,"74"22"-8"16,-90 4-6-16,42 11-4 15,-3 5-4-15,1 13-3 16,7 3-2-16,18 10-1 0,13 1-1 15,2 4 0 1,14-2-1-16,23-3 1 0,-27-46 0 16,75 72 1-16,-25-48-1 15,-50-24 1-15,64 25 0 16,-64-25-1-16,44-6 0 16,-44 6-1-16,0 0 0 15,-56-28 0-15,12 18-1 16,1 3 0-16,-13 7 0 15,5 2-1-15,6 8 1 16,0 8-1-16,0 4 1 16,45-22 0-16,-28 62 0 15,28-62 0-15,22 66 1 16,-22-66 0-16,40 54-1 16,6-37-7-16,0 0-14 0,-46-17-14 15,65 5 0-15,-65-5-1 16</inkml:trace>
  <inkml:trace contextRef="#ctx0" brushRef="#br0" timeOffset="1">612 4301 32 0,'0'0'31'15,"0"0"-1"-15,0 0-17 16,0 0-38-16,0 0-5 15,0 0-1-15,65 37 12 16</inkml:trace>
  <inkml:trace contextRef="#ctx0" brushRef="#br0" timeOffset="2">1037 4400 31 0,'0'0'35'16,"18"53"-2"-16,-2-17-3 15,11 8-20-15,8 7-7 16,-4 2-19-16,5-6-15 16,-2 3-2-16,3-18-1 15,-3-3 7-15</inkml:trace>
  <inkml:trace contextRef="#ctx0" brushRef="#br0" timeOffset="3">1328 4497 49 0,'-33'3'38'0,"-10"17"2"0,-9 10-3 15,-2 7-22-15,10 11-6 16,-5 5-6-16,4-4-11 16,0 2-24-16,11-3-6 15,34-48-2-15,-13 60 0 16</inkml:trace>
  <inkml:trace contextRef="#ctx0" brushRef="#br0" timeOffset="4">1785 4556 33 0,'-6'-20'33'16,"-15"-9"1"-16,-1 7-5 16,0-2-15-16,-12 2-5 15,6 10-3-15,-12 5-1 16,2 7-3-16,11 7-1 16,5 8 0-16,6 9-1 15,7 2 0-15,6 3 1 16,10 0-1-16,14-1 1 0,4-6 0 15,2-3 0 1,2-8 0-16,1-11 0 0,-2-2-1 16,6-9-1-16,-11-7 2 15,-2-4-2-15,-9-3 1 16,-8 1 0-16,-4 1 0 16,-3 3-1-16,-3 4 0 15,-10 6 1-15,3 10 0 16,-2 0-1-16,6 11 1 15,6 5 0-15,3 5 0 16,5 2 1-16,-1 3 0 16,10-2 1-16,9-3-2 15,5-3 2-15,0-5-1 16,3-7 1-16,3-6-1 0,3-8 1 16,-3-9-1-1,-8-3 0-15,-2-2 0 0,-9-3 0 16,-7-1 0-16,-8 1 0 15,0 3 1-15,-4 3-2 16,0 10 1-16,4 9 0 16,-18 0 0-16,13 9-1 15,0 10 1-15,5 7 0 16,6 6 0-16,-9 4 0 16,6 5-1-16,4 0 2 15,0-1-4-15,-1 3-3 16,-6-9-11-16,0-10-24 15,0 0 1-15,8-12-1 16,-5-2 0-16</inkml:trace>
  <inkml:trace contextRef="#ctx0" brushRef="#br0" timeOffset="5">2012 4578 37 0,'9'0'34'0,"7"6"0"16,5-6-5-16,4-4-20 16,9 4-21-16,-8-5-18 15,14 5-2-15,-6-7-2 16,9 7 1-16</inkml:trace>
  <inkml:trace contextRef="#ctx0" brushRef="#br0" timeOffset="6">2480 4383 41 0,'-28'-12'34'16,"6"12"-1"-16,-3 0-11 15,1 5-12-15,11 5-6 16,2 2-1-16,11 2-2 16,8 0 0-16,8 0-1 15,0-1 1-15,5-3 0 16,1-4-1-16,3-2 1 16,-6-4-1-16,-2 0-1 15,-17 0 1-15,0 0-1 16,-6-13 1-16,-8 10-1 0,-2 3 0 15,-6 4 0 1,-6 4 2-16,0 3 0 16,6 5 1-16,13 2 1 0,5 4 0 15,8 0 0-15,5-5 2 16,13 1-2-16,3-4 0 16,9-5-9-16,-3-9-29 15,5 0-1-15,-1-16 0 16,12 6-2-16</inkml:trace>
  <inkml:trace contextRef="#ctx0" brushRef="#br0" timeOffset="7">2608 5514 51 0,'18'14'37'15,"9"19"0"-15,8 12-16 16,6 12-6-16,14 11-5 15,0 7-1-15,5 7-5 16,-1-4-5-16,-4-13-10 16,-2-9-17-16,-9-9-10 15,-13-21-1-15,-7-8 1 0</inkml:trace>
  <inkml:trace contextRef="#ctx0" brushRef="#br0" timeOffset="8">3171 5554 47 0,'-5'-18'36'15,"-8"7"1"-15,-3 19-6 16,-9 11-17-16,-12 8-6 16,-12 16-3-16,-10 10-1 15,-7 10-2-15,-7 5 0 16,2 4-3-16,3-1-1 15,-2-6-4-15,18 0-8 16,9-13-13-16,8-17-10 0,19-9-1 16,16-26 0-1</inkml:trace>
  <inkml:trace contextRef="#ctx0" brushRef="#br0" timeOffset="9">3646 5538 61 0,'-19'-17'35'16,"-3"9"-9"-16,-9 8-10 0,-9 11-5 15,0 13-3-15,-4 9-3 16,1 15-1-16,-1 11-2 16,10 9-1-16,10 4 1 15,14 7-1-15,10-3 0 16,22-1 0-16,9-8 0 16,12-8-2-16,10-11-4 15,4-17-10-15,5-12-21 16,3-9-1-16,-4-19 0 15,-1-6 0-15</inkml:trace>
  <inkml:trace contextRef="#ctx0" brushRef="#br0" timeOffset="10">3959 5832 41 0,'0'0'30'16,"-25"-9"-5"-16,3 2-7 16,-9 7-5-16,-4 0-4 15,-1 4-3-15,-3 4-1 16,5 3-3-16,5 1 0 16,5 3-1-16,10 2 1 15,14 3-1-15,8-2 1 16,12 5 1-16,8-4 0 15,3 3 1-15,-4 2 0 16,-1 0 0-16,-7-2 0 16,-15 0-1-16,-12-6-1 15,-12-6-3-15,-6-2-7 16,-7-8-18-16,-5-12-12 0,5-5 0 16,1-8 0-16</inkml:trace>
  <inkml:trace contextRef="#ctx0" brushRef="#br0" timeOffset="11">3887 5549 43 0,'25'-13'38'15,"12"19"1"-15,5 11 0 0,3 12-24 16,2 21-6 0,-13 8-3-16,-7 12-2 15,-15 4 0-15,-12 3-3 0,-12-3-2 16,-14-10-3-16,0-3-11 16,-2-11-24-16,2-20-1 15,12-9 0-15,5-16 0 16</inkml:trace>
  <inkml:trace contextRef="#ctx0" brushRef="#br0" timeOffset="12">4422 5902 33 0,'0'0'34'0,"17"5"0"15,11-2-3-15,3-3-20 16,5 0-5-16,6 0-2 16,4 0-3-16,-4-3-4 15,0 3-5-15,-9 0-4 16,-4 0-6-16,-12 5-7 0,-17-5-7 16,0 0-2-16,-14 8 13 15</inkml:trace>
  <inkml:trace contextRef="#ctx0" brushRef="#br0" timeOffset="13">4491 6028 27 0,'21'8'34'16,"3"-8"0"-16,10 0-4 16,3 0-14-16,3 0-16 15,5 5-29-15,-14-10-3 16,5 5-1-16,-12-9-1 15</inkml:trace>
  <inkml:trace contextRef="#ctx0" brushRef="#br0" timeOffset="14">5508 5164 18 0,'-16'-58'32'0,"0"15"0"15,-18 9-12-15,0 9-3 16,-1 21-7-16,-3 18-2 0,8 23-3 16,3 21-1-1,11 22-2-15,10 19-1 0,6 17 1 16,0 8 0-16,0 8-1 16,-3 0 1-16,-4-4-1 15,-5-9 0-15,-7-16 0 16,-2-13-1-16,-5-18-2 15,5-13-8-15,0-13-20 16,6-22-4-16,15-5-1 16,0-19 1-16</inkml:trace>
  <inkml:trace contextRef="#ctx0" brushRef="#br0" timeOffset="15">5086 6607 25 0,'21'14'30'15,"-6"-14"-3"-15,17 5-8 16,8 1-45-16,-6-6-1 16,12 4-2-16,-11-9 11 15</inkml:trace>
  <inkml:trace contextRef="#ctx0" brushRef="#br0" timeOffset="16">5463 6667 33 0,'-21'-4'32'15,"8"4"1"1,-2-13-5-16,6-3-20 0,9-3-4 16,9 3-2-16,6 2 0 15,4 3 1-15,3 8 1 16,0 3 1-16,0 11 0 15,-7 2 1-15,3 11 1 16,-9-2-1-16,5 2-1 16,-3-7 0-16,8-5-1 15,-1-10-1-15,6-5-1 16,2-11 1-16,0-5-1 16,-2-5-1-16,-9-5-2 15,-2 6-9-15,-10 0-30 16,-13-6 0-16,-2 7-1 15,-10-5 0-15</inkml:trace>
  <inkml:trace contextRef="#ctx0" brushRef="#br0" timeOffset="17">5718 4715 42 0,'0'0'37'0,"-3"-10"-1"16,6 22-7-16,-3 17-13 15,0 5-8-15,3 11-4 0,-3 1-1 16,6 4-2 0,0-4-7-16,-6-8-14 15,3-9-17-15,3-7 0 0,-6-22 0 16,0 10-1-16</inkml:trace>
  <inkml:trace contextRef="#ctx0" brushRef="#br0" timeOffset="18">5578 4900 27 0,'19'-4'26'15,"-4"-6"-3"-15,15 3-13 16,5-1-6-16,3 8-2 16,0 0-1-16,2 6-1 15,-4 1 1-15,-4 2 1 0,-7 2 2 16,-7 1 2-16,-9 0 0 15,-9-12 0-15,0 0 1 16,-12 3 0-16,12-3 0 16,-19-21-2-16,16 4-3 15,3-3-1-15,4 2-1 16,7-1 0-16,5 4-1 16,3 6 1-16,3 9 0 15,2 5 1-15,-2 6 1 16,3 2 0-16,2 4 1 15,-1-2 0-15,1-1 1 16,-4-5 1-16,1-9 0 16,-6-4 1-16,-1-4 0 15,-11-9-1-15,-6 2 1 0,-10-6-1 16,-5 4-1 0,-7 3-3-16,0 5-4 0,0 9-18 15,-2 6-19-15,2-1-1 16,5 12-1-16,-1 0 1 15</inkml:trace>
  <inkml:trace contextRef="#ctx0" brushRef="#br0" timeOffset="19">6149 5711 32 0,'12'9'34'0,"13"17"1"0,-3 3-6 15,0 9-17-15,11 8-6 16,-2 2-5-16,0-1-14 15,-3-6-19-15,3 0-2 16,-9-22 0-16,0-2-1 16</inkml:trace>
  <inkml:trace contextRef="#ctx0" brushRef="#br0" timeOffset="20">6453 5792 41 0,'-19'0'35'0,"-12"0"2"16,-3 15-8-16,-7 8-15 0,-7 6-7 16,3 3-8-16,2 2-17 15,6 4-17-15,-3-9 0 16,16 0-1-16,2-16-1 16</inkml:trace>
  <inkml:trace contextRef="#ctx0" brushRef="#br0" timeOffset="21">6806 5645 46 0,'-33'-7'34'15,"5"15"-1"-15,-3 2-12 16,-4 4-12-16,5 15-5 16,2 6-1-16,9 8 0 15,10 1-1-15,9 4 0 16,5 0-1-16,11-4-3 16,12-3-3-16,6-9-16 15,0-16-13-15,10-1-1 16,-10-15 1-16</inkml:trace>
  <inkml:trace contextRef="#ctx0" brushRef="#br0" timeOffset="22">6987 5682 47 0,'-10'-19'37'0,"10"19"-2"15,-13 0-1-15,5 17-22 16,5 12-6-16,-1 7-3 15,1 8-1-15,-1 2 1 16,4 2-1-16,0-6 0 16,10-1-1-16,0-7 1 15,5-8-3-15,6-9-3 16,-2-11-14-16,-1-9-20 16,7-4 1-16,-10-10-1 15,0 2-1-15</inkml:trace>
  <inkml:trace contextRef="#ctx0" brushRef="#br0" timeOffset="23">6775 5823 34 0,'13'0'32'0,"9"-13"1"15,17 6-10-15,6-4-13 16,3-2-3-16,8 2-1 15,-3 1-1-15,0 5 0 16,-7 5 1-16,-2 9-1 16,-13 7 0-16,-7 10-1 0,-14 6 1 15,-10 10-1 1,-10 2-2-16,-7 0-5 16,-2 0-21-16,-4-2-14 0,-8-17 0 15,10-3-1-15</inkml:trace>
  <inkml:trace contextRef="#ctx0" brushRef="#br0" timeOffset="24">7527 5868 46 0,'17'6'36'0,"11"3"-1"16,-2-1-9-16,4-8-14 0,5 7-4 15,-7-7-4-15,-1-7-1 16,-10-1-1-16,-6-4-1 16,-11 0-2-16,-3-2 1 15,-12 1-1-15,-5 1 0 16,-8 3-1-16,-4 9-1 15,-2 0 2-15,-2 12-1 16,4 4 2-16,2 4 0 16,5 4 1-16,10 6 1 15,12 1 0-15,10 0 0 16,9-2 1-16,10-4 0 16,5-4-1-16,6-4-3 0,7-6-6 15,-4-11-17 1,-3-11-13-16,7-6 0 0,-10-12 0 15</inkml:trace>
  <inkml:trace contextRef="#ctx0" brushRef="#br0" timeOffset="25">7773 5492 21 0,'-14'0'34'0,"27"4"1"16,3-8-1-16,11 1-18 15,15 3-9-15,5-4-13 0,5 4-24 16,-5-6-3-16,6 6-1 16,-10-9 0-16</inkml:trace>
  <inkml:trace contextRef="#ctx0" brushRef="#br0" timeOffset="26">8384 5388 34 0,'-25'-20'34'0,"7"16"-1"15,-9-2-7-15,3 1-10 16,4 5-6-16,-1 4-5 16,9 5-3-16,7 5-1 15,8 5-1-15,7 3 0 16,8 5 1-16,1 0 0 15,0 3 2-15,-5-2-1 16,-1 0 1-16,-13-5 0 16,-7-7-3-16,-7-7-4 0,-11-5-25 15,0-14-7 1,7-2-1-16,-1-11 0 16</inkml:trace>
  <inkml:trace contextRef="#ctx0" brushRef="#br0" timeOffset="27">8543 5225 60 0,'16'3'37'0,"-16"-3"0"16,11 9-12-16,-6 8-15 0,-5 3-4 15,-5 10-1 1,-2 1-2-16,2 7 0 16,-2 0-1-16,7 4 0 0,3-3-1 15,6-3 0-15,3-7-3 16,6-8-2-16,3-2-8 16,-3-9-23-16,-4-17-3 15,-1-2-1-15,-6-11 0 16</inkml:trace>
  <inkml:trace contextRef="#ctx0" brushRef="#br0" timeOffset="28">8469 5375 48 0,'0'0'37'16,"0"0"0"-16,28 8-3 15,0-8-23-15,6 0-21 16,10 4-23-16,-7-9-3 0,16 5 0 15,-3-7-2-15</inkml:trace>
  <inkml:trace contextRef="#ctx0" brushRef="#br0" timeOffset="29">9018 5995 46 0,'15'-8'33'15,"-11"-9"-7"-15,-4 0-6 16,0 2-5-16,-10-3-4 15,1 3-3-15,-12-1-3 0,-3 7-1 16,-3 3-3-16,0 6 0 16,-1 6 0-16,3 6-1 15,6 5 0-15,7 6 0 16,9 3 1-16,11-1-1 16,6-1 0-16,8-5 1 15,6-3-1-15,3-6 0 16,3-10 0-16,0-4 0 15,-2-10 0-15,-2-8-1 16,-2-5 1-16,-3-9 0 16,-5-6-1-16,-2-5 0 15,-7-4 1-15,-5-5 0 0,-6 3 1 16,0 4 0 0,-6 7 1-16,-1 8-1 15,-2 11 1-15,0 16-1 0,-3 12 0 16,7 20 0-16,0 10 0 15,0 9-1-15,5 9 0 16,0 6 0-16,0 0 1 16,7-3-1-16,1-5 0 15,2-8-1-15,2-9-1 16,2-10-2-16,5-11-1 16,0-13-1-16,7-8 0 15,-2-13-1-15,5-7 1 16,-5-14 1-16,3-5 2 15,-6-6 3-15,-4-3 2 0,-1 4 4 16,-8 1 1 0,-4 9 0-16,-4 6 0 15,-3 15 1-15,-4 12-1 0,4 18-2 16,-4 14-1-16,7 10-2 16,0 9 0-16,0 9-1 15,7 0 1-15,3 2-1 16,0-3 0-16,4-5 0 15,-4-9 1-15,0-8-2 16,-3-9-3-16,-7-19-3 16,10 13-13-16,-10-13-20 15,0-14-1-15,-6-1 1 16,-6-10-1-16</inkml:trace>
  <inkml:trace contextRef="#ctx0" brushRef="#br0" timeOffset="30">9329 5816 39 0,'19'0'35'0,"15"4"0"16,-1-4-1-16,4-4-27 15,7 4-22-15,-6-8-17 16,7 4-2-16,-15-8 0 16</inkml:trace>
  <inkml:trace contextRef="#ctx0" brushRef="#br0" timeOffset="31">9992 5787 31 0,'11'0'31'16,"16"5"-2"-16,6-5-13 15,7 4-7-15,3 0-3 16,3 0-5-16,0 0-12 0,-8-4-12 16,0 0-8-16,-21-4 1 15,-3 4 3-15</inkml:trace>
  <inkml:trace contextRef="#ctx0" brushRef="#br0" timeOffset="32">10088 5857 21 0,'-7'19'33'16,"4"-7"0"-16,18-1-9 16,10 0-7-16,6-5-9 15,4 7-31-15,-4-13-7 16,9 3-2-16,-15-10-2 0</inkml:trace>
  <inkml:trace contextRef="#ctx0" brushRef="#br0" timeOffset="33">11097 4941 16 0,'-18'0'24'0,"-9"6"-9"15,1 25-1-15,1 20-4 16,6 21-2-16,6 23-2 15,5 17 1-15,8 15-2 16,10 4 1-16,-4 7 0 16,-1 0-2-16,-5-5 0 0,-3-12-1 15,-9-14-1 1,-6-15-2-16,-6-14-9 16,-3-16-14-16,6-9-8 0,-5-26 0 15,15-1 0-15</inkml:trace>
  <inkml:trace contextRef="#ctx0" brushRef="#br0" timeOffset="34">10828 6724 6 0,'28'4'24'0,"-1"-8"-3"16,15 4-11-16,9 4-31 15,-10-8-2-15,11 8 7 16</inkml:trace>
  <inkml:trace contextRef="#ctx0" brushRef="#br0" timeOffset="35">11168 6703 21 0,'12'-4'29'0,"-5"-7"0"15,14 2-11-15,-5 5-9 16,-2 4-1-16,6 4-2 0,-6 5-1 16,-3 6 1-1,-2-2-1-15,0 3 0 0,-2-2 1 16,4-1 0-16,2-4 0 15,7-3 0-15,-1-10-2 16,5 1 1-16,-3-8 0 16,-2 0-2-16,-7-4-1 15,-6-2-4-15,-6 3-8 16,-9 2-27-16,-9-5-1 16,5 7 0-16,-6-5 0 15</inkml:trace>
  <inkml:trace contextRef="#ctx0" brushRef="#br0" timeOffset="36">11327 4667 11 0,'0'0'33'16,"0"-10"1"-16,5 26 0 16,-5 10-17-16,0 9-5 15,7 6-6-15,1 7-5 16,-1-1-8-16,1-8-20 0,1-1-7 16,-9-19 0-16,0-2 0 15</inkml:trace>
  <inkml:trace contextRef="#ctx0" brushRef="#br0" timeOffset="37">11238 4838 7 0,'38'-5'23'0,"-13"5"-2"16,12 0-17-16,-1 3-9 15,0 0-3-15,-1 1-1 16,-4-4 1-16,-4 5 2 15,-10-5 3-15,-6-6 4 0,-11-10 15 32,0 3-4-32,-9-3 0 0,9 0-2 15,0-2-1-15,4 1-2 16,5 5-3-16,6 0 0 16,4 12-1-16,2 0 0 15,1 10 0-15,1 1 1 16,1 7-2-16,-2 2 1 15,2-1 1-15,-1-3 0 16,1-4 2-16,0-7-1 16,2-2 1-16,-7-9 1 15,-4-3 0-15,-9-10 1 16,-6 4-1-16,-8-6-1 16,-10 7-2-16,-7 2 0 0,-2 4-7 15,0 8-19-15,5 8-15 16,-3 1-1-16,12 11 0 15</inkml:trace>
  <inkml:trace contextRef="#ctx0" brushRef="#br0" timeOffset="38">11948 5830 11 0,'4'15'31'0,"17"2"2"16,3-8-5-16,10 1-11 15,7-3-5-15,0-7-4 16,2 0-1-16,-2-8-2 16,-7-2-1-16,-11-6-2 15,-9 1 0-15,-14-3 0 16,-13 3-1-16,-11-1 0 0,-10 5 0 15,-9 6-1 1,-1 5 0-16,-4 7 0 16,5 9 1-16,6 6 0 0,10 8-1 15,13 1 1-15,14 4 0 16,16-1-1-16,11-4 1 16,10-2 0-16,6-7-3 15,7-3-8-15,-1-9-19 16,-1-11-7-16,6-3 0 15,-14-13 0-15</inkml:trace>
  <inkml:trace contextRef="#ctx0" brushRef="#br0" timeOffset="39">12572 5597 31 0,'13'-18'32'0,"-3"5"-6"16,-5-5-4-16,-5-5-5 15,-3 2-5-15,-11-6-3 16,0 4-4-16,-8 0 0 15,-2 6-3-15,-3 3 0 0,-1 7-1 16,0 7 0 0,3 10-1-16,3 6 0 15,8 6 0-15,5 4-1 0,9 3 1 16,4 0 0-16,8-5 0 16,7-4 0-16,4-6 1 15,3-6-1-15,-1-8 0 16,-2-7 0-16,-2-6 0 15,-3-1 0-15,-5-1 0 16,-4-2 0-16,-5 5-1 16,-4 2 1-16,0 10 0 15,0 0 0-15,0 0 0 16,-8 17 0-16,8 1 0 16,4 1-1-16,3-1-3 15,6 4-8-15,4-1-22 16,-5-15-1-16,10 2-1 15,-6-16 1-15</inkml:trace>
  <inkml:trace contextRef="#ctx0" brushRef="#br0" timeOffset="40">12766 5237 43 0,'-4'-29'34'0,"8"13"1"16,-4 16-12-16,-4-10-9 15,4 24-4-15,-4 6-4 16,1 10-2-16,-3 7 0 16,6 6-1-16,-4 5 0 15,4-1-1-15,10-1-1 0,2-6 0 16,5-5-2 0,3-9-2-16,5-6-6 0,-4-13-16 15,-3-13-12-15,2 0-1 16,-13-15 1-16</inkml:trace>
  <inkml:trace contextRef="#ctx0" brushRef="#br0" timeOffset="41">12702 5355 18 0,'0'0'31'0,"15"0"0"15,12 0-4-15,3 0-17 16,7 3-18-16,7 5-19 15,1-11-3-15,12 7 0 16,-11-4 9-16</inkml:trace>
  <inkml:trace contextRef="#ctx0" brushRef="#br0" timeOffset="42">12957 5779 38 0,'6'10'32'0,"-11"2"2"15,5 7-14-15,0 9-10 16,0 0-3-16,5 5-1 16,1-3-1-16,9 0-1 15,1-4-1-15,4-5 0 16,1-11-1-16,0-6 0 16,2-8-1-16,0-6 1 15,-3-7-1-15,-3-4 0 16,-2-7-1-16,-4 0 0 15,-3 2 0-15,-4 1-1 16,-4 8 1-16,0 5 0 16,0 12 0-16,-18 0 0 0,11 12 1 15,-1 8 0 1,3 4 0-16,5 2-1 0,0 1-4 16,4-3-11-16,8-7-17 15,7 3-4-15,-3-13-1 16,12-2 0-16</inkml:trace>
  <inkml:trace contextRef="#ctx0" brushRef="#br0" timeOffset="43">13566 5654 45 0,'-21'-12'33'0,"5"16"-1"16,-8 7-14-16,-3 5-9 0,-1 11-5 16,3 7-2-16,3 9 0 15,4 3-1-15,9 5 1 16,9-1-1-16,6-1-1 16,8-4 0-16,8-10-2 15,7-4-11-15,4-6-20 16,-3-18 0-16,8-7-1 15,-10-14 1-15</inkml:trace>
  <inkml:trace contextRef="#ctx0" brushRef="#br0" timeOffset="44">13713 5709 23 0,'-13'-9'34'0,"13"9"0"16,-13 20-1-16,5-1-17 15,8 12-5-15,-7 0-4 16,7 10 0-16,0-3-2 16,9 2-1-16,-3-4-1 15,7-4-2-15,1-8-4 16,-1-9-8-16,5-6-19 16,5-3-7-16,-12-12-1 15,5-1 1-15</inkml:trace>
  <inkml:trace contextRef="#ctx0" brushRef="#br0" timeOffset="45">13551 5910 22 0,'15'0'25'16,"11"5"-2"-16,4-14-18 15,3 2-4-15,4-6-2 16,2-2 1-16,1-2 2 16,-1 0 3-16,-1 0 1 15,-3 3 3-15,-1 7 3 16,-3 0 1-16,4 12 1 16,-7 6 0-16,3 9-2 0,-15 2-1 15,-2 7-3 1,-8-1-2-16,-6 4-1 0,-9-2-4 15,-7-7-10-15,-8-6-29 16,2-4-1-16,-6-9-1 16,11-4 0-16</inkml:trace>
  <inkml:trace contextRef="#ctx0" brushRef="#br0" timeOffset="46">14340 5892 10 0,'22'17'32'16,"-1"-9"1"-16,16-5-8 15,1 2-7-15,0-5-5 16,4-7-4-16,-9-6-4 0,-2-1-1 16,-13-6-2-1,-14 3 0-15,-14-2-1 0,-14 4 1 16,-9 3 0-16,-9 8 0 16,-4 4 0-16,2 15 0 15,2 5 0-15,9 8 1 16,12 4-1-16,13 3 0 15,13 0 0-15,14 0-1 16,15-5 1-16,10-9-2 16,6-5-4-16,1-16-7 15,8-4-21-15,0-8-5 16,-11-14 0-16,1 1-1 16</inkml:trace>
  <inkml:trace contextRef="#ctx0" brushRef="#br0" timeOffset="47">14517 5533 58 0,'17'4'31'15,"6"-8"-5"-15,12 4-21 16,12 0-25-16,3-6-10 15,12 6 0-15,-3-13-1 16</inkml:trace>
  <inkml:trace contextRef="#ctx0" brushRef="#br0" timeOffset="48">15147 5371 12 0,'-25'-13'32'15,"7"9"0"-15,-10-6-1 16,3 5-16-16,1 5-5 16,2 6-5-16,7 5-2 15,8 6-1-15,11 5 0 16,7 7 0-16,8 1 0 15,0 3 1-15,3 3 0 16,-4-5 1-16,-5-1 0 0,-9-8-1 16,-13-6-3-16,-7-6-6 15,-9-10-20-15,-4-12-9 16,8 0-2-16,-4-12 1 16</inkml:trace>
  <inkml:trace contextRef="#ctx0" brushRef="#br0" timeOffset="49">15207 5236 28 0,'13'-11'36'0,"2"11"0"16,-6 4 1-16,-9-4-18 15,16 30-9-15,-16-10-3 0,0 14-2 16,0-2-1-16,0 5 0 15,0 2-2-15,0 3 0 16,5-6-1-16,6-2-2 16,6-5-3-16,-2-8-6 15,11-7-22-15,-1-5-7 16,-10-15 0-16,0 0 0 16</inkml:trace>
  <inkml:trace contextRef="#ctx0" brushRef="#br0" timeOffset="50">15179 5396 43 0,'15'-4'31'0,"18"8"0"16,2-4-22-16,9 0-21 16,15 10-17-16,-4-10-1 15,14 15-1-15</inkml:trace>
  <inkml:trace contextRef="#ctx0" brushRef="#br0" timeOffset="51">15767 6084 19 0,'10'-12'27'16,"7"2"-6"-16,-8-6-4 16,-2-2-5-16,-7-3-3 15,-5-1-3-15,-7-3-2 16,-9-1 0-16,-4 3-2 15,-5 5-1-15,-4 4 0 16,-1 6 0-16,3 8 0 16,3 8 0-16,5 9 0 0,12 4 0 15,6 4 0 1,9 1 0-16,10 1 1 16,8-3 1-16,9-4-1 0,1-6 0 15,5-7 0-15,2-7 0 16,-3-8-2-16,2-8 1 15,-3-11-2-15,-6-7 0 16,-4-7 0-16,-2-2 0 16,-7-6 0-16,-6-4 1 15,-2 2 1-15,-7 2 0 16,-4 9 1-16,-2 7 1 16,0 12-2-16,-5 11 2 15,2 16-1-15,-1 12-1 16,3 14 0-16,-1 9 0 15,3 10 0-15,1 0 0 0,4 5 0 16,0-3 0-16,9-2 0 16,3-5 0-16,6-10-1 15,6-10-2-15,1-13-2 16,7-8-1-16,-1-12 0 16,2-8 0-16,0-11 0 15,-4-6 0-15,-4-9 2 16,-6-5 2-16,-5-3 3 15,-7-4 2-15,-3 5 2 16,-7-1 1-16,3 11 1 16,-9 1-2-16,3 15 0 15,0 12 0-15,6 10-2 16,-8 23-1-16,8 5-1 16,-3 6-1-16,3 10 1 0,0 4 0 15,4 1 0-15,-4-3 0 16,7-4 0-16,-2-6-2 15,-1-8-4-15,4-2-6 16,-4-11-20-16,-4-15-9 16,0 0 0-16,3-12 0 15</inkml:trace>
  <inkml:trace contextRef="#ctx0" brushRef="#br0" timeOffset="52">16065 5835 71 0,'24'0'35'16,"-2"3"-3"-16,7-3-23 16,7 4-31-16,1-11-10 15,11 7-2-15,-3-14-1 0</inkml:trace>
  <inkml:trace contextRef="#ctx0" brushRef="#br0" timeOffset="53">16707 5690 18 0,'0'0'34'0,"17"5"0"16,11-5-5-16,5 0-10 16,6 0-6-16,10 0-5 15,-2 0-4-15,5 0-5 16,-8 2-9-16,-9-2-12 16,-11 0-13-16,-8 5 0 15,-16-5-1-15</inkml:trace>
  <inkml:trace contextRef="#ctx0" brushRef="#br0" timeOffset="54">16817 5817 36 0,'25'0'34'16,"18"10"-2"-16,-1-10-15 0,10-6-35 15,6 6-9-15,-11-5-4 16,5 5-2-16</inkml:trace>
  <inkml:trace contextRef="#ctx0" brushRef="#br0" timeOffset="55">12938 6319 24 0,'9'16'26'16,"13"3"-9"-16,0-1-5 16,8-4-3-16,4-4-3 15,4-7-2-15,5-3-1 16,2-10 0-16,2-2-2 15,-4 0 0-15,-3 0 0 16,-1 1 1-16,-5 4 1 16,-2 3 0-16,-1 4 2 15,-3 5 0-15,3 5 1 16,0-3 0-16,8 3 0 0,1-2-1 16,6 0-1-16,1-3 0 15,1-2-2-15,-2 1 0 16,-5-1-2-16,-4-1 1 15,-8 1-4-15,-4 3-8 16,-5 2-24-16,-20-8 0 16,12 0-1-16,-12 0 2 15</inkml:trace>
  <inkml:trace contextRef="#ctx0" brushRef="#br0" timeOffset="56">12989 6957 5 0,'8'-27'30'0,"3"12"2"15,-6-11-11-15,3-2-3 16,-1-1-3-16,-7-3-2 15,6 6-2-15,-6-1-3 16,0 8-2-16,-3 2-2 16,3 17-1-16,-11-9-1 0,11 9-1 15,-11 15-1 1,8 3 0-16,-2 6 0 0,5 5 0 16,0 6 0-16,8 0 0 15,-1-1 0-15,3 2 0 16,-2-4 1-16,-5-1-1 15,-3-9 0-15,-3-4 1 16,-5-7-1-16,-3-4 0 16,-1-3 0-16,0-4 0 15,2-4 0-15,10 4 0 16,0-13 0-16,8 6-1 16,6 3 0-16,5-1-4 15,7 5-5-15,0 0-14 16,-1-5-12-16,7 8 0 15,-8-3 1-15</inkml:trace>
  <inkml:trace contextRef="#ctx0" brushRef="#br0" timeOffset="57">13310 7020 37 0,'0'0'35'0,"8"20"0"15,-8-9-10-15,0 2-11 16,0 3-8-16,-5 0-16 15,5 0-23-15,-14-10 0 16,14-6-2-16,-16 7-1 16</inkml:trace>
  <inkml:trace contextRef="#ctx0" brushRef="#br0" timeOffset="58">13626 6665 34 0,'9'2'34'0,"-9"-2"1"15,0 17-8-15,0 3-11 16,-6 3-6-16,6 7-4 15,-5 3 1-15,5 4-3 16,0-3-1-16,5 3-1 0,5-6-1 16,4-4 0-1,2-4-3-15,2-6-3 0,5-2-7 16,-6-7-14-16,-2-8-11 16,3 0 0-16,-10-12-1 15</inkml:trace>
  <inkml:trace contextRef="#ctx0" brushRef="#br0" timeOffset="59">13560 6835 13 0,'-15'-3'32'16,"15"3"0"-16,0 0 0 15,17 10-17 1,4-6-9-16,6 2-12 0,8 3-23 15,-7-9-1-15,11 0-2 16,-10-5 0-16</inkml:trace>
  <inkml:trace contextRef="#ctx0" brushRef="#br0" timeOffset="60">13843 6749 20 0,'12'4'31'0,"1"-4"0"16,11 11-2-16,1-1-22 0,3-3-1 15,-2 3-3 1,-1 2 0-16,-4-2-1 0,-4-1 0 16,-7 1-1-16,-10 2 1 15,-8-2 1-15,-6 2-1 16,-4 1 1-16,-6 0 0 15,2 6-1-15,-5-5-1 16,3 1-5-16,6 1-9 16,2 0-17-16,1-10-3 15,15 3-2-15,0-9 1 16</inkml:trace>
  <inkml:trace contextRef="#ctx0" brushRef="#br0" timeOffset="61">14292 6824 25 0,'-21'-9'27'15,"7"9"-2"-15,-7 0-14 16,3 5-4-16,0 4-3 15,4 7-1-15,0 4 0 16,7 3 0-16,4 0 0 16,6 2 2-16,9-1-1 15,4-5 1-15,9-1 0 16,3-8 0-16,6-4 0 0,-4-6 0 16,2-5 0-1,-7-8 0-15,-3 0 0 0,-10-7-1 16,-6-3-1-16,-11 0-2 15,-9-3-11-15,-7-1-25 16,6 8 0-16,-8-10-2 16,9 11 0-16</inkml:trace>
  <inkml:trace contextRef="#ctx0" brushRef="#br0" timeOffset="62">17870 4855 9 0,'-27'-38'27'16,"2"14"1"-16,-6 6-13 16,4 13-4-16,1 18-4 15,-1 15-2-15,6 21-2 16,3 15 0-16,5 15 0 16,6 17 0-16,5 16 1 15,2 4 1-15,11 5 0 16,-1-2 0-16,-1 0 0 0,0-6 0 15,-9-3-1 1,-9-12 0-16,-3-11 0 0,-12-12 0 16,-6-10-1-16,-3-14-2 15,2-11-3-15,2-12-5 16,4-11-15-16,7-17-13 16,18 0-1-16,-2-10 0 15</inkml:trace>
  <inkml:trace contextRef="#ctx0" brushRef="#br0" timeOffset="63">17812 6475 29 0,'-16'-3'26'0,"-10"0"-6"16,3 3-2-16,-2 9-3 15,2 3-1-15,6 8-3 16,6 2-2-16,14 4-1 16,9-4-1-16,16 2-1 15,6-9 2-15,6-2-1 16,-1-13-1-16,0-6 1 16,-8-6-2-16,-10-6 0 15,-16-3-2-15,-12-1-2 0,-12 3-8 16,-7 5-33-1,-4-10-1-15,9 4-1 0,-3-4 0 16</inkml:trace>
  <inkml:trace contextRef="#ctx0" brushRef="#br0" timeOffset="64">18057 4468 17 0,'-3'-10'31'0,"3"10"2"16,0 15-10-16,3 8-7 15,4 9-5-15,-1 5-6 16,4 5-3-16,2 2-3 15,-1-6-8-15,0-7-17 16,3-5-6-16,-14-16-1 16,0-10 0-16</inkml:trace>
  <inkml:trace contextRef="#ctx0" brushRef="#br0" timeOffset="65">17882 4640 27 0,'30'5'33'0,"2"-11"-1"16,13 6-9-16,4 0-12 16,1-7-4-16,1 3-4 15,0 1-3-15,-7-2-1 16,-5 5-1-16,-11 0 0 16,-7 0 0-16,-13 0 0 15,-8 0 1-15,-3 11 0 16,-11-5 1-16,0-2 1 15,-3-4 0-15,2-6 0 16,1-1 0-16,7-8 0 16,4 0 0-16,6-2 0 0,5-2-1 15,3 5 1 1,3 2-1-16,3 5 1 0,3 7 0 16,4 12 0-16,-2-1 0 15,4 5 1-15,-1 3 0 16,6-2 0-16,1 0 0 15,1-3 1-15,-4-8 0 16,0-6 1-16,-4-4 1 16,-7-8 0-16,-9-7-1 15,-6 0 1-15,-14-2-1 16,-6 2 0-16,-8 1-3 16,-3 5-2-16,2 9-11 15,1 10-26-15,-4 0 0 16,7 8-1-16,2-2 0 15</inkml:trace>
  <inkml:trace contextRef="#ctx0" brushRef="#br0" timeOffset="66">18591 5660 12 0,'26'22'33'0,"0"-9"2"16,9-4-9-16,5 1-6 0,-1-10-5 15,2 0-4 1,-6-10-3-16,-1-2-2 0,-13-10-2 15,-8 0-2-15,-13-4 0 16,-12 2-1-16,-8 4 0 16,-10 6-1-16,-6 7-1 15,-6 11 1-15,1 9-1 16,1 10 1-16,6 9 0 16,7 6 0-16,10 4 0 15,17 2 1-15,5-3 0 16,18-5 0-16,12-5 1 15,8-6 0-15,10-11-2 16,2-11-6-16,4-6-16 16,3-9-16-16,-11-15 0 0,0-1 0 15,-14-13 0-15</inkml:trace>
  <inkml:trace contextRef="#ctx0" brushRef="#br0" timeOffset="67">19206 5371 30 0,'17'0'32'0,"-11"-8"-5"15,3-3-4-15,-3 0-5 0,-6-6-6 16,-4 3-4-16,-9-5-3 16,-3 3-1-16,-4 3-3 15,-2 4 0-15,-4 3 0 16,3 6-1-16,-4 5 0 16,5 4 0-16,7 8 0 15,3 2-1-15,7 1 1 16,5 1 0-16,6-2 0 15,5-3 1-15,6-5-1 16,3-3 1-16,0-8-1 16,4-5 1-16,-2-4-1 15,-4-3 1-15,-1-2-1 16,-4 1 0-16,-6 0 0 16,-7 4-1-16,0 9 1 15,-7-10 0-15,7 10-1 0,-13 13 1 16,7 1 0-16,0 1 1 15,3 6-1-15,3-1 1 16,12-1-1-16,3-3 1 16,4-5 0-16,3-6 0 15,6-10 0-15,0-5 0 16,2-7 0-16,1-5-1 16,-4-9 0-16,-4-5 0 15,-6-6 0-15,-1-1 0 16,-5-3-1-16,-5 1 1 15,-6 1-1-15,0 5 1 0,-7 7 0 16,2 11 0 0,0 12 0-16,5 9 1 0,-9 16-1 15,9 10 2-15,0 11 0 16,5 6-1-16,-1 3 1 16,3 4-1-16,-2-3 1 15,2-3-1-15,0-3-3 16,-3-12-6-16,2-7-13 15,-1-8-17-15,-5-14 1 16,-11-5-1-16,-2-14 2 16</inkml:trace>
  <inkml:trace contextRef="#ctx0" brushRef="#br0" timeOffset="68">19341 5249 50 0,'15'-9'36'0,"8"9"-2"0,8 2-12 16,-1-2-7-16,12 4-7 15,-1-4-6-15,5 4-18 16,-6-4-19-16,10 0-1 16,-6-5-2-16,8 5 1 15</inkml:trace>
  <inkml:trace contextRef="#ctx0" brushRef="#br0" timeOffset="69">19509 5781 51 0,'11'-7'38'16,"-11"7"0"-16,0 0 0 16,0 0-32-16,0 0-22 15,17-4-20-15,-17 4-2 16,25-8 0-16,-12 2-1 0</inkml:trace>
  <inkml:trace contextRef="#ctx0" brushRef="#br0" timeOffset="70">19768 5683 18 0,'7'-27'35'0,"-7"-7"2"15,9 6-1-15,-1-1-18 16,-2 0-5-16,2 9-5 16,-5 3-2-16,-3 17-2 15,0 0-1-15,8 28 0 16,-8 2-2-16,0 7 1 0,3 4-2 16,2 6 2-1,0 1 0-15,0-3-1 0,4-4-4 16,-2-15-12-16,0-9-23 15,5-2-1-15,-2-15 0 16,3 0-1-16</inkml:trace>
  <inkml:trace contextRef="#ctx0" brushRef="#br0" timeOffset="71">20105 5743 50 0,'0'0'40'0,"10"-9"0"16,-10 9 1-16,0 0-23 16,0 0-15-16,0 0-19 0,0 0-24 15,5-10 0-15,-5 10 0 16,13-10 0-16</inkml:trace>
  <inkml:trace contextRef="#ctx0" brushRef="#br0" timeOffset="72">20437 5685 15 0,'16'21'30'0,"-4"-18"0"16,9 5-12-16,2-4-5 15,5-4-4-15,1 0-2 16,-3-4-3-16,-2-6 0 16,-7-5-2-16,-8 1 0 15,-9-1-1-15,-5-2 0 16,-12 0 0-16,-5 5-1 16,-8 5 0-16,-5 7 0 15,1 5 0-15,-1 8 1 16,3 4 1-16,7 8 0 15,6 2 1-15,13 5 1 0,9 1 1 16,16-1 0-16,6-3 0 16,11-4-1-16,5-4 1 15,4-7-4-15,2-5-4 16,-5-9-12-16,0-16-21 16,-2 1-2-16,-9-11 0 15,2-1 0-15</inkml:trace>
  <inkml:trace contextRef="#ctx0" brushRef="#br0" timeOffset="73">20672 5353 14 0,'8'5'31'0,"-8"-5"-1"16,35 0-1-16,-4 3-21 15,4-3-11-15,3 6-17 16,1-12-9-16,12 9-1 16,-6-12 1-16</inkml:trace>
  <inkml:trace contextRef="#ctx0" brushRef="#br0" timeOffset="74">21318 5250 31 0,'-30'-15'33'0,"6"8"-2"15,-3-3-10-15,-1 5-7 16,5 5-6-16,2 0-4 16,8 10-2-16,7 0 0 15,10 7 0-15,5 0 0 16,9 7 1-16,2-2 0 15,5 3 0-15,-4 0 0 16,-3 2 1-16,-7-6-1 16,-11-3 1-16,-11-4-2 15,-7-7-2-15,-8-3-4 16,-5-10-15-16,1-6-18 16,9 2-1-16,-1-9 0 15,16 4 0-15</inkml:trace>
  <inkml:trace contextRef="#ctx0" brushRef="#br0" timeOffset="75">21380 5058 20 0,'21'-4'34'0,"-9"0"1"16,1 13-4-16,-3 5-12 15,-10 5-7-15,4 10-5 16,-7 3-1-16,3 4-1 16,-6 3-1-16,6 2-2 15,0 0 1-15,0-2-2 0,10-5-1 16,3-8-2-16,3-4-8 16,-1-5-23-16,-2-17-5 15,3-3 1-15,-9-14-2 16</inkml:trace>
  <inkml:trace contextRef="#ctx0" brushRef="#br0" timeOffset="76">21367 5242 9 0,'9'-5'30'0,"20"10"1"15,-4-9-5-15,17 4-31 16,11 4-20-16,-7-4-4 15,19 8-1-15</inkml:trace>
  <inkml:trace contextRef="#ctx0" brushRef="#br0" timeOffset="77">21909 5879 28 0,'6'-17'30'0,"5"7"1"16,-15-9-16-16,-1-1-5 16,-10-2-3-16,-4-2-2 15,-4 5-2-15,-8 1-1 16,1 6 1-16,0 4-1 16,2 8 0-16,5 10-1 15,7 6 1-15,7 7 0 16,9 4 0-16,6 0 0 15,9 2 1-15,10-3 0 16,7-6 0-16,-2-8 0 0,4-7-1 16,3-11-1-1,-3-9-1-15,0-8-1 0,-3-9 0 16,-10-7-1-16,-5-10 0 16,0-3 0-16,-10-3 1 15,-6 2 1-15,0 5 0 16,-4 6 1-16,-5 10 1 15,0 14 0-15,9 18 1 16,-19 15 0-16,13 17 0 16,-1 8-1-16,7 11 1 15,0 2-1-15,0 7 1 16,6-4-5-16,0-10-12 16,-1-8-23-16,14-8 0 15,-1-18-1-15,9-5 0 16</inkml:trace>
  <inkml:trace contextRef="#ctx0" brushRef="#br0" timeOffset="78">22324 5395 30 0,'0'0'34'15,"6"16"0"-15,-6 6-2 16,0 12-21-16,-6 3-3 15,6 11-1-15,-6-1-3 16,9 3 0-16,0-4-1 16,4-3 0-16,2-6-2 15,4-11-1-15,5-2-4 16,-4-14-11-16,2-10-21 0,2 0-1 16,-7-14 0-16,4 2 0 15</inkml:trace>
  <inkml:trace contextRef="#ctx0" brushRef="#br0" timeOffset="79">22285 5561 32 0,'17'5'34'16,"5"3"1"-16,3-5-5 15,6-3-18-15,6 8-4 16,0-5-5-16,-3-3-5 15,-5 6-10-15,-1-1-22 0,-10-11-1 16,-5 6 0 0,-13 0 0-16</inkml:trace>
  <inkml:trace contextRef="#ctx0" brushRef="#br0" timeOffset="80">4106 8006 8 0,'14'4'31'0,"22"8"1"16,-1-12-1-16,10 0-16 15,5 0-12-15,-2-2-17 0,5 2-15 16,-22-7-1-16,-3 7-1 15</inkml:trace>
  <inkml:trace contextRef="#ctx0" brushRef="#br0" timeOffset="81">4140 8165 44 0,'33'13'34'0,"2"-13"-1"15,15 9-20-15,7-1-37 16,-9-16-5-16,13 8-2 16,-7-11-2-16</inkml:trace>
  <inkml:trace contextRef="#ctx0" brushRef="#br0" timeOffset="82">5277 7414 10 0,'-8'-37'30'15,"1"12"-1"-15,-8 5-9 0,-3 16-3 16,-3 18-4 0,0 21-4-16,1 20-3 15,4 23-1-15,6 20-2 0,2 20 0 16,3 16-1-16,0 4 1 15,2 2-1-15,-3-9 0 16,3-12-4-16,-1-10-6 16,-2-17-19-16,-4-29-6 15,10-14-1-15,0-24-1 16</inkml:trace>
  <inkml:trace contextRef="#ctx0" brushRef="#br0" timeOffset="85">5600 7147 41 0,'6'16'32'16,"-14"0"-1"-16,4 7-12 16,1 7-8-16,-1 3-7 15,4 2-10-15,-5-6-18 0,10 5-8 16,-8-17-1-1,6 1 1-15</inkml:trace>
  <inkml:trace contextRef="#ctx0" brushRef="#br0" timeOffset="86">5445 7302 30 0,'11'-3'32'16,"14"7"0"-16,1-4-5 15,3 0-20-15,8 0-2 16,2 0-3-16,2-3-3 16,-4 0 0-16,-5 0 0 0,-2 3-2 15,-9-4 1 1,-5 4 0-16,-16 0-1 0,0 0 2 16,0 0 1-16,-24 6 0 15,8-6 1-15,-2-6-1 16,2-1 1-16,4-2-1 15,8-7 0-15,7 1 0 16,7 0 0-16,8 3 2 16,4 0-1-16,3 8 2 15,2 4 1-15,-1 4 0 16,1 11 2-16,-2-3-1 16,1 7 1-16,-5-6-1 15,4 3 1-15,-4-6-1 16,4-5 0-16,-3-5 0 15,0-5-1-15,-7-6 0 0,-3-4 0 16,-12-2-2-16,-2 1 0 16,-11 5-1-16,-7 2-4 15,2 9-9-15,-6 4-27 16,-5 2-1-16,8 10 0 16,-6 5 1-16</inkml:trace>
  <inkml:trace contextRef="#ctx0" brushRef="#br0" timeOffset="87">5360 8768 45 0,'-5'-12'25'0,"-10"2"-1"15,-1 4-4-15,-3 6-5 16,-6 8-3-16,4 7-4 0,-3 4-2 16,11 10-2-16,3 0 0 15,10 3-2-15,13-5 1 16,8-2 0-16,7-9 0 16,4-5 0-16,1-11 1 15,-2-9 0-15,-8-8 0 16,-5-2-2-16,-6-5-1 15,-12-1-5-15,0 3-16 16,0 1-19-16,-12-6 0 16,12 8 0-16,-6-7-1 15</inkml:trace>
  <inkml:trace contextRef="#ctx0" brushRef="#br0" timeOffset="88">6208 8200 12 0,'0'0'32'15,"6"15"2"-15,4-7-8 0,8-3-9 16,6 2-4-16,4-7-2 15,4 3-3-15,-4-9-1 16,-1-2-3-16,-4-8-2 16,-9 2 0-16,-10-4 0 15,-7-1-1-15,-10 1 0 16,-8 3-1-16,-5 3 0 16,-5 7 0-16,-3 10 0 15,0 5 0-15,6 9 0 16,0 8 0-16,11 8 0 15,7 2 0-15,10 2 0 16,16 0 1-16,8-5-1 16,13-7 1-16,6-5-2 15,8-9-4-15,7-7-13 0,4-9-18 16,-10-16 0-16,8-1-1 16,-13-16 0-16</inkml:trace>
  <inkml:trace contextRef="#ctx0" brushRef="#br0" timeOffset="89">6769 7503 32 0,'-15'-11'34'15,"-12"4"0"-15,-3 17-12 16,-1 14-6-16,-2 5-5 15,6 16-4-15,1 7-1 16,8 7-2-16,5 3-1 16,13 0-2-16,0-5 0 15,15-7-4-15,4-3-3 16,2-9-17-16,4-14-12 0,7-4-2 16,-2-15 1-1</inkml:trace>
  <inkml:trace contextRef="#ctx0" brushRef="#br0" timeOffset="90">6990 7949 9 0,'4'-9'31'16,"7"5"1"-16,-11 4-8 0,12-19-5 15,-5 8-4 1,-7-6-4-16,0 3-1 16,-7-5-4-16,1 4 0 0,-12-4-2 15,-1 4-1-15,-3 1-2 16,-5 7 1-16,1 7-1 16,0 0 0-16,3 14-1 15,6 3 0-15,6 4 1 16,7 2-1-16,7 3 1 15,7-2 0-15,5-1 0 16,5-4-1-16,2-8 0 16,1-7 0-16,2-4-2 15,-3-3 0-15,0-5 0 16,-8-6 0-16,0 2 0 16,-5-8 0-16,-2 8 1 0,-4-1 1 15,-3 13 1 1,0-11-1-16,0 11 1 0,0 0 1 15,0 15-1-15,0 1 0 16,5-1-1-16,-2 1-3 16,8 1-9-16,0 1-22 15,-1-11-2-15,8 2 0 16,-2-9-1-16</inkml:trace>
  <inkml:trace contextRef="#ctx0" brushRef="#br0" timeOffset="91">7157 7886 47 0,'0'0'36'0,"15"9"-3"16,1-5-10-16,2-4-7 16,10 0-5-16,0 0-7 15,0-5-11-15,3-3-28 16,0 8 0-16,-11-7-2 16,1 7 0-16</inkml:trace>
  <inkml:trace contextRef="#ctx0" brushRef="#br0" timeOffset="92">7649 7807 30 0,'3'-8'29'0,"-3"8"-6"16,-13-9-3-16,-1 5-4 15,-3 4-4-15,-4-4-2 16,0 4-4-16,-1 0-1 16,3 8-2-16,5-2-1 15,2 2-1-15,7 4 0 16,5 4 0-16,10-2 0 16,4 3 0-16,4-1 0 15,2 4 0-15,1-4 1 16,-4 3-1-16,-5-4 0 15,-6 1 1-15,-10-4 0 16,-10 0-1-16,-5-4-2 0,-7-5-5 16,2-3-15-16,3 3-14 15,-7-15-2-15,18 3 1 16,0-7 1-16</inkml:trace>
  <inkml:trace contextRef="#ctx0" brushRef="#br0" timeOffset="93">7675 7501 27 0,'16'12'36'0,"3"14"2"16,1 2-2-16,0 10-19 15,8 14-4-15,-5 1-2 16,0 5-4-16,-12-4-1 15,-1-3-2-15,-10-7-2 16,-6-7-3-16,-5-8-3 0,-9-12-8 16,3-7-23-1,1-3-4-15,-3-11-1 16,19 4 1-16</inkml:trace>
  <inkml:trace contextRef="#ctx0" brushRef="#br0" timeOffset="94">8021 7621 46 0,'0'0'36'16,"0"0"1"-16,7 17-5 16,-3 6-20-16,-4-1-4 15,0 8-3-15,3 3-1 16,-3 3 0-16,0-1-1 16,3 1-1-16,2-6 0 15,1-2-1-15,4-2 0 16,0-6-1-16,4-5-1 15,2-5-4-15,3-2-7 16,-5-8-22-16,-2-5-4 16,2-2-1-16,-8-8-1 15</inkml:trace>
  <inkml:trace contextRef="#ctx0" brushRef="#br0" timeOffset="95">7956 7787 37 0,'0'0'35'0,"0"0"2"16,13 3-4-16,11 2-18 15,4-5-5-15,5 0-8 16,7 0-10-16,5 4-27 16,-11-8-1-16,2 4-1 15,-10-7 0-15</inkml:trace>
  <inkml:trace contextRef="#ctx0" brushRef="#br0" timeOffset="96">8559 8383 73 0,'0'-18'28'16,"0"-2"-7"-16,0 1-5 15,-11-4-5-15,-2 5-3 16,-7 0-2-16,-4 5-3 16,-5 5-1-16,-2 8-1 0,1 4-1 15,2 8 1 1,5 6-2-16,8 5 2 16,5 3-2-16,10 1 2 0,10-4-1 15,6-1 0-15,8-4 1 16,4-6-1-16,3-7 1 15,1-5-1-15,2-12 1 16,-2-2-1-16,-1-7 0 16,-4-8 1-16,-3-5-1 15,-3-6-1-15,-4-1 1 16,-3-7 0-16,-8 4 0 16,-6 2-1-16,0 2 1 15,-6 6 0-15,1 8 0 16,-5 11 0-16,2 8 0 15,-3 11 0-15,1 9 0 0,3 10 0 16,0 12 0-16,2 4 0 16,-1 8 0-16,6 2 0 15,0 0 0-15,7-3 1 16,2-3-1-16,6-4 1 16,6-12 0-16,2-6 0 15,4-12-1-15,1-9 1 16,1-3 0-16,-2-9-1 15,4-7 1-15,-3-7-1 16,-4-9 1-16,-3-3-1 16,-2-5 0-16,-4 0 0 15,-4-1 2-15,-5 6-1 16,-6 3 1-16,0 9-1 16,0 8 1-16,0 18-1 15,0 0 1-15,-10 11 0 0,10 12-2 16,-3 7 1-16,3 6-1 15,0 6 1-15,0 0 0 16,0 1-1-16,3-3 1 16,-3-6 0-16,4-6-2 15,-4-5-1-15,6-7-5 16,-6-16-8-16,0 0-16 16,11 3-9-16,-11-15 2 15,0 1-3-15</inkml:trace>
  <inkml:trace contextRef="#ctx0" brushRef="#br0" timeOffset="97">8840 8208 38 0,'11'-5'36'16,"14"5"1"-16,-4 0-7 16,5-6-15-16,8 6-6 15,-3 0-10-15,-1 2-28 16,-9-7-6-16,3 8-1 15,-12-3-1-15</inkml:trace>
  <inkml:trace contextRef="#ctx0" brushRef="#br0" timeOffset="98">9655 8195 34 0,'32'11'34'0,"0"-11"-3"0,8 5-9 16,8-1-9-16,-1-4-4 16,0 0-8-16,-3 0-7 15,-9 0-9-15,-5-4-12 16,-5 9-6-16,-15-10 0 16,-10 5 4-16</inkml:trace>
  <inkml:trace contextRef="#ctx0" brushRef="#br0" timeOffset="99">9749 8358 30 0,'12'6'34'0,"3"-9"1"15,12 3-12-15,10-3-7 16,-3-1-4-16,6 4-4 15,-5-3-8-15,-4 3-18 16,-11-2-15-16,1 5-3 16,-21-3 1-16,17 4 0 15</inkml:trace>
  <inkml:trace contextRef="#ctx0" brushRef="#br0" timeOffset="100">10698 8419 8 0,'-62'0'20'16,"19"8"-7"-16,14-3 0 16,29-5 0-16,7 11 0 15,33-11 1-15,31 3-1 16,23-3-1-16,33-3 0 0,22-4-2 16,26 1-1-16,11-2-2 15,8 1-1-15,-8-1-1 16,-14 3-4-16,-23 2-5 15,-34-3-12-15,-32-1-19 16,-27 7-1-16,-44-10 0 16,-21 7-1-16</inkml:trace>
  <inkml:trace contextRef="#ctx0" brushRef="#br0" timeOffset="101">11321 8110 28 0,'13'-24'26'0,"5"-1"-2"0,-8-4-2 16,2-3-2-16,0 1-3 16,-6-7-4-16,-1 6-2 15,-5-2-2-15,0 11-2 16,-8 0-1-16,4 8-1 15,4 15-2-15,-15 7 0 16,9 15 0-16,1 15-1 16,5 10-1-16,0 10 0 15,5 8-2-15,1 0-9 16,6-4-29-16,5-3-1 16,-2-11 0-16,3-4-1 15</inkml:trace>
  <inkml:trace contextRef="#ctx0" brushRef="#br0" timeOffset="102">10989 8953 44 0,'0'0'24'16,"5"-22"-3"-16,-5 6-4 16,0 0-3-16,-4-8-3 15,-4 6-3-15,-7-6 0 0,-1 6-2 16,-6 2-2-16,-2 6-1 15,-1 4-1-15,1 10-1 16,2 8 0-16,3 7-1 16,4 6 0-16,7 8 0 15,2 2 0-15,6 0 0 16,8 0 0-16,5-6 1 16,2-5 0-16,8-7 0 15,1-10 0-15,2-7 0 16,0-7 0-16,2-8 0 15,-4-4 0-15,-3-5-1 0,-2-1 1 16,-6-1-1 0,-4 2 1-16,-5 2-1 15,-4 9 1-15,0 13 0 0,-12-3 0 16,6 14 0-16,-4 6 0 16,4 6 0-16,1 3 0 15,5 3 1-15,7-3 0 16,5-3-3-16,5-4-4 15,0-6-15-15,4-6-17 16,8-4-1-16,-1-10 0 16,9-2 0-16</inkml:trace>
  <inkml:trace contextRef="#ctx0" brushRef="#br0" timeOffset="103">11305 8919 20 0,'-12'8'36'16,"12"4"1"-16,0-12 0 16,19 7-16-16,11-4-9 15,-2-3-3-15,13 0-2 16,3-3-6-16,2-4-8 15,6-4-24-15,-4 8-6 16,-6-7 0-16,4 7-1 16</inkml:trace>
  <inkml:trace contextRef="#ctx0" brushRef="#br0" timeOffset="104">12104 8865 10 0,'0'0'31'0,"0"-22"1"16,-8 11-7-16,-5-2-5 15,-6 0-4-15,-3 4-4 16,-5-1-3-16,4 8-3 15,-3 2-2-15,5 4-2 16,2 6-1-16,9 5 0 16,7 4-1-16,9 5 1 15,10 2 0-15,5 5 0 16,4-1 1-16,4 4 0 16,-5-6 1-16,-3 1 1 0,-12-7-1 15,-9 1 0-15,-17-7 0 16,-8-5-1-16,-7-7 0 15,-4-4-3-15,0-3-4 16,0-9-15-16,2-6-19 16,17 0 0-16,3-9 0 15,14 1-2-15</inkml:trace>
  <inkml:trace contextRef="#ctx0" brushRef="#br0" timeOffset="105">13046 7782 26 0,'-36'22'32'16,"4"27"-4"-16,-5 21-7 0,-2 18-3 16,9 23-3-16,1 7-3 15,18 16-1-15,8-4-3 16,16-1-1-16,6-12-4 15,12-24-11-15,7-22-27 16,8-13-3-16,-3-24 1 16,4-13-2-16</inkml:trace>
  <inkml:trace contextRef="#ctx0" brushRef="#br0" timeOffset="106">13462 8583 40 0,'0'0'31'16,"13"0"-8"-16,2-16-4 15,0-8-5-15,4-5-3 16,0-10-4-16,1-5-2 16,-4-8-2-16,-4-2 0 15,-4-6-2-15,-4 6 1 0,-4 3 0 16,-6 6-1-16,-5 5 0 16,-1 14 0-16,-3 12-1 15,1 14 0-15,0 16 0 16,3 17 0-16,3 9-1 15,4 10 2-15,4 7-2 16,10 2 2-16,6-1-1 16,5-3 1-16,6-10 0 15,4-10 0-15,1-14 1 16,2-12-1-16,-1-11 0 16,-2-5 0-16,-5-12-1 15,-2-7 1-15,-7-4-1 16,-3-2 0-16,-5 1 1 15,-1 5-1-15,-8 2 1 0,3 9-1 16,-3 13 1-16,0 0 0 16,-3 10-1-16,3 9 1 15,0 1-1-15,0 5 1 16,0 3 0-16,3-1 0 16,0-3 0-16,0-7-4 15,3-2-8-15,-3-3-25 16,-3-12-1-16,0 0-1 15,6-24 0-15</inkml:trace>
  <inkml:trace contextRef="#ctx0" brushRef="#br0" timeOffset="107">13858 8131 36 0,'0'-15'33'15,"-5"-1"-2"-15,5 16-10 16,10 7-44-16,-10-7-6 15,6 13-4-15,-6-13-1 16</inkml:trace>
  <inkml:trace contextRef="#ctx0" brushRef="#br0" timeOffset="108">13972 8378 38 0,'4'12'34'0,"-4"0"1"15,3 5-10-15,4 3-14 16,-4-1-1-16,6 5-2 16,0-4-1-16,4 0-2 15,-2-7-1-15,3-3 0 16,2-8-2-16,2-6 0 15,-1-7-1-15,0-3 0 16,-1-5-1-16,-1-3 1 16,-4-2-1-16,-3 2 0 15,-2 2 1-15,-1 6-2 16,-5 5 1-16,0 9 0 16,0 0 0-16,-9 7 0 0,6 8 0 15,3 3 0 1,0 4 1-16,0 0 0 0,6 0 0 15,4-5 1-15,2-2-1 16,3-5 0-16,1-10 0 16,0 0 0-16,0-10-1 15,0-5 1-15,2-4-1 16,-5-1 1-16,-2-1-1 16,-4 1 0-16,2 4-1 15,-5 3 1-15,-4 13 0 16,8-9-1-16,-8 9 1 15,4 14-1-15,-2 0-1 16,-2 3-5-16,4 7-18 16,2 4-14-16,-12-7 0 0,2 6 0 15</inkml:trace>
  <inkml:trace contextRef="#ctx0" brushRef="#br0" timeOffset="109">13441 8707 41 0,'0'0'35'0,"6"15"2"16,-15 5-8-16,-2 3-14 16,5 13-6-16,-3 3-4 15,5 7-1-15,1-2-1 16,6-2-1-16,5-7-1 16,7-3 0-16,6-10 0 0,3-9-2 15,0-7-3-15,-4-11-10 16,-1-5-18-16,-3 1-5 15,-11-11-1-15,-5 1 0 16</inkml:trace>
  <inkml:trace contextRef="#ctx0" brushRef="#br0" timeOffset="110">13331 8867 38 0,'0'0'34'16,"4"13"1"-16,15-10-5 15,8-3-18-15,12 0-8 16,2 6-12-16,3 3-24 0,-4-13-2 16,8 9 0-1,-12-5-1-15</inkml:trace>
  <inkml:trace contextRef="#ctx0" brushRef="#br0" timeOffset="111">13605 8904 24 0,'0'0'32'0,"26"14"0"15,-7-14-3-15,4 0-17 16,11 0-4-16,0-4-3 0,1 4-2 15,-5-3-1-15,-5 0-2 16,-6-2-1-16,-7 0-1 16,-12 5-1-16,3-21 1 15,-3 21-1-15,-6-17 1 16,6 17 1-16,-7-15 1 16,7 15 2-16,0 0 1 15,0 0 0-15,0 16 1 16,0-5 0-16,-4 6-2 15,2-3-6-15,-2 2-15 16,-5-8-14-16,9 2-1 16,0-10 0-16</inkml:trace>
  <inkml:trace contextRef="#ctx0" brushRef="#br0" timeOffset="112">14045 8794 35 0,'-4'-16'36'0,"4"16"1"15,0 0 0-15,-6 21-19 16,13 4-8-16,-2 3-4 16,1 6-2-16,-2 0-1 15,4 0-2-15,-1-2-3 16,-3-8-7-16,5-3-21 0,-2-7-9 15,-7-14 1 1,0 0-1-16</inkml:trace>
  <inkml:trace contextRef="#ctx0" brushRef="#br0" timeOffset="113">13949 8903 64 0,'11'0'36'15,"8"0"0"-15,-2-2-14 16,8-3-17-16,2 1-11 16,4-2-20-16,3 6-9 15,-9-6 0-15,3 6-1 16</inkml:trace>
  <inkml:trace contextRef="#ctx0" brushRef="#br0" timeOffset="114">14292 8951 18 0,'-8'21'31'16,"-9"-21"0"-16,5 0-4 16,-4-8-15-16,1-3-8 15,2-5-4-15,2-2-2 16,4-2 1-16,7-2 0 16,4 5 0-16,8 1 1 15,3 7 3-15,7 5 1 16,4 7 2-16,-2 3 1 15,4 5 1-15,-3 1 0 16,2 5 0-16,-5-5-2 16,0 2 0-16,-9-5-1 15,-1 0 0-15,-12-9-1 0,15 4-1 16,-15-4-1-16,0-13 0 16,-6 4-1-16,-1-4-1 15,-1 3-5-15,-7-1-27 16,1-6-7-16,3 4-1 15,-5-5 1-15</inkml:trace>
  <inkml:trace contextRef="#ctx0" brushRef="#br0" timeOffset="115">14705 8386 38 0,'18'19'34'0,"-3"-14"2"0,12 3-14 16,7-2-9-16,-5-2-3 16,8-4-3-16,-3 0-2 15,-2-8-1-15,-5-2-2 16,-10-3 0-16,-10-2-1 15,-7-1 0-15,-14-1 0 16,-9 3 0-16,-7-1-1 16,-6 8 0-16,-6 4-1 15,0 8 1-15,4 7 0 16,6 8 0-16,10 9 1 16,13 5 0-16,12 2 0 15,14 0 1-15,11-2 1 0,12-3-1 16,7-8 2-16,6-7-2 15,-1-9-3-15,-3-7-5 16,4-11-20-16,-7-4-13 16,-9-13 0-16,-1-1 0 15</inkml:trace>
  <inkml:trace contextRef="#ctx0" brushRef="#br0" timeOffset="116">15272 7565 47 0,'-15'10'33'16,"-9"7"-1"-16,0 11-16 16,1 14-5-16,0 4-4 15,7 11-2-15,4-2 0 16,12 1-3-16,4-4-2 15,11-5-6-15,7-4-17 16,7-6-11-16,-5-17-1 0,12 0 0 16</inkml:trace>
  <inkml:trace contextRef="#ctx0" brushRef="#br0" timeOffset="117">15482 7972 30 0,'4'-15'34'0,"-8"-7"-1"16,4 1-12-16,-5 2-4 15,-4-2-7-15,-1 8-2 16,-6 4-1-16,-3 5-4 16,-4 4 0-16,-1 9-2 0,0 4 0 15,3 6 0 1,4 6-1-16,5 1 0 0,4-1 1 15,8-2-1-15,9-1 1 16,7-5 0-16,4-5-1 16,6-5 0-16,1-7 0 15,-1-8-1-15,1-3 0 16,-4-3 0-16,-4-4-1 16,-4 0 0-16,-7 1 1 15,-5 2 1-15,-3 2 0 16,0 13 1-16,-10-8 0 15,10 8 0-15,-14 13 1 16,11 0-1-16,3 6 1 16,7 1-1-16,-1-1-1 0,5-1-2 15,5 0-6-15,-1-4-20 16,2-11-9-16,10 0 1 16,-9-10-2-16</inkml:trace>
  <inkml:trace contextRef="#ctx0" brushRef="#br0" timeOffset="118">15638 7953 37 0,'-11'0'35'16,"11"0"0"-16,17 0-3 0,-4 0-19 15,8 0-6 1,1 4-9-16,2-1-15 15,-6-3-18-15,10 3 0 0,-9-6 0 16,9 3 1-16</inkml:trace>
  <inkml:trace contextRef="#ctx0" brushRef="#br0" timeOffset="119">16034 7889 49 0,'-10'-4'32'0,"-11"-3"-10"16,4 2-5-16,0 5-6 16,-1 0-3-16,4 6-2 15,0 1-2-15,7 6-2 16,7-1 0-16,7 5 0 15,6 0 0-15,2 0 0 16,0-1 0-16,0 3 1 16,-6-2 0-16,-5-2 0 15,-10-2-1-15,-6-4-3 16,-8-2-6-16,-7-7-22 16,-3-7-7-16,7 1-1 15,-2-12 0-15</inkml:trace>
  <inkml:trace contextRef="#ctx0" brushRef="#br0" timeOffset="120">16098 7611 37 0,'30'5'37'16,"-7"4"1"-16,5 17-4 15,0 5-19-15,-8 5-4 16,-2 10-4-16,-9 0-2 16,-9 2-1-16,-7-1-4 15,-8-3-4-15,0 1-9 16,-6-7-25-16,-2-14-1 16,2-6 0-16,3-14-1 0</inkml:trace>
  <inkml:trace contextRef="#ctx0" brushRef="#br0" timeOffset="121">16467 7657 46 0,'9'9'36'0,"-9"2"2"15,0 8-7-15,0 5-20 16,-8 2-3-16,3 11-1 16,0 0-2-16,0 3-1 15,1-3-2-15,4-2 0 0,4-2 0 16,5-7-1-16,4-6-1 16,1-8-4-16,4-3-5 15,-4-6-24-15,2-10-6 16,4-1 0-16,-10-12 0 15</inkml:trace>
  <inkml:trace contextRef="#ctx0" brushRef="#br0" timeOffset="122">16365 7836 41 0,'0'0'37'16,"12"9"0"-16,10-2-4 0,7-3-18 15,1-4-9-15,4 4-10 16,1-8-30-16,-5 9-2 16,-5-12-1-16,1 10 1 15</inkml:trace>
  <inkml:trace contextRef="#ctx0" brushRef="#br0" timeOffset="123">16651 8470 22 0,'-10'7'32'0,"10"-7"3"15,-9 0-12-15,21 0-4 16,7 0-5-16,16 5-2 16,7-5-3-16,11 4-1 15,1-4-2-15,4 0-2 16,-4 0-2-16,-9 0-3 16,-5 5-6-16,-16 3-29 15,-14-12-2-15,-10 4-1 16,0 0 1-16</inkml:trace>
  <inkml:trace contextRef="#ctx0" brushRef="#br0" timeOffset="124">17500 8436 21 0,'8'-12'33'0,"6"3"0"16,-3-10-11 0,1-3-4-16,2-2-5 0,-5-4-3 15,3 3-2-15,-8-3-1 16,1 4-3-16,-5 3 0 16,0 5-1-16,-3 7-1 15,3 9 0-15,-9 12-1 16,5 10-1-16,1 3 0 15,3 7 0-15,0 5 0 16,3 2 1-16,2 3 0 16,3-3-1-16,-4-4 1 15,2-2-1-15,-3-3 1 16,-3-4 0-16,-4-5 0 16,-8-2-1-16,-3-6 0 15,-2-1 1-15,0-5-1 0,0-3 0 16,3-4-1-16,14 0 1 15,0 0-1-15,0 0 1 16,30-12 0-16,1 8-1 16,4 1 0-16,5-2-6 15,6 5-18-15,-2 5-12 16,-6-10-1-16,2 5 0 16</inkml:trace>
  <inkml:trace contextRef="#ctx0" brushRef="#br0" timeOffset="125">17930 7578 49 0,'17'9'35'15,"14"22"-5"-15,4 23-10 16,-3 23-5-16,6 35-4 16,-8 13-2-16,-6 22-2 15,-12 8-1-15,-12 4-3 0,-21-5-1 16,-10-14-1 0,-9-17-1-16,-6-21-1 0,3-15-2 15,-3-21-4-15,8-11-6 16,2-16-18-16,6-16-7 15,7-4 1-15,0-13-1 16</inkml:trace>
  <inkml:trace contextRef="#ctx0" brushRef="#br0" timeOffset="126">19207 8395 33 0,'10'-17'23'0,"-7"-9"-2"16,2 2-3-16,0-3-2 15,-2-2-2-15,1 5-3 16,-4 0-1-16,5 8-2 16,-5 2-2-16,0 14-1 15,0 0-1-15,0 0-2 0,-10 25-1 16,10 1-1-16,-3 3 0 16,3 3 0-16,0 3 0 15,-4 0 1-15,4-3-1 16,0-4 1-16,-5-3 0 15,-1-8-1-15,-3-4 1 16,-2-5-1-16,-3 0 1 16,0-8-1-16,-1 0 1 15,1 0-2-15,1 0 1 16,13 0-1-16,0 0 1 16,0 0-1-16,20 0 1 15,6 0 0-15,5 4-2 0,1-4-3 16,4 4-11-1,1 1-19-15,-9-12-2 16,2 7 0-16,-14-12 1 0</inkml:trace>
  <inkml:trace contextRef="#ctx0" brushRef="#br0" timeOffset="127">19359 8051 16 0,'-27'-28'31'16,"-4"11"1"-16,-11 2-12 0,-10 6-6 16,-6 9-3-1,-8 16-4-15,2 11-2 0,-1 13-1 16,5 14-1-16,8 9-1 15,13 12 0-15,9 3 1 16,22 5 0-16,14-4 0 16,24-4 0-16,20-12 0 15,19-13 0-15,11-18 0 16,12-16-1-16,4-16 1 16,-2-18 1-16,-9-16-1 15,-15-14 0-15,-24-11 0 16,-18-4 1-16,-22-4-1 15,-18 5-1-15,-11 3-1 16,-12 7-2-16,0 10-7 0,-4 14-31 16,3 0-1-16,11 13 0 15,-2 0 0 1</inkml:trace>
  <inkml:trace contextRef="#ctx0" brushRef="#br0" timeOffset="128">831 10215 33 0,'-43'-58'32'16,"43"58"-6"-16,-62-15-6 15,62 15-5-15,-73 18-4 16,73-18-3-16,-62 51-3 15,62-51-3-15,-27 78 0 16,35-34-1-16,-4 2 0 16,-4-46 0-16,47 73 1 15,-47-73-1-15,70 52 1 16,-28-37 0-16,-42-15-1 16,43 10 1-16,-43-10-1 15,0 0-1-15,0 0 1 0,0 0-1 16,-41-15 0-16,-6 15 0 15,47 0 0-15,-84 15-1 16,36 0 1-16,48-15 0 16,-70 43 0-16,70-43 0 15,-21 53 1-15,21-53-1 16,24 60 1-16,-24-60-1 16,58 47-3-16,-58-47-11 15,73 29-18-15,-28-29-3 16,-45 0-1-16,45-20 0 15</inkml:trace>
  <inkml:trace contextRef="#ctx0" brushRef="#br0" timeOffset="129">406 10332 39 0,'-51'-50'33'0,"51"50"0"16,0 0-8-16,0 0-25 15,0 0-19-15,0 0-12 16,47 36-2-16,-47-36 0 16</inkml:trace>
  <inkml:trace contextRef="#ctx0" brushRef="#br0" timeOffset="130">780 10532 50 0,'12'53'35'0,"-12"-53"0"16,34 82-14-16,-10-35-12 16,-1 3-19-16,5-7-20 15,-5 6-3-15,-23-49-1 16,58 62 0-16</inkml:trace>
  <inkml:trace contextRef="#ctx0" brushRef="#br0" timeOffset="131">1017 10597 43 0,'-57'-25'38'15,"57"25"-1"1,-56 29 0-16,12-2-20 16,44-27-10-16,-51 89-11 0,10-39-21 15,11-5-12-15,11 0-1 16,19-45 0-16</inkml:trace>
  <inkml:trace contextRef="#ctx0" brushRef="#br0" timeOffset="132">1436 10742 31 0,'-17'-28'34'0,"1"6"1"16,-13-8-5-16,-3 5-13 15,5 3-6-15,-14 1-5 16,9 7-2-16,-1 6-1 16,33 8-1-16,-66 6 0 15,49 10-1-15,-4 7 0 16,21 3-1-16,7 3 0 15,-1-4 0-15,19 0 0 16,9-9-1-16,1-3 0 16,-1-13 0-16,4-5-1 15,-7-9 0-15,-4-4 1 16,-2-2-1-16,-13-2 2 0,-5 3 0 16,-5 0 1-16,-2 6 0 15,0 3 1-15,0 10 0 16,-9 0-1-16,3 10 1 15,6 3-1-15,0 3-1 16,6 6 0-16,-2 0 1 16,4-2-1-16,8-2 0 15,3-3 1-15,5-8 0 16,-2-7 0-16,7-7 0 16,-5-5 0-16,1-10 0 15,-1-5 0-15,-1-6 0 16,-2 1 1-16,-9-2 0 15,-3 2 1-15,-5 6 1 16,2 4-1-16,-6 12 0 16,0 10 1-16,0 10-1 0,-10 11 0 15,10 16-1-15,-3 7-1 16,7 12 1-16,-1 8-1 16,4 0 0-16,-4 0 0 15,2-4-2-15,5-8-3 16,-4-10-6-16,7-6-17 15,-5-16-15-15,-8-20 1 16,13 0-1-16,-5-17 0 16</inkml:trace>
  <inkml:trace contextRef="#ctx0" brushRef="#br0" timeOffset="133">1643 10718 44 0,'0'0'33'0,"12"-9"1"15,7 9-6-15,3-8-32 16,15 0-12-16,12 1-16 16,-2-7 0-16,16 4-2 15,-11-9 14-15</inkml:trace>
  <inkml:trace contextRef="#ctx0" brushRef="#br0" timeOffset="134">2167 10517 41 0,'-24'-4'32'0,"-14"-6"-1"16,12 5-11-16,2 5-9 0,5 0-4 15,4 9-4 1,3 3 0-16,12 1-2 0,6 0 0 16,10 2 0-16,3-3-1 15,-5-2-1-15,1-2 0 16,-2-2-1-16,3-3-3 15,-16-3 1-15,0 0-1 16,-13 0 0-16,-8 5 2 16,6-5 2-16,-7 6 2 15,9 2 3-15,-6 2 3 16,10 5 1-16,1 0 1 16,16 6-1-16,11-5 0 15,9-2-3-15,3-1-9 16,12-6-30-16,-8-16-1 0,17-3-1 15,7-12-2 1</inkml:trace>
  <inkml:trace contextRef="#ctx0" brushRef="#br0" timeOffset="135">3299 10744 9 0,'11'-21'26'0,"15"1"-5"15,-4-14-4 1,11-5-2-16,1-6-2 0,-2-8-3 15,-1-1-1-15,-7-7-1 16,-8 1-1-16,-12 0-1 16,-4 8-1-16,-15 7 0 15,-5 10-2-15,-8 13 0 16,-5 16 0-16,1 16-2 16,4 24 0-16,6 11 0 15,7 18 0-15,8 5 0 16,14 8 0-16,8 1 0 15,16-5 1-15,7-9 0 16,10-10-1-16,0-16 1 16,4-14-1-16,-2-14 0 0,-3-15 1 15,-7-8-1 1,-2-7 0-16,-13-7 0 0,-5-2 0 16,-6 0 0-16,-4 3 0 15,-7 4 0-15,-3 8 0 16,0 6 0-16,0 9-1 15,0 0 1-15,-11 22 0 16,11-1-1-16,0 2 0 16,5 2 0-16,0-1-3 15,0 2-7-15,0-6-22 16,-5-20-6-16,6 12 1 16,-6-21-2-16</inkml:trace>
  <inkml:trace contextRef="#ctx0" brushRef="#br0" timeOffset="136">3812 10357 38 0,'-7'-19'33'0,"7"19"-5"16,0 0-18-16,-7-12-32 16,13 23-7-16,-6-11-3 15</inkml:trace>
  <inkml:trace contextRef="#ctx0" brushRef="#br0" timeOffset="137">3959 10572 22 0,'-6'-11'33'0,"6"11"1"0,0 0-4 16,-7 15-11-16,7-2-7 16,0 3-5-16,0 5-3 15,7-4 0-15,0 5-1 16,4-6 0-16,6-2-1 16,-1-8 0-16,1 0 1 15,1-6-2-15,3-9 1 16,-4-3 0-16,1-5 0 15,-6-3-1-15,1 1 0 16,-5-2 0-16,0 2-1 16,-8 5 0-16,0 14 0 0,0-11 0 15,0 11-1-15,-13 18 1 16,8 0-1-16,5 5 1 16,0 0 0-16,7 2 0 15,0-1 0-15,7-6 0 16,3-6 1-16,0-8-1 15,4-4 1-15,-2-12 0 16,-1-1-1-16,-3-7 1 16,-2-5-1-16,-1 3 1 15,-4 1-1-15,-2 1 1 16,-6 5-1-16,5 5 0 16,-5 10 0-16,0 0 0 15,0 8 0-15,0 9-3 16,0 0-8-16,6-1-27 0,-1 9 0 15,-5-4-1-15,9 4 1 16</inkml:trace>
  <inkml:trace contextRef="#ctx0" brushRef="#br0" timeOffset="138">3218 10943 21 0,'0'0'33'15,"9"3"1"-15,-14 12-7 16,5 8-7-16,0 10-7 16,-7 4-4-16,7 8-3 15,4-2 0-15,2 2-3 16,5-6-1-16,2-3-1 16,0-6-1-16,2-9-5 15,3-6-7-15,-8-8-13 0,-10-7-11 16,18-7-1-16,-21-8 1 15</inkml:trace>
  <inkml:trace contextRef="#ctx0" brushRef="#br0" timeOffset="139">3125 11123 29 0,'10'5'31'16,"4"-5"2"-16,14 0-11 15,10 0-11-15,3 0-8 16,11 0-20-16,-6-6-11 16,13 6-3-16,-12-14 0 0</inkml:trace>
  <inkml:trace contextRef="#ctx0" brushRef="#br0" timeOffset="140">3467 11168 22 0,'0'0'30'15,"30"8"1"-15,-5-12-3 0,9 4-21 16,2 8-3-16,4-6-3 16,1 1-3-16,-6-3-3 15,-4 0-4-15,-10 0 0 16,-11 0-1-16,-10 0 1 16,7-16 1-16,-7 5 4 15,-7 0 5-15,2 0 11 16,-3 1-2-1,8 10 2-15,0 0-1 16,8 14 0-16,-8-1-2 16,0 3-4-16,-3 2-6 15,-2-2-13-15,5-16-17 0,-6 23 0 16,6-23-2 0,0 0 6-16</inkml:trace>
  <inkml:trace contextRef="#ctx0" brushRef="#br0" timeOffset="141">3953 11050 30 0,'0'0'33'16,"0"0"0"-16,0 0 2 15,7 11-21-15,-7 4-8 16,-4 2-3-16,-2 4-1 15,2 0 0-15,1-1-2 0,3 0-3 16,-5-2-7-16,5-4-18 16,5 5-6-16,-5-19 0 15,5 14-1-15</inkml:trace>
  <inkml:trace contextRef="#ctx0" brushRef="#br0" timeOffset="142">3850 11125 20 0,'0'0'34'16,"10"10"-1"-16,-1-10 0 15,9 0-14-15,5 5-11 16,5-5-9-16,2 6-23 16,-4-12-8-16,10 6-1 15,-10-8-1-15</inkml:trace>
  <inkml:trace contextRef="#ctx0" brushRef="#br0" timeOffset="143">4260 11197 19 0,'-22'-5'28'16,"7"5"0"-16,-10-7-7 0,4-3-12 16,1-5-6-16,5-2-2 15,5-1 1-15,6-2-1 16,8 1 1-16,6 2 1 15,8 6 1-15,2 3 1 16,4 8 1-16,-1 6 0 16,2 5 0-16,-4 4 1 15,3 8-2-15,-3-1-1 16,2 1 0-16,-4-5 0 16,2-6-2-16,-3-3 0 15,1-9 1-15,-5-7-1 0,-3-3 1 16,-5-6 0-1,-6 0 0-15,-5-2-2 0,-6 4 0 16,0 5-9-16,-9 9-29 16,-1-9-1-16,2 9-1 15,-6 3 1-15</inkml:trace>
  <inkml:trace contextRef="#ctx0" brushRef="#br0" timeOffset="144">4953 10606 11 0,'24'0'23'0,"10"0"-5"0,-3-4-2 15,0 1-2-15,-6-3-3 16,-9-2-1-16,-16 8-2 15,0-18 0-15,-16 9 0 16,-9 0-1-16,-6 5-1 16,-4 4-1-16,0 6 0 15,-1 4-1-15,11 11 2 16,7 4-1-16,11 11 2 16,7-4-1-16,17 7 0 15,4-9-1-15,14 0 1 16,1-8-2-16,5-10-2 15,-1-1-9-15,-5-5-32 0,-7-15-1 16,1-2 0-16,-3-6 0 16</inkml:trace>
  <inkml:trace contextRef="#ctx0" brushRef="#br0" timeOffset="145">5393 9799 30 0,'-16'4'33'0,"-6"11"-1"15,-3 18-12-15,1 15-6 16,2 13-4-16,10 10-4 16,5 4-1-16,10 1-3 15,13-7-5-15,8-6-5 0,14-14-13 16,6-11-12-16,-4-19-1 15,10-7 0-15</inkml:trace>
  <inkml:trace contextRef="#ctx0" brushRef="#br0" timeOffset="146">5722 10219 21 0,'-7'-22'32'16,"7"3"-2"0,-7-3-10-16,-2-1-3 15,0 5-5-15,-10-1-2 0,1 9-3 16,-3 3-1-16,-2 7-3 16,-2 7-1-16,4 8 0 15,2 7-2-15,4 6 0 16,5 2 0-16,7-1 1 15,3 0-1-15,13-5 1 16,2-6-1-16,3-5 1 16,2-10-1-16,2-6 0 15,-1-5-1-15,-2-6 1 16,-1-5-1-16,-5-2 0 16,-1 2 0-16,-6-1 1 15,0 5-1-15,-6 15 0 0,3-12 1 16,-3 12 0-1,0 15 0-15,6 1 1 0,1 2-1 16,1 3-3-16,5 1-6 16,3 2-25-16,-5-13 0 15,12 1-1-15,-8-12 0 16</inkml:trace>
  <inkml:trace contextRef="#ctx0" brushRef="#br0" timeOffset="147">5901 10153 27 0,'-10'4'32'15,"10"-4"0"1,13 8-2-16,5-8-18 0,8 0-9 16,1-3-13-16,7 10-20 15,-7-12-1-15,11 10-1 16,-10-13 0-16</inkml:trace>
  <inkml:trace contextRef="#ctx0" brushRef="#br0" timeOffset="148">6338 10069 17 0,'-13'0'28'16,"-8"0"0"-16,6 0-11 15,3 3-5-15,12-3-3 16,-7 19-2-16,13-4-1 16,6 6 0-16,1-4 0 15,4 11 1-15,-3-3 0 16,-2 4-1-16,-9-2 0 15,-6 1-2-15,-9-8-3 16,-9-6-6-16,-4-3-14 16,2-9-16-16,-8-12-1 15,11-4 0-15,0-13 1 16</inkml:trace>
  <inkml:trace contextRef="#ctx0" brushRef="#br0" timeOffset="149">6387 9866 29 0,'7'-22'37'15,"-7"22"-1"-15,3-9 1 0,-3 9-17 16,19 14-8 0,-3 3-4-16,2 15-2 15,4 6-2-15,0 14-2 0,-4 4 0 16,-3 4-1-16,-11 1-3 16,-10-4-5-16,-1-1-9 15,-9-8-23-15,-9-14 0 16,4-8 0-16,-3-14-1 15</inkml:trace>
  <inkml:trace contextRef="#ctx0" brushRef="#br0" timeOffset="150">6818 9922 49 0,'0'0'36'0,"0"9"-4"16,0 8-9-16,0 12-9 15,-3 1-5-15,3 11-1 16,0 1-2-16,3 5-1 16,1-3-3-16,7-1 1 15,2-5-3-15,3-8-4 0,6-3-2 16,-6-11-8 0,8-8-17-16,-5-5-7 0,-4-11 0 15,-2 0-1-15</inkml:trace>
  <inkml:trace contextRef="#ctx0" brushRef="#br0" timeOffset="151">6719 10123 34 0,'-11'-5'38'0,"28"5"0"15,3 0 0-15,7-5-14 16,13 5-16-16,-6 0-15 15,8 5-29-15,-9-10-1 0,-1 5-1 16,-11-3 0 0</inkml:trace>
  <inkml:trace contextRef="#ctx0" brushRef="#br0" timeOffset="152">7054 10679 66 0,'13'-3'35'0,"15"3"1"15,3 3-20-15,6-3-8 16,9 0-5-16,-3 0-6 15,-5 0-11-15,0-3-16 16,-2 8-5-16,-17-5-1 16,-1 3 0-16</inkml:trace>
  <inkml:trace contextRef="#ctx0" brushRef="#br0" timeOffset="153">7104 10858 24 0,'16'5'33'0,"-1"-8"2"15,7 3-10-15,9 0-7 16,-1-5-4-16,8 5-4 0,-4 0-3 16,0-4-6-16,-1 4-15 15,0 5-21-15,-22-10-1 16,5 7 0-16,-16-2-1 16</inkml:trace>
  <inkml:trace contextRef="#ctx0" brushRef="#br0" timeOffset="154">8000 10871 23 0,'0'0'30'0,"33"15"-11"16,-4-21-2-16,2-6-2 16,4-9-2-16,1-16 0 15,3-3-3-15,-7-11-2 16,0-2-2-16,-12-8-1 15,-6 0 0-15,-11-5-2 16,-3 3 0-16,-11 8-2 16,-2 6 1-16,-4 10-1 0,-4 16 0 15,-1 13-1-15,3 20 1 16,5 18-1-16,3 16 1 16,5 9-1-16,6 9 1 15,5 4-1-15,9-1 0 16,6-6 1-16,8-7 0 15,3-10 0-15,5-11 0 16,1-11-1-16,1-13 2 16,-3-7-1-16,-3-14 0 15,-1-1 0-15,-7-4-1 16,-7-2 1-16,-3 1 0 16,-6 3-1-16,-5 7 0 15,-3 10 1-15,0 0-1 16,-3 10 1-16,3 4-1 0,0 3 1 15,0 2-1-15,0-2-1 16,0-2-3-16,8-2-6 16,-8-13-17-16,0 0-11 15,0 0-1-15,8-18 0 16</inkml:trace>
  <inkml:trace contextRef="#ctx0" brushRef="#br0" timeOffset="155">8504 10372 47 0,'0'-15'35'16,"-3"3"0"-16,3 12-9 0,0 0-25 15,0 0-29 1,14 24-6-16,-7-12-1 16,6 11 0-16</inkml:trace>
  <inkml:trace contextRef="#ctx0" brushRef="#br0" timeOffset="156">8719 10676 40 0,'-18'14'34'16,"14"2"0"-16,-6 1-13 15,7-1-7-15,8 6-4 16,1 1-3-16,7 0-2 0,3-8-1 16,6-3-1-16,-1-7-1 15,4-5 0-15,-1-7 0 16,1-6 0-16,-6-4-1 16,0-5 0-16,-7 0 0 15,-2 2 0-15,-5 2-1 16,-1 5 0-16,-4 4 0 15,0 9 0-15,0 0 0 16,-12 17-1-16,12 3 1 16,0 3 0-16,0 0 1 15,5 1-1-15,4-1 1 16,4-5-1-16,0-5 1 16,5-8-1-16,-1-8 0 15,0-7 0-15,2-5 1 0,-1-4-1 16,-2-2 0-16,-3-1 0 15,-2-1 0-15,-3 7-1 16,-3 7 1-16,-5 9-2 16,0 0-4-16,-3 16-14 15,-7-3-18-15,10 11 1 16,-8 0-1-16,8 7 1 16</inkml:trace>
  <inkml:trace contextRef="#ctx0" brushRef="#br0" timeOffset="157">8000 11089 41 0,'0'0'35'0,"11"-9"0"16,-1 19-10-1,-3 5-10-15,-7 6-6 0,5 9-3 16,-5 1-2-16,0 8 0 16,0-1-1-16,0 3-1 15,0-4-1-15,7-6-1 16,4-2-3-16,0-9-2 16,10-3-7-16,-2-5-17 15,0-12-8-15,2 0 0 16,-9-16 0-16</inkml:trace>
  <inkml:trace contextRef="#ctx0" brushRef="#br0" timeOffset="158">7928 11297 44 0,'0'0'35'15,"17"0"0"-15,5 0-5 16,8 0-18-16,4 0-10 15,3 4-23-15,2-9-12 16,8 5-1-16,-7-4-2 16</inkml:trace>
  <inkml:trace contextRef="#ctx0" brushRef="#br0" timeOffset="159">8256 11294 29 0,'14'0'29'16,"15"4"1"-16,0-4-11 15,6-5-11-15,2 5-3 16,-3-3-2-16,-3-1-3 15,-7 1-1-15,-6-3 0 16,-7 2 0-16,-11 4-1 16,0 0 1-16,9-10 1 15,-9 10 1-15,0 0 2 16,0 0 3-16,0 14 0 16,0-2 1-16,-4 5-1 0,-1 1-4 15,-1-1-12 1,-3-7-21-16,9 4-1 15,0-14-2-15,0 0-1 0</inkml:trace>
  <inkml:trace contextRef="#ctx0" brushRef="#br0" timeOffset="160">8680 11193 39 0,'0'0'37'0,"10"-6"0"15,-10 6-2-15,0 0-16 16,12 25-8-16,-8-8-6 0,2 8-1 16,2 1-4-1,-4-1-7-15,2 2-11 0,1-3-20 16,-7-8 0-16,0-3 0 16,0-13-1-16</inkml:trace>
  <inkml:trace contextRef="#ctx0" brushRef="#br0" timeOffset="161">8606 11292 29 0,'18'0'30'0,"-7"-6"-3"16,15 12-8-16,0-6-36 15,-2-3-9-15,14 6-3 0,-8-6 0 16</inkml:trace>
  <inkml:trace contextRef="#ctx0" brushRef="#br0" timeOffset="162">8913 11308 47 0,'-15'7'35'0,"15"-7"-3"16,-16 0-10-16,7-9-7 16,5-1-7-16,1-4-3 15,6 0-3-15,4-2-1 16,3 2-1-16,4 2 0 15,2 6 0-15,0 6 0 16,0 3 1-16,0 4 0 16,2 5 0-16,0-1 0 15,1 1 1-15,1-1-2 16,0-2 2-16,-1-4 1 16,0-2 0-16,-5-3 1 0,0-4-1 15,-14 4 1-15,5-17 0 16,-12 8-1-16,-5 1 0 15,-9 0-2-15,2 3-2 16,0 5-8-16,-6 5-30 16,2-5-1-16,9 3 1 15,-1-3-2-15</inkml:trace>
  <inkml:trace contextRef="#ctx0" brushRef="#br0" timeOffset="163">9652 10723 53 0,'10'16'33'15,"4"-11"-8"-15,7 2-11 16,7 0-3-16,3-7-3 15,5 0-1-15,-4-9-2 16,0-1-1-16,-11-3 0 16,-6-2-2-16,-15-3 1 15,-6 2-1-15,-12 3 0 16,-7 4-1-16,-6 4 1 16,-1 8-2-16,-3 8 1 15,4 7 0-15,5 8 0 16,8 8 1-16,8 2 0 15,14 5 1-15,10-4 0 16,11-1 0-16,7-4 0 0,9-10-3 16,4-3-6-16,0-12-22 15,2-12-11-15,6-9 0 16,-4-11 0-16</inkml:trace>
  <inkml:trace contextRef="#ctx0" brushRef="#br0" timeOffset="164">10180 9786 29 0,'-6'13'33'15,"-19"6"0"-15,0 12-13 16,1 14-5-16,-2 11-4 0,6 10-2 16,4 4-3-16,12 1-1 15,8-4-3-15,16-5-2 16,5-6-4-16,8-16-8 15,9-14-17-15,9-4-6 16,-4-22 0-16,4 2 0 16</inkml:trace>
  <inkml:trace contextRef="#ctx0" brushRef="#br0" timeOffset="165">10485 10309 33 0,'5'-12'31'0,"5"5"-2"16,-3-8-7-16,-2-2-4 15,1-2-6-15,-6-5-3 16,0 2-3-16,-8-2 0 16,1 2-3-16,-9-1 0 15,1 9-2-15,-8 3 0 16,-1 11 0-16,-1 7-1 16,4 10-1-16,1 7 1 0,8 4 0 15,7 4-1 1,5 2 2-16,11-2-1 0,5-6 0 15,5-4 0-15,5-8 1 16,0-6-2-16,-2-8 1 16,-3-3-1-16,-4-7 0 15,-2-2 0-15,-7-5 0 16,-1 1-1-16,-7 1 1 16,0 1 1-16,-7 3 0 15,7 11 0-15,-8-9 0 16,8 9 0-16,-4 15 1 15,8-2 0-15,4 1-2 0,3 2-4 16,1-1-14 0,0-6-16-16,10 3 0 15,-2-12-1-15,7 6 0 0</inkml:trace>
  <inkml:trace contextRef="#ctx0" brushRef="#br0" timeOffset="166">10735 10254 21 0,'-11'4'33'0,"11"-4"-2"16,10 10-6-16,0-7-7 0,9 3-4 15,2-6-3-15,7 4-3 16,-2-4-3-16,7 0-2 16,-6 0 0-16,-1 0-2 15,-5-3-1-15,-5-1-10 16,-6-5-25-16,-1 6-1 16,-9-8 0-16,0 11-1 15</inkml:trace>
  <inkml:trace contextRef="#ctx0" brushRef="#br0" timeOffset="167">11317 10190 54 0,'-9'-16'29'16,"0"2"-5"-16,-4 1-6 15,-5-2-4-15,-1 11-5 16,-5-2-2-16,1 12-2 15,-2 3-3-15,4 8-1 16,5 7-1-16,4 5 1 16,6 3-1-16,6-3 1 15,9 2-1-15,4-6 1 16,5-6 0-16,4-7 0 16,3-7 0-16,0-5-1 0,-3-10 1 15,-5-5-1-15,-4-4 0 16,-6-3 0-16,-7-2 0 15,-7-3 0-15,-3 1 0 16,-5 2 0-16,0 4 0 16,4 3 0-16,-2 4-1 15,13 13 1-15,-12-12-1 16,12 12 1-16,11 4 0 16,4 0-1-16,2 1 2 15,6 0-1-15,2 0 1 16,5-2 0-16,1 0-1 15,-1 1 1-15,-3-4-4 0,-8 0-12 16,-5-7-20 0,3 7-1-16,-17 0 0 15,11-4 1-15</inkml:trace>
  <inkml:trace contextRef="#ctx0" brushRef="#br0" timeOffset="168">11519 10256 42 0,'0'0'31'0,"0"0"-6"16,0 0-6-16,0 0-5 15,0 0-5-15,0 0-2 16,0 0-2-16,0 0 0 16,0 0-1-16,0 0 0 15,0 0-1-15,0 0 0 16,0 0 0-16,0 0-1 15,0 0 0-15,0 0-1 0,0 0 0 16,0 0-1 0,0 0 0-16,0 0 0 15,0 0 0-15,0 0 0 0,0 0 0 16,0 0 0-16,0 0 0 16,0 0 0-16,0 0 0 15,-3 12 0-15,3-12-1 16,0 0 1-16,0 0 0 15,0 0 0-15,0 0-1 16,0 0 1-16,0 0-1 16,0 0 1-16,0 0 0 15,0 0 0-15,0 0 0 16,12 7 0-16,2-7 0 16,4 0 0-16,9 0 0 15,2 0-2-15,2 0-2 0,-2-7-2 16,0 7-4-1,-8-3-6-15,-5-2-20 0,-3 5 0 16,-13-11 1-16,0 11 4 16</inkml:trace>
  <inkml:trace contextRef="#ctx0" brushRef="#br0" timeOffset="169">11889 10109 66 0,'0'0'37'15,"11"0"-1"-15,-11 0-16 16,0 0-19-16,0 0-22 16,0 0-14-16,14 0-1 0,-14 0-1 15</inkml:trace>
  <inkml:trace contextRef="#ctx0" brushRef="#br0" timeOffset="170">11911 10277 40 0,'5'26'34'16,"-5"-7"-4"-16,3 2-8 15,3 5-4-15,-6 3-6 16,4 3-2-16,-8-3-4 16,-2 1-2-16,-6-4 0 15,-5-2-2-15,-4-7-1 0,-3-5-1 16,0-6-4-16,0-6-6 16,4-6-11-16,7-2-15 15,2-13-2-15,11 1 1 16,0-9 1-16</inkml:trace>
  <inkml:trace contextRef="#ctx0" brushRef="#br0" timeOffset="171">12182 10173 65 0,'-16'-17'28'15,"3"-9"-9"-15,5-4-5 16,8 2-5-16,6-1-3 16,9 7-1-16,2 3-1 15,7 10-1-15,0 6 0 16,0 10-1-16,-5 3 0 15,-3 9 0-15,-9 7-1 16,-7 5 1-16,-10 4-1 16,-9 0 0-16,-6 0-1 15,-4-1 0-15,-1-5-1 16,4-3 0-16,3-4 0 0,10-7 0 16,7-6-1-16,6-9 1 15,22 3 1-15,-1-3-1 16,5-5 2-16,3 2-1 15,2-1-1-15,-4 0 1 16,-2 4 0-16,-8 0 0 16,-1 6 0-16,-16-6 0 15,8 12 1-15,-8-12-1 16,-7 14 1-16,7-14 0 16,-10 8-1-16,10-8 0 15,0 0 0-15,-7-17-1 16,14 6 0-16,0-2 0 15,4-2 0-15,2 2 1 16,0 0 0-16,2 5 2 0,1 4 0 16,-2 4 1-16,-3 7 0 15,0 3 0-15,-5 2-1 16,1 4-1-16,0 1-3 16,-4-1-13-16,-3-5-19 15,14 4-3-15,-4-11 1 16,8 4-1-16</inkml:trace>
  <inkml:trace contextRef="#ctx0" brushRef="#br0" timeOffset="172">12653 10364 18 0,'12'5'35'0,"-12"-5"1"16,12-7-1-16,-12 7-15 16,9-19-5-16,-2 8-5 15,-7-7-3-15,0-2-2 16,-6-6-1-16,2-3-2 16,-5-9 0-16,1-2-1 15,4 0 0-15,4-2-1 16,0 1 1-16,4 2-2 15,11 5 0-15,-3 5-4 16,12 12-3-16,-5 4-10 16,4 4-19-16,-1 12-1 15,-3 0 0-15,0 11 0 16</inkml:trace>
  <inkml:trace contextRef="#ctx0" brushRef="#br0" timeOffset="173">12575 10153 45 0,'-13'0'35'0,"13"0"0"16,14 0-6-16,7-9-17 16,10 6-12-16,4-1-18 15,5 4-16-15,-7-2-1 16,5 2 1-16,-10-4 0 15</inkml:trace>
  <inkml:trace contextRef="#ctx0" brushRef="#br0" timeOffset="174">12913 9889 50 0,'13'0'37'0,"3"11"2"16,7 8-6-16,3 15-17 16,-6 5-7-16,3 12-2 15,-10 2-1-15,-9 7-1 16,-7-4-3-16,-10-5-4 16,-2-3-12-16,-8-9-26 0,-5-15 0 15,4-7 0-15,2-13 0 16</inkml:trace>
  <inkml:trace contextRef="#ctx0" brushRef="#br0" timeOffset="175">13213 9936 41 0,'0'0'36'16,"19"15"1"-16,-10-4-1 15,-4 6-21-15,6 10-6 16,-7 0-3-16,4 11-1 15,-1 0-1-15,0 2-2 16,-1-3 0-16,2-1-1 16,3-5 0-16,1-6-2 15,5-4-2-15,-3-9-5 16,4-4-11-16,3-4-20 16,-11-13 1-16,2 0-1 15,-12-10 0-15</inkml:trace>
  <inkml:trace contextRef="#ctx0" brushRef="#br0" timeOffset="176">13190 10086 51 0,'0'0'38'0,"20"10"0"15,3-10-2-15,4-4-23 16,8 4-6-16,1 0-5 15,1-6-8-15,0-1-30 16,-4 4-2-16,-13-8 0 0,1 7-1 16</inkml:trace>
  <inkml:trace contextRef="#ctx0" brushRef="#br0" timeOffset="177">13636 10643 27 0,'0'0'34'16,"0"0"1"-16,27 12-2 15,-1-5-16-15,7-2-6 16,8 3-8-16,4-1-7 0,0-2-14 16,-2-5-16-16,1 6-1 15,-15-10-1-15,1 4 4 16</inkml:trace>
  <inkml:trace contextRef="#ctx0" brushRef="#br0" timeOffset="178">13729 10784 21 0,'20'19'35'0,"0"-14"0"15,16 6 0-15,0-6-20 16,4-5-28-16,2 10-16 0,-13-17-3 16,5 7-2-16</inkml:trace>
  <inkml:trace contextRef="#ctx0" brushRef="#br0" timeOffset="179">14663 10781 29 0,'13'17'24'15,"-3"-17"-4"-15,11-9-2 16,3-9-3-16,4-7-1 0,5-8-3 15,-3-15-3-15,5-3-2 16,-10-9-2-16,-2-1 0 16,-8-2 0-16,-5 7-1 15,-10 3 0-15,-5 9-1 16,-7 13 1-16,-4 16-1 16,-5 15-1-16,-2 20 1 15,1 14-1-15,1 15 0 16,6 10-1-16,8 8 1 15,7 4 0-15,16-5-1 16,8-6 1-16,13-6-1 16,6-11 1-16,2-13-1 15,0-11 1-15,-2-12 0 16,-8-10 0-16,-7-11 0 16,-6-3-1-16,-9-5 1 0,-8-2 0 15,-1 5 0-15,-4 1 0 16,-4 4 0-16,4 14 0 15,0 0 0-15,-10-3 0 16,10 13 0-16,0 1-1 16,0 5 1-16,5-1-1 15,3 1 0-15,-1-1 0 16,-1-3 1-16,0-3-2 16,-6-9-1-16,6 16-6 15,-6-16-23-15,-12 0-7 16,12 0-1-16,-13-20 1 0</inkml:trace>
  <inkml:trace contextRef="#ctx0" brushRef="#br0" timeOffset="180">15160 10453 34 0,'0'-18'30'15,"0"18"-11"-15,0 0-23 16,0 0-18-16,-3 18-5 16,3-18-2-16</inkml:trace>
  <inkml:trace contextRef="#ctx0" brushRef="#br0" timeOffset="181">15302 10637 53 0,'0'0'34'0,"5"11"1"15,-9 5-14-15,1-3-10 0,8 8-3 16,-2-2-3-16,9 1 1 16,4-5-2-16,4 0-2 15,2-9 1-15,2-6-2 16,1-9 1-16,-1-4-1 15,-5-3 1-15,-4-5-2 16,-5 1 1-16,-5-2-1 16,-1 5 1-16,-4 5-1 15,0 12 0-15,0 0 0 16,-8 0 0-16,8 10 0 16,0 9 1-16,0 1-1 0,4-2 0 15,3 4 0 1,3-7 0-16,6-1 1 15,2-6-1-15,1-8 1 0,3-5-1 16,-1-8 1-16,-2-3-1 16,0-6 1-16,-2 1-1 15,-3 1 0-15,-5 0 1 16,0 5-2-16,-9 15 1 16,5-11 0-16,-5 11 0 15,4 17-2-15,-1 2-4 16,-3-2-17-16,0 4-15 15,6 1-1-15,-6-4 1 16,4 3-1-16</inkml:trace>
  <inkml:trace contextRef="#ctx0" brushRef="#br0" timeOffset="182">14669 10990 19 0,'0'0'34'16,"11"0"2"-16,-2 10-2 15,-1 3-14-15,-8 4-6 16,6 11-5-16,-10 0-2 15,4 7-3-15,3-1 0 16,2 1-2-16,-1-2 0 16,5-1-1-16,1-5 0 15,2-8-2-15,4-2-4 16,-5-10-7-16,1-7-20 16,-2 0-5-16,-10-11-1 15,-4 0 0-15</inkml:trace>
  <inkml:trace contextRef="#ctx0" brushRef="#br0" timeOffset="183">14546 11132 41 0,'0'0'34'16,"5"10"-4"-16,16-5-9 16,10-5-8-16,9 3-6 15,6-3-12-15,4 9-23 16,-2-12-5-16,5 9 0 15,-12-9-1-15</inkml:trace>
  <inkml:trace contextRef="#ctx0" brushRef="#br0" timeOffset="184">14931 11165 26 0,'0'0'32'15,"18"0"1"-15,6 7-4 16,4-3-17-16,-2-4-5 16,7 0-2-16,-4 4-3 15,1-4-3-15,-7-4-2 0,-6-1 1 16,-4-3-1-1,-7-2 0-15,-3-1 0 0,-3 2 2 16,0-2 0-16,0 11 2 16,-5-17 2-16,5 17 0 15,0 0 1-15,11 0 1 16,-11 0 1-16,0 14 0 16,0-2 0-16,-6 3-3 15,-3 0-4-15,-3-3-14 16,-3-3-19-16,15-9-1 15,-11 8-2-15,21-8 1 16</inkml:trace>
  <inkml:trace contextRef="#ctx0" brushRef="#br0" timeOffset="185">15354 11047 51 0,'0'0'36'0,"0"0"0"16,8 17-14-16,-4-2-7 15,5 11-7-15,-5 1 0 16,6 4-3-16,-3-2-3 16,-2-4-6-16,2 0-10 15,-3-5-23-15,-4-20 0 16,0 15-1-16,0-15 0 15</inkml:trace>
  <inkml:trace contextRef="#ctx0" brushRef="#br0" timeOffset="186">15285 11171 35 0,'0'-18'33'16,"18"18"0"-16,-3-6-2 15,4 1-20-15,9 5-12 16,1 0-15-16,4 6-13 15,-3-6-4-15,9 5 0 16,-8-5 3-16</inkml:trace>
  <inkml:trace contextRef="#ctx0" brushRef="#br0" timeOffset="187">15730 11175 28 0,'-16'0'33'15,"-1"7"1"-15,-11-9-5 0,2-6-11 16,0 4-8-16,0-9-5 15,7 0-2-15,4-4-3 16,11 2 0-16,7 1-1 16,8 3 1-16,6 2-1 15,5 4 1-15,3 5 0 16,1 0 1-16,1 2 0 16,-2 6 1-16,-3 1 0 15,-1 0 0-15,-3-1 1 16,-3 0 0-16,-1-2 0 15,0-1 1-15,-1-5 0 16,-1 0-1-16,-12 0 1 0,13-15-1 16,-13 15 0-1,2-15-1-15,-2 15-2 0,-18-16-5 16,8 12-21-16,-5 4-14 16,-6 0 1-16,4 0-1 15</inkml:trace>
  <inkml:trace contextRef="#ctx0" brushRef="#br0" timeOffset="188">16355 10621 16 0,'7'12'29'0,"8"7"-1"15,4-9-9-15,1 0-4 16,5-3-4-16,-1-7-3 16,2 0-2-16,-3-11 0 15,-3 0-1-15,-3-7-1 0,-7 2 1 16,-7-5 1-16,-3 5-1 16,-13-2 0-16,-2 8 0 15,-9-1-1-15,-1 11-1 16,-4 0 0-16,-1 8-1 15,-2 5 0-15,7 9 0 16,2 3-1-16,10 6 1 16,13 0 0-16,7 2 0 15,13-1 0-15,14-4 0 16,6-2 0-16,4-7-1 16,3-3-2-16,-5-13-7 15,2-3-29-15,-9-6-3 0,-15-8 0 16,5-3 0-1</inkml:trace>
  <inkml:trace contextRef="#ctx0" brushRef="#br0" timeOffset="189">16821 10143 21 0,'6'-11'22'0,"-6"1"-3"15,0 0-3-15,-6-4-2 16,1-1-2-16,-5-1-3 0,-3-3 0 16,-2 2-2-1,-6 0-2-15,1 4-2 0,-2 9 0 16,0 4-2-16,-1 12 0 15,7 7 0-15,-1 7-1 16,12 6 1-16,5 2 0 16,3 0 0-16,7-4 0 15,7-4 1-15,2-11 0 16,4-7 0-16,2-8 0 16,-1-7 0-16,-3-9 0 15,-1-2 0-15,-4-6 0 16,-2 0 0-16,-5 2 0 0,-3 3 0 15,-6 0 1 1,0 9-1-16,0 10 0 16,-9 0 0-16,3 12 0 0,1 8 0 15,2 1-1-15,3 4 0 16,0 1-1-16,11 1 1 16,5-3-3-16,2-9-6 15,7-1-15-15,1-4-14 16,-3-10-1-16,5-3 0 15</inkml:trace>
  <inkml:trace contextRef="#ctx0" brushRef="#br0" timeOffset="190">16986 10150 38 0,'0'0'36'16,"0"0"2"-16,14 10-6 15,4-6-13-15,0-4-7 16,11 0-6-16,-3 0-4 15,4-4-5-15,4 4-20 16,-2 0-15-16,-9-4 0 16,0 0 0-16</inkml:trace>
  <inkml:trace contextRef="#ctx0" brushRef="#br0" timeOffset="191">17505 10076 30 0,'0'-16'33'0,"0"7"-2"16,-11 0-8-16,2-2-5 15,-4 6-6-15,-4-1-3 16,1 6-3-16,-1 6-3 16,-1 3-1-16,2 4-1 15,3 6-1-15,2 4 1 16,5 5-1-16,6-2 0 16,7 1 1-16,4-4 0 15,7-4 0-15,4-6 0 0,3-5 0 16,-1-8 0-16,-1-9 0 15,-3-4 0-15,-3-4 0 16,-11-4 0-16,-6-6-1 16,0 3 1-16,-11 0-1 15,0-1 1-15,-4 4-1 16,2 4 0-16,0 4-1 16,5 2 1-16,8 11 0 15,0-9 0-15,12 9 0 16,5 0 0-16,4 0 0 15,6 0 0-15,3-3 1 0,-1 3-3 16,-5-6-4 0,2 4-20-16,-7 2-11 15,-19 0 0-15,0 0 0 0</inkml:trace>
  <inkml:trace contextRef="#ctx0" brushRef="#br0" timeOffset="192">16574 9869 9 0,'-29'0'29'15,"8"20"1"-15,-7-2-10 16,0 9-4-16,8 10-5 0,3 3-3 16,10 6-1-16,7 0-4 15,12 1-8-15,8-4-13 16,17 0-13-16,-3-15 0 15,15 1-1-15</inkml:trace>
  <inkml:trace contextRef="#ctx0" brushRef="#br0" timeOffset="193">17768 9936 41 0,'26'17'38'16,"-5"3"1"-16,7 7-5 15,-6 9-16-15,-9 0-6 16,-3 5-4-16,-10-2-4 16,-13-1-2-16,-1-1-7 15,-10-8-14-15,-9-7-20 16,5-4 0-16,1-10-1 16,9-2 0-16</inkml:trace>
  <inkml:trace contextRef="#ctx0" brushRef="#br0" timeOffset="194">18062 9970 15 0,'3'-9'33'0,"-3"9"0"15,0 0-5-15,0 13-6 16,-4 0-6-16,-5-1-4 16,6 8-3-16,-6 0-2 15,9 5 0-15,-7 2-3 16,7 2 0-16,3-2-2 15,5-1 0-15,0-2 0 16,4-4-1-16,0-1 0 16,0-4 0-16,-1-3-1 15,0-5-2-15,2 0-3 0,-4-7-10 16,7-6-19 0,-2 3-6-16,-4-12 1 0,4 3-1 15</inkml:trace>
  <inkml:trace contextRef="#ctx0" brushRef="#br0" timeOffset="195">18027 10076 23 0,'-7'7'36'16,"17"0"0"-16,4-7 0 15,6 3-17-15,8 2-9 0,0-2-11 16,2 5-31 0,-2-14-3-16,6 6-1 0,-12-8 0 15</inkml:trace>
  <inkml:trace contextRef="#ctx0" brushRef="#br0" timeOffset="196">18181 10790 63 0,'0'0'39'0,"0"0"1"16,0 0-4-16,13 3-34 15,-13-3-36-15,12 0-4 16,-12 0-1-16,14-17 0 16</inkml:trace>
  <inkml:trace contextRef="#ctx0" brushRef="#br0" timeOffset="197">18616 10617 7 0,'12'13'31'0,"0"-13"1"0,10 9 0 16,1-5-17-16,1-4-3 15,6 0-3-15,-2 0-3 16,2-6-1-16,-7-1-1 16,-2-2-2-16,-11-4 0 15,-3 2 0-15,-12-3-2 16,-7 3 1-16,-6 2 0 16,-4 2-1-16,-9 4 0 15,0 3 0-15,-1 10 0 16,0 1 0-16,3 5 0 0,7 5 1 15,7 4 0 1,9 5 2-16,6-2 0 16,17 3 1-16,5-2 1 0,10 0 0 15,3-7-1-15,3-3 1 16,0-8-2-16,-1-9-1 16,-1-2-6-16,-12-10-17 15,-8-5-18-15,5-4 0 16,-9-3-1-16,1 2-1 15</inkml:trace>
  <inkml:trace contextRef="#ctx0" brushRef="#br0" timeOffset="198">18889 10100 46 0,'0'14'36'15,"12"-14"-2"-15,9 0-10 16,6 0-10-16,2 0-4 16,9 0-4-16,0 0-6 15,-1-6-12-15,-2-1-24 16,-1 7 0-16,-12-12-1 16,1 9 0-16</inkml:trace>
  <inkml:trace contextRef="#ctx0" brushRef="#br0" timeOffset="199">19267 9965 40 0,'0'0'35'0,"0"-12"-1"16,0 12-8-16,0 0-32 15,0-10-23-15,0 10-4 16,0 0-2-16,0 0 4 16</inkml:trace>
  <inkml:trace contextRef="#ctx0" brushRef="#br0" timeOffset="200">19268 10080 27 0,'0'31'34'16,"8"10"0"-16,-8 1-10 16,4 0-7-16,1 4-5 0,-10-5-4 15,-3-1-1-15,-10-10-1 16,-4-5-2-16,-8-7-2 16,-5-8-2-16,2-7-3 15,-2-10-6-15,6-5-8 16,4-3-14-16,5-11-6 15,14 0 0-15,3-6 0 16</inkml:trace>
  <inkml:trace contextRef="#ctx0" brushRef="#br0" timeOffset="201">19541 10038 10 0,'-6'-19'28'0,"-6"-11"1"16,16 0-7-16,1 5-7 16,5 1-4-16,7 9-1 15,2 5-2-15,6 10 0 16,-6 3-1-16,0 10-1 15,-8 3 0-15,-7 7-3 16,-14 5 0-16,-2 1 0 16,-10 0-2-16,-5 2 1 0,0-2-2 15,-1-6 0 1,5-1 0-16,11-6 0 0,8-3-1 16,4-13 0-16,15 9 1 15,4-9 0-15,7 0 0 16,3-7-1-16,-2 1 0 15,3 1 0-15,-6-2 0 16,-3 5 0-16,-4-1 1 16,-7 3-1-16,-10 0 1 15,0 0 0-15,0 0 1 16,0 0 0-16,0 0-1 16,0 0 1-16,0 0 0 15,0 0 0-15,0 0 0 16,14-6 0-16,-3-3-1 15,3 0 1-15,0-3-1 0,1 3 0 16,1 4 1-16,-2 2-1 16,-1 3 1-16,-3 4 0 15,-10-4 0-15,15 22 0 16,-9-3-4-16,-3-3-9 16,1 1-20-16,3 3-4 15,-7-7-2-15,5 4 1 16</inkml:trace>
  <inkml:trace contextRef="#ctx0" brushRef="#br0" timeOffset="202">20062 10258 36 0,'16'5'37'16,"-16"-5"0"-16,14-17-4 16,-4 10-15-16,-5-11-5 15,4 2-5-15,-9-8-2 16,0-1-2-16,0-8-1 16,-3-1-1-16,-3-5 0 15,1-5-2-15,0-2 0 16,3-2-1-16,2 6 0 15,4 1-2-15,8 6-3 16,-1 5-5-16,9 9-11 16,0 13-17-16,0-1-1 0,6 14 1 15,-8-5 3-15</inkml:trace>
  <inkml:trace contextRef="#ctx0" brushRef="#br0" timeOffset="203">20041 9983 36 0,'-11'4'37'16,"11"-4"-1"-16,19 7-4 16,0-7-16-16,13 0-13 15,3 0-11-15,3 6-22 0,-2-6-5 16,7 0-1-16,-6 0-1 15</inkml:trace>
  <inkml:trace contextRef="#ctx0" brushRef="#br0" timeOffset="204">20463 9829 31 0,'11'-6'36'0,"-11"6"1"16,0 0-4-16,0 0-13 15,3 19-7-15,-8 3-7 16,-3 7-1-16,2 7-2 15,-3 0 1-15,1 5-1 16,4-4-1-16,4 0-1 16,0-4 0-16,9-3 0 15,0-9 0-15,1-7-1 16,8-2-3-16,-2-12-8 16,3-4-21-16,2-1-7 15,-7-14-1-15,7 4 0 16</inkml:trace>
  <inkml:trace contextRef="#ctx0" brushRef="#br0" timeOffset="205">20409 9974 49 0,'11'0'35'0,"12"0"-2"15,-1 0-10-15,8 0-11 16,5 0-5-16,-1-3-2 16,-2 3-4-16,0 0-10 15,-6 6-26-15,-13-13 0 16,2 7-1-16,-15 0-1 0</inkml:trace>
  <inkml:trace contextRef="#ctx0" brushRef="#br0" timeOffset="206">18623 10971 9 0,'0'9'8'16,"0"4"1"-16,0-3-2 15,0 4 1-15,0-3-2 0,0-1-1 16,0-10-2-16,4 16 1 15,-4-16 0-15,6 13 0 16,-6-13 2-16,0 0-1 16,11 11 2-16,-11-11-1 15,14 7 0-15,-5-7 0 16,-9 0-1-16,18 8-2 16,-11-3 0-16,-7-5-1 15,14 9 0-15,-14-9-1 16,11 11 0-16,-11-11 0 15,10 12 0-15,-10-12 1 16,16 9-2-16,-7-6 2 16,5-3-2-16,2 5 2 15,3-5-2-15,-1 0 0 16,1-3 1-16,5 3-1 0,0 0 0 16,2-4 0-16,-1 4 1 15,3-7-2-15,-2 7 2 16,6-5-2-16,3 2 1 15,3-3 0-15,3 2 1 16,2 0-1-16,4 4 0 16,1-4 0-16,0 4 0 15,-4 0 0-15,-5 0 0 16,-6 0 0-16,-2 0 0 16,-6 4 0-16,-3 0 0 15,-3 0 1-15,-1-1 0 0,3 1 1 16,2 0 0-16,4 2 0 15,1-2 0 1,-1 3 0-16,-3-3 0 0,-3 1-1 16,-2 2 0-16,-8 1 0 15,-11-8 0-15,7 17-3 16,-10-5-1-16,-2 0-8 16,0 7-16-16,-2-8-6 15,7 4 0-15,0-15-1 16</inkml:trace>
  <inkml:trace contextRef="#ctx0" brushRef="#br0" timeOffset="207">19739 11189 25 0,'0'0'10'15,"7"-13"-2"1,-7 13 1-16,9-15-2 0,-3 5 0 16,-6 10-2-16,12-17 1 15,-12 17-1-15,12-17-1 16,-12 17 0-16,14-16-1 15,-14 16 0-15,18-13 0 16,-8 6-1-16,1 2 0 16,0 0-1-16,4 1 1 15,-1-2 0-15,2 3 0 16,-1-1 0-16,3 1 0 16,1 3 1-16,2 0-1 15,1-2 0-15,-2 2 0 16,1 0-1-16,1 0 0 15,1 0 0-15,-2 0 0 0,2 0-1 16,-2-5 0-16,3 5 1 16,0 0-1-16,0-3 1 15,3 3-1-15,0-6 0 16,-1 3 1-16,-2 0-1 16,2 0 0-16,-1-2 0 15,-3 2 0-15,2 3 0 16,-8-6 1-16,1 2 0 15,0 1 0-15,0-1 0 16,-1 1 0-16,2-1 1 16,-2-1 0-16,0 0 1 15,2 0 0-15,0 2 1 16,-6-4 0-16,-2 3 0 16,-10 4 0-16,15-13 0 0,-15 13-1 15,0-15 0-15,0 15 0 16,-5-17-3-16,5 17-3 15,-11-16-10-15,7 4-23 16,4 12-1-16,0-19 0 16,0 19-1-16</inkml:trace>
  <inkml:trace contextRef="#ctx0" brushRef="#br0" timeOffset="208">21233 10869 49 0,'0'0'40'16,"0"0"1"-16,0 11-5 15,0-11-17-15,0 0-7 16,0 0-4-16,0 0-8 16,0 0-36-16,11-5-4 15,-11 5-2-15,-4-12 0 16</inkml:trace>
  <inkml:trace contextRef="#ctx0" brushRef="#br0" timeOffset="209">488 12576 36 0,'0'0'35'0,"43"-31"-4"16,-43 31-5-16,45-62-6 15,-15 17-6-15,0-5-4 16,1-8-3-16,-11-3-2 16,0-4-2-16,-1 4 0 15,-5 1 0-15,-7 6 0 16,-2 9-1-16,-5 45-1 16,-23-56 0-16,23 56 0 0,0 0-1 15,0 0 1 1,-24 52-1-16,18 3 0 15,6 8-1-15,16 8 2 0,-3 5-1 16,11 0 1-16,1-3 0 16,-7-9-2-16,1-13-2 15,-19-51-4-15,45 67-10 16,-45-67-23-16,0 0 0 16,0 0 0-16,0 0 0 15</inkml:trace>
  <inkml:trace contextRef="#ctx0" brushRef="#br0" timeOffset="210">595 12426 11 0,'0'0'32'16,"0"0"1"-16,48-2-3 0,-48 2-14 16,56-7-5-16,-56 7-4 15,76-8-2-15,-76 8-3 16,71-8 0-16,-71 8-1 15,0 0 0-15,64-6-1 16,-64 6 0-16,0 0 1 16,42 22 1-16,-42-22 1 15,11 44-1-15,-11-44 1 16,23 57 1-16,-23-57 2 16,32 55 0-16,-16-32-1 15,1-11 0-15,0-5 1 0,2-12 0 16,2-5-1-1,-5-10 0-15,3 0-1 16,-9-5-2-16,-5-4-4 0,8 10-18 16,-3-3-21-16,0 0-1 15,1 5-1-15,14-1 0 16</inkml:trace>
  <inkml:trace contextRef="#ctx0" brushRef="#br0" timeOffset="211">2384 12521 48 0,'7'-12'27'15,"-7"-1"-5"-15,-10-5-4 16,3 3-2-16,-5-5-4 16,0 3-2-16,-7-1-3 15,-2 7-1-15,-11 2-2 16,4 9-1-16,-3 4 0 15,0 11-2-15,10 7 0 16,6 7-1-16,2 4 1 16,10 4-1-16,12-5 1 0,6-2 0 15,13-5 0-15,3-8 0 16,-6-9 0-16,6-8 0 16,-5-7 1-16,2-8-1 15,-7-3 0-15,-3-6 0 16,-5-5-1-16,-7 3 1 15,-3-1-1-15,-3 4 1 16,0 4-1-16,0 7 1 16,0 12-1-16,-16 0 1 15,11 13 0-15,5 6 0 16,0 6 0-16,5 3 0 16,5 2-1-16,2 0-1 15,10-4-4-15,0-10-6 16,8-2-24-16,5-5-4 0,-4-13-1 15,12-1 0-15</inkml:trace>
  <inkml:trace contextRef="#ctx0" brushRef="#br0" timeOffset="212">2607 12547 32 0,'-9'5'38'15,"9"-5"0"-15,9 5 0 0,13-1-19 16,9-4-7-16,16 0-7 16,-1 0-10-16,4 3-31 15,-4-14-1-15,6 5 0 16,-10-6-2-16</inkml:trace>
  <inkml:trace contextRef="#ctx0" brushRef="#br0" timeOffset="213">3286 12469 32 0,'4'-9'35'15,"-8"-5"-1"-15,-2-6-7 16,-7 11-8-16,-5-8-6 15,0 9-4-15,-11 3-2 16,4 5-3-16,-3 8 0 16,2 9-2-16,6 4 0 15,8 8-1-15,5 5 0 16,7 2-2-16,13-4 2 0,3 0-1 16,8-8 0-1,4-10 1-15,0-6-1 16,1-8 0-16,-8-9 1 0,-2-7 0 15,-4-7-1-15,-5-5 1 16,-10 0-2-16,-4-2 1 16,-5 0 0-16,-3 1 0 15,-1 3-1-15,1 5 1 16,2 4 0-16,5 7 0 16,5 10 0-16,7-9 0 15,10 9 0-15,4 0 0 16,4 9 1-16,0-2-1 15,6-2 0-15,0-1-1 16,1 3-7-16,-7 2-30 16,-5-9-1-16,2 3 0 0,-6-8 0 15</inkml:trace>
  <inkml:trace contextRef="#ctx0" brushRef="#br0" timeOffset="214">4008 12373 30 0,'22'3'31'0,"-22"-3"0"15,9 0-12-15,-9 0-4 16,-13 13-4-16,-1-2-4 16,-12-2-1-16,-1 3-1 15,-7 3-1-15,-5 1-2 16,-4-1 0-16,2-2-1 16,2-1 0-16,8-1-1 15,4-1 2-15,8 0-3 16,3-3 2-16,16-7 0 15,0 17 1-15,13-4 0 16,5-1-1-16,7 6 0 0,2-3-1 16,4 2-8-16,7-5-27 15,0 5-1-15,-11-9-1 16,9 5 0-16</inkml:trace>
  <inkml:trace contextRef="#ctx0" brushRef="#br0" timeOffset="215">4474 12429 37 0,'-9'-12'34'16,"9"12"-4"-16,-15-17-9 15,-6 10-6-15,2 7-4 16,-7-3-3-16,-2 8-3 16,-2 8-1-16,5 8-2 0,2 5 0 15,8 6-2-15,8 4 1 16,11 3-1-16,8 0 1 16,13-3 0-16,7-10-1 15,7-6 1-15,1-6 0 16,2-14 2-16,-6-9 0 15,-5-6 1-15,-9-8 1 16,-12-2-1-16,-10-7 1 16,-11 1 0-16,-13-1-3 15,-4 3-6-15,2 0-35 16,-5 5-2-16,1 0 0 16,8 8 0-16</inkml:trace>
  <inkml:trace contextRef="#ctx0" brushRef="#br0" timeOffset="216">5144 12448 27 0,'10'7'34'16,"4"-7"1"-16,17 7-9 16,9-1-12-16,11 2-3 15,12 1-2-15,1-1-4 16,4-4-6-16,3-4-9 15,-8 0-12-15,-10-3-13 16,-7 6 0-16,-18-11 0 16</inkml:trace>
  <inkml:trace contextRef="#ctx0" brushRef="#br0" timeOffset="217">5215 12589 32 0,'10'4'32'0,"8"-4"-8"15,19 0-3-15,11 7-6 16,7-4-5-16,4 2-2 16,3-2-7-16,-6-3-8 15,-4 0-12-15,-5 3-13 16,-26-12-2-16,-1 0 1 15</inkml:trace>
  <inkml:trace contextRef="#ctx0" brushRef="#br0" timeOffset="218">5702 12450 10 0,'16'5'32'16,"-3"0"2"-16,5 10-3 16,-4 3-12-16,-4 2-5 15,-3 8-5-15,-7 1-6 16,-11-1-16-16,-12-8-19 15,2 3-2-15,-14-10-1 16,1 1-1-16</inkml:trace>
  <inkml:trace contextRef="#ctx0" brushRef="#br0" timeOffset="219">5087 12397 28 0,'-17'17'32'0,"-7"0"1"15,11 7-9-15,3 8-7 16,1 0-4-16,18 3-5 15,4-3-1-15,11 0-2 16,3-8-6-16,6-4-20 16,-9-11-15-16,7-2 0 15,-12-17-1-15</inkml:trace>
  <inkml:trace contextRef="#ctx0" brushRef="#br0" timeOffset="220">6522 12443 51 0,'0'-14'34'0,"-10"-3"-9"16,-12 2-5-16,4 6-6 16,-13 1-4-16,5 8-3 15,-5 5-2-15,3 8-2 16,4 6 0-16,6 10-2 16,8 1 0-16,10 3-1 15,10 0 1-15,11-3 0 16,4-8 0-16,9-5 0 15,4-10 0-15,-2-7 0 16,-2-13 1-16,-6-3-1 16,-5-9-1-16,-14-4 2 0,-9-1-2 15,-4-2 1 1,-12 2-1-16,-1 1 1 16,-2 5-1-16,0 2 2 0,4 7-1 15,5 4-1-15,7 3 1 16,3 8 0-16,22-7 0 15,2 7-1-15,4 0 0 16,6 0-2-16,7 0-6 16,-4 4-28-16,-2-8-3 15,7 4 0-15,-5-12 0 16</inkml:trace>
  <inkml:trace contextRef="#ctx0" brushRef="#br0" timeOffset="221">6918 12328 19 0,'-6'-10'35'16,"6"10"1"-16,6 10 0 16,3-1-14-16,10 5-8 0,2-2-7 15,10 5-2 1,3 0-1-16,1 0-1 0,2-5-2 15,-3 1 1-15,-6-6-1 16,-4-3 0-16,-10-1 0 16,-5-1-1-16,-9-2 2 15,-6 13-2-15,-7-6 0 16,-9 5 0-16,-6 2 1 16,-3 3-2-16,-7 3 2 15,2-1-2-15,5-4-1 16,0-4-2-16,13 2-7 15,5-4-18-15,13-9-9 16,0 0 0-16,16-9-1 16</inkml:trace>
  <inkml:trace contextRef="#ctx0" brushRef="#br0" timeOffset="222">7611 12525 55 0,'4'-15'25'0,"6"2"-3"16,-5-1-3-16,-5-6-5 16,5 3-3-16,-8-3-2 15,0 3-2-15,-8-1-2 16,-3 7-2-16,-6 0 0 16,-5 6-2-16,1 5 0 0,-5 4 0 15,1 8 0-15,4 8-1 16,3 1 0-16,8 4 0 15,8 2 1-15,8 0-1 16,7-2 1-16,7-3-2 16,4-7 2-16,4-7-2 15,2-8-1-15,-1-4 1 16,-3-5 0-16,-3-6 0 16,-1-5-1-16,-7-1 1 15,-2 0 0-15,-4 3 1 16,-6 5 0-16,0 13 1 15,0-10 0-15,0 10-1 0,-4 16 2 16,8 1-1 0,1 5 1-16,4 2-1 15,6 2 0-15,-3-3 0 0,6-1-1 16,0-8-4-16,1-2-20 16,-1-5-13-16,-10-9 0 15,3-1-1-15</inkml:trace>
  <inkml:trace contextRef="#ctx0" brushRef="#br0" timeOffset="223">6022 11956 20 0,'0'-16'30'0,"0"32"2"16,-7 11-10-16,7 18-6 0,0 21-4 16,7 15-5-16,-1 16 0 15,-2 11-2-15,5 11-1 16,-6-6-1-16,4-6-1 16,-7-14-1-16,5-12-3 15,-5-17-4-15,0-14-9 16,-10-22-20-16,10-8 1 15,0-20-1-15,0 0 2 16</inkml:trace>
  <inkml:trace contextRef="#ctx0" brushRef="#br0" timeOffset="224">5985 11975 25 0,'37'5'29'16,"3"-1"-1"-16,25-4-14 15,20 6-2-15,19-6-1 16,24 6-1-16,15-6-1 16,17 9-2-16,2-9-2 0,4 3-2 15,-3 1-4 1,-11-4-3-16,-17 10-8 0,-17 2-16 16,-29-12-7-16,-20 9 1 15,-27-9-1-15</inkml:trace>
  <inkml:trace contextRef="#ctx0" brushRef="#br0" timeOffset="225">7806 11956 42 0,'0'0'19'0,"0"15"-3"0,0 7-4 16,0 13-2-16,0 13-2 16,0 16-1-16,0 10 2 15,0 13-2-15,3 4-1 16,3 6-2-16,3-2 0 16,-1-4-1-16,-1-8-1 15,2-11-2-15,-1-13-6 16,-4-9-22-16,-4-18-5 15,6-6-1-15,-6-26 1 16</inkml:trace>
  <inkml:trace contextRef="#ctx0" brushRef="#br0" timeOffset="226">5913 13005 7 0,'35'-5'10'0,"26"5"0"15,17-4 3-15,28 4 0 16,26-4 1-16,21 4-1 16,15-4 1-16,14 4-3 15,-1 4-3-15,-2-4-4 16,-12 0-1-16,-15 0-3 15,-24 0 1-15,-24 0-1 16,-26 0 0-16,-24 0-3 16,-21 0-15-16,-27-12-11 15,-6 12-1-15,-22-15 0 16</inkml:trace>
  <inkml:trace contextRef="#ctx0" brushRef="#br0" timeOffset="227">8511 12613 13 0,'8'12'32'0,"1"12"2"15,-14 5-5-15,-4 4-14 16,-5 2-7-16,-1-5-17 0,3-1-19 16,-10-19-3-16,13-7-2 15,1-20 4-15</inkml:trace>
  <inkml:trace contextRef="#ctx0" brushRef="#br0" timeOffset="228">8949 12455 29 0,'17'0'31'15,"-3"-9"-3"-15,10 1-10 16,3 2-5-16,0 0-5 15,2 1 0-15,-9-2-2 16,0 1-1-16,-20 6-2 16,10-11 0-16,-10 11 0 15,-19 0-1-15,1 5 0 16,-2 7-2-16,-1 5 2 16,5 7-2-16,3 1 1 15,8 4-1-15,11 0 0 0,12-1-1 16,10-5 0-1,7-7 0-15,11-3-1 16,7-9-1-16,5-4 1 0,-2-8 0 16,-3-1 1-16,-9-5 0 15,-8-1 2-15,-11 1 1 16,-11-5 1-16,-14 1 1 16,-16-2 0-16,-4 5 1 15,-8 0 0-15,-2 8-1 16,-1 0 0-16,3 7-1 15,3 9 0-15,9 4-2 16,8 7 0-16,8 0 0 16,6 1 0-16,7 1 0 15,4-5-1-15,1-4-1 16,7 1-3-16,-3-9-7 0,3-5-21 16,-4-5-6-16,-7-9-1 15,0-3 1-15</inkml:trace>
  <inkml:trace contextRef="#ctx0" brushRef="#br0" timeOffset="229">9445 12317 46 0,'-11'-17'30'0,"11"17"-4"16,0 0-32-16,-9-7-17 16,20 17-6-16,-11-10-2 15</inkml:trace>
  <inkml:trace contextRef="#ctx0" brushRef="#br0" timeOffset="230">9621 12465 28 0,'8'10'28'0,"5"-10"-2"15,12 5-12-15,5-2-6 16,1-3-2-16,-1 0-2 16,-2 0-1-16,-6 0 0 15,-7-5-1-15,-15 5 1 16,0 0 1-16,0 0 0 16,-16-7 1-16,-4 11-1 15,-2 1 0-15,-1 7-1 16,-1 2 0-16,6 5-1 0,5 3 0 15,8 0-2-15,7 2 0 16,11-3-2-16,6-1-2 16,6-8-7-16,10-5-15 15,10-1-8-15,-5-14 0 16,13 3 0-16</inkml:trace>
  <inkml:trace contextRef="#ctx0" brushRef="#br0" timeOffset="231">10164 12473 50 0,'-21'-8'33'16,"-9"-4"1"-16,4 5-14 0,1 7-9 15,3 3-5 1,10 8-3-16,4 1-1 16,8 3-2-16,10 2 1 0,1-3-1 15,6 3 1-15,-3-5-2 16,1-6 1-16,-4-2 0 15,-11-4-1-15,0 0 1 16,0 0 0-16,-24 0 0 16,3 0 1-16,-1 0 0 15,0 7 0-15,3 2 2 16,2 2 1-16,14 6-1 16,3-4 1-16,15 4 0 15,3-1 0-15,9 1 1 16,2-6-3-16,2-3-5 0,3-8-34 15,0-5-1 1,-3-9-1-16,11 1-1 16</inkml:trace>
  <inkml:trace contextRef="#ctx0" brushRef="#br0" timeOffset="232">21996 10452 14 0,'6'-17'31'16,"4"-7"-4"-16,8 5-3 16,9 6-3-16,5 1-4 15,8 12-3-15,-9 0-2 16,-3 7-2-16,-15 2-4 15,-13 6-1-15,-14 4 0 16,-13 3-2-16,-13-3 0 16,1 4-1-16,3-2-1 15,8-1 0-15,12-3 0 0,16-1-1 16,19-3 0 0,12-5 0-16,10 1-2 0,1-6-3 15,6 3-6-15,-7-6-14 16,-8-4-14-16,0 0 0 15,-16-8-1-15</inkml:trace>
  <inkml:trace contextRef="#ctx0" brushRef="#br0" timeOffset="233">22255 10193 32 0,'-45'-31'32'15,"3"11"-4"-15,-13 9-10 0,-7 11-5 16,1 16-5-16,1 9-3 16,5 14-1-16,8 10 0 15,13 12 0-15,8 7 1 16,17 4-1-16,16 3 1 16,20 3 0-16,15-10 0 15,16-7-1-15,10-16-1 16,11-16 1-16,7-17-1 15,1-19 0-15,-4-19 0 16,-7-19 0-16,-18-16-1 16,-15-8 1-16,-18-5-1 15,-20 2-1-15,-17 2 0 0,-11 8-3 16,-10 16-7 0,-14 11-29-16,2 7-2 0,4 16-1 15,-3 2 0-15</inkml:trace>
  <inkml:trace contextRef="#ctx0" brushRef="#br0" timeOffset="234">11081 12446 47 0,'-5'-32'26'0,"13"5"-3"15,9 6-4-15,7 2-4 16,17 13-2-16,-2 6-2 16,5 14-2-16,-10 11-1 15,-6 9-3-15,-18 7 0 16,-14 7-2-16,-18-4 0 15,-12 0-1-15,-10-5 0 16,-2-7-2-16,3-10 0 0,7-6 0 16,11-11 0-1,14-5 1-15,11 0-1 0,10-5 0 16,6 2 0-16,9-1-2 16,8 8-7-16,-2 0-18 15,-2-4-12-15,6 4 1 16,-9-9-1-16</inkml:trace>
  <inkml:trace contextRef="#ctx0" brushRef="#br0" timeOffset="235">11177 12175 8 0,'-46'-25'29'0,"-15"4"0"0,7 21-5 15,-11 17-12-15,1 15-6 16,6 16-3-16,9 12 1 16,13 13-1-16,14 6 1 15,18 6 1-15,16 0 1 16,24-1 0-16,12-9 0 16,20-10 0-16,8-18-1 15,7-13-1-15,4-22-1 16,2-20-1-16,-3-21 0 15,-7-16-1-15,-16-16 2 16,-20-16-1-16,-23-10 0 16,-25-5 0-16,-25 2-1 0,-15 7 0 15,-15 9-2 1,-5 6-4-16,5 17-12 0,8 19-19 16,9 2-2-16,26 24 1 15,7 3-1-15</inkml:trace>
  <inkml:trace contextRef="#ctx0" brushRef="#br0" timeOffset="236">11897 12535 27 0,'0'0'34'0,"35"6"1"15,-1-6-3-15,11 0-17 16,13 0-4-16,4 4-3 15,4 1-3-15,-4-1-4 16,-6 2-5-16,-8 0-5 16,-14-2-7-16,-8 2-8 15,-12 0-8-15,-14-6-4 0,0 0 1 16</inkml:trace>
  <inkml:trace contextRef="#ctx0" brushRef="#br0" timeOffset="237">11922 12630 48 0,'18'0'26'0,"11"3"-3"16,13-3-4-16,8 0-4 16,2-6-5-16,7 6-3 15,-5-6-2-15,-3 2-2 16,-7-5 0-16,-9-1-1 15,-8 0-1-15,-8-2 1 16,-7 3-1-16,-5 1-1 0,-7-4 0 16,0 12 1-1,12-12-1-15,-12 12 0 0,19-3 0 16,-5 3 0-16,2 5 0 16,0 0 0-16,0 3 1 15,-3 2-1-15,-9 1 1 16,-8 2 0-16,-9-1 0 15,-5 1-1-15,-7 1-3 16,-8-5-15-16,-4-4-18 16,9 0-1-16,-2-10 1 15,18 0 0-15</inkml:trace>
  <inkml:trace contextRef="#ctx0" brushRef="#br0" timeOffset="238">13472 12775 42 0,'17'-11'27'0,"11"-2"-9"16,7-12-4-16,4-8-2 15,6-9-3-15,-3-8-3 16,-2-6-1-16,-8-5-1 15,-7-4 0-15,-10-3 0 0,-12 5-2 16,-9 3 0 0,-10 11-1-16,-7 13 0 0,-3 16 0 15,-2 20-1-15,3 23 1 16,1 18-2-16,8 17 2 16,6 9-1-16,10 9 1 15,7 3-1-15,8-4 1 16,7-9 0-16,6-9 0 15,3-11 1-15,3-16 0 16,0-13 0-16,0-13 0 16,-3-14-1-16,-2-12 1 15,-5-6 0-15,-3-6-1 0,-5-2 0 16,-6 3-1 0,-2 3 1-16,-8 8 0 15,0 10 0-15,0 12 0 0,0 0 0 16,-8 27 0-16,8-5 0 15,0 6 0-15,0 3 0 16,3-3-3-16,3-2-3 16,-1-11-11-16,-5-15-21 15,15 10-1-15,-15-20 0 16,10-2 1-16</inkml:trace>
  <inkml:trace contextRef="#ctx0" brushRef="#br0" timeOffset="239">14036 12341 35 0,'-9'-12'28'0,"9"12"-12"15,9 10-25-15,-9-10-14 0,0 17-6 16,0-7 12-16</inkml:trace>
  <inkml:trace contextRef="#ctx0" brushRef="#br0" timeOffset="240">14187 12566 24 0,'-13'6'30'16,"8"11"3"-16,-2-6-9 15,3 7-11-15,4 3-3 16,7-1-1-16,4 4-2 0,-1-7 0 15,9-1-1-15,-2-6-1 16,5-4-1-16,-1-6-1 16,3-6 0-16,-6-6-1 15,2-5-1-15,-5-4 0 16,-2-1 1-16,-5-2-1 16,-2 4-1-16,-6 1 1 15,0 4-1-15,-8 6 0 16,8 9 1-16,-16 4-1 15,9 7 0-15,1 5 0 16,3 4 0-16,3 2 0 16,5-1 0-16,6 1 1 0,1-8-1 15,3-5 1 1,3-6 0-16,3-6-1 16,0-8 1-16,-2-6 0 0,0-5-1 15,-3-3 1-15,-2 2 0 16,-3 0-1-16,-3 4 0 15,-3 7 1-15,-5 12-2 16,0 0 1-16,0 0-1 16,-3 26-5-16,-3-7-10 15,0 2-23-15,3 8 0 16,-9-3 0-16,5 3 0 16</inkml:trace>
  <inkml:trace contextRef="#ctx0" brushRef="#br0" timeOffset="241">13487 12937 41 0,'0'0'35'0,"14"4"-1"0,-14 10-12 15,-6 5-8-15,6 10-5 16,-11 1-1-16,7 9-2 16,-2 0-2-16,3-3-1 15,3-2-2-15,4-5-1 16,5-2-2-16,2-13-8 16,5-5-14-16,3-9-13 15,-8-6 0-15,3-4-1 16</inkml:trace>
  <inkml:trace contextRef="#ctx0" brushRef="#br0" timeOffset="242">13374 13121 31 0,'-9'2'34'0,"23"1"0"15,3-8-3-15,11 5-19 16,6 0-12-16,4 0-18 15,11 4-15-15,-12-11 0 16,8 16-1-16</inkml:trace>
  <inkml:trace contextRef="#ctx0" brushRef="#br0" timeOffset="243">13694 13105 23 0,'0'0'34'16,"22"11"-1"-16,-7-11 1 16,6 0-21-16,10 5-7 15,-3-3-1-15,3-2-4 16,-3 0-2-16,-5 0 0 15,-6-2-1-15,-6-6-1 16,-5-1 0-16,-6-1 0 16,0 0 1-16,0 10 2 15,0-15 1-15,0 15 1 0,0 0 0 16,0 0 2-16,9 4-1 16,-4 7 0-16,-5 1 0 15,0 3-5-15,0 2-9 16,4 2-22-16,-4-19 0 15,-5 18-1-15,5-18-1 16</inkml:trace>
  <inkml:trace contextRef="#ctx0" brushRef="#br0" timeOffset="244">14156 13000 24 0,'0'0'37'16,"0"0"1"-16,9 14 0 0,-9 1-15 16,0-1-10-16,4 10-6 15,-4 1-1-15,6 4-3 16,-3-4-1-16,1-3-6 16,2 1-6-16,-6-7-20 15,0-16-8-15,3 15-1 16,-3-15-1-16</inkml:trace>
  <inkml:trace contextRef="#ctx0" brushRef="#br0" timeOffset="245">14079 13111 20 0,'-7'-14'32'0,"36"6"30"31,-6 5-52-31,8 3-8 0,5 0-6 16,4 0-5-16,4 3 0 15,-7-3-1-15,-1 10 3 16,-12-5 4-16,-2 2 3 16,-11 0 3-16,-14 3 16 15,-13-10-8 1,0 0 1-16,-9-7-3 16,4 1-3-16,-3-8-3 15,7-1-1-15,3-2-2 16,7-1 0-16,7 4 0 15,7 2 0-15,7 1 1 16,5 11 1-16,3 3 0 16,2 9 1-16,0 5 0 0,3 4 1 15,-2-1-1-15,2 1 1 16,-3-1 0-16,1-3 0 16,-3-12-1-16,0-5 1 15,-7-11-1-15,-2-2 0 16,-6-6 1-16,-7 1-1 15,-7-1-2-15,-8 0-2 16,-2 11-8-16,-6 4-30 16,-4 0-1-16,3 8-1 15,-1-4 1-15</inkml:trace>
  <inkml:trace contextRef="#ctx0" brushRef="#br0" timeOffset="246">15062 12483 20 0,'-17'8'27'0,"13"10"-5"16,4-1-5-16,4 0-2 15,13 4-2-15,2-6-1 16,10-1-1-16,2-7-1 15,7-3-2-15,-7-10-1 16,4-2-1-16,-4-8-1 0,-4-5-1 16,-9-3-1-1,-6 1-1-15,-12-3-1 16,-12 1 1-16,-3 6-2 0,-12 5 1 16,-7 6-1-16,-4 8 0 15,0 12 1-15,1 8-1 16,5 9 0-16,11 6 0 15,7 5 1-15,14 3-2 16,11-4 2-16,13 0-1 16,9-8 0-16,12-9-2 15,10-5-6-15,-3-10-22 16,1-19-8-16,5-7 0 16,-9-11-1-16</inkml:trace>
  <inkml:trace contextRef="#ctx0" brushRef="#br0" timeOffset="247">15752 11761 30 0,'-10'-15'34'16,"-1"15"-1"-16,-12 5-12 15,-7 15-5-15,3 10-6 16,-5 8-2-16,9 14-3 15,2 5-2-15,12 7-1 16,12 0-3-16,10-6-4 16,12-3-10-16,7-7-20 15,1-19 1-15,7-6-1 16,-6-19 0-16</inkml:trace>
  <inkml:trace contextRef="#ctx0" brushRef="#br0" timeOffset="248">15988 12121 27 0,'-9'-21'34'0,"5"1"1"16,-9 1-9-16,3-7-9 16,1 3-6-16,-3 1-3 15,-1 5-3-15,-2 6-2 16,0 8-1-16,-4 6-1 15,3 8-1-15,-1 9 0 16,4 2 0-16,1 6 0 16,8 2 0-16,4-3 1 15,6-4-1-15,4-3 0 16,8-8 0-16,1-7 0 16,2-5-1-16,1-13 1 15,-4-4 0-15,-2-3-1 0,-3-3 2 16,-4 2-1-16,-3 6 1 15,-6 1 1-15,0 14-1 16,0 0 0-16,-14 0 1 16,10 14-1-16,4 8 0 15,-3-1 0-15,6 3-1 16,7 1-5-16,2-6-12 16,2-5-19-16,9-3-1 15,-5-11 0-15,10 0-1 16</inkml:trace>
  <inkml:trace contextRef="#ctx0" brushRef="#br0" timeOffset="249">16170 12107 18 0,'0'0'35'16,"-15"0"0"-16,15 0 0 15,11 10-15-15,-1-10-9 16,10 0-7-16,3 3-9 16,-1-3-18-16,4-3-10 15,4 3-3-15,-7-10 1 16</inkml:trace>
  <inkml:trace contextRef="#ctx0" brushRef="#br0" timeOffset="250">16563 12025 11 0,'0'-17'60'16,"0"17"-37"-16,-18-15-5 15,0 9-5-15,3 3-4 0,-5-1-2 16,4 8-3 0,1-1-1-16,5 3-1 0,7 6-1 15,7 5 0-15,6 0-1 16,4 5 2-16,1 0-1 15,0 0 2-15,-4 2 0 16,-1 0 1-16,-10-5 0 16,-4-2-2-16,-10-5-3 15,-3-9-9-15,-1-9-22 16,5 6-4-16,-6-16-1 16,13 4 0-16</inkml:trace>
  <inkml:trace contextRef="#ctx0" brushRef="#br0" timeOffset="251">16650 11831 40 0,'16'0'35'0,"0"0"0"16,8 8-12-16,4 13-6 0,-6-4-6 15,3 15-2 1,-10 2-3-16,-2 9-1 15,-13 2-1-15,-7 1-2 0,-10-2-4 16,-10-7-8-16,5-5-24 16,1-4-5-16,-3-16 1 15,11-3-1-15</inkml:trace>
  <inkml:trace contextRef="#ctx0" brushRef="#br0" timeOffset="252">16970 11817 34 0,'9'4'36'0,"-9"-4"0"15,3 12-5-15,-3 6-14 16,-4 0-6-16,4 11-4 16,-6-3-1-16,6 8-1 15,-6-2-2-15,10 3 0 16,-4-5-1-16,11 2 0 16,-3-5-1-16,6-3 2 15,0-4-2-15,3-2 0 16,2-5-3-16,-3-6-4 0,6-2-8 15,-8-8-18 1,-2-8-7-16,4-1-2 0,-8-6 1 16</inkml:trace>
  <inkml:trace contextRef="#ctx0" brushRef="#br0" timeOffset="253">16955 11989 23 0,'0'0'35'0,"23"14"1"16,-6-10-2-16,5-4-14 15,5 3-17-15,1-3-30 16,3 3-6-16,-13-8-2 0,7 5-1 16</inkml:trace>
  <inkml:trace contextRef="#ctx0" brushRef="#br0" timeOffset="254">17268 12513 24 0,'9'12'33'15,"13"-2"0"-15,1-7-2 16,11 0-19-16,8 1-8 16,4 2-10-16,1 0-13 15,-8-9-14-15,3 6 0 16,-19-8 0-16</inkml:trace>
  <inkml:trace contextRef="#ctx0" brushRef="#br0" timeOffset="255">17275 12625 19 0,'-12'12'36'15,"12"-12"0"-15,0 9-8 16,20-4-6-16,7-1-5 16,11 4-6-16,2 0-7 15,4-4-21-15,-2-4-20 16,9 3 0-16,-6-8-1 15,9 5 0-15</inkml:trace>
  <inkml:trace contextRef="#ctx0" brushRef="#br0" timeOffset="256">18298 12429 14 0,'7'-10'33'0,"-13"-7"1"16,-6 5-9-16,-5 2-5 16,-7 1-7-16,-3 9-4 0,-4 0-3 15,-2 12-2-15,6 8-1 16,3 7-2-16,9 8 1 16,8 6-2-16,7 3 2 15,13 0-2-15,9 1 2 16,10-8-2-16,8-9 1 15,7-9 1-15,-3-16-1 16,3-8 2-16,-5-12 1 16,-1-7-1-16,-13-12 2 15,-7-4-1-15,-17-5-1 16,-8 2 1-16,-10 4-1 16,-8 5-1-16,-6 5-2 15,0 4-4-15,1 11-9 16,-3 10-27-16,4 4 0 0,9 4-1 15,-3 1 1-15</inkml:trace>
  <inkml:trace contextRef="#ctx0" brushRef="#br0" timeOffset="257">19410 12393 21 0,'0'0'32'0,"-12"-10"0"15,12 10-10-15,16-4-4 16,-1 0-7-16,11 4-2 16,2 4-4-16,3 0-1 15,-1 1-2-15,-5 2 0 16,-9 7 0-16,-13 0-2 16,-8 4 2-16,-10 1-2 15,-6-3 1-15,-1 0 0 16,2-2 1-16,7 1-2 0,10-6 0 15,11 2 1 1,9-2-2-16,9-2 2 16,1 3-1-16,0 2 0 0,-5 2 1 15,-13-2-1-15,-9 3 0 16,-18-5-2-16,-7 3-4 16,-12-6-9-16,-3-7-16 15,2 3-5-15,-8-10 0 16,15 1 0-16</inkml:trace>
  <inkml:trace contextRef="#ctx0" brushRef="#br0" timeOffset="258">19551 12264 18 0,'-10'-19'32'0,"-19"-5"-1"15,-3 10-9-15,-11 8-6 16,-8 6-5-16,-4 13-4 16,-3 6-2-16,2 12-3 15,6 6 1-15,12 13-2 16,5 2 1-16,16 9-1 16,11 3 1-16,18 2 0 15,14 2 1-15,20-5-1 16,10-11-1-16,13-8 1 15,8-18 0-15,8-14-1 16,2-19 0-16,0-17 1 16,-9-15 0-16,-12-11 0 0,-11-11 1 15,-17-3 0-15,-16-3-1 16,-17 1 1-16,-15 4 0 16,-15 9-1-16,-9 5-1 15,-6 9-1-15,-3 12-5 16,-1 7-14-16,-2 9-20 15,15 11 0-15,-2 0 0 16,13 14-1-16</inkml:trace>
  <inkml:trace contextRef="#ctx0" brushRef="#br0" timeOffset="259">547 13912 21 0,'0'0'34'16,"0"0"1"-16,0 0-4 15,-9 71-13-15,17-8-7 16,-1 5-5-16,6 12-2 16,0 2-6-16,-4-5-7 15,-9-8-13-15,18-11-12 16,-18-58-2-16,16 59 1 16</inkml:trace>
  <inkml:trace contextRef="#ctx0" brushRef="#br0" timeOffset="260">705 13990 24 0,'23'-52'35'0,"-23"52"0"16,0 0 0-16,0 0-16 15,17 76-6-15,-12-26-6 16,3 11-1-16,8 4-2 15,-16 2-2-15,9-3-5 16,-7-9-8-16,-2-11-14 0,0-44-12 16,24 58-1-1,-24-58 0-15</inkml:trace>
  <inkml:trace contextRef="#ctx0" brushRef="#br0" timeOffset="261">597 14325 60 0,'0'0'35'16,"31"-41"0"-16,-31 41-24 15,81 0-23-15,-81 0-17 16,80 3-2-16,-20 1-3 16,-7-8 0-16</inkml:trace>
  <inkml:trace contextRef="#ctx0" brushRef="#br0" timeOffset="262">2459 14447 8 0,'24'-27'29'15,"-12"-7"0"-15,-2 2-7 0,3 6-2 16,-13 0-3-16,8 11-2 15,-8 0-2-15,0 15-3 16,0 0-1-16,-6 15-3 16,3 7-3-16,3 12-1 15,0 2-1-15,3 10 0 16,-3-1-2-16,6-1-4 16,-3 0-9-16,1-6-23 15,2-18-1-15,1-9 0 16,-7-11-1-16</inkml:trace>
  <inkml:trace contextRef="#ctx0" brushRef="#br0" timeOffset="263">2477 13970 38 0,'-65'-31'33'0,"3"18"0"15,-15 13-13-15,8 6-9 16,1 23-4-16,9 14-4 16,9 15-1-16,1 10-1 15,21 14 0-15,12 2-1 16,16 6 2-16,12 0 0 16,20-4 0-16,9-8 1 15,11-10-1-15,13-16 0 0,10-17-1 16,8-15 1-16,4-20-1 15,2-22 0-15,-6-12 0 16,-4-13 0-16,-7-10 2 16,-11-11-1-16,-18-3 2 15,-20-4 0-15,-18-1 0 16,-26 0 1-16,-17 6-1 16,-19 1 1-16,-10 10-2 15,-16 6-1-15,-1 10-5 16,7 13-9-16,8 13-27 15,0 2-1-15,24 11-1 16,-1 1 0-16</inkml:trace>
  <inkml:trace contextRef="#ctx0" brushRef="#br0" timeOffset="264">3243 14264 20 0,'-10'0'30'16,"23"6"1"-16,5 0-12 0,20-6-6 15,17 7-2-15,13-7-4 16,16 4 0-16,6-4-2 15,9 0-2-15,-3 0-4 16,-6-7-5-16,-12 4-7 16,-16 3-15-16,-22-7-5 15,-9 7-1-15,-31 0 4 16</inkml:trace>
  <inkml:trace contextRef="#ctx0" brushRef="#br0" timeOffset="265">3383 14397 13 0,'0'0'30'0,"21"3"0"16,10-3-10-16,12-4-4 15,13-1-6-15,12 1-1 16,5-4-2-16,5 1-1 15,-4-3-2-15,-6 1-2 16,-9-4-1-16,-12 0-2 16,-12-1-1-16,-12-3 1 15,-15 1-1-15,-8-1 0 16,-8-3 0-16,-5 0 0 0,2 1 1 16,2 1 2-1,4 4 0-15,5 14 0 16,15-13 1-16,8 17 2 0,2 7 0 15,5 9 1-15,-8 3 1 16,-2 11 0-16,-13-1-1 16,-7 4 2-16,-14-1-2 15,-9 0-1-15,-8-4-2 16,-1-10-5-16,0-3-8 16,3-6-22-16,1-13-5 15,13-3-1-15,1-14 0 16</inkml:trace>
  <inkml:trace contextRef="#ctx0" brushRef="#br0" timeOffset="266">3522 13611 11 0,'28'3'24'16,"-7"-3"-7"-16,0 3-3 16,-8 4-2-16,-3 3-5 15,-10 5 0-15,-3-1-3 16,-11 3-1-16,-3-3-1 15,-4-2-2-15,5-2-1 16,6-7 1-16,10-3 0 16,0 0 1-16,22 6 2 15,3-6 1-15,6 3 0 16,1 3 3-16,-8 6 0 16,-1 6 0-16,-13 1-1 0,-10 3-1 15,-10-2-3-15,-11-4-4 16,-6 1-6-16,-8-3-14 15,-2-14-11-15,10 6-1 16,-4-18 0-16</inkml:trace>
  <inkml:trace contextRef="#ctx0" brushRef="#br0" timeOffset="267">3541 13416 32 0,'-40'-20'30'0,"-1"13"-6"15,-8 7-6-15,1 11-5 16,0 14-4-16,4 9-4 16,12 12-2-16,5 9-1 15,11 7-1-15,11 0 0 16,10 5 0-16,14-3 1 15,12-3 0-15,10-6 1 16,11-10-1-16,10-10 1 16,8-14 0-16,9-11 0 15,-2-14-1-15,-3-11 1 16,-5-11-2-16,-10-8 0 16,-11-9 1-16,-20-8-1 0,-13 0 1 15,-23-8-1 1,-17-3 1-16,-15-3 0 0,-6 5-1 15,-9 5 1-15,0 10-3 16,2 12-6-16,5 10-21 16,5 6-8-16,21 22-1 15,1 5 0-15</inkml:trace>
  <inkml:trace contextRef="#ctx0" brushRef="#br0" timeOffset="268">4952 13944 40 0,'-10'-21'36'0,"10"12"1"15,0 9-10-15,7 15-9 16,11 18-6-16,7 11-4 16,10 19-3-16,2 7-2 15,10 14 1-15,-2 6-7 16,-3-3-7-16,1-12-26 15,3-7-2-15,-15-20-1 16,7-12 0-16</inkml:trace>
  <inkml:trace contextRef="#ctx0" brushRef="#br0" timeOffset="269">5433 13961 27 0,'-16'-26'35'16,"3"20"1"-16,-14 9-5 16,-8 11-12-16,1 22-7 15,-9 7-4-15,-4 18-2 16,-8 9-2-16,0 12-1 16,0 1-2-16,1 0-3 15,7-7-4-15,3-15-4 16,14-6-10-16,11-15-17 15,6-28-1-15,13-12 1 0,14-11 6 16</inkml:trace>
  <inkml:trace contextRef="#ctx0" brushRef="#br0" timeOffset="270">5761 13939 26 0,'-19'-13'33'0,"2"13"2"0,-10 3-11 16,-8 14-5-16,1 20-6 15,-7 8-4-15,7 13-3 16,-1 5-3-16,14 10 0 16,8 0-1-16,13 0-1 15,13 0 0-15,11-12-4 16,14-4-2-16,3-15-11 16,4-7-19-16,9-7-2 15,-8-16 1-15,4-4-1 16</inkml:trace>
  <inkml:trace contextRef="#ctx0" brushRef="#br0" timeOffset="271">5994 14262 38 0,'0'0'29'0,"-18"-18"-7"15,-4 13-4-15,-2 5-7 16,-5-3-3-16,1 8-2 16,1 1-2-16,7 2-1 15,3 3-1-15,9 2 0 16,8 1-1-16,7 5 1 16,8-3 0-16,4 3 0 15,0 0 1-15,2 6 1 16,-9-2 0-16,-2 0-1 15,-10-3-2-15,-16-7-5 16,-2 0-14-16,-4-4-16 16,-12-16-1-16,6-1-1 15,0-14-1-15</inkml:trace>
  <inkml:trace contextRef="#ctx0" brushRef="#br0" timeOffset="272">5944 13948 27 0,'40'-5'37'16,"-2"8"0"-16,11 16 1 16,-8 16-15-16,-1 6-11 15,-2 18-4-15,-11 3-3 16,-6 10 0-16,-11 1-2 0,-13-3-1 15,-10-3-3 1,-4-11-2-16,-1-8-6 0,-2-12-23 16,-1-13-7-16,11-9-1 15,-6-14 0-15</inkml:trace>
  <inkml:trace contextRef="#ctx0" brushRef="#br0" timeOffset="273">6459 14314 26 0,'9'9'33'0,"10"-4"1"16,2-5-1-16,8 0-19 15,14 0-4-15,0 0-2 0,7-3-6 16,-3 3-3 0,-4-7-5-16,0 7-8 15,-14-5-11-15,-8-1-8 0,-6 10-2 16,-15-4 0-16</inkml:trace>
  <inkml:trace contextRef="#ctx0" brushRef="#br0" timeOffset="274">6515 14420 15 0,'0'0'33'16,"21"9"1"-16,1-9-4 15,9 4-12-15,7 0-3 16,2 0-5-16,7-4-3 15,-7 0-2-15,-4 0-6 0,-4 0-13 16,-1-4-21-16,-21-4 0 16,4 4-2-16,-14-11 1 15</inkml:trace>
  <inkml:trace contextRef="#ctx0" brushRef="#br0" timeOffset="275">7324 13923 17 0,'0'0'35'15,"9"-16"1"1,-9 16-4-16,6-11-10 16,-6 11-6-16,0 0-5 0,0 0-3 15,-3 25-2-15,0 8-2 16,6 13-1-16,-3 10-1 16,5 10 0-16,-1 9 1 15,0 3 0-15,-1-3-2 16,1-5 1-16,-4-10-1 15,0-13-1-15,0-9 1 16,-4-11 0-16,-2-9 0 16,-2-9 0-16,8-9 0 15,-17 0 0-15,17 0 0 16,-12-15 0-16,12 5 0 0,3-2-1 16,10 0 0-1,9 5 0-15,8 2 0 16,4 5 0-16,6 0 0 0,0 7-1 15,1 0-2-15,-6-1-6 16,1-2-32-16,-11-4 1 16,-5 0-1-16,2-6 0 15</inkml:trace>
  <inkml:trace contextRef="#ctx0" brushRef="#br0" timeOffset="276">8130 13821 13 0,'0'0'16'16,"-16"0"-2"-16,6 2-3 16,-11-2-3-16,1 0-3 15,-5 4 0-15,-1 3-2 16,1 2-1-16,-1 0 0 16,6 3-1-16,3 2 0 15,5-2-1-15,10 3 1 16,4 1 0-16,8-1 1 0,6 2 1 15,3 0 1 1,5-3 0-16,-2 2 3 16,0 0 1-16,-10-4 1 0,0 1 0 15,-12-4 0-15,-3 3-2 16,-6-7 0-16,-2 7-1 16,-1-9-2-16,12-3-2 15,-14 12-1-15,14-12-1 16,9 17 1-16,7-6-1 15,1 4 0-15,3 4 1 16,-3 9-1-16,-6 3 0 16,-11 9 1-16,-13 9-1 15,-10 6 0-15,-10 9 1 16,-7 0 0-16,0 2 0 16,0-3 1-16,11-4-1 15,16-9 1-15,16-12-2 16,15-6-9-16,14-12-26 0,1-20-1 15,12 2-1-15,-7-12 0 16</inkml:trace>
  <inkml:trace contextRef="#ctx0" brushRef="#br0" timeOffset="277">8419 14305 16 0,'15'19'32'15,"-6"-16"1"-15,17 6-5 0,2-2-13 16,5-7-3-16,10 7-2 15,-1-7-4-15,1 0-1 16,-7-6-2-16,-6-2-1 16,-12-3 0-16,-14-1-1 15,-12 1 1-15,-12 1-1 16,-12-2 0-16,-5 5 0 16,-4 2-2-16,-1 7 2 15,3 11-1-15,4 4 1 16,9 7 1-16,12 9-1 15,8 1 1-15,12 5 1 0,7 1 0 16,12-4-1 0,7-5 1-16,5-5-2 15,8-7-5-15,-4-10-23 0,-2-9-10 16,8-7-1-16,-5-15-1 16</inkml:trace>
  <inkml:trace contextRef="#ctx0" brushRef="#br0" timeOffset="278">8990 14064 25 0,'9'-7'32'0,"-9"-13"-4"16,0 1-5-16,-6 1-5 15,-6-7-3-15,-3 5-4 0,-5 0-3 16,-4 9-2 0,-3 3-2-16,-2 8-2 15,1 10-1-15,1 5 0 0,8 5-1 16,6 5 0-16,5 2 0 15,8 0 1-15,9-3-1 16,5-5 0-16,6-4 0 16,7-5 0-16,1-10 1 15,1-3-1-15,-4-6 0 16,0-8 0-16,-4 0 0 16,-2-3 0-16,-6-1 0 15,-6 0-1-15,-3 5 0 16,-4 3 0-16,0 13 0 15,0-11 0-15,0 11 0 0,-5 12 1 16,5 2-2 0,4 0 2-16,3 7-1 15,0-2-4-15,6 0-9 0,1 1-21 16,-4-11 0-16,5-3 0 16,-5-11 0-16</inkml:trace>
  <inkml:trace contextRef="#ctx0" brushRef="#br0" timeOffset="279">9191 13675 44 0,'9'-4'36'0,"-9"4"0"15,0 0-7-15,0 25-13 0,-2 0-6 16,2 8-5-16,-6 6-1 15,6 7 1-15,-4 3-1 16,4-1-2-16,7-3 0 16,1-3-1-16,2-9-2 15,2-10-2-15,6 0-7 16,-4-12-19-16,-2-14-10 16,5-3 1-16,-8-9-1 15</inkml:trace>
  <inkml:trace contextRef="#ctx0" brushRef="#br0" timeOffset="280">9128 13907 29 0,'0'0'35'0,"0"0"0"16,27 15-1-16,-5-15-21 15,9 0-20-15,12 7-23 16,-12-13-3-16,8 9 0 15,-7-7-2-15</inkml:trace>
  <inkml:trace contextRef="#ctx0" brushRef="#br0" timeOffset="281">9359 14316 48 0,'21'-5'33'0,"-21"5"-3"16,17 7-12-16,-11 10-5 16,-6 4-3-16,0 9-3 15,0 0-1-15,0 4-1 16,0-5-1-16,9 0-1 15,3-7 0-15,7-4-1 16,4-9-1-16,5-9 1 16,-1-7-1-16,3-8 1 15,-5-6-2-15,-2-4 1 0,-6-3-1 16,-6-1 1-16,-3 0-1 16,-5 2 0-16,-3 6 0 15,-3 9 0-15,3 12 0 16,-13-6 0-16,13 6 0 15,-8 25 0-15,8-4 0 16,0 6 0-16,0 2-3 16,6-2-3-16,7 2-12 15,7-3-19-15,-7-13-1 16,11 1-1-16,-3-14 0 16</inkml:trace>
  <inkml:trace contextRef="#ctx0" brushRef="#br0" timeOffset="282">10006 14082 32 0,'0'0'32'0,"-19"-7"0"16,-2 7-10-16,-3 6-7 15,-7 6-5-15,2 12-2 16,-2 4-1-16,6 11-2 16,2 3-2-16,10 9 0 15,6 2-1-15,12 0 0 0,6-4 0 16,7-6-2-16,7-6-2 16,3-13-8-16,6-9-14 15,7-7-12-15,-9-16-1 16,9-3 0-16</inkml:trace>
  <inkml:trace contextRef="#ctx0" brushRef="#br0" timeOffset="283">10182 14122 32 0,'0'0'34'15,"0"0"0"-15,5 21-12 0,-5 0-6 16,-5 5-5-16,5 6-3 16,-6 1-1-16,4 9-3 15,-2-4-1-15,4 3 0 16,0-5-1-16,10-2-1 16,-3-5 0-16,6-4 0 15,1-7 0-15,1-7-5 16,4-3-6-16,-5-5-23 15,-2-14-3-15,3-4-1 16,-8-6 0-16</inkml:trace>
  <inkml:trace contextRef="#ctx0" brushRef="#br0" timeOffset="284">10011 14260 10 0,'19'-3'29'16,"1"-10"-2"-16,51-2 10 16,-31 10-25-1,2 5-1-15,0 0-2 16,3 10 0-16,-6-3-1 16,1 10 0-16,-11 0 0 15,-1 8-1-15,-10-4-1 16,-5 5-1-16,-13 1-1 15,-4 0-1-15,-14 1-1 16,-4 0-3-16,-3-2-9 0,-5-2-28 16,-5-10-1-1,7 2 0-15,-3-12-1 0</inkml:trace>
  <inkml:trace contextRef="#ctx0" brushRef="#br0" timeOffset="285">10698 13708 13 0,'27'5'27'0,"-13"-2"-5"16,8 13-5-16,-4 3-3 15,-5 6-3-15,-5 4-1 16,-8 3-1-16,6 7-1 16,-6-3-2-16,0 0 0 15,0-4-2-15,0-4 0 16,8-6-2-16,2-2 0 16,1-5 0-16,2-4 0 15,-2-6 0-15,-1-5-1 16,-10 0 0-16,13-5 0 15,-13 5 0-15,0 0-1 16,-17 5 0-16,4 5 0 0,-1 10 0 16,1 8-1-16,3 10 1 15,5 10 1-15,5 6 0 16,7 7 0-16,8 4 1 16,0 8 0-16,-2-3 1 15,-2 0 0-15,-11-5 0 16,-5-7 0-16,-11-8 0 15,-10-8 0-15,-9-14-1 16,-2-12 1-16,-1-12-2 16,3-10 0-16,11-8-4 15,6-13-11-15,12-7-24 0,13 4-1 16,8-7 0 0,15 7-1-16</inkml:trace>
  <inkml:trace contextRef="#ctx0" brushRef="#br0" timeOffset="286">11193 14279 34 0,'17'0'31'0,"18"7"1"15,-2-7-10-15,8 0-13 0,7-3-3 16,-1 3-5-16,-3 0-6 16,-5-4-8-16,-8 4-11 15,-16-4-7-15,3 8-1 16,-18-4 3-16</inkml:trace>
  <inkml:trace contextRef="#ctx0" brushRef="#br0" timeOffset="287">11203 14407 19 0,'28'5'33'15,"-6"-5"1"-15,15 0-5 16,2 4-11-16,-1-4-7 15,2 4-8-15,-5-7-26 16,-4 8-9-16,-14-10-1 16,1 5-2-16</inkml:trace>
  <inkml:trace contextRef="#ctx0" brushRef="#br0" timeOffset="288">12126 14301 4 0,'-58'10'22'15,"7"-7"-7"-15,21 4-3 16,20-2 0-16,26 2 0 16,28-3 0-16,27-4 1 15,35 5-1-15,24-5-1 16,28 3-2-16,17-3 0 16,17 5-3-16,-2-5 1 0,2 0-3 15,-18 0-3-15,-18 0-6 16,-27-6-22-1,-31 6-9-15,-40-11 1 16,-25 3 0-16</inkml:trace>
  <inkml:trace contextRef="#ctx0" brushRef="#br0" timeOffset="289">12847 14053 23 0,'11'-25'33'0,"-7"-14"-2"0,0-11-10 15,-1-6-4-15,-3-2-2 16,3 9-4-16,-3 1-2 15,0 10-3-15,0 13-3 16,0 25-1-16,0 13-1 16,0 30-5-16,7 16-17 15,-3 20-16-15,-4 1 2 16,4 11-2-16,-11-8 1 16</inkml:trace>
  <inkml:trace contextRef="#ctx0" brushRef="#br0" timeOffset="290">12342 14768 34 0,'13'-14'33'0,"-13"-12"0"16,-5 5-13-16,-3 2-7 16,-10 0-3-16,-2 9-4 15,-9 1-2-15,1 9-1 16,-5 12-2-16,3 6 0 15,6 9-1-15,5 5 0 16,10 2 0-16,9 1 1 16,13-2-1-16,6-5 1 15,7-9 0-15,6-9-1 16,3-10 1-16,1-14 0 16,-1-7 0-16,-5-5-1 15,-2-3 0-15,-9-3 1 16,-7 2-1-16,-5 2 1 15,-7 7-1-15,0 10 1 0,0 11 0 16,-21 3 0-16,11 11 0 16,3 8 1-16,4 10-1 15,6 2 0-15,3 0 0 16,7 0 1-16,5-3-4 16,7-10-4-16,4-3-14 15,7-8-16-15,-10-16-1 16,10 1 1-16,-8-14-1 15</inkml:trace>
  <inkml:trace contextRef="#ctx0" brushRef="#br0" timeOffset="291">12678 14792 46 0,'0'0'34'16,"19"10"0"-16,-3-7-15 15,7-3-10-15,6 4-4 16,-1-4-6-16,3 0-15 16,-1-2-16-16,8 2-2 15,-9-12 0-15,9 12 5 16</inkml:trace>
  <inkml:trace contextRef="#ctx0" brushRef="#br0" timeOffset="292">13362 14725 37 0,'12'-13'22'0,"1"4"-1"15,-7-4-1-15,-6 0-2 16,0 4-3-16,-15-3-3 16,-3 6-4-16,-8-2-2 0,0 4-2 15,-5 4-2 1,5 0 0-16,-1 7-1 0,10 3-1 15,8 3 1-15,9 3-1 16,12 1 1-16,8 4 1 16,5 5-1-16,6 1 1 15,-2 2 0-15,-3 0 1 16,-7-1 1-16,-10 1-1 16,-12-6 0-16,-11 0 0 15,-10-12-2-15,-11-1-1 16,-1-5-4-16,-4-10-15 15,0-7-20-15,18-3-1 16,1-8 1-16,16 0-1 16</inkml:trace>
  <inkml:trace contextRef="#ctx0" brushRef="#br0" timeOffset="293">14413 13860 40 0,'-24'20'33'0,"-13"11"-10"15,0 18-4-15,1 19-4 0,1 9-2 16,8 12-3 0,6 1-2-16,21 2-2 15,6-5-2-15,19-11-2 0,10-15-7 16,6-19-18-16,4-22-13 15,12-10 0-15,-4-18-1 16</inkml:trace>
  <inkml:trace contextRef="#ctx0" brushRef="#br0" timeOffset="294">14633 14145 12 0,'-12'4'32'0,"-11"-4"0"16,3 17-3-16,-3 4-12 15,-3 4-6-15,10 9-4 16,3-1-1-16,13 8-1 15,7-8-1-15,17-1 1 0,7-12-1 16,10-5 1-16,1-15 0 16,7-6 1-16,-7-12-1 15,-2-7 0-15,-12-11-1 16,-12-3 0-16,-16-4-1 16,-19 2-1-16,-9 4 0 15,-9 6-2-15,-5 7-2 16,-4 4-5-16,9 13-14 15,10 12-19-15,1 1 0 16,21 8-1-16,5 1 0 16</inkml:trace>
  <inkml:trace contextRef="#ctx0" brushRef="#br0" timeOffset="295">14999 14270 32 0,'-12'6'35'16,"12"-6"1"-16,12 10-8 15,2-10-9-15,15 0-6 16,5-3-5-16,7 3-5 16,2 0-5-16,1-4-23 0,-5-5-12 15,3 7 0-15,-14-9-1 16</inkml:trace>
  <inkml:trace contextRef="#ctx0" brushRef="#br0" timeOffset="296">15460 14273 14 0,'10'-15'30'16,"6"1"-3"-16,-4-6-4 15,0-4-3-15,1 4-3 16,-5-6-2-16,5 6-1 16,-9-2-3-16,3 8-3 15,-7 0-1-15,0 14-2 16,0 0-1-16,0 0-1 15,0 26-1-15,0 1-1 16,-4 4-1-16,4 4 2 16,-7 3 0-16,7 0-1 15,0-1-1-15,0-3-4 0,7-2-12 16,-1-7-24-16,-6-25-1 16,27 12-1-16,-10-17 1 15</inkml:trace>
  <inkml:trace contextRef="#ctx0" brushRef="#br0" timeOffset="297">15714 13805 32 0,'16'3'38'15,"8"20"2"-15,0 17-3 16,0 11-14-16,7 21-8 16,-13 3-4-16,0 12-2 15,-12-2-3-15,-6 2-3 16,-17-7-4-16,-3-15-5 16,-3-11-10-16,-10-11-25 15,0-12-1-15,3-9 0 0,-1-9-1 16</inkml:trace>
  <inkml:trace contextRef="#ctx0" brushRef="#br0" timeOffset="298">16221 14064 12 0,'20'8'34'0,"0"-8"0"16,15 0-7-16,11 4-7 16,5-4-3-16,9 0-3 15,-2 0-6-15,1 0-4 16,-5 0-6-16,-12-4-9 16,-8 4-7-16,-12 0-8 15,-13 0-6-15,-9 0-4 16,0 0-1-16</inkml:trace>
  <inkml:trace contextRef="#ctx0" brushRef="#br0" timeOffset="299">16378 14206 22 0,'0'0'35'0,"21"3"-1"15,0-3-6-15,11-5-9 16,8 5-7-16,0 0-6 15,1 3-20-15,-4-8-19 16,8 5-1-16,-7-5-2 16,3 5 0-16</inkml:trace>
  <inkml:trace contextRef="#ctx0" brushRef="#br0" timeOffset="300">17270 14126 10 0,'-43'-4'26'0,"18"12"1"16,9-8-12-16,16 0-4 16,27 0-4-16,20-5-1 15,29 5 0-15,22-5 2 16,30 5-1-16,20-3 0 0,20 3 0 15,11 0-1 1,3 0 0-16,-8 3-1 0,-12-3-4 16,-14 3-4-16,-25-6-6 15,-13 3-4-15,-23-8-7 16,-23-8-14-16,-10 5 0 16,-23-12-2-16</inkml:trace>
  <inkml:trace contextRef="#ctx0" brushRef="#br0" timeOffset="301">17894 13821 35 0,'15'-35'33'16,"-11"-10"-2"-16,-4-2-9 15,10 5-6-15,-10-2-4 16,5 12-2-16,-5 3-2 0,0 13-3 16,0 16-1-16,0 13-1 15,2 15-2-15,-2 17 1 16,6 13-5-16,-6 9-14 15,-8 5-21-15,1 11 1 16,-6-8-1-16,-1 3 0 16</inkml:trace>
  <inkml:trace contextRef="#ctx0" brushRef="#br0" timeOffset="302">17696 14423 31 0,'-7'-10'28'15,"7"10"-4"-15,-23-9-4 16,-1 5-5-16,-3 4-4 16,-5 0-4-16,-1 5-2 0,1 5-1 15,6 2-1-15,11 5-1 16,10 4-1-16,8 0 1 15,14 2-1-15,13 4 1 16,6 0 0-16,-1-1 1 16,2 1 0-16,-10-4 1 15,-12-1 1-15,-15-4-2 16,-11-4 1-16,-16-6 0 16,-7-5-2-16,-4-3-2 15,1-11-5-15,6 2-4 16,9-6-12-16,9-4-17 15,13 2 0-15,9-2-1 16,11 5 4-16</inkml:trace>
  <inkml:trace contextRef="#ctx0" brushRef="#br0" timeOffset="303">17875 14521 35 0,'-17'0'36'0,"17"0"0"16,13 9-12-16,4-9-6 16,16 5-4-16,4-5-4 15,14 0-3-15,-3 0 0 16,5 0-3-16,0 0-1 16,-7 0-1-16,-8 0-5 15,-17 0-20-15,-11-5-17 16,-10 5 1-16,4-9-1 15,-4 9 1-15</inkml:trace>
  <inkml:trace contextRef="#ctx0" brushRef="#br0" timeOffset="304">18704 14601 44 0,'16'-7'22'16,"-16"7"-1"-16,18-16-1 16,-8 8-4-16,-4-8-2 15,1 1-3-15,-7-7-2 16,4 5-1-16,-11-6-2 16,-2 7-2-16,-10-3-1 0,-5 7-1 15,-6 7-1-15,-2 7-1 16,-3 7 1-16,2 6-1 15,4 7 0-15,4 3 0 16,12 4 1-16,10 2 0 16,10-2-1-16,10-2 0 15,8-8 1-15,7-5-1 16,4-9 0-16,3-5 1 16,-2-9-1-16,-4-5 0 15,-7-8 0-15,-6-3 1 16,-6 1-1-16,-5-2 0 15,-9 0-1-15,0 6 1 16,-7 4-1-16,7 16 1 16,-14-11 0-16,14 11-1 0,-7 14 1 15,7 2 0-15,4 4 0 16,4 3 0-16,2 2 2 16,3-4-2-16,2 1 1 15,0-4 0-15,1-3 0 16,-2-3-5-16,7-3-29 15,0-1-5-15,-1-8-1 16,10 0 1-16</inkml:trace>
  <inkml:trace contextRef="#ctx0" brushRef="#br0" timeOffset="305">19600 14011 38 0,'19'13'37'16,"-10"-3"-2"-16,-3 6-11 16,-2 9-5-16,-11-4-5 15,-1 8-6-15,-8-4-12 16,0-5-31-16,-10-16-2 16,13 0-1-16,1-14 0 15</inkml:trace>
  <inkml:trace contextRef="#ctx0" brushRef="#br0" timeOffset="306">20456 13733 32 0,'0'0'26'0,"-13"-17"-4"16,1 7-5-16,-1 1-4 15,-4-1-3-15,-2 7-3 16,-3-2-1-16,0 10-2 16,-2 0-1-16,-1 7-1 0,2 6-1 15,1 4 1-15,1 1 0 16,12 6 0-16,3 0 1 15,6 1-1-15,12-3 1 16,5-3 0-16,4-6 0 16,9-4 0-16,1-6-1 15,1-8 0-15,-1-5-1 16,0-7 1-16,-7-5-1 16,-3-7 0-16,-8 0-1 15,-6-3 0-15,-7 1 0 16,-7 0 1-16,-5 3-2 15,-4 4 2-15,0 4-2 0,-1 4 1 16,2 3 0 0,-1 3 0-16,6 1-1 0,10 4 1 15,-12 0-1-15,12 0 1 16,0 0 0-16,0 0 0 16,0 0 0-16,18 4 0 15,-4-4 0-15,6 0 0 16,6 0 0-16,4-4 1 15,6 4-1-15,6 0 0 16,0 0 0-16,-2-4 0 16,-5 4 0-16,-5 0 1 15,-4-3-1-15,-9 3-2 16,-3 0-4-16,-14 0-11 16,-4-15-20-16,4 15 0 15,0 0 1-15,-6-8-2 0</inkml:trace>
  <inkml:trace contextRef="#ctx0" brushRef="#br0" timeOffset="307">20901 13641 27 0,'0'0'30'16,"0"0"-2"-16,0 14-8 0,14-7-5 15,1-1-4-15,9 4-3 16,2-1-1-16,8 4-1 15,0-5-2-15,1 0-1 16,-2-1-2-16,-6 0 0 16,-2-3 0-16,-8 0 0 15,-3 0-1-15,-14-4 1 16,13 0-1-16,-13 0 1 16,0 0-1-16,0 0 1 15,-13 10-1-15,4-3 1 16,-6 1 0-16,-3 4 0 15,-5 2 1-15,-4 5-1 16,-2 2 2-16,-2 0-2 0,-3 0 1 16,4-2 0-1,5-1-1-15,4-4-1 0,7-6-2 16,14-8-7-16,0 0-16 16,0 0-12-16,17-3-1 15,4 1 0-15</inkml:trace>
  <inkml:trace contextRef="#ctx0" brushRef="#br0" timeOffset="308">21668 13851 28 0,'0'-10'28'0,"0"10"-3"16,7-18-5-16,-7 6-3 16,0 2-5-16,-4-5-2 15,-1 2-3-15,-6-1-1 16,-1 2-1-16,-3-1-1 16,0 5-2-16,-5 0 0 15,1 3-1-15,-2 2-1 16,0 3 1-16,1 6-1 15,3 3 0-15,0 5-1 0,6 6 1 16,1 1 1-16,6 4-1 16,4 1 1-16,6 1-1 15,5-2 2-15,3-4-2 16,4-3 1-16,5-9 1 16,4-1-1-16,1-8 0 15,-2-6-1-15,1-5 1 16,-1-6 0-16,-3-3-1 15,-1-2 0-15,-8 1 0 16,-2-1 0-16,-7 1 0 16,-5 4-1-16,0 5 1 15,0 12 0-15,-6-9 0 16,6 9 0-16,-11 11 0 16,7 1 0-16,4 4 0 0,0 2 1 15,4 1-1-15,1 3 1 16,2-1 0-16,3-1-1 15,1 1 1-15,2-3 0 16,2 1-1-16,1-5 1 16,-2-2-1-16,2-3 0 15,-4-3-2-15,4-1-6 16,-16-5-21-16,9-4-8 16,-9 4-1-16,6-11 0 15</inkml:trace>
  <inkml:trace contextRef="#ctx0" brushRef="#br0" timeOffset="309">11452 15870 62 0,'-4'-13'24'15,"1"3"-5"-15,-7 0-3 0,-3 0-2 16,-2 7-4-16,-5-2-2 15,-3 5-2-15,-1 5-1 16,2 4-3-16,1-1 0 16,7 7-2-16,4 0 1 15,10 1 0-15,5 3-1 16,12 2 1-16,5 0-1 16,6 4 1-16,0 0 0 15,-3 4 1-15,-6 0-1 16,-7 3 0-16,-12-4 1 15,-7-4 0-15,-14-3 0 16,-4-5 0-16,-8-9 0 0,1-7-3 16,4-7-3-1,4-13-7-15,13-1-17 0,11 3-10 16,4-13 0-16,15 3-1 16</inkml:trace>
  <inkml:trace contextRef="#ctx0" brushRef="#br0" timeOffset="310">11687 15948 40 0,'14'9'34'16,"-1"-9"-1"-16,6-3-15 16,10 3-4-16,4 0-7 15,4 0-4-15,0 3-6 16,-2-3-6-16,-1 0-13 15,2 0-11-15,-16 0-1 16,2 0 1-16</inkml:trace>
  <inkml:trace contextRef="#ctx0" brushRef="#br0" timeOffset="311">11769 16073 22 0,'-3'12'36'0,"3"-12"-1"15,29 7-1-15,2-7-15 16,-3 0-9-16,7 0-4 16,-1 5-12-16,-2 4-28 15,-8-13-1-15,2 6-1 16,-10-2-1-16</inkml:trace>
  <inkml:trace contextRef="#ctx0" brushRef="#br0" timeOffset="312">12492 15954 20 0,'0'-9'32'0,"-8"-9"1"16,-4 4-10-16,-6 7-8 16,-5 1-4-16,0 6-4 15,-5 11-1-15,4 5-3 16,1 5-1-16,4 9-1 15,5 3-1-15,7 4 1 0,7 2 0 16,12-3 1 0,4-4 0-16,3-8 0 15,7-10 0-15,1-9 1 0,-4-8-1 16,-1-10 0-16,-8-8 0 16,-4-9-1-16,-10-2 0 15,0-4 0-15,-11 0-1 16,-3 6 0-16,1-4 1 15,0 11-2-15,6 1 1 16,7 5 0-16,0 6 0 16,12 5 0-16,7 1-1 15,8 2 1-15,3 3 0 16,5 0 1-16,0 0-1 16,-2 0-5-16,3 4-14 15,-2-4-17-15,-17 0-1 0,3 0 0 16,-20 0-1-1</inkml:trace>
  <inkml:trace contextRef="#ctx0" brushRef="#br0" timeOffset="313">12894 15833 15 0,'0'0'35'15,"0"0"-1"-15,16 6-3 16,-12 7-10-16,-1 3-7 16,8 10-5-16,-6 5-2 15,6 7 0-15,-4 0-3 16,2 5-1-16,0-6-1 16,0 1 1-16,-4-5-4 15,-1-8-4-15,2-7-9 16,-6-7-20-16,0-11-4 0,0 0 0 15,-7-19 0 1</inkml:trace>
  <inkml:trace contextRef="#ctx0" brushRef="#br0" timeOffset="314">12773 16018 21 0,'0'0'37'0,"13"-15"0"15,9 12 1-15,10-2-17 16,4-4-8-16,11 9-5 16,-6-3-3-16,5 3-3 15,-3 3-8-15,-10-3-14 16,-9-3-18-16,-2 3 0 16,-10 0-1-16,-1 0 0 15</inkml:trace>
  <inkml:trace contextRef="#ctx0" brushRef="#br0" timeOffset="315">13326 15833 22 0,'11'0'34'0,"-11"0"1"16,0 0 0-16,0 0-19 16,0 0-7-16,0 0-8 15,9 5-8-15,-9-5-12 16,0 0-14-16,-5 17-2 15,5-17 0-15</inkml:trace>
  <inkml:trace contextRef="#ctx0" brushRef="#br0" timeOffset="316">13339 16082 28 0,'8'38'34'0,"-11"0"0"15,9-1-8-15,-6 5-8 0,0-7-6 16,0 12-3-16,-6-7-3 16,-4-2-1-16,-8-9-2 15,-1-3-1-15,-4-9-1 16,-3-6 1-16,-1-2-3 16,-2-21-6-16,5-3-16 15,5-4-15-15,-3-12 0 16,9 1 0-16</inkml:trace>
  <inkml:trace contextRef="#ctx0" brushRef="#br0" timeOffset="317">13750 15928 22 0,'-28'-9'29'0,"13"3"-5"15,-10-9-7-15,0-4-3 16,7-4-2-16,3-6-3 16,15 2-1-16,4 0-2 15,15 2 0-15,6 6-2 16,10 8-1-16,3 5 1 0,1 16-1 15,-5 9 1-15,-8 5-2 16,-15 8 1-16,-11 7-1 16,-16 2 0-16,-13 1-1 15,-10-2 1-15,-3-6-1 16,0-3 0-16,6-8-1 16,6-8 0-16,11-9-1 15,19-6 0-15,0-10 0 16,15 0 0-16,9 0 0 15,4-1 0-15,6 1 1 16,3 5-1-16,-2 5 2 16,-4 6 0-16,-4 5-1 0,-5-2 0 15,-4 4 1 1,-5-1-1-16,-6 3 1 0,0-5 0 16,-3 3-1-16,-4-13 1 15,0 0 0-15,0 0-1 16,13-7 1-16,-6-5 0 15,5-2-1-15,0-1 0 16,4-6-1-16,2 8 1 16,0 2-1-16,-1 3 2 15,0 5-2-15,-3 3 1 16,-2 10 0-16,-5 3 0 16,-2 3 1-16,2 1 0 15,-1 5-1-15,-1-5-1 16,5-2 0-16,5 0-3 15,4-15-9-15,3 0-19 0,5 0-5 16,-5-11-2 0,4 4 2-16</inkml:trace>
  <inkml:trace contextRef="#ctx0" brushRef="#br0" timeOffset="318">14324 16070 10 0,'12'15'30'0,"-12"-15"-2"15,14 5-5-15,-14-5-3 0,13-7-4 16,-13 7-2 0,11-17-2-16,-2 2-1 0,-9-7-3 15,0 1-3-15,0-6 0 16,-5-3-3-16,-1-4 0 15,1-3 0-15,1-3-1 16,2 2 0-16,2-3-1 16,0 2 1-16,8 1-1 15,2 6 0-15,1 3 0 16,6 7-4-16,2 7-3 16,-3-1-7-16,7 12-10 15,-4 4-15-15,-4 0 1 16,0 11-1-16</inkml:trace>
  <inkml:trace contextRef="#ctx0" brushRef="#br0" timeOffset="319">14224 15845 33 0,'-11'3'33'16,"22"-1"2"-16,1-2-9 15,10 0-12-15,9 0-5 16,0 0-4-16,6 0-2 16,0 0 0-16,-3 0-1 0,-4 0-1 15,-5 0 1 1,-9 0 1-16,-4 5-1 0,-12-5 1 15,16 0-2-15,-16 0 1 16,0 0 0-16,0 0 0 16,9 0-1-16,-9 0 0 15,0 0-1-15,0 0-1 16,0 0 2-16,0 0-1 16,0 0-1-16,0 0 0 15,0 0 0-15,0 0 0 16,0 0 0-16,0 0-1 15,0 0-3-15,0 0-2 16,0 0-5-16,0 0-15 16,0 0-10-16,0-14 1 0,0 14-1 15</inkml:trace>
  <inkml:trace contextRef="#ctx0" brushRef="#br0" timeOffset="320">4626 17556 18 0,'7'32'33'16,"-4"-13"-1"-16,15 0-9 16,3 0-9-16,6-4-3 15,11 4-2-15,2-7-2 16,3-12-1-16,-3-14-3 16,-1 0 1-16,-9 3 0 15,-7-5-1-15,-11-7 0 0,-12 1-2 16,-11-8 0-1,-11 10 1-15,-7 11 0 16,-5 1-2-16,-4-1 2 0,-2 9-2 16,3 0-1-16,3 6 4 15,6 22-1-15,9 8-3 16,19-36 3-16,-19 73-1 16,19-32 0-16,15 2 2 15,8 13-2-15,8-1-1 16,-31-55-1-16,85 52-4 15,-32-33-21-15,2-5-8 16,-9-14-6-16,2-13-1 16</inkml:trace>
  <inkml:trace contextRef="#ctx0" brushRef="#br0" timeOffset="321">5299 17277 28 0,'0'-19'32'16,"9"5"-6"-16,-9 2-3 15,0-8-6-15,-6 6-2 16,-5-1-4-16,0-2-3 16,-7 9-3-16,2 8-1 15,-5-6-2-15,0 10-1 16,-2 1 0-16,5 1-1 16,2 4 0-16,4 12 0 0,2-9 2 15,7 5-2 1,3-4 0-16,10 3 0 0,2-1 2 15,4 1-2-15,5-9 2 16,1-8-1-16,0-4-1 16,0-8 1-16,-1 4 0 15,-2-5-1-15,-6-4-2 16,-1 0 3-16,-6 7-4 16,-6 10 3-16,0 0 1 15,0 0-3-15,0 0 2 16,-10 13-1-16,10 9 3 15,4-1-5-15,6 4-7 16,7 4-27-16,-1-17-1 16,12-6 3-16,-3 4-2 0</inkml:trace>
  <inkml:trace contextRef="#ctx0" brushRef="#br0" timeOffset="322">5570 16852 51 0,'9'3'36'15,"-9"-3"0"-15,5 11-16 16,-2 20-8-16,-6-9-4 16,3 17-1-16,-7-2-2 15,2 5 0-15,-1-2-2 16,2 9-2-16,4-9 2 15,0-7-3-15,7 0 3 16,3-11-2-16,5 0 1 16,0-4-6-16,4-4-3 15,-3-20-15-15,-1 6-16 16,6-8 0-16,-8-11-2 16,2 0 0-16</inkml:trace>
  <inkml:trace contextRef="#ctx0" brushRef="#br0" timeOffset="323">5494 17058 13 0,'0'9'34'16,"20"1"2"-16,4-6-8 16,11 3-10-16,10-4-7 15,2-3-17-15,15 0-24 16,-18 0-2-16,11 5-3 15,-11-13 0-15</inkml:trace>
  <inkml:trace contextRef="#ctx0" brushRef="#br0" timeOffset="324">5976 17551 19 0,'20'0'31'0,"-20"0"0"16,17 0-6-16,-17 0-10 16,0 10-4-16,0 2-3 0,-8 13-2 15,4 0-1 1,4-25-1-16,-13 54-1 16,13-54-1-16,-6 57 2 0,6-57-4 15,14 78 2-15,-14-78-1 16,39 43 1-16,-39-43 1 15,58 10-1-15,-58-10-1 16,64-7 1-16,-31-22 1 16,-3-2-4-16,-5-3 1 15,-4-11 1-15,-9 12-2 16,-5-1 1-16,-7-2 0 16,0 10 0-16,-8 13 2 15,1 1 0-15,-6 27 1 16,4 6-2-16,0-1 0 0,9-20 1 15,-7 60 0 1,7-60 0-16,10 75-2 16,-1-30-7-16,-9-45-21 0,40 47-8 15,-40-47-2-15,53 42 3 16</inkml:trace>
  <inkml:trace contextRef="#ctx0" brushRef="#br0" timeOffset="325">6766 17374 62 0,'-25'3'33'16,"-2"6"-8"-16,-2 11-8 0,-5-8-3 15,6 14-5-15,0 0-3 16,10 7-1-16,1 10-1 15,12 10 0-15,5-53-2 16,12 78 0-16,7-33-2 16,-19-45-1-16,55 86-9 15,-55-86-14-15,69 41-12 0,-28-48-2 16,-41 7 2-16</inkml:trace>
  <inkml:trace contextRef="#ctx0" brushRef="#br0" timeOffset="326">6984 17411 26 0,'0'0'34'0,"0"0"1"16,0 0-6-16,0 0-8 0,0 18-7 15,0 5-5-15,-7-2-3 16,3 13-1-16,-2-9-2 16,6 13 2-16,-6 1-2 15,6-39 0-15,3 73-2 16,-3-73-1-16,13 55 0 16,-13-55-1-16,0 0-4 15,43 46-11-15,-24-50-16 16,2-13-5-16,-8-4-1 15,4 2-1-15</inkml:trace>
  <inkml:trace contextRef="#ctx0" brushRef="#br0" timeOffset="327">6745 17527 14 0,'9'-7'34'15,"12"11"1"-15,6-9 0 16,6 8-19-16,7-3-4 16,6 0-2-16,6-7-2 15,-5 3-3-15,3 4-2 16,-9-9-1-16,-4 6-1 15,-4-13 0-15,-5 5 1 16,-9 8-1-16,0 3-1 0,0 4 3 16,0-4-2-16,-3 6-1 15,0 1 3-15,2 14-1 16,-4 4-1-16,-4 12 2 16,-5-7-2-16,-8 0-1 15,3-30 3-15,-28 73-1 16,6-31-2-16,22-42-8 15,-49 63-20-15,49-63-8 16,-41 30 0-16,41-30-2 16</inkml:trace>
  <inkml:trace contextRef="#ctx0" brushRef="#br0" timeOffset="328">7820 17716 23 0,'0'0'36'16,"0"0"1"-16,25 59-2 15,-25-59-11-15,-19 69-8 16,19-69-9-16,-37 53-17 16,37-53-25-16,-38 48-2 15,38-48 3-15,0 0-3 16</inkml:trace>
  <inkml:trace contextRef="#ctx0" brushRef="#br0" timeOffset="329">8556 17591 45 0,'-4'-18'32'0,"-1"1"-8"15,-4-3-3-15,-7 11-4 16,0 2-5-16,-7-1-3 16,-1 8-4-16,-4-7-2 15,0 7 2-15,1 10-3 16,4 12-1-16,5-13-1 16,7 14 0-16,6-2 0 15,8-4 2-15,7 12-1 16,6 0 0-16,5-17-1 15,5-5-1-15,0-1 2 16,1-15 0-16,-2-5-2 0,-1 5 1 16,-3-8 0-16,-5-5-1 15,-5-3 2-15,-5 4 0 16,-6 9 1-16,0 12-1 16,0 0 2-16,0 0-2 15,-10-11 0-15,10 11 3 16,0 24-2-16,6-5 0 15,3 4-3-15,-9-23-6 16,29 51-16-16,-29-51-12 16,39 36-3-16,-18-21-2 15,-4-21 1-15</inkml:trace>
  <inkml:trace contextRef="#ctx0" brushRef="#br0" timeOffset="330">9298 17390 51 0,'-19'0'36'0,"-14"0"0"16,0 0-16-16,-3 10-5 15,-3 5-5-15,10 10-4 16,3-4-1-16,10 4-2 16,12 4-1-16,10-3 1 15,9 12-1-15,13-1-1 16,-28-37 0-16,78 58-2 16,-35-41-6-16,-6 1-8 15,-3-7-12-15,-3 0-12 16,-17-29 0-16,-4-3 1 15</inkml:trace>
  <inkml:trace contextRef="#ctx0" brushRef="#br0" timeOffset="331">9067 17517 21 0,'0'0'32'15,"0"12"0"-15,15-12-11 16,6 3-4-16,6-6-5 15,11 3-1-15,1 0-3 16,5 0-7-16,5 5-13 16,0-5-21-16,-14-13-2 15,3 10 1-15,-18 3 0 0</inkml:trace>
  <inkml:trace contextRef="#ctx0" brushRef="#br0" timeOffset="332">9883 17189 15 0,'0'0'34'0,"0"0"2"16,0 0-2-16,-17 11-11 15,14 23-8-15,-2 0-4 16,5 6-5-16,0 11 2 15,8 5-5-15,-1-5-1 16,2 3-3-16,3-12-5 16,-4-10-9-16,1-6-18 15,0-8-4-15,-9-18-2 16,0 0 2-16</inkml:trace>
  <inkml:trace contextRef="#ctx0" brushRef="#br0" timeOffset="333">10009 17173 41 0,'0'0'36'15,"-3"25"2"-15,-8-2-14 16,4 9-6-16,7 5-6 15,-5 11-2-15,5 5-3 16,0 0-3-16,8 8-2 16,-2-20-2-16,1-2-1 15,3 2-4-15,-6-5-8 0,1-26-15 16,-5-10-9-16,0 0-2 16,0-14 2-16</inkml:trace>
  <inkml:trace contextRef="#ctx0" brushRef="#br0" timeOffset="334">9869 17129 19 0,'23'-31'35'15,"5"5"1"-15,14 3-5 16,9 21-11-16,1 2-6 15,7 12-5-15,-4 10-2 0,-7 8-3 16,-13 5-1-16,-10 10-1 16,-17 4 1-16,-14-12-2 15,-17 7 1-15,-13-10-2 16,-8 0-1-16,-7-1-3 16,3-11 1-16,-1-10-1 15,8-5 0-15,5-7 0 16,13 0 0-16,7 0 1 15,16-9 1-15,10 2 3 16,10 7 1-16,11 0 0 16,5 4 2-16,6 9-2 15,1-5 1-15,2 3 3 0,-8 11-1 16,-3-3-1 0,-8-2-1-16,-5 0 0 0,-5-10-2 15,-4-3 3-15,-7 5-2 16,-1 1 0-16,-4-10 0 15,0 0-1-15,0 0 0 16,0 0 1-16,0 0-1 16,0 11-2-16,0-11-1 15,0 0-1-15,0-14-4 16,0 14-4-16,0 0-10 16,0 0-20-16,-7-20 1 15,7 7 2-15,-4 3 0 16</inkml:trace>
  <inkml:trace contextRef="#ctx0" brushRef="#br0" timeOffset="335">11024 17435 36 0,'34'0'20'16,"21"2"0"-16,15 1 0 0,18 1-4 16,15-4-3-16,9 0-4 15,13 4-1-15,3 5-2 16,4-2-2-16,-4 1-1 16,-6 1-3-16,-9-4 0 15,-10-5 1-15,-13 9 0 16,-17-1-4-16,-16-8 1 15,-19 0-1-15,-16-8-1 16,-16-4 1-16,-6 12 0 16,-30-6-1-16,3-5 2 15,-4-3 1-15,-1 0 1 16,2 5 0-16,5 5 1 16,8-5-1-16,6-4 0 0,11 13 1 15,3-9-1-15,11 9 2 16,7 5 0-16,6 4 1 15,-1-9 0-15,-1 19 0 16,-3-2 1-16,-5-7 2 16,-9 8-2-16,-8 5-2 15,-8-13-3-15,-10 0-5 16,-3 4-13-16,1-3-16 16,-20-11 0-16,4 0-2 15,-14-10 8-15</inkml:trace>
  <inkml:trace contextRef="#ctx0" brushRef="#br0" timeOffset="336">11128 17283 11 0,'0'0'28'16,"-9"12"-2"-16,-10-1-12 15,-5 4-2-15,0 0-4 16,-3-2-2-16,3 0 1 16,3 4 1-16,10 0 0 15,6-2 0-15,15-3-1 16,7-2 1-16,9 6-2 15,6-7-1-15,3 2-7 16,3 1-20-16,2-5-12 16,-9-12-3-16,1 1 2 15</inkml:trace>
  <inkml:trace contextRef="#ctx0" brushRef="#br0" timeOffset="337">11540 16816 30 0,'0'-23'34'15,"9"7"-7"-15,-9 5-6 16,0 11-5-16,0 0-5 16,-6 10-2-16,1 9-4 15,-2 4-3-15,0 8 0 16,-2 10 0-16,0 6 0 15,0-1 0-15,0-4-1 16,1-2 0-16,4-7 1 16,1 1 0-16,-1-10-1 15,4-10 0-15,0-3-1 16,0-11 2-16,20 5-2 16,-6-10 1-16,5 5 0 15,4-7-2-15,8 4 1 0,2-1 0 16,1 4 0-16,-2 0 0 15,-4 6 0-15,-3 0 0 16,-5-6 0-16,-3 7 0 16,-8-3 1-16,-9-4 0 15,0 0 0-15,9 5-2 16,-9-5 0-16,0 0-3 16,0 0-13-16,0 0-20 15,0 0-1-15,-10-5 1 16,10 5-1-16</inkml:trace>
  <inkml:trace contextRef="#ctx0" brushRef="#br0" timeOffset="338">13800 17440 39 0,'149'7'20'0,"29"-7"1"15,22 0 0-15,23-7-2 16,15 7-3-16,-2-5-3 15,3 10-4-15,-13-5-2 0,-10 0-2 16,-21 4-4-16,-19-4-2 16,-22 8-8-16,-29-2-18 15,-25-6-10-15,-19-9 1 16,-31 4-2-16</inkml:trace>
  <inkml:trace contextRef="#ctx0" brushRef="#br0" timeOffset="339">15041 17140 24 0,'-4'-20'30'16,"8"-3"-11"0,1-8-2-16,0-6-3 15,5-4-1-15,-6-2-2 0,4 8-2 16,-8-2 1-16,8 6-3 16,-8 0-2-16,3 8 0 15,-3 23-1-15,0 0-2 16,-3 26 0-16,3 7-1 15,0 13-1-15,0 2-1 16,0 20-6-16,-4 2-31 16,-3-12 2-16,7-4-1 15,-15-9 0-15</inkml:trace>
  <inkml:trace contextRef="#ctx0" brushRef="#br0" timeOffset="340">14445 17653 14 0,'0'0'28'16,"-22"-8"-4"-16,2 4-4 15,-4 4-5-15,-5-12-5 16,0 6-1-16,0-1-5 16,2 14 0-16,2 8-1 15,7-1-2-15,5-5 1 16,13-9 1-16,0 0 1 15,5 47 1-15,-5-47 1 16,41 67 0-16,-41-67 0 16,56 46-2-16,-56-46 0 15,50 59 3-15,-37-17-5 0,-8 1 1 16,-5-43 0 0,0 0-2-16,-56 65 0 15,56-65-1-15,-65 19-1 0,65-19-10 16,-55-22-8-16,55 22-19 15,-22-58 1-15,22 58-1 16,16-74 1-16</inkml:trace>
  <inkml:trace contextRef="#ctx0" brushRef="#br0" timeOffset="341">14751 17776 28 0,'0'0'34'0,"0"0"1"15,0 0-8-15,0 0-8 16,0 0-3-16,62 24-7 16,-18-14-1-16,-2-13-2 15,3-1-5-15,-3 8-2 16,-42-4-7-16,59 4-29 0,-59-4-1 15,0 0 1-15,41-17-1 16</inkml:trace>
  <inkml:trace contextRef="#ctx0" brushRef="#br0" timeOffset="342">15656 17953 14 0,'52'12'30'15,"-52"-12"-3"-15,0 0-5 16,19-49-7-16,-19 49-4 15,7-42-1-15,-7 42-2 0,-4-43-2 16,-6 4-2-16,-4 4-1 16,-6 15-1-16,-4-5 1 15,-4 16-1-15,28 9-2 16,-69-5 0-16,69 5 0 16,-65 26 2-16,65-26-1 15,-45 62 0-15,34-18-2 16,11-44 1-16,7 51 2 15,-7-51-3-15,38 61 1 16,-38-61 1-16,62 20 0 16,-62-20 1-16,70-31 0 15,-70 31 1-15,61-37-2 0,-61 37 1 16,42-54 1 0,-31 29-3-16,-5-4 1 15,-6 29-2-15,0 0 2 0,0 0 0 16,0 0-2-16,0 0 5 15,3 56-3-15,1-14 1 16,8 0-4-16,-12-42-6 16,33 59-25-16,-33-59-5 15,48 32 4-15,-48-32-7 16</inkml:trace>
  <inkml:trace contextRef="#ctx0" brushRef="#br0" timeOffset="343">17007 17422 17 0,'11'9'37'15,"5"7"2"-15,-13-3 1 0,-3 0-16 16,0 5-7-16,-12 6-7 16,0-5-10-16,2 1-17 15,0-16-19-15,-10-1-3 16,20-3 0-16,-18-9 1 16</inkml:trace>
  <inkml:trace contextRef="#ctx0" brushRef="#br0" timeOffset="344">17623 16755 28 0,'-3'17'31'0,"-4"13"-10"15,7 13-4-15,-5 2-1 16,5 10-3-16,0-8-4 15,5 9 0-15,-1-7-1 16,2 3-4-16,-1-8 2 16,-3-10-6-16,4-8-2 15,-6-12-4-15,0 6-5 16,0-5-18-16,-9-20-8 0,9 5 2 16,-12-17-2-1</inkml:trace>
  <inkml:trace contextRef="#ctx0" brushRef="#br0" timeOffset="345">17548 16843 13 0,'17'-20'32'0,"8"8"1"15,3-1-14-15,5 6-3 16,5 12-4-16,0-2-4 16,0 15-2-16,-6 1-2 15,-6 4-1-15,-6 4-2 16,-11 5 1-16,-9 1 0 15,-11-1-1-15,-9-3 0 16,-7-2 0-16,-6-4 0 16,-1-6 0-16,-1-2 0 15,3-1-1-15,3-14 0 16,7 0 0-16,4-4-1 16,10-2 2-16,8 6-2 0,0 0-1 15,13-13 1 1,8 5 1-16,2 12 0 15,3 6 1-15,4-1 1 0,1 10-1 16,-1-9 2-16,-2 9 0 16,-6 11 2-16,-2-6-3 15,-3-2-2-15,-6-7-13 16,-3-3-22-16,10-5-2 16,-6-7-1-16,10 0-1 15</inkml:trace>
  <inkml:trace contextRef="#ctx0" brushRef="#br0" timeOffset="346">18076 17148 5 0,'0'0'32'0,"9"11"-2"16,2-8-9-16,3-3-4 16,4 0-3-16,2 7-3 15,3-7-3-15,-3-5-2 16,1 5-3-16,-5-15-1 15,-2 2 0-15,-7 0-1 0,-2 1 1 16,-5-3-1 0,-10 5-1-16,-4-4 0 0,-1 0 1 15,-6 8-1-15,-5 6 0 16,2-5 0-16,-3 5-1 16,2 8 1-16,3 4 1 15,6 2 0-15,3 9 0 16,6 2 4-16,7 5-3 15,8 0 3-15,7-4-1 16,5 3 1-16,6-3-3 16,1-8 0-16,1-5-14 15,5-13-26-15,0-3 1 16,-8-9-2-16,2 5-1 16</inkml:trace>
  <inkml:trace contextRef="#ctx0" brushRef="#br0" timeOffset="347">18708 16842 33 0,'-12'0'25'0,"-7"-5"-6"16,-2 5-4-16,-1 6-5 15,-2-6-3-15,3 0-1 16,3 4-2-16,6 3-2 16,12-7 0-16,-6 25-1 0,13-16 0 15,8 2 0 1,4 0 0-16,6 6 1 0,0-3-1 15,1 1 0-15,-4-4 1 16,-4-1 1 0,-7-1 0-16,-5 4 1 0,-13 4 0 15,-3-3 0-15,-8-1-1 16,3 4 1-16,-4-1-2 16,5-6 0-16,0 7-1 15,6-3 0-15,8-14 0 16,0 12-1-16,0-12 0 15,11 0 1-15,-11 0-1 16,7 20 0-16,-7-20-1 16,-13 12 1-16,-4 1 0 15,-4 2 1-15,-3 11 1 0,0 3-3 16,5-12 2 0,6-1 0-16,7 8 1 0,12-6-1 15,10 3 0-15,6-10-9 16,10-7-24-16,4-8-3 15,-7 4-1-15,7 0-2 16</inkml:trace>
  <inkml:trace contextRef="#ctx0" brushRef="#br0" timeOffset="348">19101 17043 26 0,'0'-17'26'0,"0"17"-3"16,-16-10-4-16,4 2-5 0,0 2-2 15,-3 0-4 1,2 2-1-16,-3 10-3 0,2 1-2 15,2-1-1-15,3-1 0 16,4 8-1-16,5 2 1 16,3 0-1-16,4 7 1 15,5-9-1-15,5 4 1 16,0 9 2-16,-1-5 0 16,-4-1 1-16,-5 4-1 15,-7-8 3-15,-7-2-3 16,-9-2 2-16,-4 0-1 15,-9-12 0-15,1 3-3 16,1-11-2-16,4-3-2 16,6 11-7-16,3-11-22 0,6-6-8 15,18 0 1-15,-1 1-2 16</inkml:trace>
  <inkml:trace contextRef="#ctx0" brushRef="#br0" timeOffset="349">19282 16849 21 0,'18'-6'31'0,"-8"-7"-6"16,5 13-4-16,-2 10-5 15,-5-1-5-15,-1 11-3 16,-7-2-2-16,0 12 0 15,-9-2-1-15,3 3-1 16,-4 0 0-16,4-1-1 16,0-7 0-16,6-4-1 15,7-4 0-15,2-3-1 16,3-10 2-16,2-2-2 0,-2-10 0 16,-1 0 1-16,-2 1-2 15,-9 9 2-15,0 0-2 16,0 0 1-16,0 0-2 15,8 12 2-15,-8 12 1 16,0 1-2-16,5 12 3 16,1 1-4-16,1-6 2 15,-2-1 0-15,-5 10 1 16,0-2-2-16,-9-13 1 16,-5-1-2-16,-4-14-1 15,-4-11-5-15,1 8-14 16,5-11-18-16,-2-19-2 15,14-2 3-15,4-2 0 16</inkml:trace>
  <inkml:trace contextRef="#ctx0" brushRef="#br0" timeOffset="350">19713 16935 48 0,'7'19'35'15,"3"-12"-6"-15,8 0-14 16,11 5-3-16,1 4-3 16,12 4-2-16,1-7-3 15,3-5-2-15,-2-4-1 16,-2 2 2-16,-10 2-1 15,-5-3-2-15,-8 1 0 16,-7 0 0-16,-12-6 1 16,0 0-1-16,-5 19 0 15,-8-7 1-15,-5-2 0 0,-6 9 0 16,-5-10 2-16,-5 5-1 16,-3-2 0-16,2 14 0 15,-2-7 2-15,6-4-4 16,5-2 1-16,8-9-3 15,13 6-9-15,5 1-27 16,11-11-1-16,12-12 0 16,-1-2-2-16</inkml:trace>
  <inkml:trace contextRef="#ctx0" brushRef="#br0" timeOffset="351">20634 17137 13 0,'0'0'26'0,"3"-17"-2"15,-3 5-5-15,-3-2-1 16,-4-3-5-16,0-3-2 15,-7-3-2-15,0 12-3 16,-10-4 0-16,2 4-1 16,-4 1-2-16,-3 6-1 15,1 4-1-15,2 5 0 16,-2 14 0-16,6 1 1 16,4 1-1-16,8 7-1 15,5-3 1-15,5 3 0 16,8-1 2-16,8-4-2 15,6-14 1-15,3-2-3 16,6-7 0-16,1-6 0 0,-1 0-1 16,0-11 1-16,1-1-4 15,-7-5 3-15,-2 9-2 16,-9-3 3-16,1 5-1 16,-15 12 1-16,0 0 0 15,0 0 0-15,0 0 1 16,0 12 2-16,-5 2-1 15,5-2 2-15,-3 8 0 16,6-4 0-16,3 2 1 16,3 8-2-16,0-6 2 15,5 1-4-15,0-9 2 16,-2-2-5-16,1 0-2 16,-4 0-12-16,-9-10-21 15,18-10 2-15,-18 10-2 0,13-14 6 16</inkml:trace>
  <inkml:trace contextRef="#ctx0" brushRef="#br1" timeOffset="352">17503 16471 25 0,'0'0'23'0,"17"-20"-3"16,-3 2-4-16,7-3-3 15,3-1-1-15,6 4-3 16,0-5-1-16,6 5-2 0,-1-3 0 16,0 6-2-16,1 9 0 15,-2 12 1-15,-1 7-1 16,3 11-1-16,1 2-1 15,9 6 0-15,4 4 0 16,6-5 0-16,5-4 0 16,4-9 0-16,-3-12-1 15,-5-12-1-15,-8-5 0 16,-13-10-8-16,-11-4-15 16,-10 8-14-16,-20-10 0 15,1 6-2-15</inkml:trace>
  <inkml:trace contextRef="#ctx0" brushRef="#br1" timeOffset="353">18368 16383 21 0,'7'27'29'15,"-3"-12"-8"-15,5 4-4 16,6-1-2-16,2-4-5 16,11-3-1-16,5-5-2 15,10-6-1-15,5-14-1 0,7-5-1 16,6-8-1-16,5-5-1 16,0 1 0-16,-1 7 0 15,-3 3-1-15,-1 12 0 16,-4 5-1-16,-2 12 1 15,-4 13 0-15,-5 7 0 16,0 3-1-16,-2 0 0 16,-1-1 0-16,2-2 1 15,-3 1-1-15,-8-7-14 16,-6-16-23-16,-2 10 1 16,-15-12 0-16,-11-4 1 15</inkml:trace>
  <inkml:trace contextRef="#ctx0" brushRef="#br1" timeOffset="354">18410 15819 48 0,'5'-23'26'16,"-10"14"-4"-16,-10 1-4 15,-5 4-5-15,-1 4-4 16,-6 0-2-16,2 12-3 0,-3 5-1 16,6 6-1-16,4 6 0 15,9 3-1 1,9 3 0-16,8-4 1 0,8 1-1 16,11-6 0-16,4-8 0 15,2-8 1-15,-3-14 0 16,0-7-1-16,-7-9 0 15,-8-5 0-15,-9-6 0 16,-6 0 0-16,-10-2-1 16,-2 3 1-16,-2 6-2 15,1 4 2-15,3 3-2 16,2 6 2-16,8 11-2 16,5-14 1-16,7 14 0 15,7-3 0-15,7 0 0 16,7-2 0-16,2 3 0 0,4-3 1 15,-3 5-1-15,-3-4 1 16,-3 4-1-16,-5 0 1 16,-5 0 1-16,-5 4-1 15,-6 1 1-15,-9-5-1 16,14 2 1-16,-14-2-1 16,12 0 1-16,-12 0-1 15,0 0 0-15,11-3-1 16,-11 3-2-16,0 0-6 15,0 0-21-15,0 0-10 16,0 0 0-16,-13 6 0 16</inkml:trace>
  <inkml:trace contextRef="#ctx0" brushRef="#br0" timeOffset="355">20254 16590 32 0,'0'0'18'16,"0"12"-2"-16,0-12-1 15,0 0-1-15,4 10-3 16,-4-10 0-16,10 7-2 16,-10-7-1-16,0 0 0 15,10-4-2-15,-10 4-1 16,0 0-1-16,0 0-2 15,0 0 0-15,0 0-1 16,0 0 0-16,0 0 0 0,0 0 0 16,0 0-2-1,0 0 2-15,0 0-1 0,0 9 1 16,0-9 0-16,0 0 0 16,0 0-1-16,0 0 0 15,5-17 1-15,1 2 0 16,7-14 0-16,7-14 0 15,18-16-1-15,21-18 0 16,22-17 1-16,23-9-2 16,19-2 3-16,3-1 0 15,-1 12 1-15,-13 9 0 16,-17 19 0-16,-26 18 0 16,-21 20 0-16,-30 11 1 15,-18 17-2-15,-9 0-1 0,-6 9-1 16,2-1 0-1,3 2 0-15,1-1 1 16,9-9-1-16,-14 9 1 0,14-9-1 16,-17-4 1-16,17 4-1 15,-13-11 1-15,13 11-1 16,-14-16 1-16,14 16-1 16,-13-14 0-16,13 14 0 15,0 0 0-15,-4-11 0 16,4 11 0-16,14-12 0 15,-2 5 0-15,5 0 0 16,3-3 0-16,3 2 0 16,1-1 0-16,0 1 0 15,-6 4 0-15,-5 4 0 16,-3 3 1-16,-10-3 1 0,0 19-1 16,-3 0 2-16,-9 3-1 15,1 2 0-15,-1 4 0 16,6 0 0-16,1-2-4 15,1-8-13-15,-5-2-27 16,15-5-1-16,-6-11 0 16,21-11-1-16</inkml:trace>
  <inkml:trace contextRef="#ctx0" brushRef="#br0" timeOffset="356">21707 14619 34 0,'0'-19'34'0,"0"19"-1"0,0 0-9 16,0 16-5-16,0 19-6 15,0 9-4-15,0 12-2 16,-6 1-1-16,6 7-2 15,-5-3-1-15,2-7-2 16,3-4-3-16,-5-21-6 16,5-8-12-16,0-13-18 15,0-8 0-15,0-22-1 16,-8-9 1-16</inkml:trace>
  <inkml:trace contextRef="#ctx0" brushRef="#br0" timeOffset="357">21701 14569 36 0,'29'-10'31'15,"-10"-4"-7"-15,11 4-6 16,-3 1-5-16,0 1-3 16,0 5-3-16,-9 0-1 15,3 8-1-15,-9 0 0 16,-3 8-1-16,-3 1 1 15,-1 12-1-15,-5 0 1 16,0 11 0-16,0 5-1 16,2 8-1-16,-2 2 0 15,5 3 0-15,-5-2-1 0,0-1 0 16,0-3-1 0,4-8-4-16,1-3-7 15,-5-7-24-15,-7-12-5 0,4-3-1 16,3-16 1-16</inkml:trace>
  <inkml:trace contextRef="#ctx0" brushRef="#br0" timeOffset="358">22341 14782 40 0,'-17'-9'30'0,"-8"-2"0"0,0 7-15 16,4 9-8-16,-1 7-2 16,7 4-3-16,5 8-1 15,10-2 0-15,4-1 0 16,5 0 0-16,5-3 1 15,6-3 0-15,-1-7 0 16,0-2 0-16,-4-6 0 16,-4-4-1-16,-11 4 1 15,0-12-1-15,-8 4 0 16,-6 5 0-16,-7 0-1 16,-4 3 1-16,-4 5-1 15,4 6 1-15,2 2 1 0,5 5 0 16,8 1 0-16,5 2 1 15,10-1-1-15,8 2 1 16,11-10 0-16,4 3-1 16,3-4-1-16,3-5-6 15,3-4-11-15,-1-2-20 16,-7-8 0-16,4 3-1 16,-9-10 1-16</inkml:trace>
  <inkml:trace contextRef="#ctx0" brushRef="#br0" timeOffset="359">22619 14872 53 0,'-10'-7'34'16,"-14"0"-6"-16,2-1-10 15,-1 8-6-15,-1 0-4 16,1 12-3-16,2 1-2 15,6 9 0-15,3 2-1 16,9 6-1-16,8-2 1 16,5 1-1-16,6-5 0 15,4-2 1-15,1-7-1 16,0-8 1-16,-2-7 1 16,1-7-1-16,-9-10 0 15,2-6 0-15,-8-13 0 16,1-9 0-16,-3-6 0 15,4-5 0-15,0-2-1 16,0 3 1-16,4 2-1 0,-1 7 0 16,7 9-1-16,-1 10-3 15,6 12-8-15,-4 9-28 16,2 2-2-16,4 10 1 16,-3 1 0-16</inkml:trace>
  <inkml:trace contextRef="#ctx0" brushRef="#br0" timeOffset="360">22777 14868 48 0,'7'-22'37'16,"-7"13"-9"0,0 9-5-16,0-12-6 15,0 12-5-15,0 15-3 0,8 4-4 16,-8 4-2-16,0 6-1 16,3 3 0-16,0 2 0 15,1-2-1-15,0-4-1 16,-1-2-1-16,-3-9-3 15,4-2-12-15,-4-15-22 16,0 0 0-16,10-3-2 16,-10-13 1-16</inkml:trace>
  <inkml:trace contextRef="#ctx0" brushRef="#br0" timeOffset="361">22785 14680 27 0,'0'-13'37'0,"0"13"-1"16,5-12 0-16,-5 12-17 16,0 0-8-16,0 0-10 15,0 0-17-15,-11 0-20 16,15 10-1-16,-4-10 0 15,0 19 0-15</inkml:trace>
  <inkml:trace contextRef="#ctx0" brushRef="#br0" timeOffset="362">23110 14950 38 0,'0'0'32'16,"0"-14"-6"-16,0 14-6 15,-12-15-4-15,2 7-5 16,-1 8-3-16,-3-2-3 15,1 7-1-15,0 1-2 16,3 8 0-16,-2 0-1 16,5 6 0-16,1 1 0 15,9 3 0-15,3-2 0 0,4 0 1 16,2-3-1 0,7-7 0-16,3-7 1 15,2-5 1-15,1-7 0 0,-2-5 1 16,-6-10 0-16,-2 0 0 15,-7-8 0-15,-5 3 0 16,-14-3 1-16,4 6-2 16,-13 3-1-16,2 4-1 15,2 6-1-15,1 6-3 16,1 5-4-16,-3 0-9 16,17 0-25-16,-12 10-1 15,12-10 1-15,-9 13 0 16</inkml:trace>
  <inkml:trace contextRef="#ctx0" brushRef="#br0" timeOffset="363">22040 15523 32 0,'14'3'32'0,"-24"-6"0"0,-16 6-15 16,-15 1-4-16,-13 0-5 15,-5 0-4-15,-6-4-2 16,6 0-1-16,2 0 0 15,14 0-1-15,9-4 0 16,18 4 1-16,16 0 0 16,12 0 1-16,14 6 0 15,10 4 1-15,6 5 0 16,6 5 2-16,-5 0 0 16,-2 8 1-16,-11 0-2 15,-13 6 0-15,-17-2 0 16,-13 3-1-16,-12-5 0 0,-7 2-2 15,-7 0 1 1,-1-3-2-16,-1-6 1 0,7-5-1 16,9-4-1-16,6-5 1 15,8 0 0-15,11-9 0 16,0 0 1-16,22 5-1 16,3-5 0-16,7 0 0 15,6 0-1-15,3 0-3 16,2 5-4-16,-4-10-11 15,1 2-18-15,-2 0-1 16,-13-5-1-16,-1 1 0 16</inkml:trace>
  <inkml:trace contextRef="#ctx0" brushRef="#br0" timeOffset="364">22092 15759 58 0,'7'-18'37'0,"-7"18"-3"15,0 13-14-15,-4-2-8 16,1 8-6-16,-4 2-2 16,3 4-2-16,4 0 1 15,8 0-2-15,2-4 1 16,7-3 1-16,1-5 1 16,9-5-1-16,0-8 1 15,1-6 0-15,-3-3-1 16,-2-8 1-16,-6-3-3 15,-6-2 1-15,-7-3-1 16,-6 2 0-16,-4 3-2 0,-5 2-1 16,0 11-5-16,-9-4-18 15,4 5-15-15,5 9-2 16,-2-3-1-16,13 0 2 16</inkml:trace>
  <inkml:trace contextRef="#ctx0" brushRef="#br0" timeOffset="365">22375 15777 30 0,'24'5'37'15,"-12"3"0"-15,6 14-1 16,0 4-21-16,-1-2-5 16,1 15-3-16,-3 1-3 15,-4 7 0-15,-11 3-2 0,-5 6 0 16,-12-2-1 0,-8-4 1-16,-9-3-1 0,-4-4 0 15,-4-11 0-15,1-8-1 16,6-18-1-16,8-13 0 15,10-14 1-15,17-15-1 16,5-13 1-16,16-13 0 16,10-6 2-16,7-5 0 15,4 2 1-15,2 7-1 16,-7 6 1-16,-5 15-1 16,-1 8-5-16,-13 8-10 15,-8 10-27-15,-10 17-1 16,0 0 1-16,0 0-2 15</inkml:trace>
  <inkml:trace contextRef="#ctx0" brushRef="#br0" timeOffset="366">22682 15709 40 0,'0'-14'35'0,"0"14"-5"0,17 0-7 15,-17 0-7-15,13 25-4 16,-10-4-5-16,3 6-2 16,-6 1-1-16,0 4-1 15,-6-4-2-15,2-5-1 16,-1-2-1-16,5-10-1 16,0-11-1-16,0 0 0 15,9-5-1-15,3-10 1 16,4 1 0-16,0-5 2 15,-1 4 0-15,-1 2 1 16,-4 1 0-16,-10 12 1 16,11-10 0-16,-11 10 0 15,-10 3 1-15,-1 6-1 0,2-2 1 16,0 2 0-16,0 0 2 16,9 1-1-16,0-10 0 15,7 17-1-15,4-8 0 16,6 1-2-16,3 2-9 15,-4 1-29-15,-4-13 0 16,4 7 0-16,-16-7-1 16</inkml:trace>
  <inkml:trace contextRef="#ctx0" brushRef="#br0" timeOffset="367">22929 15574 71 0,'24'-37'26'0,"7"7"-3"16,2 2-4-16,2 14-2 15,-5 7-4-15,6 19-3 16,-14 9-4-16,1 15-2 16,-10 6-1-16,-4 9-1 15,-2 6 1-15,-3 0-2 0,-4-5 1 16,0-2-1 0,6-7 1-16,0-7-1 0,0-10 0 15,9-9 0-15,-15-17-1 16,16 5 1-16,-7-12-2 15,-1-8 1-15,-8-1-1 16,-6-1 1-16,-6 0-1 16,-8 5 0-16,-4 9 0 15,-7 6 0-15,-2 9-4 16,-11 5-18-16,0 0-18 16,13 3 1-16,2-2-1 15,13 2 1-15</inkml:trace>
  <inkml:trace contextRef="#ctx0" brushRef="#br0" timeOffset="368">23387 15691 30 0,'16'-5'37'15,"-16"5"0"-15,13 2-3 16,-13 16-16-16,-4 3-7 16,1 8-6-16,-3-2-2 15,-1 3-6-15,7 2-12 16,3-2-22-16,-3-14-1 15,6-1 0-15,-6-15 0 16</inkml:trace>
  <inkml:trace contextRef="#ctx0" brushRef="#br0" timeOffset="369">23687 15700 34 0,'-12'3'31'0,"-9"-3"0"15,7 9-12-15,-6 5-10 0,3 1-3 16,6 9-1-1,6-2 0-15,12 4 0 0,2-1 1 16,13-1-1-16,0-11 1 16,3 0 0-16,-4-10-1 15,2-3 1-15,-13-11-3 16,-10-2 1-16,-10-7-2 16,-13 2 0-16,-2 4-5 15,-5-2-16-15,-5 1-20 16,8 13 0-16,5-5-3 15,22 7 3-15</inkml:trace>
  <inkml:trace contextRef="#ctx0" brushRef="#br0" timeOffset="370">23860 15741 21 0,'12'-5'35'16,"1"13"0"-16,-3-2-2 15,-4 3-13-15,-2 9-8 16,-8-1-5-16,4 2-1 0,-8-1-1 16,4-1-1-16,0-7 0 15,4-10-1-15,0 0-2 16,22 0 1-16,-8-18 0 16,7 2-1-16,1-6-1 15,6 2 1-15,-4-1 0 16,-7 5 0-16,1 4 0 15,-18 12 1-15,15 4-1 16,-10 9 1-16,-5 6 0 16,0 4-1-16,0 4-1 15,0-1-5-15,0 4-11 16,16-6-25-16,-6-10 0 16,-2-2 0-16,3-9-1 15</inkml:trace>
  <inkml:trace contextRef="#ctx0" brushRef="#br0" timeOffset="371">24416 15719 22 0,'0'0'35'0,"17"-46"-2"15,-17 46-6-15,0 0-6 16,0 0-7-16,-51-27-4 16,51 27-3-16,0 0-3 15,0 0 0-15,0 0-3 16,0 0 1-16,-25 52-1 16,25-52 0-16,30 43 0 15,-30-43 0-15,45 46 0 16,-45-46-1-16,39 41 1 15,-39-41 2-15,0 0 0 16,12 47 0-16,-12-47 0 0,-43 11 1 16,43-11-1-16,-64 0 1 15,64 0-4-15,-60-10-7 16,60 10-16-16,-44-14-16 16,44 14-3-16,0 0 1 15,0 0-2-15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18T11:31:41.37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10640 1792 13 0,'0'0'24'16,"21"10"-4"-16,-11-6 0 16,4-4-2-16,0-2-3 15,0-8-1-15,2-2-5 16,-3-7 1-16,0 1-2 16,-5-6 0-16,1 1-3 15,-9-7 0-15,-3 1-1 16,-9 3 0-16,-3 1-1 0,-6 6-1 15,-2 9-1 1,-4 1 0-16,-2 9-1 0,1 5 0 16,6 11 0-16,1 9 0 15,8 6-1-15,4 3 0 16,9-3 1-16,0 3-2 16,9-6 3-16,6-4-1 15,2-7 0-15,4-10 0 16,3-7 0-16,0-7 1 15,0-6 0-15,-2-4 0 16,-2-2-1-16,-3-8 0 16,-5 1-1-16,-4 4 3 15,-1-1-2-15,-7 5 0 16,3 6 0-16,-3 12-1 16,0 0 1-16,-14 6 0 0,9 12 0 15,2 1-1-15,3 5 2 16,0 1-3-16,0 2 4 15,5-4-3-15,4-1 1 16,2-6-1-16,0-8-3 16,7 1-12-16,0-5-21 15,0-7 0-15,4-4-3 16,-1-7 3-16</inkml:trace>
  <inkml:trace contextRef="#ctx0" brushRef="#br0" timeOffset="1">11035 1601 34 0,'9'0'35'16,"-9"0"0"-16,22-3-10 16,0 10-11-16,-3-7-6 15,9 0-2-15,-1 0-1 0,4 3-3 16,0-3-1-1,-3 0-6-15,-1 0-5 0,-9-3-11 16,-4 3-13-16,1 0-3 16,-15 0 1-16</inkml:trace>
  <inkml:trace contextRef="#ctx0" brushRef="#br0" timeOffset="2">11107 1722 12 0,'0'0'33'0,"0"0"2"0,0 0-9 15,17 12-6-15,-3-12-5 16,8 3-4-16,1-3-2 15,4 4-5-15,0-4-9 16,-3 4-30-16,-4-8 0 16,4 0-2-16,-6-4 0 15</inkml:trace>
  <inkml:trace contextRef="#ctx0" brushRef="#br0" timeOffset="3">11555 1689 35 0,'0'0'36'0,"0"0"-1"16,11-5-7-16,3 1-9 15,14 4-7-15,-2 0-3 16,8 5-3-16,1-5-2 16,4-5-10-16,1-2-29 15,-2 7-4-15,-6-7 1 16,2 2-2-16</inkml:trace>
  <inkml:trace contextRef="#ctx0" brushRef="#br0" timeOffset="4">12080 1637 11 0,'17'0'36'16,"8"2"-1"-16,3-2-3 16,9 0-12-16,11 0-5 15,0 0-4-15,4-2-3 16,-4-5-2-16,0 7-3 0,-10-5-2 15,-5-2-5-15,-8-1-5 16,-11-1-10-16,-2-1-14 16,-12 10-5-16,6-10 0 15,-6 10 2-15</inkml:trace>
  <inkml:trace contextRef="#ctx0" brushRef="#br0" timeOffset="5">12369 1359 46 0,'-11'-22'37'0,"5"2"-1"0,0 4-14 16,6 16-7-16,-11-10-5 15,11 10-4-15,-3 19-2 16,3-2-2-16,0 7-3 16,6 7-7-16,-6 6-28 15,0-3-2-15,8 7-1 16,-8-9 1-16</inkml:trace>
  <inkml:trace contextRef="#ctx0" brushRef="#br0" timeOffset="6">12145 1872 16 0,'0'0'31'0,"0"-12"-1"16,0 12-6-16,21-12-6 15,-4 6-3-15,9 6-4 16,-1-4-2-16,7 9-1 16,-5 2-2-16,1 1-1 0,-7 5-1 15,-5 3-1-15,-11 0 1 16,-5 3-2-16,-10 1 2 16,-8 2-3-16,-5-3 2 15,-4 0-2-15,-2-1 2 16,4-4-3-16,1 0 1 15,6-4-1-15,3-5 0 16,5-2 0-16,10-3 0 16,0 0 0-16,12 7 0 15,2-7 0-15,5 0-1 16,3 0 2-16,6 0-1 16,3 7 0-16,0-7 1 15,0 1-1-15,-5-1 1 16,-2-1 1-16,-5-3-1 15,-2 4 1-15,-7 0 0 0,-10 0-1 16,14-9 1-16,-14 9-1 16,0 0-1-16,0 0-3 15,0 0-6-15,0 0-15 16,-6-10-17-16,6 10-1 16,0 0 0-16,0 0 1 15</inkml:trace>
  <inkml:trace contextRef="#ctx0" brushRef="#br0" timeOffset="7">13141 1767 22 0,'-11'-4'31'16,"2"-5"-7"-16,9-10-2 16,9-3-5-16,8-11-3 15,15-2-4-15,9 0-2 16,9 2-2-16,6 6-1 16,5 11 1-16,-1 16-2 15,4 18 0-15,-6 16-2 16,-1 10 1-16,-9 6-2 15,0 1 1-15,-7-4-1 16,-1-8 1-16,-5-11-2 0,-8-13 1 16,-5-9-1-1,-3-15 0-15,-8-8 1 0,-8-6-2 16,-3-7 2-16,-6 0-2 16,-1-1 2-16,2 3-3 15,-1 1 3-15,3 11-1 16,6 5-1-16,6 11 1 15,4 11 0-15,5 1-1 16,1 5 0-16,0 1 2 16,-1 7-1-16,-6-1 1 15,-6-2-1-15,-6-3 2 16,-12-2-5-16,-7-3-9 16,-8 2-27-16,8-3 0 15,-5-9-1-15,11-1 1 0</inkml:trace>
  <inkml:trace contextRef="#ctx0" brushRef="#br0" timeOffset="8">14618 1506 6 0,'11'3'33'16,"0"4"2"-16,14 10 1 15,2 6-17-15,1 5-8 16,10 6-2-16,-1 9-4 16,2-4-3-16,-4 2-11 15,-5-6-18-15,-9-10-10 16,-2-3 1-16,-8-11-2 16</inkml:trace>
  <inkml:trace contextRef="#ctx0" brushRef="#br0" timeOffset="9">14939 1555 29 0,'-22'4'36'15,"-1"9"-4"-15,-11 4-8 16,-2 7-8-16,-1 5-5 15,-2 2-5-15,1-1-4 16,6-2-9-16,-1-4-9 16,8-3-20-16,12-1 0 0,-2-10-2 15,15-10 16-15</inkml:trace>
  <inkml:trace contextRef="#ctx0" brushRef="#br0" timeOffset="10">15258 1426 26 0,'-24'-5'33'0,"3"5"0"0,-6 10-15 16,-4-2-6-16,2 10-4 16,2 7-5-16,4 9 0 15,4 6-1-15,8 0-1 16,8 2-1-16,8-4 2 16,9 0-2-16,7-4 0 15,9-5-6-15,5-12-13 16,-4-10-15-16,10-3 1 15,-12-8 1-15</inkml:trace>
  <inkml:trace contextRef="#ctx0" brushRef="#br0" timeOffset="11">15424 1438 32 0,'0'0'36'0,"15"6"-1"16,-15 15-12-16,0 3-9 16,0 4-5-16,-4 7-2 15,4 1-1-15,-4 2-1 16,4 0-2-16,-7-3-2 16,7-5 1-16,0-5-2 15,8-11 1-15,2-4-4 16,3-2-2-16,5-2-10 15,2-10-20-15,-8-2-1 0,8-1-3 16,-9-5 3 0</inkml:trace>
  <inkml:trace contextRef="#ctx0" brushRef="#br0" timeOffset="12">15224 1593 28 0,'0'0'33'0,"11"-6"-3"15,12 6-10-15,8 0-8 16,4 0-9-16,3 4-7 16,2-4-11-16,0 0-10 15,-7-10-1-15,-1 3 2 0,-10-5 3 16,-4-3 11-16,-3-1 10 15,-1-2 0-15,7-15 38 16,-3 26-10 0,-2 7-1-16,5-3-2 15,4 17-5-15,-6 5-6 16,5 6-4-16,-8 9-2 16,-4 2-1-16,-12 2-2 15,0-1-1-15,-13 3-6 16,-8-14-3-16,3 4-18 15,-1-7-16-15,-4-14-2 16,7-5 2-16,3-8 2 16</inkml:trace>
  <inkml:trace contextRef="#ctx0" brushRef="#br0" timeOffset="13">15979 1550 44 0,'15'-8'38'15,"8"8"0"-15,-1 0-10 16,6 0-17-16,5 0-5 15,2 4-5-15,-1-4-7 0,0 6-13 16,-4-2-18-16,-12-8 0 16,-2 4 0-16,-16 0 8 15</inkml:trace>
  <inkml:trace contextRef="#ctx0" brushRef="#br0" timeOffset="14">16030 1649 24 0,'0'0'34'0,"28"12"-1"15,3-6-11-15,6 0-9 0,3 1-24 16,-5-13-17 0,13 6-4-16,-18-8-2 0</inkml:trace>
  <inkml:trace contextRef="#ctx0" brushRef="#br0" timeOffset="15">16622 1550 28 0,'14'9'34'0,"12"1"-1"0,1-1-12 16,0-3-6-16,8-2-5 16,-6-4-2-16,2 0-3 15,-8-9-1-15,-3-1-2 16,-9-9 0-16,-6 0-1 16,-10 2 0-16,-5 2 0 15,-8 1-1-15,-7 6-1 16,-6 1 0-16,-1 7 1 15,-2 7-1-15,1 10 0 16,6 1 1-16,3 5 0 16,7 5 0-16,13 0 1 15,7 5 1-15,12-1 0 0,8 0 0 16,10-8 1-16,1-8 0 16,10-3-3-16,0-6-10 15,1-7-28-15,-9-10 1 16,4-6-3-16,-7-10 3 15</inkml:trace>
  <inkml:trace contextRef="#ctx0" brushRef="#br0" timeOffset="16">16936 1183 45 0,'0'0'36'16,"22"6"-3"-16,-1 7-11 0,6-4-9 15,8-2-3-15,4 6-4 16,5-6-7-16,4-11-24 15,-2 4-9-15,-46 0-4 16,78-15 1-16</inkml:trace>
  <inkml:trace contextRef="#ctx0" brushRef="#br0" timeOffset="17">17492 1059 24 0,'0'0'33'0,"8"-47"-12"15,-8 47-2-15,0 0-1 16,12-52-3-16,-12 52-5 15,0 0 1-15,0-51 0 16,0 51-4-16,0 0 2 0,0-49-5 16,0 49-5-1,0 0 3-15,0 0 0 16,0 0-3-16,0 0 1 0,0 0 1 16,0 49-5-16,0-49 1 15,15 60-4-15,-15-60-21 16,9 54-10-16,-9-54 1 15,0 0-1-15</inkml:trace>
  <inkml:trace contextRef="#ctx0" brushRef="#br0" timeOffset="18">17396 1131 20 0,'0'0'34'0,"0"0"1"0,0 0-1 15,0 0-13 1,51 9-9-16,-51-9-5 0,74 9-3 16,-31-9-2-16,-43 0-12 15,74 0-16-15,-74 0-10 16,59 6-3-16,-59-6 2 16</inkml:trace>
  <inkml:trace contextRef="#ctx0" brushRef="#br0" timeOffset="19">17505 1284 17 0,'-16'5'35'16,"16"-5"0"-1,10 3-5-15,1-3-9 0,9 6-8 16,-2-2-4-16,2 6-2 15,-5-1-1-15,-6 5-2 16,-9 3-2-16,-3 4 1 16,-13-3-1-16,-2 1-1 15,-4-3 0-15,-1 1-1 16,2-4 0-16,4-4 0 16,8 1 1-16,9-10-1 15,9 5-1-15,7-5-1 16,6 0-4-16,1 0-11 15,6-4-22-15,7 4 0 16,-8-11-1-16,3 9 2 0</inkml:trace>
  <inkml:trace contextRef="#ctx0" brushRef="#br0" timeOffset="20">17822 1047 47 0,'0'0'35'15,"0"0"-4"-15,0 0-4 16,0 0-14-16,0 0-1 0,0 0-2 15,8 46 2-15,-8-18-8 16,-8 4 0-16,8 2-1 16,0-2-4-16,8 2 3 15,3-1-1-15,5-6-3 16,2-4 1-16,3-8 1 16,1-7-3-16,-1-8-4 15,5 0-12-15,-2-3-20 16,-9-11-2-16,-4-1 0 15,-6 0 1-15</inkml:trace>
  <inkml:trace contextRef="#ctx0" brushRef="#br0" timeOffset="21">17850 1152 38 0,'0'0'41'16,"0"0"-2"-16,0 0-4 15,0 0-11-15,0 0-8 16,53 12-12-16,-53-12-10 16,65 4-35-16,-65-4 1 15,59-5 1-15,-59 5-1 16</inkml:trace>
  <inkml:trace contextRef="#ctx0" brushRef="#br0" timeOffset="22">18146 1540 3 0,'4'-14'32'15,"9"6"1"-15,-13 8 1 16,15-6-16-16,-4 15-5 16,-7 10-5-16,2 5-3 15,-6 1-1-15,0 4 0 16,-8 0-2-16,3 0 1 15,0-3-2-15,5-4 0 16,0-7 0-16,0-15 0 16,18 12 0-16,-1-15 0 15,3-2 1-15,5-7-1 16,0-5 1-16,0-3-1 16,-4-3 0-16,-2-1 0 0,-3 4 1 15,-3 3-2 1,-8-2 1-16,-5 9 1 0,0 10-1 15,0 0 1-15,-12 10 1 16,6 7-2-16,-1 3 1 16,2 4-1-16,5 4 0 15,0-3 0-15,7 1-3 16,3-6-5-16,6-2-18 16,6-5-13-16,0-7-2 15,8-2 1-15</inkml:trace>
  <inkml:trace contextRef="#ctx0" brushRef="#br0" timeOffset="23">18807 1389 26 0,'0'0'36'0,"-18"-13"-1"16,2 13-10-16,-3 7-8 16,-5 2-6-16,0 5-5 15,-2 4-3-15,4 6 1 16,1 4-3-16,7 8 0 15,5 2-1-15,5-2 1 0,4 2-1 16,4-1 1-16,7 0-3 16,4-8-4-16,7-5-14 15,4-8-15-15,-4-10-2 16,11-2-1-16,-4-4 10 16</inkml:trace>
  <inkml:trace contextRef="#ctx0" brushRef="#br0" timeOffset="24">18952 1397 46 0,'0'0'36'0,"0"0"-1"15,11 15-10-15,-2 2-12 16,-9-1-6-16,6 9-3 16,-6 6 0-16,4 3-1 15,-4 2 0-15,0 1-1 16,0-1-1-16,0-6 0 16,5 3 0-16,2-9-1 15,5-4-2-15,3-13-3 16,5-2-8-16,-5-5-18 15,2-7-6-15,2-1-3 16,-7-6 2-16</inkml:trace>
  <inkml:trace contextRef="#ctx0" brushRef="#br0" timeOffset="25">18831 1559 14 0,'11'3'31'16,"1"-6"0"-16,11 3-13 16,4 0-7-16,0 0-5 15,5-4-7-15,1 4-7 0,-2-5-13 16,-10-5-6-1,6 1-1-15,-11-1 3 0</inkml:trace>
  <inkml:trace contextRef="#ctx0" brushRef="#br0" timeOffset="26">19177 1444 31 0,'11'-10'33'16,"5"5"-1"-16,0 5-3 16,-1 4-6-16,9 7-7 15,-8 2-5-15,7 10-3 16,-5 5-2-16,0 4-2 15,-8 2 0-15,-3-1-1 16,-7-1-1-16,-5 3 1 16,-3-2-3-16,-4-5 1 15,-1-7-1-15,-1-4 1 0,0-6-3 16,1-3-2-16,13-8-13 16,-20 10-25-16,3-11-1 15,1 1 1-15,-6-9 0 16</inkml:trace>
  <inkml:trace contextRef="#ctx0" brushRef="#br0" timeOffset="27">5708 3338 27 0,'-9'-4'20'0,"-7"-3"-3"15,4 3-3 1,-3 4-4-16,-1 0-2 0,1 6-2 15,0 4 0-15,2 6-2 16,0 6 0-16,4 4-1 16,3 8 0-16,6 0 0 15,0 3 1-15,12-2-1 16,1-3 1-16,8-8 0 16,4-7-1-16,6-9 1 15,-2-8 0-15,1-12 0 16,-4-8-1-16,-2-3 1 15,-5-7 0-15,-4-1-1 16,-15-4 0-16,0 4 0 16,-13-3 0-16,-2 5-1 0,-2 2 0 15,-3 5-2-15,1 4 1 16,1 5-1 0,2 3 0-16,7 3 0 0,9 7 0 15,-12 0-1-15,12 0 1 16,0 0-1-16,19 12 1 15,2-9 0-15,6 1 0 16,5-4 0-16,5 3 1 16,0-3-3-16,3 0-7 15,-9 3-21-15,-6-6-8 16,-4 8 1-16,-10-9-2 16</inkml:trace>
  <inkml:trace contextRef="#ctx0" brushRef="#br0" timeOffset="28">6161 3238 15 0,'0'0'34'16,"0"0"-2"-16,0 0-6 15,0 0-8-15,0 0-5 0,9-4-4 16,4 8-4 0,8 4-1-16,1-3-1 0,9 7 0 15,0-5-1-15,-1 5 1 16,3-5-2-16,-3 2 1 16,-2-2-1-16,-5 0 0 15,-2-1 0-15,-9-1 0 16,-12-5 0-16,9 12 0 15,-9-12 0-15,-20 20 0 16,0-8 0-16,-2 5 0 16,-9 0-1-16,1 4 1 15,-3 2-1-15,3-4 0 16,2-1 0-16,6-2 0 16,4-2-3-16,6-6-3 0,12-8-7 15,0 12-20 1,0-12-5-16,22-6 1 0,-10-2-1 15</inkml:trace>
  <inkml:trace contextRef="#ctx0" brushRef="#br0" timeOffset="29">6859 3475 11 0,'7'-11'23'16,"4"6"-1"-16,-4-5-3 16,-1-2-1-16,3 2-3 15,-6-4-1-15,-3 14-2 0,0-23-1 16,0 13-3-1,-8-3-1-15,1 3-1 0,-9-1-2 16,1 3-1-16,-8 0 0 16,2 4-2-16,-4 1 1 15,-3 3-1-15,1 4-1 16,2 2 0-16,-1 3 0 16,5 7 0-16,0 0 0 15,5 4 0-15,7 4-1 16,3 0 1-16,6 5 0 15,6 0-1-15,6-2 1 16,3-5 0-16,10-1 0 16,0-7 0-16,4-2 1 15,2-9-1-15,0-9 0 16,-1-6 0-16,-2-3 1 0,-2-5-1 16,-5-5 0-16,-5-1 0 15,-5-1 0-15,-1 4 1 16,-4 3 0-16,-6 4-1 15,0 1 0-15,0 15 1 16,-9-14-1-16,9 14 0 16,0 0 0-16,-12 4 0 15,12-4 0-15,-3 14-1 16,3-2 1-16,2 3 0 16,1 2 0-16,0 3 0 15,4 0 0-15,0 0 0 16,4 2 0-16,2-3 1 15,0 0-1-15,2-4 1 16,-3-1-1-16,4-3 1 16,-1-4-2-16,-5-4-7 0,3-6-29 15,-2 7-2-15,-11-4 1 16,13 0 0-16</inkml:trace>
  <inkml:trace contextRef="#ctx0" brushRef="#br0" timeOffset="30">5668 3883 41 0,'-3'-13'20'16,"3"13"-2"-16,0 0-3 15,-6 13-3-15,6 13-3 16,0 9-3-16,0 9-2 0,0 6-1 16,0 6 0-16,3-4-2 15,-3-3-1-15,3-8-1 16,-3-9 0-16,0-11-1 16,0-21 0-16,0 0-1 15,-5-15 1-15,1-13 0 16,-3-9 1-16,0-8 2 15,5-3-1-15,2-4 2 16,4 1 1-16,8 4 1 16,9 7-1-16,4 7 1 15,6 13 0-15,3 7 1 16,-2 11-2-16,-2 7 1 16,-8 15-1-16,-13 6-1 15,-9 10 0-15,-9 3 0 16,-12 4 0-16,-5-3-1 0,-1 0-1 15,-4-4 1 1,3-6-1-16,6-8-1 0,3-8 1 16,10-2-1-16,9-12 0 15,0 0 1-15,12 7 0 16,6-7-1-16,5 0 1 16,2 7 1-16,9-1 0 15,0-1 0-15,3 2 0 16,-2-1-1-16,4 2 2 15,-1-4-2-15,2-4 2 16,0 0-2-16,1-8 1 16,-1-5 0-16,-3-2 0 15,-2-3 1-15,-5-3-2 16,-7-2 2-16,-9-1-2 0,-11-1 1 16,-9 4 0-16,-5 3-1 15,-8 7 0-15,-10 3 0 16,-2 8 0-16,-2 2 0 15,1 11 0-15,4 6-1 16,2 6 1-16,6 4 1 16,7 3-1-16,13-1 1 15,10 0 0-15,8-1-1 16,10-3 1-16,3-4 0 16,3-6-4-16,7-3-10 15,5-6-25-15,-9-8 0 16,7-3 0-16,-7-11-1 0</inkml:trace>
  <inkml:trace contextRef="#ctx0" brushRef="#br0" timeOffset="31">6685 3902 19 0,'-25'-15'28'0,"7"15"-8"15,-3 0-5-15,1 0-4 16,-1 6-3-16,1 0-2 16,9 4-3-16,1-4 0 15,7 4-1-15,6 0 0 16,11 2 0-16,1-2 0 15,7 3 1-15,-1-4-1 16,7 0 1-16,-6 1-1 16,-2-1 0-16,-4 0 0 15,-6 0 0-15,-10 1 0 0,-6 0 0 16,-6 4-1-16,-4-2 1 16,-3 2 0-16,0 1-1 15,1-1 0-15,2 0-1 16,4 0 0-16,3 1 1 15,2 3-1-15,7-4 0 16,0 3-1-16,7-2 2 16,0 2-1-16,4-2 0 15,5-5 1-15,3-1-1 16,0-4-2-16,2-5-5 16,7 0-12-16,-1 0-12 0,-8-10-2 15,7 10-2 1,-12-12 13-16</inkml:trace>
  <inkml:trace contextRef="#ctx0" brushRef="#br0" timeOffset="32">7032 3995 44 0,'-21'-14'30'16,"6"8"-8"-16,-4 3-5 15,-4-2-6-15,2 5-4 16,2 0-2-16,4 7-1 0,6 0-2 16,9 4-1-16,6 2 1 15,9 2 0-15,5 2 0 16,7 5 1-16,-5-4 0 16,3 5 2-16,-7-2-1 15,-6 4 1-15,-12-5-1 16,-3 1 0-16,-15-5-1 15,-4-5-1-15,-6-4-4 16,0-7-5-16,6-5-15 16,4-2-16-16,0-13 0 15,13 4-1-15,3-7 4 16</inkml:trace>
  <inkml:trace contextRef="#ctx0" brushRef="#br0" timeOffset="33">7218 3843 18 0,'22'6'31'0,"-22"-6"-5"0,19 22-8 16,-7-4-3-1,-3 2-3-15,2 1-2 16,-3-3-2-16,2 1-2 0,-3-4-3 16,4-4 1-16,-11-11-2 15,19 12 0-15,-10-12 0 16,0 0 0-16,-9 0 0 15,17-9-1-15,-17 9 0 16,0 0 0-16,0-8-1 16,0 8 1-16,-17 11-1 15,9 3 1-15,-2 5-1 16,2 6 1-16,0 5-1 16,2 3 2-16,-1 4-2 15,2-1 1-15,-2-3 0 16,-2-2 0-16,0-9 1 0,-4-5-2 15,3-7-1 1,-3-10-4-16,13 0-6 0,-11-14-12 16,17-3-8-16,13-1-6 15,1-4 0-15</inkml:trace>
  <inkml:trace contextRef="#ctx0" brushRef="#br0" timeOffset="34">7587 3897 12 0,'0'0'33'15,"10"9"1"-15,8 3 1 16,4 1-19-16,4-3-5 16,5 4-2-16,2-5-2 15,3 2-3-15,-4-1 0 16,-1 0-3-16,-5-1 1 16,-6-1-1-16,-7-4 0 15,-13-4 0-15,8 16 0 16,-8-16 0-16,-21 17 1 15,3-4 0-15,-10-1-1 16,0 5 1-16,-3-3 0 0,0 2-1 16,3-3 0-16,7 1-1 15,2-4-1-15,7-2-4 16,12-8-7-16,7 11-17 16,0-15-9-16,16 4-1 15,2-7 1-15</inkml:trace>
  <inkml:trace contextRef="#ctx0" brushRef="#br0" timeOffset="35">8285 4084 14 0,'13'-3'31'16,"-8"-10"-4"-16,-5 13-4 16,10-18-4-16,-10 4-4 15,0 3-3-15,-5-6-2 16,-2 5-3-16,-6-3-1 15,-2 4-2-15,-4-3 0 16,-3 8-2-16,-2-1-1 16,-4 7 0-16,2 4 0 15,5 8-1-15,-1 4-1 0,5 8 1 16,5 2 0 0,7 4 0-16,5 2 0 0,10-2 0 15,5-4 1-15,4-3-1 16,6-9 1-16,4-7-1 15,0-7 0-15,1-5 0 16,-1-9 1-16,-4-4-1 16,-3-5-1-16,-4-1 2 15,-5 2-1-15,-6 3 0 16,-7-1 1-16,2 5 0 16,-4 4-1-16,2 11 1 15,0 0 0-15,-12 2-1 16,12-2 0-16,-4 24 0 15,4-7-1-15,3 1 2 0,1 3-1 16,0-1 0 0,2 0-1-16,1-3 2 0,1-2-1 15,0-2-1-15,1-1-4 16,-6-2-31-16,-3-10-2 16,11 0 0-16,-11 0 0 15</inkml:trace>
  <inkml:trace contextRef="#ctx0" brushRef="#br0" timeOffset="36">1934 15958 33 0,'-6'-13'20'16,"6"13"-1"-16,-21-8-3 0,11 5-2 15,-2 3-4-15,-1-2-3 16,-2 2-1-16,-1 4-2 16,1 1 0-16,1 5-3 15,3 2 1-15,5 3-2 16,-3 2 1-16,9 3-1 16,0-1-1-16,9 3 1 15,-3-3 0-15,7-4 0 16,5-3 0-16,-3-7 1 15,5-2-1-15,1-3 2 16,-5-4-1-16,2-4 1 16,-3 1 0-16,-5-5 1 15,-4 1-1-15,-6 1 0 0,0-1 1 16,-6-5-1 0,-3 0 0-16,-1-4-1 0,-5 2-1 15,2 1 1-15,1 2-2 16,1-4 2-16,6 8-2 15,-3 0 1-15,8 11-1 16,0 0 1-16,-7-10 0 16,7 10 0-16,13 0 0 15,-13 0 0-15,18 7 0 16,-3-7 1-16,4 3 1 16,-1-3-1-16,6-4 0 15,-4 4-1-15,-4-6-6 16,5-1-21-16,-3 7-8 15,-18 0-1-15,13-7 1 16</inkml:trace>
  <inkml:trace contextRef="#ctx0" brushRef="#br0" timeOffset="37">2154 15932 13 0,'0'0'31'0,"0"0"-1"16,0 0-6-16,13 2-5 15,-1-4-5-15,7 2-5 0,-1 0-1 16,4-4-2-16,-3 4-2 16,0 0-2-16,5-3-5 15,-5-2-9-15,-4 1-12 16,1 4-10-16,-16 0-1 15,15 0 0-15</inkml:trace>
  <inkml:trace contextRef="#ctx0" brushRef="#br0" timeOffset="38">2123 16053 61 0,'16'0'29'0,"2"3"-7"15,-2-3-3-15,6 6-4 16,-4-6-4-16,9 4-4 16,-1-4-2-16,-1-4-9 15,-4 4-20-15,-1 0-11 16,-8-9-1-16,7 9-1 0</inkml:trace>
  <inkml:trace contextRef="#ctx0" brushRef="#br0" timeOffset="39">2470 16031 43 0,'0'0'34'0,"0"0"-3"15,0 0-10 1,0 0-6-16,16 10-6 0,-7-7-3 15,11 2-2-15,-3-5 0 16,11 0-3-16,0 9-8 16,-3 3-26-16,-4-9-3 15,12 5-1-15,-16-11-1 16</inkml:trace>
  <inkml:trace contextRef="#ctx0" brushRef="#br0" timeOffset="40">2753 16056 26 0,'0'0'34'16,"13"6"0"-16,2-6-8 16,6 0-9-16,-2-6-5 15,9 6-3-15,3 0-1 16,5 0-3-16,-1-3-2 15,-3 3-4-15,-1 0-4 16,-8-6-10-16,0 3-18 16,-6 3-4-16,-10-13-1 15,3 9 1-15</inkml:trace>
  <inkml:trace contextRef="#ctx0" brushRef="#br0" timeOffset="41">2905 15843 55 0,'9'-17'35'16,"-7"-1"-8"-16,-2-2-5 15,10 8-8-15,-10-5-4 16,0 7-2-16,0-2-2 16,0 12-2-16,0 0-1 15,0 12-2-15,-3 3 1 16,0 5-2-16,3 7 0 15,0 5-3-15,4 4-9 16,1 2-26-16,-1-11 0 16,9-2 0-16,-3-11 0 15</inkml:trace>
  <inkml:trace contextRef="#ctx0" brushRef="#br0" timeOffset="42">2750 16283 43 0,'12'-7'33'15,"0"-6"-5"-15,5 2-5 16,7 3-5-16,-5-5-5 16,9 10-3-16,-4-2-5 15,2 7 1-15,-2 4-3 16,-4 3 0-16,-2 0-1 0,-4-1 0 15,-5 7-2 1,-5-1 1-16,-4 2 1 0,-10 4-2 16,-1-1 1-16,-9-1-1 15,-4 4-1-15,-4 1 1 16,0 1-1-16,-3-4 0 16,6-5-1-16,-2-5 0 15,7-3-1-15,5-4 1 16,15-3 1-16,-9 0 1 15,9 0-2-15,15-16 2 16,-2 12 0-16,7 1 1 16,3 3 0-16,2 5 0 15,0-5-1-15,0 0 0 16,-2 7 1-16,-3 2 0 0,-2-1-1 16,-2-2-1-16,-3-2-4 15,-13-4-24-15,12 0-8 16,-12 0-2-16,0 0 1 15</inkml:trace>
  <inkml:trace contextRef="#ctx0" brushRef="#br0" timeOffset="43">5260 2351 27 0,'0'0'27'15,"0"9"-2"-15,0 11-5 16,5 10-4-16,-5 7-5 16,0 9-1-16,0 2-3 0,0 5-2 15,0-3-2 1,0-7 0-16,0-9-2 0,3-13 0 15,1-10-2-15,-4-11-1 16,5-13 0-16,-5-11-1 16,-5-6-1-16,-5-8 0 15,1-4 0-15,-7 0 0 16,4 2 1-16,-3 2 0 16,4 4 1-16,9 5 1 15,4 2 0-15,11 8 0 16,9 5 1-16,9 0-1 15,6 1 1-15,7-1 0 16,3 3 0-16,-1-1 1 16,-5 2 0-16,-5 3 0 0,-8 1 1 15,-6 6 2-15,-13 12 0 16,-9 5 0-16,-3 8 1 16,-7 8 0-16,-2 8 0 15,0 7 0-15,0 5-1 16,5 1-1-16,4-4-1 15,6-3-4-15,7-4-2 16,2-11-10-16,7-13-16 16,8 0-6-16,-5-19-1 15,11 0 1-15</inkml:trace>
  <inkml:trace contextRef="#ctx0" brushRef="#br0" timeOffset="44">5736 2559 15 0,'-15'-3'28'0,"-10"-4"0"15,7 7-10-15,5 10-7 16,1-1-3-16,12 5-4 16,0 1 0-16,12 1-2 15,4-3 1-15,6 0-2 16,2-6 1-16,1 1-1 15,-7-4 1-15,-2-4-1 16,-6 0 1-16,-10 0-2 16,-12-7 1-16,-3 2 0 0,-8 2 0 15,-1 3 0 1,0 0-1-16,-2 0 1 16,3 9-1-16,9 2 1 0,7 3 0 15,7 3-1-15,4 0 0 16,8-3-3-16,9 3-4 15,7-4-8-15,0-5-2 16,7-2-10-16,-5-12-5 16,10 2 0-16</inkml:trace>
  <inkml:trace contextRef="#ctx0" brushRef="#br0" timeOffset="45">5965 2613 29 0,'-21'-16'32'0,"7"7"-4"15,-8 4-6-15,0 5-7 16,6 2-5-16,0 6-5 0,10 5-2 16,6 3-2-16,6 5 0 15,6-2 1-15,4-1-1 16,3-4 0-16,2-4 1 16,-2-5-1-16,-3-5 1 15,-4-8 0-15,-6-4 0 16,-11-9-1-16,-5-5 0 15,-6-7 0-15,-6-7-1 16,-3-4 0-16,5-2-1 16,-3-3 1-16,11-4-1 15,6 8 1-15,12 5-3 16,6 10-1-16,7 5-7 16,12 8-14-16,3 17-10 15,-7 3 0-15,8 16 0 16</inkml:trace>
  <inkml:trace contextRef="#ctx0" brushRef="#br0" timeOffset="46">6080 2561 30 0,'0'10'35'15,"0"0"1"-15,7 3-7 16,-1 10-13-16,-6-1-5 16,3 6-5-16,-3-6-7 0,0 1-21 15,-3-9-13-15,7-2-1 16,-4-12-1-16</inkml:trace>
  <inkml:trace contextRef="#ctx0" brushRef="#br0" timeOffset="47">6043 2452 30 0,'-7'-20'33'0,"-7"1"0"15,14 19-8-15,6-11-25 16,-6 11-27-16,16 11-5 16,-7-4-1-16,12 15 5 15</inkml:trace>
  <inkml:trace contextRef="#ctx0" brushRef="#br0" timeOffset="48">6373 2621 40 0,'-26'-8'32'0,"4"8"-1"15,-2 4-13-15,1 2-8 16,8 6-4-16,6 4-2 16,9 4 0-16,3-2 0 15,10 2 0-15,5-4 2 0,5-3 0 16,-2-8 0 0,3-5 1-16,-5-5-1 0,0-1-1 15,-10-10-1-15,-5-1-3 16,-1 1-10-16,2-4-29 15,-10-9-2-15,9 8 1 16,4-8-1-16</inkml:trace>
  <inkml:trace contextRef="#ctx0" brushRef="#br0" timeOffset="49">7042 2363 4 0,'9'-12'31'0,"3"12"1"15,-12 0-2-15,-21-7-13 16,-1 7-6-16,-11 2-5 0,-1-2-3 16,-4 0-2-1,3 0 0-15,4 0-2 16,10 5 0-16,8-5 0 0,13 0-1 15,10 7 0-15,11-2 1 16,6 5-1-16,2 4 1 16,-4 3 2-16,-3 2 0 15,-10 6 1-15,-12 3-1 16,-8 0 1-16,-9 1 0 16,-7 0 0-16,0-3-1 15,2 0 0-15,4-4 0 16,7 0 0-16,11-6-1 15,5-4 0-15,9-1-1 16,7-2-2-16,2-4-6 16,4-5-11-16,5 3-6 0,-4-13-3 15,5 1 3 1</inkml:trace>
  <inkml:trace contextRef="#ctx0" brushRef="#br0" timeOffset="50">7101 2593 27 0,'0'0'27'16,"-10"-15"-1"-16,10 15-4 15,-14 10-5-15,10 0-6 16,6 9-3-16,2-2-1 16,8 9-1-16,1-9 0 15,8 0 0-15,-2-9 0 16,6-4-1-16,-4-6 0 16,1-5-1-16,-6-3-2 15,0-5-4-15,-1-1-4 0,-9-6-7 16,1 4-13-1,-7-1-6-15,0-4 1 16,-3 3 1-16,-4 0 9 0,-3-2 9 16,1 2 8-16,0 2 11 15,-13-16 38 1,16 23-19-16,0-2-2 16,6 13-10-16,-9-10-15 15,9 10-21-15,0 0-9 16,0 0-1-16,13 15-1 15</inkml:trace>
  <inkml:trace contextRef="#ctx0" brushRef="#br0" timeOffset="51">7364 2554 43 0,'33'34'36'0,"-7"2"-2"0,-6 7-8 16,-1 6-9-1,-8-2-8-15,-7 3-4 0,-8-4-3 16,-10-3-1-16,-7-4-2 15,-6-13 0-15,-1-7-1 16,0-11-1-16,5-10 0 16,6-15 0-16,4-5 1 15,10-12 0-15,8-1 1 16,8-5 0-16,8-3 0 16,5 2-2-16,5 4-2 15,0 0-4-15,0 7-6 16,-5 4-4-16,-2 3-2 0,-7 4 2 15,-3 4 2 1,-8 1 6-16,1 4 7 16,-7 10 8-16,0-18 24 15,0 18-7-15,0 0-1 16,5 11 0-16,2 8-5 16,-4-4-3-16,6 10-4 15,-4 1-5-15,-1 1-12 16,-1-7-24-16,4 2-2 15,-7-7-1-15,12-3 0 16</inkml:trace>
  <inkml:trace contextRef="#ctx0" brushRef="#br0" timeOffset="52">7683 2588 28 0,'0'0'31'0,"-20"0"-3"0,0 0-10 15,7 7-8-15,3 0-3 16,5 3-2-16,5 1-1 16,5 4-1-16,3-5-1 15,3 4-3-15,9-4-5 16,1-2-12-16,-5-8-14 16,7 0 1-16,-12-13-2 15</inkml:trace>
  <inkml:trace contextRef="#ctx0" brushRef="#br0" timeOffset="53">7789 2391 56 0,'14'-28'29'0,"3"9"-4"16,5 16-2-16,-7 8-6 0,7 17-3 16,-11 7-4-16,1 12-2 15,-7 2-2-15,-2 3-1 16,-3-2-1-16,2-1-1 15,-2-6-1-15,0-8 0 16,4-10-1-16,-4-9 0 16,0-10 0-16,0 0-1 15,0 0 0-15,-4-20 0 16,-7 8-1-16,-5 0 0 16,-4 5 0-16,-6 0-3 15,1 7-3-15,-3 0-12 16,3 7-22-16,10-2 1 0,1-1 0 15,14-4 0-15</inkml:trace>
  <inkml:trace contextRef="#ctx0" brushRef="#br0" timeOffset="54">8061 2530 46 0,'0'-20'37'0,"0"20"-1"16,0 0-3-16,-5 10-18 16,8 5-8-16,-3 4-3 15,7 3-7-15,-2 4-14 16,7 2-19-16,-5-12-1 16,5 3 0-16,-5-7-1 0</inkml:trace>
  <inkml:trace contextRef="#ctx0" brushRef="#br0" timeOffset="55">8279 2501 36 0,'-28'-24'32'15,"12"24"0"-15,-4 0-12 16,2 7-8-16,1 5-5 16,1 5-2-16,6 5-2 0,10-1 0 15,4 3 0-15,8-3-1 16,7-5 1-16,0-3 0 16,2-8-3-16,-2-5-2 15,0 0-7-15,-6-10-15 16,1 4-10-16,-10-12-1 15,1 2-1-15</inkml:trace>
  <inkml:trace contextRef="#ctx0" brushRef="#br0" timeOffset="56">8353 2494 25 0,'19'15'34'15,"-7"-2"3"-15,2 4-6 0,-1 3-12 16,-5-6-7-1,0 5-4-15,-4-6-2 0,0 1-2 16,-4-14-1-16,0 0-1 16,0 0-2-16,14 0 0 15,-6-14 0-15,0-1 0 16,2-2-2-16,2 3 0 16,-2-1 1-16,0 6 0 15,-10 9-1-15,16 0 2 16,-9 9-1-16,-2 2 0 15,1 3-3-15,-6-5-5 16,9 6-8-16,-9-15-6 16,13 12-2-16,-13-12 2 15,18-8 4-15,-9-4 7 0,5-2 6 16,0-2 10 0,0-2 10-16,0 4 8 0,3 0 3 15,0 8-1-15,-4-3-2 16,8 13-5-16,-8 4-4 15,9 11-2-15,-9-2-4 16,-1 4-1-16,-7-1 0 16,-5 0-3-16,0 3-5 15,-15-8-23-15,-3-10-15 16,-1 0 0-16,-4-11-2 16,23 6 1-16</inkml:trace>
  <inkml:trace contextRef="#ctx0" brushRef="#br0" timeOffset="57">9000 2443 43 0,'0'0'40'16,"0"0"0"-16,0 0-2 15,0 0-16-15,0 0-12 16,11-9-5-16,-11 9-5 16,0 0-8-16,10 0-13 15,-10 0-19-15,10 0 0 16,-10 0-1-16,0 0 2 16</inkml:trace>
  <inkml:trace contextRef="#ctx0" brushRef="#br0" timeOffset="58">9027 2612 39 0,'0'0'37'15,"0"0"0"-15,0 0-6 16,0 0-11-16,0 9-7 16,0-9-3-16,0 0-2 15,0 0-4-15,0 0-18 16,0 0-25-16,8-9 0 16,-13-6-2-16,2 2 1 15</inkml:trace>
  <inkml:trace contextRef="#ctx0" brushRef="#br0" timeOffset="59">4331 5992 25 0,'10'-17'34'16,"-2"27"1"-16,-3 12-10 15,0 10-10-15,3 15-3 16,-4 6-3-16,2 8-3 15,-1 3-6-15,-5-4-12 16,5-10-22-16,1-4-2 16,-6-20 1-16,3-3-2 15</inkml:trace>
  <inkml:trace contextRef="#ctx0" brushRef="#br0" timeOffset="60">4314 6031 50 0,'20'-56'39'0,"14"18"0"16,6 11-8-16,1 5-14 15,8 22-6-15,-5 4-4 16,-7 21-2-16,-14 11-2 16,-11 13 0-16,-12 9-2 15,-13 2-2-15,-9-2-1 16,-9-7-2-16,0-5 0 15,0-11 0-15,7-10-1 0,3-17 0 16,12-8 1 0,4-9 2-16,5-5 2 0,16 1 2 15,-1-1 1-15,13 9-1 16,0 5 2-16,6 5 0 16,-4 9-1-16,-1 5 0 15,-5 5-1-15,-1 1-3 16,-3 2-4-16,-7-7-7 15,2-5-27-15,6-3-2 16,-4-12 1-16,6 0 0 16</inkml:trace>
  <inkml:trace contextRef="#ctx0" brushRef="#br0" timeOffset="61">5168 6164 24 0,'7'-25'35'0,"-1"2"-1"15,-14-1-7-15,-5-3-6 16,-8 7-6-16,-7-1-5 0,-3 9-3 16,-7 4-3-1,1 14-1-15,2 8-1 0,6 12-1 16,6 10-1-16,8 8 0 16,13 4-1-16,9 1 1 15,10-5 0-15,13-6 1 16,7-9-1-16,7-10 2 15,0-16 0-15,-4-11 1 16,-7-15 0-16,-5-4-1 16,-11-9 1-16,-12-1-1 15,-14-4 0-15,-10 2-4 16,0 8-9-16,-4 6-29 16,1 2-1-16,6 8 1 15,6 3-1-15</inkml:trace>
  <inkml:trace contextRef="#ctx0" brushRef="#br0" timeOffset="62">5700 6142 34 0,'0'-29'36'0,"5"5"-1"15,-11-2-9-15,-10-1-7 0,-5 10-7 16,-10-1-4 0,-6 12-2-16,-3 6-3 0,-3 16-1 15,5 9-1-15,0 10 0 16,11 10-2-16,9 5 2 15,15 4-2-15,12-2 2 16,12-4-1-16,11-5 1 16,7-10-1-16,8-9 2 15,-3-12 1-15,5-7 0 16,-12-9 0-16,0-1 1 16,-9-9 0-16,-9 3-1 15,-7-1 0-15,-8 2-1 16,-4 10-5-16,-7-16-20 15,7 16-18-15,-16-7 0 16,5 7-1-16,2 0 0 0</inkml:trace>
  <inkml:trace contextRef="#ctx0" brushRef="#br0" timeOffset="63">7169 3292 22 0,'0'0'31'15,"0"0"-3"-15,25 4-5 16,2-4-8-16,4 0-4 16,10 0-1-16,-1 0-3 15,4-4-6-15,-3 4-6 16,-5 0-9-16,-10-3-9 15,-5 6-9-15,-21-3-2 16,0 0 0-16</inkml:trace>
  <inkml:trace contextRef="#ctx0" brushRef="#br0" timeOffset="64">7246 3384 25 0,'0'12'32'0,"11"-12"-5"15,12 2-5-15,8-2-5 16,4 0-6-16,5 0-14 16,-1-8-23-16,4 8-6 15,-12-6-1-15,5 6-1 16</inkml:trace>
  <inkml:trace contextRef="#ctx0" brushRef="#br0" timeOffset="65">7659 3379 17 0,'0'0'33'16,"11"0"0"-16,10 2-6 15,6-2-13-15,1-4-7 16,4 1-9-16,4-7-23 16,4 10-6-16,-12-5-1 15,7 5-1-15</inkml:trace>
  <inkml:trace contextRef="#ctx0" brushRef="#br0" timeOffset="66">7995 3352 18 0,'0'0'34'0,"0"0"1"16,26 0-3-16,14 0-14 16,5-7-5-16,10 7-3 15,2-10-3-15,5 6-5 16,-6-1-4-16,-9-1-9 15,-9-1-19-15,-7 3-7 0,-18-7 0 16,-13 11 0 0</inkml:trace>
  <inkml:trace contextRef="#ctx0" brushRef="#br0" timeOffset="67">8242 3120 36 0,'-10'-13'35'0,"10"13"-1"16,0 0-7-16,0 0-12 16,-4 11-6-16,4 9-7 15,4 4-14-15,-4 5-23 16,10 8 0-16,-10-5 0 16,10 5-1-16</inkml:trace>
  <inkml:trace contextRef="#ctx0" brushRef="#br0" timeOffset="68">8069 3500 39 0,'-15'-4'36'15,"15"4"0"-15,0 0-7 16,19 0-12-16,5 4-7 15,1-4-3-15,2 0-4 16,-1 9-1-16,-3 2 0 16,-7 3 0-16,-13 5-1 15,-9 1 0-15,-11 3 0 0,-2 1 0 16,0-1 0-16,1-2 0 16,4-1 0-16,4-8 0 15,10 0 1-15,10-7-1 16,10-5-3-16,8 4-6 15,4-4-25-15,10-11-7 16,17 4 1-16,5-5-1 16</inkml:trace>
  <inkml:trace contextRef="#ctx0" brushRef="#br0" timeOffset="69">8615 3970 24 0,'0'0'33'15,"0"0"0"-15,25 0-6 16,-1 0-12-16,2-4-7 16,5 4-7-16,5 0-7 15,-3 0-11-15,-5-3-15 16,-1 7-1-16,-14-7-1 16</inkml:trace>
  <inkml:trace contextRef="#ctx0" brushRef="#br0" timeOffset="70">8664 4068 14 0,'0'0'31'0,"9"13"1"0,5-13-10 16,10 0-7-16,7 0-10 16,1-4-16-16,12 4-17 15,-10-3-3-15,11 3 0 16</inkml:trace>
  <inkml:trace contextRef="#ctx0" brushRef="#br0" timeOffset="71">9009 4063 16 0,'0'0'30'0,"18"-8"1"16,4 0-7-1,11 3-11-15,5 5-7 0,5-4-8 16,4 4-14-16,-8-8-13 16,7 8-1-16,-12-5-1 15</inkml:trace>
  <inkml:trace contextRef="#ctx0" brushRef="#br0" timeOffset="72">9416 4059 23 0,'24'-5'33'0,"16"5"0"16,-2-7-10-16,10-1-8 0,6 5-7 16,-7-1-8-16,-3 2-13 15,-12-7-17-15,1 9-2 16,-19-11-2-16,1 11 9 15</inkml:trace>
  <inkml:trace contextRef="#ctx0" brushRef="#br0" timeOffset="73">9559 3773 49 0,'-14'-17'32'0,"14"17"-4"15,0 0-12 1,0 19-8-16,3 6-9 0,4 5-14 16,6 11-17-16,-8-3 1 15,8 13-1-15,-13-8 11 16</inkml:trace>
  <inkml:trace contextRef="#ctx0" brushRef="#br0" timeOffset="74">9380 4293 32 0,'0'0'34'16,"15"-21"1"-16,1 8-14 0,9 7-7 15,-2-2-3-15,6 8-3 16,-3 0-3-16,-1 5-1 15,-8 7-1-15,-7 4-2 16,-10 4 0-16,-5 3 0 16,-5 1 0-16,-4-1 0 15,-2-3 0-15,4 1-1 16,2-5 0-16,7-4 1 16,3-12-1-16,16 12 0 15,2-12 1-15,4 0-1 16,5 0 0-16,1-3 1 15,2-1-1-15,-5 0 1 16,3 0-1-16,-8-1 1 16,-3 1-1-16,-4 0 1 0,-4 0-2 15,-9 4-1 1,0 0-6-16,0 0-15 0,0-14-14 16,0 14 0-16,0 0 0 15</inkml:trace>
  <inkml:trace contextRef="#ctx0" brushRef="#br0" timeOffset="75">11323 11763 11 0,'3'-9'13'16,"-3"9"-3"-16,0 0-1 16,0 0-2-16,12 17 0 15,-2-1 0-15,4 4-1 16,10 8 1-16,4 6-1 16,9 8 0-16,7 5-1 15,11 5-1-15,8 6 1 16,8 3-1-16,13 4 0 15,4 5 0-15,10 5-1 16,6 2 0-16,4 4 0 16,6 4-1-16,8 5-1 0,0 2 0 15,0 3 0 1,-2 4 0-16,1 3 0 0,1 5 0 16,0 4 0-16,-1-5 1 15,-5 0-1-15,-4-1 0 16,-3-3 0-16,4-3 0 15,-4-7 0-15,-6-5 0 16,-6-7-1-16,-2-5 1 16,-8-8-1-16,-2-1 0 15,-8-8 1-15,-6-4-1 16,-9-7 0-16,-6-4 1 16,-7-6-1-16,-6-1 1 15,-6-4-1-15,-8-4 0 16,-5-5 0-16,-5-2 0 15,-5-6 0-15,-7-1 0 0,-1-3 0 16,-6-2 0-16,0-9 0 16,-11 17 0-16,4-8 0 15,-3 1 0-15,2 2 0 16,-2-3 0-16,2 0 0 16,8-9 0-16,-11 13 1 15,11-13-1-15,0 0 0 16,0 0 1-16,0 0-1 15,-4-11 1-15,4 11-1 16,4-10 0-16,-4 10 0 16,0-10 0-16,0 10 0 15,0 0 0-15,12-5 0 16,-3 5 0-16,10-2-1 16,4-2 1-16,10-2 0 0,11-4 0 15,11 1 0-15,8-4 0 16,10 2 0-16,10-1 0 15,6 0 0-15,11 2 0 16,8 1 0-16,9-4 1 16,14 4-2-16,13-6 2 15,12-2-1-15,14-2 0 16,16-4 1-16,12-5-1 16,13-1 0-16,13-5 0 15,10-1 0-15,8 0 0 16,3-1-1-16,10-3 1 15,2 2 0-15,5 1 0 0,1-2 0 16,2 0 0 0,4 3 0-16,-2-3 0 0,4 1 0 15,-3 1 1-15,-1 3-1 16,-2 1 0-16,-4 2 0 16,-3 0 0-16,-8 2 0 15,-12 1 0-15,-8 3 0 16,-9 0-1-16,-14 2 1 15,-12 2 0-15,-11 2 0 16,-18-1 0-16,-10 4 1 16,-8 5 0-16,-12 0-1 15,-10 1 1-15,-8 2 0 16,-12 2-1-16,-10 2 1 16,-11 3-1-16,-12 0 0 15,-19 0 0-15,-11 0-1 0,-13 0 1 16,-11 0-1-16,-7 0 1 15,-12 0-1-15,9 3 1 16,-9-3 0-16,0 0 0 16,0 0 0-16,0 0 0 15,0 0 0-15,13 0 0 16,-13 0 0-16,0 0-1 16,0 0 0-16,0 0 1 15,-11 6-1-15,1 0 1 16,-10-1-1-16,-7 7 1 15,-9-3 0-15,-8 6 1 16,-15-2-1-16,-10 0-1 16,-11 1 1-16,-14 1 1 15,-17 1-1-15,-12 0 0 0,-20 0-1 16,-21 2 0-16,-19 2 1 16,-19 5 1-16,-24 5-2 15,-19 4 1-15,-18 2-1 16,-19 7 0-16,-16 2 1 15,-11 6 0-15,-16-1 0 16,-10 1 0-16,-9-2 0 16,-4-2 1-16,-7 2-1 15,2-4 1-15,5-1-1 16,7-3-1-16,9 0 0 16,10-1 0-16,15-1 0 15,14-1-1-15,17-1 1 0,17-1-1 16,18-3 1-1,12 2 0-15,20-3 1 0,21-2 0 16,18-1-1-16,19-6 1 16,23 0 0-16,20-7 0 15,26-3 0-15,22-4 0 16,24-4-1-16,21-5 1 16,15 0 0-16,37-5-1 15,16-1 0-15,24-2 1 16,23-3-1-16,21-5 1 15,22-1 0-15,24-4 0 16,24-8 0-16,21 1 0 16,20-7 0-16,17-2 1 15,19-4-1-15,20-2 0 16,16-3 0-16,18-2 0 0,14-1 0 16,15-4 0-16,15 0 0 15,10-1 0-15,10-6 0 16,8-1-1-16,5 0 1 15,-1 1 0-15,-2-2 1 16,-5 3-1-16,-12 2 0 16,-10 3 0-16,-20 8 1 15,-25 3 0-15,-19 6-1 16,-32 4 0-16,-26 6 2 16,-36 3-1-16,-22 4-1 15,-39 1 2-15,-21 3-2 16,-22 4 1-16,-31 1 0 15,-18 1-1-15,-13-1 0 16,-45 11 0-16,41-12-1 0,-41 12-5 16,0 0-12-1,0 0-13-15,0 0-1 0,0 0 1 16</inkml:trace>
  <inkml:trace contextRef="#ctx0" brushRef="#br0" timeOffset="76">15584 14693 24 0,'0'0'17'16,"-12"-13"-4"-16,12 13-2 15,-19-16-3-15,4 3-1 16,-10-5-2-16,-6-5-1 16,-9-5-1-16,-3-6 0 15,-10-2-1-15,-7-8 1 16,-6 1 0-16,-10-7 1 16,-3-5-1-16,-7-5 0 15,-4 0 0-15,-5-4-1 16,-3-6-1-16,-6-2 0 15,-2-3 0-15,-2-4-1 0,-1-2 1 16,0-3-1-16,-1-3 1 16,1 0-1-16,-2 0 0 15,-3-1 0-15,0 1 0 16,-1 3-1-16,0 1 2 16,-4 1-2-16,-3 2 1 15,0 3 0-15,3 2 0 16,3 0 0-16,7 1 1 15,3 0-1-15,11 1 0 16,8 2 0-16,10 0 1 16,8-1-2-16,4 5 1 15,6 2 1-15,4 5-1 16,3 5 0-16,6 6 0 16,2 4 0-16,5 7 1 0,2 7-1 15,7 5 0-15,6 6 0 16,6 3 0-16,4 6-1 15,1 6 0-15,13 5 1 16,-2 12 0-16,7 4 0 16,7 7-2-16,3 7 2 15,6 8-1-15,7 8 1 16,9 6 0-16,12 8-1 16,10 6 1-16,12 2 0 15,10 1 2-15,15 4-1 16,13 3 0-16,13 4 0 15,12 2 0-15,1 2 0 0,6 6-1 16,8 7 1 0,1 8-1-16,2 8 0 0,-6 7 0 15,0 4 1-15,-3 2 0 16,-2-1 0-16,-2 6-1 16,-5-3 1-16,4-4-1 15,-4-8 0-15,1-10 1 16,-4-4 0-16,-3-10 0 15,-4-8-2-15,-7-11 2 16,-7-9-1-16,-13-8 0 16,-14-5 0-16,-11-9 0 15,-18-8 0-15,-12-9 0 16,-14-9 1-16,-15-8 0 16,-13-8 0-16,-9-15-1 15,-11-6 1-15,-14-9-1 0,-11-6 0 16,-14-11 0-1,-8-4-1-15,-15-6 0 0,-14-6-1 16,-16-6 1-16,-11-7-1 16,-11-7 0-16,-9-5 0 15,-12-8 0-15,-11-6 1 16,-7-13-1-16,-6-4 2 16,-6-6-1-16,-4-1 0 15,-4-4 0-15,-5-7 1 16,3 1 0-16,2 2 0 15,2 5 1-15,9 3-1 16,7 3 0-16,9 2 0 16,14 7 1-16,12 7-2 15,12 6 1-15,11 4-1 0,14 11 0 16,11 3 1-16,12 11-1 16,11 6 1-16,13 11 1 15,10 8 0-15,13 10 0 16,7 9 1-16,10 7 0 15,10 10-1-15,6 11 0 16,0 0-2-16,19 19-9 16,-8-9-20-16,10 15 0 15,-3-8 0-15,12 14 6 16</inkml:trace>
  <inkml:trace contextRef="#ctx0" brushRef="#br0" timeOffset="81">17479 5836 42 0,'0'0'36'0,"0"9"1"16,0 20-16-16,0 22-6 15,-4 14-4-15,10 15-2 16,-6 7-1-16,8 11-2 16,-1-3-3-16,3-5-1 15,-1-10-2-15,1-13-1 16,-1-13-4-16,-2-16-3 15,2-4-8-15,-4-14-18 16,-5-20-4-16,0 0-1 0,-7-17 1 16</inkml:trace>
  <inkml:trace contextRef="#ctx0" brushRef="#br0" timeOffset="82">17507 5796 5 0,'-26'17'31'0,"3"12"1"16,-12-7-1-16,3 7-16 15,3 2-4-15,1-2-3 16,7-4-4-16,5-8 1 0,10-5-2 16,6-12 0-16,0 0 0 15,19-18 0-15,-4-5 0 16,2-7-1-16,5-6 0 16,-2-3 0-16,0-2-1 15,0 0 2-15,-1 7-1 16,-6 1 1-16,-1 13-1 15,-3 7 2-15,0 13-1 16,-9 0 1-16,13 23-2 16,-5 1 1-16,2 7-3 15,4 4-4-15,3-2-12 16,0-4-22-16,7 0 0 0,-3-10-1 16,7-1 0-1</inkml:trace>
  <inkml:trace contextRef="#ctx0" brushRef="#br0" timeOffset="83">17878 5559 42 0,'8'-14'36'0,"-3"23"0"0,-5 6-7 16,0 2-14-1,3 17-5-15,-3 0-4 0,5 7 0 16,-2 0-2-16,4 2-1 16,1-6-4-16,-2-11-5 15,5 1-11-15,-2-8-21 16,-9-19 0-16,11 0-1 15,-14-14 0-15</inkml:trace>
  <inkml:trace contextRef="#ctx0" brushRef="#br0" timeOffset="84">17812 5724 35 0,'0'10'31'0,"11"-10"-3"16,10 2-11-16,7 1-9 0,6 1-8 15,6 1-25-15,-6-12-4 16,9 4-3-16,-9-11 1 16</inkml:trace>
  <inkml:trace contextRef="#ctx0" brushRef="#br0" timeOffset="85">18316 5660 23 0,'-2'18'37'15,"-11"-4"2"-15,1 5-2 16,-6-1-13-16,-7-6-10 16,1 0-5-16,-4-8-4 15,6-4-3-15,2 0 0 16,3-11-1-16,4-1-1 0,4-6 1 16,6 0-1-16,3 0-1 15,7 4 1-15,3-2-1 16,4 5 1-16,3 4-1 15,3 4 1-15,4 3 0 16,-1 7-1-16,1 2 1 16,2-1 0-16,-3 2 0 15,-1 0 0-15,-2 0 1 16,-3-1 0-16,-1-6 0 16,-1-3 1-16,-4 0 0 15,-11 0 0-15,14-18 0 16,-14 2 1-16,0-1-1 15,-9-5-1-15,-3 3 1 16,-4 4-1-16,-2 4 0 0,-2 5-1 16,-3 6-1-16,1 8-5 15,-3 2-19-15,1 6-17 16,5 8 1-16,-3-2-1 16,4 6 1-16</inkml:trace>
  <inkml:trace contextRef="#ctx0" brushRef="#br1" timeOffset="86">17391 7328 40 0,'0'0'30'0,"0"0"-6"16,0 0-5-16,0 0-3 15,-5 12-3-15,5-12-2 16,-5 22-3-16,3-6-2 16,2 8-1-16,0 3-2 15,0 4-6-15,0 2-9 16,0 2-19-16,0-7-5 16,9 2 0-16,-9-8-1 15</inkml:trace>
  <inkml:trace contextRef="#ctx0" brushRef="#br1" timeOffset="87">17364 7800 51 0,'0'0'26'0,"8"-10"-5"16,-8 10-1-16,0 0-4 16,0 0-1-16,-5 17-4 15,5 1-1-15,-3-1-3 16,3 6-1-16,0 1-2 16,-6 2-7-16,12 4-11 15,-1-1-24-15,-5-10 1 16,7 1-1-16,-7-7 0 15</inkml:trace>
  <inkml:trace contextRef="#ctx0" brushRef="#br1" timeOffset="88">17336 8211 42 0,'0'0'34'16,"3"12"0"-16,-3-3-11 15,0 8-7-15,-6-1-5 16,6 8-5-16,-4 2-4 16,1 0-11-16,3-3-21 15,3 5-5-15,-8-12-1 16,7 7 0-16</inkml:trace>
  <inkml:trace contextRef="#ctx0" brushRef="#br1" timeOffset="89">17341 8630 42 0,'0'0'35'0,"0"11"0"16,-6 2-4-16,1 4-15 16,5 7-11-16,-3 3-10 15,3 2-15-15,-5-5-14 16,12 7-1-16,-7-12 0 16,6 1 1-16</inkml:trace>
  <inkml:trace contextRef="#ctx0" brushRef="#br1" timeOffset="90">17358 9036 39 0,'11'-7'36'16,"-11"7"2"-16,0 10-4 15,0 4-13-15,-5 0-10 16,5 9-5-16,-4 5-4 16,1-1-6-16,3 5-17 15,4 2-16-15,-9-6 0 16,5 4-1-16,-5-10 0 16</inkml:trace>
  <inkml:trace contextRef="#ctx0" brushRef="#br1" timeOffset="91">17327 9561 43 0,'0'0'33'16,"6"17"-2"-16,-12 0-8 15,3 6-13-15,3 8-14 16,-4-4-24-16,8 14-3 16,-15-11-1-16,15 9-1 15</inkml:trace>
  <inkml:trace contextRef="#ctx0" brushRef="#br1" timeOffset="92">17304 10048 27 0,'0'0'33'0,"0"0"1"16,4 12 0-16,-4-1-17 16,0 7-8-16,0-1-4 0,0 4-6 15,0 4-8-15,0 1-19 16,0-9-6-16,0 7 0 15,0-10-1-15</inkml:trace>
  <inkml:trace contextRef="#ctx0" brushRef="#br1" timeOffset="93">17311 10573 50 0,'0'0'34'16,"0"0"-1"-16,0 13-12 16,0 0-9-16,0-1-4 15,0 10-4-15,0 0-3 0,-3 2-9 16,3-3-21-16,3 9-5 15,-6-9-1-15,3 11 0 16</inkml:trace>
  <inkml:trace contextRef="#ctx0" brushRef="#br1" timeOffset="94">17260 11180 28 0,'0'0'33'0,"0"0"0"15,0 0 0-15,0 14-16 16,0-4-11-16,0 4-10 0,-2 4-20 16,-4-6-9-16,6 11 0 15,-7-8-1-15</inkml:trace>
  <inkml:trace contextRef="#ctx0" brushRef="#br1" timeOffset="95">17208 11494 39 0,'7'9'30'15,"-7"-9"-9"-15,0 14-5 16,0-2-3-16,-3 1-4 15,3 5-1-15,0-2-3 16,-3 5-2-16,3 3-6 16,0-1-16-16,-10-10-13 15,10 9 0-15,-7-8 0 0</inkml:trace>
  <inkml:trace contextRef="#ctx0" brushRef="#br1" timeOffset="96">14253 13028 44 0,'18'3'18'0,"-5"-3"-1"16,7 0-1-16,8-5-3 16,6 1-3-16,8 1-1 0,4-2-3 15,3 3-3-15,1-3-6 16,-1 1-9-16,-6-2-15 15,8 9-4-15,-15-10-1 16,7 7 2-16</inkml:trace>
  <inkml:trace contextRef="#ctx0" brushRef="#br1" timeOffset="97">14841 12937 22 0,'13'-7'24'0,"13"7"-3"16,3-4-3-16,6 1-4 15,7-2-3-15,3-3-3 16,5 1-7-16,2-2-10 16,2 4-20-16,-10-13 0 15,9 6-1-15,-7-9 9 16</inkml:trace>
  <inkml:trace contextRef="#ctx0" brushRef="#br1" timeOffset="98">15567 12808 36 0,'11'0'29'16,"14"-5"-8"-16,6 1-4 0,9-6-2 16,12 1-4-1,4-3-3-15,10-1-6 0,-1-3-13 16,9 3-19-16,-17-6-3 16,-1 9 0-16,-18-5 2 15</inkml:trace>
  <inkml:trace contextRef="#ctx0" brushRef="#br1" timeOffset="99">16388 12639 14 0,'0'0'20'0,"0"0"-1"16,14 8-2-1,-1-8-4-15,6 0-2 0,8-3-2 16,8-1-2-16,8-2-6 16,10-3-15-16,13 4-13 15,-6-12-2-15,13 7 1 16</inkml:trace>
  <inkml:trace contextRef="#ctx0" brushRef="#br1" timeOffset="100">17139 12567 30 0,'19'-5'22'0,"12"5"0"15,1-9-5-15,7 3-3 16,7-3-5-16,-4 3-3 15,3-4-9-15,-4 0-19 0,4 10-7 16,-14-15-1-16,8 9 0 16</inkml:trace>
  <inkml:trace contextRef="#ctx0" brushRef="#br1" timeOffset="101">17791 12487 27 0,'21'-6'24'0,"8"1"-2"16,5 1-2-16,4-1-3 16,10-1-3-16,-3-3-5 15,3 3-4-15,-3 1-13 16,0 5-22-16,-18-10-1 15,1 8-2-15,-18-11 0 16</inkml:trace>
  <inkml:trace contextRef="#ctx0" brushRef="#br1" timeOffset="102">18501 12401 22 0,'15'6'31'16,"-1"-12"0"-16,13 2-9 16,9-1-7-16,8-2-4 0,11 2-3 15,7 0-10-15,1 1-20 16,-2-8-9-16,8 7-2 15,-8-9 0-15</inkml:trace>
  <inkml:trace contextRef="#ctx0" brushRef="#br1" timeOffset="103">19321 12291 12 0,'14'9'29'15,"-3"-9"-2"-15,11 0-7 16,3-4-4-16,6 1-3 15,12 1-2-15,3-5-5 16,8-1-10-16,2-4-15 16,7 2-12-16,-8-9 0 15,9 6-1-15</inkml:trace>
  <inkml:trace contextRef="#ctx0" brushRef="#br1" timeOffset="104">20047 12169 19 0,'15'10'30'0,"1"-14"-1"16,13 4-10-16,7-5-6 15,3 1-4-15,6-1-4 16,-1 2-7-16,-1 3-15 16,-9-12-13-16,6 12 0 0,-15-13 0 15</inkml:trace>
  <inkml:trace contextRef="#ctx0" brushRef="#br1" timeOffset="105">21089 12022 21 0,'41'5'28'0,"0"-10"-7"16,16 5-7-16,3-5-11 15,3-7-21-15,8 12-5 0,-12-14-2 16,7 10 5-16</inkml:trace>
  <inkml:trace contextRef="#ctx0" brushRef="#br1" timeOffset="106">21856 11918 30 0,'37'6'31'0,"3"-6"-1"15,13-3-8-15,2 3-12 16,5-5-19-16,1 7-17 16,-17-10-4-16,3 8-1 15,-22-6 5-15</inkml:trace>
  <inkml:trace contextRef="#ctx0" brushRef="#br1" timeOffset="107">19043 13916 40 0,'0'0'22'16,"9"19"-1"-16,4 1-2 15,5 9-4-15,3 5-3 0,10 12-4 16,0-2-2-16,5 3-1 16,2-2-2-16,-3-4-1 15,-4-7-2-15,-6-10-4 16,-4-7-5-16,-9-8-13 15,-12-9-10-15,0 0-2 16,-14-13 1-16</inkml:trace>
  <inkml:trace contextRef="#ctx0" brushRef="#br1" timeOffset="108">18930 13852 32 0,'-10'-15'20'15,"0"1"0"-15,-6-7-2 16,0-2-4-16,-5-1-3 16,-5-2-2-16,1 1-4 15,-5 0-5-15,-3 1-9 16,-2-2-15-16,7 9-6 16,-11-10-1-16,8 6-1 15</inkml:trace>
  <inkml:trace contextRef="#ctx0" brushRef="#br1" timeOffset="109">18337 13251 36 0,'-17'-22'26'16,"2"1"-5"-16,-7-11-5 15,-2-1-4-15,-1-1-4 16,-3-3-4-16,2 6-6 16,-2-1-7-16,2 8-14 15,-5 0-7-15,15 17 0 16,-12-8 2-16</inkml:trace>
  <inkml:trace contextRef="#ctx0" brushRef="#br1" timeOffset="110">17813 12715 27 0,'-12'-18'31'0,"-14"-13"-6"16,2 2-5-16,-5-3-6 15,-2 3-10-15,1 3-19 0,-3 2-13 16,11 16-3 0,-7-9 0-16</inkml:trace>
  <inkml:trace contextRef="#ctx0" brushRef="#br1" timeOffset="111">17202 11707 67 0,'0'16'22'16,"-3"-2"-4"-16,-4 3-5 16,2 1-4-16,-3 3-5 15,1-2-8-15,0-5-19 16,3 6-7-16,-8-12-2 16,7 10 0-16</inkml:trace>
  <inkml:trace contextRef="#ctx0" brushRef="#br1" timeOffset="113">17434 12387 25 0,'17'11'31'16,"11"17"0"-16,0-3-21 16,1 6-27-16,14 22-6 15,-9 5-5-15,13 27 0 16</inkml:trace>
  <inkml:trace contextRef="#ctx0" brushRef="#br1" timeOffset="114">17271 11796 21 0,'0'-11'34'0,"0"11"1"16,8 15-8-16,-8 7-7 15,4 18-5-15,-4 9-6 16,0 15-14-16,-6 0-26 16,6 11-3-16,0-12-2 0,0 2 0 15</inkml:trace>
  <inkml:trace contextRef="#ctx0" brushRef="#br1" timeOffset="115">17295 12326 39 0,'0'0'36'0,"11"4"-1"15,-9 17-10-15,6 10-29 16,6 10-23-16,-14-9-4 16,14 6-1-16,-5-9-2 15</inkml:trace>
  <inkml:trace contextRef="#ctx0" brushRef="#br1" timeOffset="116">17048 12257 24 0,'0'0'35'0,"0"0"-3"16,0 0-4-16,0 0-4 16,0 0-6-16,10 12-4 0,6 6-4 15,3-2-2-15,12 9-2 16,6 0 0-16,12 7-2 16,5 0 0-16,4 3-1 15,-1 0 0-15,1 1-2 16,-8-5 1-16,-9-2-2 15,-7-4 1-15,-10-6-1 16,-7-3 0-16,-7-4-4 16,-3-2-3-16,-7-10-10 15,0 0-25-15,-11-7 0 16,11 7-1-16,-17-15 1 16</inkml:trace>
  <inkml:trace contextRef="#ctx0" brushRef="#br1" timeOffset="117">17603 12280 50 0,'12'-8'35'0,"-6"-4"-6"15,1 2-6 1,-7 10-7-16,14-15-4 0,-14 15-4 16,9-6-2-16,-9 6-1 15,0 0-1-15,0 0 1 16,0 0-1-16,-3 19 0 15,-9-6-1-15,-1 5 1 16,-11 5-1-16,-8 12 0 16,-13 3-1-16,-8 7 0 15,-6 2 0-15,-3 2-1 16,0-1 0-16,3 2 0 16,7-6 0-16,11-7 0 15,9-9-1-15,11-8 0 16,8-8 0-16,6-2 0 0,7-10 1 15,0 0-1 1,0 0 0-16,0 0 1 0,0 0-1 16,10-7 0-16,-10 7 1 15,8-10-1-15,-8 10 0 16,7-14 1-16,-7 14-1 16,13-15 0-16,-2 1 0 15,3-3 0-15,7-3 0 16,8-14 0-16,14-7-3 15,13-12-4-15,22-19-36 16,9-6 0-16,11-7 0 16,6-1 1-16</inkml:trace>
  <inkml:trace contextRef="#ctx0" brushRef="#br1" timeOffset="118">19173 14671 57 0,'0'0'38'0,"6"9"-2"15,7-9-12-15,9 4-8 16,2-4-6-16,10-2-9 16,3-1-21-16,3-1-16 15,-6-10-3-15,6 4 1 16</inkml:trace>
  <inkml:trace contextRef="#ctx0" brushRef="#br1" timeOffset="119">19501 14652 23 0,'0'0'33'0,"0"0"-2"16,16 4-3-16,-1-4-5 15,4-6-5-15,10 6-5 16,-3-3-2-16,6 3-4 16,-2 0-2-16,-2 0-3 0,-3 0-7 15,-9 0-14 1,-5-5-20-16,0 5 0 0,-11 0 0 16,6-14 1-16</inkml:trace>
  <inkml:trace contextRef="#ctx0" brushRef="#br1" timeOffset="120">19635 14428 40 0,'0'0'35'16,"-9"0"-3"-16,9 0-6 0,-7 20-10 16,1-5-9-16,3 0-13 15,-1-1-26-15,7 9-2 16,-3-9 0-16,7 8-1 16</inkml:trace>
  <inkml:trace contextRef="#ctx0" brushRef="#br1" timeOffset="121">19532 14865 28 0,'0'-10'32'0,"3"1"-4"16,3-4-6-16,3-3-4 0,5 4-3 16,0-2-3-16,8 10-2 15,-4-3-2-15,4 13-2 16,-8 0-1-16,0 11-2 16,-7 3-1-16,-7 5 0 15,-4 2-1-15,-6 0 0 16,-5-2-1-16,-3-3 0 15,-1-3-1-15,1-6 0 16,2-4 0-16,4-6 0 16,3-3 0-16,9 0 1 15,0 0 0-15,8-11 1 16,5 11 0-16,6 0 0 16,0 0-1-16,3 5 1 0,1 1-3 15,-4-2-7 1,-2-4-27-16,-2 8-3 0,-15-8 1 15,12 0-1-15</inkml:trace>
  <inkml:trace contextRef="#ctx0" brushRef="#br1" timeOffset="122">17479 12579 6 0,'0'0'16'15,"0"0"-4"-15,0 0-2 16,0 0-2-16,0 0-1 15,0 0-1-15,0 0 2 16,0 0 0-16,0 0 2 16,0 0-1-16,0 0 1 15,0 0-1-15,7-8 0 16,-7 8-1-16,0 0-2 16,0 0-1-16,0 0-1 15,0 0-2-15,0 0-1 16,0 0-1-16,0 0 1 0,0 0 0 15,0 0-1-15,0 0 1 16,8 12 0-16,-8-12 1 16,12 13-1-16,-3-5 2 15,1 2-2-15,6 3 1 16,-2 0 0-16,3 2 0 16,-3-2 0-16,0 2 0 15,3-1-1-15,-1 3 1 16,-3-6 0-16,-1 3-1 15,-2-7 1-15,-10-7 1 16,14 12-1-16,-14-12 1 0,10 9 1 16,-10-9 0-1,0 0 0-15,0 0 0 16,0 0-1-16,0 0 0 0,0 0 0 16,0 0-4-16,0 0-5 15,-10-5-18-15,10 5-17 16,0 0-1-16,-12-8 0 15,12 8 0-15</inkml:trace>
  <inkml:trace contextRef="#ctx0" brushRef="#br0" timeOffset="123">7027 15997 59 0,'2'18'37'16,"-7"16"1"-16,5 8-14 15,0 24-9-15,-4-1-7 16,4 8-6-16,7 5-8 16,-4-18-9-16,6-7-18 15,3-9-5-15,-9-22-1 16,10-15 2-16</inkml:trace>
  <inkml:trace contextRef="#ctx0" brushRef="#br0" timeOffset="124">7206 16000 56 0,'9'0'37'15,"-9"0"1"-15,3 27-9 0,0 8-13 16,-3 5-5-16,10 13-3 16,-6-2-3-16,4 9 0 15,1-3-3-15,1-2-2 16,0 0-4-16,-3-14-10 16,4-9-20-16,-2-8-5 15,-9-9-2-15,0-15 1 0</inkml:trace>
  <inkml:trace contextRef="#ctx0" brushRef="#br0" timeOffset="125">7020 16305 54 0,'0'0'37'15,"15"-10"2"-15,4 10-11 16,12-5-14-16,-1 1-9 16,6 4-25-16,3-10-14 0,5 10-2 15,-13-7-1 1</inkml:trace>
  <inkml:trace contextRef="#ctx0" brushRef="#br0" timeOffset="126">8048 16332 19 0,'18'4'33'0,"1"-4"1"16,10 9 0-16,6-2-18 15,-2-4-6-15,3 3-3 16,0-6-4-16,-3 0-3 15,-9 0-1-15,-8 0 0 16,-16 0-1-16,0 0 0 0,0 0 0 16,-14-5 0-16,-5 12 0 15,-5 5 2-15,3 4 1 16,1 7 1-16,5 3 0 16,5 3 2-16,7-3-1 15,8 2 1-15,6-8 0 16,7-1-1-16,3-11-1 15,3-4 0-15,3-12 0 16,-1-6 0-16,-3-4 0 16,0-3-1-16,-8-3 1 15,-2-3 1-15,-5 3 0 16,1 6 0-16,-9 5-1 0,0 13 0 16,0 0 0-1,0 0 0-15,0 27-2 0,0-4-2 16,5 6-10-16,0-1-24 15,-3-2-3-15,10 0 0 16,-4-11 0-16</inkml:trace>
  <inkml:trace contextRef="#ctx0" brushRef="#br0" timeOffset="127">8568 16353 73 0,'0'0'38'0,"0"0"1"16,0 15-12-16,4 18-14 0,-4 6-6 16,3 15-3-1,-3 1 0-15,6 11-3 16,-6 0-1-16,0-2-2 0,6-1-8 16,-11-16-12-16,1-8-19 15,4-15 1-15,0-7 0 16,0-17-1-16</inkml:trace>
  <inkml:trace contextRef="#ctx0" brushRef="#br0" timeOffset="128">8551 16544 34 0,'24'-11'34'15,"-5"-4"-1"-15,12 15 0 16,-3-4-22-16,5 4-6 0,0 0-2 15,0 4-4-15,-5-2-2 16,-4-2 1-16,-7-7-1 16,-2 2 2-16,-6-4-1 15,-2 1 3-15,-7 8 1 16,4-14 4-16,-4 14 1 16,0 0 0-16,0 10 0 15,-6 2 0-15,6 7-1 16,0-3-3-16,0-1 0 15,0 2-2-15,2-7-1 16,-2-10-1-16,14-7 0 16,-4-8 1-16,1-2-1 15,3-4 1-15,1-1 0 16,-3 2 0-16,3 8 2 0,-2 7-1 16,-1 2 0-16,-3 14 1 15,1 1-1-15,-3 6-2 16,-1 5-7-16,1 5-9 15,-5 1-22-15,-4-18 0 16,2 4 1-16,0-15-2 16</inkml:trace>
  <inkml:trace contextRef="#ctx0" brushRef="#br0" timeOffset="129">8848 16094 87 0,'0'-12'39'0,"0"12"0"16,15 28-18-16,-9-5-18 0,1 15-34 15,0 2-7-15,5 8 0 16,-4-12-1-16</inkml:trace>
  <inkml:trace contextRef="#ctx0" brushRef="#br0" timeOffset="130">9864 16466 34 0,'12'-12'32'0,"-12"-11"-3"16,4-1-8-16,-2 2-5 0,-4-4-2 15,-2 10-4 1,-6-5-2-16,0 7-3 0,-7 1 0 16,-1 9-1-16,-2 4-1 15,-3 12-2-15,3 6 1 16,2 4-2-16,3 4-1 16,6 4 2-16,9 0-1 15,0 2-1-15,12-10 1 16,3-2 0-16,3-8 0 15,4-12 1-15,-1-3 0 16,1-8-1-16,-5-6 2 16,-1-7-2-16,-4-2 1 15,-3-1 0-15,-3 2 0 16,-3 6-1-16,-3 2 1 0,0 17-1 16,0 0 1-16,0 0 0 15,-7 20 0-15,7 4 0 16,6-1-1-16,3 2 0 15,2 6-1-15,6-9-4 16,9 0-16-16,6-5-17 16,-5-17 0-16,6-6-2 15,-4-10 2-15</inkml:trace>
  <inkml:trace contextRef="#ctx0" brushRef="#br0" timeOffset="131">10145 16348 21 0,'-17'3'35'0,"17"-3"-1"16,10 0 1-16,4 0-17 16,11 0-7-16,0 0-6 15,4 0-9-15,4 5-12 16,3 1-18-16,-12-9 0 15,0 3-2-15,-12-4 2 16</inkml:trace>
  <inkml:trace contextRef="#ctx0" brushRef="#br0" timeOffset="132">10180 16436 33 0,'0'0'36'0,"3"9"0"0,7-4 1 16,8-5-20-16,5 5-19 16,-2-5-29-16,11 12-3 15,-6-12 0-15,3 5-3 16</inkml:trace>
  <inkml:trace contextRef="#ctx0" brushRef="#br0" timeOffset="133">10503 16402 34 0,'13'0'36'0,"13"4"0"15,5-4-3-15,9 6-21 16,2 2-25-16,-4-12-16 0,11 7-5 16,-9-9-2-16</inkml:trace>
  <inkml:trace contextRef="#ctx0" brushRef="#br0" timeOffset="134">10914 16433 32 0,'23'-2'35'16,"11"5"0"-16,-5-9-1 0,6 6-26 16,-1 0-20-1,-10-9-18-15,5 11-4 16,-16-11-1-16</inkml:trace>
  <inkml:trace contextRef="#ctx0" brushRef="#br0" timeOffset="135">10996 15983 43 0,'-14'-5'36'16,"-3"8"1"-16,10 18-1 15,2 13-23-15,1 5-8 16,4 9-8-16,7 12-14 16,8 8-19-16,-7-11-1 0,7 5 1 15,-8-6-1-15</inkml:trace>
  <inkml:trace contextRef="#ctx0" brushRef="#br0" timeOffset="136">10908 16840 9 0,'-22'-22'33'15,"14"0"2"-15,3-9 0 16,9-1-14-16,12 4-4 16,6 0-4-16,9 15-5 0,2-5-2 15,1 18-1 1,-5 12-2-16,-5 4-1 15,-9 12-1-15,-9 4-1 0,-9 3-1 16,-9-9 0-16,-7 4-2 16,-4-3 0-16,-1-10-1 15,-3-3 0-15,6-10 1 16,1-13 1-16,6 0 0 16,14 9 3-16,-9-20 1 15,15 11 0-15,4-1 1 16,4 3 0-16,7 7 0 15,3 13-1-15,-1 0-3 16,-2 0-13-16,-3-1-23 16,4 7 0-16,-7-8 0 0,7-2-2 15</inkml:trace>
  <inkml:trace contextRef="#ctx0" brushRef="#br0" timeOffset="137">11937 16368 63 0,'0'-27'33'0,"-16"11"-11"15,-1 6-4-15,-8 0-5 16,1 10-3-16,-8 0-3 16,2 8-3-16,3 4-2 15,6 9 1-15,8 3-2 16,13 5 0-16,0-5 0 16,16 2 0-16,5-8 0 0,7-4 0 15,3-4-1-15,0-10-2 16,0-8-3-16,-7-10-5 15,5 1-1-15,-10-8-1 16,-1 4 1-16,-8-6 2 16,-1 3 5-16,-5 0 3 15,-4 8 4-15,3 5 16 16,-3 11-8 0,0 0 0-16,-4 16-2 15,7 2-3-15,6 9-2 16,1-1 0-16,6 7-1 15,-1-10 0-15,5 0-1 16,0-8 1-16,2-5-1 16,-1-10 1-16,-1-4 0 0,-2-9-3 15,-5-8-4 1,2 1-27-16,-3-3-8 0,-7-6 0 16,3 7-3-16</inkml:trace>
  <inkml:trace contextRef="#ctx0" brushRef="#br0" timeOffset="138">12415 16365 48 0,'-4'-13'37'0,"-11"-2"-3"16,-2 3-9-16,0 8-7 15,-7-2-5-15,3 10-5 16,-1 2-4-16,4 13 0 15,6 5-2-15,6 0 0 16,10 0-1-16,7-2-1 16,8-2 0-16,4-5 1 15,1-2-1-15,2-13-7 16,1-3-17-16,-5-7-16 0,-8-8 1 16,2 1 0-16</inkml:trace>
  <inkml:trace contextRef="#ctx0" brushRef="#br0" timeOffset="139">12561 16276 43 0,'9'10'39'16,"-7"2"1"-16,9 12 1 15,0 10-22-15,-8 3-9 16,7 13-1-16,-10 1-5 15,0 9-3-15,0 3-4 0,-6-10-6 16,6-4-25 0,-6-10-7-16,-3-18-1 15,6-3 0-15</inkml:trace>
  <inkml:trace contextRef="#ctx0" brushRef="#br0" timeOffset="140">12590 16481 62 0,'20'-14'40'0,"-4"2"0"16,9 8-2-16,0-4-40 15,4-4-32-15,0 15-3 0,-4-11-1 16,2 4-1 0</inkml:trace>
  <inkml:trace contextRef="#ctx0" brushRef="#br0" timeOffset="141">13096 16339 43 0,'0'0'38'16,"-6"24"-1"-16,-18 0-6 16,-3-7-15-16,-2 4-5 15,-5-5-6-15,0-2-3 16,2-7-1-16,1-4 0 15,9-11 0-15,5-8-1 16,8-3 1-16,6 1-1 16,7 1 1-16,9 0-1 15,3 6 1-15,6 6 0 16,2 5-1-16,4 11 1 16,-2 11 0-16,-4 4-6 0,-1 5-13 15,-1-1-20 1,-15-5-2-16,5-4 2 15,-10-9-1-15</inkml:trace>
  <inkml:trace contextRef="#ctx0" brushRef="#br0" timeOffset="142">12956 16150 50 0,'-8'-34'38'15,"-1"-2"-2"-15,9 21-6 16,0 15-51-16,0-14-11 15,16 21-3-15,-6-4-3 16</inkml:trace>
  <inkml:trace contextRef="#ctx0" brushRef="#br0" timeOffset="143">13168 16202 33 0,'18'-54'34'0,"-11"-7"2"15,5-1-11-15,-6 5-7 0,-6 2-4 16,3 17-5 0,-7 4-2-16,1 17-2 0,3 17-1 15,0 0-1-15,0 38-1 16,14 8-1-16,4 12 1 16,7 14-1-16,4 6-1 15,-2 9 2-15,-3 5-1 16,-12 5 0-16,-8-12 0 15,-13-7 0-15,-13-10-3 16,-11-14 0-16,-4-5-6 16,-8-30-8-16,11-19-15 15,7-9-9-15,4-21 0 16,17-10 0-16</inkml:trace>
  <inkml:trace contextRef="#ctx0" brushRef="#br0" timeOffset="144">13662 16231 14 0,'-12'-6'30'16,"-12"-3"2"-16,-2 9-11 16,5 7-6-16,-1 1-4 15,8 6-3-15,6 2-2 16,8 2-2-16,7 1-1 15,6-1-1-15,3-7 0 16,5-2 0-16,-3-9-1 16,-2 3 1-16,-7-3-1 15,-9 0-1-15,0 0 0 16,-13-16-1-16,-4 13 0 16,-5 3 1-16,0 5-1 0,-2 3 1 15,5 0 0 1,4 2 2-16,7 0-1 15,8 4 1-15,10 1 1 0,8-3 0 16,2 2-1-16,8-9-1 16,5 0-3-16,-1-5-9 15,1-7-15-15,5 1-10 16,-13-17 1-16,3 6 0 16</inkml:trace>
  <inkml:trace contextRef="#ctx0" brushRef="#br0" timeOffset="145">13806 16247 32 0,'7'-19'34'16,"5"16"0"-16,0-3-8 16,4-1-10-16,5 7-6 15,-2-3-5-15,2 3-6 16,0 0-6-16,-5 0-10 16,-5-5-5-16,-11 5-1 0,0 0 0 15,0 0 0-15,-13-10 6 16,0 4 6-16,0 2 9 15,-1 4 13-15,-11 15 28 16,18-2-16 0,1 5-1-16,6 4-3 15,0 6-4-15,0 0-4 16,6 5-5-16,0-4-4 16,0-4-7-16,6-4-7 15,4-8-7-15,3-9-7 16,8-4-5-16,1-12 1 15,8 0 0-15</inkml:trace>
  <inkml:trace contextRef="#ctx0" brushRef="#br0" timeOffset="146">14221 16315 34 0,'15'7'30'0,"-15"2"-1"16,0 10-2-16,-15-1-7 16,-6 1-6-16,2-2-7 15,-7-5-4-15,2-5-1 16,0-7-1-16,5 0 0 15,3-14-1-15,9-3 0 16,7-2 0-16,3-1-1 16,5 7 1-16,5 0 0 15,4 3 0-15,3 6 1 16,0 8-1-16,0 9 2 16,0 3-1-16,2 1 0 0,-3-2 1 15,2 0 0 1,0-1-1-16,-1-2 0 0,-1-12 0 15,0-6-1-15,-1-10 0 16,-3-1 1-16,-3-4-2 16,2-2 2-16,-7-1-1 15,-1 4 1-15,-3 4 1 16,-3 6 1-16,0 10-1 16,0 10 0-16,0 5 1 15,-5 2-3-15,5 11-8 16,0 0-25-16,0-2-6 15,4 3-1-15,2-15 0 16</inkml:trace>
  <inkml:trace contextRef="#ctx0" brushRef="#br0" timeOffset="147">15058 16024 39 0,'10'17'35'16,"-10"12"0"-16,0 13-7 16,0 8-16-16,-5 3-4 15,5 5-3-15,0-9-2 16,0-8-1-16,0-17 0 15,0-10 0-15,0-14 0 16,0 0-1-16,0-26 1 16,0-4-2-16,-5-7 1 15,-2-5-1-15,-1-2 0 16,1 2 0-16,-3 2 0 16,2 4-1-16,5 7 0 0,3 4 0 15,5 6 1-15,11 10 0 16,3 2 0-16,8 1-1 15,8 2 1-15,5-1 0 16,-2-2 0-16,1 2 0 16,-1 0 0-16,-8-1 0 15,-4 0-1-15,-8 6 2 16,-6 10-1-16,-12 7 2 16,0 4-1-16,-4 9 1 15,-5 6 0-15,3 3 0 16,0 6-1-16,0-3-5 15,10-3-10-15,1-3-19 16,2-12-5-16,11-2 0 16,-1-14 0-16</inkml:trace>
  <inkml:trace contextRef="#ctx0" brushRef="#br0" timeOffset="148">15705 16165 37 0,'-12'-29'35'0,"-2"9"1"16,-5 1-11-16,-5 1-8 15,0 14-6-15,-3-1-5 16,7 14-2-16,0 10-2 16,11 6-1-16,6 4 0 15,6 6 0-15,9-6-1 16,8 0 2-16,8-8-2 0,2-4 2 15,1-12 0-15,-2-10-1 16,-3-6 1-16,-6-9-1 16,-10-4 0-16,-10-8-2 15,-5 5-4-15,-13-6-20 16,-4 1-13-16,4 8 0 16,-3-3 0-16</inkml:trace>
  <inkml:trace contextRef="#ctx0" brushRef="#br0" timeOffset="149">15918 16092 61 0,'-5'14'34'16,"-8"3"-11"-16,-2 10-5 16,2 9-6-16,-8 0-5 15,8 4 0-15,-2-7-3 0,8-1 0 16,1-18-1-1,6-14 0-15,10 4 0 16,1-16-1-16,2-9 1 0,4-10-1 16,1-9 0-16,0-3-2 15,-2 2 1-15,-1 3 1 16,-5 0-1-16,-1 10 0 16,-2 4 0-16,-2 13 0 15,-5 11 1-15,10 23-1 16,-3 5 0-16,1 9-1 15,7 5-3-15,-2 1-12 16,2 4-25-16,6 1 0 16,1-17 0-16,6-2-1 15</inkml:trace>
  <inkml:trace contextRef="#ctx0" brushRef="#br0" timeOffset="150">16418 16124 52 0,'-15'-24'35'0,"-2"11"-7"16,-4 8-8-16,-9 1-6 15,2 14-5-15,-3 2-3 16,4 10-2-16,2 8-1 16,12 8 0-16,9-3-2 0,11-3 2 15,12-3-1-15,11-7 1 16,4-7 0-16,6-8-1 16,-2-7 1-16,-1-13-1 15,-7-6 0-15,-10-5-1 16,-12-3 0-16,-11-4-2 15,-8 1-5-15,-11-5-18 16,-2-3-16-16,5 10 1 16,0 1-1-16</inkml:trace>
  <inkml:trace contextRef="#ctx0" brushRef="#br0" timeOffset="151">16809 16006 36 0,'15'0'35'16,"-15"0"-3"-16,0 0-6 0,-9 0-6 16,-10-6-4-16,-2 6-6 15,-7-5-4-15,-1 5-2 16,2-4 0-16,1 1-2 15,5 3-1-15,5 0 0 16,16 0-1-16,0 0 0 16,8 10 0-16,13-3-1 15,4 4 1-15,2 2 1 16,0-1-1-16,0 3 0 16,-3-1 0-16,-9 3 1 15,-11 5-1-15,-11 2 1 16,-11-2-1-16,-7 3 0 15,-5 3 0-15,-2-3 0 16,-2 3 0-16,4-3 0 0,5-1 1 16,9-7-1-16,13 1 1 15,10-2 0-15,10-5 0 16,7 2 2-16,6-6-2 16,6-2 1-16,0-1-1 15,-1-1-3-15,-3 5-14 16,-1-8-25-16,-14-6 0 15,0-3 0-15,-6-1-1 16</inkml:trace>
  <inkml:trace contextRef="#ctx0" brushRef="#br0" timeOffset="152">6965 17247 23 0,'22'7'32'0,"-8"-2"-1"16,17-5-2-16,1 0-19 0,1-3-1 16,5-2-2-1,-1 10-5-15,-5-5-4 16,-2-6-3-16,-8 0-3 0,-7 3-2 16,-15 3 2-16,0 0 0 15,0 0 2-15,-18-9 2 16,1 9 5-16,-3 0 4 15,1 5 6-15,0 2 2 16,7 10 1-16,0-5-1 16,9 12-2-16,3-2-1 15,3 4-2-15,0 6-1 16,6 2-4-16,-3-10-5 16,0-3-12-16,-3-6-23 15,6-3 0-15,-9-12 0 16,22 0-1-16</inkml:trace>
  <inkml:trace contextRef="#ctx0" brushRef="#br0" timeOffset="153">7556 17416 27 0,'-9'-16'32'16,"9"7"-1"-16,-11-3-10 16,-1-6-2-16,-4 2-4 15,-4-2-4-15,-2 3-3 16,-2 15-2-16,-1 7-2 0,0-3-1 16,5 12 0-1,5-2-2-15,8 4 1 0,7 10-2 16,6-7 2-16,10-1-1 15,7-4-1-15,2-11 0 16,3-5 2-16,-3-9-2 16,-1 6 0-16,-3-13 1 15,-4 2-1-15,-5-13 0 16,-6 4 2-16,-3 6-2 16,-3 17 0-16,0 0 1 15,0 0-1-15,0 0-1 16,-7 13 1-16,7 9 0 15,4 4-1-15,2-4 1 16,7-8 1-16,2-5 0 0,2-9 2 16,1 11 1-1,3-11-1-15,-4-7 0 0,0-3 1 16,-4-4-1-16,-4-4 0 16,-9 18-3-16,0-20-11 15,0-6-30-15,-3 2 2 16,-6 7-2-16,9-2 1 15</inkml:trace>
  <inkml:trace contextRef="#ctx0" brushRef="#br0" timeOffset="154">8659 17189 41 0,'-13'9'35'0,"13"13"0"16,-6 14-11-16,-1 9-9 0,7-1-5 16,-5-2-2-16,5-1-5 15,0 2 0-15,5-3-3 16,1-22 3-16,-6-18-2 15,12-9-1-15,-4-11 2 16,-3-3-1-16,0-13 1 16,-5-14-3-16,0-2 2 15,-6 1-3-15,-1 7 3 16,-4 0-2-16,1 9 1 16,0 10-2-16,0 11 1 15,10 14 2-15,0 0 0 16,-3 22 0-16,10 0-1 15,4 5 1-15,2 0 0 16,7 2 1-16,4-9-1 0,3 2 2 16,2-13-3-16,1-9 1 15,1-12 0-15,0 0-2 16,0-15 1-16,-4-2-1 16,-4 0 0-16,-4-14-2 15,-6 14 3-15,-2 2-2 16,-6 5 2-16,-5 22 0 15,0 0 1-15,-5 12 3 16,0 10-2-16,-1 15 1 16,3 4-1-16,3 9 3 15,0 1-5-15,11-11-1 16,-1-2-10-16,12-2-11 0,8-5-17 16,-6-22 0-1,7-9 1-15,-1-3-1 0</inkml:trace>
  <inkml:trace contextRef="#ctx0" brushRef="#br0" timeOffset="155">9321 17183 38 0,'-20'0'30'0,"20"0"-4"16,-14 19-7-1,9-1-3-15,5 10-8 0,3-10-1 16,3-2-1-16,1 11 1 16,6-8-3-16,-4-2 0 15,2-1-2-15,0-16-1 16,-11 0-1-16,0 0 0 15,0 0-1-15,-16-16 0 16,-4 16-1-16,-3-9-2 16,-5 3 4-16,0 12-1 15,1 0 3-15,7 7-1 16,5 9-1-16,10-8 1 16,11 1 2-16,11 8-1 15,11 0-4-15,12-9-9 0,13-6-23 16,2-8-1-1,13-11 0-15,-3-1 1 0</inkml:trace>
  <inkml:trace contextRef="#ctx0" brushRef="#br0" timeOffset="156">9487 17215 19 0,'0'0'31'16,"16"0"1"-1,11 0-12-15,1-3-7 0,5 3-3 16,6 0-2-16,-2 0-3 16,-1 3-5-16,-6-3-3 15,-7-3-4-15,-6 8-1 16,-17-5-4-16,0 0 3 16,0 0-2-16,-23 0 2 15,4-5 5-15,-1 8 4 16,0 6 8-16,2-2 3 15,3 8 2-15,2-5 0 16,10 7 0-16,-1 9-1 16,8-2-4-16,1-4-6 0,1 2-12 15,0-8-20-15,8 1-4 16,-14-15 1-16,22 17-2 16</inkml:trace>
  <inkml:trace contextRef="#ctx0" brushRef="#br0" timeOffset="157">10061 17285 23 0,'12'24'34'0,"-17"0"0"16,-2-4-2-16,-7 4-16 0,-8-11-5 15,-2-7-4 1,-2 1-4-16,-1-7-1 0,1-7 1 15,5-5-3-15,2-2 1 16,8-11 0-16,6 4 0 16,5 1-1-16,7 8 2 15,6 1-1-15,5 0 1 16,5 11 1-16,1 7-1 16,4 4 1-16,-1 12-6 15,-2 5-14-15,-3-9-18 16,6-5 0-16,-10 5-1 15,5-1-2-15</inkml:trace>
  <inkml:trace contextRef="#ctx0" brushRef="#br0" timeOffset="158">10443 17285 39 0,'0'0'32'0,"-9"-15"-5"16,-3 6-5-16,-4 2-4 15,-8 1-4-15,1 6-2 0,-5 5-3 16,4 9-3-16,-3-4 0 16,9 10-4-16,2 2 1 15,12-8 0-15,4 8-2 16,13-3 0-16,5-13-1 16,4 0 0-16,4-2-3 15,-4-4-5-15,4-10-11 16,-7 10-16-16,-9-12-4 15,-10 12 1-15,0 0 0 16</inkml:trace>
  <inkml:trace contextRef="#ctx0" brushRef="#br0" timeOffset="159">10435 17263 35 0,'24'12'33'0,"7"8"-4"0,1 8-5 15,4-3-4-15,4 6-4 16,-1-1-4-16,3 5-3 16,-3 1-7-16,-5-4-11 15,-4-7-13-15,-2-16-13 16,-17 7 0-16,2-13-2 16,-13-3-1-16</inkml:trace>
  <inkml:trace contextRef="#ctx0" brushRef="#br0" timeOffset="160">10735 17292 62 0,'-17'0'36'0,"-10"17"0"0,1 3-11 16,-6 4-12-16,-6 12-5 16,2-5-4-16,1 5-4 15,1 0-7-15,7-6-10 16,6 0-19-16,-3-10 0 15,13-5-1-15,2-15-1 16</inkml:trace>
  <inkml:trace contextRef="#ctx0" brushRef="#br0" timeOffset="161">10901 17429 41 0,'13'0'39'0,"-13"0"1"15,10-4-2-15,-10 4-16 16,0 0-5-16,0 0-7 16,0 0-5-16,0 0-3 15,0 0-4-15,0 0-11 16,0 0-28-16,0 0 1 15,-10 0 0-15,10 0-2 16</inkml:trace>
  <inkml:trace contextRef="#ctx0" brushRef="#br0" timeOffset="162">11422 16965 44 0,'0'0'38'15,"17"0"-1"-15,-11 23-13 16,0 1-8-16,5 17-6 15,-7-3-2-15,3 8-1 16,-7 3-2-16,0 6-2 16,0-5 1-16,-4-5-4 15,-3-14 2-15,7-7-1 0,0-2 0 16,6-3-1 0,2-4 1-16,7-15 1 0,5 0-4 15,3-10-1-15,6 14-10 16,4 2-27-16,-7-18-1 15,7 0 3-15,-9 1-3 16</inkml:trace>
  <inkml:trace contextRef="#ctx0" brushRef="#br0" timeOffset="163">12058 17256 36 0,'-18'19'35'15,"-5"8"1"-15,-10 4-9 16,-6-9-12-16,1 0-4 16,-5-3-5-16,6 0-2 0,1-11 0 15,6-2-3 1,9-22-1-16,9-5 2 0,5 6 0 15,7-4-1-15,9 9 0 16,4-2 0-16,5 2-1 16,7 4 2-16,-1 19 0 15,4 11-2-15,0-4-5 16,-3 9-22-16,0-7-11 16,6 1 2-16,-13-4-1 15</inkml:trace>
  <inkml:trace contextRef="#ctx0" brushRef="#br0" timeOffset="164">12184 17244 38 0,'10'17'38'15,"-3"9"0"-15,-7 8-4 16,-4 6-17-16,7 15-6 16,-3-11-3-16,0 7-5 15,0 1-4-15,-3-13-7 0,3 4-9 16,-6-11-10-1,6-32-12-15,-12 0 2 16,-1 0 0-16</inkml:trace>
  <inkml:trace contextRef="#ctx0" brushRef="#br0" timeOffset="165">12195 17330 24 0,'26'-22'35'0,"12"9"1"16,-13 20-6-16,1-1-8 15,-8 7-7-15,-18 8-5 16,-7 4-6-16,-10 4-4 16,-13-5-10-16,-3-7-23 15,3-10-2-15,-9-7-3 16,18 3 0-16</inkml:trace>
  <inkml:trace contextRef="#ctx0" brushRef="#br0" timeOffset="166">12525 17433 10 0,'0'0'32'0,"0"0"1"15,23-13 0-15,-6-1-18 0,1-12-2 16,5-6-3-16,-1-2-4 16,0-1-1-16,-6-5-2 15,-5 3 0-15,-7-6-3 16,-7 2 3-16,-9 9-4 15,-3 11 2-15,-7 4 0 16,-1 14-2-16,-6 3 1 16,4 17 1-16,2 10 1 15,2 17-2-15,9 3 4 16,12-3-3-16,6 1 2 0,17 0-1 16,11-6-2-1,7-1-18-15,2-9-17 16,14-14-2-16,-5-13-1 0,3 5 1 15</inkml:trace>
  <inkml:trace contextRef="#ctx0" brushRef="#br0" timeOffset="167">13108 17229 14 0,'10'15'37'16,"-15"8"-2"-16,0 5-2 15,-14 1-12-15,-8 2-4 16,-1-2-6-16,-6-7-6 16,3 0-3-16,-3-19-1 15,9-9 1-15,1 1 0 16,9-14-1-16,6-2 0 16,6-2-1-16,3 2 0 15,11-5 1-15,4 15-1 16,5 3 1-16,6 8 0 15,3 19-2-15,3-3 0 0,2 6-2 16,2 9-15-16,2 1-20 16,-8-18-1-16,5 8 1 15,-13-17-1-15</inkml:trace>
  <inkml:trace contextRef="#ctx0" brushRef="#br0" timeOffset="168">13518 17246 29 0,'-16'4'33'16,"-18"-4"-5"-16,4 6-6 15,-5 4-6-15,1 1-3 16,9 6-4-16,2 3-1 16,15-3-1-16,8 7-4 15,13 2-2-15,6-13 0 16,10 2 0-16,5-2-1 15,2-6 0-15,-1 1-1 0,-1-4-1 16,-2-14 1 0,-5-5 0-16,-6 10 1 0,-4-10-1 15,-3-2 1-15,-3 7-1 16,-1-7 1-16,2 10 0 16,0 3 1-16,2 1 0 15,3-6 0-15,3 6 1 16,1 3 0-16,3-18 1 15,-1 12-1-15,0-8 1 16,-4 1-1-16,-4 1-2 16,-4-2 0-16,-5-1 1 15,-6 3-2-15,-12 7 2 16,-4 0 1-16,-4 5-2 16,-4 0-1-16,-4 0 3 0,0 15 0 15,4 4-2 1,1-2 3-16,9 2-3 15,8-3 0-15,8 2 3 0,8 8-1 16,11 3-1-16,3-6 2 16,9-4-2-16,3-9 0 15,2 2 1-15,-4-2-1 16,-3-6-6-16,-1-9-10 16,-7-10-24-16,-6 2-1 15,0-4 0-15,-11-2-1 16</inkml:trace>
  <inkml:trace contextRef="#ctx0" brushRef="#br0" timeOffset="169">17459 2969 31 0,'0'0'37'15,"0"15"0"-15,16 8 1 0,8 16-20 16,10 2-6-16,11 14-5 16,0 1-1-16,8 6-4 15,0 3-5-15,-4-11-12 16,-1-10-18-16,-3-5-6 16,-14-16 0-16,-3-3 0 15</inkml:trace>
  <inkml:trace contextRef="#ctx0" brushRef="#br0" timeOffset="170">17968 2974 31 0,'-29'-10'34'0,"-4"21"0"16,-16 9-4-16,-9 10-16 15,0 16-6-15,-8 6-2 16,2 6-2-16,1 2-1 16,6-1-1-16,9-4-3 15,6-11-2-15,14-4-5 16,3-16-7-16,15-9-15 16,14-5-6-16,-4-10 1 15,18-7 0-15</inkml:trace>
  <inkml:trace contextRef="#ctx0" brushRef="#br0" timeOffset="171">18262 3024 4 0,'-18'-18'32'16,"2"18"1"-16,-15 3-4 0,0 9-9 15,-4 10-6 1,-4 7-2-16,8 15-4 15,2 4-1-15,14 7-2 0,7 1-2 16,16 0 0-16,8-3-1 16,11-10-1-16,7-4-4 15,0-14-9-15,3-14-21 16,1 0-2-16,-11-16-2 16,4-1 1-16</inkml:trace>
  <inkml:trace contextRef="#ctx0" brushRef="#br0" timeOffset="172">18473 3234 15 0,'-12'-17'32'16,"2"11"1"-16,-13-5-7 16,-1 4-7-16,0 7-6 15,-1 0-5-15,6 7-3 16,1 3 0-16,9 5-2 0,9-1 0 15,5 5 0 1,8 0 1-16,2 4 0 0,-2-3 0 16,0 2 0-16,-7-1 0 15,-6-3-2-15,-10-1-3 16,-9-8-8-16,1-9-21 16,-4 0-8-16,-1-11 0 15,3-5-1-15</inkml:trace>
  <inkml:trace contextRef="#ctx0" brushRef="#br0" timeOffset="173">18488 3024 44 0,'28'10'34'0,"-3"2"-6"15,-1 8-4-15,-4 12-6 16,-8 5-5-16,-3 11-3 16,-9 0-4-16,-7 8-1 15,-5-4-2-15,-4-1-1 16,-4-4-2-16,0-11-2 15,2-2-5-15,0-18-11 16,2-9-19-16,16-7-1 0,-12-12 0 16,15-1 0-16</inkml:trace>
  <inkml:trace contextRef="#ctx0" brushRef="#br0" timeOffset="174">18831 3258 21 0,'0'0'35'16,"0"0"1"-16,13-8-3 0,8 6-14 15,1-5-5-15,8 4-6 16,-3-1-3-16,6 4-4 16,-1 0-5-16,-8-3-9 15,1 3-10-15,-5 7-10 16,-20-7-3-16,15 8-1 16</inkml:trace>
  <inkml:trace contextRef="#ctx0" brushRef="#br0" timeOffset="175">18865 3347 36 0,'0'0'35'0,"14"8"-1"16,10-8-9-16,1 0-8 16,9 0-9-16,0 0-24 15,6 0-16-15,-9-8-2 16,6 8-2-16</inkml:trace>
  <inkml:trace contextRef="#ctx0" brushRef="#br0" timeOffset="176">19303 3320 18 0,'-39'0'31'0,"22"7"0"15,17-7-11-15,22-4-3 16,25 1-5-16,21-4-3 15,30 3-2-15,23-3-1 0,25 4 0 16,18-2-1 0,11 5 0-16,4-2-1 15,-2 2-1-15,-12 0-4 0,-18 0-6 16,-22 4-10-16,-29-4-15 16,-35 0-4-16,-26-4-1 15,-35 4 0-15</inkml:trace>
  <inkml:trace contextRef="#ctx0" brushRef="#br0" timeOffset="177">19941 3127 35 0,'-3'-48'34'0,"3"-1"-2"15,3-7-14-15,-3-5-1 16,0 4-3-16,-3 1-2 16,3 9-3-16,0 6-2 15,-4 16-3-15,4 25-2 16,0 0 0-16,0 43-3 15,0 4-8-15,4 12-23 16,-1 14-5-16,-6 2-1 16,6 8 0-16</inkml:trace>
  <inkml:trace contextRef="#ctx0" brushRef="#br0" timeOffset="178">19708 3502 41 0,'0'0'33'16,"-5"-19"-10"-16,-15 11-3 15,-7 4-5-15,-10 4-4 16,-1 4-4-16,-2 3-1 15,6 6-3-15,6 2 0 16,14 5-1-16,10-1 0 16,13 3 0-16,13 0 1 15,11 2-1-15,4-2 1 16,2 2-1-16,-5-5 1 16,-4 0-1-16,-11-2 0 0,-14-2 0 15,-14-2-1-15,-12-7-1 16,-7-2-4-16,-7-4-9 15,4-5-19-15,4 0-6 16,1-9 0-16,15 3-1 16</inkml:trace>
  <inkml:trace contextRef="#ctx0" brushRef="#br0" timeOffset="179">19851 3599 18 0,'0'0'35'16,"16"-6"1"-16,5 10 0 16,0-4-15-16,5-4-10 15,5 4-9-15,4 0-11 16,5 6-25-16,-9-6 0 15,6 0-3-15,-6 0 1 16</inkml:trace>
  <inkml:trace contextRef="#ctx0" brushRef="#br0" timeOffset="180">20458 3667 48 0,'7'0'31'15,"8"-3"-5"-15,-4 3-4 16,-11 0-5-16,21-15-4 15,-15 1-3-15,3 3-4 16,-9-7-2-16,3 1-2 16,-10-3 0-16,-5-1-1 0,-10 4 0 15,-5 0-2 1,-7 5 0-16,-2 5 0 0,1 7 0 16,0 10 0-16,8 9-1 15,8 3 1-15,9 5 0 16,10 2 1-16,11 0 0 15,9-3 0-15,3-6 0 16,8-5 1-16,0-8-1 16,0-7 0-16,2-6-1 15,-7-6 0-15,-2-5 0 16,-8-1-1-16,-3 1 1 16,-7-2 0-16,0 6 0 15,-6 4 1-15,0 9 1 16,0 0 1-16,0 0 1 0,0 21 0 15,3-5 1 1,7 5-1-16,-2 0-1 0,5-4-5 16,5-2-27-16,-1 0-8 15,-3-15 0-15,7 4 0 16</inkml:trace>
  <inkml:trace contextRef="#ctx0" brushRef="#br0" timeOffset="181">21335 3260 17 0,'26'20'35'0,"-18"-4"1"15,1 8-5-15,-9 2-10 16,-7 2-9-16,-7-2-23 16,-10-10-19-16,11-4-3 15,-9-12-3-15,14-6 0 16</inkml:trace>
  <inkml:trace contextRef="#ctx0" brushRef="#br0" timeOffset="182">21917 3137 22 0,'0'0'32'0,"0"-14"-4"15,-11 9-4-15,-4 0-6 16,-8 5-5-16,2 0-4 0,-4 10-3 15,5 4-2 1,3 4-1-16,7 7-2 0,5 0 1 16,12 1 0-16,8-2 0 15,6-4-1-15,3-4 1 16,3-7 0-16,-3-9 0 16,-3-8-1-16,-4-4-1 15,-12-5 1-15,-5-6-2 16,-8-1 0-16,-9-1 0 15,1 3 0-15,-2 1 0 16,1 5 0-16,5 2 0 16,3 4 1-16,9 10 0 15,10-10 0-15,11 10 0 16,6 0 0-16,7 0 0 0,1 0 0 16,0 3 0-1,-1 2-4-15,-1 2-7 16,-9 5-25-16,-14-10 1 0,2 8-2 15,-12-10 2-15</inkml:trace>
  <inkml:trace contextRef="#ctx0" brushRef="#br0" timeOffset="183">22240 3062 40 0,'8'-12'34'0,"3"17"0"16,5-5-11-16,2 3-8 15,6 6-6-15,-1 0-4 16,7 4-1-16,-4-1-1 16,1 3-1-16,-7-1 0 15,-8 0-2-15,-4 1 2 16,-8-3-1-16,-9 4 0 16,-5-1 0-16,-6-1 1 15,-1 0 0-15,-3 0-1 16,-1-2-2-16,5-2-3 15,-4-1-8-15,11-4-13 0,13-5-11 16,0 0-1-16,0 0 0 16</inkml:trace>
  <inkml:trace contextRef="#ctx0" brushRef="#br0" timeOffset="184">22764 3244 34 0,'16'-3'32'15,"-4"-7"-8"-15,0-1-1 16,1 0-5-16,-4-5-4 15,3 4-2-15,-12-7-3 16,7 2-2-16,-10-5-2 16,-3 0-1-16,-6 5-2 15,-4 0 0-15,-4 5 0 16,-3 5-1-16,-2 7-1 16,1 7 0-16,1 7 0 15,4 8 0-15,4 5 1 16,9 3-1-16,6-1 1 15,0-1-1-15,12-2 1 16,5-8-1-16,4-4 1 0,4-8-2 16,-2-6 1-16,-1-10-1 15,-3-3 0-15,0-2 1 16,-1 0-2-16,-7-2 2 16,-3 2 0-16,-5 2 0 15,-3 13 0-15,3-12 0 16,-3 12 0-16,0 0 1 15,0 16 0-15,0-3-1 16,0 4 2-16,10-2-1 16,1 2 1-16,2-1 0 15,-3-1-1-15,1-3 1 16,-1-3-1-16,1-4-3 0,1 3-15 16,-12-8-22-1,0 0-1-15,0 0 0 16,0 0-1-16</inkml:trace>
  <inkml:trace contextRef="#ctx0" brushRef="#br0" timeOffset="185">14617 17195 23 0,'10'-9'37'16,"-10"9"2"-16,0 0 0 16,0 0-15-16,0 0-10 15,0 0-6-15,0 13-3 16,0-13-1-16,0 0-2 15,0 0-6-15,6 10-11 16,3-10-25-16,-9 0 1 16,0 0-2-16,7-19 1 15</inkml:trace>
  <inkml:trace contextRef="#ctx0" brushRef="#br0" timeOffset="186">14636 17411 71 0,'0'0'41'0,"0"0"0"0,0 0-17 15,0 0-10-15,0 0-6 16,0 0-5-16,0 0-1 16,0 0-5-16,0 11-28 15,0-11-10-15,12-18 1 16,-2 18 0-16</inkml:trace>
  <inkml:trace contextRef="#ctx0" brushRef="#br0" timeOffset="187">15099 17246 24 0,'0'0'36'16,"11"-12"3"-16,1 12-4 0,1 4-13 16,-7 12-6-16,6 8-6 15,-6-1-2-15,0 9-4 16,-2-6-1-16,-1-5 0 15,-3 2-1-15,0-6-2 16,0-17 0-16,0 0-1 16,10-23-1-16,2-5 2 15,1 7 1-15,3-1-2 16,2-2 1-16,-2 3-2 16,2 1 1-16,-4 15 2 15,-3 11-1-15,-5 19-1 0,-1 0-1 16,-5 1-11-1,0 7-25-15,5 0-1 0,-1-6 0 16,10-4-1-16</inkml:trace>
  <inkml:trace contextRef="#ctx0" brushRef="#br0" timeOffset="188">15806 17372 9 0,'16'18'31'16,"10"0"2"-16,-5-10-1 15,2-8-16-15,2-3-4 16,-6 1-4-16,-1-10-4 16,-10-6 0-16,-5 2-3 15,-8-11 0-15,-7-3 0 16,-8 14 0-16,-5-8 0 15,-2 9-1-15,-1 9-1 0,0 6-1 16,4 12 2-16,3 16 0 16,9 8 0-16,4-2 0 15,8 10 1-15,0-1 0 16,7 2 1-16,-1 7 0 16,3-9-2-16,3-7-7 15,-3-11-14-15,-4 2-12 16,9-13-2-16,-14-14 1 15</inkml:trace>
  <inkml:trace contextRef="#ctx0" brushRef="#br0" timeOffset="189">16133 17241 61 0,'3'15'38'0,"-3"5"0"0,0 11-14 16,-6-8-14-16,6 4-2 16,0 5-7-16,3-2-6 15,4 0-14-15,4-9-18 16,-11-21-1-16,10 0 1 16,-10 0-2-16</inkml:trace>
  <inkml:trace contextRef="#ctx0" brushRef="#br0" timeOffset="190">16100 17027 37 0,'-7'-15'36'0,"7"15"0"16,0 0-3-16,0 0-36 16,0 0-27-16,0 0-4 15,16 26-3-15,-8-16 0 16</inkml:trace>
  <inkml:trace contextRef="#ctx0" brushRef="#br0" timeOffset="191">16349 17229 36 0,'23'-34'30'0,"-11"-9"-2"15,0 2-9-15,-3 4-4 16,-9 4-4-16,4 6-3 16,-10 1-2-16,2 11 0 15,-5 10-1-15,9 5-1 16,-12 24 0-16,12 5-3 15,7 8 2-15,5 8 0 16,4 4-1-16,5 14 2 16,-3 0 0-16,0 8-1 15,-6-14 1-15,-5 4-2 16,-7-7 0-16,-13-10-1 0,-5-2-3 16,-9-21-12-16,4-21-26 15,3-12 0-15,-3 0 1 16,13-22 0-16</inkml:trace>
  <inkml:trace contextRef="#ctx0" brushRef="#br0" timeOffset="192">16857 17238 18 0,'8'11'33'0,"-18"-2"1"15,0 5-7-15,-11 6-10 16,-6 2-4-16,1-5-4 15,-4-6-5-15,1-2-1 16,1-12-2-16,6-7 0 16,4 5 0-16,8-18-1 15,7 3 1-15,3-5-1 16,10 4-1-16,4 1 1 16,4 8 1-16,6 12 1 0,0 0 1 15,-1 17 0-15,-1-6 0 16,0 17 0-16,-4 8-2 15,-3 1-16-15,-5-9-21 16,8-6 0-16,-8-4-4 16,13-7 3-16</inkml:trace>
  <inkml:trace contextRef="#ctx0" brushRef="#br0" timeOffset="193">17320 17157 3 0,'22'-3'30'0,"-2"3"2"15,9 3-1-15,0-6-16 16,0 3-4-16,1 8-4 16,-6-11-3-16,-2 8 0 15,-10-3-1-15,-12-2-1 16,0 0 0-16,-10 8-1 16,-7-8-1-16,-3 5-1 15,2 9 3-15,-4-7-2 16,3 10 1-16,7 7-2 0,8-4 2 15,9 2-1 1,9 3 2-16,7-2-1 0,7-6 1 16,7 0-1-16,2-17 0 15,6 0 1-15,-5-15-1 16,-1 1 1-16,-5-6 0 16,-7-1-1-16,-4-7-3 15,-10 2 4-15,-8 9-2 16,-6 1 2-16,-8 3-2 15,-6 4 1-15,-5 2-1 16,-1 2 2-16,0 14 1 16,0-2-1-16,3 0 0 15,4 11-2-15,5 1 2 16,7-2-1-16,8 9 2 16,7-2-3-16,2-8 0 0,6 3 1 15,3-7 0-15,3-5 0 16,-1-4 0-16,0-6-1 15,-4-11 1-15,-2 1-1 16,-3-6 0-16,-3 0 1 16,-12 19 0-16,13-21-1 15,-13 5-1-15,0 16 0 16,0 0 1-16,0 0 1 16,3 12-1-16,2 4 0 15,-5-16-1-15,17 21 3 16,-5-9-2-16,4-2 1 15,1 5 1-15,2-6-1 16,-2-12 0-16,1-1 0 16,-2 1 1-16,-3-12 0 0,-5 2-1 15,-5-6 0-15,-3-5-6 16,-3 1-5-16,3 6-20 16,-6 2-10-16,-5-11-1 15,7 9 0-15</inkml:trace>
  <inkml:trace contextRef="#ctx0" brushRef="#br0" timeOffset="194">18630 17203 23 0,'10'31'25'15,"-10"-9"-10"1,-4 1-2-16,-2-3-5 0,6-20-3 16,-16 5-2-16,16-5 0 15,-15-16-2-15,12-2 0 16,6-3 1-16,4-13 0 15,6 5 4-15,5 0 0 16,10 12 3-16,-1 3-1 16,8 14 2-16,-7 6 2 15,2 9-3-15,-9 7-1 16,-2 7-2-16,-7 10-2 16,-7-4-8-16,1-6-6 15,-3-7-23-15,-3-22-5 16,16 13 0-16,-4-19 0 15</inkml:trace>
  <inkml:trace contextRef="#ctx0" brushRef="#br0" timeOffset="195">19164 17109 39 0,'0'14'37'15,"0"19"-1"-15,-5-3-12 16,-10 2-6-16,1 3-9 15,-4-13-2-15,-1 2-5 16,-1-14-2-16,1-5 1 16,1-5-1-16,1-5-2 15,6-14-1-15,2-1 1 0,9-2 0 16,0-7 2 0,4 13 0-16,9 8 1 15,1-6-2-15,8 14 3 0,1 5 0 16,3 2-5-16,2 12-13 15,4 3-20-15,-10-6-1 16,8 0 1-16,-7-4 0 16</inkml:trace>
  <inkml:trace contextRef="#ctx0" brushRef="#br0" timeOffset="196">19356 17254 6 0,'23'7'31'0,"-11"-7"1"16,9 9-1-16,0-9-18 15,0-9-3-15,0 9-3 16,-4-12-3-16,-2 3 1 15,-5-2-2-15,-5-3-1 16,-5-6-3-16,-6 8 1 16,-6-4 0-16,-6-5 1 15,-3 12-1-15,-4-2 1 16,-1 8-1-16,1 12 1 16,0 3 3-16,2 14 0 15,5 12 2-15,11 12-3 16,4-6 2-16,6 11-3 0,4-6-5 15,4 8-31-15,-2-10-1 16,9-16-1-16,-6-16-2 16</inkml:trace>
  <inkml:trace contextRef="#ctx0" brushRef="#br0" timeOffset="197">19773 17230 27 0,'0'0'34'0,"-5"-22"-6"16,-5 7-5-16,-5 5-4 16,-9-7-3-16,2 7-4 15,-7 6-3-15,7 0-1 16,-3 7-4-16,7 12 0 16,5 2 0-16,10 3-3 15,8 1 2-15,7 1-2 16,6-2 2-16,4-5-2 15,2-4 0-15,1-6-4 0,2-5-5 16,-6-10-2-16,3 8-1 16,-10-13 1-16,3-2-3 15,-6-2 4-15,2 0 2 16,-3-5 7-16,-4 11 2 16,2 1 6-16,-8 1-1 15,0 11 2-15,14 0 1 16,-5 10-2-16,-3 6 0 15,6 5-5-15,-3-6 1 16,3 2-2-16,1-4 1 16,0 7-1-16,-4-12 1 15,4-1-3-15,-4-13 2 16,0-1 0-16,-9 7-1 16,14-25-1-16,-9 15-6 0,-5-12-23 15,0-1-13-15,4-1 2 16,-4 0-3-16</inkml:trace>
  <inkml:trace contextRef="#ctx0" brushRef="#br0" timeOffset="198">20366 17164 25 0,'-15'-22'33'0,"1"17"-5"0,-7-4-5 0,-7 9-4 15,1 0-6-15,-7 9-1 16,8 12-4-16,1-5-1 16,10 9-3-16,8-6 0 15,7 1-1-15,14-2-1 16,8 3 0-16,8-18-1 16,2 2-2-16,4-5-2 15,-4-12-3-15,1 6-6 0,-8-7-9 16,-1-9-5-1,-7-7-2-15,-4 6-1 0,-5-8 5 16,-1 5 7-16,-1 1 11 16,-3 1 10-16,5-13 34 15,-8 37-12 1,0 0 2-16,14 20-3 16,-9-5-5-16,7 16-6 15,-6-1-2-15,9 18-4 16,-6 2 0-16,4 6-4 15,-5-12-1-15,2 2-1 16,-5 9-2-16,-5-10-7 16,3-7-15-16,-3-17-18 0,-10-13-2 15,10-8 0 1,-21 2 2-16</inkml:trace>
  <inkml:trace contextRef="#ctx0" brushRef="#br0" timeOffset="199">20520 17244 36 0,'17'0'35'0,"10"7"1"15,-9-4-5-15,3-3-28 16,3 5-27-16,-11-5-8 16,9 0-1-16,-22 0-3 15</inkml:trace>
  <inkml:trace contextRef="#ctx0" brushRef="#br0" timeOffset="200">20980 17148 39 0,'-19'0'21'16,"2"0"-3"-16,-6 4-1 0,-5 8-3 16,-1 0-2-1,-2-5-4-15,1-2-2 16,2-5-3-16,6-5 0 0,2 5-1 15,7-13 0-15,6 1-2 16,7-1 1-16,9-3 2 16,7 0 0-16,5 9 0 15,5 7 2-15,1 0-2 16,4 9 1-16,0-1-1 16,-3 7-2-16,-4 11-7 15,-3 5-32-15,-10-18 1 16,6-4 0-16,-12 1 0 15</inkml:trace>
  <inkml:trace contextRef="#ctx0" brushRef="#br0" timeOffset="201">21287 17079 43 0,'-14'-5'36'0,"-2"5"-10"15,-1 0-6 1,-7 0-7-16,2 12-4 15,-1-7-3-15,4 7-1 0,4 4-2 16,9 9-1-16,6 4 1 16,12-5-3-16,3-6 2 15,7-9-1-15,1 7 2 16,2-5-2-16,-5-4 2 16,-4-7-3-16,-9-11 0 15,-7 0 2-15,-15 6 0 16,-4-4-2-16,-6 4-8 15,-4-3-29-15,-2-3-3 16,9 3 3-16,-2 1-1 16</inkml:trace>
  <inkml:trace contextRef="#ctx0" brushRef="#br0" timeOffset="202">21349 17067 30 0,'27'7'34'0,"-8"-7"-1"15,11 0-11-15,6 0-8 16,-1 0-4-16,4 5-5 0,-2-10-3 16,-7 8-5-16,-1 5-3 15,-12-8-9-15,-4 0-5 16,-13 0-4-16,0 0-2 16,-3-11 1-16</inkml:trace>
  <inkml:trace contextRef="#ctx0" brushRef="#br0" timeOffset="203">21544 17089 51 0,'-12'15'25'0,"7"1"-2"16,5 5-3-16,0 5-4 15,0 2-8-15,5-4-8 16,3 4-30-16,-5-16-3 16,11 2-2-16,-14-14 1 0</inkml:trace>
  <inkml:trace contextRef="#ctx0" brushRef="#br0" timeOffset="204">21737 17148 43 0,'12'23'37'0,"-12"-8"-3"15,0 1-14-15,0 1-6 16,0-7-3-16,-2 2-5 16,2-12-3-16,0 0-1 0,5-12-1 15,7-2 3-15,-1 1-3 16,7-3 1-16,1-5-3 16,1-4 2-16,0 13-1 15,0-1 1-15,-7 13 0 16,0 8-1-16,-2-3 0 15,-3 9 0-15,-5 10 3 16,3 8-3-16,-6-9 1 16,0 9-4-16,0-12-3 15,-3-5-14-15,-6 5-17 16,6-2-3-16,3-18 1 16,-14-10 2-16</inkml:trace>
  <inkml:trace contextRef="#ctx0" brushRef="#br0" timeOffset="205">21797 16798 49 0,'0'-12'37'16,"0"12"1"-16,12 7-6 15,-12-7-23-15,13 30-8 16,-7-4-27-16,1 12-10 15,-7-9-1-15,5-1 0 16</inkml:trace>
  <inkml:trace contextRef="#ctx0" brushRef="#br0" timeOffset="206">22356 17026 17 0,'12'0'37'15,"-12"0"0"-15,0 0 1 16,0 0-17-16,0 0-9 16,0 0-5-16,0 0-3 15,0 0-4-15,0 0-7 16,0 0-19-16,0 0-12 15,13-3 1-15,-13 3-1 16</inkml:trace>
  <inkml:trace contextRef="#ctx0" brushRef="#br0" timeOffset="207">22361 17136 75 0,'0'10'37'0,"0"-10"-12"16,0 0-9-16,0 0-3 16,-8 14-3-16,8-14-3 15,0 0-2-15,0 0-4 16,0 0-10-16,0 0-30 16,0 0-1-16,6-18 0 15,-6 18-1-15</inkml:trace>
  <inkml:trace contextRef="#ctx0" brushRef="#br0" timeOffset="208">22810 16904 9 0,'0'19'33'16,"5"5"0"-16,-12 5-2 15,0 7-16-15,1 11-4 16,-1-6-1-16,2-1-5 16,2-7-1-16,3-6 0 0,0-3 2 15,3-7-4-15,-3-17 0 16,12-17-1-16,-9-5-1 16,2-6 2-16,-5 0-2 15,3-7 1-15,-6-4-2 16,3 3 1-16,-5-3 0 15,5 12 1-15,-5 5-1 16,5 8-1-16,5 4 2 16,-5 10-2-16,19-7 1 15,-1 3 0-15,3 8 1 16,5-1-1-16,3-3 0 16,2-3 1-16,-3-4-1 0,2-1 1 15,-7 8-1 1,-6 0 0-16,-3-4 0 0,-14 4 1 15,11 17 0-15,-11 2 1 16,0 10-1-16,-2 7 1 16,-2-1-3-16,4 5-1 15,0 5-10-15,5-3-24 16,-5-13-3-16,4-2 1 16,-4-7-1-16</inkml:trace>
  <inkml:trace contextRef="#ctx0" brushRef="#br0" timeOffset="209">23381 17059 44 0,'-22'-16'36'0,"3"10"-9"16,-4 2-6-16,-2-4-7 15,0 8-4-15,1 6-4 16,10 11-2-16,1 0-3 16,13 12 0-16,3-4 0 15,10 3 0-15,6-8 0 16,9-1 0-16,2-6 0 15,4-5 0-15,-5-12 0 0,-1-11 0 16,-7-8 0-16,-9-2 0 16,-12 5 0-16,-3-3-8 15,-5-2-17-15,-5 1-15 16,-10 7 3-16,5 5-3 16</inkml:trace>
  <inkml:trace contextRef="#ctx0" brushRef="#br0" timeOffset="210">23670 17018 37 0,'3'21'34'16,"-10"2"-1"-16,-5 0-15 16,0 3-4-16,-2-4-6 15,0 6 0-15,2-10-4 16,2-6-1-16,10-12-2 15,0 0 2-15,6-18 0 16,3 2-1-16,0-3 2 0,7-11-1 16,-1-4-1-16,2-3 0 15,-3 7 1-15,-2 2-3 16,-2 5 3-16,1 3-1 16,1 8-1-16,-2 12 0 15,3 12 1-15,-1 8-1 16,-3 7 0-16,5 4-3 15,7 7-13-15,-1 4-25 16,-10-16-3-16,1 6 2 16,0-10-1-16</inkml:trace>
  <inkml:trace contextRef="#ctx0" brushRef="#br0" timeOffset="211">24165 16992 43 0,'-20'-13'37'0,"0"13"1"16,-5-3-17-16,-2 3-8 15,-1 7-5-15,2 0-3 16,9 9 0-16,6 11-2 0,11 2 0 16,10-3-2-1,12-5 2-15,5 0-3 16,8-2 2-16,-35-19-2 0,76 37 2 16,-76-37-3-16,68-3 3 15,-68 3-2-15,35-35 1 16,-30 15 3-16,-13-2-4 15,-5-8 1-15,-9-5-8 16,1 13-9-16,1 1-26 16,-9 1 4-16,10 12-4 15,-2-4 0-15</inkml:trace>
  <inkml:trace contextRef="#ctx0" brushRef="#br0" timeOffset="212">24553 16939 42 0,'0'0'32'0,"0"0"-7"16,0 0-4-16,0 0-6 15,0 0-5-15,-42 6-4 0,42-6-1 16,-53 0-2 0,53 0 1-16,-45 0-2 15,45 0-1-15,0 0 0 0,0 0 0 16,0 0-1-16,0 0 1 15,0 0 0-15,45 23-1 16,-45-23 0-16,50 15 0 16,-50-15 0-16,42 24 0 15,-42-24 1-15,0 0-1 16,5 52 0-16,-5-52 1 16,0 0-4-16,-49 61 4 15,49-61-3-15,-50 46 3 16,50-46-5-16,-47 31 5 15,47-31-3-15,0 0 3 16,0 0 0-16,-40 47 1 16,40-47-2-16,0 0 0 15,0 0 2-15,46 12 0 0,-46-12-2 16,48 12 1-16,-48-12-2 16,49-10 1-16,-49 10 1 15,51 0 1-15,-51 0-1 16,0 0 0-16,42 0 0 15,-42 0 0-15,0 0 1 16,0 0 0-16,0 0-1 16,0 0 0-16,0 0 0 15,0 0-1-15,0 0 2 16,0 0-1-16,0 0-1 16,0 0 0-16,0 0 0 15,0 0 0-15,0 0 1 0,0 0-1 16,0 0-1-1,0 0-4-15,0 0-8 0,0 0-28 16,0 0 0-16,0 0-1 16,4-48-1-16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18T11:31:41.84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1467 11863 23 0,'-17'-9'13'16,"17"9"-14"-16,0 0-13 15,0 0-6-15</inkml:trace>
  <inkml:trace contextRef="#ctx0" brushRef="#br0" timeOffset="88">1028 3984 24 0,'5'-43'32'0,"-5"43"-4"16,0 0-7-16,-56-52-4 15,56 52-4-15,-70 0-3 16,16 16-3-16,54-16-3 15,-80 52-1-15,80-52-1 16,-55 82-1-16,55-36 1 16,10 1-1-16,2-5 0 15,-12-42 1-15,74 61 0 16,-22-43-1-16,-5-8 0 0,-5-6 0 16,-42-4 1-1,62-14-2-15,-62 14 1 16,0 0-1-16,0 0 0 0,0 0 1 15,-45-40-2-15,45 40 1 16,-85 18-1-16,85-18 0 16,-76 46 0-16,33-12 1 15,43-34-1-15,-49 73 1 16,49-73 0-16,0 75 0 16,0-75 2-16,24 58-1 15,-24-58 1-15,62 24-1 16,-13-27 1-16,-2-9-1 15,5-7 0-15,-2-8-1 16,5-4 0-16,-11-4 0 0,-3 5 0 16,-17 3 0-1,-13 7 0-15,-3 8 1 0,-8 12 0 16,0 0-1 0,-15 14 1-16,15 6 0 0,-8 5-3 15,12 0-4-15,5 5-18 16,-4-3-14-16,-5-11 0 15,14-2-1-15</inkml:trace>
  <inkml:trace contextRef="#ctx0" brushRef="#br0" timeOffset="89">1171 4087 39 0,'-4'-12'31'0,"-5"2"-2"15,9 10-20-15,5 20-30 16,3-8-9-16,4 15-1 16,7-5 6-16</inkml:trace>
  <inkml:trace contextRef="#ctx0" brushRef="#br0" timeOffset="90">1355 4365 28 0,'15'31'36'0,"-5"-9"2"16,1 5-1-16,0-6-16 15,0-10-8-15,5 1-5 16,-7-9-2-16,4-3-2 16,0-12-1-16,1-5-1 15,2-1-1-15,-1-7-8 16,-8 3-16-16,2 0-16 0,-3-5-1 16,4 8 0-16,4 2 0 15</inkml:trace>
  <inkml:trace contextRef="#ctx0" brushRef="#br0" timeOffset="91">1864 4388 43 0,'-20'26'37'0,"-2"3"1"16,-9-9-4-16,0-3-19 15,4-5-9-15,-1-3-5 16,9-9-5-16,1 0-2 15,5-13 0-15,7 0-2 16,-4-6 1-16,17 0 0 0,-4-1 1 16,3 3 3-16,3 3 2 15,3 6 2-15,7 8 3 16,0 6 0-16,3 9 1 16,-7 2 1-16,4 6 1 15,0-3-1-15,2 1 0 16,-2-3 0-16,4-4-2 15,-8-8 0-15,6-6-1 16,1-7-1-16,2-4 1 16,-5-4-2-16,1-2 1 15,-5-3-1-15,-5 2 0 16,4 2 0-16,-14 16-1 0,12-8 1 16,-12 8-4-1,0 26-12-15,0-1-24 0,-6 1 0 16,6 9-1-16,0-3 2 15</inkml:trace>
  <inkml:trace contextRef="#ctx0" brushRef="#br0" timeOffset="92">2653 4951 51 0,'20'3'39'0,"20"18"0"15,12 17-4-15,13 7-23 16,13 22-4-16,2 7-1 15,7 12-2-15,-6 0-4 16,-6-7-6-16,-8-2-15 16,-11-18-20-16,-22-18 0 15,-3-15 0-15,-15-22-1 16</inkml:trace>
  <inkml:trace contextRef="#ctx0" brushRef="#br0" timeOffset="93">3318 4922 23 0,'-6'-17'36'0,"-14"12"2"15,-4 23-1-15,-15 19-16 16,-9 8-8-16,-8 18-5 16,-13 7-1-16,-2 10-4 15,-2 1-1-15,2-4-3 16,4-1-1-16,8-12-5 0,13-7-7 15,6-15-17-15,16-16-8 16,20-8 1 0,4-18 0-16</inkml:trace>
  <inkml:trace contextRef="#ctx0" brushRef="#br0" timeOffset="94">3773 5041 28 0,'-41'-5'34'15,"1"13"0"-15,-14 7-12 16,3 10-7-16,4 14-4 16,4 5-5-16,9 13-1 15,15 1-2-15,19 3-1 16,12-1 0-16,19-6-1 15,13-5-3-15,9-10-5 16,9-8-8-16,3-7-19 0,-6-21-1 16,3-3-1-1,-14-10 3-15</inkml:trace>
  <inkml:trace contextRef="#ctx0" brushRef="#br0" timeOffset="95">4059 5254 13 0,'-33'-14'33'16,"14"9"0"-1,-14-5-3-15,5 5-12 0,2 5-6 16,0 0-4-16,10 5-3 16,3 2 0-16,18 10-2 15,9-1 0-15,14 7 1 16,0-1-1-16,3 6 1 16,-6 0 0-16,-5 2 0 15,-12-2 0-15,-13-6-2 16,-15-2-2-16,-11-10-8 15,-1-7-18-15,-1-8-13 16,-7-13 1-16,15-5-1 16</inkml:trace>
  <inkml:trace contextRef="#ctx0" brushRef="#br0" timeOffset="96">3994 5054 41 0,'52'0'37'16,"2"5"3"-16,5 15-1 16,-5 14-24-16,-7 6-3 15,-9 18-5-15,-18 6-2 16,-16 7-1-16,-18-1-3 16,-13-2-4-16,-4-6-8 15,-3-10-29-15,-5-18 0 16,11-12-1-16,5-18 0 15</inkml:trace>
  <inkml:trace contextRef="#ctx0" brushRef="#br0" timeOffset="97">4570 5232 37 0,'0'0'37'15,"10"0"0"-15,17 0-1 16,12 0-22-16,6 0-10 16,1 5-7-16,-3-5-16 15,-5 0-16-15,-3 5-2 0,-20-9 0 16,-5 8 4-16</inkml:trace>
  <inkml:trace contextRef="#ctx0" brushRef="#br0" timeOffset="98">4581 5329 18 0,'0'0'34'0,"41"9"1"15,-4-9-1-15,13-4-15 16,4 4-26-16,-2-10-23 15,7 6-2-15,-12-6-2 16,5 3-1-16</inkml:trace>
  <inkml:trace contextRef="#ctx0" brushRef="#br0" timeOffset="99">5668 4676 22 0,'-21'-34'31'0,"-11"5"-4"15,-2 14-8-15,1 20-5 16,4 25-3-16,6 30-4 15,6 22-1-15,8 24-1 16,2 15-1-16,7 18 0 16,0 2 1-16,0 2 0 15,-3-11 0-15,-3-14-1 16,-9-19 0-16,-4-19-1 16,-6-16-4-16,-6-25-12 15,0-18-23-15,6-11-1 16,-3-16-1-16,10-1 1 15</inkml:trace>
  <inkml:trace contextRef="#ctx0" brushRef="#br0" timeOffset="100">5280 6295 52 0,'16'-13'33'0,"6"13"0"16,0 0-17-16,11 0-11 0,5 0-14 15,-4 5-21 1,7 8-3-16,-11-9 1 0,2 8-2 15</inkml:trace>
  <inkml:trace contextRef="#ctx0" brushRef="#br0" timeOffset="101">5551 6272 24 0,'0'0'32'0,"0"0"1"15,0 0 0-15,0 10-21 16,0-10-6-16,19 17-4 15,-8-9-1-15,2 2 0 16,0-1 1-16,2-1 0 16,-2-8 2-16,1 2 0 0,-1-2 0 15,2-3 1 1,-2-2 0-16,-1 5 0 0,-3-7-1 16,1 7-2-16,-10 0 0 15,9-5 0-15,-9 5-1 16,0 0 1-16,0 0-1 15,0 0 0-15,0 0 1 16,0-9-2-16,0 9 0 16,0 0-1-16,-7-12-2 15,7 12-1-15,-8-7-3 16,8 7 0-16,-15-5-2 16,5 0-4-16,10 5-9 15,-13 5-15-15,1-8 1 16,12 3 2-16,-12-5 16 15</inkml:trace>
  <inkml:trace contextRef="#ctx0" brushRef="#br0" timeOffset="102">5718 6311 37 0,'9'13'25'0,"-9"-13"-4"16,13 19-3-16,-1-5-4 15,-2-6-2-15,5 2-2 16,-6-10-2-16,7 0-1 15,-4-5 0-15,3-5 0 16,-5-7 0-16,-5 2-1 16,-5-6-2-16,-2 4 0 15,-14 2-1-15,-1 6-1 16,-6 6-2-16,-2 3-7 16,2 7-19-16,0 5-13 15,1-2 0-15,9 5 0 16</inkml:trace>
  <inkml:trace contextRef="#ctx0" brushRef="#br0" timeOffset="103">5904 4268 29 0,'-7'-15'36'0,"7"15"0"16,-3 11-2-16,3 7-14 16,0 16-8-16,-6 2-6 0,6 9-4 15,0 0-2-15,-4-1-7 16,8-6-14-16,2-7-16 15,-12-16 1-15,6-1-2 16,-11-14 3-16</inkml:trace>
  <inkml:trace contextRef="#ctx0" brushRef="#br0" timeOffset="104">5756 4449 29 0,'14'-4'30'16,"18"10"0"-16,-2 0-13 15,11-3-10-15,5 3-2 16,0-4-2-16,-2-2-2 0,-6 0 0 16,-5 0 0-1,-11 0 0-15,-13 0 0 0,-9 0 0 16,-9-10 1-16,-6 3 0 16,-3-3 0-16,-4-1 0 15,6-3-1-15,3-2 1 16,13 0-1-16,7 0-1 15,8 5 0-15,7 6 0 16,7 5 0-16,1 5 1 16,1 6 0-16,-3 5 0 15,0 3 2-15,-6-1 0 16,2-1 2-16,-5-7 0 16,2-4 1-16,-2-10-1 15,0-1 0-15,-6-10 0 16,-2-3 0-16,-8-5-1 0,-3 5-3 15,-11 1-2-15,-9 2-11 16,-4 9-26-16,-3 10-1 16,-2-2 0-16,4 14 0 15</inkml:trace>
  <inkml:trace contextRef="#ctx0" brushRef="#br0" timeOffset="105">6297 5261 43 0,'0'0'34'0,"19"15"1"15,6 6-4-15,10 8-23 16,-1 3-4-16,5 5-2 16,2 4-9-16,-4-4-16 15,-9-11-11-15,0 0-1 0,-16-18 0 16</inkml:trace>
  <inkml:trace contextRef="#ctx0" brushRef="#br0" timeOffset="106">6577 5223 64 0,'-17'-10'38'0,"3"17"0"15,-12 11-17-15,-4 3-9 16,-4 8-6-16,-4 3-3 15,1 4-3-15,4 3-7 16,-1-5-14-16,2-4-17 0,16-2 0 16,-2-12 0-1,15-1 0-15</inkml:trace>
  <inkml:trace contextRef="#ctx0" brushRef="#br0" timeOffset="107">7011 5063 33 0,'-22'0'33'0,"-18"0"1"16,5 8-11-16,-2 8-11 0,-3 10-4 15,3 9-3-15,4 6-1 16,11 7-2-16,5 3 0 16,12 2 0-16,10-1-1 15,14-4-2-15,6-4-5 16,5-13-9-16,6-11-18 16,7-4-2-16,-6-16 0 15,9-3 2-15</inkml:trace>
  <inkml:trace contextRef="#ctx0" brushRef="#br0" timeOffset="108">7108 5175 31 0,'-14'-13'34'15,"14"23"1"-15,-6 3-2 16,3 4-18-16,6 12-7 15,-3 3-2-15,0 8 0 16,0 0-1-16,6 2-2 16,1-3-1-16,2-5 0 15,3-4-2-15,1-7-1 16,8-9-3-16,-1-11-9 16,5-3-18-16,2-5-7 15,-11-12 1-15,5 3-1 16</inkml:trace>
  <inkml:trace contextRef="#ctx0" brushRef="#br0" timeOffset="109">6987 5366 21 0,'3'8'30'16,"12"-14"0"-16,15 6-6 15,2-7-17-15,2-3-1 16,3 1-3-16,3-7 1 16,-3 2 0-16,0-5 2 15,1 1 1-15,-1 2 0 16,6 6 1-16,-2-2 0 16,7 12 1-16,-10 5-2 15,0 12 0-15,-14 3-2 16,-6 15-2-16,-18 0 0 0,-14 3-2 15,-13 1-6-15,-12-6-17 16,-6-6-17-16,8-7-1 16,-1-13-1-16,13-7 1 15</inkml:trace>
  <inkml:trace contextRef="#ctx0" brushRef="#br0" timeOffset="110">7812 5296 63 0,'24'18'38'15,"-3"-12"-4"-15,4-2-16 16,7 4-5-16,-1-8-4 15,-1 0-3-15,-5-7-2 16,-4-1-2-16,-5-2 0 16,-8-2-1-16,-8 0 0 15,-12-2-1-15,-6 4 0 16,-7 1 0-16,-4 4 0 16,-7 5-1-16,2 8 0 15,0 4 1-15,3 5-1 16,8 4 1-16,9 8 0 0,9 0 0 15,10 0 0-15,7-2 1 16,11-1 0-16,5-2 1 16,8-6-3-16,3-7-4 15,6-6-9-15,-2-8-24 16,1-13-1-16,3-6 0 16,-6-7 0-16</inkml:trace>
  <inkml:trace contextRef="#ctx0" brushRef="#br0" timeOffset="111">8028 4925 47 0,'14'0'35'0,"13"8"0"16,6-4-11-16,3-8-17 16,9 4-5-16,1 0-13 15,7 0-23-15,-13-9 0 16,5 5-1-16,-12-10 0 16</inkml:trace>
  <inkml:trace contextRef="#ctx0" brushRef="#br0" timeOffset="112">8625 4801 34 0,'-10'-4'32'0,"-11"-6"-3"15,2 5-11-15,2 5-7 16,-3 0-3-16,7 10-3 16,0-1-2-16,13 7 0 15,6 3 0-15,5 6 0 0,5 0-1 16,-2 2 2-16,-1-2-1 15,-6 0 1-15,-7-2-1 16,-7-6-3-16,-13-3-6 16,-7-6-15-16,-10-8-14 15,9-4-1-15,-3-9 0 16</inkml:trace>
  <inkml:trace contextRef="#ctx0" brushRef="#br0" timeOffset="113">8707 4670 23 0,'19'-3'34'0,"-19"3"0"15,22 22-3-15,-10 1-16 16,-12 4-5-16,6 9-2 15,-8 3-1-15,-2 4-2 16,-2-4-1-16,6-1-1 16,0-5-1-16,6-6 0 15,3-6-2-15,4-11-5 16,6-3-9-16,1-7-23 16,-6-8 1-16,2-3-2 15,-9-10 0-15</inkml:trace>
  <inkml:trace contextRef="#ctx0" brushRef="#br0" timeOffset="114">8702 4845 17 0,'0'0'35'16,"12"0"2"-16,12 4-1 16,3-4-14-16,8-4-10 15,7 4-7-15,-1 0-9 16,4 0-30-16,-11-11-1 15,1 5-1-15,-11-11-1 16</inkml:trace>
  <inkml:trace contextRef="#ctx0" brushRef="#br0" timeOffset="115">9274 5473 21 0,'13'0'27'16,"-13"0"0"-16,4-14-4 16,-4 14-4-16,-4-21-6 15,-1 8-4-15,-7-3-2 16,-1 2-4-16,-6-1 0 0,-1 6-2 16,-5 4-1-1,-2 5 0-15,3 2 0 16,0 10 0-16,6 5-1 0,5 4 1 15,6 2 0-15,7 1 1 16,7-2-2-16,8-3 2 16,6-7 0-16,5-5-1 15,1-7 1-15,3-12 1 16,0-5-2-16,0-7 1 16,-2-7 0-16,-3-3-2 15,-6-5 1-15,-6-6 0 16,-5 0-1-16,-4 1-1 15,-4 3 1-15,-6 5 0 16,-2 8-1-16,-1 6 1 16,-3 12 0-16,3 15 0 0,-1 13 1 15,4 8-1 1,0 10 0-16,3 7 1 0,3 8 1 16,6 2-1-16,1-2 1 15,5-2-1-15,0-4 1 16,8-8-1-16,3-9 1 15,3-10-2-15,1-10 1 16,2-12-1-16,-2-8 0 16,4-9 1-16,-3-8-2 15,-3-8 1-15,-4-4 1 16,-5-5 0-16,-2-4 0 16,-4 3 2-16,-5 1 0 15,0 9 2-15,-5 4 0 16,0 12 0-16,0 4-1 0,0 17 1 15,-9 12 0 1,5 10-2-16,1 9 0 0,-1 5-1 16,0 6 0-16,4 5 1 15,0-3-1-15,6 0 0 16,-1-8 0-16,3-7 1 16,1-4-2-16,-2-11 0 15,2-4-4-15,-9-10-6 16,12-7-11-16,-7-3-16 15,-7-11-1-15,-5 1 1 16,-8-7 1-16</inkml:trace>
  <inkml:trace contextRef="#ctx0" brushRef="#br0" timeOffset="116">9530 5307 29 0,'9'0'32'16,"3"0"1"-1,11 0-9-15,5 7-8 0,1-7-5 16,9 3-2-16,-7-3-2 15,-1 0-1-15,-5 0-4 16,-8 0-9-16,-2-7-27 16,-5 7-2-16,-10 0 0 15,0-10-1-15</inkml:trace>
  <inkml:trace contextRef="#ctx0" brushRef="#br0" timeOffset="117">10203 5265 13 0,'0'0'29'0,"32"9"1"16,-2-9-5-16,10 0-20 15,9 0-16-15,-3-9-15 16,10 9-2-16,-13-6-1 16</inkml:trace>
  <inkml:trace contextRef="#ctx0" brushRef="#br0" timeOffset="118">10285 5344 11 0,'-12'12'33'16,"12"-12"0"-16,10 11 1 0,14-7-19 16,10-4-7-16,10 0-14 15,2-10-23-15,16 6-2 16,-3-10-3-16,13 3 1 15</inkml:trace>
  <inkml:trace contextRef="#ctx0" brushRef="#br0" timeOffset="119">11216 4574 15 0,'-19'-35'29'0,"4"21"-3"16,-12 14-8-16,0 17-5 0,3 28-4 16,0 25-2-1,7 22-2-15,6 17 0 0,4 18-1 16,7 5 0-16,4 5 1 15,2-5 0-15,1-10-1 16,-3-15 1-16,-4-13-1 16,-9-19 0-16,0-12-1 15,-7-19-3-15,-3-15-9 16,0-13-24-16,4-3-2 16,-6-18-1-16,9-2 0 15</inkml:trace>
  <inkml:trace contextRef="#ctx0" brushRef="#br0" timeOffset="120">10903 6191 13 0,'0'0'-5'0,"0"0"-2"15,17 0 7-15,-13-13 0 16</inkml:trace>
  <inkml:trace contextRef="#ctx0" brushRef="#br0" timeOffset="121">10900 6217 28 0,'0'0'32'16,"28"12"-7"-16,0-4-7 16,10-2-5-16,7 0-7 15,3-9-23-15,8 6-12 16,-13-16-2-16,4 9 0 15</inkml:trace>
  <inkml:trace contextRef="#ctx0" brushRef="#br0" timeOffset="122">11455 6222 19 0,'-13'9'32'16,"4"6"1"-16,-13-9-5 0,3-6-15 15,0 0-5-15,-2-12-5 16,9-5-3-16,6-6-2 16,6-1 1-16,6 1-1 15,8 1 0-15,5 7 1 16,3 5 1-16,3 10 2 16,-1 5 0-16,0 12 1 15,3 4 0-15,-6 1 0 16,1 2 0-16,-1-4 1 15,0-6-1-15,-4-9 0 16,2-5 0-16,-6-11 1 16,-5-4 0-16,-4-5-1 15,-8-1 1-15,-4 3-4 16,-9 0-9-16,-5 0-26 0,1 11-2 16,-8-5 0-16,7 8 0 15</inkml:trace>
  <inkml:trace contextRef="#ctx0" brushRef="#br0" timeOffset="123">11407 4199 46 0,'10'13'33'0,"-10"6"-6"16,0 10-9-16,7 9-7 15,-3 0-5-15,3 2-4 16,0 0-8-16,2-6-21 16,-5-14-6-16,5-3 0 15,-9-17-1-15</inkml:trace>
  <inkml:trace contextRef="#ctx0" brushRef="#br0" timeOffset="124">11311 4371 10 0,'10'-5'28'0,"17"7"1"16,-1-4-9-1,7 2-11-15,5-5-2 16,-4 0-2-16,0 1-2 0,-7-2 0 16,-4 6-1-16,-7 0-1 15,-6 6 0-15,-10-6 0 16,0 14-1-16,-8-4 0 15,1 0 1-15,7-10 0 16,-11 14-1-16,11-14 0 16,0 0 1-16,9-9-1 15,1-1 0-15,5 0 0 16,2 3 0-16,4 0 0 16,2 4 1-16,-2 3-1 15,2 7 1-15,-3 0 1 16,3 5 1-16,-3-1 1 0,1-2 0 15,-7-3 1-15,2 0 2 16,-5-6-1-16,0-5 0 16,-8-5-1-16,-3 1 0 15,-9-2-2-15,-3 2-4 16,-5 5-11-16,0 4-25 16,-14 0 0-16,8 10-1 15,-6-1 0-15</inkml:trace>
  <inkml:trace contextRef="#ctx0" brushRef="#br0" timeOffset="125">11752 5368 40 0,'0'12'37'0,"16"0"0"0,4-5-5 15,11-3-19-15,13 2-8 16,6 3-14-16,10-1-25 15,-11-8-1-15,6 7-2 16,-8-14 0-16</inkml:trace>
  <inkml:trace contextRef="#ctx0" brushRef="#br0" timeOffset="126">12393 5453 39 0,'12'0'35'0,"11"12"1"16,-5-12-13-16,5 0-8 16,7-6-5-16,-5-5-4 15,1-1-2-15,-7-6-2 16,-9-1-1-16,-6-2 0 0,-11 0-1 16,-10 3 0-16,-7 3 0 15,-9 5 0-15,-4 6 0 16,-1 11-1-16,0 8 1 15,2 8 0-15,7 10 0 16,9 5 1-16,10 6 1 16,15 0 0-16,11-1 0 15,9-4 1-15,11-7-1 16,6-6 0-16,4-12-4 16,3-7-9-16,-4-7-27 15,-8-19 0-15,2-3 0 16,-10-12-1-16</inkml:trace>
  <inkml:trace contextRef="#ctx0" brushRef="#br0" timeOffset="127">12795 5109 31 0,'0'-16'29'15,"7"4"-3"-15,-7-3-10 16,-6-1-5-16,-1-2-3 16,-8-1-2-16,-3 2-3 15,-4 4 0-15,-4 5-2 16,-3 4-1-16,-2 8 1 15,4 6-1-15,4 8 0 16,8 3 0-16,4 5 0 16,8-2 1-16,10-1 0 15,6-3 0-15,8-4 0 0,3-6 0 16,2-7 0-16,4-3 0 16,-4-8-1-16,0-2 0 15,-2-3-1-15,-4-2 0 16,-4-1 0-16,-7 2 0 15,-6 3 1-15,-3 11-1 16,-4-10 1-16,4 10 1 16,-15 10-1-16,6 2 1 15,4 2 0-15,1 3 0 16,4 0 0-16,7-2 0 16,7-4 0-16,0-3 1 15,6-4-1-15,0-4 0 16,2-9 0-16,-1-4 1 15,1-6-1-15,-4-5 0 0,2-5-1 16,-3-5 1-16,-3-4-1 16,-2-4 1-16,-2 2 0 15,-3 1 1-15,-4 7 1 16,-3 5-1-16,0 11 0 16,0 16 0-16,-12-5 0 15,3 19 0-15,3 12-1 16,-1 7-1-16,4 7 1 15,0 6-1-15,3-1 0 16,3 0 1-16,2 0 0 16,4-6 0-16,2-10 0 15,-1-11 0-15,3-6-2 0,2-8 0 16,-6-8-3 0,3-4-4-16,-6-13-5 0,-3 0-5 15,-9-7-1-15,3 2-1 16,-12-3 4-16,3 3 4 15,-3 2 5-15,1 4 6 16,-12-7 19 0,26 27-3-16,0 0 1 15,10 0-1-15,5 3-4 16,6 4-2-16,3-2-3 16,2 2-3-16,2-1-13 15,1 2-23-15,-15-13-2 16,8 8 1-16,-7-10-1 15</inkml:trace>
  <inkml:trace contextRef="#ctx0" brushRef="#br0" timeOffset="128">13297 5357 36 0,'0'0'34'0,"4"11"-2"15,-4 3-9-15,-5 0-8 16,5 11-5-16,-3-2-3 16,3 7 0-16,0-3-2 15,9 0-1-15,-1-5-1 16,8-6 0-16,2-7-1 15,4-9 0-15,2-7 0 16,0-7-1-16,2-4 1 0,-1-5-1 16,-7-5-1-1,-3 2 0-15,-5 1 0 0,-3 3 0 16,-4 5 0-16,-3 2-1 16,0 15 1-16,-11-3 0 15,3 14-1-15,2 5 1 16,0 8 0-16,2 3 0 15,4 6-5-15,-4-5-8 16,11-2-22-16,5 1-3 16,0-15 0-16,10 0 0 15</inkml:trace>
  <inkml:trace contextRef="#ctx0" brushRef="#br0" timeOffset="129">13806 5121 18 0,'0'0'31'16,"0"0"2"-16,-12 10-1 16,1 9-17-16,-7 5-6 15,2 10-3-15,-4 7-1 16,5 6-2-16,4 3 1 15,6 3-2-15,5-4-1 16,5-3 0-16,6-4-2 16,9-10-4-16,8-6-7 15,3-7-21-15,-6-23-2 16,9-2 1-16,-8-14-1 16</inkml:trace>
  <inkml:trace contextRef="#ctx0" brushRef="#br0" timeOffset="132">13890 5366 24 0,'0'0'37'16,"-9"0"1"-16,21 0 0 15,9 0-16-15,9-3-7 16,15 3-8-16,2 0-10 16,3 0-22-16,1-6-12 15,5 6-1-15,-12-11-1 16</inkml:trace>
  <inkml:trace contextRef="#ctx0" brushRef="#br0" timeOffset="133">14401 5064 15 0,'16'0'34'0,"-16"0"2"15,16 20-3-15,-8 5-12 16,-8 4-6-16,0 12-5 16,0 2-1-16,0 6-3 15,0-3-2-15,0 0 0 16,6-5-2-16,5-7 0 0,3-6-2 16,5-9 0-16,3-6-4 15,-2-13-4-15,5 3-14 16,0-6-17-16,-13-11 0 15,-2 0 0-15,-10-6 0 16</inkml:trace>
  <inkml:trace contextRef="#ctx0" brushRef="#br0" timeOffset="134">14358 5278 55 0,'9'0'36'15,"7"0"1"-15,8 5-9 16,10 0-19-16,3-2-9 0,0 2-20 16,-3-5-16-16,7 4 0 15,-8-6-1-15</inkml:trace>
  <inkml:trace contextRef="#ctx0" brushRef="#br0" timeOffset="135">14766 5061 30 0,'25'7'37'0,"-9"8"1"16,6 16 1-16,-5 8-21 16,-8 4-7-16,4 17-2 0,-13 1-1 15,-3 5-4-15,-8-2-5 16,-6-5-11-16,0-11-27 15,1-3-1-15,-6-16 0 16,6-9-1-16</inkml:trace>
  <inkml:trace contextRef="#ctx0" brushRef="#br0" timeOffset="136">15147 5325 32 0,'0'0'33'16,"18"9"0"-16,-1-6-14 15,4-3-5-15,7 0-4 16,3 0-1-16,0-3-3 16,-4-4-2-16,-3 0-1 15,-9-3-1-15,-9 0 0 16,-12 1 0-16,-8 0-1 16,-10 3-1-16,-3 6 1 15,-5 3-2-15,-3 9 2 16,5 3-2-16,5 11 2 15,5 3-1-15,13 7 1 16,7 2 0-16,15-1 0 0,10-1 0 16,10-5 1-16,5-4-2 15,3-10-6-15,5-9-13 16,0-8-18-16,-8-17 0 16,3-1-1-16,-9-18 1 15</inkml:trace>
  <inkml:trace contextRef="#ctx0" brushRef="#br0" timeOffset="137">15327 5015 17 0,'0'0'34'16,"23"9"0"-16,2-9 1 15,12-4-22-15,8 4-6 16,2 0-7-16,4 2-18 16,-7-7-15-16,7 5 0 15,-13-2-1-15</inkml:trace>
  <inkml:trace contextRef="#ctx0" brushRef="#br0" timeOffset="138">15969 4858 13 0,'-28'-20'33'0,"12"15"0"15,-6-2-2-15,3 4-14 16,5 6-7-16,4 7-4 16,10 4-4-16,3 3-1 15,10 6 0-15,2 1 1 16,0 4 0-16,-2-1 1 0,-6-2 0 15,-10-5 0-15,-7-2-1 16,-9-6-3-16,-6-7-7 16,0-5-18-16,4-3-10 15,-2-12 0-15,17 1 0 16</inkml:trace>
  <inkml:trace contextRef="#ctx0" brushRef="#br0" timeOffset="139">16176 4638 16 0,'13'4'35'0,"-13"-4"1"16,10 19 2-16,-10 4-18 0,-3 2-7 15,-1 12-4-15,-5 1-1 16,5 9-2-16,0-1-1 15,4 0-2-15,0-3-2 16,10-6 1-16,1-4-3 16,3-10-1-16,4-7-6 15,-4-11-16-15,-5-10-15 16,7 1 0-16,-11-13 0 16,-2-1 0-16</inkml:trace>
  <inkml:trace contextRef="#ctx0" brushRef="#br0" timeOffset="140">16113 4831 51 0,'13'0'35'0,"9"5"0"0,4-5-11 16,6 2-20-16,6 5-21 16,-3-3-16-16,16 10-2 15,-9-6 1-15</inkml:trace>
  <inkml:trace contextRef="#ctx0" brushRef="#br0" timeOffset="141">16491 5521 3 0,'7'-8'26'0,"7"1"-2"15,-11-7-4-15,0-2-5 16,-8-1-3-16,-6-1-3 0,-5 1-1 16,-12 0-2-1,1 5-2-15,-7 5-1 16,3 7-2-16,0 8 1 0,6 8-1 16,7 6 0-16,8 4 1 15,10 2 0-15,12 2 1 16,4-3-1-16,11-4 2 15,2-8-1-15,7-10 0 16,-2-7-1-16,4-10 1 16,-3-8-1-16,-3-9-1 15,-3-7 1-15,-4-5-1 16,-3-3 0-16,-6-5 0 16,-5-1-1-16,-3 4 0 15,-8 3 0-15,0 9 0 16,-8 7 0-16,-1 10 0 0,-3 11 1 15,-1 16-1 1,0 10 0-16,4 12 1 0,3 8-1 16,3 8 1-16,3 2-1 15,7 3 1-15,2-2-1 16,4-3 0-16,4-9 1 16,3-10-1-16,1-10-1 15,3-13 0-15,1-9 0 16,1-14-1-16,2-7 1 15,2-10-1-15,-2-6 1 16,-1-7-1-16,-3-4 1 16,-3 2 2-16,-3 0-1 15,-2 8 2-15,-7 3 0 16,-1 8 0-16,-8 9-1 16,0 21 2-16,0 0-1 0,-9 11 1 15,5 12-1-15,1 9-1 16,-1 6 1-16,4 6 0 15,0 1 0-15,4 0-1 16,-1-4 0-16,4-6 0 16,-3-6-2-16,-1-9-3 15,6-3-8-15,-9-17-20 16,0 0-6-16,13 0-1 16,-13-15 0-16</inkml:trace>
  <inkml:trace contextRef="#ctx0" brushRef="#br0" timeOffset="142">16886 5329 11 0,'13'0'32'15,"0"-4"1"-15,12 8 0 16,2-4-16-16,2 0-6 16,2 0-4-16,-4 0-3 15,-3 0-7-15,-3-7-23 16,-3 7-7-16,-18 0-1 15,13-7 0-15</inkml:trace>
  <inkml:trace contextRef="#ctx0" brushRef="#br0" timeOffset="143">13338 5799 13 0,'0'11'11'0,"6"6"-3"0,-6-2 2 16,6 4-1-16,3-2-1 16,6-2 0-16,3-2 0 15,7-3-2-15,6-5 1 16,5-5-1-16,10 0-1 15,3 0 0-15,4-4-1 16,2 0 0-16,1 4-1 16,-5 0 1-16,-1 0 0 15,-8 5-2-15,-7 2 1 16,-9-1 0-16,-5 1 0 16,-6 1-3-16,-15-8-8 15,11 4-21-15,-11-4-2 16,0 0-1-16,0 0 1 0</inkml:trace>
  <inkml:trace contextRef="#ctx0" brushRef="#br0" timeOffset="144">13980 5941 26 0,'16'-4'24'0,"-2"-8"-7"16,8 3-4-16,9-2-4 15,3 2 0-15,10 1-1 16,-1 4-1-16,9 4-2 16,-2 4 0-16,6 3-2 15,-4-2 0-15,2 3 1 16,5-5-1-16,3-3 0 0,3-4 0 15,1-5 0 1,-5-6 0-16,-5 1-2 0,-11-1-2 16,-11 1-5-16,-14 2-12 15,-11 12-17-15,-24-9 1 16,-2 17 0-16,-13-8 14 16</inkml:trace>
  <inkml:trace contextRef="#ctx0" brushRef="#br0" timeOffset="145">13449 6423 9 0,'6'-21'31'0,"1"11"1"16,-7-8-8-16,0-1-5 15,6 0-6-15,-6 2-2 16,4 2-3-16,-4 3-2 16,0 12-2-16,0 0-1 15,0 0-1-15,-4 17-2 16,4 5 1-16,0 4-1 16,-3 3 0-16,3 3 1 15,-6 2-1-15,-1-4 1 16,0-4-1-16,-4-2 0 15,1-7-1-15,-2-5 1 16,2-2-1-16,10-10 0 0,0 0 0 16,0 0 0-1,16 4 1-15,6-4 0 16,5 0 0-16,4 3-3 0,3-3-4 16,4 7-9-16,-1-2-14 15,-9-5-4-15,3 5 0 16,-8-10 0-16</inkml:trace>
  <inkml:trace contextRef="#ctx0" brushRef="#br0" timeOffset="146">13808 6566 46 0,'16'5'36'0,"-6"-5"1"16,-10 0-10-16,14 19-10 16,-14-7-7-16,0 4-6 0,-6 1-9 15,-5 1-30 1,-5-11-2-16,6 3 0 15,-5-10-1-15</inkml:trace>
  <inkml:trace contextRef="#ctx0" brushRef="#br0" timeOffset="147">14199 6145 13 0,'4'-12'35'0,"7"18"0"16,-11 5-3-16,0 9-10 16,0 12-7-16,-5 2-6 0,5 10-1 15,-6 0-2-15,6 2-2 16,4-5-1-16,3-3-1 15,6-6 0-15,4-6-1 16,3-4-2-16,0-9-4 16,1-3-10-16,0-4-23 15,-21-6-1-15,14-15 1 16,-22-2-1-16</inkml:trace>
  <inkml:trace contextRef="#ctx0" brushRef="#br0" timeOffset="148">14079 6363 19 0,'10'-6'33'0,"14"6"0"15,1 0 0-15,13-4-21 16,3 4-15-16,1 0-23 16,9 4-5-16,-13-4-1 15,7 6-1-15</inkml:trace>
  <inkml:trace contextRef="#ctx0" brushRef="#br0" timeOffset="149">14679 6282 27 0,'13'0'32'16,"-13"0"1"-16,0 0-5 0,-14 13-15 15,-4-5-7-15,0 5-3 16,-7-3-1-16,0 5 0 16,-2-3-1-16,4 2 0 15,5-2 0-15,4-1 0 16,10 0 0-16,11 1 0 16,8-1 1-16,6-1-2 15,6 2-1-15,1-1-4 16,7 3-6-16,-1-2-14 15,-7-7-9-15,4 5 0 16,-11-10-1-16</inkml:trace>
  <inkml:trace contextRef="#ctx0" brushRef="#br0" timeOffset="150">14945 6409 28 0,'0'0'27'15,"-18"-19"-6"-15,7 8-5 16,-6-1-3-16,-1 2-4 16,-1 5-3-16,-1 1-2 15,2 4-3-15,1 7 0 16,1 4 0-16,4 5-1 0,4 4 1 15,6 3 1 1,4 1 0-16,6-4 0 0,10-3 1 16,6-5 0-16,8-5 0 15,2-7 1-15,3-5-1 16,-3-10 0-16,-3-1 1 16,-10-7-3-16,-10 5 1 15,-11 1-1-15,-8-2-8 16,-9 1-27-16,-3 9-1 15,-7-4 0-15,3 9-1 16</inkml:trace>
  <inkml:trace contextRef="#ctx0" brushRef="#br0" timeOffset="151">17521 5232 13 0,'-11'5'31'16,"11"-5"1"-16,15 8-9 15,5-8-8-15,10 0-6 16,4 0-4-16,3 0-3 16,3 5-6-16,1-1-11 15,-12-4-16-15,2 11-1 16,-19-11 0-16,2 11 17 15</inkml:trace>
  <inkml:trace contextRef="#ctx0" brushRef="#br0" timeOffset="152">17576 5349 26 0,'0'0'34'0,"26"14"-1"16,-1-11-7-16,6 2-15 15,7-1-11-15,-4-4-29 16,6 3-2-16,-10-7-2 16,3 4 0-16</inkml:trace>
  <inkml:trace contextRef="#ctx0" brushRef="#br0" timeOffset="153">18649 4584 4 0,'-19'-28'30'0,"4"13"0"15,-13 2-6-15,1 13-8 16,1 18-5-16,-1 14-4 0,5 25-2 16,4 17 0-1,6 15-2-15,4 13 1 0,2 10-1 16,3 7 0-16,0 0 1 16,-2-6-1-16,-2-10 0 15,-6-15 1-15,-3-10-1 16,-5-18-1-16,0-9-1 15,1-19-6-15,1-11-16 16,0-14-14-16,19-7-1 16,0 0 0-16</inkml:trace>
  <inkml:trace contextRef="#ctx0" brushRef="#br0" timeOffset="154">18221 6049 52 0,'0'0'37'0,"23"-4"1"16,-5 4-13-16,6-7-11 0,8 7-7 16,1 0-7-1,-2-2-10-15,2-3-25 16,0 10-2-16,-13-9-1 0,3 4 0 16</inkml:trace>
  <inkml:trace contextRef="#ctx0" brushRef="#br0" timeOffset="155">18602 6053 9 0,'-17'-10'23'16,"10"1"-10"-16,1-4-3 15,9-1-1-15,6 2 0 16,3-2 0-16,6 8 0 0,2 0 1 15,2 6 0 1,-1 9 1-16,1 5-2 0,-5 1 0 16,2 5-2-16,-5-1-2 15,3-2 1-15,-1-3-2 16,3-5-1-16,-1-9-1 16,0-5 1-16,-1-9-1 15,-3-3-1-15,-4-6 1 16,-6 0-1-16,-8-1 0 15,-10 4-4-15,-8 6-10 16,-4 4-23-16,-10-4-1 16,3 10-1-16,-7-6 0 15</inkml:trace>
  <inkml:trace contextRef="#ctx0" brushRef="#br0" timeOffset="156">18872 4346 25 0,'0'0'31'0,"-18"-7"-6"15,6 7-5 1,-4 3-7-16,-2 4-5 15,5 9-2-15,1 2-1 0,8 4-1 16,4 0 0-16,12 0 1 16,4-5 0-16,10 0 2 15,3-8 1-15,5-5 0 16,-6-11-1-16,0-4 0 16,-15-10-1-16,-3 0 0 15,-17-5-2-15,-5 4-3 16,-10 2-3-16,-5 1-8 15,2 8-27-15,3 11-4 16,-1 0-1-16,9 4 1 16</inkml:trace>
  <inkml:trace contextRef="#ctx0" brushRef="#br0" timeOffset="157">19043 5315 32 0,'0'0'34'15,"22"5"2"-15,3-9-10 16,8-2-12-16,9 6-5 16,2 0-3-16,5 0-3 0,-3 0-6 15,-4 0-15 1,-10-6-18-16,1 6 1 0,-10-10-2 15,2 7 7-15</inkml:trace>
  <inkml:trace contextRef="#ctx0" brushRef="#br0" timeOffset="158">19661 5254 32 0,'14'15'32'0,"-3"-11"-2"16,12-1-13-16,9 3-5 16,1-6-2-16,6 0-3 15,-5-4-1-15,1-3-1 16,-7-2-1-16,0-3-1 16,-15-4-2-16,-5-1 0 15,-14-1 0-15,-8 3-1 16,-5 3 0-16,-8 4 0 0,-6 8 0 15,-4 0-1 1,0 15 1 0,0 1 0-16,7 7 1 0,8 8 0 0,8 1 1 15,14 4 1-15,3-4-1 16,17 2 1-16,5-3-1 16,15-4 1-16,0-10-1 15,10-5-4-15,2-6-7 16,0-6-28-16,-4-12-1 15,4-4 0-15,-10-11 0 16</inkml:trace>
  <inkml:trace contextRef="#ctx0" brushRef="#br0" timeOffset="159">20233 4943 17 0,'19'-2'29'15,"-13"-14"-3"-15,3 2-5 16,-5-1-4-16,-7-4-4 16,-1 0-2-16,-11-1-4 15,-1 6-1-15,-5 1-2 16,-3 7-2-16,-5 6-1 15,3 4 0-15,2 11-1 16,4 6 0-16,9 1 0 16,5 7 0-16,9-5 0 15,9 1 1-15,6-4-1 16,4-6 1-16,2-8 0 16,1-7 0-16,-2-3 0 15,-2-6-1-15,-2-1 1 16,-9-6-1-16,-2-1 0 0,-4 0-1 15,-4 3 0-15,-5 3 0 16,5 11 0-16,-11-9 0 16,11 9 0-16,-13 12 0 15,9 2 1-15,4 6 0 16,0-1 0-16,11 3 0 16,2-5 1-16,5 0 0 15,4-6 1-15,2-5-1 16,4-6 0-16,-2-5 0 15,1-8 0-15,-1-6 0 16,-5-5 0-16,-2-7-1 16,-1-4 1-16,-5-3-1 15,-2-5 1-15,-2 0-1 16,-2 2 0-16,-1 4 1 16,-3 5 0-16,-3 5-1 0,3 8 1 15,-3 9-1-15,0 10 1 16,0 10 0-16,4 12-1 15,-4 7 1-15,3 10 0 16,-3 7 0-16,6 3 0 16,-1 3 1-16,2-3-1 15,-1-3-1-15,0-9-3 16,-2-11-5-16,4-5-10 16,2-8-20-16,-10-13 1 15,0-11-1-15,-7-9 3 16</inkml:trace>
  <inkml:trace contextRef="#ctx0" brushRef="#br0" timeOffset="160">20440 4812 11 0,'0'0'33'0,"19"-8"1"16,5 8-1-16,1 0-15 16,4 0-7-16,6 0-8 15,-1 0-14-15,4 7-21 16,-12-11-2-16,10 8 0 15,-5-8 3-15</inkml:trace>
  <inkml:trace contextRef="#ctx0" brushRef="#br0" timeOffset="161">20682 5295 37 0,'0'0'36'0,"0"0"-2"15,0 0-4-15,13 5-37 16,-13-5-23-16,30-5-4 16,-12-2-1-16,7 7 5 15</inkml:trace>
  <inkml:trace contextRef="#ctx0" brushRef="#br0" timeOffset="162">20966 5242 12 0,'0'-24'32'0,"16"5"2"15,-13-8-8-15,7-3-7 16,-1 4-4-16,-2 0-4 16,1 8-2-16,-8 0-3 15,0 18-2-15,0 0-1 16,0 0-1-16,12 26-1 15,-8 6 0-15,-2 6-1 16,2 7 0-16,2 3 2 16,-2 2-3-16,6-4-2 15,-3-8-10-15,3-15-24 0,3-2 0 16,-13-21-1 0,25 13 0-16</inkml:trace>
  <inkml:trace contextRef="#ctx0" brushRef="#br0" timeOffset="163">21363 5245 43 0,'10'0'38'15,"-10"0"1"-15,0 0-1 16,15 0-23-16,-15 0-28 15,0 0-23-15,16 4-2 16,-16-4-1-16,0 0 1 0</inkml:trace>
  <inkml:trace contextRef="#ctx0" brushRef="#br0" timeOffset="164">21702 5229 19 0,'17'8'31'0,"-3"-8"0"16,10 0-13-16,4 5-5 15,3-5-2-15,0-4-3 16,0-3-1-16,0-1-2 15,-10-4-2-15,-5-3 0 16,-6-2-2-16,-7 2 1 16,-8-3-2-16,-6 5 0 0,-9-1-1 15,-6 4 1-15,-3 5 0 16,-1 5-1-16,-2 8 1 16,3 4 0-16,4 10 0 15,8 5-1-15,8 5 2 16,9 4-1-16,10-1 1 15,8 1-1-15,6-5 0 16,10-4 1-16,6-5-4 16,3-11-10-16,-1-11-22 15,6 0 1-15,-9-16 0 16,13 3 2-16</inkml:trace>
  <inkml:trace contextRef="#ctx0" brushRef="#br0" timeOffset="165">21900 4911 11 0,'0'0'31'0,"17"7"0"16,14 3-1-16,2-1-16 15,10-5-12-15,7 0-9 16,-5-4-19-16,5 6-4 16,-13-12 0-16,1 10 5 15</inkml:trace>
  <inkml:trace contextRef="#ctx0" brushRef="#br0" timeOffset="166">22538 4812 26 0,'-12'-16'32'0,"2"5"-1"16,-8 1-12-16,-1 3-6 15,1 7-5-15,2 0-3 16,6 12-2-16,4 5-2 16,6 7 0-16,9 3 0 0,3 2 0 15,1 2 0-15,1-1 1 16,-3-5 0-16,-4-2-1 16,-7-7-4-16,-13-10-11 15,-8-12-19-15,3-1-1 16,-10-13 1-16,9 4 4 15</inkml:trace>
  <inkml:trace contextRef="#ctx0" brushRef="#br0" timeOffset="167">22662 4584 27 0,'25'0'36'16,"-13"3"0"-16,3 6 1 16,-12 8-19-16,-3-2-8 15,0 12-4-15,-5 4-1 16,1 7-1-16,-2 4-1 16,3 3 0-16,-2-1-2 15,5-3 1-15,0-2-2 16,8-7-2-16,7-3-6 15,-2-12-15-15,0-10-16 16,5-7 0-16,-5-7 0 16,5-4 2-16</inkml:trace>
  <inkml:trace contextRef="#ctx0" brushRef="#br0" timeOffset="168">22623 4788 50 0,'10'3'35'16,"14"5"0"-16,-3-5-14 16,16-3-17-16,2 5-22 15,6-10-15-15,17 5-1 16,-10-3 0-16</inkml:trace>
  <inkml:trace contextRef="#ctx0" brushRef="#br0" timeOffset="169">23242 5320 4 0,'9'-13'25'16,"3"6"-7"-16,-12-5-3 15,0-1-3-15,-7-3-2 16,-5-3-1-16,-6 1-3 16,-6 0 0-16,-9 6-3 15,4 4 0-15,-2 3-1 16,1 10-1-16,8 6 0 15,-1 5 0-15,10 7 2 16,7 2 0-16,8 0 0 16,8-3 2-16,13 1-1 0,0-7 1 15,8-4-1-15,2-8 0 16,2-4-2-16,1-15 0 16,-1-2 0-16,-6-4-2 15,-4-9 1-15,-3-3-2 16,-7-7 1-16,-2-3-1 15,-7-2 1-15,-6 3-1 16,-5 3 0-16,3 7 0 16,-9 10 0-16,-1 10 0 15,1 12 0-15,-5 11 1 16,5 13-1-16,2 11 2 16,2 5-1-16,4 4 2 15,8 2-1-15,2-3 1 16,5-2 0-16,7-4-1 0,9-11 0 15,1-8-1-15,8-8 0 16,-7-7-1-16,4-9-1 16,3-9 1-16,-2-9 0 15,-7-5-2-15,-3-7 2 16,-5-3-1-16,-5-7 2 16,-3 0 1-16,-4 0 2 15,-8 2-2-15,0 8 2 16,0 6-1-16,0 10 0 15,-7 10 0-15,7 10 1 16,-7 17-1-16,7 9 0 16,0 6 0-16,-3 8 0 0,0 2 1 15,3 4 0 1,0-3 0-16,0-4-1 0,0-3 0 16,0-7-3-16,0-5-2 15,0-11-7-15,0-13-11 16,7 12-12-16,-11-24-5 15,1 2 1-15,-10-12-1 16</inkml:trace>
  <inkml:trace contextRef="#ctx0" brushRef="#br0" timeOffset="170">23597 5131 11 0,'17'-8'24'0,"14"8"-2"15,-1-4-2-15,7 4-6 16,-2 0-3-16,-1 0-3 0,-4 0-1 15,-4 0-1 1,-5 0 1-16,-8 0-3 0,-1 0-4 16,-12 0-7-16,0 0-17 15,0 0-8-15,0 0-1 16,-16-8 0-16</inkml:trace>
  <inkml:trace contextRef="#ctx0" brushRef="#br0" timeOffset="171">4405 7500 38 0,'13'0'32'0,"18"0"1"16,3 0-15-16,6-5-8 15,7 5-6-15,-2-3-7 16,-4 3-12-16,-10-6-16 15,0 12-1-15,-17-9-1 0,-4 9 13 16</inkml:trace>
  <inkml:trace contextRef="#ctx0" brushRef="#br0" timeOffset="172">4526 7599 55 0,'7'12'37'0,"8"-12"-3"15,7 0-12-15,12 0-7 16,-2 0-6-16,3 0-9 16,3 0-18-16,-2 0-18 15,-13-8-1-15,0 8-1 16,-12-8 1-16</inkml:trace>
  <inkml:trace contextRef="#ctx0" brushRef="#br0" timeOffset="173">5141 7596 44 0,'29'6'35'16,"4"-6"0"-16,20 0-13 16,6 0-11-16,-1 0-5 15,2 0-14-15,-8 0-23 0,-1 6-3 16,-15-10-1-16,-6 4-1 15</inkml:trace>
  <inkml:trace contextRef="#ctx0" brushRef="#br0" timeOffset="174">6233 6997 26 0,'-3'-18'28'16,"-16"2"-8"-16,0 11-4 16,-5 15-5-16,2 17-2 15,1 18-3-15,5 21-1 16,6 18-3-16,10 16 0 16,6 12 0-16,4 5 0 15,7-2 0-15,-3-3-1 0,2-11 1 16,-5-12-1-16,-4-18 0 15,-7-14 0-15,-10-17-4 16,-3-8-10-16,-2-10-18 16,-12-17-1-16,9 0 0 15,-8-16 7-15</inkml:trace>
  <inkml:trace contextRef="#ctx0" brushRef="#br0" timeOffset="175">6034 8427 43 0,'10'6'34'0,"8"-9"1"16,13-1-10-16,4 2-15 16,4 2-10-16,2-7-17 15,-1 0-15-15,6 7-3 16,-12-10 1-16</inkml:trace>
  <inkml:trace contextRef="#ctx0" brushRef="#br0" timeOffset="176">6401 8433 47 0,'-22'-12'30'15,"12"-2"-4"-15,4-7-14 16,6-4-7-16,3 0-4 16,10 4 0-16,5 6 0 0,4 9 2 15,5 10 1-15,-1 8 0 16,-1 10 1-16,-4 4 1 15,0 6 0-15,-5-1 0 16,2-3 0-16,-2-12-2 16,-1-4-1-16,1-12 1 15,-1-6-1-15,-4-7 1 16,-3-5-1-16,-4-7 0 16,-4 3-1-16,-7 0-3 15,-9-2-9-15,-1 4-27 16,-2 2-2-16,-3-6 0 15,1 0 0-15</inkml:trace>
  <inkml:trace contextRef="#ctx0" brushRef="#br0" timeOffset="177">6506 6796 43 0,'-6'14'28'15,"-4"4"-9"-15,1 3-4 16,9 9-5-16,0-2-2 16,16 4 0-16,2-6 0 15,9-2-1-15,4-14 1 16,7-5-1-16,-8-14-1 16,2-8 1-16,-14-8-1 0,-12-4-2 15,-14-3 0-15,-11 3-1 16,-12 4-2-16,-10 7-4 15,2 13-15-15,4 8-21 16,-9 3-1-16,14 12 1 16,2 1-1-16</inkml:trace>
  <inkml:trace contextRef="#ctx0" brushRef="#br0" timeOffset="178">7042 7707 24 0,'15'13'30'0,"1"-13"-4"15,12 4-7-15,3-1-3 16,3-3-2-16,1 0-3 15,-2-7-2-15,-3-2-3 16,-11-4 0-16,-9 1-2 16,-10-2-1-16,-16 4 1 15,-5 1-1-15,-7 6-2 16,-6 3 1-16,-1 10-1 0,2 4 0 16,4 10 0-1,11 0 0-15,9 7 1 0,9 0-1 16,9-1 1-16,13-4 0 15,12-5-1-15,6-3-3 16,3-11-14-16,1-7-22 16,4-4 0-16,-2-11-1 15,6-2 0-15</inkml:trace>
  <inkml:trace contextRef="#ctx0" brushRef="#br0" timeOffset="179">7599 7024 34 0,'0'0'34'0,"-35"-11"-3"15,3 17-10-15,1 14-4 16,-4 8-5-16,4 17-5 16,4 4 0-16,9 14-3 15,8-5-1-15,10 5-1 0,15-5-2 16,7-5-5-1,9-8-8-15,3-10-19 0,2-13-5 16,4-9 1-16,-4-13 0 16</inkml:trace>
  <inkml:trace contextRef="#ctx0" brushRef="#br0" timeOffset="180">7860 7400 45 0,'0'0'33'0,"10"-19"-8"15,-10 5-5 1,0 0-6-16,-4-4-2 0,-2 4-4 16,-5-4-2-16,-3 6-2 15,-4 0-1-15,-3 5-2 16,-2 5 0-16,-1 4 0 15,-1 7-1-15,4 6 0 16,1 5 0-16,5 4 0 16,6 2 0-16,9 0 1 15,0 0-1-15,8-3 1 16,5-6 0-16,6-5 0 16,1-7 0-16,2-5 0 15,-2-10 0-15,0-3-1 16,-3-4 1-16,-1-3-1 15,-6 0 1-15,-6 2-1 0,-4 1 0 16,3 4 0-16,-3 4-1 16,0 9 1-16,0 0 0 15,0 0 0-15,-6 16-1 16,6 0 1-16,4 0-1 16,2 4 0-16,4 1-8 15,-1-3-19-15,1-7-9 16,3 1 0-16,-2-9-1 15</inkml:trace>
  <inkml:trace contextRef="#ctx0" brushRef="#br0" timeOffset="181">7959 7367 46 0,'0'16'37'0,"0"-16"0"15,28 3-11-15,-3 2-13 16,-2-5-3-16,8 0-9 16,-1 0-19-16,2 0-18 15,-11-10-1-15,10 6 0 16,-7-9-1-16</inkml:trace>
  <inkml:trace contextRef="#ctx0" brushRef="#br0" timeOffset="182">8462 7293 12 0,'0'0'30'0,"0"-10"0"15,-16 6-8-15,2 0-7 0,-3 4-5 16,-2 0-3-16,4 0-1 15,0 4-2-15,5 3 0 16,5 2-1-16,10 4 1 16,5 3-1-16,5 5 1 15,0-2 0-15,3 6 2 16,-6-3-1-16,-3 4 0 16,-9-3-2-16,-8-2 0 15,-7-7-2-15,-6-6-5 16,2-4-12-16,-3-4-21 15,-1-8-1-15,9-5 0 16,5-8 0-16</inkml:trace>
  <inkml:trace contextRef="#ctx0" brushRef="#br0" timeOffset="183">8487 7110 49 0,'27'11'39'16,"2"5"1"-16,5 5-11 16,0 11-12-16,-8 2-4 15,0 12-4-15,-13-1-3 16,-8 3-2-16,-10-3-4 15,-10-7-2-15,-2 1-9 16,-6-5-29-16,-4-20-1 0,8-2 0 16,3-12-1-16</inkml:trace>
  <inkml:trace contextRef="#ctx0" brushRef="#br0" timeOffset="184">8823 7153 43 0,'0'0'34'15,"0"0"1"-15,12 0-10 16,-7 15-8-16,-5 0-5 15,0 12-4-15,-5 2-2 16,5 9-1-16,-3 0-1 16,3 1-2-16,0-2-1 15,9-1 0-15,4-6-1 16,6-6-1-16,6-5-5 16,-2-12-11-16,2-11-21 15,5 1-1-15,-9-14-1 16,-2 0 1-16</inkml:trace>
  <inkml:trace contextRef="#ctx0" brushRef="#br0" timeOffset="185">8816 7274 43 0,'0'0'34'15,"22"12"2"-15,1-12-6 16,10 0-21-16,5 0-16 15,-2-7-26-15,4 7 0 16,-8-5-2-16,5 10 0 16</inkml:trace>
  <inkml:trace contextRef="#ctx0" brushRef="#br0" timeOffset="186">9411 7804 31 0,'25'-4'31'15,"-25"4"-9"-15,14-14-3 16,-9 3-5-16,-10-3-3 0,-2-1-4 16,-8-3-1-16,-6 1-2 15,-4-1-2-15,-6 4 0 16,-1 5-1-16,1 4 0 15,4 5 0-15,4 13 0 16,6 2 0-16,9 6 0 16,8 1 0-16,9 3 2 15,8-1 0-15,7-3-1 16,4-6 1-16,6-7-1 16,0-8 0-16,3-5 0 15,-3-8-1-15,-1-5 0 16,-6-11-1-16,-1-3 0 0,-7-8 0 15,-3-2 0 1,-6-2 0-16,-5 0 0 0,-5 2 0 16,0 3-1-16,-3 7 1 15,-4 10 0-15,-3 9 0 16,0 13-1-16,0 14 1 16,2 11 0-16,1 11 0 15,7 5 0-15,0 6 0 16,5 0 1-16,3-1-1 15,7-4 1-15,4-8-1 16,2-6 1-16,4-12-1 16,-1-7 0-16,1-9 0 15,0-11 0-15,0-6 0 16,0-8 0-16,0-8 0 16,-5-10-1-16,-3-3 1 0,-2-7 0 15,-2-1 1-15,-3 3 0 16,-3 7 1-16,-3 8-1 15,-4 7 1-15,0 14 0 16,0 15 0-16,0 10 1 16,-5 15-1-16,5 10 0 15,0 5-1-15,0 7 1 16,0 3 0-16,8 0 0 16,-4-4 0-16,5-5-1 15,-1-7-1-15,-1-8 0 16,0-7-4-16,-7-19-8 15,10 8-27-15,-10-8-2 16,0-18 1-16,-5 5-1 16</inkml:trace>
  <inkml:trace contextRef="#ctx0" brushRef="#br0" timeOffset="187">9787 7586 50 0,'17'0'36'0,"11"9"1"15,1-1-13-15,2-8-12 16,5 4-5-16,-2-4-5 16,-7 0-13-16,-10 0-23 15,-3 0-2-15,-14 0-1 16,0 0 0-16</inkml:trace>
  <inkml:trace contextRef="#ctx0" brushRef="#br0" timeOffset="188">10532 7685 39 0,'11'5'37'15,"8"-1"0"-15,5-4-4 16,8-4-18-16,11 4-6 16,0 0-5-16,5 0-8 15,0 0-14-15,-3 0-19 16,-13-7 0-16,-6 7 0 16,-14-6 0-16</inkml:trace>
  <inkml:trace contextRef="#ctx0" brushRef="#br0" timeOffset="189">10593 7800 23 0,'22'13'36'16,"5"-13"1"-16,14 6-1 15,-1-3-16-15,1-3-12 16,1 0-20-16,-13-3-20 15,4 3-4-15,-16-3 1 16,2 3-2-16</inkml:trace>
  <inkml:trace contextRef="#ctx0" brushRef="#br0" timeOffset="190">11347 7822 14 0,'5'10'35'0,"14"-10"1"16,14 8 1-16,11-1-16 15,5-7-5-15,7 10-5 16,-2-4-6-16,-6 1-12 16,-10-5-28-16,-3 3-1 15,-18-10-1-15,-2 5-1 0</inkml:trace>
  <inkml:trace contextRef="#ctx0" brushRef="#br0" timeOffset="191">12116 7839 13 0,'-46'9'33'0,"4"-9"0"0,22 5 0 15,20-5-18-15,13 0-3 16,34 0-4-16,23-6-2 16,27 6-2-16,23-5-2 15,20 2 0-15,12-3-1 16,5 1-3-16,-3 1-4 15,-16-1-8-15,-17 2-8 0,-20 3-13 16,-35-9 1 0,-25 9-2-16</inkml:trace>
  <inkml:trace contextRef="#ctx0" brushRef="#br0" timeOffset="192">12603 7560 30 0,'7'-57'34'0,"-7"-10"2"16,2-2-14-16,3 8-3 0,-5 3-5 15,4 14-2-15,-8 14-6 16,4 30-1-16,0 0-1 16,-7 38-2-16,7 15-3 15,-7 10-13-15,2 12-23 16,5 11-1-16,-6-5 0 16,6 6 0-16</inkml:trace>
  <inkml:trace contextRef="#ctx0" brushRef="#br0" timeOffset="193">12416 8329 30 0,'18'-3'35'16,"-10"-13"0"-16,-2 0-9 16,1-4-7-16,-7-8-7 15,0 3-3-15,-10-5-4 16,-4 4-1-16,-7 1-2 15,-3 9-1-15,-4 2-1 16,0 11 0-16,-2 8 0 16,4 11 0-16,2 9 0 15,9 4 0-15,5 3-1 16,10 1 1-16,0-2 0 0,13-3 1 16,8-8-1-1,3-6-1-15,3-9 1 0,2-8 0 16,0-4 0-16,-4-10-1 15,-2-1 0-15,-2-8 0 16,-7 1 1-16,-3 2-1 16,-7 4 0-16,-1 4 1 15,-3 15 0-15,0 0 0 16,0 0 1-16,0 16-1 16,3 5 1-16,4 3 0 15,3 1-1-15,-2-3-5 16,9-2-15-16,5-3-16 15,-4-12-1-15,7 0 0 16,-3-12 0-16</inkml:trace>
  <inkml:trace contextRef="#ctx0" brushRef="#br0" timeOffset="194">12666 8177 40 0,'0'0'37'16,"3"9"0"-16,14-5 0 16,4-4-23-16,8 0-8 15,4 0-6-15,5 0-17 16,3 0-19-16,-9-11 0 16,7 7-1-16,-7-6-1 15</inkml:trace>
  <inkml:trace contextRef="#ctx0" brushRef="#br0" timeOffset="195">13272 8111 30 0,'14'0'32'15,"-14"0"-1"-15,0-18-11 16,0 18-5-16,-23-15-5 15,8 12-3-15,-5-3-2 16,-2 6-2-16,0 0 0 16,3 5-2-16,3 2 1 15,6 5-1-15,5 3 1 16,12 5-1-16,4 2 1 16,9 5 1-16,3 0 1 15,6 1-1-15,-5-3 1 16,0 4 1-16,-10-7-1 15,-11-1 0-15,-13-6-1 0,-7-5 0 16,-12-6-2 0,-3-4-2-16,-1 0-7 0,-1-8-27 15,3-7-5-15,14 2 0 16,2-6 0-16</inkml:trace>
  <inkml:trace contextRef="#ctx0" brushRef="#br0" timeOffset="196">14034 7224 35 0,'-21'0'33'16,"-3"19"-3"-16,-8 19-10 15,-4 16-4-15,4 23-5 16,1 4-2-16,17 13-2 16,11 0-3-16,17-4-7 15,18-5-17-15,15-9-15 16,-1-26 0-16,12-9-1 15</inkml:trace>
  <inkml:trace contextRef="#ctx0" brushRef="#br0" timeOffset="197">14410 7599 46 0,'7'-12'28'16,"-4"-1"-4"-16,1-3-3 16,2 0-5-16,-6-7-5 15,6 1-2-15,-6-5-2 16,0 6-1-16,-4 0-1 15,4 6-2-15,-7 2 0 16,7 13-2-16,-12-4 0 16,6 16 0-16,2 12-1 15,1 9 0-15,3 5 0 0,0 8 0 16,0 1 0 0,7 2 0-16,0-3 0 15,3-4 1-15,-3-9-1 0,-2-9 1 16,-5-7-1-16,-5-5 0 15,-3-6 0-15,-8-6 0 16,-5 0 0-16,1-3 0 16,2 0-1-16,1-1 1 15,6 4 0-15,11 0-1 16,0 0 1-16,23-3 0 16,3 3-3-16,7 0-5 15,12 0-9-15,3 0-13 16,5-5-7-16,14 1 0 15,0-9 0-15</inkml:trace>
  <inkml:trace contextRef="#ctx0" brushRef="#br0" timeOffset="198">14918 7678 36 0,'0'0'36'0,"13"5"0"15,14-5-11 1,8 0-8-16,5 0-6 0,10 0-2 15,2 0-3-15,3 0-5 16,-1 0-11-16,-7 7-27 16,-19-11 0-16,-1 4 0 15,-17-8-1-15</inkml:trace>
  <inkml:trace contextRef="#ctx0" brushRef="#br0" timeOffset="199">15804 7763 8 0,'9'-5'29'15,"1"-9"1"-15,8-3-11 16,4-7-3-16,6-9-4 15,2-5-3-15,1-8-2 16,1-1-2-16,-7-4 0 0,-4 0 0 16,-11 3-2-16,-8 9 0 15,-7 5 0-15,-8 12-2 16,-9 10 0-16,-4 12 0 16,-2 12-1-16,-1 13 1 15,2 13-1-15,7 11 0 16,3 6 0-16,10 4 1 15,7-2-1-15,13 0 2 16,8-8-1-16,14-6 1 16,4-15-1-16,5-11 1 15,1-13 0-15,-1-7-1 16,-2-11 1-16,-5-4-1 16,-8-7 0-16,-9-4 0 15,-7 3 0-15,-5 0 0 16,-4 6 0-16,-4 5-1 0,0 15 1 15,0 0 0-15,-9 6 0 16,9 14 0-16,0 2-1 16,0 5 1-16,0 2-1 15,0-4-1-15,8 0-4 16,-8-10-11-16,0-5-21 16,0-10-1-16,0 0 0 15,0 0 0-15</inkml:trace>
  <inkml:trace contextRef="#ctx0" brushRef="#br0" timeOffset="200">16267 7395 35 0,'0'-21'34'16,"0"21"-1"-16,3-17-5 16,-3 17-39-16,12 9-18 15,-12-9-4-15,10 20-2 16</inkml:trace>
  <inkml:trace contextRef="#ctx0" brushRef="#br0" timeOffset="201">16391 7583 45 0,'0'0'34'0,"0"16"1"0,8-2-14 15,-4 6-9-15,-4 0-5 16,7 5-1-16,0-5 0 16,4 2-2-16,4-7-1 15,4-5-1-15,1-6 0 16,1-4-1-16,3-10 0 15,-2-3 0-15,-1-5 0 16,-2-1-1-16,-5-5 0 16,-4 1 0-16,-3 1 0 15,-7 4 0-15,0 5 0 16,0 13-1-16,-8-7 1 16,8 7 0-16,-15 21 0 0,11-1 1 15,4 2-1-15,0 3 0 16,4-5 1-16,6-2 0 15,3-3-1-15,4-6 1 16,3-6 0-16,1-6-1 16,-1-7 1-16,2-4-1 15,-1-4 1-15,-4-5-1 16,-1-1 0-16,-3 3 0 16,-4 1 0-16,-2 4 0 15,-1 5-1-15,-6 11 1 16,0 0-2-16,0 20-7 15,-6-1-27-15,2 10-3 16,-4-2 1-16,3 6 0 16</inkml:trace>
  <inkml:trace contextRef="#ctx0" brushRef="#br0" timeOffset="202">15797 7949 26 0,'0'0'34'0,"0"0"0"16,0 0-6-16,0 15-10 15,-6 3-5-15,6 7-6 16,-4 5-1-16,4 8-1 15,-2 2-1-15,2 1-2 16,0-1 0-16,0-3-1 16,8-5-1-16,-1-4-2 0,9-6-4 15,-4-10-8 1,4-10-17-16,2-2-6 16,-7-9-1-16,0-5 1 0</inkml:trace>
  <inkml:trace contextRef="#ctx0" brushRef="#br0" timeOffset="203">15693 8131 48 0,'-14'0'35'0,"23"0"0"16,9 5-14-16,6-5-8 16,11 3-7-16,5 2-9 15,6-1-18-15,-4-4-13 16,9 0-1-16,-11-5 0 15</inkml:trace>
  <inkml:trace contextRef="#ctx0" brushRef="#br0" timeOffset="204">16014 8140 13 0,'0'0'32'15,"0"0"0"-15,23-4 0 16,2 0-18-16,8 4-5 16,0-4-4-16,4 4-1 15,-1 0-1-15,-5-3-3 0,-4 3-1 16,-7-3-1-16,-7 0 0 15,-13 3-1-15,10-12 0 16,-10 12 0-16,0 0 1 16,0 0 1-16,0-9 1 15,0 9 2-15,0 14 0 16,0 0 0-16,0 3-6 16,-5 5-23-16,-2-12-4 15,7 4 0-15,0-14-1 16</inkml:trace>
  <inkml:trace contextRef="#ctx0" brushRef="#br0" timeOffset="205">16416 8163 34 0,'0'0'36'0,"17"4"1"16,-3-4-4-16,4-6-16 16,13 6-8-16,-4 0-8 15,1 0-18-15,-6-5-18 16,5 2-1-16,-7-6-1 16,5 9 0-16</inkml:trace>
  <inkml:trace contextRef="#ctx0" brushRef="#br0" timeOffset="206">16844 8195 13 0,'-17'-17'14'16,"6"2"-2"-16,1-4 1 16,7 1-2-16,6 3 0 15,6 2 0-15,6 5 0 16,2 3 0-16,6 5-2 16,3 5 0-16,5 4-1 15,-3 0-2-15,3 5 0 16,-5-3-2-16,-2 2 0 0,-4-3 0 15,-2-1-1 1,-7-4 0-16,0-2-1 16,-11-3 1-16,13-6-1 0,-10-4 0 15,-3-3 0-15,0 0-1 16,-9-3 0-16,-3 3-1 16,-7 1 0-16,-5 8-1 15,-4 4-6-15,4 4-13 16,3 10-17-16,-9-6 0 15,12 11 0-15,-2-6 1 16</inkml:trace>
  <inkml:trace contextRef="#ctx0" brushRef="#br0" timeOffset="207">17404 7514 10 0,'0'0'30'15,"0"19"-3"-15,8-9-5 16,9 1-3-16,9 0-3 0,1-6-2 15,6-1-4-15,0-8-2 16,2-2-3-16,-7-6-1 16,-3-1-1-16,-7-5-1 15,-11-1-1-15,-10-1 0 16,-7 4 0-16,-11 6-1 16,-7 4 1-16,-6 6-1 15,-6 6-1-15,1 9 1 16,4 7 0-16,6 7 0 15,7 6 0-15,10 0 0 16,12 1 0-16,10-3 1 16,17-3 0-16,11-7-1 15,12-5 1-15,5-8-1 0,5-10-6 16,6 0-12-16,7-13-20 16,-14-12 1-16,4 0 0 15,-15-11-1-15</inkml:trace>
  <inkml:trace contextRef="#ctx0" brushRef="#br0" timeOffset="208">18051 6977 34 0,'-14'-15'34'0,"4"10"-3"16,-13 5-11-16,-2 3-5 16,1 15-6-16,0 3-3 15,6 12-1-15,7 6-2 16,8 5 0-16,6 1-3 15,8-3-5-15,12 2-10 16,6-4-20-16,-5-15 0 16,7-3 0-16,-7-13 1 15</inkml:trace>
  <inkml:trace contextRef="#ctx0" brushRef="#br0" timeOffset="209">18216 7265 24 0,'0'0'28'15,"17"-9"-1"-15,-7 3-5 16,-10 6-2-16,18-18-4 16,-14 3-3-16,1 2-2 15,-8-5-4-15,3 1 0 16,-12-2-3-16,1 3-1 15,-6 0-2-15,-4 6 0 16,-1 5 0-16,-1 5 0 0,-1 3-1 16,4 6 0-1,6 8 0-15,0 1 0 0,8 3 1 16,6-2-1-16,9 0 1 16,6-4-1-16,1-5 1 15,5-4-1-15,0-6 0 16,-1-6 0-16,1-4 1 15,-3 0-2-15,-2-2 1 16,-7 0-1-16,1 4 0 16,-10 8 0-16,11-5 1 15,-11 5-1-15,6 13 1 16,1-2 0-16,3 2-2 16,1-3-7-16,7 4-17 15,0-2-12-15,-7-12 0 16,7 6 0-16</inkml:trace>
  <inkml:trace contextRef="#ctx0" brushRef="#br0" timeOffset="210">18466 7149 33 0,'0'0'33'0,"24"7"-4"16,-5-7-10-1,8 0-9-15,8 3-9 16,1-3-17-16,8 0-14 0,-10-5-1 16,6 5-2-16</inkml:trace>
  <inkml:trace contextRef="#ctx0" brushRef="#br0" timeOffset="211">18974 7074 57 0,'-18'-6'21'16,"3"6"-6"-16,1 0-5 15,0 3-2-15,11 8-1 16,3 0-2-16,12 6 0 16,0 2 0-16,8 4 0 15,0-1 1-15,-2 3-1 16,-5-4 1-16,-6-1-2 15,-16-4 0-15,-6-7-1 16,-8-2-3-16,-8-7-8 16,3-5-19-16,1-1-8 15,-1-10-2-15,14 1 0 16</inkml:trace>
  <inkml:trace contextRef="#ctx0" brushRef="#br0" timeOffset="212">19107 6994 22 0,'24'0'35'16,"-3"2"1"-16,7 11-3 15,-3 6-14-15,-7 0-6 16,-4 11-5-16,-9 1-2 15,-5 5-1-15,-14-2-1 0,-5-2-4 16,-1 1-7 0,-5-5-23-16,1-11-8 0,14-3 0 15,-1-14-1-15</inkml:trace>
  <inkml:trace contextRef="#ctx0" brushRef="#br0" timeOffset="213">19407 7003 38 0,'0'0'35'0,"0"0"-2"15,8 14-8-15,-8 4-8 16,5 9-6-16,-5 4-2 16,3 8-2-16,-3-2-1 15,12 1-2-15,-3-4 0 16,5-3-2-16,1-4 0 16,4-10-3-16,2-2-4 15,-4-15-10-15,0-6-24 16,-1-1 0-16,-10-9-1 15,0-1 1-15</inkml:trace>
  <inkml:trace contextRef="#ctx0" brushRef="#br0" timeOffset="214">19404 7139 46 0,'16'0'34'16,"12"6"0"-16,-2-2-14 15,12-4-31-15,9 5-19 16,-11-9-2-16,12 4-2 16</inkml:trace>
  <inkml:trace contextRef="#ctx0" brushRef="#br0" timeOffset="215">19806 6948 47 0,'27'31'28'16,"9"21"-3"-16,5 20-1 0,0 15-3 16,-6 18-4-1,-14 3-5-15,-13 10-3 16,-24-4-5-16,-19-10-14 0,-19-16-27 15,-5-13-2-15,-10-25 0 16,2-9-1-16</inkml:trace>
  <inkml:trace contextRef="#ctx0" brushRef="#br0" timeOffset="216">20817 7437 24 0,'5'-19'32'16,"9"1"-4"-16,-5-4-7 16,-3-2-5-16,1 6-2 0,-7 0-4 15,3 8-2 1,-3 10-2-16,0 0-2 15,-11 30-1-15,6 3-2 0,0 10 0 16,5 7 0-16,-2 3-1 16,2 1 1-16,0-5-1 15,0-8 0-15,0-9-2 16,-9-10 0-16,-3-11 0 16,-3-8 0-16,1-3-1 15,-3-9 1-15,5 1-1 16,6-4 2-16,6 12 1 15,15-17-1-15,5 13 2 16,10 2-4-16,8 2-4 16,1 6-18-16,-1-6-9 15,11 3-1-15,-8-10 1 0</inkml:trace>
  <inkml:trace contextRef="#ctx0" brushRef="#br0" timeOffset="217">21002 7202 10 0,'-14'-23'29'15,"3"9"-2"-15,-15-5-7 0,-9 4-4 16,-6 9-3 0,-12 3-3-16,-5 17-1 0,-6 7-1 15,5 14-2-15,3 14-2 16,10 17 0-16,7 10-1 16,14 9-1-16,14 3 0 15,18-1 0-15,17-4 0 16,21-9 0-16,16-17 0 15,13-18 0-15,14-21 2 16,18-18-1-16,5-24 0 16,2-17 1-16,-12-21-1 15,-17-15 1-15,-24-12-1 16,-25-5-1-16,-30-1-2 16,-25 10 1-16,-24 9-4 0,-18 12-16 15,-10 13-21-15,4 19-1 16,-3 8 1-16,7 19-1 15</inkml:trace>
  <inkml:trace contextRef="#ctx0" brushRef="#br0" timeOffset="218">854 9285 28 0,'5'-53'33'15,"-5"53"-5"-15,-44-39-5 16,44 39-5-16,-70-24-3 16,22 24-5-16,-1 8-3 15,7 13-2-15,42-21-1 16,-54 66-2-16,45-20 1 0,-3 8-2 15,12-3 0 1,24 0 1-16,2-4-1 16,-26-47 1-16,83 73-1 0,-83-73 0 15,58 35 0-15,-58-35-1 16,63 0 0-16,-63 0-2 16,0 0 0-16,0 0 0 15,-24-40-1-15,24 40 1 16,-49-10 0-16,49 10 0 15,-72 16 2-15,72-16-1 16,-63 45 2-16,63-45 0 16,0 67 0-16,0-67 0 15,14 73 1-15,-14-73-1 16,46 58 1-16,1-38 0 16,2-8 0-16,-49-12-1 0,78 0 0 15,-36-15 0 1,-42 15 0-16,69-41-1 0,-69 41 0 15,45-53 1-15,-45 53-1 16,14-52 0-16,-14 52 0 16,0 0 1-16,7-42-1 15,-7 42 1-15,0 0-1 16,0 0 1-16,-22 45-1 16,22-45 0-16,8 53-4 15,-8-53-8-15,-8 43-19 16,8-43-7-16,0 0 0 15,0 0 0-15</inkml:trace>
  <inkml:trace contextRef="#ctx0" brushRef="#br0" timeOffset="219">972 9501 51 0,'-11'-73'38'15,"11"73"0"-15,-4-42-5 16,4 42-19-16,0 0-14 15,0 0-18-15,0 0-19 16,0 0-1-16,0 0 0 16,0 57 0-16</inkml:trace>
  <inkml:trace contextRef="#ctx0" brushRef="#br0" timeOffset="220">1091 9699 29 0,'27'41'37'0,"-9"-9"0"16,-5 2 1-16,9-9-17 0,2-12-7 15,3-7-6-15,-13-6-2 16,8-10-3-16,-9-3-4 16,-2-8-5-16,9-1-17 15,-4-1-16-15,-5-5 0 16,-4 9 0-16,5-4 0 16</inkml:trace>
  <inkml:trace contextRef="#ctx0" brushRef="#br0" timeOffset="221">1618 9740 46 0,'-8'22'38'0,"-9"5"0"15,-14-8-1-15,1-6-20 16,2 1-8-16,-6-11-5 16,7-3-2-16,4-7-3 0,6-9 1 15,17 0-2-15,10-4 1 16,3 1-1-16,2 4 1 15,4 3 0-15,-1 5 2 16,11 7 0-16,-2 6 2 16,-6 4 0-16,1 3 0 15,-5 1 0-15,7 3 0 16,-2-6 1-16,3 0-1 16,-7-8-1-16,-3-3 0 15,3-5 0-15,-1-4-1 16,-5-6 0-16,3-3-1 0,-2-3 0 15,-7 2-1-15,-2 3 1 16,2 2 0 0,-6 14-1-16,9-12 0 0,-9 12 0 15,3 15 1-15,-3 2 0 16,0 5 1-16,9 4-3 16,-3-5-7-16,0-3-32 15,-2 1 1-15,6-10-1 16,7 0 0-16</inkml:trace>
  <inkml:trace contextRef="#ctx0" brushRef="#br0" timeOffset="222">2951 10699 22 0,'0'0'31'15,"9"0"1"1,4-18-10-16,6-10-4 0,9-8-5 16,-4-14-1-16,8-7-4 15,-5-14-3-15,-2-6 0 16,-10-3-2-16,-5 4 0 16,-10 1-2-16,-10 11 1 15,-2 8-1-15,-6 14-1 16,-1 16 1-16,-2 22-1 15,2 18 0-15,6 20 1 16,1 18-1-16,12 10 1 16,6 11-2-16,7 6 2 15,6 0 0-15,8-6-1 16,10-9 1-16,0-11 0 16,4-17 0-16,0-14-1 0,-5-9 2 15,-4-13-2-15,-2-15 0 16,-5-8 0-16,-9-5 0 15,-7-3-1-15,-6-1 1 16,-3 3 0-16,-3 1-1 16,-3 10 1-16,-1 8 0 15,7 10 1-15,-9 7-1 16,9 8 1-16,0 4 0 16,4 5-1-16,1 1 1 15,2 0-1-15,5-4-3 16,-6-7-6-16,3 0-16 15,-2-6-13-15,-7-8 0 16,3-14 0-16</inkml:trace>
  <inkml:trace contextRef="#ctx0" brushRef="#br0" timeOffset="223">3391 10131 51 0,'0'-35'37'0,"-3"4"1"16,6 11-6-16,-3 20-21 15,0 0-17-15,13 10-28 16,-13 2-3-16,9 10-1 16,-3-2 0-16</inkml:trace>
  <inkml:trace contextRef="#ctx0" brushRef="#br0" timeOffset="224">3552 10439 29 0,'0'13'34'0,"11"9"1"15,-5-2-11-15,6-1-8 16,5 2-4-16,-3-4-3 16,4-3-1-16,-2-7-3 15,3-7-1-15,-4 0-1 16,-3-12 0-16,1-6-1 15,-1-2 0-15,0-4-1 16,-4 0 0-16,1-1-1 0,-4 6 0 16,-5 0 0-1,0 9 0-15,0 10 0 16,0 0 0-16,-9 17 1 0,6 2-1 16,-2 3 1-16,5 2-1 15,5-2 1-15,2 0 0 16,0-5 1-16,7-6-2 15,0-8 1-15,-1-8 0 16,3-4-1-16,-1-6 1 16,-2-4-1-16,-1-4 1 15,0-2-2-15,-5 2 1 16,-2 2 0-16,1 6-1 16,-6 15 1-16,0-9 0 15,0 9-1-15,0 19-2 16,4 4-5-16,-4 9-31 0,-3 0 1 15,8 2-1 1,-5-5 1-16</inkml:trace>
  <inkml:trace contextRef="#ctx0" brushRef="#br0" timeOffset="225">2905 10897 49 0,'0'0'36'15,"0"0"0"-15,11 27-8 16,-11-8-16-16,0 10-5 16,-8 4-1-16,8 9-1 15,-7-3-2-15,7 3-1 16,0-6 0-16,7-3-1 15,5-4 0-15,4-8-1 0,4-5-2 16,4-10-6-16,6-3-13 16,-1-3-17-16,-14-14 0 15,-1 3 0-15,-9-10 0 16</inkml:trace>
  <inkml:trace contextRef="#ctx0" brushRef="#br0" timeOffset="226">2722 11064 32 0,'0'0'35'0,"0"0"-1"15,21 6-1-15,7-6-21 16,9 0-7-16,7 3-7 16,9-3-18-16,-2-5-13 0,13 5-1 15,-16-7 0 1</inkml:trace>
  <inkml:trace contextRef="#ctx0" brushRef="#br0" timeOffset="227">3184 11051 26 0,'0'0'33'0,"21"5"0"16,8-5-3-16,4 4-17 16,-1-4-5-16,8 0-1 0,-3 0-3 15,-3-6-1-15,-3 2-2 16,-9 1-1-16,-9-5-1 16,-13 8 0-16,5-17 1 15,-8 8-2-15,3 9 1 16,-7-15-1-16,7 15 2 15,0 0 1-15,0 0 0 16,13 0 1-16,-6 12 0 16,-1 3 1-16,-6 0 0 15,0 2-4-15,-6-2-12 16,6-1-21-16,-16-10-1 16,16-4 0-16,0 0-1 15</inkml:trace>
  <inkml:trace contextRef="#ctx0" brushRef="#br0" timeOffset="228">3705 11096 46 0,'0'0'35'15,"13"9"0"-15,1-9-10 16,5-4-14-16,7 4-8 16,1-4-11-16,3 4-25 15,-6-5 0-15,4 5-3 16,-9-13 1-16</inkml:trace>
  <inkml:trace contextRef="#ctx0" brushRef="#br0" timeOffset="229">4077 11115 17 0,'-24'-5'26'0,"7"0"-11"15,0-4-3-15,6-1-3 16,2-4-1-16,9-1 0 15,8 1 0-15,0 1-1 0,7 5 1 16,1 3 0 0,5 5 1-16,-2 2-1 0,2 8-1 15,-2 1-1-15,0 5-1 16,-2-3-1-16,1 1-1 16,-4-4 0-16,2-3 0 15,-4-7 0-15,1 0-1 16,-13 0 1-16,14-20 0 15,-14 7-1-15,0 0 1 16,-5 0-2-16,-7 4 0 16,2 5-4-16,-8-3-12 15,-4 7-23-15,7 0-1 16,-7 0 0-16,6 8 0 16</inkml:trace>
  <inkml:trace contextRef="#ctx0" brushRef="#br0" timeOffset="230">4574 10432 3 0,'19'11'31'0,"-7"-11"2"15,12 9-1-15,2-6-15 16,3-3-4-16,2 0-4 15,-1-4-2-15,0-3-2 16,-9-4-1-16,-2 1 0 16,-11-3-1-16,-8-3 0 15,-8 1 0-15,-11 0 0 16,-7 2-1-16,-7 6 0 16,-4 7-1-16,-3 4 0 15,-1 8-1-15,7 10 2 0,5 4 0 16,11 10 0-1,8 0 0-15,15 3 1 0,12-7-1 16,14-4 1-16,12-5-1 16,7-8-2-16,4-6-7 15,-2-11-12-15,-2-11-20 16,6-2 0-16,-9-11 0 16,0 2-1-16</inkml:trace>
  <inkml:trace contextRef="#ctx0" brushRef="#br0" timeOffset="231">5216 9540 35 0,'-22'12'36'0,"1"14"1"16,-11 7-13-16,2 7-6 15,-1 18-6-15,4 2-2 16,10 13-4-16,5-1-2 16,17 1-4-16,15-3-8 15,4-9-18-15,7-11-11 16,12-7-1-16,-9-15 0 15</inkml:trace>
  <inkml:trace contextRef="#ctx0" brushRef="#br0" timeOffset="232">5522 9994 32 0,'4'-13'32'16,"2"1"-4"-16,-6-1-6 16,-3-1-5-16,-4 4-3 15,-11-3-3-15,2 4-4 16,-9 1-1-16,3 8-2 15,-5 0-1-15,0 8-2 16,0 4 0-16,9 7-1 16,3 1 0-16,6 2 1 0,9 4-1 15,0-4 1-15,10-5-1 16,4-3 1-16,6-7-1 16,4-7 1-16,1-4-1 15,-1-7 0-15,1-5 0 16,-5-4-1-16,1-1 0 15,-8 4 1-15,-4 0-1 16,-3 5 1-16,-6 12 0 16,0-10 1-16,0 10 0 15,-7 15 0-15,7 3 1 16,0 2-1-16,7 2 0 16,5 0 1-16,1 0-4 15,2-10-10-15,0-2-26 16,7-3 0-16,-6-10 0 15,6-1 0-15</inkml:trace>
  <inkml:trace contextRef="#ctx0" brushRef="#br0" timeOffset="233">5761 9992 34 0,'0'0'35'0,"0"0"0"15,12 8-3-15,13-8-19 16,3 0-5-16,10 0-4 0,6 0-10 16,5 0-27-16,-10-9-2 15,8 6 0-15,-10-6-1 16</inkml:trace>
  <inkml:trace contextRef="#ctx0" brushRef="#br0" timeOffset="234">6332 9933 52 0,'0'0'34'0,"3"-12"-9"16,-13 3-4-16,-2 7-7 15,-8-4-4-15,0 6-3 16,-5 4-2-16,3 6-2 15,0 1-1-15,4 8 0 16,5 1-2-16,8 3 1 16,5 2-1-16,9-5 1 15,6 0 0-15,1-7 0 16,6-6-1-16,2-7 1 16,-2-4 0-16,-5-7-1 15,-3-5 0-15,-7 0-1 0,-7-3 1 16,0 0-1-16,-7 3 1 15,-3 3 0-15,-1 0 0 16,1 3 0-16,10 10 1 16,-16-12-1-16,16 12 1 15,0 0-1-15,0 0 1 16,18-10-1-16,-2 10 0 16,7-5-1-16,5 5-6 15,2 0-11-15,-1-4-19 16,6 7 0-16,-2-3-1 15,7 0 1-15</inkml:trace>
  <inkml:trace contextRef="#ctx0" brushRef="#br0" timeOffset="235">6604 9981 35 0,'0'0'35'15,"10"4"0"-15,12 0-1 16,12-4-21-16,3 0-7 16,4 0-11-16,4-7-26 15,6 10-3-15,-11-8-1 0,0 5 0 16</inkml:trace>
  <inkml:trace contextRef="#ctx0" brushRef="#br0" timeOffset="236">7011 9910 37 0,'0'-15'34'16,"0"15"-2"-16,-3-12-6 15,3 12-36-15,9-7-19 16,-9 7-4-16,0 0-1 16</inkml:trace>
  <inkml:trace contextRef="#ctx0" brushRef="#br0" timeOffset="237">7014 10016 46 0,'6'41'38'16,"-6"0"0"-16,0 1-12 15,0 4-8-15,-11-5-5 16,-2 3-4-16,-10-10-2 16,-4-4-4-16,-8-10-3 15,-3-11-5-15,6-4-5 16,-3-14-12-16,7-11-17 16,9-2-1-16,5-11 0 15,14 2 1-15</inkml:trace>
  <inkml:trace contextRef="#ctx0" brushRef="#br0" timeOffset="238">7243 10007 19 0,'-30'-25'29'16,"13"3"1"-16,-1-8-12 15,13-2-4-15,10 0-6 16,7 5-3-16,9 6-1 16,3 9 0-16,6 12 1 15,1 7 0-15,-5 12 1 16,-6 5 1-16,-5 8-1 16,-11 1-1-16,-4 7 0 15,-11-4-2-15,-6-4 0 0,-1-1-3 16,-6-5 0-16,4-6 0 15,1-5-2-15,5-4 1 16,14-11 0-16,-10 0-1 16,10 0 1-16,16-9 0 15,2 4 1-15,3-1-1 16,6-2 0-16,1 4 1 16,-2 0 0-16,0 4 0 15,-7 5 0-15,-2-5 1 16,-8 9 0-16,-9-9 0 15,5 12 1-15,-5-12 0 16,0 0 0-16,-14 6-1 16,14-6 0-16,-6-10 0 15,9 1-1-15,5-2 0 0,3-1 0 16,1 2-1-16,4 1 1 16,2 4-1-16,2 5 1 15,-3 0-1-15,0 7 1 16,0 4-6-16,-7-2-15 15,-2 1-15-15,5 2-1 16,-4-5 1-16,7 3-1 16</inkml:trace>
  <inkml:trace contextRef="#ctx0" brushRef="#br0" timeOffset="239">7786 10203 34 0,'0'0'37'0,"0"0"1"16,-9 7-1-16,9-17-17 16,11 0-9-16,-8-4-3 15,6-2-2-15,-6-7-2 16,2 0-2-16,-5-7 0 16,-4-2-1-16,-2-4 0 15,-1-1 0-15,2-3-1 16,2 3 0-16,3 1-3 15,3 5 0-15,9 5-4 16,-1 3-7-16,9 6-14 16,7 12-12-16,-6-1 1 15,4 9 0-15</inkml:trace>
  <inkml:trace contextRef="#ctx0" brushRef="#br0" timeOffset="240">7705 9973 43 0,'0'0'35'0,"0"0"0"15,25 9-2-15,3-13-28 16,9-1-22-16,8 5-16 16,-3-10-1-16,14 10 0 15</inkml:trace>
  <inkml:trace contextRef="#ctx0" brushRef="#br0" timeOffset="241">8096 9700 68 0,'43'20'40'0,"1"10"1"0,1 7-17 15,2 20-9-15,-17-2-2 16,-7 14-4-16,-23-4-3 0,-10 1-4 16,-12-9-8-1,-17-7-35-15,-1-17-1 0,3-10 0 16,6-14-1-16</inkml:trace>
  <inkml:trace contextRef="#ctx0" brushRef="#br0" timeOffset="242">8520 9778 44 0,'0'0'39'15,"15"11"1"-15,-10 6 0 0,-5 0-21 16,6 13-10-16,-9 5-3 16,3 7-1-16,0 0-1 15,0 4-2-15,0-4 0 16,7-6-2-16,6-1-1 15,-1-13-2-15,11 0-6 16,-3-14-19-16,-2-8-12 16,5-8-1-16,-9-8 0 15</inkml:trace>
  <inkml:trace contextRef="#ctx0" brushRef="#br0" timeOffset="243">8525 9936 50 0,'18'0'32'16,"16"7"1"-16,-5 0-14 15,9-4-20-15,1 6-27 16,-11-12-3-16,4 9-2 16,-15-10 0-16</inkml:trace>
  <inkml:trace contextRef="#ctx0" brushRef="#br0" timeOffset="244">9011 10398 15 0,'0'0'31'16,"11"3"2"-16,11 0 0 16,5-3-16-16,7 0-8 15,9 0-9-15,7 0-16 16,5 3-15-16,-14-9-1 15,2 6-1-15</inkml:trace>
  <inkml:trace contextRef="#ctx0" brushRef="#br0" timeOffset="245">9082 10513 28 0,'8'22'34'0,"13"-18"0"15,16 3 1-15,2-7-21 16,6 3-17-16,9 1-27 16,-14-11-3-16,5 7 0 15,-14-9-2-15</inkml:trace>
  <inkml:trace contextRef="#ctx0" brushRef="#br0" timeOffset="246">9942 10464 38 0,'16'16'33'0,"-5"-16"-1"15,10-8-12-15,8-6-4 0,-2-14-4 16,7-1-4-16,-8-17-2 15,3-3-3-15,-8-6-1 16,-6-6-1-16,-11-1 1 16,-4 1-2-16,-11 4 1 15,-3 7-1-15,-2 14 0 16,-7 15 0-16,0 15 0 16,1 21-1-16,3 19 1 15,4 20 0-15,6 13 1 16,9 7 0-16,6 1 0 15,13-2 1-15,10-5-1 16,10-10 1-16,1-15 1 16,4-17-1-16,2-14-1 15,-1-12 1-15,-7-8-1 0,-5-9-1 16,-7-10 1-16,-8-4 0 16,-5-3-1-16,-4 3 1 15,-9 5 0-15,0 7 0 16,0 6 1-16,0 13-1 15,0 0 0-15,-11 17 0 16,11 2 0-16,0 5-1 16,0 0 1-16,0 0-3 15,4-2-7-15,-4-6-20 16,0-5-10-16,0-11-1 16,0 0 1-16</inkml:trace>
  <inkml:trace contextRef="#ctx0" brushRef="#br0" timeOffset="247">10456 10071 59 0,'0'-20'36'0,"0"20"-3"16,0-12-18-16,0 12-42 16,0 0-6-16,0 0-3 15,16 24 0-15</inkml:trace>
  <inkml:trace contextRef="#ctx0" brushRef="#br0" timeOffset="248">10567 10346 39 0,'0'0'35'15,"0"16"2"-15,0-4-4 16,0-1-17-16,11 7-7 15,-6 2-2-15,2 0-1 16,4-2-2-16,1-1 0 16,0-5-2-16,5-8 0 15,1-4 0-15,1-5 0 16,2-8-1-16,1-4 0 16,-6-7 0-16,0 0-1 15,-4-3 1-15,-3 3-1 16,-5 2 1-16,-4 2-1 15,0 7 0-15,0 13 0 16,-13-4 0-16,13 4 0 16,-9 21 0-16,5-3 0 15,4 2 0-15,0 1 1 0,6-1-1 16,4-3 0-16,3-5 1 16,3-3-1-16,1-9 0 15,2 0 1-15,-2-9-1 16,1-4 0-16,-1-5 1 15,0-2-1-15,-5 1 0 16,-2 2 0-16,-1 2 0 16,-3 5 0-16,-6 10-1 15,0 0 1-15,11 7 0 16,-11 6-2-16,5 9-7 16,-5-3-20-16,0 1-10 0,5 5-1 15,-5-5 0 1</inkml:trace>
  <inkml:trace contextRef="#ctx0" brushRef="#br0" timeOffset="249">9861 10718 79 0,'13'5'38'16,"-13"8"0"-16,6 8-22 16,-3 10-8-16,-3 5-3 15,7 8 0-15,-4-3-2 16,5 2 0-16,2-6-2 16,4-3-1-16,3-7-3 15,0-10-4-15,7-4-9 0,-4-7-20 16,-5-9-3-1,-1-4 0-15,-11-8 0 16</inkml:trace>
  <inkml:trace contextRef="#ctx0" brushRef="#br0" timeOffset="250">9787 10897 73 0,'0'0'35'0,"10"0"-1"16,10 0-17-16,8 0-9 15,7 0-8-15,5 3-18 16,1-3-17-16,11 0 0 16,-6-3 0-16,4 8-1 15</inkml:trace>
  <inkml:trace contextRef="#ctx0" brushRef="#br0" timeOffset="251">10189 10928 59 0,'0'0'35'15,"11"-4"1"-15,11 0-16 16,5 4-9-16,4 0-6 16,5 0-1-16,-2 0-1 15,-2 0-1-15,-4 0-1 16,-10 0-1-16,-1 0-2 15,-17 0-1-15,11-10-1 0,-11 10 0 16,-8-13 0 0,2 4 0-16,6 9 0 15,-7-11 2-15,7 11 2 0,0 0 1 16,0 0 3-16,0 16 0 16,0-5 0-16,0 5 0 15,0-3-2-15,0 1-11 16,0-14-25-16,0 11-1 15,0-11-1-15,0 0-1 16</inkml:trace>
  <inkml:trace contextRef="#ctx0" brushRef="#br0" timeOffset="252">10607 10911 54 0,'14'6'36'0,"3"-1"0"16,4-5-10-16,-1 0-17 16,7 4-9-16,1-4-17 15,1 4-18-15,-10-10 1 16,6 6-2-16,-10-13 0 15</inkml:trace>
  <inkml:trace contextRef="#ctx0" brushRef="#br0" timeOffset="253">11120 10926 50 0,'-23'14'35'0,"-12"-8"0"16,4-3-3-16,1-3-23 15,2-9-5-15,4-5-5 16,6-2 0-16,10-5-1 16,8 1 0-16,8 1 1 15,6 0 0-15,6 6 2 16,1 5 1-16,6 8 1 16,-2 5 2-16,6 8 0 15,-6 1 1-15,6 3-1 16,-5-3-1-16,3 1 0 15,4-6-1-15,-4-6 0 16,-4-6-1-16,-3-7-1 0,-10-6 0 16,-9-2 0-16,-9 1 0 15,-9 0-1-15,-12 1 0 16,-1 6 0-16,-4 6-2 16,-4 4-2-16,10 10-8 15,-1 5-24-15,2-4-4 16,12 6 1-16,-2-3-1 15</inkml:trace>
  <inkml:trace contextRef="#ctx0" brushRef="#br0" timeOffset="254">11721 10315 28 0,'5'19'35'15,"-5"-19"1"-15,27 9-1 16,0-4-17-16,3-5-6 15,8 5-4-15,-2-8-2 16,3-4-2-16,-3-5-2 16,-5-3 0-16,-8-2-1 15,-11-1 0-15,-12-3 0 16,-9 0-1-16,-12 3 0 16,-9 3 0-16,-11 10 0 15,0 5 0-15,-7 10 0 16,5 8 0-16,3 6-1 0,12 9 2 15,11 3-1 1,17 2 0-16,10-3 1 0,15-2 1 16,13-5-1-16,9-8-2 15,5-3-1-15,0-17-10 16,4-7-26-16,0-3 0 16,-6-15-1-16,-2-1 0 15</inkml:trace>
  <inkml:trace contextRef="#ctx0" brushRef="#br0" timeOffset="255">12368 9455 24 0,'-10'-18'34'0,"10"18"1"16,-30 10-5-16,1 11-11 16,4 17-7-16,-6 5-4 15,2 18-1-15,4 1-2 16,7 9-2-16,6-2 0 16,12-3-5-16,13-5-7 15,7-8-22-15,9-14-5 16,13-7-1-16,-5-13-1 15</inkml:trace>
  <inkml:trace contextRef="#ctx0" brushRef="#br0" timeOffset="256">12588 9921 42 0,'12'-10'34'0,"-12"-11"-6"16,0 0-4-16,-5-1-8 0,-7-2-4 15,1 7-5 1,-9-3-2-16,0 8-2 15,-1 5-2-15,0 11 1 0,-1 7-1 16,3 8 0-16,5 8 0 16,5 2 0-16,4 2 1 15,10 0-1-15,1-4 1 16,7-4-1-16,5-7 0 16,3-7 0-16,0-9 0 15,3-4 0-15,-3-7 0 16,-1-7 0-16,-1-3-1 15,-5-2 1-15,-4-2-2 16,-7 2 1-16,-3 3-1 16,0 3 2-16,-9 6-2 15,9 11 0-15,-10 0 1 0,5 11 0 16,5 4 0 0,0 2 0-16,8 4 1 15,4 0-3-15,5 2-5 0,-2-3-22 16,3-9-9-16,4 1 0 15,-4-9 0-15</inkml:trace>
  <inkml:trace contextRef="#ctx0" brushRef="#br0" timeOffset="257">12786 9899 53 0,'0'0'37'0,"21"7"1"16,-4-3-10-16,4-4-14 16,8 2-7-16,2 1-5 15,-3-3-19-15,-1 0-19 16,5 0-2-16,-6-4 1 16,11 0-1-16</inkml:trace>
  <inkml:trace contextRef="#ctx0" brushRef="#br0" timeOffset="258">13301 9876 21 0,'15'-7'32'0,"-15"-6"-3"16,6-2-4-16,-10 1-5 15,-7-3-5-15,-3 6-5 16,-7-1-3-16,1 8-2 16,-4 4-2-16,2 6-1 15,2 8 0-15,4 8-1 16,7 4 0-16,9 4 0 15,0-1 0-15,7 0 0 16,9-3 0-16,5-9 1 16,2-7-1-16,1-8 0 0,-2-5-1 15,-3-8 0-15,-6-4 0 16,-6-6 0-16,-7 1 0 16,-7-5 0-16,-4 2-2 15,-1 0 2-15,-1 5-1 16,2 4 1-16,4 2-1 15,7 12 1-15,5-15 0 16,6 15 0-16,7 0 1 16,6 0-1-16,7 0-2 15,0 0-6-15,6 0-16 16,1 6-13-16,-6-10 1 16,6 4-2-16</inkml:trace>
  <inkml:trace contextRef="#ctx0" brushRef="#br0" timeOffset="259">13586 9551 39 0,'0'0'35'0,"13"-5"2"16,4 18-7-16,6 16-12 15,-4 2-7-15,2 15-3 16,-7 0-2-16,-4 8-1 16,-10-4-1-16,-11-1-4 0,-7 0-6 15,-9-9-20 1,-7-10-12-16,3-6-1 16,0-8 0-16</inkml:trace>
  <inkml:trace contextRef="#ctx0" brushRef="#br0" timeOffset="260">13901 9602 36 0,'10'-6'36'0,"8"13"1"16,-7 5-1-16,-3 9-20 0,4 11-4 16,-12 4-3-16,0 8-3 15,-12 0 0-15,4 4-2 16,-3-3 0-16,5-3-2 16,6-4 0-16,4-9-1 15,10-5-2-15,5-10-3 16,7-3-5-16,-2-11-14 15,-3-10-17-15,3-2 0 16,-12-9-1-16,-1 3 1 16</inkml:trace>
  <inkml:trace contextRef="#ctx0" brushRef="#br0" timeOffset="261">13828 9771 48 0,'9'15'37'15,"10"-12"0"-15,12 1-6 16,9 3-18-16,0-1-9 16,0-3-29-16,-5-6-10 15,2 3-1-15,-11-8-1 16</inkml:trace>
  <inkml:trace contextRef="#ctx0" brushRef="#br0" timeOffset="262">14050 10430 53 0,'0'0'38'0,"0"14"-1"16,0-14 0-16,17 0-32 15,-1 0-35-15,-1 0-6 16,10-5-1-16,-7-4 0 16</inkml:trace>
  <inkml:trace contextRef="#ctx0" brushRef="#br0" timeOffset="263">14461 10404 41 0,'12'6'35'15,"18"4"1"-15,1-5-4 16,8-5-22-16,6 5-2 16,-1-9-3-16,-1 0-2 15,-7-5-1-15,-11-3 0 16,-9-4-1-16,-16 0-1 15,-13-3 1-15,-14 2-1 0,-5 5 0 16,-9 5 0-16,-4 7 0 16,0 4 0-1,3 6 0-15,6 7 0 0,11 7 1 16,10 5 0-16,11 3 1 16,13 0 0-16,11-4 0 15,11 1 0-15,7-6 1 16,7-7-3-16,3-4-3 15,-3-12-12-15,3-10-22 16,7-6-2-16,-4-13 1 16,5-1-1-16</inkml:trace>
  <inkml:trace contextRef="#ctx0" brushRef="#br0" timeOffset="264">15045 9764 51 0,'0'0'36'0,"9"-12"0"16,-9 12-5-16,16-5-26 15,-16 5-17-15,18 8-23 16,-18-8 0-16,11 10-1 15,-11-10 1-15</inkml:trace>
  <inkml:trace contextRef="#ctx0" brushRef="#br0" timeOffset="265">15128 9963 41 0,'3'34'37'15,"-8"-7"1"-15,0 3-10 16,-4-2-10-16,-9-7-5 15,-3-1-7-15,-6-8-3 16,-1-8-6-16,-1-4-9 16,-2-6-17-16,4-9-8 15,9 0-1-15,2-11 0 16</inkml:trace>
  <inkml:trace contextRef="#ctx0" brushRef="#br0" timeOffset="266">15457 9939 40 0,'-30'-9'35'16,"5"1"-2"-16,-3-9-13 15,5-7-5-15,10 0-5 16,5-5-4-16,15 1-2 15,7 2-4-15,12 4 0 16,4 6 0-16,5 6 0 16,2 10 0-16,-5 9 0 15,-5 6 1-15,-7 7 1 16,-11 7-1-16,-9 5 1 16,-16-1 0-16,-6 2-1 0,-4 1 1 15,-2-6-2-15,2-5 1 16,4-3-1-16,8-7 0 15,14-15 1-15,0 9-1 16,13-9 0-16,3-7 0 16,5 2 0-16,1 0 0 15,0 1 0-15,0 4-1 16,-3 0 1-16,-6 5 1 16,-4 3-1-16,-9-8 0 15,6 18 1-15,-6-18-1 16,0 13 1-16,0-13 0 15,0 0 0-15,0 0-1 0,-6-18 1 16,12 8-1 0,4-4 0-16,2 0 0 0,3 4 0 15,0-2 0-15,1 8 0 16,2 4 0-16,-1 2 0 16,-2 5 1-16,0 2-2 15,-3 4-4-15,-3-1-9 16,2-3-19-16,0 6-4 15,-11-15 0-15,13 19 0 16</inkml:trace>
  <inkml:trace contextRef="#ctx0" brushRef="#br0" timeOffset="267">15817 10095 18 0,'0'0'36'15,"16"6"2"-15,-16-6 0 0,18-7-14 16,0 7-7-16,-6-8-5 15,7-1-4-15,-9-6-3 16,1 0-1-16,-6-6-2 16,-2-2 0-16,-3-1-1 15,-4-7 0-15,-3-4-2 16,1-2 1-16,6 3-1 16,0 0 0-16,4 4-1 15,4 2-2-15,6 6-1 16,0 8-2-16,10 9-4 15,-7 5-8-15,3 0-13 16,-2 12-7-16,-7-4 1 0,-1 8 1 16</inkml:trace>
  <inkml:trace contextRef="#ctx0" brushRef="#br0" timeOffset="268">15839 9905 32 0,'0'0'34'15,"0"10"1"-15,14-10-6 16,6 0-13-16,5 4-12 16,4-4-16-16,7 8-20 15,-6-13-3-15,5 9 1 16,-8-9-1-16</inkml:trace>
  <inkml:trace contextRef="#ctx0" brushRef="#br0" timeOffset="269">16213 9708 42 0,'15'3'35'16,"-15"-3"2"-16,22 22-14 15,-12 2-7-15,-7 2-5 16,-3 9-4-16,-3-2-1 15,-2 6-2-15,-5-2-1 16,3 1-1-16,2-3 0 16,5-2-1-16,5-6 0 15,8-7-2-15,5-2-2 0,2-12-7 16,6-1-11 0,3-5-17-16,-10-17 0 15,0 1 0-15,-12-5 0 0</inkml:trace>
  <inkml:trace contextRef="#ctx0" brushRef="#br0" timeOffset="270">16236 9912 22 0,'0'0'37'0,"0"0"0"16,0 0 0-16,20 12-16 16,0-12-7-16,8 0-5 15,0 0-6-15,2 0-6 16,-1 3-11-16,-2 0-22 15,-11-9-2-15,-2 6 1 16,-14 0-1-16</inkml:trace>
  <inkml:trace contextRef="#ctx0" brushRef="#br0" timeOffset="271">14565 9888 43 0,'-21'12'37'15,"21"-12"-4"-15,0 0-6 0,24 8-4 16,8-3-7-1,3-5-6-15,9 0-15 0,-3-6-30 16,12 6-3-16,-9-21-2 16,5 3 0-16</inkml:trace>
  <inkml:trace contextRef="#ctx0" brushRef="#br0" timeOffset="272">16820 10384 6 0,'-10'0'32'16,"19"5"1"-1,3-5 1-15,16-5-15 16,9 5-8-16,4 0-4 0,8 0-6 15,1 5-10-15,-1 1-21 16,-14-6-3-16,1 4 0 16,-19-4-1-1</inkml:trace>
  <inkml:trace contextRef="#ctx0" brushRef="#br0" timeOffset="273">16901 10467 38 0,'-22'9'37'0,"5"-7"1"16,17-2-11-16,20 5-7 16,5-10-7-16,16 5-5 0,5 0-8 15,11 0-16-15,2-6-20 16,14 2-3-16,-4-5 1 16,5 4-1-16</inkml:trace>
  <inkml:trace contextRef="#ctx0" brushRef="#br0" timeOffset="274">17952 10181 32 0,'-8'-19'37'0,"-18"-1"1"15,1 6-7-15,-7 11-13 16,-11 6-5-16,4 18-5 15,-2 6-3-15,9 18-2 16,8 2 0-16,12 7-2 16,12 0 1-16,12-2-1 15,16-8 1-15,13-12-1 16,9-17 0-16,7-12 2 16,-2-13-2-16,0-12 2 0,-10-13-1 15,-10-9 0-15,-18-12 0 16,-17 0-1-16,-7 6 0 15,-11 1-4-15,-5 13-5 16,-8 4-14-16,0 11-20 16,10 18 1-16,0 10 0 15,16 15-1-15</inkml:trace>
  <inkml:trace contextRef="#ctx0" brushRef="#br0" timeOffset="275">18599 10549 39 0,'28'11'41'0,"-11"4"1"16,-9 6 0-16,-8 6-20 15,-15-7-9-15,-3 4-16 16,-12-7-33-16,7-1-4 16,-7-16-1-16,16-5-1 15</inkml:trace>
  <inkml:trace contextRef="#ctx0" brushRef="#br0" timeOffset="276">19499 10338 8 0,'0'0'36'0,"8"24"0"16,-20-5 1-16,-8 4-14 15,-4 9-7-15,-12-3-4 16,4 0-7-16,-5-4-2 15,1-12-3-15,7-3-1 16,2-16-2-16,9-8 0 16,5-8 0-16,13-4 0 15,0-4 2-15,8 3-1 16,5 2 3-16,4 5-1 16,7 11 2-16,1 9 1 0,5 9 1 15,-3 8 0-15,1 9-1 16,-6 3 0-16,1 2-2 15,-2 1-4-15,-7-7-11 16,-1-6-22-16,0-2-2 16,-13-17 0-16,16 9 0 15</inkml:trace>
  <inkml:trace contextRef="#ctx0" brushRef="#br0" timeOffset="277">19594 10366 49 0,'9'-6'37'0,"-9"6"-1"16,15 19-10-16,-10-6-11 16,7 9-8-16,-3-1-1 15,6 5-2-15,-2-4 1 16,1-3-2-16,2-7 0 15,1-7-1-15,-2-9 0 16,2-6 0-16,-1-8 0 16,3-1 0-16,-6-3-2 15,-2-1-5-15,-1 4-15 16,-3 4-20-16,-12 0 0 16,5 6-2-16,-9-2 2 0</inkml:trace>
  <inkml:trace contextRef="#ctx0" brushRef="#br0" timeOffset="279">20606 10465 29 0,'20'-3'22'0,"-2"-6"-1"16,2-2-3-16,1-1-2 15,0-7-3-15,0 1-2 16,-8-6-2-16,-4 3-1 16,-9-3-2-16,-11 2-1 15,-5 2 0-15,-6 6-3 16,-6 4-1-16,-5 10 0 15,-2 6-1-15,3 10 0 16,3 6 0-16,7 7 0 16,7 2 0-16,9 0 0 15,6 1 1-15,14-5 0 16,5-4 0-16,9-10 0 16,3-8 0-16,2-5 0 0,-1-12-1 15,-2-3 1-15,-4-8-1 16,-4-3 0-16,-8-2 0 15,-5 2-1-15,-9 5 1 16,-3 5 1-16,3 16-1 16,-12-7 0-16,12 7 1 15,-14 24 0-15,14-4-1 16,0 6 2-16,11 0-1 16,2 1-3-16,6-5-6 15,3-10-13-15,4-5-16 16,10-3-1-16,-3-11 0 15,4 1 4-15</inkml:trace>
  <inkml:trace contextRef="#ctx0" brushRef="#br0" timeOffset="280">20983 10343 27 0,'0'0'34'15,"22"8"0"-15,-2-5-2 16,11-3-18-16,9 3-7 16,7-3-9-16,7 3-25 15,-3-11-6-15,9 8-2 16,-13-12 1-16</inkml:trace>
  <inkml:trace contextRef="#ctx0" brushRef="#br0" timeOffset="281">21630 10302 14 0,'0'-17'34'0,"6"9"0"15,-18-9-5-15,-3 2-8 16,1 6-7-16,-12-1-4 0,1 10-4 16,-4 4-2-16,2 9-2 15,5 8-1-15,6 7-1 16,5 3 0-16,11 1 1 15,2 2-1-15,14-5 1 16,9-4 1-16,3-8-1 16,0-11 0-16,0-6 0 15,-3-8 0-15,-5-7 0 16,-7-10-1-16,-13-4 0 16,-5-5-1-16,-9-3 1 15,-1 4-1-15,-3 1 1 0,0 5-1 16,4 6 1-1,3 6 0-15,11 3 0 16,8 12 0-16,10 0 1 0,7 6-1 16,4 0 1-16,2 1-1 15,7-1 1-15,7 2-6 16,-10-3-18-16,-8-5-14 16,4 0 0-16,-13-6-1 15</inkml:trace>
  <inkml:trace contextRef="#ctx0" brushRef="#br0" timeOffset="282">22043 10190 37 0,'16'13'34'0,"1"-3"0"0,16 1-16 16,5 8-6-16,3-6-2 15,4 6-2-15,-3-5-2 16,-1-2-3-16,-8-2-1 16,-11 0 0-16,-9-3-1 15,-13-7 0-15,-20 15 0 16,-5-5 0-16,-13 1 0 16,-5 4 0-16,-5 0 0 15,0 2 0-15,5-1-1 16,5-4-4-16,14 4-4 15,8-7-12-15,16-9-15 16,22 7-2-16,3-7 0 16,19 0 5-16</inkml:trace>
  <inkml:trace contextRef="#ctx0" brushRef="#br0" timeOffset="283">22821 10268 17 0,'-10'-29'33'0,"-13"-4"1"15,3 8-3-15,-6 5-14 16,-10 11-7-16,-1 16-3 16,-1 9-2-16,3 15-1 15,10 8-1-15,8 10 1 16,6 0 1-16,16 3-1 0,13-8 1 15,16-5 0-15,9-13 1 16,13-11-1-16,-4-15 0 16,2-9-1-16,-10-16 0 15,-9-9-1-15,-17-7-1 16,-15-4-1-16,-13-2 0 16,-14 2-2-16,-9 8-4 15,-3 4-15-15,4 6-22 16,14 16 0-16,3 2 0 15,15 9-1-15</inkml:trace>
  <inkml:trace contextRef="#ctx0" brushRef="#br0" timeOffset="284">23453 10222 11 0,'0'0'33'0,"15"12"1"15,6-12-3-15,13 0-12 16,17 2-7-16,5-2-3 0,11 9-2 16,-1-5-2-1,1 1-1-15,-9-1-3 0,-7-4-4 16,-12 6-3-16,-11-6-8 15,-8 0-10-15,-20 0-12 16,0 0 1-16,0 0-1 16</inkml:trace>
  <inkml:trace contextRef="#ctx0" brushRef="#br0" timeOffset="285">23547 10340 31 0,'0'0'35'16,"14"4"-1"-1,10-4-13-15,10 3-6 0,5-3-4 16,9 4-3-16,0-4-2 16,4 0-4-16,-4 0-6 15,-7-5-8-15,-6-1-13 16,-8-1-11-16,-15-8 1 15,-8 1-1-15</inkml:trace>
  <inkml:trace contextRef="#ctx0" brushRef="#br0" timeOffset="286">24026 10234 21 0,'27'15'35'0,"1"9"2"15,-3 2-6-15,-7-6-10 0,-4 7-5 16,-14-8-6-1,-11 1-6-15,-7-4-10 0,-6 0-26 16,-14-13-5-16,-5 1-1 16,-13-10 0-16</inkml:trace>
  <inkml:trace contextRef="#ctx0" brushRef="#br0" timeOffset="287">23484 10118 16 0,'-18'9'34'15,"-9"-4"1"-15,4 12-2 16,0 12-14-16,1 0-5 15,12 12-3-15,4-4-2 16,15 2-1-16,8-6-3 16,8-1-3-16,5-6-5 15,5-9-24-15,-4-10-10 16,3 1-2-16,0-11 1 16</inkml:trace>
  <inkml:trace contextRef="#ctx0" brushRef="#br0" timeOffset="288">674 12300 32 0,'0'0'36'0,"0"0"1"16,0 0-10-16,0 0-10 16,59 29-4-16,-12-29-2 15,4 0-2-15,9-7-5 16,12 3-2-16,4-1-4 16,-13 0-6-16,-7 5-7 15,-11-5-13-15,-5 0-11 16,-1 5 0-16,-16 0 1 15</inkml:trace>
  <inkml:trace contextRef="#ctx0" brushRef="#br0" timeOffset="289">737 12426 39 0,'0'0'29'15,"0"0"-5"-15,0 0-3 16,0 0-5-16,48 0-2 16,0-5-5-16,15 5-3 15,8 0-2-15,-5 0-3 16,3 0-5-16,-16 0-8 16,-1-7-19-16,-12 7-5 15,-19-10 0-15,-21 10 0 16</inkml:trace>
  <inkml:trace contextRef="#ctx0" brushRef="#br0" timeOffset="290">1320 12273 36 0,'19'5'39'0,"-3"8"1"16,-3 4-1-16,-10 1-22 16,-3 12-4-16,-3-1-5 15,-13 5-7-15,-12 2-8 16,-8-4-25-16,3-13-7 15,-10 0-1-15,43-19 0 16</inkml:trace>
  <inkml:trace contextRef="#ctx0" brushRef="#br0" timeOffset="291">705 12233 11 0,'0'0'25'0,"-48"40"-3"16,48-40-3-16,-28 56-2 15,28-56 0-15,-13 69-1 0,13-69-2 16,18 70-2-16,-18-70 0 16,40 61-4-16,-40-61-3 15,63 35-9-15,-63-35-25 16,69 12-7-16,-69-12-2 15,54-10 0-15</inkml:trace>
  <inkml:trace contextRef="#ctx0" brushRef="#br0" timeOffset="292">2279 12315 22 0,'0'-16'31'16,"7"7"0"-16,-12-3-12 15,-5-2-6-15,-4 7-3 16,1 0-3-16,-5 7-1 16,-8 0-2-16,-1 9-2 15,-1 2-1-15,2 9 0 16,9 3 1-16,7 8 1 15,4 5 1-15,12 4-1 16,10-5 1-16,15 0 0 16,7-7 0-16,5-5 0 0,4-13-1 15,-4-6-1-15,-9-15 0 16,-4-8 0-16,-12-5-2 16,-11-5 2-16,-15-4-2 15,-6-2 1-15,-13 0-1 16,-4 1 1-16,6 7-1 15,2-1 0-15,5 7 0 16,4 4 0-16,10 5 0 16,4 12 1-16,28-8-1 15,6 8 0-15,3 6 0 16,3 1-2-16,5-1-4 16,1 0-26-16,-3-6-6 15,2-8-1-15,-10-8 1 16</inkml:trace>
  <inkml:trace contextRef="#ctx0" brushRef="#br0" timeOffset="293">3022 12190 39 0,'0'0'35'15,"0"10"-3"-15,0-10-9 0,-12 13-7 16,-7-4-4-16,1 4-2 16,-12-1-3-16,-2 3-3 15,-3-5-2-15,2 2 0 16,2-3-1-16,3 1 0 15,3-3-1-15,7 3 0 16,18-10 1-16,0 19-1 16,18-8 1-16,7 3 0 15,3 2 0-15,9 1 1 16,3 0-2-16,0-2-3 0,7 4-10 16,-13 1-23-1,-9-11-2-15,0 3-1 16,-10-7 0-16</inkml:trace>
  <inkml:trace contextRef="#ctx0" brushRef="#br0" timeOffset="294">3429 12376 29 0,'15'-8'24'0,"-9"-6"0"15,4-1-4-15,-4 1-3 0,-6-6-4 16,0 3-3-1,-10-7-2-15,1 0-2 0,-9 2-1 16,-1 2-2-16,-6 4 0 16,-3 6-2-16,0 5 0 15,1 8 0-15,2 9-1 16,3 10 0-16,3 3 0 16,10 5 0-16,4-1 0 15,10 2 1-15,5-4 0 16,8-5 0-16,4-5 0 15,6-11 0-15,-1-6 0 16,8-8 0-16,-4-4 0 16,-4-8-1-16,-2-3 1 15,-6-2-1-15,-6 1 1 16,-1 3 0-16,-12 6 0 0,0 15 1 16,-6-11 1-16,6 11-1 15,-10 19 1-15,10 2-1 16,0 3 1-16,3 5-1 15,7-1-5-15,0-6-8 16,7-4-27-16,5 0-1 16,-3-9 0-16,6-5 0 15</inkml:trace>
  <inkml:trace contextRef="#ctx0" brushRef="#br0" timeOffset="295">1754 11933 36 0,'10'-23'30'16,"-7"11"-10"-16,-3 12-2 16,12 6-3-16,-9 18-3 15,-3 19-2-15,0 22-2 16,0 15-2-16,0 18 0 15,10 13-1-15,-1 10-2 16,-3 2 0-16,-3-9-4 16,3-11-4-16,1-22-11 0,-1-19-20 15,9-11-1-15,-15-27 0 16,9-12 0-16</inkml:trace>
  <inkml:trace contextRef="#ctx0" brushRef="#br0" timeOffset="296">1771 11848 12 0,'55'-8'29'0,"11"-3"0"16,23 11-9-16,19 4-8 16,22 2-2-16,20 5-3 15,17-4 0-15,9 2-3 16,1-6 0-16,2 3-2 16,-10-6-1-16,-11-6 0 15,-13 0 0-15,-19-3-1 16,-22 1 1-16,-24 1-1 15,-20 3 0-15,-20-2 1 16,-16 0-1-16,-14 0 0 16,-10 6 1-16,-13-12 0 15,-1 4-1-15,0 4 1 16,2-4 0-16,3 8 0 16,9 0 1-16,-17 12-2 0,14 5 2 15,-1 12 0-15,0 13 0 16,-3 17 0-16,1 15 0 15,2 15 0-15,-1 5 1 16,5 8 0-16,0 5-2 16,2-1 0-16,5-7-2 15,-1-11-4-15,7-7-9 16,-1-11-22-16,-7-19 0 16,3-5-1-16,-8-20 1 15</inkml:trace>
  <inkml:trace contextRef="#ctx0" brushRef="#br0" timeOffset="297">1829 12983 2 0,'-32'0'27'16,"36"10"0"-16,14-10 4 0,29 0-21 16,33 0 0-1,23 0 0-15,31 0 1 16,24-10 1-16,30 4-1 0,15-6-2 15,14 2-1-15,-7-2-3 16,-6 3-3-16,-17 1-6 16,-25 4-27-16,-30-1-6 15,-23 5 0-15,-44-5 0 16</inkml:trace>
  <inkml:trace contextRef="#ctx0" brushRef="#br0" timeOffset="298">4493 12026 21 0,'0'0'34'15,"0"0"1"-15,-6 18-5 16,2 25-13-16,-2 13-3 15,6 14-7-15,0 4-1 16,6 1-3-16,0-7-3 16,5-11-5-16,1-11-5 15,-4-20-13-15,-8-26-12 16,9 0-1-16,-15-18 1 0</inkml:trace>
  <inkml:trace contextRef="#ctx0" brushRef="#br0" timeOffset="299">4449 12046 14 0,'38'-18'25'0,"-3"0"-6"15,8 6-4-15,-3 5-7 16,-3 3-2-16,-8 4-1 16,0 3 1-16,-7 4 3 15,-12 1 1-15,-2 9 1 16,-8 4 1-16,2 9-1 15,-5 8 0-15,3 9-2 16,0 2-2-16,0 6-3 16,3 1-4-16,8-6-3 0,3 1-8 15,-1-10-18-15,5-14-9 16,7-8 0-16,1-12 0 16</inkml:trace>
  <inkml:trace contextRef="#ctx0" brushRef="#br0" timeOffset="300">5104 12319 6 0,'-21'-4'27'16,"-11"-6"-1"-16,7 10-7 0,3 3-5 15,4 6-5 1,9 4-2-16,9-1-2 15,6 2-1-15,7-1-1 0,8-2-1 16,1-3-1-16,-1-4-1 16,2-4 0-16,-5 0 0 15,-8-5-1-15,-10 5 1 16,-10-8 0-16,-5 8 2 16,-7 0 0-16,0 3 2 15,-5 0-1-15,4 9 0 16,4 2 2-16,10 4-2 15,6-1 1-15,10 1-3 16,11-1 1-16,8-4-2 16,4 1 0-16,8-8-2 15,4-6 0-15,2-8-1 0,0-2 0 16,-1-8 0 0,-6 0 0-16,-9-3 1 0,-6-4-1 15,-9 3 4-15,-10 1-1 16,-6 5 2-16,-14 4 0 15,-1 6 1-15,-4 3-1 16,1 6 2-16,5 3 0 16,4 7-1-16,8 3 1 15,10 2-1-15,5 0 0 16,7-2 0-16,3-4 1 16,2-2-1-16,-3-7 0 15,2-3-1-15,-9-9-1 16,-4-7 1-16,-9-8-2 15,0-4 1-15,-9-7 0 0,-4-9-1 16,-2-4 0-16,3-5 0 16,2 4 0-16,3-2-1 15,7 3 0-15,7 5-3 16,8 10-3-16,5 8-6 16,11 12-12-16,2 13-12 15,-7 3-1-15,3 16 2 16</inkml:trace>
  <inkml:trace contextRef="#ctx0" brushRef="#br0" timeOffset="301">5522 12293 50 0,'0'17'37'15,"-3"-7"0"-15,3 2-12 16,7 7-9-16,-7-4-6 15,9 8-3-15,-5-3-6 16,-1-7-8-16,2-3-16 16,-5-10-15-16,0 0 0 15,0 0 0-15</inkml:trace>
  <inkml:trace contextRef="#ctx0" brushRef="#br0" timeOffset="302">5550 12105 56 0,'0'-20'36'16,"0"1"1"-16,0 7-12 16,0 12-17-16,0 0-11 15,4 12-23-15,-4-12-9 0,8 28-2 16,-4-8 0-16</inkml:trace>
  <inkml:trace contextRef="#ctx0" brushRef="#br0" timeOffset="303">5705 12371 13 0,'13'18'33'0,"-8"-7"1"15,10-3-8-15,-4 1-6 16,1-5-4-16,7 4-5 16,-3-11-1-16,5-2-2 15,-2-6-3-15,0-1-1 16,-4-6 0-16,-6-2-1 0,-9-3-1 15,-6 1 0-15,-7 3 0 16,-8 4-1-16,-7 6 0 16,0 6-2-16,-3 7-2 15,0 1-11-15,6 4-25 16,6 6 0-16,4-4 0 16,10 5-1-16</inkml:trace>
  <inkml:trace contextRef="#ctx0" brushRef="#br0" timeOffset="304">6933 11964 20 0,'0'0'29'16,"-30"-6"0"-16,-5 6-12 15,-21 6-7-15,-6-3-2 16,-5 2-4-16,4-1-1 15,5-4 0-15,11 4-2 16,16-4 0-16,15 4 1 16,16-4-1-16,17 9 2 15,16 3-1-15,9 2 1 16,9 7 1-16,-2 3 0 16,-5 8 1-16,-9 1-1 15,-14 7 0-15,-15-1-1 0,-16 3 0 16,-14-2-1-16,-7-3-1 15,-7-6 0-15,4-4-2 16,4-7 0-16,8-5-1 16,11-9 0-16,11-6 0 15,7-4-1-15,13-4 0 16,7-2 1-16,4-3 0 16,7 1 0-16,1-1 1 15,0 2 1-15,-5 6 0 16,-7 1 2-16,-2 4 1 15,-10 5-1-15,-3 6 2 16,-5 2-1-16,-1 4 0 16,-3 2 1-16,7 2-2 15,-2-2 0-15,9-1 0 0,5-4 0 16,5-7 0-16,1-7-1 16,3 0 1-16,3-10-2 15,-3-6 3-15,-3-2-2 16,-4-2 0-16,-8-3 0 15,-7 5-2-15,-9 1-2 16,-6-1-5-16,0 7-15 16,-3 1-16-16,-10-4 1 15,6 4 0-15</inkml:trace>
  <inkml:trace contextRef="#ctx0" brushRef="#br0" timeOffset="305">7077 12165 38 0,'8'-16'37'15,"-8"-2"1"-15,3 7-3 0,-3 11-20 16,0 0-15-16,-9 0-27 16,9 0-8-16,3 14-2 15,-3-5-1-15</inkml:trace>
  <inkml:trace contextRef="#ctx0" brushRef="#br0" timeOffset="306">7212 12325 43 0,'29'28'38'0,"-5"-1"1"16,2 7 0-16,-2 7-24 16,-9-3-5-16,1 9-6 15,-10-1 0-15,-6 0-4 16,-10-4-1-16,-8-5-1 0,-7-4 0 16,-5-10 0-16,-3-10-1 15,4-13 1-15,3-13 0 16,8-11 1-16,5-7 2 15,13-5 0-15,7-9 1 16,14-1 0-16,7-1 0 16,6 3 0-16,-3 3 0 15,5 7 0-15,-7 2-2 16,-1 4-1-16,-5 8 0 16,-6 1-1-16,-4 4-1 15,-7 3 0-15,3 2 0 16,-6-1 1-16,-3 11 0 15,10-11 1-15,-10 11 1 0,0 0 0 16,0 0 1 0,0 0 1-16,11 9-1 0,-7 5 1 15,-1 5 0-15,2 3-1 16,0 3-2-16,-5 0 0 16,4 1-2-16,-4-7-2 15,0 0 0-15,-4-10-2 16,4-9-1-16,0 0 1 15,12-8 1-15,-6-6 1 16,7-3 1-16,-1-1 2 16,0-2 1-16,2 5 3 15,-4 2 0-15,-10 13 1 16,11-12 0-16,-11 12 1 16,0 0 0-16,0 0 1 0,-10 16-1 15,10-7-1 1,0-9 0-16,19 15-1 0,3-10-1 15,9-1-5-15,3 1-5 16,3-1-18-16,-1-8-7 16,9 4-2-16,-8-7 1 15</inkml:trace>
  <inkml:trace contextRef="#ctx0" brushRef="#br0" timeOffset="307">7675 12175 30 0,'-18'-41'31'0,"18"3"-5"15,6 2-4-15,10 5-6 0,10 10-4 16,2 4-1-16,9 13-2 16,-1 1-1-16,3 15-1 15,-7 2-1-15,2 13-1 16,-7 5-1-16,-4 9 1 15,-7-2-2-15,-3 2 0 16,-6-2-1-16,-1-4 0 16,-6-3-1-16,0-9-1 15,0-8 0-15,0-15-1 16,-15 12 0-16,2-12 1 16,-6 2-1-16,-2-2-1 15,-2 0-1-15,-2 0-2 0,0 6-3 16,-3-4-8-1,6 2-19-15,6 4-4 0,3-8 0 16,13 0 0-16</inkml:trace>
  <inkml:trace contextRef="#ctx0" brushRef="#br0" timeOffset="308">8068 12204 48 0,'9'-15'37'0,"5"7"-2"16,-1 8-11-16,-13 0-7 15,20 16-6-15,-14-3-3 0,2 10-2 16,-4 2-2-16,3 4-1 16,-2-1-5-16,-1-6-7 15,5-8-25-15,0 1-5 16,-9-15 0-16,25 12-1 15</inkml:trace>
  <inkml:trace contextRef="#ctx0" brushRef="#br0" timeOffset="309">8454 12213 63 0,'-9'-8'30'0,"-9"1"-10"0,0 3-8 16,-1 4-3-16,1 3-4 16,1 7 0-16,3 5-2 15,5 5 0-15,2 0 0 16,7 1 0-16,7-3 0 15,0 1 0-15,3-5 0 16,2-4 0-16,0-3-4 16,-1-7-5-16,3-8-18 15,-3 4-11-15,-8-10 0 16,10 4-2-16</inkml:trace>
  <inkml:trace contextRef="#ctx0" brushRef="#br0" timeOffset="310">8503 12250 53 0,'0'0'37'16,"9"20"0"-16,-9-7-15 15,0-3-9-15,6 2-4 16,-6-12-3-16,0 17-2 16,0-17-3-16,11-3-1 15,-2-4 0-15,5-3-1 16,3-1 1-16,1-1-1 15,3 1 0-15,-2 1 1 16,-2 6-1-16,-2 4 2 16,-2 10-1-16,-2 2 0 0,-7 2 1 15,0 1-3 1,0 5-3-16,-4-5-12 0,0-2-14 16,7-2-6-16,-7-11 0 15,16 7 0-15</inkml:trace>
  <inkml:trace contextRef="#ctx0" brushRef="#br0" timeOffset="311">8800 12191 55 0,'7'-12'38'0,"7"15"0"16,0 5-12-16,5 2-11 0,12 8-5 15,-9-1-3 1,8 10-2-16,-10-6 0 0,-2 4-1 16,-10-4-1-16,-8-3-1 15,-6-4-1-15,-9-4 0 16,-6-6 0-16,-4-4-1 16,-3 0-2-16,-1 0-1 15,5-3-2-15,-1-3-2 16,9 6-1-16,-1-5-2 15,17 5-2-15,-15 0-4 16,15 0-7-16,0 0-13 16,0 0 1-16,20 14 0 15,-20-14 17-15</inkml:trace>
  <inkml:trace contextRef="#ctx0" brushRef="#br0" timeOffset="312">18397 9369 42 0,'-14'-20'20'15,"14"6"-2"-15,9 1-3 16,13 3-2-16,11 10-3 16,4-4-3-16,4 13 1 15,-5 3-1-15,-6 13 0 16,-17 3-1-16,-21 4-1 15,-20 2-2-15,-15 4 1 0,-12-6-1 16,-1-1-1-16,2-6 0 16,9-6-2-1,14-2 1-15,23-5-1 0,18-2 0 16,18-1 0-16,12 3 0 16,5-2-2-16,4 4-3 15,-2-9-6-15,4 4-11 16,-6-3-14-16,-11-14 0 15,0-1 0-15</inkml:trace>
  <inkml:trace contextRef="#ctx0" brushRef="#br0" timeOffset="313">18656 9249 41 0,'-34'-42'33'0,"-16"2"-8"15,-6 9-6-15,-6 11-5 16,-10 9-6-16,0 20-1 15,-2 10-1-15,6 15-2 16,5 14-1-16,13 18 0 16,12 9 0-16,19 8 0 15,14 6 1-15,22-3-1 16,15-6 1-16,20-5-1 16,15-13 0-16,16-21-1 15,9-19 0-15,10-17 0 16,-2-23-1-16,-2-16 0 15,-7-15-1-15,-19-20 1 16,-23-12-1-16,-27-6 1 16,-22-2-1-16,-28 7 0 0,-13 7 0 15,-12 9-1-15,-9 13-2 16,-2 13-11-16,8 15-25 16,13 15-1-16,8 4 1 15,17 12-1-15</inkml:trace>
  <inkml:trace contextRef="#ctx0" brushRef="#br0" timeOffset="314">879 14403 15 0,'6'-87'31'0,"-6"46"2"15,4-2-10-15,-4 43-5 0,2-61-3 16,-2 61-2-16,0 0-4 16,0 0-2-16,0 0-2 15,-25 58-2-15,19-10-2 16,6 5 0-16,-3 3-5 16,3 0-7-16,7-3-19 15,-7-53-6-15,10 73 0 16,-10-73 0-16</inkml:trace>
  <inkml:trace contextRef="#ctx0" brushRef="#br0" timeOffset="315">922 14022 43 0,'-46'-61'32'16,"46"61"-1"-16,-81-15-13 15,41 27-7-15,-6 10-4 16,1 14-2-16,5 13-3 16,-6 13 0-16,11 11-1 15,18 7 0-15,7 6 0 16,16 5 2-16,15 3-1 16,-1-3 0-16,11-8 0 15,23-13 1-15,7-19-1 16,10-22 0-16,13-21-1 15,1-23 0-15,0-24 1 16,5-19 0-16,-7-16 0 16,-22-10 1-16,-14-11-1 15,-36-1 1-15,-22 0 0 0,-33 6 0 16,-6 6 0-16,-16 8-1 16,-2 13 0-16,-7 10-3 15,10 15-6-15,19 12-18 16,46 26-14-16,-44-3-1 15,44 3 0-15</inkml:trace>
  <inkml:trace contextRef="#ctx0" brushRef="#br0" timeOffset="316">1853 14362 24 0,'0'0'34'0,"22"6"1"16,21-2-4-16,13 0-16 15,13-4-5-15,20 6 0 16,8-6-2-16,11 0-4 16,7 0-4-16,-7 0-6 15,-5 0-8-15,-16 0-17 16,-25-7-6-16,-12 7 0 16,-20-6 0-16</inkml:trace>
  <inkml:trace contextRef="#ctx0" brushRef="#br0" timeOffset="317">1962 14508 10 0,'-28'0'28'0,"28"0"-1"15,22 6-9-15,10-6-3 16,19 0-2-16,8-5-2 15,22 5-1-15,0-5-1 16,16-4-4-16,-5 1-2 16,-5-3-2-16,-9 0-3 15,-18-4-4-15,-5 2-2 16,-25-5 0-16,-8-1-1 0,-22-2 1 16,-6 1 2-16,-6 1 1 15,-1 0 3-15,6 2 5 16,14-5 10-1,8 19-4-15,14 11 2 16,1 3 0-16,4 12 1 16,-12 3-1-16,-7 10-2 15,-18-3-1-15,-13 5-4 16,-14-3-6-16,-14-3-20 16,-11-12-16-16,2-3-1 15,-2-17-1-15</inkml:trace>
  <inkml:trace contextRef="#ctx0" brushRef="#br0" timeOffset="318">2275 13833 28 0,'0'-22'32'0,"16"7"1"0,8-2-12 16,8 0-6-16,5 12-4 16,-2 5-2-16,-2 14-1 15,-18 8-1-15,-9 10-2 16,-14 1 0-16,-11 3-2 16,-8-4 0-16,-1-3-1 15,2-2-1-15,7-9-1 16,10-9 0-16,9-9 0 15,26 9-2-15,1-12-2 16,8 3-3-16,-2-6-7 16,7-3-6-16,-2-4-6 15,-1-3-1-15,-9-7 1 0,-7-1 5 16,-9-7 7-16,-5-6 9 16,-14-2 8-16,-11-2 10 15,-52-41 32 1,16 46-20-16,-8 5-4 15,-5 16-4-15,-8 7-6 16,6 18-2-16,-1 9-2 16,10 19-4-16,5 7 0 15,14 13-3-15,14 10 0 16,17 4 1-16,10 3-1 16,18-2 1-16,17-6 0 15,17-10 0-15,19-12 0 0,13-16 1 16,0-16 0-16,8-21 1 15,-1-16-1-15,-10-8 0 16,-11-12 0-16,-15-6-3 16,-22-1-1-16,-24-2-9 15,-9-3-22-15,-19 13-6 16,-17-3 0-16,-1 7 0 16</inkml:trace>
  <inkml:trace contextRef="#ctx0" brushRef="#br0" timeOffset="319">3639 14052 52 0,'-7'-34'37'0,"14"17"1"16,6 13-12-16,8 12-10 16,19 29-5-16,6 14-5 15,10 20-1-15,1 12-2 16,2 14-3-16,0 5-8 0,-8-9-15 16,-9-13-16-16,0-12 0 15,-16-24 0-15,0-15-1 16</inkml:trace>
  <inkml:trace contextRef="#ctx0" brushRef="#br0" timeOffset="320">4192 14028 40 0,'-19'-24'36'16,"-7"24"1"-16,-14 17-8 15,-7 12-13-15,-5 21-6 16,-7 11-3-16,-3 12-2 16,-3 7-3-16,3 2-2 0,8 0-5 15,4-12-3-15,15-7-6 16,6-12-17-16,11-20-7 16,18-9 1-16,0-22-1 15</inkml:trace>
  <inkml:trace contextRef="#ctx0" brushRef="#br0" timeOffset="321">4567 14065 24 0,'-19'-18'36'16,"2"14"1"-16,-14 4-1 15,-5 7-16-15,1 22-7 16,-5 4-4-16,4 17-3 16,0 7-2-16,10 8-1 15,8 4-1-15,18-2 0 16,8-4-1-16,17-8 0 15,12-9-3-15,8-14-14 16,6-12-23-16,8-6 1 16,-7-14-1-16,5-8 0 15</inkml:trace>
  <inkml:trace contextRef="#ctx0" brushRef="#br0" timeOffset="322">4853 14372 43 0,'-23'-8'35'0,"-8"-6"-1"16,-3 1-12-1,-2 6-8-15,-2 0-5 16,7 7-4-16,1 0-1 0,14 11-2 16,4 2 0-16,17 2 0 15,9 8 0-15,9 1 1 16,0 4 0-16,2 1 1 16,-5 0 0-16,-6 1-1 15,-11-5-1-15,-14-3-3 16,-7-3-6-16,-11-11-18 15,-4-8-14-15,5-8 0 16,-1-11 0-16</inkml:trace>
  <inkml:trace contextRef="#ctx0" brushRef="#br0" timeOffset="323">4771 14104 48 0,'45'0'40'16,"-1"13"2"-16,2 12 0 16,0 18-22-16,-15 5-8 15,-2 18-4-15,-14 3-1 16,-10 9-3-16,-11-6-2 16,-9-3-2-16,-4-6-5 15,-12-20-16-15,3-9-23 16,10-15 2-16,-1-15-1 15,19-4 0-15</inkml:trace>
  <inkml:trace contextRef="#ctx0" brushRef="#br0" timeOffset="324">5262 14369 63 0,'0'0'39'16,"25"-4"0"-16,8 4-4 16,11 0-24-16,3 0-5 15,3 0-5-15,3 0-3 16,-7 0-14-16,-6 0-23 16,-3 0 0-16,-15-6 0 15,-6 6-1-15</inkml:trace>
  <inkml:trace contextRef="#ctx0" brushRef="#br0" timeOffset="325">5315 14517 56 0,'0'0'37'16,"31"16"2"-16,3-13-17 15,6-6-4-15,6 3-7 16,-1 0-7-16,0-7-14 16,-10-1-27-16,2 2-1 15,-12-4 0-15,-1 5-1 16</inkml:trace>
  <inkml:trace contextRef="#ctx0" brushRef="#br0" timeOffset="326">6012 14437 62 0,'22'0'36'16,"16"9"-1"-16,5-1-16 15,12-5-15-15,7 6-28 16,0-9-8-16,7 8-1 16,-10-14-2-16</inkml:trace>
  <inkml:trace contextRef="#ctx0" brushRef="#br0" timeOffset="327">6754 14389 10 0,'-22'4'33'15,"22"-4"1"-15,13 7 0 16,17-7-17-16,26 0-2 15,12 0-5-15,25 0-2 16,16 0-2-16,12 0-1 16,9-5-1-16,12 1-1 15,1-2-1-15,-2-4-6 16,0 0-9-16,-8 0-22 0,-15-10-2 16,0 5 0-1,-23-9-1-15</inkml:trace>
  <inkml:trace contextRef="#ctx0" brushRef="#br0" timeOffset="328">7426 13967 63 0,'4'-60'34'0,"-4"0"-10"15,0 4-1-15,0 11-6 16,-10 5-5-16,10 21-3 15,0 19-4-15,0 25-1 16,6 20-3-16,3 13-10 16,4 15-28-16,-1 18-1 15,-4-1 0-15,6 6 0 16</inkml:trace>
  <inkml:trace contextRef="#ctx0" brushRef="#br0" timeOffset="329">7132 14881 39 0,'21'-4'32'0,"-11"-12"-2"15,-3-2-11-15,1 1-4 16,-8-7-4-16,6 2-3 15,-14-7-1-15,-5 3-2 16,-9-1-1-16,-5 8-2 16,-7 7 0-16,-4 7-1 15,-3 10-1-15,1 8 0 16,6 10-1-16,13 5 2 16,8 7-1-16,13-1 0 15,10-4 0-15,12-5 0 16,9-5 1-16,6-8 0 0,2-12 0 15,-1-6-1 1,-4-10 1-16,-3-4 0 0,-7-6 0 16,-5-2 0-16,-9 1 0 15,-4 4 0-15,-6 4 0 16,0 5 0-16,0 14 0 16,0 0 0-16,-13 8 0 15,13 10 0-15,0 5 0 16,4 0-1-16,5 4-3 15,3-5-8-15,7 3-8 16,7-4-19-16,-3-15 0 16,10-3 0-16,-5-12 0 15</inkml:trace>
  <inkml:trace contextRef="#ctx0" brushRef="#br0" timeOffset="330">7451 14715 57 0,'-11'-12'36'16,"22"12"0"-16,4 5-12 15,6-9-13-15,8 4-7 16,6 7-10-16,4 0-26 16,-2-7-3-16,6 0 0 15,-3-10-1-15</inkml:trace>
  <inkml:trace contextRef="#ctx0" brushRef="#br0" timeOffset="331">8090 14607 61 0,'0'0'34'0,"-14"-8"-8"15,-1 3-8-15,-3 5-5 16,-4-3-4-1,1 6-4-15,-2-3 0 0,5 7-2 16,6 5-2-16,7 1 0 16,5 4 0-16,13 5 1 15,4 2 0-15,6 3 1 16,0 3 0-16,2 4 1 16,-7-5 1-16,-8 3 0 15,-10-10-1-15,-12 2 1 16,-12-9-1-16,-5-1-1 15,-8-9-1-15,0-5-2 16,1 0-4-16,2-13-9 16,8 3-28-16,8 0-1 15,4-3 0-15,8 0-1 0</inkml:trace>
  <inkml:trace contextRef="#ctx0" brushRef="#br0" timeOffset="332">8973 13651 25 0,'-38'-5'34'0,"1"22"0"15,-9 17-1-15,5 21-16 0,6 27-6 16,1 10-3-16,16 12-2 15,8 2-1-15,17-1-1 16,14-12-3-16,11-12-4 16,10-16-13-16,2-19-14 15,2-21-6-15,5-11-1 16,-8-25 0-16</inkml:trace>
  <inkml:trace contextRef="#ctx0" brushRef="#br0" timeOffset="333">9163 14197 37 0,'0'-25'36'0,"13"2"1"15,-6-9-4-15,0-6-16 16,7 6-4-16,-7-3-3 15,3 7-2-15,-8 2-1 16,3 6-2-16,-5 8-1 16,0 12 0-16,-4 15-2 15,4 15 0-15,-5 8-1 16,5 7-1-16,0 6-1 16,0 2-2-16,9 3-6 15,-5-10-23-15,5-8-9 16,5-9 0-16,-3-16-1 15</inkml:trace>
  <inkml:trace contextRef="#ctx0" brushRef="#br0" timeOffset="334">9527 14175 35 0,'0'0'37'16,"24"-11"1"-16,-1 1 1 16,7 1-15-16,17 3-15 15,-3 1-4-15,3 5-7 16,4-2-25-16,-2 7-11 16,-11-5 0-16,9 0 0 0</inkml:trace>
  <inkml:trace contextRef="#ctx0" brushRef="#br0" timeOffset="335">10378 14066 71 0,'-20'-22'34'16,"0"11"-11"-16,-4 3-6 15,-7 5-6-15,3 6-5 16,-6 5-1-16,3 6-3 15,5 8 0-15,5 5-1 16,9 7-1-16,12 2 1 16,8-2 0-16,12-3 1 15,7-7-1-15,11-6 1 16,3-11 0-16,1-7 0 16,-4-8 0-16,-2-6 0 15,-11-5-2-15,-12-3-3 0,-6 5-8 16,-14 4-26-1,-9-9-1-15,-1 7 0 0,-7-6-1 16</inkml:trace>
  <inkml:trace contextRef="#ctx0" brushRef="#br0" timeOffset="336">10379 13697 45 0,'22'-15'37'0,"9"20"2"15,0 16-4-15,-4 12-16 16,8 24-8-16,-8 11-3 0,-5 14-2 16,-9 5-1-16,-5 3-3 15,-11-1-1-15,-9-11-5 16,-1-8-7-16,-8-12-25 15,-1-15-5-15,5-13 1 16,0-15-2-16</inkml:trace>
  <inkml:trace contextRef="#ctx0" brushRef="#br0" timeOffset="337">11100 14028 31 0,'0'12'36'0,"17"-12"0"15,12 0-3-15,5 3-15 16,5-3-8-16,10 0-2 15,0 0-6-15,-2-3-4 16,3 6-7-16,-12-3-11 16,-6-6-13-16,-3 9-3 15,-18-10-1-15,0 7 1 0</inkml:trace>
  <inkml:trace contextRef="#ctx0" brushRef="#br0" timeOffset="338">11162 14185 18 0,'-4'15'35'16,"4"-15"2"-16,28 9-3 0,-1-6-13 15,2-3-6 1,9 0-3-16,-1-5-4 0,1 5-4 16,0-3-2-16,-6-4-7 15,-2 1-23-15,-7 6-9 16,-13-11-1-16,2 11 0 16</inkml:trace>
  <inkml:trace contextRef="#ctx0" brushRef="#br0" timeOffset="340">11878 14100 24 0,'0'0'37'0,"17"5"0"15,10 1 1-15,8 0-17 16,8-6-7-16,12 0-11 15,7 0-25-15,10 0-14 16,-11-17-1-16,6 6 0 16</inkml:trace>
  <inkml:trace contextRef="#ctx0" brushRef="#br0" timeOffset="341">12700 14096 25 0,'6'9'35'16,"9"-4"0"-16,30 2-5 15,19-1-14-15,16 0-4 16,26 2-1-16,17-4-5 16,17 2-2-16,6-6-4 0,5-4-5 15,-3 4-7-15,-11-4-20 16,-19-9-5-16,-18 7 0 15,-28-9-1-15</inkml:trace>
  <inkml:trace contextRef="#ctx0" brushRef="#br0" timeOffset="342">13318 13811 27 0,'-8'-65'33'0,"8"3"0"16,5-3-12-16,-5 0-2 15,4 16-3-15,-4 6-4 16,7 20-3-16,-7 23-3 15,2 16-1-15,-2 22-3 16,0 18-4-16,3 18-14 16,3 16-21-16,-6-1 0 15,0 10-1-15,0-13 0 16</inkml:trace>
  <inkml:trace contextRef="#ctx0" brushRef="#br0" timeOffset="343">13045 14654 19 0,'11'-26'31'16,"5"2"-3"-16,-10-8-5 15,-6 0-4-15,-7 4-5 16,-9-1-4-16,-4 7-4 15,-8 7 0-15,-4 11-2 16,-4 7-1-16,2 11-1 16,1 10-1-16,9 8 0 15,5 6 0-15,7-2 0 16,12 1-1-16,9-5 0 16,8-6 1-16,9-9 0 0,5-10 0 15,3-11 0-15,1-9 0 16,-1-7 0-16,-3-4 0 15,-6-3 0-15,-7 1 0 16,-5 4 0-16,-9 8 0 16,-4 14 1-16,0 0-2 15,-10 12 1-15,3 7 0 16,2 10 0-16,5 3-3 16,5-3-6-16,8 0-20 15,6 2-10-15,1-16 1 16,12-5-1-16</inkml:trace>
  <inkml:trace contextRef="#ctx0" brushRef="#br0" timeOffset="344">13286 14601 38 0,'-10'-9'34'16,"10"9"1"-16,17-3-6 15,3 0-14-15,12 3-9 16,3 0-6-16,6 0-11 16,-2-8-23-16,7 16 0 15,-11-8-1-15,3 5 0 16</inkml:trace>
  <inkml:trace contextRef="#ctx0" brushRef="#br0" timeOffset="345">13881 14447 26 0,'-13'-8'33'16,"-14"-5"0"-16,2 5-12 15,-4 8-5-15,0 0-5 16,9 7-4-16,2 5-2 16,15 8-2-16,8 2 0 0,13 4-1 15,4 2 2 1,9 6 0-16,-3-2 0 0,-3 5 1 16,-15-8-1-16,-10 2 2 15,-12-7-2-15,-11-4-2 16,-10-6-9-16,-5-11-29 15,0-18-3-15,9-7 1 16,4-8-2-16</inkml:trace>
  <inkml:trace contextRef="#ctx0" brushRef="#br0" timeOffset="346">14464 14042 43 0,'-13'-4'37'0,"13"4"-4"16,0 0-8-16,21 0-8 16,7 0-7-16,0 0-4 0,9 0-4 15,2-4-5-15,-1 0-9 16,-1-3-21-16,-6 7-4 15,-15-7 0-15,-1 7 1 16</inkml:trace>
  <inkml:trace contextRef="#ctx0" brushRef="#br0" timeOffset="347">14509 14152 54 0,'15'4'37'0,"14"5"0"16,-2-1-13 0,8-8-16-16,0 0-15 15,-5 0-26-15,9 0-3 0,-11-14-1 16,7 5 0-16</inkml:trace>
  <inkml:trace contextRef="#ctx0" brushRef="#br0" timeOffset="348">15147 14093 45 0,'0'0'33'0,"12"3"0"16,26-6-13-16,28 3-6 15,21 0-2-15,33 7-2 16,18-2-2-16,29 7-1 16,12-4-1-16,12 1-1 0,5-1-2 15,0-8-3-15,0 3-3 16,-14-11-8-16,-3 0-15 15,-15-7-13-15,-26-5-1 16,-22 5 1-16</inkml:trace>
  <inkml:trace contextRef="#ctx0" brushRef="#br0" timeOffset="349">16108 13849 32 0,'12'-22'34'0,"-5"-9"-3"15,2-8-7-15,0-4-6 16,-3-8-2-16,1 4-4 16,-7-1-3-16,5 11-2 0,-5 2-2 15,-2 11-3-15,2 24 0 16,-10 7-1-16,7 24-2 15,-1 18-6-15,4 10-26 16,0 15-6-16,-10 8-1 16,6 10 2-16</inkml:trace>
  <inkml:trace contextRef="#ctx0" brushRef="#br0" timeOffset="350">16024 14393 33 0,'-33'-8'31'16,"-3"5"-6"-16,-9-2-5 0,-5 5-5 15,3 0-3 1,2 8-4-16,12 3-2 0,8 3-1 16,17 8 0-16,12-3-1 15,16 10 0-15,8-1 1 16,11 3-1-16,-3-1 1 16,1 5 0-16,-14-9-1 15,-13 0-1-15,-16-7 1 16,-14-5-2-16,-19-10 0 15,-8-4-2-15,-2 0-1 16,-2-14-3-16,12 4-5 16,6-8-9-16,15 0-17 15,18 5-5-15,10 0 0 16,14 6 2-16</inkml:trace>
  <inkml:trace contextRef="#ctx0" brushRef="#br0" timeOffset="351">16126 14568 45 0,'0'0'37'16,"13"-5"2"-16,8 5-6 0,8 0-19 15,14 0-6 1,1 0-4-16,4 0-9 16,9-2-30-16,1 2-2 0,-10-11-1 15,4 5 0-15</inkml:trace>
  <inkml:trace contextRef="#ctx0" brushRef="#br0" timeOffset="352">16858 14633 35 0,'21'-10'26'16,"9"3"0"-16,-7-8-3 15,-1 0-5-15,-3-2-3 16,-8-9-3-16,-4 4-3 15,-12-6-2-15,-2 5-1 16,-10-1-3-16,-6 4 0 16,-9 3-2-16,-3 8 0 15,-6 9 1-15,1 0-1 0,1 14-1 16,2 5 0-16,7 5 1 16,7 5-1-16,9 1 0 15,11 0 0-15,11-1 1 16,11-3-1-16,5-9 0 15,8-7 1-15,3-5-1 16,2-9 0-16,0-6 0 16,-2-5 0-16,-5-5 0 15,-5-2 0-15,-4 1 0 16,-9 4 0-16,-2 2-1 16,-5 4 1-16,-5 11 0 15,0 0 0-15,0 0 0 16,0 11 0-16,0 2 0 15,7 4 0-15,0 1 0 0,4 0 0 16,5-2 0-16,-1 0 1 16,0-3-1-16,0-4-3 15,0-1-8-15,-2-2-27 16,-3-10-1-16,5 4 1 16,-8-9-1-16</inkml:trace>
  <inkml:trace contextRef="#ctx0" brushRef="#br0" timeOffset="353">17954 14072 17 0,'29'10'36'0,"2"16"2"16,-22-4 0-16,-9 6-19 15,-16 9-4-15,-16-3-6 16,-7-5-8-16,-3-8-30 16,2-3-7-16,-4-21-2 15,22-5 0-15</inkml:trace>
  <inkml:trace contextRef="#ctx0" brushRef="#br0" timeOffset="354">18490 13534 31 0,'0'0'21'0,"5"16"-2"15,-5 10-2-15,4 10-5 16,0 13-2-16,-1 6-1 15,3 11-1-15,-3-1-4 16,-3-3-7-16,4-6-10 16,-4-8-13-16,-10-23-5 15,5-4-2-15,-11-28 9 16</inkml:trace>
  <inkml:trace contextRef="#ctx0" brushRef="#br0" timeOffset="355">18410 13511 61 0,'34'-42'29'16,"13"15"-4"-16,9 18-6 16,3 9-5-16,0 12-5 15,-12 7-3-15,-8 14-2 16,-24 4-2-16,-15 7 0 16,-23-1-1-16,-12 5 0 15,-8-4 0-15,-4-4-1 16,3-5 0-16,5-9-1 15,16-6 1-15,14-7 0 16,16-1-1-16,14-9 1 0,10 1-1 16,7-1 1-16,5 2 0 15,1 0 1-15,-1 0-2 16,-6 2 0-16,-3-2-2 16,-9-5 0-16,-4 4-1 15,-8-8-2-15,-1 1 1 16,-12 3-2-16,13-11 2 15,-13 11 1-15,9-11 2 16,-9 11 1-16,18-5 1 16,-5 5 2-16,5 0 0 15,2 3 1-15,3-3-1 16,0 0 1-16,-2-9-1 16,-1 0 0-16,-8-8-1 15,-6 1 0-15,-9-1 0 16,-10 2 1-16,-9 0 0 0,-5 6 1 15,-8 6 0-15,1 8 1 16,1 10 0-16,7 7 1 16,5 2-1-16,14 7-1 15,13 1-1-15,14 0 1 16,13-4-2-16,8-5-2 16,11-5-11-16,7-7-25 15,-6-15-1-15,8-5 0 16,-8-10 0-16</inkml:trace>
  <inkml:trace contextRef="#ctx0" brushRef="#br0" timeOffset="356">19527 13470 28 0,'-13'0'26'0,"-10"-8"-6"15,2 8-5-15,-2 0-4 16,5 9-4-16,4-1-3 16,8 6-1-16,9 2-1 15,6-3-1-15,10 5 0 16,5-4 0-16,1 3 1 15,5-5-1-15,-2 2 0 16,-5-3-1-16,-5-1 2 16,-8-2-1-16,-10 2 2 15,0 0 0-15,-11-1 0 16,-6-1 0-16,1 1 0 16,-2 0 0-16,2 0-1 15,3 0 0-15,5-2-2 16,8-7 1-16,-4 13-2 0,4-13 1 15,7 13 0-15,-7-13 0 16,5 18 0-16,-8-4 1 16,-5 2 0-16,-6 3 1 15,-4 2 0-15,-3 1 0 16,4 2 0-16,1-2 0 16,9 1-1-16,7-5 1 15,12-1-3-15,8-3-3 16,4-6-7-16,2-4-14 15,9-4-10-15,-4-5 0 16,8-1 0-16</inkml:trace>
  <inkml:trace contextRef="#ctx0" brushRef="#br0" timeOffset="357">19888 13681 10 0,'-14'-6'30'0,"-13"-8"2"15,10 11-10-15,-4 3-5 16,4 4-5-16,7 9-3 0,1-1-3 15,13 12 0 1,5-2 0-16,7 7-1 0,2 0 1 16,0 2-1-16,-7-4 0 15,-2-2-1-15,-13-4 0 16,-7-5 0-16,-9-7-3 16,-4-9-4-16,-1 0-15 15,5-8-19-15,-1-11-1 16,11 0-1-16,0-8 0 15</inkml:trace>
  <inkml:trace contextRef="#ctx0" brushRef="#br0" timeOffset="358">20055 13515 52 0,'27'0'36'0,"-7"3"-3"15,-9 1-12-15,6 13-7 16,-12-2-5-16,-3 10-3 16,-2-3-1-16,-2 6-1 15,-2-7-2-15,4 1-1 16,-4-5 0-16,4-4 0 15,6-2 0-15,-6-11 0 16,13 12 0-16,-13-12-1 0,12 0 0 16,-12 0 0-16,0 0 0 15,9 17 0-15,-9-4 1 16,3 8-2-16,1 4 2 16,-1 4-1-16,1 6 1 15,0 0-1-15,-4-2 1 16,0-4-1-16,0-2 1 15,-9-7-1-15,-2-3 1 16,-1-6-1-16,-4-4-3 16,-5-7-7-16,5-7-26 15,1 7-4-15,-8-11 1 16,8 6 0-16</inkml:trace>
  <inkml:trace contextRef="#ctx0" brushRef="#br0" timeOffset="359">20843 13640 14 0,'0'0'24'0,"15"-4"-1"16,-15 4-2-16,10-4-3 15,-10 4-2-15,0 0-3 0,0 0-2 16,0 0-2-16,6 14-2 15,-6-14-2-15,-16 9 0 16,4-2-1-16,-1 6 0 16,-7-1-1-16,-5 1-2 15,-5-1 0-15,-5 1 1 16,0 1-1-16,1 2-1 16,-1-1 1-16,5-3 0 15,4-1-1-15,7-2 1 16,11 1 0-16,8 0-1 15,10 1 2-15,12-2-1 16,7 0-1-16,6 4 2 16,6 2-1-16,4 0-1 15,-3-2 1-15,-3 1-1 0,-7-3 0 16,-7-4 1-16,-6 2 0 16,-8-4-1-16,-11-5-1 15,12 0-2-15,-12 0-7 16,0 0-24-16,0 0-5 15,0 0-1-15,-15-12 0 16</inkml:trace>
  <inkml:trace contextRef="#ctx0" brushRef="#br0" timeOffset="360">21416 13864 21 0,'10'9'21'0,"-10"-9"-1"16,18 5-2-16,-6-5-2 15,2-7-2-15,4 2-1 16,-4-10-2-16,3 1-2 16,-4-5-1-16,-1 1-1 15,-5-3 0-15,-2 1-2 16,-11-4-1-16,-4 5-1 16,-5 0 0-16,-4 6-1 15,-6 4-1-15,0 2-1 16,-5 7 0-16,0 3 1 0,2 8-2 15,3 11 2 1,6 4-1-16,5 3 1 16,5 1-1-16,9 1 1 0,7-2-1 15,5-6 1-15,14-4 0 16,4-13-1-16,1-6 0 16,2-10 1-16,-1-8-2 15,-3-4 2-15,0-3-1 16,-9-1 0-16,-6 1-1 15,-7 2 1-15,-4 5 0 16,-3 9 0-16,0 9 1 16,0 0-2-16,-17 8 2 15,14 7-1-15,3 5 1 16,3 2-1-16,6 0 2 16,5 4-2-16,-2-2 1 0,4-3 1 15,2-3-1 1,-1-3 0-16,-2-7 0 0,1-2 1 15,-5-6-2-15,-1 0-1 16,2-5-5-16,-12 5-15 16,6-18-19-16,-6 18 0 15,8-11 0-15,-8 11-1 16</inkml:trace>
  <inkml:trace contextRef="#ctx0" brushRef="#br0" timeOffset="361">18665 13048 35 0,'20'-14'19'0,"4"-6"-1"16,10 3-4-16,6 3-2 15,5 2-2-15,5 9-2 16,-3 6-1-16,3 11 0 16,-4 7 0-16,0 10-1 15,-6-1 0-15,2 4-1 16,-2-5 0-16,6-7-1 16,-3-8-1-16,2-14-1 15,2-10-1-15,-1-11 0 16,-2-8 0-16,-7-4 0 15,-7 1-1-15,-6 0 0 16,-7 3 0-16,-3 4 0 0,-8 9 1 16,-2 2-1-16,-4 14-1 15,0-10 1-15,0 10 0 16,0 0 0-16,14 10 2 16,0-2 0-16,4 4 0 15,7 6 0-15,6-1 2 16,12 5-1-16,5-2 0 15,13 2 1-15,3-1-2 16,8 3-1-16,0-5-3 16,-12-6-21-16,-9-7-16 15,-7 0-1-15,-17-11 0 16,-12 0-1-16</inkml:trace>
  <inkml:trace contextRef="#ctx0" brushRef="#br0" timeOffset="362">20151 13152 50 0,'19'7'31'0,"-7"-4"-4"0,7 0-4 16,10 8-5-16,-2-7-4 15,5 12-4-15,-5-7-3 16,1 8-3-16,-4-5-2 15,-7-2-6-15,-7 0-29 16,-10 0-5-16,-10-10-1 16,0 0 0-16</inkml:trace>
  <inkml:trace contextRef="#ctx0" brushRef="#br0" timeOffset="363">19640 12465 20 0,'9'-10'33'16,"-9"-4"-6"-16,-6-1-3 15,-3 6-5-15,-6-4-5 16,0 9-2-16,-7 1-3 16,1 8-4-16,-5 5 0 15,4 7-4-15,4 5 1 16,5 5-2-16,8 3 2 16,8 0-2-16,9-4 1 15,6-2 0-15,7-11 0 16,5-5 0-16,-1-8 0 15,-2-9 0-15,-7-8 0 16,-5-5 1-16,-13-6-2 0,-6-1 1 16,-7 0-1-1,-5 2 0-15,-2 2-1 0,1 4 1 16,3 6-1-16,1 7 1 16,13 8 0-16,0 0 0 15,10-4-1-15,7 8 1 16,7-1 0-16,6 0 0 15,2-3 1-15,3 3-1 16,-1-3 0-16,-3 0 1 16,-5 0-1-16,-7 0 0 15,-2 0-2-15,-17 0-7 16,15-6-22-16,-15 6-7 16,0 0 1-16,0 0-1 15</inkml:trace>
  <inkml:trace contextRef="#ctx0" brushRef="#br0" timeOffset="406">4183 16866 33 0,'0'0'37'0,"28"5"0"16,2-8-5 0,7-6-18-16,19 9-6 15,4 0-6-15,4 10-24 0,-2-10-14 16,9 8-1-16,-12-2 0 15</inkml:trace>
  <inkml:trace contextRef="#ctx0" brushRef="#br0" timeOffset="407">5054 16806 20 0,'13'0'35'0,"13"10"0"16,-3-6-11-16,8-1-7 16,6 4-6-16,-6-14-3 15,4-2-3-15,-5-3-2 16,-8-3-1-16,-6 4 0 16,-10 0-1-16,-12-9 1 15,-7 1-1-15,-12 5-1 16,-5 6 1-16,-8 8 0 15,-1 12-2-15,1 1 1 16,1 12 2-16,3 9-1 16,12 6 2-16,9 7 0 15,13 1 1-15,13-6-1 0,12-3 1 16,6-4 1-16,9-12-2 16,3-1-2-16,4-12-7 15,3-13-21-15,-8 3-12 16,-7-15-1-16,-1 1-1 15</inkml:trace>
  <inkml:trace contextRef="#ctx0" brushRef="#br0" timeOffset="408">5631 16406 30 0,'9'-19'25'16,"0"0"-2"-16,-5-4-2 16,-4 2-2-16,-7 5-3 0,-7 1-3 15,-3 3-4 1,-7 0-3-16,-1 7-2 16,-3 5-2-16,0 8 0 0,3 6-1 15,6 2-1-15,5 2 0 16,10 3 1-16,4 2-1 15,12-3 0-15,4 2 1 16,6-7 0-16,2-10 0 16,1-5 0-16,0 0 1 15,-3-6-1-15,-4-8 1 16,-2-1-1-16,-7-6 0 16,-2 0-1-16,-4 8 0 15,-3 13 1-15,-3-16-1 16,3 16 0-16,-9 4 0 15,2 11 1-15,1 4-2 0,6 3 2 16,0-1-1 0,9 2 0-16,2-3 0 0,10-4 1 15,3-3 0-15,4-9-1 16,-1-10 1-16,2-8-1 16,1-5 1-16,-2-13-1 15,0-1 1-15,-6-7-1 16,-4-13-1-16,-2-2 0 15,-3 1 1-15,-4 1 0 16,-3 4 1-16,-3 7 0 16,-3 4 1-16,0 12-1 15,-3 15 0-15,3 11 1 16,-11 14 0-16,7 11 0 16,-2 9 0-16,3 10 0 15,0 5-1-15,3 4 0 0,0 1 1 16,8 4 0-1,-1-10-1-15,-1-10 0 0,0-8-1 16,1-13 0-16,-1-2-1 16,-6-15-2-16,0 0-1 15,6-22-3-15,-6 0-1 16,-10-4 0-16,4-1 1 16,-6-2 1-16,0-2 1 15,0 1 2-15,-1 9 2 16,4 6 3-16,3 1 2 15,6 14 0-15,8-11 0 16,8 11 0-16,5 0-2 16,8 4 1-16,5-4-1 15,3 3-1-15,-3-3 0 0,0-4 0 16,-5 4 0-16,-8 0 0 16,-3-4-1-16,-7 1 0 15,-11 3-3-15,8-8-6 16,-8 8-22-16,0 0-8 15,0 0 1-15,0 0-1 16</inkml:trace>
  <inkml:trace contextRef="#ctx0" brushRef="#br0" timeOffset="409">6127 16815 18 0,'15'-19'32'0,"15"11"2"16,-5-3-13-16,1 7-3 16,2 14-4-16,-6-10-3 15,-2 18 0-15,-9 4-3 16,-2 12 0-16,-9 2-3 16,0 6-1-16,0-11-2 0,0-1 1 15,0-7-2 1,5-4 0-16,2-5 1 0,6-14-3 15,0-8 1-15,5-10 0 16,-3-2 0-16,2-13-1 16,0 8 1-16,-3-1-2 15,-3-10 0-15,-4 4 2 16,-3 10 0-16,-4 6 1 16,0 16 1-16,0 0-1 15,-10 7 1-15,5 7 1 16,3 13 0-16,2 8-1 15,0-5 0-15,7 4 0 16,5-9-4-16,0-4-8 16,10 7-24-16,6-7-8 0,0-21 1 15,12-11 1-15</inkml:trace>
  <inkml:trace contextRef="#ctx0" brushRef="#br0" timeOffset="410">6994 16485 44 0,'0'0'35'0,"-33"-6"-4"16,2 18-5-16,-3 17-9 15,-9 10-4-15,8 24-4 16,2-1-3-16,10 7-1 15,9 8-1-15,14-5-1 16,14-4-2-16,11-5-4 16,13-19-8-16,3-20-25 15,5-9-2-15,3-8-2 16,-6-19 1-16</inkml:trace>
  <inkml:trace contextRef="#ctx0" brushRef="#br0" timeOffset="411">7039 16887 53 0,'0'0'38'0,"22"-10"1"16,-3 10-12-16,9-4-10 15,9 4-9-15,2 0-9 16,2 5-32-16,-7-12-5 15,6-2 0-15,-9-1 0 16</inkml:trace>
  <inkml:trace contextRef="#ctx0" brushRef="#br0" timeOffset="412">7625 16542 33 0,'14'-8'39'16,"-2"2"0"-16,-3 15 0 16,-2 13-19-16,-14 5-4 15,3 13-9-15,-7 2-3 16,0 9 0-16,-5 4-1 16,4-2 0-16,4-3-1 15,8-5-1-15,5-16-1 16,7-4 2-16,7-6-2 15,6-6-1-15,3-5-6 16,-7-12-11-16,4-3-23 16,-2-3 1-16,-7-2-1 0,-4-1-1 15</inkml:trace>
  <inkml:trace contextRef="#ctx0" brushRef="#br0" timeOffset="413">7502 16801 28 0,'26'0'33'0,"-5"-14"2"16,2 4-16-16,8 5-4 16,0 2-2-16,5 3-2 15,-3-4-3-15,-1 12-4 0,-6-14-1 16,2 6-1-1,-5-5-1-15,-1-7 0 16,-2 3 0-16,-2-1 0 0,1-9 0 16,0 9 1-16,-1 2 0 15,4 8 1-15,-2 3 1 16,3 19-1-16,-4-5 0 16,0 14 1-16,-10 8-1 15,-1 4 2-15,-8 3-2 16,-8 5-2-16,-11-9 1 15,-2 0-1-15,-4-2-2 16,-3-13-3-16,5-4-13 16,1-13-25-16,-3-10 2 15,12-7-2-15,1-5 1 16</inkml:trace>
  <inkml:trace contextRef="#ctx0" brushRef="#br0" timeOffset="414">8523 16899 31 0,'7'9'28'16,"8"-9"-6"-16,8 7-3 16,14-2-3-16,20 6-2 15,13-4-2-15,22 10-3 0,15-6-1 16,21-4-2 0,12 2-2-16,16-1 0 0,0 1-2 15,3 1-1-15,-5-3 0 16,-3-7 0-16,-15 0-1 15,-18 0 0-15,-20 0-3 16,-25-5-2-16,-21-2-1 16,-27-5 1-16,-15 3-2 15,-25 1 1-15,-12 3 0 16,-12-7 1-16,-1 2 2 16,2-4 3-16,5 4 0 15,9 1 2-15,10 4 2 16,14 5 0-16,14-3 1 15,13 8 2-15,0 7 0 0,8 8-1 16,-7-1 0 0,0 13-1-16,-12-8-2 0,-10-5-6 15,-9 9-8-15,-14 0-26 16,-13-21 0-16,-2-7-1 16,-17 0-1-16</inkml:trace>
  <inkml:trace contextRef="#ctx0" brushRef="#br0" timeOffset="415">8745 16799 27 0,'-18'14'35'0,"-12"-7"-1"16,-9 3-11-16,0 9-6 15,-3-6-4-15,10 6-3 16,3-1-3-16,14 5-1 16,12-1-2-1,17 0 0-15,11 0-1 0,13-8-1 16,12 3-8-16,5-2-22 15,3-18-10-15,5 3-2 16,-6-15 2-16</inkml:trace>
  <inkml:trace contextRef="#ctx0" brushRef="#br0" timeOffset="416">9356 16142 70 0,'0'0'38'0,"10"3"-3"15,-4 18-16-15,-9 3-7 16,3 15-5-16,-6 3-3 0,2 12-1 16,-7-1-1-16,1 0 0 15,-4 0-1-15,2-3 0 16,1-12 0-16,0-8-1 15,4-9 0-15,7-10 2 16,0-11-1-16,14 14-1 16,6-19 1-16,7-2 0 15,5 2-1-15,6 1 2 16,3 4 0-16,0 0-2 16,-3-5 0-16,-5 0-1 15,-7 12-3-15,-11-7-15 16,-15 0-21-16,14 5 0 15,-14-5-2-15,0 0 2 16</inkml:trace>
  <inkml:trace contextRef="#ctx0" brushRef="#br0" timeOffset="417">11035 16852 15 0,'23'17'19'16,"13"-10"1"-16,23-2 1 15,21 0-2-15,21-5-2 16,29-5-2-16,20 5-1 16,29-5-3-16,21-2-2 15,17 7-3-15,0-3-2 16,4 3-1-16,-9 5-4 15,-20 3-12-15,-27-8-23 16,-23 9-2-16,-42-14 0 0,-33 5 0 16</inkml:trace>
  <inkml:trace contextRef="#ctx0" brushRef="#br0" timeOffset="418">12096 16581 2 0,'14'-44'35'16,"-14"-8"0"-16,0-4 2 16,0-12-15-16,-10-2-3 15,7 12-5-15,-8 4-4 16,5 15-3-16,-3 10-2 16,9 29-2-16,-12 12-1 15,9 31-1-15,-1 20-3 16,-1 10-9-16,5 6-26 15,-3 23-3-15,-7-4 0 16,7-1 0-16</inkml:trace>
  <inkml:trace contextRef="#ctx0" brushRef="#br0" timeOffset="419">11878 17206 4 0,'0'0'30'0,"-14"-11"1"16,-9 11-7-16,-2-8-8 15,-5 2-2-15,-5 6-2 16,1 0-3-16,0 5-1 15,6 2-4-15,7-2 2 16,8 6-2-16,9 10 3 16,16 5-3-16,4-1 2 15,8 2-1-15,-1-4-1 16,-1 5 1-16,-8 0-2 16,-12-4 1-16,-11-6-2 15,-10-3 0-15,-9-7-2 16,-7-11-1-16,0-1-5 0,-1-11-4 15,11 1-12-15,10-4-18 16,3-11-1-16,12-2 2 16,4 4-1-16</inkml:trace>
  <inkml:trace contextRef="#ctx0" brushRef="#br0" timeOffset="420">11968 17283 36 0,'0'0'39'0,"0"0"2"15,20 0-5-15,5 0-17 16,18 5-6-16,1-10-5 16,14 5-4-16,3 12-5 15,-1-12-15-15,-7 0-24 16,1 0 0-16,-12-9 0 16,-3-4 0-16</inkml:trace>
  <inkml:trace contextRef="#ctx0" brushRef="#br0" timeOffset="421">12865 17384 29 0,'15'7'33'0,"-15"-7"-5"0,17-17-6 15,-7 5-5-15,-6-10-4 16,2-1-5-16,-6 4-1 16,-7-2-3-16,-4-7-1 15,-5 8 2-15,-9 9-1 16,-5-4 0-16,-5 20-2 16,0 7-1-16,1-1-1 15,3 11 2-15,6 4 0 16,9 1-2-16,10 6 0 15,12 5 0-15,11-18-1 0,10 2 1 16,8-9 0 0,3-8 0-16,4-2 0 15,-1-8-3-15,-1-19 1 0,-6-5 2 16,-5 6-1-16,-9-9 1 16,-8 11 1-16,-6 5-2 15,-6-4 2-15,0 11 2 16,0 9-2-16,-14 15 1 15,7 4 0-15,7 12-2 16,4-9-2-16,6 0-1 16,7 9-9-16,6-2-27 15,2-17 1-15,14-2 0 16,2-10-1-16</inkml:trace>
  <inkml:trace contextRef="#ctx0" brushRef="#br0" timeOffset="422">13800 16967 38 0,'25'6'40'0,"2"9"0"15,-14 3-9-15,-13 9-14 0,0 5-5 16,-12-6-4-16,-5 2-6 16,-7-5-9-16,-3-1-31 15,-3-12 0-15,13-10-4 16,0-15 2-16</inkml:trace>
  <inkml:trace contextRef="#ctx0" brushRef="#br0" timeOffset="423">14558 16562 53 0,'-9'-15'34'0,"-9"5"-9"15,-3 3-4-15,0 7-6 16,-5 10-4-16,7 14-5 15,0 4-1-15,7 9-2 16,6 4 0-16,9-2 0 16,6 0-3-16,8 4 2 15,4-14-1-15,6-12 1 16,0-11-2-16,2-9 1 16,-7-11 0-16,-5-10-1 15,-7-9 2-15,-10-10-2 16,-6 0 0-16,-8-1 1 15,-6 5-1-15,0 4 1 0,1 3-1 16,3 11-1 0,4 5 1-16,12 7 0 15,0 9 1-15,21 4-2 0,3-4 1 16,11 0 0-16,6 4 0 16,7-4 1-16,4 0-3 15,-1 0-6-15,1 0-16 16,-6-4-14-16,-12-6-2 15,-4 10 0-15,-12-2 3 16</inkml:trace>
  <inkml:trace contextRef="#ctx0" brushRef="#br0" timeOffset="424">15458 16520 30 0,'15'-4'36'0,"-2"4"-1"16,-13 0-11-16,-15 14-4 15,-5-4-7-15,-14 5-3 16,-4 9-4-16,-5-8-2 15,0 9-1-15,-1-2-2 16,8-5 0-16,9-1 0 16,10 4-1-16,10-7 1 15,14-4 1-15,11 4-2 16,15-6 2-16,5 7-3 16,4-1-10-16,5-7-29 15,6 0 1-15,-11 1-1 16,3 7 0-16</inkml:trace>
  <inkml:trace contextRef="#ctx0" brushRef="#br0" timeOffset="425">16017 16675 33 0,'11'-9'31'16,"-8"-9"-4"-16,-3 2-6 16,3-3-5-16,-10-4-4 15,2 6-4-15,-8-10-2 16,-2 9-1-16,-10 3-1 16,0 4-2-16,-7 4 0 15,-1 13-1-15,-1 1-1 16,4 9-1-16,1 9 1 15,8 1 0-15,8 10 0 16,7-3 0-16,11-3-1 0,7-5 2 16,10-2-1-1,6-11 0-15,3-5 2 0,4-14-2 16,-1-12 1-16,0-6-1 16,-4 1 1-16,-5-3 0 15,-8 0 0-15,-6 1-1 16,-4 2 0-16,-7 11 1 15,0 13 1-15,0 0 1 16,-7 14-1-16,7 9 1 16,4-2 0-16,4 5 1 15,3 4-1-15,4 1-2 16,3-1-5-16,-4-10-21 16,3-7-16-16,0-8 2 15,-6-5-2-15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18T11:31:42.27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11482 1875 17 0,'28'-13'31'0,"-10"-6"-6"15,-3-7 0-15,-5 1-7 16,-7-4-1-16,-3 2-5 16,-10-2-1-16,-1 2-5 15,-9 3 1-15,0 7-3 16,-7 6 0-16,-1 11-2 0,1 10-1 16,2 8-1-1,1 6-1-15,5 5 2 0,8 7-2 16,4-4 2-16,7 4-2 15,10-9 2-15,5-5-2 16,9-9 3-16,7-7-2 16,2-6 1-16,0-6 0 15,2-9-1-15,-6-7 2 16,-6 1-3-16,-6-4 2 16,-9 2-1-16,-8 2 1 15,-3 4-2-15,-6 3 2 16,-3 11-1-16,1 6 1 15,11-3-1-15,-13 24 0 16,13-8 1-16,3 4-2 0,4 0 2 16,6 3-5-1,1-9-3-15,6 2-15 0,0-4-16 16,0-7-2-16,5 0 1 16,-1-5 2-16</inkml:trace>
  <inkml:trace contextRef="#ctx0" brushRef="#br0" timeOffset="1">11793 1652 29 0,'0'0'37'0,"11"3"-2"15,7-3-8-15,7 0-9 16,11-3-6-16,0-2-2 16,7 5-5-16,-1-3-4 15,-3-2-6-15,-3 1-8 16,-8-1-19-16,-11 1-5 15,-3 4-1-15,-14 0 1 16</inkml:trace>
  <inkml:trace contextRef="#ctx0" brushRef="#br0" timeOffset="2">11889 1756 8 0,'0'0'33'0,"0"0"2"16,20 7-9-16,0-7-6 16,4 0-4-16,10 0-3 15,-4 0-2-15,9-3-4 16,-5 3-2-16,-1-6-3 15,-8 3-1-15,-4-2-4 16,-4 5-10-16,-6 5-24 0,-11-5 0 16,0 0-1-16,0 0 0 15</inkml:trace>
  <inkml:trace contextRef="#ctx0" brushRef="#br0" timeOffset="3">12521 1700 22 0,'-14'0'37'0,"14"0"2"16,0 0-3-16,23-8-15 15,13 8-7-15,4-8-4 16,13 4-5-16,7 4-8 16,2-7-25-16,2-3-11 15,1 5 0-15,-10-5-1 16</inkml:trace>
  <inkml:trace contextRef="#ctx0" brushRef="#br0" timeOffset="4">13076 1713 54 0,'18'6'38'0,"9"-6"3"0,11-12-15 16,20 10-13-1,4-7-5-15,15 5-2 16,1-3-2-16,-2-2-8 16,-5 4-10-16,-14-1-25 0,-16 2 0 15,-13-1-2-15,-28 5 1 16</inkml:trace>
  <inkml:trace contextRef="#ctx0" brushRef="#br0" timeOffset="5">13360 1380 42 0,'-7'-50'41'16,"4"5"2"-16,-1 4-6 15,4 41-15-15,-7-52-7 16,7 52-8-16,0 27-4 16,5 10-6-16,-5 11-14 15,0 14-27-15,11 11 2 16,-1 2-1-16,4 2-1 16</inkml:trace>
  <inkml:trace contextRef="#ctx0" brushRef="#br0" timeOffset="6">13195 1959 40 0,'0'0'33'0,"0"-10"-5"16,11 0-8-16,14 5-5 15,4-3-4-15,12 4-2 16,-1 0 0-16,3 4-2 16,-5 4-2-16,-4 10-1 15,-15 1 2-15,-15 10-4 16,-16 1 2-16,-12 6-1 15,-8-4-2-15,-2 8 0 16,1-6 0-16,5-3 0 16,9-2 0-16,15-9 1 15,15-4 0-15,13-7 0 16,8-1 1-16,7-4 0 0,-2-5-1 16,1 2 1-16,-4 0-1 15,-3 3-2-15,-8-4-6 16,-11 4-36-16,-12 0-1 15,9-11 0-15,-9 11 0 16</inkml:trace>
  <inkml:trace contextRef="#ctx0" brushRef="#br0" timeOffset="7">14221 1754 19 0,'-13'-11'33'0,"13"2"1"16,5-6-8-16,13-2-9 15,9 2-6-15,5-1-3 16,10 10-2-16,4 2-1 15,5 14-1-15,-1 2-2 16,4 10 0-16,-8 4-1 16,-2-1 2-16,-4-3-3 15,-3-4 2-15,-7-8-2 16,-5-10 0-16,-5-5 1 16,-8-11-1-16,-5-4 1 15,-7-4-1-15,0 0 1 16,0 1-1-16,-4 2 1 15,4 7 0-15,0 14-1 16,9-4 0-16,3 10 1 0,8 10 0 16,-2 2-1-16,2 1 2 15,-3 1-2-15,-3-3 3 16,-7 1-3-16,-7-5 0 16,-10 1-10-16,-5-4-29 15,-5-7 0-15,4 2-1 16,1-11 0-16</inkml:trace>
  <inkml:trace contextRef="#ctx0" brushRef="#br0" timeOffset="9">15276 1712 28 0,'0'0'36'0,"0"0"-8"15,0 0-3-15,21 7-5 16,13-4-5-16,-3-3-2 15,12 4-3-15,-2-4-4 16,2 0-2-16,-1 0-2 16,-7 0-2-16,-5 3-5 15,-13-8-20-15,-5-2-14 16,2 2-1-16,-4-4 1 16</inkml:trace>
  <inkml:trace contextRef="#ctx0" brushRef="#br0" timeOffset="10">15878 1705 35 0,'0'0'36'0,"10"0"-1"0,3 5-12 16,6-5-7-16,12 7-5 0,-1-7-2 16,9 0-1-16,-1 0-3 15,1-5-1-15,-7-7-2 16,-3 0 1-16,-8-2-1 15,-9-4-1-15,-9-1 1 16,-9 1-2-16,-11 0 1 16,-9 5-1-16,-4 11 0 15,-5 2 0-15,-1 10-1 16,2 10 0-16,3 6-1 16,8 5 3-16,11 5-3 15,12 1 2-15,12 1-1 16,11-2 2-16,8-4 0 0,8-5 0 15,5-5-1-15,-1-14-8 16,6-8-26-16,-4-6-5 16,-7-16 1-16,1-2-3 15</inkml:trace>
  <inkml:trace contextRef="#ctx0" brushRef="#br0" timeOffset="11">16227 1200 52 0,'0'0'31'0,"-11"9"-4"16,11-9-5-16,12 12-7 16,14-7-5-16,-4-3 0 0,12 8-2 15,0-6-5-15,3-4-6 16,4-7-23-16,0 7-12 16,-8-4-1-16,-2-4 0 15</inkml:trace>
  <inkml:trace contextRef="#ctx0" brushRef="#br0" timeOffset="12">16715 967 19 0,'0'0'36'0,"3"-48"-1"16,-3 48-7-16,0 0-7 16,0-54-11-16,0 54 1 15,0 0 0-15,0 0-6 16,0 0 0-16,0 0-4 0,0 0-3 16,0 0 3-16,0 0 3 15,18 45-4-15,-18-45 1 16,18 45 0-16,-18-45-4 15,0 0-5-15,27 48-11 16,-27-48-21-16,0 0 2 16,0 0-2-16,0 0 2 15</inkml:trace>
  <inkml:trace contextRef="#ctx0" brushRef="#br0" timeOffset="13">16586 1113 41 0,'0'0'37'16,"0"0"1"-16,45 14-2 0,-45-14-19 16,69 6-5-16,-22-6-2 15,-5 5-6-15,3-5-6 16,2 4-7-16,-47-4-26 16,71-7-4-16,-71 7 3 15,48 0-3-15</inkml:trace>
  <inkml:trace contextRef="#ctx0" brushRef="#br0" timeOffset="14">16747 1292 25 0,'0'0'34'0,"0"0"1"0,10 0-9 16,13 0-9-16,-1 0-6 15,7 10-5-15,-8 0 0 16,1 1-1-16,-10 3-1 16,-9 8-1-16,-13 2-1 15,-8 0-1-15,-7 0 0 16,-2-7 0-16,2 0 0 16,4 2 0-16,9-5-1 15,12-4 1-15,0-10-1 16,27 7 1-16,-2-7 0 0,3 0-5 15,9 0-11 1,4-3-23-16,-9-6-1 16,2 3 0-16,-6-2 0 0</inkml:trace>
  <inkml:trace contextRef="#ctx0" brushRef="#br0" timeOffset="15">17173 1035 67 0,'0'0'37'0,"0"0"-7"16,0 0-10-16,0 0-3 15,0 0-8-15,0 34-3 16,-5-5-4-16,2 4 1 16,3 4-1-16,0 1 1 15,3 8-2-15,4-9-1 16,4-5-2-16,-1-7 1 15,8-3 3-15,0-5-2 16,-1-9-3-16,4-4-9 16,-6-9-12-16,-6-2-16 15,3-4 0-15,-10 0 0 0,-2-1 4 16</inkml:trace>
  <inkml:trace contextRef="#ctx0" brushRef="#br0" timeOffset="16">17168 1192 29 0,'-43'-37'40'0,"43"37"-2"16,0 0 0-16,36 10-5 15,-5-3-28 1,1 3 2-16,7-3-8 16,1 4-3-16,-5-5-30 15,-1-6-5-15,-2 0-1 0,-32 0 0 16</inkml:trace>
  <inkml:trace contextRef="#ctx0" brushRef="#br0" timeOffset="17">17456 1656 35 0,'18'-4'35'15,"4"7"1"-15,-10 3-15 16,-5 4-7-16,3 7-4 16,-10 2-4-16,-8 8 0 0,-4-1-2 15,-1 6-1-15,0-4-2 16,2 0 1-16,5-4 0 16,6-2-1-16,13-3 2 15,4-6-2-15,9-7 2 16,4-6-1-16,0-10-1 15,2-5 0-15,0-4-2 16,-3-3 1-16,-4-6 0 16,-5-2-1-16,-9-1 0 15,-4 5 1-15,-4 3 1 16,-3 5-3-16,-6 4 3 16,6 14-2-16,-14-3 0 15,7 15 2-15,1 2-3 16,6 12 3-16,0-2-2 0,0 2 2 15,7 7-6-15,-1-9-11 16,5-1-22-16,9-4 0 16,-1-12 1-16,11-7-1 15</inkml:trace>
  <inkml:trace contextRef="#ctx0" brushRef="#br0" timeOffset="18">18144 1419 36 0,'-16'-3'35'0,"-13"8"1"0,2 3-8 16,1 14-15-16,-6 7-6 15,7 12-1-15,3 7-2 16,13 1 0-16,9 4-2 15,12-5 1-15,10-2-4 16,6-7-4-16,9-4-24 16,9-7-8-16,-12-19 1 15,10-4-2-15</inkml:trace>
  <inkml:trace contextRef="#ctx0" brushRef="#br0" timeOffset="19">18212 1685 33 0,'-9'-8'38'16,"9"8"-1"-16,19 0 0 15,2 0-23-15,9 0-8 16,1 8-5-16,5-8-9 15,4 0-24-15,3 0-5 16,-5-11 0-16,-3 3-1 16</inkml:trace>
  <inkml:trace contextRef="#ctx0" brushRef="#br0" timeOffset="20">18589 1395 51 0,'4'-11'37'0,"-4"11"-3"16,16 8-11-16,-16 10-8 15,6 3-7-15,-6 5-3 16,0 11 0-16,-4 4 0 16,-1 3-1-16,2-1-1 15,3-1-1-15,3-6 0 16,5-2 0-16,5-11-1 15,3-7 2-15,5-7-3 0,2-9 0 16,3 0-5 0,-4-9-8-16,1-4-17 15,-5-2-12-15,-6-3 2 0,-4-2-3 16</inkml:trace>
  <inkml:trace contextRef="#ctx0" brushRef="#br0" timeOffset="21">18527 1535 28 0,'-12'0'37'15,"12"0"1"-15,10 15-4 16,2-13-17-16,16 5-8 16,0-7-6-16,6 5-3 15,4 0-9-15,0-2-23 0,-5-6-4 16,6-3-2-1,-11-2 0-15</inkml:trace>
  <inkml:trace contextRef="#ctx0" brushRef="#br0" timeOffset="22">18906 1388 38 0,'6'-11'37'0,"13"11"-1"16,-1 8-8-16,3 8-9 15,8 7-7-15,-6 7-3 16,1 10-3-16,-5 3 0 16,-7 4-1-16,-12-4-3 15,-4 3 1-15,-11-6-3 0,-7-5 2 16,-4-5-3 0,-1-4 0-16,2-6-3 0,1-6 0 15,7-7-3-15,-1-7-2 16,8 7-5-16,-1-7-18 15,0-5-6-15,11 5 0 16,-19-9 0-16</inkml:trace>
  <inkml:trace contextRef="#ctx0" brushRef="#br0" timeOffset="23">16806 2263 16 0,'11'-10'36'15,"-11"-6"1"-15,0 16-2 16,0 0-17-16,0 0-6 16,0 36-4-16,-6-1-3 15,4 20-1-15,2 12-2 16,0 15 1-16,-4 8-1 15,1 7 1-15,3-2-2 16,-6-5 1-16,3-7-1 16,-2-12 0-16,-2-11 0 15,0-11 0-15,-2-15-1 16,4-10 1-16,0-9 1 0,2-4-1 16,3-11 1-16,0 0-1 15,0 0 0-15,0 0 0 16,11-11 1-16,6 3-2 15,6-2 0-15,10 0 0 16,8-2-1-16,12 5 1 16,8 2-1-16,5 1 1 15,4 0-1-15,2 1 0 16,-1 3 1-16,-10 0-1 16,-4 0 0-16,-11 0-1 15,-8-2 1-15,-10-2 0 16,-10-1 1-16,-18 5-1 15,9-14 0-15,-9 14 1 16,-13-16 0-16,2 7 0 16,-1 2-1-16,0 3 0 0,12 4 1 15,-10 0-1-15,10 0 0 16,8 12 1-16,2 0-1 16,2 3 1-16,-1 2 1 15,2 2 0-15,-9-2 0 16,-4 1 0-16,-12-4-1 15,-7-7-8-15,-3-7-29 16,-2 0-1-16,-7-10 0 16,6-2-2-16</inkml:trace>
  <inkml:trace contextRef="#ctx0" brushRef="#br0" timeOffset="24">17068 2480 17 0,'0'0'34'0,"10"-16"0"16,-10 16-1-16,15 12-14 15,-15 4-7-15,6 10-4 0,-6 5-2 16,0 8-1-16,-5 4-1 16,2 3 0-16,-3 0-2 15,1-5 0-15,0-9 0 16,5-4-1-16,0-13 1 15,0-15 0-15,16 8 0 16,-1-11 1-16,3-6 0 16,5 1-1-16,2-2 0 15,2 3 0-15,4 7-2 16,-3 0-1-16,6 5-8 16,-2 3-32-16,-5-8 1 15,1 7-1-15,-6-7 1 16</inkml:trace>
  <inkml:trace contextRef="#ctx0" brushRef="#br0" timeOffset="25">17972 2880 23 0,'-4'-9'37'0,"0"-3"0"16,16 12-5-16,11 17-10 15,5 3-7-15,13 15-6 16,1 6-4-16,6 11-1 15,0 5-3-15,-6 0-10 16,-3-7-24-16,-6-4-5 16,-13-14 0-16,-3-6-1 15</inkml:trace>
  <inkml:trace contextRef="#ctx0" brushRef="#br0" timeOffset="26">18438 2948 29 0,'-15'-27'36'0,"2"11"1"16,-14 7-4-16,-4 6-15 15,-1 19-8-15,-12 4-3 16,-2 11-3-16,-7 4-1 16,-1 7-2-16,-2 2 0 15,3 0-3-15,7-1-2 16,5-9-5-16,11-2-6 15,8-7-15-15,8-12-7 16,18-3-1-16,-4-10 1 16</inkml:trace>
  <inkml:trace contextRef="#ctx0" brushRef="#br0" timeOffset="27">18710 2738 13 0,'-25'-5'33'16,"4"16"1"-16,-10 0 1 15,3 10-17-15,-2 13-7 16,-1 8-3-16,8 9-2 15,3 1-1-15,10 5-1 0,7-2-1 16,11-2-1-16,11-6 0 16,7-9-3-16,7-6-5 15,2-13-10-15,2-9-20 16,7-1-1-16,-4-12 0 16,3 3 0-16</inkml:trace>
  <inkml:trace contextRef="#ctx0" brushRef="#br0" timeOffset="28">19019 2992 29 0,'-19'-8'32'0,"-13"-4"0"15,1 4-12-15,0 4-6 16,-3 4-4-16,6 0-2 16,4 12-2-16,12 2-1 15,12 2 0-15,12 7-1 16,7-2 0-16,8 4 0 16,-1-3-1-16,-1 1 1 15,-8-4 0-15,-4-2-1 16,-17-5-1-16,-12-5-3 15,-8-2-5-15,-12-5-15 16,-1-10-17-16,9 1-1 0,-3-6-1 16,12-2 1-1</inkml:trace>
  <inkml:trace contextRef="#ctx0" brushRef="#br0" timeOffset="29">19027 2779 48 0,'37'-15'37'0,"5"15"1"16,-4 9-8-16,-8 6-15 15,0 21-5-15,-12 4-4 16,-7 12-1-16,-11-1-1 16,-3 7-1-16,-11-3-3 0,-4-7-4 15,3 1-12 1,2-10-23-16,-5-18-1 0,10-7 0 15,8-14 0-15</inkml:trace>
  <inkml:trace contextRef="#ctx0" brushRef="#br0" timeOffset="30">19467 2937 37 0,'18'0'37'0,"2"9"0"16,2-9-5-16,-2 0-16 15,15 0-7-15,-4 2-7 16,0-2-9-16,0 3-13 15,-4 3-16-15,-10-12-1 16,-6 10 0-16,-11-4 5 16</inkml:trace>
  <inkml:trace contextRef="#ctx0" brushRef="#br0" timeOffset="31">19520 3024 22 0,'-3'13'37'15,"3"-13"1"-15,21 12-3 0,6-6-13 16,6-6-9-16,6 0-9 16,5 0-30-16,2 0-10 15,-12-9-1-15,7 2-1 16</inkml:trace>
  <inkml:trace contextRef="#ctx0" brushRef="#br0" timeOffset="32">20049 2988 9 0,'-24'9'30'0,"-4"-9"-1"16,28 0-5-16,0 0-7 15,22 5-5-15,26-1-2 16,18-4-1-16,24 6 0 15,16-6-2-15,24 4-1 16,9-4-1-16,9 5-2 16,1-5 0-16,-6 0-2 15,-12 0-4-15,-18-6-7 16,-17 6-6-16,-23-6-13 16,-23-8-8-16,-17 5 0 15,-27-9 0-15</inkml:trace>
  <inkml:trace contextRef="#ctx0" brushRef="#br0" timeOffset="33">20602 2750 28 0,'-4'-44'34'16,"-5"-8"-3"-16,9-5-9 16,0 6-4-16,0 1-3 0,6 9-4 15,-6 5-2 1,3 14-3-16,-3 22-3 16,0 12 1-16,0 17-2 0,0 15-3 15,6 16-10-15,-6 14-26 16,-5-1-1-16,5 9 0 15,-3-9 1-15</inkml:trace>
  <inkml:trace contextRef="#ctx0" brushRef="#br0" timeOffset="34">20387 3259 13 0,'0'0'33'16,"-25"-15"-1"-16,5 11-2 0,-8-2-12 16,-3 1-5-1,5 5-6-15,-1 2-2 0,9 7-1 16,5 0-1-16,13 8 0 15,8 1-1-15,12 5 1 16,7 3 1-16,4 1-1 16,0 0 0-16,-3 2 1 15,-10-4 0-15,-7-3-1 16,-18-5 0-16,-12-2-2 16,-9-10-1-16,-8-5-2 15,2 0-5-15,-2-16-8 16,12 3-17-16,12 1-7 15,8-8-1-15,17 4 1 16</inkml:trace>
  <inkml:trace contextRef="#ctx0" brushRef="#br0" timeOffset="35">20530 3323 54 0,'0'0'37'16,"10"0"-1"-16,13 0-12 16,6 5-11-16,1-5-6 15,4 0-11-15,3 0-25 16,3 5-6-16,-8-10-2 16,5 5 0-16</inkml:trace>
  <inkml:trace contextRef="#ctx0" brushRef="#br0" timeOffset="36">21067 3355 31 0,'0'0'35'16,"25"-6"-2"-16,-14-1-9 15,2-4-5-15,0 1-7 16,-8-5-2-16,-1 1-3 16,-10-6-2-16,-3 3-2 15,-7 1-1-15,-4 4 0 16,-7 4-1-16,-3 8-1 0,-2 5 0 16,5 8 0-16,4 5 0 15,7 4 0-15,6 3 0 16,10-1 1-16,8-2-1 15,6-6 1-15,11-2 0 16,3-5-1-16,1-9 0 16,4-6 0-16,-3-3 0 15,-6-3-1-15,3-2 1 16,-8 1-1-16,-4 0 0 16,-4 3 1-16,-11 10 0 15,0 0 0-15,11 0 1 16,-11 8 0-16,0 3-1 0,3 1 0 15,6 6-10 1,4-1-27-16,-1-12-2 16,17 2 1-16,2-11-1 0</inkml:trace>
  <inkml:trace contextRef="#ctx0" brushRef="#br0" timeOffset="37">21799 3001 62 0,'18'20'38'16,"-11"-1"-2"-16,-7-2-17 16,6 7-6-16,-15-6-13 15,-2 1-34-15,-12-14-1 16,4-1-2-16,0-11-1 15</inkml:trace>
  <inkml:trace contextRef="#ctx0" brushRef="#br0" timeOffset="38">22370 2876 41 0,'0'-12'35'0,"-9"-7"-5"15,2 1-6-15,-7 5-8 0,-6-3-5 16,1 10-3-16,-4 2-4 16,1 11-2-16,3 8-1 15,4 8-1-15,3 3-1 16,12 3 2-16,0 2-1 16,9-2 1-16,7-5 0 15,5-4 1-15,3-13 0 16,2-7 0-16,-6-4-1 15,-1-11 1-15,-5-5-1 16,-8-3 0-16,-9-7-1 16,-1-1 1-16,-7 3-1 15,-3 2-1-15,5 2 2 16,-1 8-1-16,-1 1 0 16,11 15 0-16,0-11 0 0,0 11 1 15,21 4-1-15,-2 0 1 16,5-1-1-16,2-1-1 15,8 5-4-15,-6-7-19 16,3 3-14-16,3-3-1 16,-6 0 0-16</inkml:trace>
  <inkml:trace contextRef="#ctx0" brushRef="#br0" timeOffset="41">22906 2760 21 0,'19'-14'26'0,"4"8"0"0,-2-1-2 16,-2 0-2-1,-5 7-3-15,-14 0-3 16,0 0-5-16,-23 21-2 0,-2-4-3 15,-9 3-2-15,-2 4-1 16,-3 0-2-16,3 0 0 16,4 1-1-16,9-6 0 15,12 0 1-15,18-3-1 16,7-3 0-16,14-2 1 16,3-1-1-16,7 1 0 15,3 1-4-15,-3-5-14 16,-3 0-20-16,-1 5-1 15,-8-7 0-15,2 5-1 16</inkml:trace>
  <inkml:trace contextRef="#ctx0" brushRef="#br0" timeOffset="42">23417 2903 30 0,'7'-13'34'15,"-7"-6"-6"-15,0-5-4 16,-5 2-5-16,-5-5-4 15,0 8-4-15,-12-3-3 16,0 11-2-16,-5 3-2 0,0 11-2 16,4 6 0-16,2 5-2 15,-1 10 0-15,3 1 0 16,12 1 1-16,7 0-1 16,11-4 1-16,9-6-1 15,-3-5 1-15,8-8 0 16,0-6 0-16,4-8 0 15,-4-5 0-15,-3-4-1 16,-9-3 1-16,-4 2-1 16,2-1 0-16,-8 7 0 15,-3 3 0-15,0 12 0 16,-8 0 0-16,3 10 1 16,5 7 0-16,0 7 0 0,0 0 1 15,5 4 0-15,1-2-1 16,3-1 1-16,5-5 0 15,-3-1-1-15,2-8-1 16,-13-11-1-16,16 16-5 16,-16-16-14-16,0 0-21 15,0 0 0-15,-13 0-1 16,13 0 1-16</inkml:trace>
  <inkml:trace contextRef="#ctx0" brushRef="#br0" timeOffset="43">1186 5378 20 0,'-19'-25'34'15,"2"15"2"-15,3 10-5 16,14 0-11-16,-18 39-6 16,13 3-6-16,5 11-3 0,0 7-4 15,11 2-3-15,-2 0-7 16,-1-9-15 0,9-18-12-16,2-9 0 0,-8-22-1 15</inkml:trace>
  <inkml:trace contextRef="#ctx0" brushRef="#br0" timeOffset="44">1033 5364 26 0,'-15'-56'32'15,"25"2"-2"-15,15 8-10 16,17 12-6-16,9 10-5 16,5 12-3-16,9 3 0 0,-12 15-1 15,0 7 1 1,-18 9-1-16,-10 4 1 0,-11 10-1 15,-4 6 1-15,-4 6-2 16,-16 7 0-16,2 3-1 16,2-1-1-1,3-2-1-15,3-2-2 0,14-8-2 16,0-7-6-16,3-9-15 16,6-13-14-16,13-3 0 15,-5-13 0-15</inkml:trace>
  <inkml:trace contextRef="#ctx0" brushRef="#br0" timeOffset="45">1812 5498 48 0,'-11'-16'33'16,"-11"-1"-6"-16,3 5-6 15,2 9-7-15,-3 3-4 16,5 8-4-16,-2 2-2 15,9 6-2-15,8 1-2 16,10-2 1-16,2-1 0 16,3-2 0-16,4-2-1 15,2-8-1-15,5-2 1 16,-5-6-1-16,-6 0-1 16,-15 6 1-16,10-14-1 15,-10 14 1-15,-19-8 0 16,1 8 1-16,-4 8 0 0,-5 3 0 15,2 4 0 1,2 2 0-16,14 1 0 0,4 6 0 16,12-3-1-16,7-4-3 15,10 1-4-15,4-8 1 16,16-1-4-16,-3-9-9 16,8-6-2-16,-3-6-1 15,1-7 2-15,-3 0 6 16,-1-5 9-16,-15 1 4 15,-13-3 8-15,-21-16 31 16,-10 28-15 0,-5 3 0-16,-7 11-3 15,-3 0-6-15,7 11-4 16,7 6-3-16,11 5-3 16,9 2-1-16,13 1-1 0,2 1 0 15,8-2 1-15,7-11 0 16,-2-4 0-16,-4-9 1 15,0-7-1-15,-10-8 0 16,-10-9 0-16,-7-7 0 16,-13-9-1-16,-5-5 0 15,-2-6-1-15,-1-4 0 16,-3-3-1-16,8-1 1 16,10 4-2-16,12 6-2 15,7 8-4-15,8 11-14 16,16 15-15-16,-6 8 1 15,10 16-1-15,-11 5 6 16</inkml:trace>
  <inkml:trace contextRef="#ctx0" brushRef="#br0" timeOffset="46">2334 5536 55 0,'0'0'37'16,"0"18"-3"-16,0 2-12 16,0-6-9-16,6 11-5 15,0-6-3-15,-2 3-7 16,2-1-9-16,-6-4-23 16,0-17-2-16,0 0-2 15,6-10 1-15</inkml:trace>
  <inkml:trace contextRef="#ctx0" brushRef="#br0" timeOffset="47">2337 5392 53 0,'-9'-38'35'0,"9"11"-1"15,-9 5-13-15,9 8-18 16,0 14-31-16,0 0-5 16,12 9-2-16,-2-2-1 15</inkml:trace>
  <inkml:trace contextRef="#ctx0" brushRef="#br0" timeOffset="48">2546 5527 64 0,'-26'0'34'15,"14"12"0"-15,2-1-22 16,0 3-5-16,10 7-4 15,0-1-1-15,5 4 1 16,7-5 1-16,12-1 0 16,-1-6 1-16,7-2 0 15,-2-10 1-15,-4-9 0 16,-1-7 0-16,-4-2-1 16,-10-7-2-16,-12 2-1 15,-10 0-2-15,-9-4-5 16,1 8-18-16,-4 7-17 15,-13 2-1-15,4 15 0 16,-5 1 0-16</inkml:trace>
  <inkml:trace contextRef="#ctx0" brushRef="#br0" timeOffset="49">1442 6029 34 0,'30'0'34'0,"-13"-7"-3"15,-17 7-11-15,-11 10-7 16,-20-4-3-16,-11 5-3 16,-6-5-1-16,-11 2-4 15,-5-3-1-15,-3-2-1 16,10-3 0-16,12-3-1 15,45 3 0-15,-48-13 1 16,48 13-1-16,14-9 0 16,20 9 1-16,16 7 0 15,2 5 1-15,2 5 1 0,-4 12 0 16,-10 8 0-16,-15 6 1 16,-13 5 0-16,-14 1-1 15,-15-1 0-15,-14 0-1 16,-5-7 0-16,10-9-1 15,-7-6 1-15,16-9-1 16,7-7 0-16,10-10 0 16,8 0-1-16,16-10 0 15,10 0 0-15,1-4-2 16,14-1-1-16,-1-1 0 16,-3-4-2-16,3 6 1 0,-12-4 0 15,-5 4 2-15,-10 2 1 16,-8 3 2-1,-13 9 2-15,0 0 2 0,-15-5-1 16,2 9 1-16,2 6 0 16,1 2 0-16,4 3-1 15,6 0-1-15,15 1 2 16,-3 0-1-16,7 0 1 16,-1-4 0-16,7-3 0 15,-2-3-1-15,4-6 1 16,-5-3-1-16,-5-4 0 15,-3-6-3-15,-5-3-2 16,-3-4-5-16,-6-6-5 16,3 1-5-16,-15-11-2 15,6 7 2-15,-10-6 2 0,3 7 6 16,1-4 5 0,3 6 4-16,-13-12 16 15,17 27-6-15,5 11-10 16,0 0-23-16,0 0-6 15,0 0-2-15,0 0-2 16</inkml:trace>
  <inkml:trace contextRef="#ctx0" brushRef="#br0" timeOffset="50">1789 6259 30 0,'21'26'35'0,"6"11"1"15,-4-1-1-15,-7 5-16 16,5 5-9-16,-8-1-3 0,-4 2-4 15,-3-2-3 1,-6-3-2-16,-12-3-2 0,-6-11 0 16,-2-6-1-16,-5-11 0 15,4-7 0-15,-1-11 2 16,4-8 2-16,5-9 1 16,10-11 1-16,12-3 1 15,6-5 0-15,5 1 0 16,2-3 0-16,6 3 0 15,0 4-1-15,-1 6 0 16,-9 6 0-16,-2 5-1 16,-4 4 1-16,-3 2-1 15,-2 5 0-15,-7 10 0 16,0-12 0-16,0 12 0 0,0 0-1 16,0 0 2-1,-15 17-1-15,11-3-1 0,-4 3 1 16,4 4 0-16,4-2 0 15,0 2 1-15,5-1-1 16,1-2 1-16,4-6 0 16,7 0-1-16,10-7-2 15,-1-5-13-15,-2-5-19 16,10-1-1-16,-7-11 0 16,9 5 0-16</inkml:trace>
  <inkml:trace contextRef="#ctx0" brushRef="#br0" timeOffset="51">2149 6093 6 0,'-6'-22'33'0,"23"8"1"16,-4 2 0-16,9 1-13 16,9 13-5-16,-7 8-3 15,1 18-2-15,-9 4-3 0,2 13-1 16,-8 4-1 0,-1 7-1-16,-6-5-1 0,0-1-1 15,-3-11-1-15,3-7 0 16,4-14-2-16,6-10 1 15,1-12-1-15,5-9-1 16,-12-4 1-16,-2-7-2 16,1 1 1-16,-9 0-2 15,-5 8 2-15,-8 4-1 16,-6 7 0-16,-9 4 1 16,7 11-3-16,-9 0-4 15,9 7-15-15,3 1-15 16,2-8-1-16,10 1 0 15,9-12 1-15</inkml:trace>
  <inkml:trace contextRef="#ctx0" brushRef="#br0" timeOffset="52">2517 6264 55 0,'11'-6'38'15,"-11"6"0"-15,11 0-1 16,-4 11-26-16,-7 3-7 16,5 4-7-16,4 3-19 15,4 5-16-15,-13-7 0 16,6 5 0-16,-6-11-1 16</inkml:trace>
  <inkml:trace contextRef="#ctx0" brushRef="#br0" timeOffset="53">2815 6240 47 0,'-13'-6'33'0,"-8"1"-5"16,-7 5-8-16,0 10-7 15,0 0-5-15,3 9-2 16,2 3-2-16,8 4-1 16,10-1 0-16,8 0-1 0,4-6 1 15,11-2 0-15,3-6 0 16,8-8-1-16,-2-3-2 16,-6-5-6-16,5-3-14 15,-6-1-17-15,-13-6 0 16,0 2-1-16,-7-5 0 15</inkml:trace>
  <inkml:trace contextRef="#ctx0" brushRef="#br0" timeOffset="54">2880 6252 50 0,'15'11'38'16,"-5"-3"-1"-16,5 2-10 15,-6 8-12-15,-2-6-4 16,2 6-4-16,-3-6-1 0,3 0-3 15,-9-12-2-15,10 5-1 16,-10-5 0-16,19-14-1 16,-6 1 0-16,-1-4-1 15,0 0 0-15,-1 1 0 16,2 3 0-16,0 5 1 16,0 3 0-16,-13 5 0 15,18 6 1-15,-9 1 0 16,-9-7-1-16,16 14 2 15,-16-14-1-15,15 6 1 16,-3-13 0-16,4-4-1 16,0-5 0-16,3-2 1 15,2-1 0-15,0 6-1 16,4 2 1-16,-5 6 0 16,1 5 1-16,-3 8 0 0,-5 7 1 15,0 5 0-15,-8 1 0 16,-5 5 1-16,0-4-1 15,-8 3 0-15,-6 0-2 16,-8-4-9-16,-1-2-33 16,-5-1-1-16,-2-8 0 15,3 3-1-15</inkml:trace>
  <inkml:trace contextRef="#ctx0" brushRef="#br0" timeOffset="55">4210 4655 60 0,'-3'-15'28'0,"3"3"-3"16,0 12-6-16,0 0-4 0,0 0-5 15,-11 36-3-15,11 11-6 16,3 13-19-16,6 12-17 16,-9-1-2-16,15 15 2 15,-3-8-2-15</inkml:trace>
  <inkml:trace contextRef="#ctx0" brushRef="#br0" timeOffset="56">4191 5338 32 0,'-8'-11'34'16,"8"11"0"-16,0 15-12 15,0 6-7-15,0 13-9 16,4 5-26-16,1 16-13 0,-5-4 0 16,12 7-1-1</inkml:trace>
  <inkml:trace contextRef="#ctx0" brushRef="#br0" timeOffset="57">4199 5921 50 0,'-5'-21'36'0,"2"10"-9"15,3 11-5 1,0 0-5-16,-4 28-5 0,4 4-4 16,4 11-7-16,3 14-10 15,2 7-27-15,-9-3-1 16,9 5 0-16,-9-7 0 16</inkml:trace>
  <inkml:trace contextRef="#ctx0" brushRef="#br0" timeOffset="58">4232 6551 47 0,'6'-15'34'15,"-6"15"-4"-15,0 0-8 16,3 19-6-16,-3 6-6 15,0 9-3-15,0 10-5 0,0 12-13 16,5 9-24 0,-5-3-1-16,3 13 0 15,-3-4-1-15</inkml:trace>
  <inkml:trace contextRef="#ctx0" brushRef="#br0" timeOffset="59">4210 7246 53 0,'0'-17'24'0,"0"17"-2"16,0 0-3-16,0 0-2 15,8 28-5-15,-8 1-2 16,9 16-4-16,-4 13-10 15,1 9-29-15,-6-4-1 0,8 7-1 16,-8-9-2-16</inkml:trace>
  <inkml:trace contextRef="#ctx0" brushRef="#br0" timeOffset="60">4183 8112 23 0,'8'-10'34'0,"-8"-6"0"15,0 16-7-15,5-11-7 16,-5 11-5-16,3 27-4 16,-8 4-3-16,5 18-5 0,0 14-11 15,0 9-26 1,0 1-2-16,4 9-2 0,-4-9 1 15</inkml:trace>
  <inkml:trace contextRef="#ctx0" brushRef="#br0" timeOffset="61">4263 8806 21 0,'-10'-24'35'16,"10"10"0"-16,-9 0-6 16,3 4-10-16,6 10-5 15,0 0-4-15,-6 20-4 16,6 7-2-16,4 14-1 0,-1 10-4 15,-3 9-14 1,-4 4-21-16,7 16-1 0,-11-3 0 16,5 3 0-16</inkml:trace>
  <inkml:trace contextRef="#ctx0" brushRef="#br0" timeOffset="62">4241 9479 27 0,'0'0'36'16,"-6"21"0"-16,6 9 0 15,0 9-16-15,0 13-20 16,3 15-31-16,-3-2-3 15,3 14-1-15,-6-5-1 16</inkml:trace>
  <inkml:trace contextRef="#ctx0" brushRef="#br0" timeOffset="63">4236 10607 50 0,'0'0'37'0,"-4"21"-2"15,4 8-9-15,-5 9-10 16,5 14-11-16,5 4-34 0,2 19-5 15,-7-1-2 1,0 11-1-16</inkml:trace>
  <inkml:trace contextRef="#ctx0" brushRef="#br0" timeOffset="64">4215 11389 78 0,'3'-10'38'0,"-3"1"-12"16,-3-2-7-16,3 11-6 15,0 10-3-15,0 11-2 16,0 11-4-16,0 11 0 15,0 15-4-15,3 8-11 16,-3 5-28-16,7 11 0 16,-7-3-1-16,7 1-1 15</inkml:trace>
  <inkml:trace contextRef="#ctx0" brushRef="#br0" timeOffset="65">4205 12179 40 0,'5'-13'37'0,"-5"-1"0"16,0 14-10-16,5 16-8 16,-9 6-6-16,4 23-5 15,0 11-9-15,0 11-20 16,-4 6-15-16,7 12-2 16,-3-5-1-16</inkml:trace>
  <inkml:trace contextRef="#ctx0" brushRef="#br0" timeOffset="66">4225 13029 59 0,'0'0'37'0,"-3"-12"0"16,3 12-14-16,-6 27-10 15,3-1-5-15,3 15-4 16,3 12-4-16,-3 5-15 15,4 3-21-15,6 13-2 16,-4-8 0-16,5 2 0 0</inkml:trace>
  <inkml:trace contextRef="#ctx0" brushRef="#br0" timeOffset="68">4232 14623 33 0,'0'0'36'0,"0"0"-1"15,-4 27 1-15,4-1-19 16,-5 10-11-16,5 9-10 15,0 5-14-15,9 6-16 16,-9-6-2-16,3 9 1 16,-6-9 0-16</inkml:trace>
  <inkml:trace contextRef="#ctx0" brushRef="#br0" timeOffset="69">4221 15267 33 0,'0'0'37'16,"-5"12"-1"-16,9 7 0 16,-4 8-18-16,0 5-13 15,0 6-8-15,2 11-11 0,-2 4-18 16,0-9-3-16,6 6-2 16,-9-14 0-16</inkml:trace>
  <inkml:trace contextRef="#ctx0" brushRef="#br0" timeOffset="70">4199 15871 29 0,'3'23'34'16,"-3"-6"1"-16,5 16 0 16,1 11-24-16,-3 0-8 15,4-1-7-15,0-5-25 16,4 6-4-16,-11-21-1 15,9 0-1-15</inkml:trace>
  <inkml:trace contextRef="#ctx0" brushRef="#br0" timeOffset="71">3222 5146 21 0,'0'0'29'16,"0"0"-9"-16,-10 0-1 16,10 0-3-16,0-8-3 15,0 8-3-15,0-25-2 16,6-1-2-16,3-17 0 15,10-13-2-15,15-19 0 16,18-17 0-16,23-22-1 16,27-18 0-16,32-9-1 15,25-5 1-15,19 4-1 16,18 9 0-16,-4 9-1 16,-7 20 0-16,-15 19 0 15,-22 20 0-15,-27 14 0 0,-27 13-1 16,-27 12 2-16,-26 4-2 15,-17 5 1-15,-13 4 0 16,-11 2 0-16,0 11 0 16,-21-15-1-16,7 10 1 15,-5 2-1-15,0 3 0 16,1 0 1-16,-4 0-1 16,4-4-1-16,-4 4 2 15,3 0-1-15,1 0 0 16,-1 0 0-16,6-3 0 15,2 1-1-15,11 2 1 16,0 0 0-16,6-12 1 0,12 6-1 16,8-1 1-16,4 0 1 15,5 2 0 1,1 1 2-16,-2 4 0 0,-8 3 2 16,-5 10-1-16,-14 4 1 15,-10 14 0-15,-11 3-1 16,-7 8-1-16,-9 0-1 15,1-2-2-15,2 0-6 16,-1-5-40-16,12-17 1 16,16-18-2-16,10-19 1 15</inkml:trace>
  <inkml:trace contextRef="#ctx0" brushRef="#br0" timeOffset="72">5784 3208 41 0,'8'-10'36'15,"-8"-4"-8"-15,-3 0-5 16,3 14-6-16,-22-16-4 15,8 16-3-15,-8 0-4 0,2 5-2 16,-3 6-1 0,0 6-3-16,0 4 1 15,9 8-1-15,4 0 0 0,10 3 0 16,4 0 0-16,9-3 0 16,8-7 1-16,4-7-1 15,6-9 1-15,0-9 0 16,-3-8 0-16,-1-5 0 15,-10-7 0-15,-6-7 0 16,-11-2 0-16,-9 3 0 16,-10 1-1-16,1 3 1 15,-4 0-1-15,0 4 0 16,4 4-1-16,5 5 0 16,13 12 1-16,0-10 0 0,18 7 0 15,5 3 0 1,8 0 0-16,3 0 1 0,7 6-1 15,-1-6-3-15,3 2-14 16,-3-2-22-16,-12-2 1 16,0 2-1-16,-12-7 0 15</inkml:trace>
  <inkml:trace contextRef="#ctx0" brushRef="#br0" timeOffset="73">6348 3147 33 0,'18'-10'36'0,"-18"10"1"16,0 0-9-16,0 0-7 0,-18 0-8 16,8 5-4-16,-10 4-4 15,-3 2-2-15,-5 2 0 16,-1 1-2-16,-1-1 1 16,-1 2-1-16,3-3 0 15,3-3-1-15,7-1 0 16,6-1 0-16,12-7 1 15,-3 10 0-15,3-10-1 16,24 14 2-16,-7-4-1 16,6 2 1-16,-1-1 0 15,2 2 0-15,1 1-2 16,-2-4-5-16,1 3-16 0,-3-6-19 16,-4-7-1-1,0 0 0-15,-4-5 0 0</inkml:trace>
  <inkml:trace contextRef="#ctx0" brushRef="#br0" timeOffset="74">6649 3313 15 0,'14'-9'28'15,"-14"9"-1"-15,18-16-3 16,-8 3-3-16,-4 1-3 15,1-3-3-15,-7-2-3 16,6 5-2-16,-9-7-3 16,-3 4-2-16,-8-1-1 15,-3 3 0-15,-4 2-2 16,-2 4-1-16,-5 3 0 16,0 4-1-16,0 0 0 15,4 11 1-15,3 6-1 16,8 4-1-16,3 3 1 15,8 3 0-15,4-2 1 16,9-2-1-16,4-1 1 0,9-9-1 16,1-9 0-16,6-4 1 15,-3-8-1-15,3-8 1 16,-4-4-1-16,-4 0 0 16,-2-3 0-16,-11 5 1 15,-3 0-2-15,-7 4 2 16,0 3-2-16,0 11 1 15,-17-2 0-15,17 2 0 16,-12 12 0-16,8 1 0 16,4 2 0-16,0 3 0 15,7-1 1-15,2 0 0 16,0 1 1-16,4-1-1 0,0-6 1 16,1 0-1-1,-1-6 0-15,2-2 1 16,-2 2-1-16,-1-5 1 0,-3 0-3 15,-9 0-4-15,14 0-20 16,-14 0-16-16,0 0 0 16,0 0-1-16,0 0 0 15</inkml:trace>
  <inkml:trace contextRef="#ctx0" brushRef="#br0" timeOffset="75">7138 3171 41 0,'25'8'35'0,"8"-4"0"0,9 0-9 16,10-8-14-16,8 4-8 15,1 0-11-15,-1 5-22 16,-10-10-5-16,-5 5-2 16,-17 0 1-16</inkml:trace>
  <inkml:trace contextRef="#ctx0" brushRef="#br0" timeOffset="76">7232 3266 42 0,'14'6'36'0,"11"-6"-1"16,15 0-8-16,6 3-16 0,1-3-5 15,3 0-8-15,0 2-8 16,-7 1-17-16,-8-10-8 16,-6 4 0-16,-12-9-1 15</inkml:trace>
  <inkml:trace contextRef="#ctx0" brushRef="#br0" timeOffset="77">7694 3191 38 0,'17'9'35'16,"-14"5"-2"-16,-3 6-7 15,0 2-6-15,-11-1-10 16,-5 0-13-16,-6-10-26 0,0 3-6 16,-12-10-2-16,2 0 0 15</inkml:trace>
  <inkml:trace contextRef="#ctx0" brushRef="#br0" timeOffset="78">7190 3155 8 0,'-24'5'32'16,"2"14"1"-16,-5-2-3 16,4 3-8-16,11 4-5 15,3-1-3-15,15 3-3 16,7-5-2-16,21 2-3 0,6-1-9 15,6-3-31-15,2-12-3 16,7 3-1-16,-13-10-1 16</inkml:trace>
  <inkml:trace contextRef="#ctx0" brushRef="#br0" timeOffset="79">8071 2988 62 0,'0'0'39'0,"0"0"0"15,0 24-12-15,0 14-14 16,-5 5-5-16,5 9-3 15,-9 3-2-15,4 3-4 16,5-2-6-16,-6-12-8 0,6-11-23 16,0-7-2-16,-6-16 0 15,6-10 0-15</inkml:trace>
  <inkml:trace contextRef="#ctx0" brushRef="#br0" timeOffset="80">7997 2956 34 0,'31'-32'38'16,"3"4"0"-16,8 13 1 15,3 10-20-15,-7 5-6 16,4 12-5-16,-12 7-3 0,-10 11-2 16,-14 6-1-16,-12 5 0 15,-13 4-1 1,-9-1-2-16,-7-5 1 0,-4-6-2 15,5-6 1-15,4-8-1 16,9-6 0-16,7-3 1 16,14-10 0-16,0 0 1 15,24 0 1-15,1 2 0 16,5 2 0-16,2 5 1 16,-2 1-1-16,-1 2 1 15,-4 4-3-15,-6-4-6 16,-1 4-14-16,-2-4-18 15,-16-12-1-15,18 5 0 16,-18-5 0-16</inkml:trace>
  <inkml:trace contextRef="#ctx0" brushRef="#br0" timeOffset="81">8424 3234 28 0,'0'0'36'0,"19"6"1"16,-8-2-3-16,5-4-13 16,8 0-8-16,-6-7-5 15,4 1-2-15,-6-5-2 16,-1 1-1-16,-5-3-2 16,-5 1 0-16,-5-2 0 15,-11 6-1-15,-6 0 0 0,-3 4 0 16,-3 4-1-1,-6 11 1-15,1 3 0 0,2 5 0 16,4 3 0-16,8 5 1 16,8 1 0-16,9 0 0 15,6-3 1-15,15-5-1 16,7-4-6-16,1-5-26 16,5-11-8-16,11-3-1 15,-3-11 0-15</inkml:trace>
  <inkml:trace contextRef="#ctx0" brushRef="#br0" timeOffset="82">8975 2977 42 0,'-9'-10'33'15,"-5"10"-6"-15,-6-4-7 16,-5 4-7-16,1 0-5 15,-1 6-2-15,2 2-2 16,4 2-3-16,7 2 0 16,5 1-1-16,7-2 1 15,13 0-1-15,4-2 1 16,6 3-1-16,3-4 1 16,-1 0 0-16,-1-1 1 15,-4-1-1-15,-6 4 1 0,-9-1 0 16,-7 1 0-16,-11 2-1 15,-4-1 1-15,-5 0-1 16,0 2 1-16,1 0-1 16,4-2-1-16,5 1 0 15,6-2-1-15,6-10 1 16,0 18 0-16,8-8 1 16,-1 0 0-16,-2 1 1 15,-1 4 0-15,-4-1 1 16,-4 2 0-16,-1 1 0 15,0 0 0-15,-2-2-1 16,7-2 1-16,7-1-2 0,5-5-2 16,7 0-6-1,5-7-17-15,0 0-16 16,7-4 1-16,0-2-1 0</inkml:trace>
  <inkml:trace contextRef="#ctx0" brushRef="#br0" timeOffset="83">9303 3185 55 0,'-3'-12'31'0,"0"3"-6"16,3 9-5-16,-22-18-5 15,10 14-4-15,-9-4-3 16,5 4-2-16,-2 4-3 15,4 0-1-15,2 4-1 16,12-4-1-16,-9 17 2 16,15-2-1-16,3 2 1 15,7 0-1-15,-1 2 1 16,1 1 0-16,-3-2 1 0,-4 0 0 16,-9-2-1-16,-8-3 0 15,-9-7-1-15,-9-2-3 16,-1 0-6-16,-10-8-17 15,2-3-14-15,10-2-1 16,1-9 0-16</inkml:trace>
  <inkml:trace contextRef="#ctx0" brushRef="#br0" timeOffset="84">9356 3002 48 0,'7'-10'35'0,"7"10"-1"16,-4-5-13-16,-10 5-7 15,13 8-5-15,-13 2-3 16,0 6 0-16,0 0-2 16,0 4 0-16,0-1-1 15,7 0 0-15,-2-4-2 16,8 0 2-16,0-4-2 16,5-5 0-16,-4 0 0 0,3-6 0 15,-3 6 0-15,-1-4-1 16,-3 5 0-1,0 1 0-15,-5 6 0 0,1 3 0 16,0 5 1-16,0 2-1 16,-2 1 2-16,-4 4-1 15,-4-1 1-15,-5-1 0 16,-8-3-1-16,-7-4 1 16,-6-3-1-16,-1-8-5 15,4-1-17-15,4-12-19 16,-1-8-1-16,18-4 0 15,3-10-1-15</inkml:trace>
  <inkml:trace contextRef="#ctx0" brushRef="#br0" timeOffset="85">10059 3130 14 0,'0'0'34'15,"14"4"0"-15,-14-4-5 16,-12 5-8-16,4 3-7 16,-11-4-4-16,0 5-3 15,-7 2-1-15,1 1-3 16,-4 1 0-16,1 0-1 0,1-2-1 16,8 0-1-16,0-1 2 15,7-2-2-15,3-1 1 16,9-7 1-16,0 12 0 15,9-7 1-15,4 2 0 16,8 2-1-16,2-1 1 16,3 4 0-16,-2-4-2 15,1 1-1-15,2 3-4 16,-7-4-10-16,0-4-25 16,1 1-1-16,-3-2 0 15,2 1 0-15</inkml:trace>
  <inkml:trace contextRef="#ctx0" brushRef="#br0" timeOffset="86">10404 3335 25 0,'10'-8'32'0,"7"2"-3"15,-5-2-6 1,-2-4-4-16,-1 0-5 0,-9-5-3 15,7 4-1-15,-13-6-3 16,2 4 0-16,-7-4-2 16,-5 5-1-16,-3 0-1 15,-3 7-1-15,-2 2-1 16,-1 5 0-16,-3 0 0 16,2 12-1-16,0 3 0 15,9 4 0-15,1 3 0 16,7 2 0-16,9 0 0 15,2 1 0-15,11-4 0 16,7-6 1-16,7-6-1 16,4-9 1-16,1 0-2 0,2-6 1 15,-2-9 0 1,-5-4-1-16,-3-4 0 0,-7 0 0 16,-9 1 1-16,-3 4 0 15,-5 1 0-15,-5 5 1 16,5 12-1-16,-12-9 1 15,12 9 1-15,-9 18-1 16,9-3 0-16,0 4 0 16,6 4 1-16,2-1-1 15,2 2 0-15,4-3 0 16,1-4 0-16,-2-3 1 16,-1-3-3-16,-3-5-2 15,4 0-11-15,-2-6-26 16,-11 0 0-16,0 0-1 15,3-10 0-15</inkml:trace>
  <inkml:trace contextRef="#ctx0" brushRef="#br0" timeOffset="97">19070 14475 29 0,'0'0'36'16,"0"-10"0"-16,0 10-2 15,0 0-11-15,0 0-8 16,0 11-4-16,0-2-5 15,0 6-5-15,0 6-8 16,0 2-29-16,0-8-1 16,3 4-1-16,-3-6 0 15</inkml:trace>
  <inkml:trace contextRef="#ctx0" brushRef="#br0" timeOffset="98">19111 14744 65 0,'0'20'37'0,"-4"-1"1"16,4 2-12-16,0 0-23 15,-5-3-33-15,7 4-4 16,-5-12-2-16,6 2-2 0</inkml:trace>
  <inkml:trace contextRef="#ctx0" brushRef="#br0" timeOffset="99">19089 15228 43 0,'0'0'37'16,"2"14"2"-16,10-14-2 15,5 0-19-15,10 0-13 16,4 3-25-16,5 2-15 16,-9-10-2-16,8 5-1 15</inkml:trace>
  <inkml:trace contextRef="#ctx0" brushRef="#br0" timeOffset="100">19477 15073 54 0,'8'-12'34'0,"-8"-7"-3"16,4-3-9-16,-1 4-6 15,-3-4-2-15,3 7-3 16,-6-3-2-16,3 9-3 15,0 9-1-15,0 0 0 16,0 0-2-16,-4 13-1 16,4 8-1-16,4 6-3 15,1 6-3-15,-5-2-14 16,4 1-20-16,2-1-2 16,-6-6 0-16,9-4 1 15</inkml:trace>
  <inkml:trace contextRef="#ctx0" brushRef="#br0" timeOffset="101">19412 15314 46 0,'0'0'37'0,"26"0"1"15,-7-9-3-15,2 2-21 16,8 3-11-16,2 1-18 16,6 3-20-16,-13-6-2 0,4 6 0 15,-11-6 0 1</inkml:trace>
  <inkml:trace contextRef="#ctx0" brushRef="#br0" timeOffset="102">19433 15494 40 0,'-18'-4'37'16,"18"4"0"-16,-11-17-4 0,14-1-15 15,13 4-6 1,1-3-3-16,9 8-3 16,-3 0-1-16,1 15-1 0,-4 2-1 15,-3 10-1-15,-9 9 0 16,-8 4-1-16,0 1 0 16,-11-1 1-16,0-2-2 15,-3-6 1-15,-1-6 0 16,3-7-1-16,0-6 0 15,12-4 0-15,0 0 0 16,0-10 0-16,12 10-1 16,4-6-2-16,10 6-5 15,0 0-17-15,1 6-15 16,6 2-1-16,-6-2 0 16,1 2 0-16</inkml:trace>
  <inkml:trace contextRef="#ctx0" brushRef="#br0" timeOffset="103">23050 8582 17 0,'0'0'35'0,"0"12"0"16,0-12-3-16,15 5-8 15,7-1-6-15,2-4-4 16,13 3-3-16,-1-3-4 15,2 4-6-15,3 1-5 16,-7-5-15-16,-3 0-19 16,-6 0-1-16,-13 0 0 15,-3 3 0-15</inkml:trace>
  <inkml:trace contextRef="#ctx0" brushRef="#br0" timeOffset="104">23065 8730 25 0,'0'0'35'15,"0"0"1"-15,16 9-6 16,5-9-9-16,6 5-9 16,0-1-8-16,2 1-22 15,-2-5-16-15,6 6-2 16,-6-11-1-16</inkml:trace>
  <inkml:trace contextRef="#ctx0" brushRef="#br0" timeOffset="105">23547 8707 33 0,'0'0'36'16,"0"0"-1"-16,14 0-6 15,7 6-8-15,-6-6-6 0,8 4-5 16,2-4-4-1,1 0-7-15,2 5-16 0,-1 0-20 16,-10-5-1-16,3 4-1 16,1-4 1-16</inkml:trace>
  <inkml:trace contextRef="#ctx0" brushRef="#br0" timeOffset="106">23883 8720 35 0,'0'0'37'0,"15"-3"1"16,1 3-1-16,-1-4-18 15,10 8-7-15,-1-4-4 16,7 0-1-16,1 0-5 15,-2 0-2-15,2 0-7 16,-2-5-13-16,-5 0-20 16,-8 5 0-16,-3-9 0 15,-14 9 0-15</inkml:trace>
  <inkml:trace contextRef="#ctx0" brushRef="#br0" timeOffset="107">24033 8368 55 0,'-4'-23'36'0,"4"13"-3"0,0 10-9 16,0 14-9-16,6 10-6 16,1 6-3-16,-2 10-6 15,2 8-11-15,5 6-25 16,-9-10-1-16,0 6 0 15,-3-10-1-15</inkml:trace>
  <inkml:trace contextRef="#ctx0" brushRef="#br0" timeOffset="108">23832 9014 55 0,'0'0'38'16,"-5"-11"1"-16,15 1-10 16,5 7-11-16,-2-6-8 15,11 9-3-15,1-3-3 16,3 6 0-16,-1 1-2 15,-4 6 0-15,-9 5-1 16,-9 1 1-16,-11 6-2 0,-11 0 2 16,-10 5-1-1,-4 1 0-15,-1-3 0 16,1-1 0-16,3-3 0 0,7-3 0 16,9-5-1-16,12-4 0 15,13-9 0-15,8 0 0 16,10 0-1-16,3 0 1 15,6-3 0-15,0 3-1 16,1-6 2-16,-5 3-1 16,-1 0 2-16,-8 3 0 15,-8-5 1-15,2 5 0 16,-10-4 0-16,-1 0 0 16,0 1 0-16,-10 3-1 15,0 0 0-15,10-7-2 16,-10 7 1-16,0 0-1 0,0 0 0 15,0 0-1 1,0 0-2-16,0 0-4 0,0 0-10 16,-4 14-27-16,-5-11-1 15,9-3 0-15,0 0 0 16</inkml:trace>
  <inkml:trace contextRef="#ctx0" brushRef="#br1" timeOffset="110">17754 13046 31 0,'-6'-13'39'0,"-1"-1"2"16,3 2-6-16,4 12-9 15,0 0-7-15,10 0-6 0,0 12-3 16,14 13-3-16,4 6-2 16,13 9-1-16,5 2 0 15,7 8-1-15,0-3-1 16,-1-1 0-16,-3-3-2 16,-8-4-2-16,-3-5-3 15,-17-17-8-15,0-4-29 16,-11-5-2-16,-10-8 0 15,0 0-1-15</inkml:trace>
  <inkml:trace contextRef="#ctx0" brushRef="#br1" timeOffset="111">18171 12996 35 0,'0'-16'41'16,"0"16"0"-16,4-14 0 15,-4 14-17-15,-17 9-7 16,-6 6-6-16,-5 14-2 16,-14 10-3-16,-6 14-2 15,-8 7 0-15,1 5-2 16,-3-1 1-16,2-5-2 15,11-2 0-15,8-14 0 16,12-9-1-16,12-10 0 16,13-24 0-16,0 0-1 15,0 0-1-15,14-12-5 0,4 0-20 16,-2-4-18 0,-2-9 0-16,2 1 1 0,-3-6 0 15</inkml:trace>
  <inkml:trace contextRef="#ctx0" brushRef="#br1" timeOffset="112">17779 7250 23 0,'0'0'38'0,"0"0"0"16,6-10 0-16,-6 10-13 16,-7 13-9-16,1-1-5 15,6 13-4-15,-7 6-3 16,7 11-3-16,0 13-8 15,-4 5-28-15,7-2-5 16,5 5 0-16,-4-5 0 0</inkml:trace>
  <inkml:trace contextRef="#ctx0" brushRef="#br1" timeOffset="113">17776 8040 45 0,'0'0'38'16,"0"0"1"-16,0 0-4 0,-6 9-14 15,6 11-9 1,-3 4-4-16,3 5-4 0,0 5-3 16,0-1-6-16,5 7-5 15,-5-4-8-15,7 2-19 16,0 1-3-16,-4-5 0 16,5 4 0-16</inkml:trace>
  <inkml:trace contextRef="#ctx0" brushRef="#br1" timeOffset="114">17804 8645 46 0,'0'0'39'16,"-5"12"1"-16,5-12-1 15,-5 19-18-15,5 3-9 16,-3 2-6-16,3 12-2 16,-4 5-3-16,2 5-4 15,2 8-8-15,-7-4-13 16,1-2-16-16,6 8-1 16,-4-6 1-16,4-3-1 15</inkml:trace>
  <inkml:trace contextRef="#ctx0" brushRef="#br1" timeOffset="115">17754 9453 66 0,'0'0'39'0,"0"23"1"15,-3-8-1-15,-1 5-27 16,4 11-6-16,0 3-3 16,3 4-3-16,-3 4-5 15,0-4-6-15,7 4-27 16,-1 2-2-16,-6-6 0 16,4-4-1-16</inkml:trace>
  <inkml:trace contextRef="#ctx0" brushRef="#br1" timeOffset="116">17800 10219 72 0,'0'16'38'15,"0"7"1"-15,0 5-8 16,0-3-21-16,0 15-6 16,0 1-1-16,0 3-5 0,0 4-4 15,0-5-5 1,0 0-26-16,0 8-2 0,-4-7 1 16,4-3-1-16</inkml:trace>
  <inkml:trace contextRef="#ctx0" brushRef="#br1" timeOffset="117">17807 11047 60 0,'0'17'39'0,"3"9"1"16,-3 3-5-16,-3 0-21 15,6 15-6-15,-3-1-4 0,0 4-4 16,0 6-11-16,0 5-27 16,-3-12-1-16,3 6-1 15,-10-12 0-15</inkml:trace>
  <inkml:trace contextRef="#ctx0" brushRef="#br1" timeOffset="118">17754 11916 75 0,'0'0'39'16,"-3"23"1"-16,3 9-6 15,-7 2-24-15,7 12-7 16,0 11-11-16,0 2-22 16,0-4-9-16,4 4-1 15,-4-6 1-15</inkml:trace>
  <inkml:trace contextRef="#ctx0" brushRef="#br1" timeOffset="119">17868 12632 62 0,'0'23'40'0,"0"12"1"15,-6 1-5-15,1 1-21 16,5 5-8-16,0 3-11 15,0-2-34-15,-4-11-1 16,4 0-2-16,-9-11 1 16</inkml:trace>
  <inkml:trace contextRef="#ctx0" brushRef="#br1" timeOffset="120">14317 13721 38 0,'0'0'36'15,"17"4"1"-15,6-4-10 0,14 0-5 16,7-4-6-16,18 4-5 15,3-9-3-15,12 3-3 16,1-3-2-16,3 1-4 16,2 3-7-16,-9-4-20 15,-6-3-11-15,-1 7-1 16,-8-3 0-16</inkml:trace>
  <inkml:trace contextRef="#ctx0" brushRef="#br1" timeOffset="121">15305 13669 48 0,'0'0'35'16,"21"0"-3"-16,3-6-6 15,9 6-7-15,4-8-6 16,13 8-3-16,0-7-3 16,11 0-5-16,5 2-14 15,4-2-26-15,-10-13-1 16,14 3 0-16,-4-6 0 0</inkml:trace>
  <inkml:trace contextRef="#ctx0" brushRef="#br1" timeOffset="122">16549 13469 47 0,'19'0'36'0,"15"0"1"15,12 0-12-15,9-5-9 16,11 5-3-16,2-5-4 16,10 1-7-16,3-4-10 15,2 3-28-15,-7-14-2 16,2 6 0-16,-7-10-1 15</inkml:trace>
  <inkml:trace contextRef="#ctx0" brushRef="#br1" timeOffset="123">17571 13318 39 0,'25'-4'36'0,"15"4"1"15,12 0-4-15,11-9-16 16,18 4-8-16,5-2-9 15,10 3-33-15,-3-12-3 16,12 0 0-16,-3-7 0 16</inkml:trace>
  <inkml:trace contextRef="#ctx0" brushRef="#br1" timeOffset="124">18665 13191 27 0,'38'3'36'0,"10"-3"0"16,14 0-2-16,18-3-16 15,4-2-5-15,7-2-11 0,5-1-22 16,-1-1-14-16,-11-8-3 16,2 2 1-16</inkml:trace>
  <inkml:trace contextRef="#ctx0" brushRef="#br1" timeOffset="125">19753 13086 20 0,'24'5'34'0,"3"-5"2"15,20 0-5-15,10-4-12 16,16-3-7-16,13 0-7 16,12-2-9-16,5-5-17 15,2-7-13-15,12 6-1 16,-1-9 0-16</inkml:trace>
  <inkml:trace contextRef="#ctx0" brushRef="#br1" timeOffset="126">21122 12953 20 0,'30'0'35'0,"24"0"0"16,13 0 1-16,16-8-18 15,15 2-13-15,12-3-15 16,6 1-20-16,0-9-4 16,8 5-1-16,-12-8 0 15</inkml:trace>
  <inkml:trace contextRef="#ctx0" brushRef="#br1" timeOffset="127">22595 12850 40 0,'32'0'35'16,"34"9"0"-16,28-9-8 15,24-3-37-15,31 3-17 16,16-21-2-16,39 7-3 15</inkml:trace>
  <inkml:trace contextRef="#ctx0" brushRef="#br1" timeOffset="128">23247 12695 37 0,'0'0'34'0,"0"0"1"15,22 2-10-15,-1 12-9 16,5-1-6-16,13 6-4 16,-2-1-1-16,14 1-1 15,-2 0-1-15,-1-3-1 0,-8-5 0 16,-6-3 0-1,-15-5 0-15,-19-3-1 0,0 0 0 16,-17 4 1-16,-14-1-1 16,-2 6 1-16,-10 0-1 15,-2 8 0-15,3 0 1 16,4 2 0-16,11 0-3 16,5-5-8-16,22-3-21 15,0-2-10-15,18-9 1 16,10-2-1-16</inkml:trace>
  <inkml:trace contextRef="#ctx0" brushRef="#br1" timeOffset="129">23887 12518 29 0,'8'-13'35'0,"-8"13"2"15,-5 9-1-15,-2 18-15 16,-6 8-8-16,4 19-5 0,-3 6-1 15,3 10-2 1,-1-5-2-16,5-4 0 16,5-6-1-16,0-13-1 0,0-11-1 15,0-20-2-15,0-11 0 16,5-25 0-16,-5-9-1 16,4-9-1-16,-4-7 0 15,8-5 1-15,3-1 0 16,0 3 0-16,10 8 2 15,5 10-1-15,3 10 2 16,3 12 0-16,-1 10 0 16,-6 8 1-16,-8 7 1 15,-9 8-1-15,-14 2 0 16,-9 4 1-16,-11 2-1 16,-6-3 1-16,3 2-1 15,4-4 0-15,7-2-1 16,11-3 0-16,10-3 0 15,10-2 1-15,9-4-1 0,11 3 0 16,-1-2 0-16,-1 1 0 16,-3-3 0-16,3 0 0 15,-6-1 1-15,2-5-1 16,-6-5 1-16,-4-6-1 16,-17 9 2-16,29-29-1 15,-17 10 0-15,-12-1-1 16,0-2 1-16,-7 3 0 15,-5 5 0-15,-3 6 0 16,-3 8 0-16,-2 6 0 16,2 8 1-16,-2 5 1 0,13 7-1 15,2 4 1 1,7-1-1-16,8 5 1 16,6-6-1-16,-16-28 1 0,49 44 0 15,-49-44 0-15,62 25-3 16,-62-25-5-16,52 0-21 15,-52 0-15-15,0 0 0 16,43-44-2-16,-43 44 0 16</inkml:trace>
  <inkml:trace contextRef="#ctx0" brushRef="#br1" timeOffset="130">24591 12547 35 0,'44'-39'25'0,"-44"39"-2"15,0 0-5-15,0 0-4 16,-26-44-4-16,26 44-3 16,-51-9-3-16,51 9-2 15,-49 0-1-15,49 0 0 16,0 0-1-16,-45 25 1 15,45-25-1-15,0 0 0 16,38 45 0-16,-38-45-1 16,56 30 1-16,-56-30 0 15,57 29 0-15,-57-29 0 16,46 24 1-16,-46-24-1 16,0 0 1-16,0 0 0 15,-22 43 0-15,22-43-1 16,0 0 1-16,-54 39-1 0,54-39 1 15,0 0-1-15,-34 53 0 16,34-53 0-16,-8 41 1 16,8-41 0-16,-18 52 1 15,18-52 0-15,-29 57 0 16,29-57 0-16,-32 50 0 16,32-50 1-16,-22 45-1 15,22-45 0-15,0 0-2 16,32 48-3-16,-32-48-7 15,60 17-18-15,-60-17-7 16,82 9 0-16,-37-9-1 16</inkml:trace>
  <inkml:trace contextRef="#ctx0" brushRef="#br1" timeOffset="131">24978 12687 36 0,'0'0'22'0,"0"0"-1"16,0 0-2-16,-44-37-4 16,44 37-4-16,-53-9-3 0,53 9-2 15,-51 0-2-15,51 0 0 16,0 0-2-16,0 0 0 16,-23 49 1-16,23-49-1 15,50 45 1-15,-50-45 1 16,69 54 0-16,-69-54 1 15,55 56-1-15,-55-56 0 16,0 0 0-16,-4 55 0 16,4-55 0-16,-77 12-2 15,31-12-1-15,5-9-5 16,41 9-5-16,-76-17-15 0,76 17-14 16,0 0-1-1,-28-45-1-15,28 45 1 0</inkml:trace>
  <inkml:trace contextRef="#ctx0" brushRef="#br1" timeOffset="132">25160 12480 36 0,'0'0'27'0,"0"0"-3"15,0 0-5-15,0 0-4 0,44 7-3 16,-44-7-3-16,0 0-1 16,-16 55 0-16,16-55-1 15,-14 54-2-15,14-54-2 16,13 57 0-16,-13-57-1 15,19 47 0-15,-19-47-1 16,0 0 1-16,53 38 0 16,-53-38-1-16,0 0 1 15,0 0-1-15,0 0 0 16,0 0 0-16,0 0 0 16,0 0-2-16,0 0 2 15,0 0-2-15,0 0 1 0,0 0-1 16,50 63 1-1,-50-63 0-15,27 61 0 0,-27-61 0 16,14 70 0-16,-14-70 0 16,0 56 1-16,0-56-1 15,0 0 2-15,-48 55-1 16,48-55 0-16,-50 15 0 16,50-15 0-16,0 0 0 15,-57 2-1-15,57-2 1 16,0 0-2-16,0 0 1 15,0 0 0-15,-45-10-1 16,45 10 0-16,0 0 0 16,0 0-2-16,0 0-1 15,0 0-2-15,0 0-4 16,0 0-11-16,0 0-17 0,0 0 0 16,0 0 0-16,0 0 2 15</inkml:trace>
  <inkml:trace contextRef="#ctx0" brushRef="#br0" timeOffset="133">17649 5963 27 0,'0'12'36'16,"-3"17"1"-16,-4 17-4 15,-3 14-14-15,7 18-7 16,-8 6-2-16,6 10-3 15,-2-1-5-15,2-9-5 16,5-8-7-16,-5-20-18 16,2-23-9-16,3-14-1 15,0-19 0-15</inkml:trace>
  <inkml:trace contextRef="#ctx0" brushRef="#br0" timeOffset="134">17602 6021 58 0,'-12'-5'34'0,"2"15"0"16,-3 2-17-16,-5 2-7 15,5 1-4-15,-1 0-2 16,7-1-1-16,7-14-1 15,0 0 0-15,0 0-1 0,10-14 0 16,2-6 0-16,2-1 0 16,-1-2 0-16,0 2-1 15,0 4 0-15,3 10 0 16,1 7 0-16,3 12 1 16,2 7-5-16,1 1-9 15,-1 2-23-15,10 4-1 16,-6-8 1-16,9-2-1 15</inkml:trace>
  <inkml:trace contextRef="#ctx0" brushRef="#br0" timeOffset="135">18041 5726 49 0,'0'0'38'0,"0"0"0"16,0 12-7-16,-5 7-13 16,5 15-8-16,0 2-3 15,4 6-3-15,-4 0 0 16,5-3-4-16,4 1-6 15,-3-13-12-15,1-12-22 16,1-5 1-16,-8-10-1 16,0 0 0-16</inkml:trace>
  <inkml:trace contextRef="#ctx0" brushRef="#br0" timeOffset="136">17912 5891 28 0,'11'0'34'0,"3"-11"0"15,17 11-1-15,6-4-19 16,2-1-12-16,6 0-15 16,-1-7-19-16,8 12-2 15,-10-12 0-15,-1 12 3 16</inkml:trace>
  <inkml:trace contextRef="#ctx0" brushRef="#br0" timeOffset="137">18340 5827 40 0,'-16'5'37'15,"-7"-5"0"-15,4-3-6 16,-1 3-12-16,0-13-9 16,20 13-4-16,-14-20-3 15,17 6-2-15,9 4 0 16,4 4-2-16,4 0 1 16,4 6 0-16,-3 8 1 15,3 6-1-15,-2 5 1 16,0 3 0-16,-4 0 0 15,4-1 0-15,-3-4 1 16,2-9-1-16,-2-8 1 0,0-5 0 16,-5-11 0-16,-4-5 2 15,-10-3-1-15,-5-1 1 16,-9 3-2-16,-6 3 1 16,-8 8-1-16,-3 4-10 15,5 4-32-15,1 11-3 16,-3-1 1-16,12 11 0 15</inkml:trace>
  <inkml:trace contextRef="#ctx0" brushRef="#br0" timeOffset="138">6065 16058 33 0,'0'17'35'16,"-3"10"0"-16,3 19 1 15,-6 15-22-15,-9 6-9 16,5 6-5-16,1-1-20 16,9 1-14-16,-10-27-2 0,10-5 0 15</inkml:trace>
  <inkml:trace contextRef="#ctx0" brushRef="#br0" timeOffset="139">5988 16054 35 0,'24'-42'35'0,"0"0"0"15,14 14 1-15,-1 11-21 16,-2 4-6-16,6 13-3 16,-2 13-3-16,2 7 1 15,-4 3-1-15,0 2 0 16,-8 4-2-16,0-2 1 15,-6-1 0-15,-7 3 1 0,-5-6 0 16,-7 8 1 0,-11 2-1-16,-4 9 0 0,-6 6 1 15,2 11-2-15,-3-4-5 16,2-2-9-16,4-2-28 16,15-1-2-16,6-20 1 15,13-7 0-15</inkml:trace>
  <inkml:trace contextRef="#ctx0" brushRef="#br0" timeOffset="140">6887 16444 41 0,'-15'-19'37'16,"2"4"0"-16,-8-5-9 16,-5-1-8-16,-1 13-5 15,-7-3-4-15,3 16-3 16,-1 2-2-16,5 11-4 15,5 4 0-15,12 7-1 16,7 6 0-16,10 2 0 16,11-8-1-16,8-6-2 0,7-4-1 15,-1-15-5 1,5-1-13-16,-3-10-20 16,-9-15 1-16,-4-10-1 0,-9-1 1 15</inkml:trace>
  <inkml:trace contextRef="#ctx0" brushRef="#br0" timeOffset="141">6745 16158 76 0,'-10'-13'36'0,"10"13"-8"16,7 10-32-16,-7-10-23 16,17 17-6-16,-4-10-3 15,15 10 1-15</inkml:trace>
  <inkml:trace contextRef="#ctx0" brushRef="#br0" timeOffset="142">6915 16165 30 0,'3'-49'36'16,"12"13"1"-16,1 3-4 16,5 11-9-16,10 17-10 15,-3 5-3-15,6 27-2 16,-6 6-2-16,-4 16-1 0,-1 5-2 16,-5 12 0-1,-2-10-1-15,-4 2-1 0,-5-7-1 16,2-12 0-16,-3-7-1 15,0-11 0-15,-2-12-1 16,-4-9 1-16,6-14 0 16,-10 0-1-16,-1 0 1 15,-5 4-1-15,-5 1 2 16,-4 9-2-16,-9 0-1 16,-5 12 2-16,2 5-5 15,-4-5-9-15,4 1-28 16,9-3 1-16,0-10 0 0,13 0 0 15</inkml:trace>
  <inkml:trace contextRef="#ctx0" brushRef="#br0" timeOffset="143">7528 16423 38 0,'-7'-14'35'16,"2"-2"1"-16,-9-4-10 0,-8 1-7 15,2 8-5-15,-8 0-4 16,0 8-3-16,1-1-2 16,5 8-2-16,2 3-2 15,7 7 0-15,8 8 0 16,5-4-1-16,7-2 1 16,5 1-1-16,4-7 1 15,2-7 1-15,4-3-1 16,3-7 1-16,3-9-1 15,4 0 0-15,4 0 0 16,4 1 0-16,1 7 0 16,-1 8 0-16,-4 0 0 15,-3 8 1-15,-9 9 0 16,-5 6 1-16,-15 2 0 0,-6-1-1 16,-14 0 1-16,-5 1-1 15,-5-6-3-15,-3 0-4 16,3-7-12-16,5-12-25 15,-1-5-2-15,8 2 1 16,4-6 0-16</inkml:trace>
  <inkml:trace contextRef="#ctx0" brushRef="#br0" timeOffset="144">7969 16271 84 0,'14'0'43'15,"-14"0"0"-15,0 0-8 16,14 3-21-16,-14-3-5 16,0 0-4-16,0 0-2 15,0 0-2-15,0 0-2 16,9-5-8-16,0 5-20 0,-9 0-15 16,0 0 1-16,13-5-1 15,-13 5-1-15</inkml:trace>
  <inkml:trace contextRef="#ctx0" brushRef="#br0" timeOffset="145">8051 16462 62 0,'0'0'44'16,"-8"11"0"-16,8-11 2 15,0 0-20-15,0 9-14 16,0-9-6-16,0 11 0 0,0-11-3 16,0 0 0-1,0 0 0-15,0 0-3 0,0 0 0 16,0 0-8-16,0 0-37 16,0 0-2-16,5-10 2 15,-5 10-2-15</inkml:trace>
  <inkml:trace contextRef="#ctx0" brushRef="#br0" timeOffset="146">8686 16465 49 0,'9'11'35'0,"13"7"-1"16,1-1-11-16,4-10-10 0,7 2-5 15,-2-14-4-15,-1-4-1 16,-7-9-1-16,-5-4 0 16,-10-1 0-16,-9-1 0 15,-12-1 0-15,-7-1-2 16,-11 5 0-16,-3 8 1 16,-2 8-1-16,-1 10-1 15,3 8 1-15,5 10 0 16,7 6-1-16,10 15 1 15,5 5 1-15,6 6-1 16,0 2 0-16,9-1 1 16,0-4-4-16,0-8-5 15,2-4-20-15,5-8-9 16,-10-22-1-16,11-10 1 0</inkml:trace>
  <inkml:trace contextRef="#ctx0" brushRef="#br0" timeOffset="147">9062 16303 52 0,'0'0'38'0,"0"12"0"16,-6 0-4-16,-5 7-20 15,11 13-6-15,-8-1-3 16,8 1-5-16,0-3-6 15,0-8-19-15,0-7-14 16,8 3 1-16,-8-17-1 0</inkml:trace>
  <inkml:trace contextRef="#ctx0" brushRef="#br0" timeOffset="148">9053 16110 38 0,'-8'-25'33'16,"12"15"-6"-16,-14-3-15 16,2-3-34-16,8 16-7 15,0 0-4-15</inkml:trace>
  <inkml:trace contextRef="#ctx0" brushRef="#br0" timeOffset="149">9196 16162 15 0,'12'-33'30'0,"15"2"2"15,-9-9-8-15,5-1-5 16,1 7-4-16,-8-2-2 16,3 9-1-16,-9 1-1 15,1 16-3-15,-11 10-2 16,0 0 0-16,0 20-2 15,0 12-1-15,0 9 0 16,4 11 0-16,3 7-1 16,8 10 2-16,0-1-1 0,2 2 0 15,-3 1-2 1,-2-8 1-16,-9-9-1 0,-6-7 0 16,-12-8-1-16,-10-13-2 15,0-8-4-15,-8-18-9 16,5-5-26-16,4-1-2 15,3-15 2-15,13-3-1 16</inkml:trace>
  <inkml:trace contextRef="#ctx0" brushRef="#br0" timeOffset="150">9799 16378 35 0,'-6'12'37'0,"-4"8"1"16,-8-1-1-16,-10-3-16 15,6 2-9-15,-6-7-5 16,3 6-1-16,0-17-3 16,2-7-1-16,6-3 0 15,5-9-2-15,4-3 0 16,8-2 1-16,3-1-2 15,7 2 1-15,4 5 0 16,4 6 0-16,5 4 0 16,2 8 0-16,1 8-1 15,-1 7 2-15,-4 12-1 16,-4-1-9-16,4 1-27 16,-5 7-3-16,-7-3 0 0,10 0 1 15</inkml:trace>
  <inkml:trace contextRef="#ctx0" brushRef="#br0" timeOffset="151">10366 16336 54 0,'16'0'35'0,"0"-9"1"0,14 1-17 16,4 4-7-16,1-1-3 15,3 5-4-15,-6-5-3 16,-2 5-1-16,-9 0-1 15,-11-4 0-15,-10 4 0 16,-14 11 0-16,-8-1-1 16,-3 4 1-16,-3 3 0 15,0 3 0-15,4 4 0 16,9 1 1-16,9 4 0 16,13-3-1-16,10-4 1 15,11-1 0-15,6-9-1 16,7-7 1-16,3-5 0 0,-1-3-1 15,-1-11 0-15,-6-7 0 16,-8-2 0-16,-4-3 0 16,-12 0 0-16,-7 2-1 15,-5-3 2-15,-12 6-1 16,-3 5 1-16,-5 5 0 16,-1 3 0-16,0 8 1 15,1 5-2-15,3 3 1 16,5 6 0-16,6 4-1 15,6 5 1-15,6 1-2 16,3-4 1-16,7-4 0 16,2 2 0-16,4-5 1 0,1-6 0 15,3-7-2 1,-4-4 1-16,0-13-1 16,-3 3 1-16,-5-1-1 0,-1-2 1 15,-5 2 0-15,-3-2-1 16,-5 6 2-16,0 11 0 15,0 0 1-15,0 0 0 16,0 9-1-16,0 3 0 16,5 4 0-16,5 3 0 15,1 1 0-15,3-4 1 16,6-4-1-16,0-4 0 16,4-2 2-16,-4-6 0 15,0-10-1-15,-4-6 2 16,-3-1-1-16,-3-6-1 15,-10-1-4-15,0 4-8 0,-4 1-31 16,-8-2 0 0,2 9 0-16,-4-1-1 0</inkml:trace>
  <inkml:trace contextRef="#ctx0" brushRef="#br0" timeOffset="152">12010 16249 26 0,'-5'-21'34'0,"-5"15"-2"15,-9-1-6-15,-2 1-7 16,1 6-5-16,-3 3-3 16,6 8-3-16,4-1-3 15,13 9-1-15,7-1 0 0,14 7-1 16,7 2 0-16,9 9-1 16,-1-3 1-16,-1 4 0 15,-8-7-1-15,-10 6 1 16,-17-6 0-16,-10-2-1 15,-15-11 0-15,-6-7 0 16,-3-10-1-16,0-8-1 16,4 2-1-16,5-10-3 15,13 2-5-15,2-10-9 16,15 7-19-16,9 2-4 16,4-2 1-16,11 6-1 15</inkml:trace>
  <inkml:trace contextRef="#ctx0" brushRef="#br0" timeOffset="153">12253 16356 50 0,'13'5'40'0,"4"-3"-1"16,3-2-2-16,5-5-20 15,10 5-7-15,0-5-3 16,8 1-4-16,0 4-6 15,-11-6-14-15,-7 2-22 16,0 4-1-16,-10 0-1 16,-1 0 1-16</inkml:trace>
  <inkml:trace contextRef="#ctx0" brushRef="#br0" timeOffset="154">12894 16453 23 0,'16'-9'33'15,"-9"-9"0"-15,0-1-7 16,-3 3-7-16,-4-7-5 15,-7 6-5-15,-7-3-2 16,-5 9-1-16,-7 3-2 16,-5 4-2-16,-3 4-1 15,-1 13 0-15,4 5 0 16,2 6-1-16,8 6 0 0,9 6 0 16,12-5-1-1,12-4 2-15,7 0-2 16,12-8 2-16,0-8 0 0,5-6-1 15,0-9 0-15,0-11 2 16,-7-4-1-16,-5 2 0 16,-6-8 1-16,-7 1-2 15,-7 0 1-15,-4 3 1 16,-4 8 1-16,4 13-1 16,-18-6 0-16,18 6 0 15,-14 19 0-15,14 1 0 16,0 4 0-16,8 6-1 15,2-3 0-15,7-1 0 16,3-1-1-16,0-11-1 16,1 1-5-16,-6-4-31 0,-1-11-4 15,3-8 0 1,-7 2 0-16</inkml:trace>
  <inkml:trace contextRef="#ctx0" brushRef="#br0" timeOffset="155">13279 16343 20 0,'0'0'36'0,"29"12"-2"15,-3-9 2-15,5 0-19 16,11 4-6-16,-1-2-12 16,4 0-19-16,-6-10-14 15,6 5-2-15,-15-7 1 16</inkml:trace>
  <inkml:trace contextRef="#ctx0" brushRef="#br0" timeOffset="156">13318 16485 13 0,'-10'14'35'0,"10"-14"1"16,2 14-1-16,17-7-14 15,6-7-6-15,12 8-5 16,2-8-4-16,5 0-9 16,5 0-19-16,0 4-14 15,-8-16-1-15,3 7 0 16</inkml:trace>
  <inkml:trace contextRef="#ctx0" brushRef="#br0" timeOffset="157">13984 16273 23 0,'-27'0'36'15,"-9"0"-1"-15,8 10 1 16,-1 5-18-16,1 2-5 15,7 13-5-15,6 5-3 16,11 7-2-16,11-3 0 16,14-2 0-16,7-7-2 15,13-6 2-15,5-7-1 16,1-11-1-16,1-15 2 16,-3-5 1-16,-9-13 0 0,-10-3 0 15,-15-3 0-15,-11 0 0 16,-18-2 0-16,-6 2-1 15,-10 3-1-15,-3 6-3 16,1 10-7-16,-5 11-35 16,6-1 1-16,9 8-1 15,4 4 0-15</inkml:trace>
  <inkml:trace contextRef="#ctx0" brushRef="#br0" timeOffset="158">12339 16886 35 0,'7'-13'36'0,"-7"13"-1"16,12 0-10-16,-15 10-4 16,3 13-6-16,-8 2-5 15,3 17-3-15,-5 1-1 16,2 8-3-16,0 5-2 16,0-1-11-16,8-15-17 15,3 1-13-15,-3-22 2 16,13-6-2-16</inkml:trace>
  <inkml:trace contextRef="#ctx0" brushRef="#br0" timeOffset="159">12473 16881 69 0,'-4'-10'37'15,"4"10"1"-15,-4 19-20 16,-2-2-7-16,6 17-3 16,-4 2-5-16,4 17-1 15,0-2 1-15,0-4-5 16,8 4-6-16,-5-6-17 16,-3-13-12-16,6-2-3 0,-6-18 2 15</inkml:trace>
  <inkml:trace contextRef="#ctx0" brushRef="#br0" timeOffset="160">12145 17178 36 0,'0'0'37'15,"0"0"2"-15,0 0-1 16,22 27-21-16,-3-12-5 16,9 12-4-16,3 7-1 0,5 4-2 15,-3-6 2 1,1-2-5-16,-3-22 0 0,-2-8 2 16,-3 0-1-16,-4-15-1 15,-5-4 1-15,-1-5-3 16,-5-6-6-16,-7-4-19 15,-4 16-17-15,7 1-1 16,-7-3 0-16,6 10 1 16</inkml:trace>
  <inkml:trace contextRef="#ctx0" brushRef="#br0" timeOffset="161">12017 17610 29 0,'-17'0'34'0,"-11"-8"1"16,0 8-9-16,3 9-7 16,1-6-5-16,12 2-4 15,2-5-3-15,10 0 0 16,0 0-2-16,56 60 1 16,-56-60-1-16,66 58-1 15,-66-58 1-15,63 66-1 16,-47-16-1-16,-12 1-1 15,-20-10 0-15,16-41 0 16,-68 56-1-16,26-51 0 0,-3 0-1 16,2-8-4-1,43 3-5-15,-60-52-18 0,60 52-11 16,-7-66-3-16,23 25 0 16,21 9-2-16</inkml:trace>
  <inkml:trace contextRef="#ctx0" brushRef="#br0" timeOffset="162">12269 17604 73 0,'23'10'38'0,"2"-3"0"15,13-4-16-15,5 9-11 16,3-12-7-16,1-6-6 15,4 16-13-15,-9-2-21 16,-13-11-1-16,-1-1 0 16,-13-7-2-16</inkml:trace>
  <inkml:trace contextRef="#ctx0" brushRef="#br0" timeOffset="163">12378 17766 32 0,'0'0'37'0,"0"0"0"16,0 0-2-16,0 0-13 15,64 15-10-15,-64-15-10 16,84 14-16-16,-45-26-21 16,6 0-1-16,-45 12 0 15,72 0 1-15</inkml:trace>
  <inkml:trace contextRef="#ctx0" brushRef="#br0" timeOffset="164">13051 17813 44 0,'0'0'31'16,"20"-20"-7"-16,-13 3-5 15,-7-7-2-15,0 9-6 16,-9 2-1-16,-7-11-2 15,-3 11-2-15,-9-16-1 16,-2 14 1-16,-7 15-2 16,0 5 0-16,37-5-2 15,-76 29-1-15,76-29 0 16,-53 51 1-16,39-4-1 16,10 7-1-16,4-54 0 15,25 70 0-15,-25-70-1 16,62 43 3-16,-62-43-3 15,79 20 1-15,-79-20 0 16,71-46-1-16,-42 12 3 16,-9-3-1-16,-20 37 1 0,22-51-2 15,-22 26 2 1,0-1-1-16,0 26-1 0,-10-15 3 16,10 15-2-16,0 0 0 15,-12 51 0-15,12-51-4 16,6 50-7-16,-2-9-13 15,-4-41-16-15,21 63-2 16,-21-63-1-16,37 41 1 16</inkml:trace>
  <inkml:trace contextRef="#ctx0" brushRef="#br0" timeOffset="165">13387 17662 20 0,'0'0'36'0,"9"10"0"16,7-10 1-16,6 11-16 16,12-11-9-16,0 0-5 0,5 0-7 15,2 11-14 1,1-11-23-16,-14-7 0 16,-1 3 1-16,-14 0 0 0</inkml:trace>
  <inkml:trace contextRef="#ctx0" brushRef="#br0" timeOffset="166">13381 17802 43 0,'0'0'35'16,"0"0"2"-16,0 0 1 15,61 10-24-15,-17-12-2 16,0 5-10-16,5 3-24 15,-5-14-13-15,5-5-2 0,-49 13 1 16</inkml:trace>
  <inkml:trace contextRef="#ctx0" brushRef="#br0" timeOffset="167">14007 17681 22 0,'0'0'36'16,"3"14"1"-16,19-14-3 16,4 0-11-16,4 0-8 15,9 7-9-15,5-1-26 16,4-9-17-16,-8-8 0 16,5 4 0-16</inkml:trace>
  <inkml:trace contextRef="#ctx0" brushRef="#br0" timeOffset="168">14539 17662 29 0,'16'8'36'0,"15"3"1"16,4-8-2-16,7 4-16 16,13 1-6-16,-2-16-9 15,0 8-11-15,2 5-16 16,-4 3-15-16,-23-11 3 16,0 3-3-16</inkml:trace>
  <inkml:trace contextRef="#ctx0" brushRef="#br0" timeOffset="169">14719 17369 40 0,'4'-27'36'0,"-4"5"2"15,3 10-8-15,-3 12-14 16,0 0-5-16,0 0-4 16,4 28-4-16,-4 1-9 15,0 6-12-15,6 7-18 16,-10-1-1-16,8 3 1 16,-10 10 1-16</inkml:trace>
  <inkml:trace contextRef="#ctx0" brushRef="#br0" timeOffset="170">14510 18052 29 0,'0'-67'35'0,"0"67"1"0,24-44-11 15,-24 44-3 1,0 0-3-16,66-55-6 0,-66 55-5 16,71-6-5-16,-71 6 0 15,67 36-2-15,-67-36-1 16,43 44 0-16,-43-44 0 15,0 55-1-15,0-55 1 16,-48 51 1-16,48-51-1 16,-72 27 2-16,72-27-2 15,-75 0-2-15,75 0 0 16,-55-17 1-16,55 17 0 16,0 0 0-16,-22-56 0 15,22 56-1-15,0 0 1 16,44-12 1-16,-44 12 1 15,58 0-1-15,-58 0 2 0,69 19-1 16,-69-19 0-16,71 40 0 16,-71-40 1-16,67 35 0 15,-67-35-5-15,53 30-14 16,-53-30-22-16,0 0-1 16,47 12 2-16,-47-12-1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18T11:31:42.44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1022 5250 39 0,'0'0'34'0,"-38"-45"-2"16,38 45-8-16,-71-32-6 0,28 26-5 15,43 6-3-15,-78 19-2 16,78-19-3 0,-52 64-1-16,33-17-1 0,13 2 0 15,24 1-1-15,10-3 0 16,6-6 0-16,16-5 0 15,-50-36 0-15,81 44-1 16,-32-37 0-16,-49-7 0 16,53-5 0-16,-53 5-1 15,0 0 0-15,-44-21 0 16,44 21 0-16,-77 3-1 16,24 10 1-16,13 5-1 15,-8 9 0-15,48-27 1 16,-54 65 0-16,54-65-1 15,-3 67 2-15,3-67-1 0,48 46 1 16,-48-46 0 0,88 13-1-16,-21-18 1 0,-5-10-1 15,-8-5 1-15,-3-3-1 16,-3-5 1-16,-15-1-2 16,-7 3 1-16,-17 7 1 15,-15 4 0-15,-6 11-1 16,12 4 0-16,-10 16 1 15,3 5-1-15,7 7 1 16,0 3-1-16,0-2-3 16,11 0-4-16,1-9-16 15,-12-8-17-15,12-5-1 16,-12-7 0-16,7-24 0 16</inkml:trace>
  <inkml:trace contextRef="#ctx0" brushRef="#br0" timeOffset="1">1127 5291 46 0,'-31'-57'37'0,"26"47"-1"15,5 10-2-15,0 0-31 16,0 16-32-16,12-3-6 16,4 12-2-16,4-3 1 15</inkml:trace>
  <inkml:trace contextRef="#ctx0" brushRef="#br0" timeOffset="2">1374 5608 48 0,'6'21'38'0,"2"6"1"16,5-1-4-16,-4-4-18 0,10 3-5 15,-1-5-4-15,2-1-1 16,-8-5-2-16,6-2-1 15,0-12-1-15,-4-5 0 16,1-5 0-16,0-6-2 16,-2 0-1-16,-4-7-6 15,5 5-8-15,-3-1-27 16,1-2 0-16,-2 4-2 16,2-3 1-16</inkml:trace>
  <inkml:trace contextRef="#ctx0" brushRef="#br0" timeOffset="3">1876 5651 36 0,'5'27'37'15,"-14"-5"2"-15,-3 5-3 16,-3-1-12-16,-8-7-10 16,2 1-7-16,-7-8-3 15,6-8-3-15,4-4-1 16,0-12-1-16,11 0-1 15,1-6 0-15,6-3 0 16,9-3 0-16,3 3 1 16,4 3 0-16,0 6 1 15,5 5 1-15,-5 7 0 16,2 8 1-16,1 3 0 0,0 8 0 16,3 0 0-16,-10 4 1 15,3-6 0-15,0 0-1 16,4-6 0-16,7-5 0 15,-9-6-1-15,5-6 0 16,-9-7-1-16,5-3 1 16,5-5-1-16,-2-2 0 15,-15 0 1-15,3 4-1 16,-5 6 0-16,-4 13 0 16,0 0 0-16,12 9 1 15,-19 11-1-15,4 6-1 16,7 7-7-16,-4 5-32 0,12-8-1 15,10 6 0 1,2-10 1-16</inkml:trace>
  <inkml:trace contextRef="#ctx0" brushRef="#br0" timeOffset="4">2611 6582 72 0,'21'-4'39'0,"7"19"0"16,12 13-14-16,4 9-13 15,14 25-5-15,1 4-3 16,7 14 0-16,-2 4-4 16,-10-5-7-16,-8-1-13 15,-6-11-19-15,-15-20-2 16,3-12 2-16,-13-20-2 16</inkml:trace>
  <inkml:trace contextRef="#ctx0" brushRef="#br0" timeOffset="5">3171 6622 44 0,'-9'-5'38'0,"-15"8"0"16,-6 18-4-16,-6 14-17 15,-16 7-6-15,-5 17-3 16,-5 2-4-16,0 5-2 15,4 2-3-15,2-7-3 16,10-1-6-16,5-19-8 16,19-8-17-16,16-10-4 15,6-23 1-15,6 10 0 16</inkml:trace>
  <inkml:trace contextRef="#ctx0" brushRef="#br0" timeOffset="6">3630 6534 27 0,'-31'0'33'16,"-16"9"1"-16,2 11-2 0,1 17-17 16,-2 10-5-1,12 15-2-15,0 4-2 0,17 8-1 16,8-2-1-16,15 1-1 16,11-8-3-16,13-12-7 15,7-12-13-15,13-9-16 16,-9-20 0-16,5-6-1 15,-2-12 0-15</inkml:trace>
  <inkml:trace contextRef="#ctx0" brushRef="#br0" timeOffset="7">3844 6827 72 0,'-31'-12'35'0,"2"4"-7"16,-6 8-9-16,-1 0-7 15,6 6-5-15,5 3-2 16,11 8-2-16,9 3-2 15,10 4 0-15,12 2 0 16,5 1-1-16,6 0 0 16,-2 2 2-16,-4-3-1 15,-10-2 0-15,-9-5-1 16,-10-3-2-16,-9-4-9 0,-9-3-27 16,-3-12 1-16,3-4-1 15,-2-11-1-15</inkml:trace>
  <inkml:trace contextRef="#ctx0" brushRef="#br0" timeOffset="8">3865 6578 69 0,'43'6'39'15,"2"14"0"-15,-2 14-15 16,-10 10-10-16,-1 19-4 15,-16 2-4-15,-7 8-1 0,-12 0-2 16,-10-6-3-16,-4-2-8 16,-10-15-18-16,5-13-15 15,4-11 0-15,3-18 0 16</inkml:trace>
  <inkml:trace contextRef="#ctx0" brushRef="#br0" timeOffset="9">4401 6836 38 0,'0'0'37'15,"21"5"-1"-15,4-5 1 16,6-7-23-16,9 7-7 16,2 0-7-16,-1 0-15 15,-7-6-20-15,0 6-1 16,-12 0 0-16,-2 0-1 16</inkml:trace>
  <inkml:trace contextRef="#ctx0" brushRef="#br0" timeOffset="10">4446 6968 52 0,'9'17'36'16,"10"-17"1"-16,9 0-6 16,12-3-27-16,-1-7-33 15,10 10-5-15,-9-14-1 16,7 9-2-16</inkml:trace>
  <inkml:trace contextRef="#ctx0" brushRef="#br0" timeOffset="11">5577 6278 9 0,'-23'-44'31'0,"4"17"0"15,-15 3-1-15,-1 15-14 16,2 21-6-16,-2 17-2 16,5 25-3-16,4 18-1 15,8 24 0-15,6 16 0 16,5 9 0-16,7 5 2 15,7 3-1-15,-4-8 0 16,7-6 0-16,-5-13-1 0,0-15-1 16,-5-16-2-16,0-14-4 15,0-11-7-15,-8-10-28 16,-1-19 1-16,6-4-1 16,-10-13 0-16</inkml:trace>
  <inkml:trace contextRef="#ctx0" brushRef="#br0" timeOffset="12">5060 7856 42 0,'22'5'35'0,"-3"-9"0"0,13 4-4 15,2 0-23-15,5 0-20 16,5 4-19-16,-10-4-2 16,7 4-2-16,-8-4 0 15</inkml:trace>
  <inkml:trace contextRef="#ctx0" brushRef="#br0" timeOffset="13">5463 7933 9 0,'-21'-19'29'0,"14"4"1"0,-2-9 2 16,18 2-17-1,5 4-6-15,3 3-3 0,9 9 0 16,2 6 0-16,2 11 0 16,-2 4-1-16,0 5-1 15,-6-1 1-15,-1 4 0 16,-5-9 1-16,2-2 0 15,-1-12-2-15,1-3 1 16,-5-11-3-16,2-2 2 16,-5-7-3-16,-5-4-6 15,1 1-17-15,-6-3-17 16,-11-6-1-16,1 0 1 16,-5-10 0-16</inkml:trace>
  <inkml:trace contextRef="#ctx0" brushRef="#br0" timeOffset="14">5672 5842 57 0,'0'0'36'0,"0"0"1"15,0 32-14-15,5 0-11 16,-5 8-6-16,3 5-6 15,4 5-8-15,-1 1-23 16,0-15-5-16,4 0 0 16,-7-14-1-16</inkml:trace>
  <inkml:trace contextRef="#ctx0" brushRef="#br0" timeOffset="15">5579 6041 21 0,'12'-5'30'16,"-3"-3"0"0,16 8-5-16,6-4-15 0,0 4-4 15,4 0-3-15,1 4-2 16,-1 2-1-16,-2 1-1 16,-7 2 1-16,-8 3-1 15,-6-3 1-15,-8 1 1 16,-4-10-1-16,0 0 1 15,-13 0 0-15,6-11 0 16,7-2-1-16,0-3 1 16,7-1 0-16,4 0 0 15,6 2 1-15,7 8 0 16,1 7 1-16,0 4 1 16,3 7 0-16,-3 2 0 0,3 4 1 15,0-2-1-15,3-1 0 16,-7-6 0-16,1-3 0 15,-2-10 1-15,-2-3-1 16,-9-8 0-16,-6 1 0 16,-9-4 0-16,-9 0-2 15,-9 1-1-15,-5 3-11 16,1 4-28-16,-2 11-1 16,2 0-1-16,7 10 1 15</inkml:trace>
  <inkml:trace contextRef="#ctx0" brushRef="#br0" timeOffset="16">6375 6536 35 0,'-16'5'34'16,"1"17"-1"-16,-13 18-10 15,-2 11-6-15,7 22-5 16,2 4-3-16,9 15-2 16,12-1-3-16,8-1-7 15,20-8-14-15,13-10-19 16,-3-20 0-16,11-7 0 15,-6-21-1-15</inkml:trace>
  <inkml:trace contextRef="#ctx0" brushRef="#br0" timeOffset="17">6728 6997 25 0,'0'0'33'16,"17"9"2"-16,7-4-5 16,1 4-14-16,3-6-4 15,9 3-3-15,-6-6-2 0,3-6-3 16,-6-4 0-16,-7 0-2 15,-7-6 0-15,-12-4-1 16,-11-1 0-16,-4-1 0 16,-12 2-1-16,-8 6 0 15,-4 9 0-15,-3 5 0 16,-1 12-1-16,6 10 1 16,7 8 0-16,10 7 1 15,12 5 0-15,18 1 0 16,10-2 1-16,12-4 0 15,4-8 0-15,8-6-1 16,1-10-1-16,-1-13-11 16,-2-10-24-16,-2-2-3 15,-7-17-1-15,-1 0 0 16</inkml:trace>
  <inkml:trace contextRef="#ctx0" brushRef="#br0" timeOffset="18">7221 6709 16 0,'13'-6'31'15,"-7"-11"0"-15,3-2-5 16,-2 1-10-16,-7-7-5 15,0 0-2-15,-7-3-2 16,-2 6-1-16,-6-2-2 0,-3 9-1 16,-4 3-1-16,-3 9 0 15,0 10 0-15,4 8-1 16,1 9 0-16,6 2 0 16,7 3 0-16,7 1 0 15,9-2 0-15,6-5 0 16,3-6 0-16,8-7 0 15,-1-10 0-15,0-5-1 16,-1-5 0-16,-5-6-1 16,-4-3 0-16,-2 0 0 15,-6-1 0-15,-7 2 0 16,0 6 0-16,0 12 1 16,-16-10 0-16,16 10 1 15,-15 12-1-15,11 1 1 0,4 5 0 16,0 2 0-16,6-2 0 15,6 0 0-15,6-6 0 16,2-2 0-16,1-10 0 16,1-3 0-16,1-8 0 15,1-6-1-15,-3-7 0 16,-2-6 0-16,-1-4 0 16,-5-4 0-16,-4-1-1 15,1-2 1-15,-4 5 0 16,-4 3 1-16,-2 6 0 15,0 12 0-15,0 15 0 16,0 0 0-16,-5 13 1 0,8 11 0 16,-1 9-1-1,2 8 1-15,4 2-1 16,-1-1 1-16,3-3-2 0,-1-6-2 16,0 0-5-16,-9-12-13 15,0-12-18-15,0-9-1 16,0 0 0-16,-17-4 0 15</inkml:trace>
  <inkml:trace contextRef="#ctx0" brushRef="#br0" timeOffset="19">7366 6573 48 0,'0'0'36'0,"20"-5"-1"16,8 5-5-16,6 0-18 15,9 0-12-15,8 6-30 0,6-12-4 16,17 6-1-1,-8-9-1-15</inkml:trace>
  <inkml:trace contextRef="#ctx0" brushRef="#br0" timeOffset="20">7677 6986 41 0,'10'-8'35'0,"-10"8"-1"0,9 17-8 16,-9-5-15-16,0 10-3 16,-6 3-3-16,6 3 0 15,-3 2-1-15,3 0-1 16,3-3-1-16,8-1-1 16,2-7 1-16,8-6-1 15,0-8 1-15,6-5-1 16,-2-11-1-16,1-3 0 15,-3-6 0-15,-1-6 0 0,-7-1 0 16,-2-1 0 0,-8-1-1-16,-1 4 1 0,-4 5 1 15,-6 6-1-15,-3 7 1 16,-1 7-1-16,1 9 1 16,1 9 0-16,4 3-1 15,4 8 0-15,2 3-4 16,2-2-13-16,5-2-20 15,8 1 0-15,0-12-1 16,9-5 1-16</inkml:trace>
  <inkml:trace contextRef="#ctx0" brushRef="#br0" timeOffset="21">8257 6788 29 0,'-11'-7'33'0,"-12"0"0"16,4 10 0-16,-3 10-21 15,-6 5-5-15,6 15-3 16,-2 4-2-16,4 10 0 16,9 4 0-16,7 5 0 15,8-4 0-15,12-2-1 16,4-7 1-16,9-10-1 15,5-10 1-15,5-10-3 16,2-13 0-16,-1-10-1 0,-3-7-2 16,-3-12 1-16,-1-4-1 15,-8-9 0-15,-4-3 1 16,-3-5 2-16,-9-3 3 16,-2 7 2-16,-7 4 1 15,3 10 1-15,-9 8 0 16,1 14 0-16,5 10 0 15,-12 19 0-15,4 10-3 16,5 12-1-16,0 3 0 16,0 9-1-16,3-1 1 15,0 3-2-15,0-7-1 16,0-5-5-16,0-4-8 16,0-8-24-16,-9-15-1 15,6-6 0-15,-11-13-1 16</inkml:trace>
  <inkml:trace contextRef="#ctx0" brushRef="#br0" timeOffset="22">8279 6974 21 0,'34'-21'34'0,"4"-2"2"16,12 11 0-16,3 5-18 15,-1 2-4-15,7 16-4 16,-9 0-2-16,-4 11-1 15,-12 4-2-15,-10 7-1 16,-13 3-1-16,-11 5-1 16,-10-2 1-16,-11-4-3 15,-6 0-4-15,-7-6-30 16,1-7-5-16,3-3-1 16,3-14 0-16</inkml:trace>
  <inkml:trace contextRef="#ctx0" brushRef="#br0" timeOffset="23">9008 7031 26 0,'0'0'36'16,"0"0"1"-16,25 9 0 16,-2-4-16-16,13-5-10 15,6 0-14-15,7-5-30 16,7 5-2-16,-5-8-2 16,7 3 0-16</inkml:trace>
  <inkml:trace contextRef="#ctx0" brushRef="#br0" timeOffset="24">9579 7028 9 0,'7'9'33'16,"2"-6"2"-16,16 5-1 0,-1-3-14 16,5-5-6-16,9 4-2 15,-4-9-4-15,4 1-2 16,-7-6-2-16,-6-1-2 16,-9-6 0-16,-8-1-2 15,-8-2 1-15,-15 1-1 0,-7 1 0 16,-8 4 0-1,-7 7-1-15,-3 7 0 16,-1 6 1-16,1 10 0 0,3 8 0 16,12 8 2-16,7 3-1 15,14 5 2-15,11-4 0 16,12 1-1-16,9-6 1 16,12-7-1-16,5-3-1 15,0-13-5-15,4-1-9 16,-2-11-26-16,-11-13-1 15,1-3 1-15,-7-9-1 16</inkml:trace>
  <inkml:trace contextRef="#ctx0" brushRef="#br0" timeOffset="25">9985 6246 22 0,'-3'-15'34'16,"3"15"-1"-16,5 18 2 0,-5 6-17 15,4 15-8-15,-4 2-4 16,4 9-2-16,-4-3 0 16,5-2 0-16,-5-6-1 15,3-7-2-15,-3-8 1 16,0-10-1-16,0-14-1 15,0 0 0-15,0 0-1 16,0-20 1-16,8 2-1 16,3-2 0-16,5 3-1 15,6 2 1-15,5 4 0 16,2 4 1-16,0 7 0 0,0 12 1 16,-13 3 1-16,-7 5-1 15,-9 0 1 1,-15 4 0-16,-8-4-1 0,-7-3-1 15,-1-3-5-15,-4-7-7 16,8-2-12-16,10-5-13 16,3-7 0-16,14 7 0 15</inkml:trace>
  <inkml:trace contextRef="#ctx0" brushRef="#br0" timeOffset="26">10372 6216 43 0,'0'0'35'15,"4"13"2"-15,-4 7-13 16,0 16-7-16,-10 1-6 15,10 15 0-15,-8-4-3 16,8 2-1-16,2-5-3 16,7-4-1-16,5-12-1 15,4-7-3-15,5-7-2 16,-2-15-8-16,3 0-14 16,0-9-15-16,-15-11 0 15,-3 0 0-15</inkml:trace>
  <inkml:trace contextRef="#ctx0" brushRef="#br0" timeOffset="27">10314 6416 50 0,'0'0'34'16,"28"12"1"-16,-4-8-14 16,13-4-14-16,5 0-18 15,1 0-20-15,9 0-2 16,-5-4-1-16,11 4-1 15</inkml:trace>
  <inkml:trace contextRef="#ctx0" brushRef="#br0" timeOffset="28">10472 6995 25 0,'16'-17'34'16,"9"11"1"-16,-6 1-5 16,-2 1-10-16,-1 13-6 15,-11 5-5-15,-2 10-3 16,-6-1-1-16,-2 6-2 16,-5 0 0-16,5 0 0 15,2-3-2-15,8-5 1 16,5-7-1-16,8-6 0 0,4-8 0 15,4 0 0-15,1-11-1 16,1-2 0-16,-1-6-1 16,-7-2 0-16,-2-1 0 15,-7-3 0-15,-1 4 0 16,-4 2 0-16,-6 4 1 16,0 3 0-16,0 12 0 15,-11 0 0-15,6 16 0 16,3 3 1-16,2 6-1 15,0 4-1-15,4 3-5 16,1-5-13-16,2-5-18 16,9-2-1-16,1-11 0 0,8-5-1 15</inkml:trace>
  <inkml:trace contextRef="#ctx0" brushRef="#br0" timeOffset="29">11250 6654 47 0,'-22'-11'36'16,"1"15"0"-16,-6 12-8 16,-6 7-15-16,3 18-5 15,-1 7-3-15,7 12 0 16,3 2-2-16,12 6 0 15,9-4-1-15,7-3 0 16,10-9-2-16,7-12-3 0,8-5-8 16,1-11-26-16,0-15-1 15,3-6 0-15,-7-14-1 16</inkml:trace>
  <inkml:trace contextRef="#ctx0" brushRef="#br0" timeOffset="30">11280 7028 31 0,'-16'0'36'0,"16"0"-1"16,14 8 1-16,15-8-20 15,12 9-8-15,0-6-7 0,5-3-16 16,-5 0-20-16,7 0 0 15,-10-3-1-15,4-2-1 16</inkml:trace>
  <inkml:trace contextRef="#ctx0" brushRef="#br0" timeOffset="31">11697 6730 34 0,'0'0'35'0,"11"0"1"16,2 13 1-16,0 9-22 0,-7 4-5 15,6 15-4-15,-6 0 0 16,1 7-1-16,-7-2-2 16,4-2 1-16,0 1-2 15,2-10-1-15,6-6-3 16,4-11-4-16,6-6-13 15,5-6-19-15,-5-13-1 16,1-1 0-16,-10-9 0 16</inkml:trace>
  <inkml:trace contextRef="#ctx0" brushRef="#br0" timeOffset="32">11594 6960 21 0,'0'0'33'0,"0"0"1"16,27 18 0-16,1-11-17 16,7-7-10-16,7 6-8 15,2-2-14-15,6 0-17 16,-17-9-1-16,3 5-1 16,-13-18 4-16</inkml:trace>
  <inkml:trace contextRef="#ctx0" brushRef="#br0" timeOffset="33">12035 6734 44 0,'23'22'38'0,"5"12"1"16,-3 5-6-16,-3 0-18 15,1 11-3-15,-13-1-4 16,-7 5-1-16,-14-4-3 15,-9-6-8-15,3-3-16 16,-8-9-19-16,-5-11-1 16,9-6 0-16,4-11 0 15</inkml:trace>
  <inkml:trace contextRef="#ctx0" brushRef="#br0" timeOffset="34">12197 6425 39 0,'22'7'35'16,"18"23"2"-16,1 22-13 16,2 14-6-16,4 24-4 15,-13 7-1-15,-6 13-4 0,-18 0 0 16,-10 0-4-16,-18-12-2 15,-8-15-5-15,-2-13-12 16,0-18-27-16,-9-21 0 16,7-13 0-16,-2-18-1 15</inkml:trace>
  <inkml:trace contextRef="#ctx0" brushRef="#br0" timeOffset="35">12789 7023 14 0,'0'0'32'0,"30"17"0"16,-7-9-3-16,5-3-15 15,9 2-3-15,-3-7-4 16,0 0-2-16,-6-8-2 16,-5-2-1-16,-12-3 0 15,-11-3-2-15,-15 2 1 0,-7-1-1 16,-9 6 0-16,-5 4 0 16,-2 5-1-16,0 12 1 15,2 2 0-15,7 9 3 16,11 3 0-16,13 9 0 15,10-3 2-15,14 3 0 16,9-7 1-16,13-1-2 16,5-8 0-16,7-8-8 15,4-7-15-15,2-9-18 16,-12-14-1-16,3-3 0 16,-7-9-1-16</inkml:trace>
  <inkml:trace contextRef="#ctx0" brushRef="#br0" timeOffset="36">13084 6593 29 0,'0'0'33'0,"23"0"1"16,-1-3-1-16,14 3-20 15,5 0-7-15,5 0-8 16,1 3-20-16,-7-6-11 16,2 6 0-16,-13-6-1 15</inkml:trace>
  <inkml:trace contextRef="#ctx0" brushRef="#br0" timeOffset="37">13647 6469 37 0,'-19'-17'33'16,"5"10"-1"-16,-5-1-13 16,-2 1-6-16,8 7-4 15,3 7-3-15,10 6-3 16,4 6 1-16,13 5-2 15,4 3 2-15,6 2-1 16,-5-1 0-16,-2 2 1 0,-10-2 0 16,-10-3-1-1,-10-8-2-15,-11-8-4 16,-6-1-11-16,2-8-22 0,-9-12-1 16,14-3 0-16,3-11-1 15</inkml:trace>
  <inkml:trace contextRef="#ctx0" brushRef="#br0" timeOffset="38">13873 6193 59 0,'0'0'37'0,"0"0"0"16,6 18-10-16,-12 2-14 0,2 15-6 15,-7 6-2 1,5 12-1-16,-5-2 0 0,6 3-1 16,5-2-1-16,5-5-1 15,6-7 1-15,5-8-3 16,5-8-2-16,-1-14-6 16,7-7-18-16,-5-6-12 15,-11-14-1-15,-1-1 0 16</inkml:trace>
  <inkml:trace contextRef="#ctx0" brushRef="#br0" timeOffset="39">13784 6420 41 0,'-12'0'35'0,"23"3"1"16,5-3-4-16,9 0-19 15,15 0-12-15,5 0-29 16,8 5-6-16,-4-5-1 15,16 7-1-15</inkml:trace>
  <inkml:trace contextRef="#ctx0" brushRef="#br0" timeOffset="40">14549 7100 54 0,'0'0'25'15,"9"-14"-8"-15,-9 5-4 16,-3-4-5-16,-6-2-2 16,-10-1-3-16,-5 0 0 0,-6 2-1 15,-5 2-1 1,-2 3 0-16,2 9-1 0,1 0 1 15,7 9 0-15,8 6 0 16,9 6 2-16,10 0-1 16,16 5 1-16,6-7 1 15,9 1 0-15,7-8-1 16,4-3 1-16,3-9-2 16,2-9 0-16,-9-10-1 15,-4-10 0-15,-3-6 0 16,-6-8-2-16,-3-8 1 15,-9-5 0-15,-7-4-1 16,-6 5 1-16,0 2 1 16,0 8-2-16,-6 7 2 15,-1 16-1-15,-4 10 0 0,-2 19 1 16,6 15-1-16,-2 16 0 16,2 11 0-16,1 9 1 15,6 5-1-15,0 2 1 16,9-2 0-16,5-2 0 15,3-10 0-15,9-14 0 16,2-13 0-16,5-12-1 16,1-12 1-16,3-10-2 15,-2-9 1-15,-2-16-1 16,-3-7 0-16,-7-9 0 16,-2-5 1-16,-3-5 0 15,-7 0 1-15,-4 5 1 16,-4 5 0-16,1 11 1 15,-4 11-1-15,0 17 1 16,0 12 0-16,0 20 0 0,0 10-1 16,0 13 0-16,-3 5-1 15,3 9 2-15,0-2-2 16,0-1 1-16,3-4-1 16,-3-6 0-16,5-10-2 15,-1-12-2-15,2-6-7 16,-6-16-8-16,0 0-11 15,0-14-7-15,-10-5-1 16,-2-3 2-16</inkml:trace>
  <inkml:trace contextRef="#ctx0" brushRef="#br0" timeOffset="41">14897 6906 40 0,'0'-11'32'16,"8"-2"-2"-16,32 5 14 15,-12 8-31-15,6 4-4 16,-2-4-2-16,3 4-2 15,-2-4-2-15,-4 7 0 16,-6-7-2-16,-6 0-7 16,-2-3-17-16,-15 3-14 15,9-12-2-15,-9 12 1 16,0-22-1-16</inkml:trace>
  <inkml:trace contextRef="#ctx0" brushRef="#br0" timeOffset="42">4291 9115 22 0,'0'0'27'16,"-10"13"0"-16,10-13-2 16,10 6-1-16,2-6-5 15,13 3-4-15,1-6-3 16,13 3-3-16,-3 0-4 15,9 0-4-15,-2 0-6 16,-4-6-10-16,-1 6-17 16,-8 0-5-16,-13-2-1 15,-2 2-1-15</inkml:trace>
  <inkml:trace contextRef="#ctx0" brushRef="#br0" timeOffset="43">4356 9215 13 0,'9'13'35'0,"7"-9"0"15,11 1 2-15,9-5-15 16,3 3-5-16,4-3-9 16,1 4-19-16,0 1-22 15,-14-11-3-15,3 6 0 16,-13-7-1-16</inkml:trace>
  <inkml:trace contextRef="#ctx0" brushRef="#br0" timeOffset="44">5367 8571 31 0,'-18'-14'31'16,"2"14"-4"-16,-5 17-8 0,-4 18-4 16,6 29-4-1,0 17-1-15,9 25-3 16,3 12-1-16,3 12-1 0,4 6-2 15,0-2 1-15,0-9-1 16,0-10-1-16,-6-19 0 16,-1-12-1-16,-1-20-3 15,0-16-8-15,0-17-20 16,4-7-7-16,-5-18 1 16,9-6-1-16</inkml:trace>
  <inkml:trace contextRef="#ctx0" brushRef="#br0" timeOffset="45">5181 10232 57 0,'0'0'36'16,"18"0"0"-16,1 0-11 15,6 3-15-15,4 1-7 0,8 2-14 16,3 2-23-16,-3-12-1 16,3 0-1-16,-9-9 0 15</inkml:trace>
  <inkml:trace contextRef="#ctx0" brushRef="#br0" timeOffset="46">5522 10225 12 0,'-24'8'29'0,"7"4"1"16,-4-16-4-16,9-6-14 16,9-7-4-16,6-5-1 15,12-2 0-15,3-5 0 16,8 5 0-16,-1 0 0 0,5 14 1 16,-5 3 0-16,1 13 0 15,-7 4-2-15,-1 12-1 16,-3 1-1-16,-2 2-1 15,-1 0-1-15,1-4 0 16,2-5 0-16,-2-7-1 16,2-9 1-16,0-7-1 15,-3-7 0-15,1-2 0 16,-3-2-3-16,-8-7-7 16,1 4-19-16,-3-1-12 15,-11-6 0-15,1 3-1 16</inkml:trace>
  <inkml:trace contextRef="#ctx0" brushRef="#br0" timeOffset="47">5591 8503 33 0,'3'-16'34'16,"5"9"-3"-16,-8 7-6 16,0 0-6-16,0 20-7 15,-2 4-4-15,-1 5-6 16,3 7-7-16,-6 0-13 16,-1-4-17-16,11 0 0 15,-4-16-1-15,3-1 2 16</inkml:trace>
  <inkml:trace contextRef="#ctx0" brushRef="#br0" timeOffset="48">5439 8618 24 0,'-6'-20'33'0,"21"12"0"16,0-5 1-16,11 3-18 15,8 1-7-15,3 0-4 16,3 5-2-16,-2 1-1 15,-1 6-1-15,-7 2 0 16,-4 6-1-16,-5 4 1 16,-6 1-1-16,-5 3 1 15,-1 0-1-15,1-4 1 16,-4-4 0-16,6-4-1 16,0-7 1-16,4 0 0 15,3-10-1-15,2-1 1 16,1-3 0-16,-3-2 0 15,0 0 0-15,-4 0 1 0,-7 0-1 16,-8-3 0-16,-2 5 1 16,-10-1-1-16,-4 5 0 15,-5 1-2-15,-2 3-6 16,2 3-22-16,-1 14-8 16,-3-6 1-16,13 12-2 15</inkml:trace>
  <inkml:trace contextRef="#ctx0" brushRef="#br0" timeOffset="49">6230 9346 31 0,'6'17'33'0,"13"6"0"16,3-8-13-16,5-5-3 15,8-2-6-15,-4-11-2 16,3-4-3-16,-6-8-2 16,-1-4 0-16,-9-5-1 15,-5 0-1-15,-13-3-1 16,-6 5 0-16,-10 2 0 15,-6 6-1-15,-6 7 1 16,-6 7-1-16,1 10 0 16,-2 8 0-16,1 10 0 15,9 7 1-15,10 6 0 16,8 4 0-16,10-2 0 16,13-6 1-16,10-5-1 0,12-11-1 15,7-7-4-15,6-14-6 16,7-17-21-16,6-5-6 15,-5-14-1-15,6-2 1 16</inkml:trace>
  <inkml:trace contextRef="#ctx0" brushRef="#br0" timeOffset="50">6863 9051 41 0,'0'0'33'0,"21"-18"-9"15,-12 4-4-15,0-1-7 16,-3-3-3-16,-6-3-4 15,-5 0-2-15,-5-1-1 16,-8 4-1-16,-7 5-1 16,0 7 0-16,-7 6 0 15,1 7-1-15,1 7 0 16,6 7 0-16,7 4 0 16,7 4 1-16,10-3-1 15,4-2 1-15,8-4 0 16,10-4 1-16,4-8-1 0,2-3 1 15,1-10-1-15,1-6 0 16,0-5 0-16,-2-5-1 16,-6-2 0-16,-4-3-1 15,-2 2 1-15,-8 2-1 16,-4 5 0-16,-4 8 0 16,0 9 0-16,-19 4 1 15,8 9 0-15,1 7 1 16,-2 3-1-16,5 6 1 15,4-2 1-15,6-1-1 16,6-5 1-16,4-5 0 16,5-7-1-16,5-4 1 15,2-10 0-15,2-4-1 16,-2-8 1-16,-1-7-1 0,-1-5 0 16,-1-5-1-16,-8-5 1 15,-1-4-1-15,-3-5 1 16,-4 1-1-16,-1 5 1 15,-5 4 0-15,0 9 0 16,0 7 0-16,0 10-1 16,0 12 1-16,0 17 0 15,0 12 0-15,3 8 0 16,1 9-1-16,-1 4 1 16,0 3 0-16,3-2-1 15,-3-3 1-15,4-7-3 16,-4-11-4-16,3-8-9 0,-6-8-23 15,0-14 0 1,0 0-2-16,-10-17 1 0</inkml:trace>
  <inkml:trace contextRef="#ctx0" brushRef="#br0" timeOffset="51">7045 8908 54 0,'12'0'36'0,"4"0"0"16,12 0-14-16,9 7-9 15,0-7-7-15,6 6-5 16,4 0-13-16,0-2-24 16,-12-13 1-16,4 5-2 15,-8-8 1-15</inkml:trace>
  <inkml:trace contextRef="#ctx0" brushRef="#br0" timeOffset="52">7264 9319 14 0,'19'-11'32'0,"9"11"1"15,-7 0-3-15,-1 7-14 16,-2 9-3-16,-7 1-4 16,-2 10-2-16,-6 2-1 15,-3 2-2-15,0-1-2 16,-3-2 0-16,3-4 0 15,0-6-1-15,7-7 0 16,5-8 0-16,2-10-1 16,5-3 0-16,1-7 0 0,1-7-1 15,2 0-1 1,-5-4 0-16,0 0 1 0,-7 2-1 16,0 6 1-16,-3 2 0 15,-5 7 1-15,-3 11 1 16,0 0 1-16,-3 15 0 15,-2 2 0-15,5 12 0 16,-4 0 0-16,4 5 1 16,3 0-2-16,6-5-3 15,3 2-9-15,5-6-25 16,-1-14 0-16,10-8-1 16,2-15 0-16</inkml:trace>
  <inkml:trace contextRef="#ctx0" brushRef="#br0" timeOffset="53">7972 9092 48 0,'-17'0'33'16,"-10"0"1"-16,4 10-14 15,-2 12-8-15,-4 6-5 16,4 12-2-16,2 5-1 15,8 8 0-15,5 5-2 16,10 2 1-16,6-4-1 16,10-3 1-16,8-11-1 15,6-11 0-15,4-10 0 16,5-11-1-16,1-13 0 16,1-13 0-16,-1-8-2 0,-3-12 0 15,-3-5 0-15,-6-5-1 16,-5-3 1-16,-6-1 0 15,-7 2 1-15,-4 9 1 16,-6 5-1-16,0 10 2 16,-5 11-1-16,5 13 1 15,-14 8 0-15,6 12 0 16,-1 11 0-16,3 7 0 16,-2 8 0-16,4 5-1 15,1 0-1-15,3-4-3 16,0 2-10-16,0-7-25 15,-7-15-1-15,7-5-1 0,0-22 1 16</inkml:trace>
  <inkml:trace contextRef="#ctx0" brushRef="#br0" timeOffset="54">7952 9322 27 0,'33'-17'35'15,"-1"-2"0"-15,17 9 1 16,-1 3-20-16,2-1-4 16,9 8-2-16,-7 7-3 15,3 6-1-15,-16 1 1 16,-4 7-3-16,-12 1 1 16,-8 4-1-16,-11 0-1 15,-14 5 0-15,-7 0-1 0,-8-1-2 16,0 3-8-1,-3-4-32-15,-3-9-1 0,9-6 0 16,4-9-1-16</inkml:trace>
  <inkml:trace contextRef="#ctx0" brushRef="#br0" timeOffset="55">8662 9402 39 0,'15'16'33'15,"14"3"-2"-15,-1-3-10 16,2-9-5-16,4 1-6 15,-7-11-1-15,2-2-4 16,-10-8-1-16,-4 0-1 16,-12-5-1-16,-8-1-1 15,-11 2 0-15,-7 2-1 16,-6 4 0-16,-6 8 0 16,0 5 0-16,-2 9-1 15,3 5 1-15,6 8 0 0,6 7 1 16,10 6 0-16,8 1 1 15,12 2 0-15,6-4 0 16,12-4 1-16,5-7 0 16,10-6-1-16,4-10-3 15,-1-12-13-15,-1-9-24 16,5-8 0-16,-8-10 0 16,2-2-1-16</inkml:trace>
  <inkml:trace contextRef="#ctx0" brushRef="#br0" timeOffset="56">8895 9103 37 0,'0'0'35'15,"27"4"1"-15,-4-4 0 16,5 0-22-16,13 0-8 15,1 0-10-15,4 7-30 16,-5-13 0-16,6 6-2 16,-9-9 0-16</inkml:trace>
  <inkml:trace contextRef="#ctx0" brushRef="#br0" timeOffset="57">9443 8978 43 0,'-18'-7'33'15,"-7"-5"1"-15,7 4-14 16,1 8-7-16,-1-2-6 16,6 8-4-16,8 5-1 15,7 8 0-15,8 2 1 16,7 4-1-16,-2-2 0 15,2 5 1-15,-3-1 1 16,-5 0-1-16,-10-6 0 16,-12-3-3-16,-10-4-2 15,-10-11-11-15,1-3-17 0,3-6-7 16,-5-8 0 0,14-3 0-16</inkml:trace>
  <inkml:trace contextRef="#ctx0" brushRef="#br0" timeOffset="58">9561 8845 42 0,'19'-10'37'16,"2"10"0"-16,-11 3-3 16,-10-3-16-16,19 23-7 15,-14-2-5-15,4 10-2 16,-5 0-1-16,3 8 0 0,-4 0-1 15,1 0-1 1,0-6 0-16,0-2-3 16,8-4-5-16,-7-10-18 0,-5-17-14 15,22 9-1-15,-22-9 1 16</inkml:trace>
  <inkml:trace contextRef="#ctx0" brushRef="#br0" timeOffset="59">9557 9022 45 0,'0'0'36'15,"0"0"1"-15,14 7 0 16,12-7-23-16,3 3-10 16,7-3-11-16,9 3-18 15,9 1-12-15,-3-7 1 0,7 8-1 16</inkml:trace>
  <inkml:trace contextRef="#ctx0" brushRef="#br0" timeOffset="60">10111 9615 38 0,'25'0'32'0,"-12"-13"-1"0,0 0-11 16,-3 0-6-16,-10-4-5 15,0 2-2-15,-10-2-2 16,-9 1-1-16,-6-1-1 16,-3 8-2-16,-3-1 0 15,-3 7-1-15,2 7 1 16,3 8-1-16,7 3 1 16,8 8-1-16,8 1 1 15,12 4 0-15,8 0 0 0,8-2 1 16,7-7 0-1,6-5-1-15,2-11 1 16,1-6-2-16,-1-9 1 0,-2-12-2 16,-4-6 1-16,-4-8-1 15,-5-4 1-15,-6-5-1 16,-2-1 0-16,-4-3 1 16,-7 0 0-16,-3 5 1 15,-3 6-1-15,-1 8 1 16,-2 9-1-16,-2 11 1 15,-2 12 0-15,2 7 0 16,-2 16 0-16,6 11-1 16,-1 7 0-16,5 7 1 15,0 3 0-15,5 2 0 0,5-2-1 16,2-3 1 0,6-7 0-16,2-10 0 0,3-9-2 15,1-12-1-15,5-10 0 16,0-14 0-16,2-6-1 15,-1-11 1-15,-1-8-1 16,-2-5 0-16,-2-4 2 16,-4-3 2-16,-5-4 0 15,-5 6 1-15,-5 3 1 16,-1 9 0-16,-5 5 0 16,0 12 0-16,-4 8-1 15,4 12 1-15,-7 14 0 16,7 10-2-16,0 10 1 15,0 6 0-15,-3 3 0 16,3 3 0-16,3 2 1 0,2-4-2 16,-3-6 0-16,4-6-3 15,-1-4-4-15,-5-18-17 16,0-10-16-16,0 0-1 16,3-9 0-16,-3-4-1 15</inkml:trace>
  <inkml:trace contextRef="#ctx0" brushRef="#br0" timeOffset="61">10535 9360 45 0,'0'0'35'15,"20"-4"1"-15,-2-1-1 16,2 1-24-16,11 4-5 0,4-6-4 16,-3 1-9-1,1-4-24-15,-2 6-4 16,-14-11-1-16,-3 10 0 0</inkml:trace>
  <inkml:trace contextRef="#ctx0" brushRef="#br0" timeOffset="62">11197 9440 38 0,'16'0'35'0,"16"5"1"16,6-5-7-16,11-7-13 15,11 7-5-15,1-7-3 16,2 4-4-16,-5-1-1 15,-8 4-1-15,-9-5-2 16,-14 2-8-16,-8-2-24 16,-6 5-5-16,-13 0 0 15,0-12 0-15</inkml:trace>
  <inkml:trace contextRef="#ctx0" brushRef="#br0" timeOffset="63">12537 8826 39 0,'-18'-27'31'16,"-1"15"-6"-16,-9 12-7 15,-3 14-3-15,5 20-6 16,1 12-2-16,9 22 0 16,7 9-2-16,9 21 0 15,6 8-1-15,9 5 0 16,0 5 0-16,0-3-1 0,-4-1-1 16,-7-5 0-16,-15-7 0 15,-8-8-1-15,-9-11 1 16,-5-8-1-16,-4-11-2 15,0-10-4-15,8-12-12 16,10-14-20-16,4-17-1 16,15-9 1-16,0 0-1 15</inkml:trace>
  <inkml:trace contextRef="#ctx0" brushRef="#br0" timeOffset="64">12219 10558 30 0,'4'11'35'16,"13"-1"1"-16,2-7-1 16,15-3-15-16,1 3-17 0,5-3-20 15,6 4-16 1,-12-10-2-16,7 6 0 15</inkml:trace>
  <inkml:trace contextRef="#ctx0" brushRef="#br0" timeOffset="65">12547 10586 51 0,'-15'3'32'15,"-3"-12"-1"-15,14-1-11 16,4-5-16-16,3-4-3 15,7 2-1-15,9 3-1 16,4 3 2-16,-1 11 1 16,4 6 2-16,-2 4 0 15,-2 12 2-15,-2 1 0 0,4 4 0 16,-5-5 0-16,6 0-1 16,-3-12-1-16,1-6 0 15,-4-8-1-15,1-7 0 16,-8-8 0-16,-5-4-1 15,-7-4-2-15,-10-3-4 16,-1 7-12-16,-4-4-23 16,-12-2 0-16,6 4-1 15,-5-6 0-15</inkml:trace>
  <inkml:trace contextRef="#ctx0" brushRef="#br0" timeOffset="66">12676 8596 30 0,'0'-12'34'16,"7"24"0"-16,-7 7-9 15,0 8-8-15,0 10-6 16,0 3-6-16,3 3-8 16,1-2-18-16,4 0-13 15,-13-14 0-15,5-6-1 16</inkml:trace>
  <inkml:trace contextRef="#ctx0" brushRef="#br0" timeOffset="67">12583 8754 29 0,'24'-3'32'0,"0"-7"-1"0,11 10-5 15,2 0-15-15,2-5-6 16,0 5-3-16,-6 4-1 16,-2 1 0-16,-7 3-1 15,-4 2 0-15,-9-2 1 16,-4 3-1-16,-7-11 0 15,0 17 1-15,0-17-1 16,0 0 1-16,13 7-1 16,-13-7 1-16,15-4-1 15,-2 1 1-15,3 3 0 16,3 0 0-16,-1 0 0 16,2 0 0-16,-2 3 0 15,-1 1 1-15,-1-1 0 0,-3-3 1 16,-13 0 0-1,15-7 0-15,-15-3 0 0,5-2 0 16,-5-4 1-16,0 1 0 16,-9-4-1-16,3 2-1 15,-4 2-1-15,-4 6 1 16,-2 3-2-16,-3 6-3 16,-1 7-7-16,2 10-27 15,-2-7-1-15,10 9 1 16,0-4-1-16</inkml:trace>
  <inkml:trace contextRef="#ctx0" brushRef="#br0" timeOffset="68">13328 9585 12 0,'0'20'33'0,"-6"-6"1"16,18 10 0-16,6-6-16 15,4-2-4-15,12-1-3 16,1-8-3-16,5-2-3 15,-6-9-1-15,0-4-2 16,-9-6 0-16,-9-4 0 0,-9-5-1 16,-11-2 0-1,-9 2 0-15,-7 1 0 16,-7 6-1-16,-6 9 1 0,-2 7-1 16,-1 11 0-16,1 8 1 15,7 9 0-15,6 6 0 16,16 5 1-16,13 0 0 15,15 2 0-15,9-9 1 16,12-4-2-16,9-5 0 16,12-17-9-16,4-6-14 15,-1-6-17-15,-11-17 0 16,2-1-1-16,-10-12 1 16</inkml:trace>
  <inkml:trace contextRef="#ctx0" brushRef="#br0" timeOffset="69">13823 9002 41 0,'7'-10'36'0,"-7"10"2"16,0 0-8-16,0 18-12 15,-11 8-5-15,7 10-6 16,-5 5-2-16,2 3-1 16,-2 2-1-16,4-5-1 0,0-4 0 15,5-10-1 1,-2-10 0-16,2-17-1 16,7 10 0-16,-7-10-1 0,18-21 1 15,-2 6 0-15,2 1-1 16,3 0 0-16,2 7 1 15,2 4-1-15,1 3 1 16,-6 12-1-16,-4 0 1 16,-10 6 0-16,-9 1 0 15,-10 2 0-15,-6-3-1 16,-9-4-3-16,-2-1-4 16,-4-9-11-16,5-4-18 15,8 0-1-15,4-10-1 16,17 10 0-16</inkml:trace>
  <inkml:trace contextRef="#ctx0" brushRef="#br0" timeOffset="70">14137 9012 26 0,'0'0'36'0,"0"0"1"15,0 0 1-15,6 20-18 16,-12-1-6-16,6 13-6 0,-9 0 0 16,9 9-2-1,-3-2-2-15,7 1-1 0,4 0-1 16,5-5 0-16,3-4-2 15,4-12-2-15,3 0-6 16,-5-13-12-16,-1-6-19 16,1-8-1-16,-12-8-1 15,-1 1 2-15</inkml:trace>
  <inkml:trace contextRef="#ctx0" brushRef="#br0" timeOffset="71">14048 9179 63 0,'12'6'37'0,"4"-6"1"16,13 0-11-1,7 6-17-15,1-6-8 16,2 6-17-16,-3-6-21 0,6 10 0 16,-7-10-2-16,9 0 0 15</inkml:trace>
  <inkml:trace contextRef="#ctx0" brushRef="#br0" timeOffset="72">14451 9632 37 0,'12'-13'35'0,"4"8"0"16,-4-2-10-16,-12 7-7 15,16 0-4-15,-16 0-4 16,3 22-3-16,-7-3-2 16,1 8-2-16,-4-2 0 15,5 4 0-15,2 0-1 0,0-1 0 16,6-5 0-16,9-5-2 15,6-10 2-15,1-8-1 16,6-3-1-16,1-8 1 16,-1-7-1-16,2-4-1 15,-7-4 0-15,-3-1 1 16,-5 5-1-16,-5 1 0 16,-3 6 1-16,-7 15-1 15,0-10 1-15,0 10 0 16,-16 20 0-16,10 0 0 15,0 4 1-15,6 7-1 16,0-3-1-16,4-3-6 16,11 2-4-16,4-3-26 15,5-15-2-15,9-4 0 0,2-12-1 16</inkml:trace>
  <inkml:trace contextRef="#ctx0" brushRef="#br0" timeOffset="73">15144 9261 15 0,'-3'-14'35'16,"3"14"1"-16,-20 10 1 16,2 11-14-16,-2 25-7 15,-3 8-6-15,6 15-2 16,3 4-3-16,9 7 0 15,5-2-3-15,12-6-4 16,6-4-8-16,4-18-13 16,2-15-15-16,11-8 0 15,-4-15-1-15,6-5 0 16</inkml:trace>
  <inkml:trace contextRef="#ctx0" brushRef="#br0" timeOffset="74">15204 9688 25 0,'-11'6'38'0,"11"-6"0"16,12 10 1-16,10-10-17 15,14 7-8-15,-3-7-4 16,10 0-7-16,0 0-10 16,-1 0-30-16,-3-12-1 15,-2 5-2-15,-14-4 1 16</inkml:trace>
  <inkml:trace contextRef="#ctx0" brushRef="#br0" timeOffset="75">15656 9409 47 0,'12'-7'37'0,"-12"7"1"15,14 5-2-15,-8 11-20 16,-6 4-7-16,0 15-3 15,0 2-2-15,5 9 0 16,-2 1-1-16,3 1 0 0,-2-5-1 16,7-4 0-16,-1-10-3 15,3-10-2-15,4-2-7 16,-6-10-25-16,-2-11-5 16,3-1 0-16,-6-7-1 15</inkml:trace>
  <inkml:trace contextRef="#ctx0" brushRef="#br0" timeOffset="76">15610 9628 26 0,'0'0'35'16,"0"0"1"-16,26 12-1 15,-5-6-15-15,8-6-10 0,7 4-8 16,2-4-8-16,-1 6-28 15,-8-13-1-15,2 2 0 16,-12-9-1-16</inkml:trace>
  <inkml:trace contextRef="#ctx0" brushRef="#br0" timeOffset="77">15987 9369 79 0,'18'16'42'0,"4"13"0"16,3 12-12 0,-6 0-17-16,5 14-3 15,-8 1-3-15,-1 5-2 0,-12-3-1 16,-9-1-3-16,-5-5-3 16,-8-15-8-16,-1-8-33 15,-5-6-1-15,-2-11 1 16,3-5-1-16</inkml:trace>
  <inkml:trace contextRef="#ctx0" brushRef="#br0" timeOffset="78">16397 9665 33 0,'0'0'35'16,"13"0"2"-16,8 0-7 15,3 0-13-15,2 0-6 16,8-4-4-16,-3-1-3 15,0 0-2-15,-5-3-1 0,-6-1 0 16,-9-3-1-16,-11 0-1 16,-7-2 1-16,-13 1-1 15,-5 6 1-15,-5 7-1 16,-2 0 1-16,1 9 0 16,0 6 2-16,7 9 0 15,6 5 2-15,14 7-1 16,8-2 2-16,16 3-1 15,6-7 0-15,15-2-1 16,10-7-2-16,2-13-7 16,7 1-17-16,1-15-17 15,-8-12 0-15,0-3-1 16,-11-8 0-16</inkml:trace>
  <inkml:trace contextRef="#ctx0" brushRef="#br0" timeOffset="79">16641 9317 25 0,'0'0'33'0,"29"-4"1"15,-1 4 0-15,9-3-20 16,9 3-8-16,7 4-11 15,2 1-26-15,-9-8-1 16,4 3-2-16,-11-6 0 16</inkml:trace>
  <inkml:trace contextRef="#ctx0" brushRef="#br0" timeOffset="80">17205 9191 37 0,'-20'-16'34'16,"5"8"-3"-16,-4 1-10 15,-1 2-6-15,5 5-7 16,-1 5-3-16,9 9-1 16,7 1-1-16,9 7-1 15,6 4 2-15,9 2-2 16,-4-3 1-16,4 4 0 0,-7-1 0 15,-7-3-1-15,-10-7-1 16,-15-7-3-16,-4-1-9 16,-8-10-25-16,-5-12 0 15,7-2-1-15,-1-11-1 16</inkml:trace>
  <inkml:trace contextRef="#ctx0" brushRef="#br0" timeOffset="81">17300 9019 30 0,'17'-9'36'0,"4"9"0"16,-8 0 1-16,-13 0-20 16,13 17-6-16,-13-2-4 0,-3 8-2 15,-4 6-1-15,1 5-1 16,-1 1 0-16,1 3-2 15,6 0 1-15,0 1-1 16,13-2 0-16,3-5-2 16,2-4-3-16,1-13-9 15,7-6-23-15,-2-1-2 16,-8-14-1-16,2 1 0 16</inkml:trace>
  <inkml:trace contextRef="#ctx0" brushRef="#br0" timeOffset="82">17273 9222 53 0,'15'0'36'0,"0"0"-1"0,15-4-9 16,7 4-18-16,3 5-15 15,13 0-25-15,-1-5-3 16,12 7 0-16,-5-7-1 15</inkml:trace>
  <inkml:trace contextRef="#ctx0" brushRef="#br0" timeOffset="83">17976 9789 15 0,'18'0'29'0,"-11"-15"1"16,3 5-10-16,-4-3-6 15,-6-2-4-15,0-1-1 16,-13-4-2-16,-2 2 0 16,-7-1-2-16,-3 4-1 15,-4 3-2-15,1 4 0 0,-2 8 0 16,5 3 0-16,4 9-1 16,6 8 1-16,8 2-1 15,7 4 0-15,9 2 1 16,8-5 0-16,5 1 0 15,8-9-2-15,4-6-1 16,1-9-3-16,1-4 0 16,-2-11 0-16,-1-7-2 15,-6-7 1-15,-2-7 0 16,-7-9 2-16,-8-4 2 16,0-2 2-16,-5-1 3 15,-5 7 1-15,0 2 0 16,-4 12-1-16,-5 8 1 15,9 23-1-15,-19 0 0 0,8 20-1 16,2 12-2-16,1 11 0 16,3 3 0-16,5 6 0 15,5 0 0-15,6-3 1 16,3-4-1-16,6-9-1 16,4-4-2-16,3-15-1 15,6-6-2-15,-4-11-2 16,3-10 0-16,-2-9-1 15,1-7 0-15,-9-10 2 16,2-6 1-16,-8-8 4 16,-4-3 3-16,-2 0 3 15,-4-1 3-15,1 11 0 0,-7 1 1 16,3 14-1 0,-3 6 0-16,0 22-2 0,0 0-1 15,-10 19-1-15,5 12-2 16,2 11 0-16,1 6 0 15,-2 5 0-15,4 2-1 16,0-1 1-16,8-2-1 16,1-8 0-16,0-9-2 15,-1-14-4-15,6-4-8 16,-14-17-26-16,14 5-1 16,-14-5 0-16,5-29 0 15</inkml:trace>
  <inkml:trace contextRef="#ctx0" brushRef="#br0" timeOffset="84">18338 9570 52 0,'14'-6'38'15,"9"11"0"-15,5-5-8 16,1 4-16-16,14 4-5 16,-8-3-3-16,1 2-1 15,-7-4-4-15,-8-3-6 16,2 6-17-16,-8-6-17 15,-15 0 0-15,0 0-1 16,-6-13 1-16</inkml:trace>
  <inkml:trace contextRef="#ctx0" brushRef="#br0" timeOffset="85">5249 10551 5 0,'0'0'21'0,"0"0"-6"16,0 0-2-16,0 17-3 16,0 0-2-16,0 0-2 15,4 7 0-15,-4-2-1 16,6 2-1-16,-3 2-1 16,1-1-1-16,2-4 0 15,-1 2 0-15,2-5 0 16,2-3 1-16,-2 0-1 15,2-2 1-15,4-2 0 16,0-1-1-16,5-1 0 16,-1 0-1-16,6 0 0 15,2 0 0-15,5-1 0 0,1 0-1 16,4-1 1-16,7-4-1 16,6-3 1-16,4 0 0 15,3-2-1-15,7-6 1 16,7-2-1-16,6-1 0 15,4 0 1-15,0 1 0 16,3 0-1-16,0 0 1 16,1 3-1-16,1 1 1 15,0 2-1-15,-4 1 1 16,4 3-1-16,-3-2 0 16,2 2 1-16,1 0-1 15,-6 5 0-15,2-1 0 16,-5 4 1-16,-3-3-1 15,-2 3 0-15,-2-2 0 0,-9 2 0 16,3-1 0-16,-7 1 0 16,-4-2 0-16,-3 3 0 15,-8 0 0-15,-9 2 0 16,-8 2-2-16,-7-2-6 16,-16-11-21-16,16 20-2 15,-26-15 0-15,10 7 0 16</inkml:trace>
  <inkml:trace contextRef="#ctx0" brushRef="#br0" timeOffset="86">7730 11009 2 0,'0'0'22'16,"0"-16"-4"-16,0 16-4 16,9-16-3-16,-9 16-3 15,11-17-2-15,-3 5 0 16,1 1 0-16,1 0-1 16,3-1-1-16,1 3 0 15,2-4-1-15,6 0 0 16,1-1-1-16,6 0 0 15,7 0-1-15,6 1 0 16,3 1-1-16,4 3 1 16,3 2-1-16,5 1 1 0,3 6-1 15,1 0 1 1,2 0-1-16,3 7 0 0,3-4 0 16,5 2 1-16,3-2-1 15,5 3 1-15,2-3-1 16,0-3 0-16,4 2 1 15,3-2-1-15,1 5 0 16,-2-5 0-16,-2 0 1 16,-2 0-1-16,-2-5 0 15,-4 5 0-15,-1 0 0 16,-6 0 1-16,-3-2-1 16,-4 2 0-16,1 0 0 15,-3-5 0-15,-3 1 0 16,0-1 0-16,-1 0 1 15,-4 0-1-15,0-3 0 0,-5-1 1 16,-3 1-1-16,-2-3 2 16,-5-2 1-16,-4-1 0 15,-8-3 0-15,-5-6 1 16,-6 2-1-16,-8-2-1 16,-3-2-8-16,-5-4-23 15,2 9-4-15,-10-8 1 16,9 10-2-16</inkml:trace>
  <inkml:trace contextRef="#ctx0" brushRef="#br0" timeOffset="87">6187 11458 33 0,'3'-19'33'16,"8"19"1"-16,-8 6-11 15,1 17-8-15,3 20-3 16,-4 6-4-16,2 18-1 16,-5 4-1-16,3 11-2 15,-6-2-1-15,0-4-1 16,-3-9 0-16,0-9-1 15,2-10-1-15,-3-11 1 16,5-11 0-16,-1-9 0 16,3-17 0-16,0 0 1 15,0 0-1-15,7-9 0 0,8-4 0 16,4-1-1-16,11 0 0 16,8 3 0-16,2 6 0 15,6 5 0-15,-1 3-1 16,-3 7 0-16,-1 1-1 15,-14 0-3-15,-2 6-8 16,-9-3-25-16,-16-14 0 16,15 0 0-16,-15 0 0 15</inkml:trace>
  <inkml:trace contextRef="#ctx0" brushRef="#br0" timeOffset="88">7153 11468 8 0,'-25'-10'24'0,"5"5"-8"16,-9-1-2-16,2 6-3 16,2 0-4-16,-1 6-1 15,5 2-1-15,5 3 0 16,8 2 0-16,8 4 0 15,8 2 0-15,11-2 1 16,7 5 0-16,4-2-1 16,4 4 1-16,-3-1-1 15,-3 4 0-15,-6-5-1 0,-7 3 1 16,-15 0-1-16,-3-3 0 16,-10 1 0-16,-2-5-1 15,-1-3 0-15,4-1-2 16,-1-3-1-16,13-2 1 15,0-9-2-15,11 19 1 16,-4-7-1-16,1 6 1 16,-8 5-1-16,-6 7 2 15,-7 9-2-15,-11 4 1 16,-5 4 0-16,-2 2 1 16,1-4-2-16,5-1 2 15,9-6-1-15,13-4 0 0,15-10 0 16,10-5 1-1,9-2-6-15,3-5-6 0,3-7-23 16,3 5-2-16,-6-10 0 16,1 0 0-16</inkml:trace>
  <inkml:trace contextRef="#ctx0" brushRef="#br0" timeOffset="89">7511 11983 7 0,'0'0'31'16,"16"20"2"-16,-1-15-1 16,6 3-15-16,6-2-4 15,1-6-3-15,6 3-2 16,-6-9-3-16,0-1-1 15,-9-6-1-15,-7-2-2 0,-8-2 0 16,-4 0 0-16,-16 0 0 16,-3 2-1-16,-9 3 0 15,-1 4-1-15,-4 8 1 16,2 0 0-16,0 13 0 16,3 5-1-16,8 8 1 15,6 5 1-15,11 5-1 16,9 0 1-16,10 3 0 15,7-5 1-15,7-4-1 16,10-7-3-16,3-7-6 16,-1-7-21-16,-3-18-7 15,4-1 0-15,-5-17 0 16</inkml:trace>
  <inkml:trace contextRef="#ctx0" brushRef="#br0" timeOffset="90">7945 11768 30 0,'14'-5'26'0,"-6"-11"-5"0,0 1-4 16,-5-5-5-1,-3 0-3-15,-6-4-2 16,-10 2-1-16,1 0-2 0,-10 3 0 16,-3 6-2-16,-3 5 0 15,0 8-2-15,0 8 1 16,5 6-1-16,7 6 0 15,5 6 0-15,10 1 1 16,8 1-1-16,6-3 0 16,8-6 1-16,7-5 0 15,1-4 0-15,1-7-1 16,1-8 0-16,-2-4-2 16,-6-8 0-16,-1-1-1 15,-7-3 0-15,-4 3 0 16,-8 1 1-16,0 3 1 0,0 14 1 15,-20-9 1-15,10 14 1 16,-1 7 2-16,6 5-1 16,0 2 1-16,10 5 1 15,0 0-1-15,9 1 1 16,5-7-1-16,4-3 0 16,4-10-1-16,1-5-1 15,-1-5 0-15,1-7 0 16,-2-9-1-16,-2-4-1 15,-5-7 0-15,-1-4 0 16,-3-3 0-16,-7-4 0 16,-1-1 0-16,-4 1 1 15,-3 4-1-15,0 6 0 16,-3 12 0-16,-2 10 1 0,5 11-1 16,-5 19 1-16,5 8 0 15,5 11 0-15,0 7 0 16,1 5 1-16,2-2-1 15,1 1 0-15,0-5-1 16,1-13-3-16,-1 0-9 16,-6-11-21-16,-3-20-4 15,0 0-1-15,-6-10 0 16</inkml:trace>
  <inkml:trace contextRef="#ctx0" brushRef="#br0" timeOffset="91">8106 11633 19 0,'8'0'31'16,"5"-6"1"-16,14 9-4 0,1-3-12 16,7 5-10-16,8-5-13 15,0-5-24-15,7 8 0 16,-8-6 0-16,9 8 0 16</inkml:trace>
  <inkml:trace contextRef="#ctx0" brushRef="#br0" timeOffset="92">8443 11971 24 0,'0'0'29'0,"14"0"1"15,-14 0-12-15,5 13-3 16,-5 3-6-16,0 3-2 15,0 6 0-15,-3 2 0 16,3 3-2-16,5-3-1 0,1-2-1 16,4-6 0-1,7-2 0-15,0-6-1 0,4-7 0 16,3-10-1-16,0-3 0 16,-1-8-2-16,1-6 1 15,-3 0-1-15,-5-5 0 16,-3-1-1-16,-4 3 1 15,-4 5 0-15,-5 4 1 16,-4 5 1-16,4 12-1 16,-14 4 1-16,7 9 0 15,4 6 0-15,-1 6 0 16,4 1-1-16,4 1-5 16,3 0-12-16,9 1-18 15,-7-12 0-15,11 0-1 16,-7-16 1-16</inkml:trace>
  <inkml:trace contextRef="#ctx0" brushRef="#br0" timeOffset="93">9012 11705 22 0,'0'0'30'15,"-25"-8"2"-15,11 16-5 16,-2 6-13-16,-9 9-4 16,3 9-2-16,-1 6 0 15,6 10 0-15,3-2-1 0,10 10-2 16,4-5 0 0,11 2-2-16,4-7-1 0,8-7 0 15,7-10-1-15,2-11-2 16,2-5-1-16,-3-13-2 15,3-10-3-15,-7-12-2 16,4 0-1-16,-8-14-1 16,3 2 1-16,-9-7 0 15,1 0 4-15,-8-6 4 16,-2 3 4-16,-3-31 11 16,-5 50-4-1,-9 5 0-15,9 20 0 16,-17-9 0-16,11 22-3 15,-2 11-1-15,3 9-1 16,-1 3-1-16,6 6 0 0,-6 1 0 16,6 3-1-16,0 0-1 15,0-6-2-15,6-2-7 16,-6-13-15-16,-6-6-15 16,6-3-1-16,0-16 1 15,0 0-1-15</inkml:trace>
  <inkml:trace contextRef="#ctx0" brushRef="#br0" timeOffset="94">9014 11943 8 0,'25'-10'30'16,"-3"-8"2"-16,10 8 2 0,3 0-17 15,0-3-4 1,5 9-2-16,-8 4-2 0,2 4 1 15,-2 5-2-15,-2 10-2 16,-8 6 0-16,-6 7-2 16,-8 1 0-16,-3 7-1 15,-5 3-1-15,-7 0-1 16,-5-4-2-16,-6-6-6 16,4-5-31-16,0-6-1 15,-6-9 0-15,5-6-1 16</inkml:trace>
  <inkml:trace contextRef="#ctx0" brushRef="#br0" timeOffset="95">9682 11604 37 0,'27'0'29'0,"-8"4"-8"15,5 6-2-15,-7 5-6 16,-6 4-2-16,-1 5-2 15,-10-2-2-15,0 3 0 16,0-3-3-16,-4-2 1 16,-2-2-1-16,6-4-2 15,-3-3 1-15,3-11-1 16,6 13 0-16,-6-13 0 0,0 0 0 16,9 0-1-16,-9 0 0 15,0 0-1-15,0 0 0 16,-14 5-1-16,6 6 1 15,-1 7-1-15,1 5 1 16,-2 9 0-16,7 8 0 16,3 6 1-16,0 3-1 15,8 4 2-15,2 0 0 16,2 1 0-16,1-5 1 16,-3-1 0-16,-3-6-1 15,-7-1 0-15,-3-14 1 16,-7 1-1-16,-8-7-2 15,-5-6-5-15,2-2-23 16,-1-5-11-16,-2-8 0 0,5-8-1 16</inkml:trace>
  <inkml:trace contextRef="#ctx0" brushRef="#br0" timeOffset="96">11297 10606 10 0,'3'9'15'0,"1"1"-2"15,-4-10-2-15,0 23-1 16,0-6 0-16,0 4-2 15,0 3-3-15,0 2 0 0,0 2-2 16,-3-2 0-16,3 3 0 16,7-1 0-16,2-3 0 15,1 0-1-15,5-2 2 16,4-3-1-16,9 2 1 16,4-2 0-16,9-1 1 15,8-3-1-15,13-1 0 16,12-4-1-16,14-2 1 15,13-2-2-15,16-5 0 16,13-2-1-16,16-4 0 16,12-2 0-16,11-2-1 15,6 0 1-15,7 1-1 16,1-3 1-16,-3 1-1 16,-1 1 0-16,-8 4 1 0,-11 0-1 15,-11 1 0-15,-15 3-1 16,-17 0-5-16,-14-4-16 15,-13 10-11-15,-31-9 0 16,-14 6 0-16</inkml:trace>
  <inkml:trace contextRef="#ctx0" brushRef="#br0" timeOffset="97">14342 10980 18 0,'20'5'24'0,"-10"4"-4"16,6 8-5-16,1 4-3 15,2 4-2-15,1 4-2 16,-1-1-2-16,-1 2-3 15,-3-3 0-15,-2-5-2 16,-4-4 1-16,-3-3 0 16,-6-15-1-16,7 9 1 15,-7-9 1-15,5-16 0 16,0-3 0-16,3-3 2 16,2-5-2-16,6-2 1 15,-5-1-1-15,5 2-1 16,-3 4-6-16,-2 9-21 15,-7-2-8-15,6 12 0 0,-10 5-1 16</inkml:trace>
  <inkml:trace contextRef="#ctx0" brushRef="#br0" timeOffset="98">14764 10899 30 0,'39'-12'18'16,"17"5"0"-16,8-1-2 15,15 3-3-15,14 5-3 16,12-4-3-16,14 4-2 15,17 5-1-15,16-1-1 16,16 2-2-16,13 1 0 0,8-1 0 16,7 2 0-1,6 0 0-15,6-1 1 0,1 0 0 16,1-2 0-16,-4-5 1 16,-2 0 0-16,-5-9 0 15,-3-7-1-15,-13-3 0 16,-17-7 0-16,-22-5 0 15,-24-5 0-15,-30-4-1 16,-25 0 0-16,-29 0-1 16,-30-1-5-16,-19 0-17 15,-14 10-12-15,-22-3 0 16,-1 10-1-16</inkml:trace>
  <inkml:trace contextRef="#ctx0" brushRef="#br0" timeOffset="99">12148 11635 41 0,'8'-9'34'0,"-8"9"-1"15,10 0-8-15,-3 25-6 16,-7 12-5-16,9 21-5 15,-9 10-2-15,0 19-2 16,-9 5-1-16,0 4-1 16,-3-5-1-16,1-4-1 15,-2-15 0-15,1-14-1 16,4-12 1-16,4-19-1 16,4-10 0-16,12-13 0 15,3-4 1-15,7-8-1 16,6 0 0-16,8 2 1 15,3 2-1-15,4 4-3 0,1 0-7 16,-3 10-30-16,-7-10 2 16,2 9-2-16,-11-9 1 15</inkml:trace>
  <inkml:trace contextRef="#ctx0" brushRef="#br0" timeOffset="100">12982 11680 14 0,'-19'-4'14'15,"-5"1"-3"-15,2 3-2 16,0 0-2-16,6 0 0 16,2 6-1-16,3 1-1 15,5 3 1-15,6-10 1 16,9 16-1-16,4-9 1 15,6 3-1-15,5 0-2 16,1 2 0-16,1 4-1 16,-1 2 0-16,-6-1 0 15,-8 4 0-15,-7 2 0 16,-4 0 0-16,-9 3 1 16,1-2-2-16,-5-1 1 15,6-3-1-15,3 2-2 16,8-3 1-16,3 0-1 0,7 4-1 15,-2 0 1-15,-7 6 0 16,-5 5 0-16,-10 7-1 16,-12 5 1-16,-10 4 1 15,-7 4 0-15,-3-1 0 16,6 1 0-16,10-5 0 16,9-6 1-16,14-7 0 15,13-3 0-15,15-10-3 16,8-2-4-16,3-8-15 15,-3-9-13-15,8-4-1 16,-10-11 0-16</inkml:trace>
  <inkml:trace contextRef="#ctx0" brushRef="#br0" timeOffset="101">13296 12254 31 0,'19'8'32'0,"3"-8"-8"15,9 4-3-15,9 1-2 16,0-5-6-16,7 5-2 15,-3-5-4-15,0 4-1 16,-10-4-2-16,-4 0-2 16,-11-2 0-16,-7-3-3 15,-3 5-6-15,-9 0-25 16,-2-12-4-16,2 12 0 0,-7-13-1 16</inkml:trace>
  <inkml:trace contextRef="#ctx0" brushRef="#br0" timeOffset="102">13949 12264 12 0,'0'0'29'0,"27"19"-1"15,-7-13-10-15,6-2-4 16,0-4-6-16,-2 0-2 16,4-7-2-16,-7-3-1 15,-1-2-1-15,-13-2-1 16,-7-3 0-16,-10 2 0 0,-5 2 0 16,-12 6 0-16,-4 7-1 15,-5 0 0-15,-2 10 1 16,2 5-1-16,5 9 2 15,7 2 1-15,11 6 2 16,13 0 0-16,15-1 0 16,10-2 2-16,16 0-3 15,4-4 1-15,5-6-7 16,4-8-10-16,5-7-23 16,-11-16 0-16,1-1-2 15,-13-21 0-15</inkml:trace>
  <inkml:trace contextRef="#ctx0" brushRef="#br0" timeOffset="103">14357 11593 35 0,'0'0'33'0,"0"0"0"16,-19 15-9-16,10 10-10 15,3 10-5-15,-3 5-3 16,5 3-1-16,-1-1-1 16,5-4-1-16,0-7-1 0,5-6-1 15,0-7 1-15,0-8-1 16,-5-10-1-16,18-8 1 15,-7-3-1-15,6-5 1 16,3-1-1-16,4 4 0 16,2 1 0-16,1 7 0 15,-3 5 0-15,-4 4 1 16,-3 6-1-16,-10 6 0 16,-11 3 0-16,-10-3-1 15,-7 0-2-15,-8-7-6 16,0 1-5-16,0-6-11 15,0-8-11-15,14 4 0 0,3-11 0 16</inkml:trace>
  <inkml:trace contextRef="#ctx0" brushRef="#br0" timeOffset="104">14702 11612 38 0,'6'-11'33'0,"5"11"2"15,-11 0-9-15,-5 20-10 16,1-1-5-16,-4 6-5 16,2 11-1-16,-4 2 0 15,6 3-1-15,0-4-2 0,4 1 0 16,8-2 0-1,5-9-4-15,5-2 0 0,1-13-7 16,4-3-10-16,0-9-18 16,-8-12-1-16,1-2 1 15,-16-11-1-15</inkml:trace>
  <inkml:trace contextRef="#ctx0" brushRef="#br0" timeOffset="105">14649 11768 21 0,'0'0'33'16,"13"12"0"-16,7-12 0 0,12 0-19 16,9 5-8-1,7-1-15-15,14-4-23 16,-11-4 0-16,12 4-1 0,-6-5 1 16</inkml:trace>
  <inkml:trace contextRef="#ctx0" brushRef="#br0" timeOffset="106">14893 12222 41 0,'0'0'33'16,"12"4"0"-16,-12 10-10 16,4-2-11-16,0 9-4 15,-4 2-4-15,4 6 1 16,-4-4-2-16,7 0 1 15,0-3-2-15,7-5 0 16,3-5 0-16,5-2-1 16,1-10 1-16,2-4-1 15,1-6-1-15,-1-4 0 16,2-3 0-16,-8-3-2 0,-3-4 1 16,-4-1-1-1,-5 3 1-15,-4 2 0 0,-3 7 0 16,0 13 0-16,-10-10 2 15,10 10-1-15,-16 16 1 16,9 2 0-16,4 4 0 16,3 4 0-16,4-2-3 15,2-2-7-15,8-5-10 16,7 0-18-16,-4-13 1 16,8-4-1-16,-8-7 6 15</inkml:trace>
  <inkml:trace contextRef="#ctx0" brushRef="#br0" timeOffset="107">15555 11879 32 0,'-10'0'33'0,"0"16"2"0,-12 0-10 15,-2 9-11-15,-2 15-5 16,-3 6-1-16,5 11-1 16,4 3-1-16,12 5-2 15,5-1 0-15,10-2-2 16,6-7-1-16,9-7 0 16,9-9-5-16,-1-14-8 15,4-18-22-15,1-2-4 16,-5-15 1-16,5-2-1 0</inkml:trace>
  <inkml:trace contextRef="#ctx0" brushRef="#br0" timeOffset="108">15591 12235 68 0,'0'0'37'16,"19"12"0"-16,2-12-17 16,7 0-11-16,2 0-6 15,3 0-10-15,5-12-27 0,5 9-3 16,-7-11 0 0,6 6 0-16</inkml:trace>
  <inkml:trace contextRef="#ctx0" brushRef="#br0" timeOffset="109">16034 11976 65 0,'0'0'36'0,"8"8"-6"15,-8 4-11-15,6 11-6 0,-12 6-4 16,4 11-1-16,-7 1-1 16,5 8-2-16,-2-2-1 15,6-2 0-15,3-3-2 16,10-3-1-16,2-7 0 16,4-10-2-16,3-4-1 15,0-11-5-15,2-1-12 16,-2-6-21-16,-8-13 0 15,-1 0-1-15,-8-10 1 16</inkml:trace>
  <inkml:trace contextRef="#ctx0" brushRef="#br0" timeOffset="110">15941 12133 43 0,'15'8'33'15,"12"1"-1"-15,0-1-12 16,7-8-11-16,6 3-6 16,0-3-6-16,1 0-6 15,-3-10-5-15,-7-2 0 16,-3-1 0-16,-6-6 2 16,-2-1 4-16,-3 1 5 15,-1-2 7-15,0 3 8 16,12-1 22-1,-18 19-14-15,5 12-3 16,-4 6-2-16,5 15-2 16,-6 8-5-16,-2 6-1 15,-8 1-3-15,0 4 0 0,-5-5-5 16,-10-5-4-16,0-7-27 16,-5 0-8-16,-11-17 0 15,7-1 0-15</inkml:trace>
  <inkml:trace contextRef="#ctx0" brushRef="#br0" timeOffset="111">16740 11694 23 0,'9'-4'30'0,"10"7"-4"15,-6 2-5-15,0 7-6 16,2 4-4-16,-9 5-2 16,0 7-3-16,-6 2 0 15,6 5-1-15,-6 2-2 16,0 1 0-16,0-2 0 16,0-4-1-16,6-7 0 15,2-4 0-15,3-5-1 16,2-7 0-16,-1-9-1 0,0-4 1 15,-4-5-1 1,-1 0 0-16,-3-1 0 16,-4 10 0-16,-4-12-1 0,4 12 1 15,-17 16 0-15,6 8 0 16,2 13 0-16,4 13 1 16,2 11 1-16,3 8 0 15,5 3 1-15,-1 1-1 16,-4-2 1-16,4-4-1 15,-11-12 1-15,-4-5-1 16,-12-15-1-16,-2-6 1 16,-5-9-1-16,1-7-4 15,2-5-9-15,4-8-26 16,1-2-1-16,7-4 0 16,3-7-1-16</inkml:trace>
  <inkml:trace contextRef="#ctx0" brushRef="#br0" timeOffset="112">4050 13437 43 0,'0'0'36'16,"20"8"0"-16,1-8-8 16,8 0-13-16,8 2-6 15,0-2-4-15,5-4-8 16,2 4-7-16,-9-3-12 15,-7-2-12-15,-1 5-2 16,-15-7 0-16</inkml:trace>
  <inkml:trace contextRef="#ctx0" brushRef="#br0" timeOffset="113">4097 13571 53 0,'0'0'36'16,"0"12"-3"-16,20-15-9 15,10 3-7-15,5-2-4 16,8 2-4-16,-2-6-3 0,1 2-7 16,-1 0-29-1,-9 4-8-15,-14 0 0 0,0 0-2 16</inkml:trace>
  <inkml:trace contextRef="#ctx0" brushRef="#br0" timeOffset="114">4999 13716 35 0,'-19'0'21'16,"19"0"0"-16,28 14-1 16,31-11-1-16,34 1-3 15,31-4-2-15,34 0-3 16,25-7-3-16,25 2 0 15,10-4-3-15,4 3 0 0,-8-2-3 16,-21 0-3 0,-20 5-11-16,-34 3-25 15,-37 0 0-15,-30 5-1 0,-41-5 1 16</inkml:trace>
  <inkml:trace contextRef="#ctx0" brushRef="#br0" timeOffset="115">6035 13362 39 0,'5'-33'33'16,"8"-7"-4"-16,-3-4-5 15,-2-5-4-15,5 8-4 16,-7-3-3-16,3 15-4 15,-9 2-3-15,0 16-1 16,0 21-1-16,-6 16-1 0,3 18-4 16,-3 11-10-16,6 10-29 15,0 16 1 1,-6 2 0-16,12 8 0 0</inkml:trace>
  <inkml:trace contextRef="#ctx0" brushRef="#br0" timeOffset="116">5725 14033 63 0,'0'0'23'15,"-25"-9"-2"-15,0 9-6 16,-4 0-4-16,-7 0-3 15,1 9-3-15,-2-4-1 16,6 7-1-16,4 2 0 16,10 4-1-16,11 1 0 15,15 5 0-15,10 1 1 0,12 5 1 16,3-1 0-16,4 3 0 16,-7 0 0-16,-1 2 0 15,-17-8-1-15,-13-2 1 16,-15-6-3-16,-10-7-1 15,-10-4-3-15,-5-7-5 16,9-4-8-16,-4-3-17 16,10-7-6-16,14 5 0 15,2-5 1-15</inkml:trace>
  <inkml:trace contextRef="#ctx0" brushRef="#br0" timeOffset="117">5913 14190 71 0,'10'4'36'15,"5"-4"-3"-15,7 0-15 16,18 0-7-16,3-7-5 16,7 2-8-16,6-3-21 15,9 4-13-15,-9-12 0 16,6 6-1-16</inkml:trace>
  <inkml:trace contextRef="#ctx0" brushRef="#br0" timeOffset="118">6683 14309 19 0,'24'5'28'16,"-11"-12"-1"-16,6 1-5 16,-2-3-2-16,-3-6-5 15,1 1-2-15,-10-6-1 16,5 0-3-16,-16-6-2 15,0 4-2-15,-10-3 0 16,-6 7-2-16,-11 3 0 16,-3 8-1-16,-4 5-1 15,1 8-1-15,4 10 1 16,4 6-1-16,7 6 1 16,12 4-1-16,9-1 0 0,11-1 0 15,7-2 1 1,11-6-1-16,5-7 0 0,3-8 0 15,3-7 0-15,0-10-1 16,-3-4 1-16,-3-3-1 16,-6-4 1-16,-3 1 0 15,-10 0 1-15,-2 3 1 16,-10 17 0-16,9-10 0 16,-9 10 0-16,5 20 0 15,2-1 0-15,2 6-3 16,5 11-7-16,0 5-31 15,-1-9-1-15,5 4 0 16,1-7-1-16</inkml:trace>
  <inkml:trace contextRef="#ctx0" brushRef="#br0" timeOffset="119">5299 15229 19 0,'-12'-16'32'16,"2"13"1"-16,-11-2-9 0,0 9-6 15,0 9-6-15,-2 7-4 16,5 11-3-16,2 7-2 16,10 5-1-16,6 1 0 15,2 1 0-15,12-8-1 16,7-6 1-16,6-13 0 16,1-11 0-16,-2-14 0 15,-2-10-1-15,-9-11 1 16,-5-5-1-16,-10-6 0 15,-6-3-1-15,-9 3 1 16,-4 3 0-16,0 3 1 16,1 9 1-16,2 2-1 15,7 10 1-15,9 2 0 16,12 7 0-16,9-1 0 0,14 4-1 16,5 0 0-16,9 0-1 15,4 0-1-15,2 0-3 16,3 0-9-16,-10 4-25 15,-7-4-3-15,-4 0 1 16,-12 0-1-16</inkml:trace>
  <inkml:trace contextRef="#ctx0" brushRef="#br0" timeOffset="120">5823 15205 21 0,'0'0'34'0,"28"5"2"16,-6-2-1-16,9 5-16 15,9 4-8-15,0-3-4 16,7 3-2-16,-7 0-3 16,0-2 0-16,-9 0-1 15,-6-2 1-15,-12-4-1 0,-13-4 1 16,0 10-1-16,-10-1 2 15,-11-1-1-15,-7 7 1 16,-9 0-1-16,-1 5 0 16,-3 3-2-16,5-4-5 15,5 5-12-15,15-4-21 16,2-17-1-16,14-3 1 16,12 0-1-16</inkml:trace>
  <inkml:trace contextRef="#ctx0" brushRef="#br0" timeOffset="121">6505 15400 36 0,'13'-10'33'0,"9"0"-3"15,-4-5-9-15,-5-4-5 0,2 2-5 16,-8-7-3-1,-1 5-1-15,-6-5-1 0,-6 4-2 16,-7-2 0-16,-7 6-2 16,-4 4 1-16,-10 4-1 15,1 8-1-15,-1 7-1 16,2 7 0-16,4 10 0 16,7 5 0-16,11 4 1 15,10 3-1-15,10 0 1 16,11-6-1-16,7-7 0 15,6-6 1-15,3-9-1 16,4-8 0-16,-3-12 0 16,-5-5 0-16,-5-5 0 15,-3-2 0-15,-10-2-1 16,-6 2 2-16,-6 4 0 0,-3 3-1 16,-6 5 1-16,6 12 1 15,-9 0 0-15,9 12 0 16,0 7-1-16,6 3 1 15,7 4 0-15,2 3-2 16,1-4-10-16,5 1-24 16,-1-1-5-16,-3-11-1 15,5-6 1-15</inkml:trace>
  <inkml:trace contextRef="#ctx0" brushRef="#br0" timeOffset="122">8102 13486 36 0,'4'-28'38'16,"1"12"0"-16,-5 16-2 15,-10 0-13-15,10 26-8 16,-11 7-7-16,11 15-4 16,-3 5-2-16,3 8 0 15,0 1-1-15,4-3-1 16,4-9-2-16,-1-11-7 15,5-5-13-15,0-12-17 16,-12-22-1-16,0 0 1 0,0 0-2 16</inkml:trace>
  <inkml:trace contextRef="#ctx0" brushRef="#br0" timeOffset="123">7902 13693 29 0,'-11'-11'37'0,"11"11"1"15,28-4 1-15,5 4-15 16,18 4-10-16,-2-2-6 16,12 5-2-16,-1-1-4 15,-3-2-8-15,1 1-32 16,-7 1-1-16,-11-10-1 16,0 0 0-16</inkml:trace>
  <inkml:trace contextRef="#ctx0" brushRef="#br0" timeOffset="124">9090 13744 18 0,'-38'6'30'0,"4"-9"-3"15,24 3-8-15,20 0-2 16,21-3-3-16,38 3-1 15,29-4-3-15,31 4-3 16,25-3-1-16,29 3 1 16,11-5-1-16,17 5 0 15,-3-4-1-15,-6 4-3 0,-14-7-3 16,-22 0-9 0,-21-6-25-16,-24 9-3 0,-36-9 1 15,-22 6-2-15</inkml:trace>
  <inkml:trace contextRef="#ctx0" brushRef="#br0" timeOffset="125">9945 13351 15 0,'13'-30'35'0,"5"-1"0"16,-9-8-4-16,1-4-8 16,2 6-5-16,-12-4-5 15,6 15-3-15,-12 0-3 16,-1 15-1-16,-8 14-2 16,3 22-1-16,5 18 0 15,3 16-5-15,8 17-17 16,5 4-21-16,1-3 1 15,16 6-1-15,1-14 0 16</inkml:trace>
  <inkml:trace contextRef="#ctx0" brushRef="#br0" timeOffset="126">9718 14064 34 0,'-8'-14'31'0,"-5"4"-6"16,-11-2-4-16,-10 5-6 16,-1 2-4-16,-3 0-3 15,4 8-2-15,3 5-1 16,10 7-1-16,11 7 0 15,16 10-1-15,10-1 1 16,13 8 0-16,9 0 0 16,7 2 1-16,-5-3-1 0,-2 1 1 15,-17-7-3 1,-10-6 2-16,-19-2-2 16,-13-7 0-16,-12-7-1 0,-10-5-2 15,2-5-4-15,-3-7-4 16,16 1-8-16,2-5-12 15,14-6-11-15,15 8 1 16,5-6 0-16</inkml:trace>
  <inkml:trace contextRef="#ctx0" brushRef="#br0" timeOffset="127">9921 14282 19 0,'-14'0'36'0,"14"0"1"16,0 0 0-16,30 10-15 15,9-5-6-15,4-5-5 16,11 0-3-16,1 0-5 16,4 0-12-16,-1-8-27 0,-6 5-3 15,-14-11 1-15,-4 2 0 16</inkml:trace>
  <inkml:trace contextRef="#ctx0" brushRef="#br0" timeOffset="128">10550 13970 23 0,'0'0'19'16,"5"-12"-2"-16,-5 12-1 16,0 0-3-16,0 0-1 15,0 0-2-15,0 0-1 0,0 0-1 16,0 19-1-16,0 4 0 15,-5 5-2-15,5 13 2 16,-7 5-1-16,3 9-1 16,-2 1-2-16,1 0 0 15,1-5 0-15,4-2-2 16,-3-15 1-16,3-11 0 16,3-8 0-16,-3-15-1 15,15-5 0-15,-1-8 0 16,6-8 0-16,4-1 0 15,6-3-1-15,4 7 0 16,4-2 0-16,2 10 0 16,-2 5 1-16,-3 8 0 15,-7 6 0-15,-10 6 0 0,-10 5 1 16,-12 5-1-16,-10 1 1 16,-12-2 0-16,-10-3-1 15,-5-3-2-15,0-2-4 16,-5-10-10-16,3-9-24 15,12 0-1-15,5-13 1 16,11 3-1-16</inkml:trace>
  <inkml:trace contextRef="#ctx0" brushRef="#br0" timeOffset="129">9145 15301 32 0,'-23'-13'30'0,"8"13"-1"15,-5 7-10-15,-2 6-4 16,2 6-4-16,0 8-4 16,8 9 0-16,5 3-3 15,7 0 1-15,12-2-2 16,7-2 1-16,3-12 0 15,8-7-1-15,-4-13 1 16,2-10-1-16,-8-12-1 16,-6-7 1-16,-9-9-2 0,-10-2 0 15,-7-1 0-15,-4 2 0 16,0 4 0-16,-3 5 0 16,5 3 0-16,7 7 0 15,7 6 0-15,18 4 0 16,7 3 0-16,9 4-1 15,10 0 0-15,8 0-1 16,6 3-5-16,-4-3-15 16,2-8-18-16,4 4 1 15,-6-5-1-15,0 3 1 16</inkml:trace>
  <inkml:trace contextRef="#ctx0" brushRef="#br0" timeOffset="130">9932 15323 12 0,'28'0'34'0,"-11"-10"1"16,-2 10 0-16,-15 0-14 16,-9 12-4-16,-12 0-6 15,-11-3-3-15,-5 8-4 16,-7 0 0-16,-1 3-2 16,-1 0-1-16,7-3 0 15,8-2 0-15,12-1 0 16,10 0 0-16,18-3 1 15,9 0-1-15,17 2 1 16,5-1-1-16,9 4-3 0,6 3-11 16,1 1-25-16,-9-8 0 15,-2-1-1-15,-10-5 0 16</inkml:trace>
  <inkml:trace contextRef="#ctx0" brushRef="#br0" timeOffset="131">10325 14982 55 0,'10'-17'35'0,"-10"6"-1"16,0 11-11-16,-4 15-6 16,-7 9-5-16,5 15-5 15,-5 7-3-15,3 12-1 16,0 6 0-16,1 5-1 15,1-2 0-15,2-3-1 16,4-6-1-16,0-8 1 16,0-13 0-16,0-9-1 0,6-13 1 15,-6-15 0 1,20 0 0-16,-2-9-1 0,4-7 0 16,5-3 1-16,5-2-1 15,4 2 0-15,-1 5-1 16,2 4 1-16,-5 10-1 15,-9 4 2-15,-6 9-1 16,-12 6 0-16,-10 2 0 16,-12 1 1-16,-9 1 0 15,-9-6-2-15,-6-2-4 16,-3-4-35-16,3-16 0 16,8 1 0-16,0-11 0 15</inkml:trace>
  <inkml:trace contextRef="#ctx0" brushRef="#br0" timeOffset="132">11862 13620 24 0,'-7'9'36'16,"7"-9"2"-16,4 12-4 15,18-7-11-15,4-5-8 16,19 9-5-16,3-9-2 15,5 0-6-15,2 0-8 16,-4-4-12-16,-3 1-19 16,-8 3-1-16,-15 0-1 15,-9 3 1-15</inkml:trace>
  <inkml:trace contextRef="#ctx0" brushRef="#br0" timeOffset="133">11977 13783 42 0,'15'8'35'0,"6"-8"1"16,18 0-5-16,7 0-27 16,-3-5-32-16,10 5-4 15,-7-10-2-15,1 10-1 16</inkml:trace>
  <inkml:trace contextRef="#ctx0" brushRef="#br0" timeOffset="134">12890 13844 5 0,'-73'7'9'16,"14"-7"2"-16,22 7 0 0,25-7-2 15,27 5 1-15,34-5 0 16,33 3 2-16,39-3 2 16,37 5 1-16,39-1-4 15,31-4 0-15,37 4 0 16,29-4-1-16,29 0-2 16,14 0 0-16,14-4-3 15,9-3 0-15,5-1-1 16,-5-2-2-16,-9-3 0 15,-20-2 0-15,-23 1-3 16,-33 2-7-16,-41 0-22 16,-41-1-8-16,-38 4 0 0,-54-3 0 15</inkml:trace>
  <inkml:trace contextRef="#ctx0" brushRef="#br0" timeOffset="135">13066 14084 29 0,'0'0'33'16,"0"0"-2"-16,-22 12-6 0,-2 14-4 16,-8 7-6-16,3 16-4 15,-2 7-2-15,8 14-2 16,6 0-3-16,17 7 0 16,6-6-2-16,17-8-1 15,13-6-5-15,8-14-2 16,12-10-11-16,3-9-21 15,0-22-1-15,5-8 1 16,-6-14-1-16</inkml:trace>
  <inkml:trace contextRef="#ctx0" brushRef="#br0" timeOffset="136">13581 14362 17 0,'18'-3'30'15,"-22"-6"-3"-15,-2-1-4 16,-11 3-4-16,-7 1-4 16,-1 3-5-16,-6 3-2 15,1 0-2-15,2 6-2 0,6 4-1 16,6 3 0-16,16 3 0 16,7 6 1-16,14 4-1 15,3-1 1-15,3 6 0 16,-7-2 0-16,-2 3 0 15,-11-4-1-15,-14-6-3 16,-11-5-6-16,-12-8-11 16,-4-9-22-16,3-3 1 15,3-10-1-15,11-2 0 16</inkml:trace>
  <inkml:trace contextRef="#ctx0" brushRef="#br0" timeOffset="137">13622 14498 36 0,'25'0'38'0,"10"10"1"15,-5-10-1-15,5-3-19 16,4 3-7-16,-4 0-9 16,-4-5-13-16,-2 0-27 15,-4 8 0-15,-7-6-2 16,6 8 0-16</inkml:trace>
  <inkml:trace contextRef="#ctx0" brushRef="#br0" timeOffset="138">14342 14565 50 0,'12'-14'29'0,"-8"4"-3"15,1-1-4-15,-5-5-6 16,0-1-3-16,-6-4-3 0,-2 2-4 16,-7-5-1-1,-4 6-2-15,-7 0-1 0,-4 8 0 16,-2 5-2-16,1 8 1 15,1 9 0-15,5 10-1 16,5 4 0-16,7 5 0 16,11 2 1-16,4-2-1 15,10-2 1-15,9-7 0 16,0-9-1-16,3-9 1 16,1-4-1-16,2-9-1 15,-1-6 1-15,-3-1 0 16,-3-5-2-16,-6 0 2 15,0 1-1-15,-6 3 0 16,1 8 0-16,-9 9 0 0,0 0 0 16,0 0 0-1,11 9 1-15,-5 6-4 16,1 6-6-16,0-2-16 0,-7-5-11 16,9 3 1-16,-9-17-1 15</inkml:trace>
  <inkml:trace contextRef="#ctx0" brushRef="#br0" timeOffset="139">14482 14229 33 0,'27'-20'37'16,"-2"11"1"-16,12 18 0 15,2 16-17-15,0 9-7 16,6 16-6-16,-13 1-2 15,-7 13-1-15,-18-4-2 0,-11 1-3 16,-14-1-9-16,-16-7-30 16,-11-21-2-16,-2-4 1 15,-1-16-1-15</inkml:trace>
  <inkml:trace contextRef="#ctx0" brushRef="#br0" timeOffset="140">15169 14150 12 0,'-10'-16'33'0,"-4"19"2"0,-17 4-4 16,-2 8-11-16,-6 18-5 16,-2 4-6-16,5 14-2 15,7 3-2-15,11 7-1 16,10-5-2-16,18-1-2 15,13-3-4-15,12-13-3 16,13-7-11-16,12-11-18 16,-1-16-1-16,9-5 1 15,-3-13 2-15</inkml:trace>
  <inkml:trace contextRef="#ctx0" brushRef="#br0" timeOffset="141">15581 14307 50 0,'-21'0'26'0,"-8"-3"-4"15,0 3-4-15,2 3-4 16,0 3-3-16,10 6-3 16,6-2-1-16,14 5-2 15,9-3 0-15,15 8-1 16,7-2 1-16,5 4-1 16,-4-3 0-16,-4 4 0 15,-11-4 0-15,-10 0 0 16,-20-4-1-16,-11 0-1 15,-13-8-3-15,-5-7-4 0,5 4-10 16,-1-8-20 0,7-10-4-16,18-2-2 0,7-3 1 15</inkml:trace>
  <inkml:trace contextRef="#ctx0" brushRef="#br0" timeOffset="142">15804 14422 41 0,'0'0'38'15,"19"12"1"-15,5-12 0 16,5-7-21-16,14 7-7 16,0 0-4-16,4 0-8 15,1-8-35-15,-3 8-2 16,-8-6-1-16,9 6-1 15</inkml:trace>
  <inkml:trace contextRef="#ctx0" brushRef="#br0" timeOffset="143">16415 14034 46 0,'0'0'35'15,"6"12"0"-15,-6 21-11 16,0 8-10-16,0 10-6 16,0 1-2-16,0 8-2 15,0-6-1-15,-3-3 0 16,0-12-1-16,3-9 1 15,-3-12-1-15,3-18-1 16,0 0 0-16,10-9 0 16,4-10 0-16,6-1 0 15,7 1-2-15,5-1 1 16,7 8-1-16,1 7 1 0,0 8 0 16,-4 6-1-16,-12 8 2 15,-15 3-1-15,-14 5 0 16,-15-2 1-16,-14 1-1 15,-10-7-3-15,-4-1-4 16,-5-9-5-16,10-1-7 16,8-6-9-16,7-13-9 15,19 5-1-15,6-9 1 16</inkml:trace>
  <inkml:trace contextRef="#ctx0" brushRef="#br0" timeOffset="144">16788 14018 35 0,'37'19'39'0,"0"11"1"15,3 15-4-15,0 17-16 16,-15 7-3-16,-4 12-5 15,-21-4-3-15,-12 2-3 16,-16-11-1-16,-12-9-3 16,-10-9 0-16,-5-14-3 15,4-9-3-15,2-16-12 16,6-11-27-16,14-6 1 16,2-7-1-16,12 0 0 0</inkml:trace>
  <inkml:trace contextRef="#ctx0" brushRef="#br0" timeOffset="145">13279 13334 36 0,'-20'-22'32'16,"6"15"-6"-16,-7 2-6 15,-3 5-5-15,4 2-4 16,0 5-2-16,9 10-3 15,5-4-1-15,12 8-1 16,10 6 0-16,11 2-2 16,2 3 1-16,2 4 0 15,-6-1 0-15,-6-3 1 0,-13-1-2 16,-11-4 0 0,-13-7-2-16,-9-8-8 15,-1-7-13-15,2-5-16 0,-4-10-1 16,15 1-1-16,4-10 1 15</inkml:trace>
  <inkml:trace contextRef="#ctx0" brushRef="#br0" timeOffset="146">13471 13479 57 0,'24'2'38'0,"1"-2"1"16,7 5-3-16,5-2-25 15,1-6-10-15,1-2-21 16,-2-6-17-16,7 5-1 16,-5-7 0-16,9 5 0 15</inkml:trace>
  <inkml:trace contextRef="#ctx0" brushRef="#br0" timeOffset="147">14022 13050 57 0,'0'0'37'0,"10"0"0"15,-10 18-17-15,0 3-5 16,0 15-7-16,0 5-2 16,0 10-1-16,-5 3 1 15,5 5-3-15,0-2 0 16,0-6-1-16,0-8-1 15,0-11 1-15,4-8-1 16,-4-12 0-16,0-12 0 16,11-3-1-16,-3-13 0 15,2-2 1-15,2-4-1 16,6-1 0-16,4 3 0 0,4 3-1 16,1 5 0-16,-1 8 1 15,0 6 0-15,-2 7 0 16,-3 6-1-16,-8 7 1 15,-8 0 0-15,-8 1 0 16,-9 0 0-16,-8-2 0 16,-8-1-1-16,-8-6-3 15,-1 1-6-15,-7-13-8 16,9-2-21-16,6 5-1 16,3-12 0-16,13 2 0 15</inkml:trace>
  <inkml:trace contextRef="#ctx0" brushRef="#br0" timeOffset="148">14701 13259 60 0,'0'0'37'0,"0"0"1"16,2 28-17-16,-9 1-7 15,1 17-5-15,-2 3-4 16,5 8-1-16,-3 0-1 16,6-6-3-16,3-4-4 0,1-15-10 15,5-9-23 1,2-12-2-16,-11-11 0 0,10-9 0 15</inkml:trace>
  <inkml:trace contextRef="#ctx0" brushRef="#br0" timeOffset="149">14510 13461 40 0,'17'0'35'0,"7"0"0"16,17 0-3-16,9 3-22 15,2-3-11-15,5 4-19 16,-1-8-13-16,9 9-2 16,-7-15 1-16</inkml:trace>
  <inkml:trace contextRef="#ctx0" brushRef="#br0" timeOffset="150">15482 13363 20 0,'-7'-20'34'0,"-3"17"0"0,-14-7-6 16,0 4-9-16,1 6-6 16,-5-5-4-16,7 11-2 15,0-2-3-15,8 8-2 16,9 0-1-16,15 5 0 16,7 3 0-16,5 4 0 15,4 1 1-15,1 3 1 16,-3-2 0-16,-6 6 2 15,-12-6-1-15,-12 2 0 16,-16-10-1-16,-8-3 0 16,-7-5-2-16,-4-6-3 15,6-4-5-15,-1-9-12 16,8-7-20-16,15 2-2 16,8-4 1-16,16 6 0 0</inkml:trace>
  <inkml:trace contextRef="#ctx0" brushRef="#br0" timeOffset="151">15822 13462 21 0,'0'0'37'16,"0"15"0"-16,16-15-1 16,7-5-15-16,17 9-7 15,5-8-5-15,6 4-6 16,5 0-15-16,4 0-24 16,-13-10-1-16,0 5-1 15,-13-6 0-15</inkml:trace>
  <inkml:trace contextRef="#ctx0" brushRef="#br0" timeOffset="152">16617 13530 38 0,'17'-5'34'0,"-10"-12"0"15,7 0-10-15,-4 2-8 16,-5-7-5-16,-3 1-4 15,-10-3-2-15,-4 4-2 16,-10 0 0-16,-4 8-2 16,-5 4 1-16,0 8-2 15,-2 10 0-15,2 10 0 16,8 7 0-16,5 4 1 16,12 4-1-16,9 1 0 15,9-5 0-15,7-7 1 16,9-7-1-16,2-9 0 15,2-8 1-15,2-6-1 16,-1-8 0-16,-7-6 0 0,-4 0 0 16,-4 0 1-16,-10 2 0 15,2 8 1-15,-10 10 0 16,0 0 0-16,0 0 0 16,4 19 1-16,4 3-1 15,2 1-8-15,6-4-32 16,3 6-1-16,1-9-1 15,12-1 1-15</inkml:trace>
  <inkml:trace contextRef="#ctx0" brushRef="#br0" timeOffset="153">18311 13648 39 0,'16'5'37'0,"-2"-5"1"16,14 5 0-16,6 0-22 16,-2-5-7-16,9 5-4 15,-1-5-5-15,-7 0-12 16,5-3-25-16,-5 6-1 16,-13-12-1-16,-5 5 1 15</inkml:trace>
  <inkml:trace contextRef="#ctx0" brushRef="#br0" timeOffset="154">18380 13767 51 0,'12'3'39'0,"13"1"-2"15,5-4-7-15,2-7-15 16,9 7-11-16,3-8-37 15,-2 8-4-15,-11-9 0 16,6 2-1-16</inkml:trace>
  <inkml:trace contextRef="#ctx0" brushRef="#br0" timeOffset="155">19159 13729 24 0,'-21'6'12'16,"21"-6"2"-16,45 11-1 16,31-7 0-16,33-1-1 15,42 2 2-15,36-5-1 16,42 0-2-16,32 0-2 16,34-6 1-16,23-2-1 15,14-2-2-15,2-1-3 16,-4 0-2-16,-21 0 0 15,-22 3-3-15,-30 4-6 16,-44 4-23-16,-47-5-5 16,-39 10-2-16,-43-5 2 15</inkml:trace>
  <inkml:trace contextRef="#ctx0" brushRef="#br0" timeOffset="156">19905 13162 40 0,'-25'-29'32'15,"9"1"-5"-15,13-2-6 16,7-9-6-16,19 8-3 16,6-1-4-16,18 14-1 15,3 10 0-15,10 15-1 16,-7 7-1-16,-9 21 0 16,-14 9-1-16,-18 13-1 0,-21 3 0 15,-18 2-1 1,-19-5 0-16,-11-3-1 15,-5-7-1-15,1-15 0 0,9-8-1 16,7-13-1-16,11-11 0 16,15-11 1-16,13-1 0 15,10-5 0-15,14 2 1 16,7 5-1-16,7 3 1 16,8 10 0-16,7 7 1 15,-2 2-5-15,2 10-10 16,-1-1-24-16,-9-9-1 15,3 0 0-15,-11-12 0 16</inkml:trace>
  <inkml:trace contextRef="#ctx0" brushRef="#br0" timeOffset="157">20594 13246 17 0,'10'-7'33'0,"-15"-3"-2"16,5 10-4-16,-19-13-8 15,-3 5-6-15,-2 8-4 0,-1-3-2 16,3 7-3-16,0 2 0 16,11 4-2-1,4 1 1-15,14 4 0 0,8 3 0 16,9 8 1-16,1-3 0 16,2 6 1-16,-8-4-1 15,-1 7 0-15,-15-7 0 16,-12-4-1-16,-13-5-1 15,-9-8-3-15,-3-8-4 16,-5-7-11-16,7-5-24 16,9-1-1-16,5-10 1 15,18 5-1-15</inkml:trace>
  <inkml:trace contextRef="#ctx0" brushRef="#br0" timeOffset="158">20836 13280 58 0,'0'17'39'0,"20"-12"-3"16,5-5-10-16,15 10-12 16,-1-10-5-16,9 0-10 15,3 0-35-15,-1 0-1 16,-9-15-2-16,-3 3 1 16</inkml:trace>
  <inkml:trace contextRef="#ctx0" brushRef="#br0" timeOffset="159">21667 12816 36 0,'-30'6'34'0,"2"19"0"16,-10 14-14-16,-3 9-5 0,5 18-4 15,-2 1-4-15,17 12-1 16,8-3-2-16,13-1-2 16,13-3-4-16,9-14-6 15,15-9-10-15,9-9-18 16,-2-19 0-16,7-4 0 15,-11-17 4-15</inkml:trace>
  <inkml:trace contextRef="#ctx0" brushRef="#br0" timeOffset="160">21928 13350 34 0,'0'0'34'16,"9"-20"-3"-16,-9 4-9 15,5 2-6-15,-11-9-3 16,0 6-2-16,-11-4-3 16,-3 7-3-16,-2-2 0 15,-4 10-3-15,-6-1 0 16,3 7-1-16,-3 9 0 15,3 2 0-15,11 5-1 16,6 3 0-16,5 1 0 16,10-2 1-16,9 0-1 15,3-6 1-15,10-3-1 16,5-6 1-16,-2-6-1 0,3-7 0 16,-2-1 0-16,-3-4 0 15,-2-2 0-15,-6 3-1 16,-5 1 1-16,-6 4-1 15,-7 9 1-15,0 0 0 16,0 0-1-16,4 15 1 16,-7 0 0-16,3 3-1 15,8 7-5-15,-5-6-14 16,2-2-17-16,12 0-1 16,-3-10 0-16,7-2 0 15</inkml:trace>
  <inkml:trace contextRef="#ctx0" brushRef="#br0" timeOffset="161">22231 13086 30 0,'0'-16'37'0,"0"16"-1"16,0 0 1-16,0 21-16 15,4 6-10-15,-4 7-5 16,3 5-3-16,0 2 2 15,-3 0-3-15,0-2-1 16,0-8-4-16,9-2-6 16,-12-11-19-16,3-18-11 15,-6 10 1-15,-2-20-2 16</inkml:trace>
  <inkml:trace contextRef="#ctx0" brushRef="#br0" timeOffset="162">22116 13234 36 0,'0'0'36'0,"13"0"0"16,8 5-3-16,4-2-17 15,1-3-7-15,5 0-5 16,3 7-7-16,-5-7-19 16,-5 0-13-16,4 0-1 15,-8-10-1-15</inkml:trace>
  <inkml:trace contextRef="#ctx0" brushRef="#br0" timeOffset="163">22556 12925 53 0,'0'-21'38'0,"6"10"-2"16,-6 11-11-16,0 0-8 16,4 25-7-16,-4 2-4 15,5 15-3-15,-5 2 0 16,0 9 0-16,-5-4 0 0,2 2-1 15,3-6 0-15,0-6-1 16,-6-11 1-16,6-10-1 16,-3-8 0-16,3-10 0 15,17-3 0-15,-4-6-1 16,3-5 1-16,6 4-1 16,0 0 0-16,2 1 0 15,0 9 0-15,-4 0-1 16,-4 6 0-16,-7 2 1 15,-13 4 0-15,-9-2 0 16,-4 1 0-16,-5-3-4 16,-2 1-9-16,-6-3-27 0,-1-6-1 15,16-3 1 1,6-4-1-16</inkml:trace>
  <inkml:trace contextRef="#ctx0" brushRef="#br0" timeOffset="164">22905 12793 44 0,'26'30'39'0,"-1"9"1"16,-2 9-2-16,7 13-20 15,-12-1-6-15,0 10-3 16,-7-5-3-16,-6-1-1 16,-9-11-2-16,-3-6-1 15,-9-9-3-15,-4-11 0 16,5-1-4-16,-12-14-10 15,12-8-24-15,0-1-3 16,-1-6 0-16,4-1-1 16</inkml:trace>
  <inkml:trace contextRef="#ctx0" brushRef="#br0" timeOffset="165">19482 13914 33 0,'0'0'35'16,"-11"15"-3"-16,-13 14-7 15,-3 18-6-15,-7 12-6 16,6 14-1-16,1 4-4 15,14 9-2-15,11-1-3 16,12-9-6-16,18-8-14 16,13-13-20-16,-2-21-2 0,12-7 1 15,-3-17-1 1</inkml:trace>
  <inkml:trace contextRef="#ctx0" brushRef="#br0" timeOffset="166">19847 14238 43 0,'-22'-6'33'15,"-11"-2"-2"-15,0 3-11 16,5 8-8-16,5 1-4 16,11 11-3-16,8 2-1 0,16 5-1 15,7 2 0-15,10 2 1 16,1-2-1-16,-2 6 2 15,-6-2 0-15,-9-1-2 16,-16-7 1-16,-12-2-2 16,-10-5 0-16,-10-8-5 15,2 2-10-15,-2-12-23 16,4-9-3-16,17-1 0 16,6-7 0-16</inkml:trace>
  <inkml:trace contextRef="#ctx0" brushRef="#br0" timeOffset="167">19954 14337 44 0,'0'0'39'0,"24"5"-2"16,-4-5-1-16,2 0-21 15,9 5-8-15,0-5-8 16,0 3-16-16,-7-6-19 15,9 3-2-15,-8-4 0 16,7 4-1-16</inkml:trace>
  <inkml:trace contextRef="#ctx0" brushRef="#br0" timeOffset="168">20527 14439 13 0,'0'0'29'16,"13"-19"-3"-16,-8 7-5 15,1-3-5-15,-3 1-4 16,-6-6-2-16,-2 1-2 15,-7-5-2-15,-2 2-1 16,-7 1-1-16,-1 6-1 16,-5 4 0-16,-1 8-1 15,-1 6 0-15,3 8 0 0,6 7-1 16,5 10 0 0,5 1 1-16,10 0-1 0,4-2 1 15,7-2 0-15,6-5-1 16,9-6 0-16,1-8-1 15,1-6-1-15,0-8-1 16,-2-2 1-16,1-4-1 16,-7-3 0-16,-2 3 2 15,-5 5 0-15,-4-1 1 16,-9 10 2-16,0 0 0 16,9 0 0-16,-9 0 0 15,7 22 0-15,-7-8-1 16,4 3-1-16,2 0-5 15,-1-2-11-15,4-6-18 16,-2 1-5-16,-7-10 0 0,0 0-1 16</inkml:trace>
  <inkml:trace contextRef="#ctx0" brushRef="#br0" timeOffset="169">20715 13871 55 0,'32'16'38'15,"3"18"2"-15,-4 20-7 16,-4-1-19-16,10 17-3 16,-13 0-4-16,-9 6-1 15,-15-2-1-15,0-4-1 0,-17-10-3 16,-3-11-5-16,-5-5-14 15,-3-10-23-15,-5-20-1 16,11-6 0-16,2-14-1 16</inkml:trace>
  <inkml:trace contextRef="#ctx0" brushRef="#br0" timeOffset="170">21365 13943 11 0,'-24'-11'34'16,"-1"20"2"-16,-9 8-1 0,-4 19-14 15,6 20-6-15,0 6-5 16,14 10-3-16,6 2-2 16,18 1-2-16,9-8-1 15,13-6-1-15,10-13-2 16,3-13-7-16,7-12-23 16,0-6-6-16,-9-12-1 15,4-5 0-15</inkml:trace>
  <inkml:trace contextRef="#ctx0" brushRef="#br0" timeOffset="171">21623 14264 48 0,'-14'-17'35'15,"4"9"-4"-15,-1 4-11 16,-2 4-6-16,13 0-4 16,-3 19-3-16,15 2-1 15,2 1-1-15,7 6 0 16,-4-1-1-16,0 3 0 16,-4-2 0-16,-11-1-1 15,-11-10 0-15,-10-5-2 16,-8-7 0-16,-6-5-2 15,8-5-3-15,-2-7-8 0,13 0-8 16,6-4-14-16,8-1-6 16,16 4-1-16,6-4 2 15</inkml:trace>
  <inkml:trace contextRef="#ctx0" brushRef="#br0" timeOffset="172">21846 14350 28 0,'10'2'38'0,"17"5"0"15,-4-2 0-15,4-5-17 16,6 5-11-16,-6-5-14 0,4 6-30 16,-11-15-2-1,7 5-3-15,-10-11 1 16</inkml:trace>
  <inkml:trace contextRef="#ctx0" brushRef="#br0" timeOffset="173">22443 13984 40 0,'0'0'36'16,"0"-11"0"-16,0 24-6 15,0 17-13-15,-4 8-7 16,4 13-3-16,0 3-3 16,0 6-1-16,4-4-1 15,-1-6 0-15,-3-10 0 16,0-11 1-16,4-10-2 16,-4-10 1-16,0-9-1 15,14-9 0-15,-4-4-1 16,8-3 1-16,6 1-1 15,7 3-1-15,0 5 1 0,2 2-1 16,-4 7 1-16,-8 8-1 16,-5 2 1-16,-16 5 0 15,-8 2 1-15,-17-5-1 16,-7-1 0-16,-5-4 0 16,2 1-3-16,-1-10-6 15,10 7-9-15,5-7-16 16,10-8-5-16,20 4 0 15,6-5 0-15</inkml:trace>
  <inkml:trace contextRef="#ctx0" brushRef="#br0" timeOffset="174">22823 13914 43 0,'28'9'37'16,"-12"7"0"-16,5 15-11 15,2 15-7-15,-5 5-6 16,3 15-2-16,-12-2-3 0,1 9-1 16,-17-8-2-16,-2-4-2 15,-4-7 0 1,-3-11-3-16,-2-9 0 0,1-10 0 16,2-6-1-16,2-7 0 15,13-11 1-15,-7 11-1 16,7-11 0-16,0 0 1 15,-11 5-2-15,11-5-1 16,-10 8-5-16,10-8-22 16,-15-5-11-16,15 5 1 15,-10-16-1-15</inkml:trace>
  <inkml:trace contextRef="#ctx0" brushRef="#br0" timeOffset="175">23597 13762 54 0,'0'0'29'0,"10"0"-3"16,-10 0-2-1,0 0-6-15,0 0-3 0,0 0-4 16,0 0-2-16,0 11-3 16,0-11-7-16,0 0-34 15,0 0-4-15,0 0 1 16,12-9-1-16</inkml:trace>
  <inkml:trace contextRef="#ctx0" brushRef="#br0" timeOffset="216">4939 15917 8 0,'0'0'11'16,"0"0"-1"-16,0 0-2 16,0 0-2-16,0 0-1 15,13 3-2-15,12 2 0 16,18-3 0-16,17-2 2 16,26 0-1-16,20 0 0 15,18-7 1-15,16 2 1 16,8-1 0-16,4 3 0 15,-7 3 2-15,-9 0-1 16,-20 0 1-16,-14 7-1 16,-22-3-1-16,-15 2-2 15,-18-3 1-15,-14 3 0 16,-13-6-1-16,-7 2 0 0,-13-2 0 16,0 0-1-16,0 0 1 15,0 0-1-15,-20-11-1 16,7 7-2-16,-1 4-9 15,1 4-21-15,-5-4-6 16,18 0 0-16,-13-7-1 16</inkml:trace>
  <inkml:trace contextRef="#ctx0" brushRef="#br0" timeOffset="217">8770 16019 10 0,'0'0'10'0,"0"0"1"16,0 10 1-16,0-10-3 15,0 0 0-15,0 0-1 16,0 11-2-16,0-11-1 15,0 0 0-15,0 0-1 16,0 0 0-16,0 0 0 16,0 0-1-16,0 0 1 15,0 0 0-15,-9 8-1 16,9-8 0-16,-15 0 0 16,4 3-1-16,1 0-1 15,-1-3-1-15,1 0 1 0,10 0 0 16,-14 4 0-1,14-4 0-15,-14 0-1 0,14 0 0 16,0 0 1-16,0 0-1 16,0 0 1-16,-9 0-1 15,9 0 0-15,0 0 0 16,0 0 0-16,0 0 0 16,0 0 0-16,0 0 0 15,0 0 0-15,0 0-1 16,0 0 1-16,0 0 0 15,0 0 0-15,0 0 0 16,0 12 1-16,0-12-1 16,0 0 0-16,0 0 0 15,0 0 0-15,0 0 1 16,0 0-2-16,0 0 1 0,0 0 0 16,0 0 0-16,0 0 0 15,0 0 1-15,20 12 0 16,7-12-1-16,21 0 1 15,19 0 0-15,29 0 0 16,26 0 0-16,32-7-1 16,27 2 0-16,23-3 0 15,7 4 0-15,-4-1 0 16,-10 1 1-16,-26 1-1 16,-33-2-1-16,-34 2 1 15,-39 1 0-15,-37 2 0 16,-28 0 1-16,-14-7-1 15,-16 7 0-15,-2 0 0 16,-4 5 0-16,3-5 0 0,6 4 1 16,5-4-1-16,6 6-1 15,3-6-1-15,4 0-2 16,9 0-1-16,0 0-2 16,0 0-2-16,0 0-2 15,0 0 0-15,15 0 0 16,-15 0 2-16,14-4 0 15,-14 4 3-15,12 0 0 16,-12 0 4-16,0 0 1 16,0 13 0-16,0-13 1 15,0 0 0 1,-10 6 1-16,10-6 0 16,0 0-1-16,0 0 1 15,-9 0 0-15,9 0 0 0,0 0 0 16,-10 0 0-16,10 0-1 15,-8 0 0-15,8 0-2 16,-10 0-7-16,10 0-12 16,-10 6 8-16,7 4 13 15</inkml:trace>
  <inkml:trace contextRef="#ctx0" brushRef="#br0" timeOffset="251">23638 13776 33 0,'7'-10'34'15,"-7"10"-5"-15,0 0-2 16,0 0-5-16,3 20-6 16,-9-6-3-16,2 9-4 15,-9 1-3-15,0 5-4 16,2 4-13-16,-1-1-27 16,-7-15-2-16,-2-4 0 15,-10-13-1-15</inkml:trace>
  <inkml:trace contextRef="#ctx0" brushRef="#br0" timeOffset="252">15319 15876 68 0,'0'0'38'0,"7"23"-8"15,-7 8-9-15,0 25-5 16,0 8-5-16,5 22-3 16,-5 1-2-16,8 15-2 15,-3-4-5-15,-1-16-5 16,7-1-18-16,0-19-18 16,-6-25-1-16,3-23 3 15,-8-14-2-15</inkml:trace>
  <inkml:trace contextRef="#ctx0" brushRef="#br0" timeOffset="253">15325 16196 53 0,'25'-10'34'16,"2"-2"2"-16,11 7-15 15,5 5-15-15,1 6-4 16,9-1-1-16,-1-2-2 15,-2-3-1-15,1-4 0 16,-5-5 0-16,-3 0 0 16,-7-4 1-16,-6-5 1 0,-11-1 2 15,-8-4 1 1,-11 3 3-16,-11-3 0 0,-8 8 1 16,-10-4 0-16,-3 9 0 15,-5 1-1-15,4 9-1 16,-2 8-1-16,10 7-2 15,3 4-1-15,10 9 0 16,12 0-1-16,8 2 1 16,5 0-1-16,7-1 1 15,3-8-2-15,1-10-2 16,4-3-7-16,-7-21-7 16,0-2-12-16,-4-11-6 15,-3-11 0-15,-5-8 2 16</inkml:trace>
  <inkml:trace contextRef="#ctx0" brushRef="#br0" timeOffset="254">15820 15838 44 0,'-3'-19'27'16,"-4"-1"-3"-16,7 9-4 15,0 11-8-15,0 0-3 16,0 0-2-16,0 10-2 16,7 5 0-16,-1 3 2 15,5 10-1-15,2-5 1 16,6 13-1-16,-3-2 0 15,5 5-1-15,0-1-1 16,1-2 0-16,-2-9-1 16,2-6 1-16,-4-6-2 15,-2-12 1-15,-1-11 1 16,-2-4-2-16,-1-11 0 16,-4-4-2-16,-3 4-4 0,-5-3-10 15,-4 1-28-15,4 8 0 16,-4 3-2-16,4 14 2 15</inkml:trace>
  <inkml:trace contextRef="#ctx0" brushRef="#br0" timeOffset="255">16403 16150 31 0,'8'-14'26'0,"1"1"-3"16,-6 1-4-16,-3-7-2 16,-5 6-3-16,-10-5-1 15,0 6-2-15,-11-5-1 16,1 9-4-16,-5-4 0 15,4 12-2-15,-4 0-1 16,8 12-1-16,3 4 0 16,9 6-2-16,7-2 1 15,8 2 0-15,3 2 1 16,9-7 0-16,4-2-2 16,1-5 0-16,3-6-7 15,-5-4-31-15,-1-13-2 16,2 2 1-16,-5-10-1 0</inkml:trace>
  <inkml:trace contextRef="#ctx0" brushRef="#br0" timeOffset="256">16415 16044 26 0,'9'-15'37'16,"1"18"0"-16,-10-3-3 0,19 15-13 16,-4 8-7-1,-5-3-6-15,4 9-1 16,-3-6-3-16,3 0 1 0,-4-5-2 16,2-3 1-16,-2-15-1 15,4-5 0-15,-3-9-1 16,3-4 0-16,-5-3-2 15,-1-3-5-15,2 3-18 16,-5 1-18-16,-8 1-1 16,3 19 0-16,-5-24 0 15</inkml:trace>
  <inkml:trace contextRef="#ctx0" brushRef="#br0" timeOffset="257">17409 16061 28 0,'11'14'37'0,"-18"2"0"16,-2 9-8-16,-10 2-9 0,-10-1-5 15,0 6-6-15,-6-8-3 16,1-5-3-16,2-11-1 15,3-8-1-15,5-12 0 16,6-6-1-16,5-10 0 16,5-4-1-16,8 0-1 15,3 1 1-15,9 7 1 16,3 7-1-16,7 8 1 16,1 9 0-16,4 9 0 15,2 8 1-15,-2 12 0 16,1 0 0-16,-1 0 0 15,-4 2 0-15,-2-4-1 0,0-5 1 16,-5-7 0-16,0-6 0 16,2-13 0-16,-2-6 0 15,-2-7-1-15,3-7 2 16,-3-4-2-16,-3 6 1 16,1-3-1-16,-3 8-1 15,1 4 1-15,-10 13 0 16,16 5 0-16,-9 10 0 15,0 1 0-15,1 1-1 16,1 4 1-16,0-1 1 16,0-2-1-16,1-6 0 15,-10-12 1-15,18-5 0 16,-8-4 0-16,1-1 0 16,-2-8 1-16,-1-2-1 15,0-3 0-15,-3 1-3 0,0 8-5 16,-5 2-28-16,-4-5-5 15,4 7-1-15,-10 2-1 16</inkml:trace>
  <inkml:trace contextRef="#ctx0" brushRef="#br0" timeOffset="258">19117 16092 36 0,'9'-14'31'0,"-12"-6"-10"15,-3-1-4-15,-5 1-4 16,-9 0-2-16,-1 4-3 0,-8 4-1 16,-1 9-3-16,-4 3 0 15,5 10-2-15,-2 9 0 16,8 10-1-16,6 8-1 16,9 3 1-16,8 0-1 15,2-2 1-15,11-4 0 16,9-5 2-16,4-9-1 15,6-10 0-15,3-16 1 16,2-10-1-16,0-9 0 16,-1-6 2-16,-9-6-1 15,-1-4-1-15,-11-3 1 16,-5 6 1-16,-7 5-1 16,-3 11 1-16,-7 5 0 15,7 17-2-15,-17-4 0 16,10 19-1-16,4 9 0 0,7 8 1 15,5 1-1-15,6 6 0 16,10-2 0-16,3 0 0 16,5-1-4-16,-2-13-8 15,1-6-31-15,1-8 0 16,-10-9-1-16,1 0 1 16</inkml:trace>
  <inkml:trace contextRef="#ctx0" brushRef="#br0" timeOffset="259">19938 15845 65 0,'23'0'35'0,"-16"3"-11"16,-7-3-6-16,-21 23-5 15,-12-4-4-15,-4 8-1 16,-13 3-2-16,0 0-2 16,0-5-3-16,5 0 0 15,6-5 0-15,12-5 0 16,17-4 0-16,10-11 1 16,22 10 0-16,11-5 0 0,7-1 0 15,8 6 1-15,4 0 0 16,1 6-1-16,-7-3 0 15,-6-1-3-15,-4 1-4 16,-16-8-17-16,-10-5-19 16,3 0-1-16,-13 0 0 15,10-18 1-15</inkml:trace>
  <inkml:trace contextRef="#ctx0" brushRef="#br0" timeOffset="260">20316 15611 59 0,'0'-17'38'0,"11"17"-2"15,-5 13-14-15,-6 9-7 16,0 20-6-16,0 5-3 16,-3 15-1-16,-5 8-1 15,2 7 0-15,-2-4-2 0,1-7-1 16,0-9 1 0,7-13 0-16,-5-11-1 0,10-14 1 15,4-19-1-15,7-11 0 16,5-10 0-16,6-7 0 15,6-2-1-15,4 2 1 16,4 2-1-16,-1 9-1 16,3 10 1-16,-5 7 0 15,-7 18 1-15,-7 7 0 16,-14 7 0-16,-10 1 0 16,-11-1 0-16,-10 2 2 15,-10-7-2-15,-6-1 0 0,0-11 1 16,-1-8-2-1,7-7-1-15,-2-8-5 16,12 2-26-16,-1-4-13 0,-3-4 2 16,5-4-2-16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18T11:31:42.70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9890 1802 43 0,'17'-5'28'0,"0"-6"-4"16,-3-6-2-16,3 3-5 16,-6-6-3-16,1 2-2 0,-12-4-2 15,4 1-4 1,-13-7-1-16,-2 6-1 16,-4 1 0-16,-5 7-2 0,-3 6-1 15,1 8-1-15,1 8 1 16,-1 4-1-16,6 14 0 15,4 3 0-15,6 5-1 16,6 0 1-16,9-4-1 16,5-6 2-16,6-6-2 15,2-3 1-15,5-6 0 16,-2-9 1-16,1-11 0 16,-4-3-1-16,-5-3 2 15,-4-1-3-15,-6-1 3 16,-3-1-3-16,-4 1 2 15,-7 5-1-15,7 14 0 0,-12-3 0 16,12 3-1 0,-7 17 1-16,7-2 0 0,7 2 1 15,2 0-2-15,4-1-1 16,5 1-12 0,1-6-25-16,-2-5 1 0,5-6-2 15,0-6 1-15</inkml:trace>
  <inkml:trace contextRef="#ctx0" brushRef="#br0" timeOffset="1">10252 1614 28 0,'0'0'37'0,"25"8"2"16,-4-8-2-16,4-8-17 15,10 4-8-15,-6 4-4 16,7-2-4-16,-3 2-4 15,-2-7-4-15,-4 2-8 16,-10-3-15-16,-5 8-10 0,0 0-2 16,-12 0 1-1</inkml:trace>
  <inkml:trace contextRef="#ctx0" brushRef="#br0" timeOffset="2">10331 1705 44 0,'0'0'37'0,"0"0"-4"15,17 8-8-15,4-8-7 16,0 0-5-16,8 0-3 16,-2 0-7-16,2 0-12 15,-2-6-27-15,-4 4-3 0,-6-1 1 16,3 3-2-1</inkml:trace>
  <inkml:trace contextRef="#ctx0" brushRef="#br0" timeOffset="3">10785 1652 42 0,'0'0'38'0,"9"6"2"15,11-6-10-15,9 5-12 16,1-5-5-16,11 8-4 16,-2-8-3-16,3-7-8 15,5 7-21-15,-9-3-17 16,-8-6-1-16,-2 3 0 16,-10-1 0-16</inkml:trace>
  <inkml:trace contextRef="#ctx0" brushRef="#br0" timeOffset="4">11206 1666 61 0,'0'0'39'0,"9"5"-3"16,13-2-12-16,5-3-9 15,13 0-7-15,-1 0-2 16,10 0-3-16,-2 3-3 16,-6-3-9-16,-1-6-22 0,-9 3-9 15,-11-1 1 1,-5 4-2-16</inkml:trace>
  <inkml:trace contextRef="#ctx0" brushRef="#br0" timeOffset="5">11374 1356 49 0,'-10'-23'40'0,"3"-2"-1"15,7 11-3-15,0 14-21 16,0 0-7-16,14 23-5 0,-6 5-4 16,-5 1-8-1,7 7-29-15,-4 14-1 16,-6-1 0-16,0 1-1 0</inkml:trace>
  <inkml:trace contextRef="#ctx0" brushRef="#br0" timeOffset="6">11255 1903 40 0,'-8'-14'35'0,"14"1"1"15,8-1 0-15,8-3-25 0,10 10-3 16,2 2-4-1,3 5 0-15,-5 7 0 0,-6 8-2 16,-10 1 2-16,-16 4-3 16,-10 2 2-16,-13 3-2 15,-3-3 2-15,-5 1-3 16,2-4 2-16,3-7-1 16,4 1-1-16,13-6 2 15,9-7 0-15,11 10-1 16,6-10 1-16,12 0 0 15,1 4 0-15,4-4 1 16,3 0-2-16,-2 0-4 16,0 0-11-16,-3 0-26 15,-11-8-1-15,-2 2 0 0,-10-11 0 16</inkml:trace>
  <inkml:trace contextRef="#ctx0" brushRef="#br0" timeOffset="7">12040 1724 32 0,'19'11'32'16,"-19"0"4"-16,4 3-17 15,-12 3-9-15,-7-2-22 16,3-1-17-16,-16-14-2 16,20 0-1-16</inkml:trace>
  <inkml:trace contextRef="#ctx0" brushRef="#br0" timeOffset="8">12548 1273 27 0,'0'-25'39'0,"0"12"-3"16,0 13-4-16,-13 0-11 15,13 20-9-15,-6 17-4 16,3 8-3-16,-1 12-6 15,1 6 1-15,0 1 2 16,3-4 0-16,-5-7-2 16,5-13 2-16,-3-7-1 15,3-9 0-15,0-12-1 16,0-12 1-16,0 0-1 0,6-21 1 16,5 6 0-16,2-3-1 15,7 0 1-15,5 1-2 16,4 2 1-16,5 6 0 15,2 9 0-15,-3 4 0 16,-4 6 0-16,-11 7 0 16,-6 2 0-16,-12 0 2 15,-9 3-2-15,-9-5 0 16,-3-1-5-16,-8-12-5 16,10 1-13-16,4-5-17 15,-4-9 1-15,13-4-1 16,2-4 6-16</inkml:trace>
  <inkml:trace contextRef="#ctx0" brushRef="#br0" timeOffset="9">13006 1615 52 0,'16'0'36'0,"10"5"-1"15,5-1-17-15,1-4-8 0,4 0-9 16,0-5-11-1,-4 1-18-15,-9-4-7 0,3 2-1 16,-13 1 1-16</inkml:trace>
  <inkml:trace contextRef="#ctx0" brushRef="#br0" timeOffset="10">13044 1696 39 0,'0'12'37'16,"16"-3"0"-16,8-5-13 16,3-4-9-16,9 3-10 0,-2-3-19 15,8-5-20-15,-12 0-1 16,3 0-2-16,-8-5 1 16</inkml:trace>
  <inkml:trace contextRef="#ctx0" brushRef="#br0" timeOffset="11">13645 1317 31 0,'10'-15'35'15,"-3"-2"-1"-15,3 5-10 16,10 0-7-16,2 1-6 16,9 8-3-16,-2-2-3 15,0 5-1-15,-6 13-1 16,-7 5-2-16,-11-2 0 16,-9 9-1-16,-9-4 1 0,-7-4 0 15,-2 2-1-15,2-3 1 16,2-2-1-16,12-5 0 15,6-9 0-15,14 9 0 16,9 1 1-16,4-1 0 16,4 1 0-16,-1 5-1 15,-6-1 2-15,-10 4 0 16,-10 2 0-16,-13 0-2 16,-10-5-3-16,-11-10-6 15,1 0-18-15,-5-1-12 16,-1-4 1-16,9-5-2 15</inkml:trace>
  <inkml:trace contextRef="#ctx0" brushRef="#br0" timeOffset="12">13534 1656 23 0,'0'12'36'0,"14"-6"2"15,12 0-3-15,11-6-17 16,18 5-6-16,5-1-2 16,9 3-6-16,2-1-5 15,-4-6-9-15,-3 0-18 16,-11 3-11-16,-19-3 1 0,-11 0-1 15</inkml:trace>
  <inkml:trace contextRef="#ctx0" brushRef="#br0" timeOffset="13">13756 1867 41 0,'12'0'33'15,"-12"0"2"-15,0 0-17 16,7 10-5-16,-14 1-3 15,-1 4-3-15,-3 4 1 16,4 0-3-16,-3 0 0 16,5-2-3-16,5-2 1 15,7-5-1-15,6 2-1 16,5-5 0-16,4-4 0 16,1-3 1-16,-2 0-2 15,0-5 1-15,-2 0-1 16,-4-4-1-16,-6 0 1 15,-5-4 0-15,-4 1 0 16,0 0-1-16,0 2 0 0,0 10 1 16,-6-17-1-16,6 17 2 15,0 0-1-15,-10 7 1 16,8 9 1-16,2 5-1 16,-6-1 3-16,2 4-1 15,4 7-1-15,-2-2 1 16,2-5-1-16,0 3 0 15,0-9-1-15,0-3 1 16,0-7 0-16,0-8-1 16,2 12-2-16,-2-12-3 15,0 0-8-15,0 0-29 16,0 0 0-16,10-6-2 0,-10-8 2 16</inkml:trace>
  <inkml:trace contextRef="#ctx0" brushRef="#br0" timeOffset="14">14590 1724 7 0,'-15'-7'33'16,"15"7"2"-16,-11-15-4 15,6-3-11-15,8 5-5 16,-3-6-4-16,11-3-2 15,-1-1-3-15,9 5-1 16,0 3-1-16,10 10-1 16,6 5 0-16,4 6-1 15,1 7-1-15,3 7 0 16,3 5-1-16,-2 3 2 16,-1-4-3-16,-5-2 2 15,-8-8-1-15,-2-4 2 16,-10-5-1-16,-4-5 0 15,-14 0 0-15,8-17 0 16,-11 1 0-16,-1 0-1 0,0 0 1 16,0 0-2-16,4 0 1 15,0 3 0-15,7 2-1 16,4 6 1-16,6 9 0 16,4 0 0-16,1 2-1 15,-1 0 1-15,-2 2 0 16,-4 2 0-16,-6 3 2 15,-9-3 0-15,-5-1 0 16,-8 0 0-16,-8 5-1 16,-2 0 0-16,1 5-8 15,-3-4-32-15,5-8-4 0,20-7 2 16,0 0 0-16</inkml:trace>
  <inkml:trace contextRef="#ctx0" brushRef="#br0" timeOffset="15">15697 1726 19 0,'11'0'32'0,"12"5"-6"16,1 0-2-16,1-2-6 15,8 3-4-15,-7-10-3 16,5 4-5-16,-7-10 0 16,0 1-2-16,-8 0 0 15,-7-2-1-15,-9-3 0 16,-4 0-1-16,-10 1 0 16,-8 1 0-16,-3 5-1 15,-5 7 0-15,-1 0-1 16,-1 6 0-16,2 7-1 15,5 3 3-15,7 10-3 16,11 5 3-16,7-2-1 16,14 0 2-16,7 0-1 0,14-5 1 15,3-5-1 1,7-6-3-16,4-2-6 16,-4-11-30-16,-4-12-3 0,0-2 0 15,-7-10 1-15</inkml:trace>
  <inkml:trace contextRef="#ctx0" brushRef="#br0" timeOffset="16">15954 1391 49 0,'18'3'37'0,"0"-3"1"0,13 0-13 16,6 4-14-16,-2-4-5 15,5-3-14-15,0 3-25 16,4-4-4-16,-10 4 0 15,2-4-1-15</inkml:trace>
  <inkml:trace contextRef="#ctx0" brushRef="#br0" timeOffset="17">16455 1192 22 0,'0'0'38'16,"0"0"1"-16,10-48-12 15,-10 48-4-15,0 0-7 16,9-51-1-16,-9 51-5 0,0 0-2 15,0 0-3 1,0 0-5-16,0 0 1 0,4 28 0 16,-4-5-4-16,5 10-5 15,-5-4-7-15,6-2-21 16,1-1-6-16,-4-1 2 16,1-4 1-16</inkml:trace>
  <inkml:trace contextRef="#ctx0" brushRef="#br0" timeOffset="18">16359 1385 53 0,'0'0'36'0,"23"6"-1"16,-2-6-13-16,4 0-10 0,12 0-9 15,1 0-7-15,-3 0-19 16,-5-6-13-16,3 6 0 15,-9 4 0-15</inkml:trace>
  <inkml:trace contextRef="#ctx0" brushRef="#br0" timeOffset="19">16443 1489 22 0,'-12'0'35'16,"12"0"1"-16,10-4 0 0,4 4-18 16,7 0-9-1,-1 0-4-15,2 4-2 16,-3 3 1-16,-5 6-2 0,-8 2 0 16,-6 1-1-16,-11 7 1 15,-3-5 0-15,-4 2-1 16,0-2 1-16,3-1-1 15,4-5-1-15,4-2 1 16,7-10 0-16,0 0-1 16,21 6-4-16,-2-6-6 15,2 0-23-15,0-10-6 16,7 4 0-16,-4-5 1 16</inkml:trace>
  <inkml:trace contextRef="#ctx0" brushRef="#br0" timeOffset="20">16726 1174 24 0,'0'0'38'0,"0"0"2"16,25-26-1-16,-16 41-17 15,-4 9-11-15,1-1-7 16,-6 7 0-16,-3 4 1 16,-3 2-3-16,1-2-2 15,0 4 1-15,5-7 0 0,0-6-1 16,5-6 1 0,6-1-1-16,2-7-1 0,6-3-3 15,-3-8-8-15,5-5-17 16,-2-4-10-16,-7 1 0 15,-1-4-2-15</inkml:trace>
  <inkml:trace contextRef="#ctx0" brushRef="#br0" timeOffset="21">16772 1345 20 0,'0'0'33'0,"9"0"0"16,1-3-4-16,9 3-16 15,5 0-15-15,-3 0-27 0,13 7-3 16,-14-11-1 0,12 4 2-16</inkml:trace>
  <inkml:trace contextRef="#ctx0" brushRef="#br0" timeOffset="22">17036 1728 34 0,'17'0'35'15,"-17"0"-3"-15,0 0-12 16,4 13-7-16,-8 0-5 16,2 3-2-16,-8 6-2 15,5-4 1-15,-1 6-3 16,6-2 1-16,0-3 0 15,10-8-1-15,2-3 0 16,7-6 0-16,3-2 0 16,2-6 0-16,1-6-1 0,1-4 0 15,-5-6-1-15,-2 2 0 16,-3 1 1-16,-4 2-1 16,-5 0 1-16,-2 6-1 15,-5 11 1-15,0 0 0 16,-9 4 0-16,6 9 0 15,-1 6 0-15,2 3 0 16,2 4-2-16,-4-4-8 16,11-3-28-16,8 3-2 15,-2-12 1-15,17-1-1 16</inkml:trace>
  <inkml:trace contextRef="#ctx0" brushRef="#br0" timeOffset="23">17624 1524 24 0,'-24'-16'31'0,"8"16"0"16,-10 4-8-16,-1 12-14 15,-1 12-4-15,2 7-3 16,0 7 2-16,4 5-1 15,11 4 2-15,8 3 0 16,11-4 1-16,6-9-1 16,12-9 0-16,5-9 0 15,6-7-2-15,0-9 1 0,1-15-2 16,-6-8-3 0,-1-11 1-16,-3-5-1 0,-3-5 1 15,-6-11-2-15,-3-1 2 16,-4 0 0-16,-2 5 2 15,-4 5 2-15,-3 6-2 16,-3 13 1-16,0 20 0 16,0 0 0-16,-6 10 1 15,0 14-2-15,6 12-1 16,-4 3-1-16,0 7 3 16,1-2-3-16,3-3 2 15,0 1-1-15,-4-9-5 16,4-2-5-16,-4-14-18 15,-3-6-12-15,7-11-1 16,-19 0-1-16</inkml:trace>
  <inkml:trace contextRef="#ctx0" brushRef="#br0" timeOffset="24">17552 1776 6 0,'12'-21'36'15,"5"-3"0"-15,15 2 3 16,10 1-17-16,2-6-5 15,11 8-5-15,-6-1-3 16,9 8-2-16,-10 9-1 16,1 10-2-16,-13 3 0 15,-6 5-1-15,-10 12 0 16,-9 3 0-16,-8 5-2 0,-9-1 1 16,-8-1-1-1,-4-5 1-15,-6 2-5 16,-2-7-4-16,7 1-20 0,-2-12-15 15,-3-9 1-15,11-3-2 16</inkml:trace>
  <inkml:trace contextRef="#ctx0" brushRef="#br0" timeOffset="25">18307 1731 32 0,'0'0'38'0,"8"10"1"15,10-10-6-15,7 7-15 16,0-7-6-16,12 6-6 15,-3-3-9-15,3 0-29 16,-3-3-6-16,1 0-1 16,-10-6-1-16</inkml:trace>
  <inkml:trace contextRef="#ctx0" brushRef="#br0" timeOffset="26">18796 1766 16 0,'0'0'32'0,"24"3"0"16,-3-3-6-16,2 0-6 15,7 0-5-15,-4-6-4 16,4 3-4-16,-5-3-1 16,-1-2-4-16,-6-4 1 0,-2-3-3 15,-11 1 2-15,-5 2-1 16,0 0 0-16,-15 2-1 16,-2 0 0-16,-4 1-1 15,-5 9 1-15,-3 4 0 16,2 5 0-16,-1 2 0 15,4 8-1-15,10 3 3 16,4 4-3-16,10 1 4 16,10 4-2-16,9-4 2 15,7-5 1-15,8-1-1 16,-1-8 1-16,4-3-3 0,2-6-9 16,-8-4-30-1,-3-20-2-15,3 4 0 16,-9-3 1-16</inkml:trace>
  <inkml:trace contextRef="#ctx0" brushRef="#br0" timeOffset="27">19161 1149 28 0,'12'-42'33'0,"-12"42"3"15,0 0-12-15,44-22-7 16,-44 22-5-16,50 3-2 16,-50-3-3-16,46 13-3 15,-46-13-1-15,0 0-2 16,33 39-1-16,-33-25-2 16,-12 5 1-16,1-5-2 15,-3-5 3-15,0 1-3 16,1 2 2-16,4-12-1 15,9 0 2-15,0 0 2 16,0 0-1-16,0 0 1 16,19 10-1-16,-4-3 1 0,0 0-1 15,0 6 1-15,-8-2-2 16,-4 3-1-16,-3-1-4 16,-13-3-14-16,-5-3-18 15,3-7-1-15,-4 4 1 16,4-4 1-16</inkml:trace>
  <inkml:trace contextRef="#ctx0" brushRef="#br0" timeOffset="28">19109 1378 18 0,'0'0'36'0,"10"11"0"16,9-11-10-16,13 8-6 15,3-3-5-15,12 3-5 16,-1-8-5-16,0 0-8 15,2 3-13-15,-3-3-20 16,-15-3-1-16,-1-2-1 16,-18 2 3-16</inkml:trace>
  <inkml:trace contextRef="#ctx0" brushRef="#br0" timeOffset="29">19306 1505 32 0,'0'0'33'0,"10"-8"0"0,-10 8-14 16,0 0-7-16,-13 12-5 15,5-3-3-15,3 4-1 16,0 0 1-16,5 2-2 16,0-2-1-16,3 1 1 15,7 1 0-15,1-8-1 16,3-1-1-16,3-6-4 15,1 0 0-15,-1-13-2 16,0 3 0-16,-2-2-2 16,-2-4 2-16,-3-1 1 15,0-3 2-15,-6 3 5 16,0 3 1-16,-4 14 2 16,4-9 1-16,-4 9 0 0,0 0 1 15,-4 17-1-15,4 1-1 16,0 5-2-16,0 2-2 15,0-1-4-15,9 0-10 16,1 1-22-16,0-8 1 16,8-8-3-16,-3-9 3 15</inkml:trace>
  <inkml:trace contextRef="#ctx0" brushRef="#br0" timeOffset="30">19759 1044 44 0,'0'0'37'0,"0"0"4"16,0 0-3-16,15 15-23 15,-22 14-6-15,5 6-4 16,-7 10-1-16,5 5 0 15,-1 3 0-15,5-4-4 16,0-4-1-16,7-7-1 16,1-3 3-16,7-13 0 15,1-5-2-15,1-5-4 16,5-7-8-16,-8-5-26 16,0-9-1-16,-1-6-2 15,-9-4 1-15</inkml:trace>
  <inkml:trace contextRef="#ctx0" brushRef="#br0" timeOffset="31">19649 1270 39 0,'-3'10'38'16,"14"-10"-1"-16,12 4-3 16,12 1-22-16,1 4-9 15,5-5-29-15,-1-8-10 16,6 0-1-16,-8-5 0 15</inkml:trace>
  <inkml:trace contextRef="#ctx0" brushRef="#br0" timeOffset="32">19891 1661 9 0,'10'-16'34'0,"9"7"-1"15,-7 0-10-15,0 4-5 16,-2 9-4-16,-10-4-4 16,0 28-3-16,0-9-3 15,-7 8 0-15,0-1-2 0,3-1 2 16,-1 2-3 0,5-3 1-16,9-5-1 15,5-9 1-15,3-10 0 0,5 0 0 16,1-8 0-16,4-6-1 15,1-3 1-15,-3-5-2 16,-5-3 1-16,-3 2-2 16,-7 3 1-16,0 3-2 15,-5 5 2-15,-5 12-1 16,0 0 0-16,-11 7 1 16,6 9-2-16,-1 2 3 15,3 5-3-15,3 0 0 16,3 3-9-16,3-4-13 15,5-7-14-15,13-7 1 16,-3-8-1-16</inkml:trace>
  <inkml:trace contextRef="#ctx0" brushRef="#br0" timeOffset="33">20614 1336 26 0,'-18'-9'33'0,"2"9"0"16,-10 6-4-16,-5 13-16 15,7 9-5-15,0 13-4 16,5 8 0-16,1 4-1 16,8 2 2-16,4 1-2 0,9-2 0 15,3-5-1 1,10-4 1-16,6-8-4 15,3-13-8-15,6-10-28 0,8-4 1 16,-2-10-2-16,4-5 1 16</inkml:trace>
  <inkml:trace contextRef="#ctx0" brushRef="#br0" timeOffset="34">20641 1664 18 0,'0'0'33'16,"0"0"0"-16,13 0 1 15,6 0-22-15,8 3-6 16,4 3-8-16,0-3-9 0,0-3-17 16,3 0-5-16,-10-5-1 15,4-1 7-15</inkml:trace>
  <inkml:trace contextRef="#ctx0" brushRef="#br0" timeOffset="35">21050 1405 53 0,'4'-13'36'0,"4"4"-2"15,-8 9-12-15,0 0-8 16,3 22-7-16,-8-2-2 0,-1 11-3 15,0 5 0 1,1 3 1-16,2 5-2 0,3-3 1 16,0 4-1-16,11-8 1 15,-1-1-1-15,4-14 0 16,1-5-3-16,-1-10-2 16,7-5-14-16,0-2-22 15,-11-14 2-15,5 0-3 16,-15-9 2-16</inkml:trace>
  <inkml:trace contextRef="#ctx0" brushRef="#br0" timeOffset="36">20892 1569 44 0,'0'0'36'15,"0"0"0"-15,12 0-13 16,14 3-11-16,2-3-6 15,9 0-3-15,3 0 0 16,3-8-1-16,2-4-1 16,-3-2 0-16,-5-3 0 15,-2 0-1-15,-4-3 2 16,-1-1-1-16,-5 0 1 16,-5 8 0-16,-2 3 0 15,1 10 0-15,-3 7 0 16,1 5 1-16,-7 7-2 15,-1 11 1-15,-2 7 0 16,-2 8 0-16,-5-4-1 16,-5 1 2-16,-11-2-4 0,-3-1 3 15,-3 0-3 1,-5-8 1-16,1-6-3 0,-2-6-1 16,4 2-5-16,-3-15-8 15,9 1-20-15,3 0-3 16,-3-9 0-16,18 2 1 15</inkml:trace>
  <inkml:trace contextRef="#ctx0" brushRef="#br0" timeOffset="37">15669 2139 5 0,'0'25'6'0,"7"2"-1"16,-7 2 0-16,7 2-1 15,0-1 0-15,3-1 0 16,2-1 1-16,2-6-1 15,1-2 1-15,2-4-1 16,2-2 1-16,4-1 0 16,2-3-1-16,3-5-1 15,3-1 0-15,5-4-1 16,4 0 0-16,6 0-1 16,3 0 0-16,5 0-1 15,4-4 1-15,2 4-1 16,5-3 1-16,0 3-1 0,6 0 1 15,4-3-1 1,1-1 1-16,5 0-1 0,5 1 0 16,2 3 0-16,4-2 1 15,0 2-1-15,2-4 0 16,-2 4 1-16,1 0-1 16,-3 0 1-16,-2 0 0 15,1-3-1-15,-2 3 1 16,-4-3 0-16,-2 3 0 15,-4 0 0-15,-4-3-1 16,-11 3 0-16,-4 0 0 16,-10 0 1-16,-8 0-1 15,-5 4 0-15,-9-1 0 16,-6-3 0-16,-4 3 0 16,-3 2 1-16,-4-3-1 0,1 3 2 15,-10-5-1-15,9 7 0 16,-9-7 1-16,4 17 0 15,-4-2 1-15,5 2-2 16,2 1 1-16,-4 2 0 16,4 0 0-16,1 1-1 15,2-2 0-15,2-4 1 16,0-2-1-16,-12-13 1 16,17 7-1-16,-17-7 0 15,14 0 0-15,-14 0 0 16,4-16 1-16,-4 5-2 15,0-5 0-15,3 1 0 16,0 0-1-16,2-2 1 16,1 0-1-16,1-1 1 0,0 2 0 15,2 2 1 1,0 3 1-16,-4-2-1 0,2 3 1 16,-7 10 0-16,6-15-1 15,-6 15 1-15,0 0-1 16,4-11-1-16,-4 11 1 15,0 0-1-15,0 0-1 16,0 0 1-16,0 0 0 16,0 0 0-16,0 0-1 15,0 0 2-15,0 0-1 16,0 0 0-16,0 0 1 16,5-11-1-16,-5 11 0 0,0 0 1 15,8-11-1 1,-8 11 0-16,11-8 0 0,-11 8 0 15,12-8 0-15,-2 8 0 16,3 0 0-16,5 4 0 16,9-4 0-16,4 3 0 15,10-3 0-15,7 5 0 16,11-5 0-16,10 5 1 16,9-5-1-16,10 0 0 15,5 0 0-15,9 3 0 16,4-3 0-16,5 3 0 15,2-3 0-15,-1 0 0 16,-3 4 0-16,0-1 0 16,-3-3 0-16,-4 0 0 15,2 0 0-15,-2-3 0 0,-1-1 0 16,0 0 0-16,-1-2 1 16,-2 0-1-1,-2-1 2-15,-3 1-1 0,-7-3 1 16,-7 1 0-16,-5 1 0 15,-11-4 0-15,-7 0 1 16,-14 1-1-16,-8 0 0 16,-12-1 0-16,-6 3-1 15,-8-5 0-15,-8 2 0 16,-3 0-1-16,-6 0-4 16,9 11-9-16,-14-12-22 15,-2 0-1-15,7 5 1 16,-11-3 0-16</inkml:trace>
  <inkml:trace contextRef="#ctx0" brushRef="#br0" timeOffset="80">1749 9673 29 0,'-10'-8'35'0,"10"8"1"16,0 0 0-16,12 20-18 15,-3-3-6-15,2 5-5 16,7 7-2-16,-3-1-1 16,3 2-7-16,1 3-12 15,0-3-21-15,-13-10-1 16,4 1-1-16,-10-21 0 15</inkml:trace>
  <inkml:trace contextRef="#ctx0" brushRef="#br0" timeOffset="81">1915 9618 46 0,'3'-13'37'16,"7"13"1"-16,-1 7-6 15,-9 5-15-15,13 17-7 16,-10 0-3-16,6 9-3 16,-6-1-2-16,1-2-9 15,8 2-14-15,-5-5-18 16,-4-14 1-16,6-3-1 16,-9-15 0-16</inkml:trace>
  <inkml:trace contextRef="#ctx0" brushRef="#br0" timeOffset="82">988 9053 31 0,'0'0'35'16,"-41"-4"0"-16,41 4-5 0,0 0-11 15,0 0-6-15,61-15-6 16,-23 12-8-16,9 3-17 16,3 0-17-16,-2-7-1 15,-5 7 0-15,-3-8-1 16</inkml:trace>
  <inkml:trace contextRef="#ctx0" brushRef="#br0" timeOffset="83">1380 9003 44 0,'0'0'37'15,"14"0"0"-15,11-8 0 16,13-1-23-16,5 5-6 16,10-2-6-16,-3 1-5 15,3 2-18-15,-4 3-16 16,-15-7 0-16,-3 3-1 16,-12-4 0-16</inkml:trace>
  <inkml:trace contextRef="#ctx0" brushRef="#br0" timeOffset="84">1624 8586 40 0,'-14'-19'36'0,"14"19"1"16,-16-5-1-16,16 5-17 15,5 29-11-15,-5 4-10 16,3 8-15-16,-3 4-20 15,6 15 2-15,-2-5-2 16,2 9 1-16</inkml:trace>
  <inkml:trace contextRef="#ctx0" brushRef="#br0" timeOffset="85">1449 9290 33 0,'0'-25'37'16,"18"4"0"-16,-3-3 1 16,10 0-19-16,11 7-7 15,2 7-4-15,-1 10-3 16,-3 5-2-16,-12 12-1 16,-13 7-1-16,-12 8-2 15,-9 4-1-15,-17 0-3 16,-2-1 0-16,-5-7 0 15,1-1 0-15,1-11 0 16,9-6 1-16,14-10 3 16,11 0 3-16,12-15 2 15,6 3 1-15,13 5 1 0,3 0-1 16,7 10 0 0,2 2-2-16,-6 4-5 0,0 0-32 15,-5 7-4-15,-8-9-1 16,1 3-1-16</inkml:trace>
  <inkml:trace contextRef="#ctx0" brushRef="#br0" timeOffset="86">6009 9977 37 0,'0'0'35'0,"16"-24"1"15,8 11-2 1,7-5-21-16,4-3-6 0,7-1-5 16,0 2-8-16,1-2-10 15,-7 0-15-15,0 13-4 16,-15-5-1-16,-3 11 0 16</inkml:trace>
  <inkml:trace contextRef="#ctx0" brushRef="#br0" timeOffset="87">6155 10044 49 0,'0'0'35'16,"22"-8"-1"-16,2-2-14 15,5-9-8-15,7 1-15 0,2-6-25 16,11 5-4-16,-8-10-2 15,4 6-1-15</inkml:trace>
  <inkml:trace contextRef="#ctx0" brushRef="#br0" timeOffset="88">6685 9220 26 0,'-9'-12'32'0,"9"12"1"16,0-20-11-1,12 4-5-15,7 4-5 16,3-2-4-16,15 8-1 0,-6-1-4 16,5 7 1-16,-3 7-1 15,-9 7 0-15,-8 4 0 16,-16 7-2-16,-13 2 1 16,-12 0-1-16,-5-3 1 15,1-2 0-15,1-3-2 16,6-7 1-16,11-5-1 15,11-7 0-15,19 0 0 16,7 0 0-16,9 4 0 16,-4 0 0-16,3 1 0 15,-9 8 0-15,-10 4 0 16,-18 1-2-16,-9 5-6 0,-22-4-14 16,-8-7-15-16,2 3 0 15,-5-11 0-15</inkml:trace>
  <inkml:trace contextRef="#ctx0" brushRef="#br0" timeOffset="89">6568 9671 66 0,'19'-4'37'0,"17"4"-3"16,14-8-16-16,2-1-8 16,11 3-3-16,2 1-6 15,-6-3-11-15,-2-2-25 16,-5 6-1-16,-18-6 0 15,-4 5-2-15</inkml:trace>
  <inkml:trace contextRef="#ctx0" brushRef="#br0" timeOffset="90">6815 9771 25 0,'0'12'34'0,"-7"-4"1"16,7 4-7-16,-11 5-13 16,-1-2-3-16,2 7-2 15,4-3-1-15,6-2-4 16,0-4-1-16,9 0-1 15,6-5-1-15,5-3-2 16,4-1-2-16,1-7-7 16,0 0-4-16,-4-8-3 0,1 2 0 15,-6-9-1-15,-3 2 2 16,-5-3 4-16,-2 0 5 16,-2 1 9-16,-4 4 6 15,0 14 4-15,-4-17 1 16,4 17 1-16,-9 12 0 15,6 7-2-15,-4 2-4 16,7 10-3-16,-5 1 0 16,5 5-3-16,0 1 0 15,0-6-3-15,5 2-6 16,-5-8-12-16,0-7-20 16,7-1 0-16,-7-18 0 15,4 14 0-15</inkml:trace>
  <inkml:trace contextRef="#ctx0" brushRef="#br0" timeOffset="91">6691 5284 31 0,'0'0'33'15,"-12"7"-3"-15,-19 7-8 16,-19 13-7-16,-15 7-5 16,-18 17-3-16,-16 10-2 15,-14 13-1-15,-10 6-1 16,2 8-1-16,0 2-1 15,15-2 1-15,14-5-1 16,15-9 1-16,20-13-1 0,17-11 1 16,15-14-1-1,10-13 1-15,5-12-1 16,10-11-1-16,0 0 1 0,-9-23 0 16,9 1 0-16,9-7-1 15,-4-3 0-15,2 1 0 16,0 0 1-16,0 4 0 15,-3 7 0-15,-4 9 0 16,0 11 0-16,-14 12 0 16,-2 11 0-16,-2 7 0 15,-1 6 0-15,0 2-1 16,4-1 1-16,8-1 0 16,11-9 1-16,15-7 0 15,11-11 0-15,11-2 1 16,6-7-3-16,1-5-12 0,-1-3-26 15,9 2-2-15,-12-11 0 16,5 0-1-16</inkml:trace>
  <inkml:trace contextRef="#ctx0" brushRef="#br0" timeOffset="92">7178 4531 24 0,'-3'21'33'0,"-6"16"0"0,6 20-12 16,3 14-6-16,-4 8-4 16,4 7 0-16,0-5-4 15,7-5-1-15,-4-13-2 16,3-13-1-16,-3-17-1 15,-3-15-1-15,0-18-1 16,0 0-2-16,-3-27-1 16,-3-8-1-16,-4-9 0 15,-7-13-1-15,3-5 1 16,-1-3 0-16,3 2 1 16,6 3 1-16,6 6 1 15,0 10 1-15,15 11-1 16,7 11 1-16,5 8 0 0,10 8 0 15,2 6 1 1,0 0-1-16,2 0 1 0,-6 0 1 16,-2 4 0-16,-5 0 1 15,-11 2 1-15,-7 5 1 16,-10 2 0-16,-6 10 2 16,-6 4-1-16,1 11 0 15,-5 6-2-15,6 8 1 16,-3 2-2-16,10 4 0 15,3-4-3-15,8-1-1 16,7-4-4-16,-2-12-8 16,9-8-25-16,1-1-2 15,-1-12 1-15,2-3-1 16</inkml:trace>
  <inkml:trace contextRef="#ctx0" brushRef="#br0" timeOffset="93">7722 4924 22 0,'-26'-14'28'0,"12"14"0"16,-3 0-14-16,-2 3-6 0,5 7-2 15,4 2-3 1,6 5 0-16,4 0-1 0,12 0-1 16,1-1 0-16,4-4 1 15,3-4 0-15,-1-3 0 16,0-5-1-16,-7-3 0 16,-12 3 1-16,9-13-1 15,-9 13 0-15,-18-16 0 16,-2 12 1-16,-4 4-1 15,-4 0 2-15,2 9-1 16,0 3 1-16,7 7 1 16,5 0 1-16,14 5-1 15,5-3 0-15,10 1 0 16,9-1-2-16,5-6-7 0,4-8-26 16,2 3-4-16,-10-10-1 15,3 3 0-15</inkml:trace>
  <inkml:trace contextRef="#ctx0" brushRef="#br0" timeOffset="94">8009 5025 14 0,'-6'-20'30'15,"-7"13"-1"-15,-10-2-5 16,-3 4-5-16,1 5-4 16,-4 7-4-16,6 5-3 15,2 5-1-15,13 5-3 16,8 0-1-16,8 2 0 16,9-2-1-16,8-3 1 15,0-6 0-15,3-7-1 16,-3-9 1-16,-2-9 0 15,-6-9 0-15,-8-10-2 0,-9-10 1 16,-3-11 0 0,-6-6-1-16,-1-5 0 15,5 1-1-15,-2 3 0 16,7 4-1-16,0 6-3 0,9 17-6 16,4 10-10-16,5 11-19 15,7 18 0-15,-6 0 0 16,7 15 0-16</inkml:trace>
  <inkml:trace contextRef="#ctx0" brushRef="#br0" timeOffset="95">8161 4998 42 0,'0'14'36'0,"-7"-3"-3"16,7 2-10-1,0 10-8-15,5-4-6 0,2 4-5 16,-1 0-8-16,0-6-16 16,-6-6-15-16,0-11-1 15,0 0 0-15</inkml:trace>
  <inkml:trace contextRef="#ctx0" brushRef="#br0" timeOffset="96">8127 4807 41 0,'-9'-20'32'16,"9"20"-1"-16,0 0-16 15,0 0-28-15,17 8-16 16,-17-8-2-16,24 30-2 0</inkml:trace>
  <inkml:trace contextRef="#ctx0" brushRef="#br0" timeOffset="97">8355 5044 28 0,'-20'6'32'0,"13"5"0"16,-3-4-10-16,2 3-9 15,8 4-5-15,0-3-2 16,5 3 0-16,10-3 1 15,5-1-1-15,-1-10 0 16,8 0 1-16,-4-5 0 0,0-4 1 16,-6-8-1-16,-4 0-2 15,-10-5-1-15,-8 3-1 16,-6 1-3-16,-8 1-4 16,0 10-9-16,-6 3-26 15,-1 1-2-15,4 6 0 16,-7 4 0-16</inkml:trace>
  <inkml:trace contextRef="#ctx0" brushRef="#br0" timeOffset="98">7401 5486 5 0,'25'6'30'16,"-25"-6"1"-16,0 0-2 16,-23 15-15-16,-13-5-5 15,-4 1-3-15,-10 0-5 16,-5-1-2-16,3 0-1 0,5-4-1 16,10 0 0-16,11-6 1 15,14 3 0-15,12-3 2 16,12 4 1-16,16 2 3 15,6-2 1-15,7 8 1 16,-3 1 0-16,-1 9 0 16,-11-1 0-16,-11 8-1 15,-15 1 0-15,-8 3-2 16,-14 0-1-16,-2-1 0 16,-7-3-1-16,6-7 0 15,4 0 0-15,8-6-1 0,6-2 0 16,11-5 0-1,12-3 0-15,6-1 0 0,12 0-3 16,5-5-6-16,8 0-16 16,4 0-10-16,-6-10 0 15,1 3-1-15</inkml:trace>
  <inkml:trace contextRef="#ctx0" brushRef="#br0" timeOffset="99">7528 5738 48 0,'-6'-14'34'0,"6"14"1"16,-4 14-14-16,-1-3-8 15,5 6-4-15,0-1-5 16,5 6 1-16,5-1 1 0,4-1-2 16,0-4 1-16,7-3 0 15,1-8-1-15,4-5 1 16,-5-5-1-16,3-2 0 15,-4-10-3-15,-5-1-2 16,-5-1-6-16,-10-8-8 16,0 6-18-16,-2-1-8 15,-8-2 1-15,-2 2 0 16</inkml:trace>
  <inkml:trace contextRef="#ctx0" brushRef="#br0" timeOffset="100">7639 5610 26 0,'0'-14'31'15,"0"14"0"-15,0 0-9 16,12-10-13-16,-12 10-22 0,0 0-14 16,0 0-4-16,0 10 0 15</inkml:trace>
  <inkml:trace contextRef="#ctx0" brushRef="#br0" timeOffset="101">7749 5745 34 0,'20'21'38'0,"6"9"1"16,-4 1-4-16,0-1-16 16,5 12-6-16,-5-3-5 15,0 5-4-15,-7-4-2 16,-7 1-2-16,-8-4-2 0,-8-7-1 16,-6-3 0-1,-6-12-1-15,0-3-1 16,-5-12 2-16,3-5 0 0,-4-13 0 15,11-5 2-15,9-7 2 16,6-7 0-16,6-4 1 16,7-6 0-16,11 2 0 15,2-2 0-15,10 5 0 16,-2 0 0-16,-3 3-1 16,-3 5-1-16,-6 4 1 15,-4 8 0-15,-2 3 0 16,-9 5 0-16,-3 6 0 15,-4 8-1-15,0 0 0 16,0 0-2-16,-9 9-1 16,9 7-5-16,-7 0-4 0,7 6-9 15,0 3-12 1,0-5-4-16,5 3 0 0,-5-8 6 16</inkml:trace>
  <inkml:trace contextRef="#ctx0" brushRef="#br0" timeOffset="102">8106 5707 24 0,'12'-6'27'16,"-12"6"-1"-16,9-12-4 16,-9 12-3-16,0 0-3 15,0 11-4-15,0-11-4 16,-14 24-1-16,3-12-3 0,0 5 0 15,0-2-2-15,2-1-1 16,4 0 0-16,5-1-1 16,2-4 0-16,9-4-1 15,6 0-6-15,3-5-15 16,0-3-14-16,11 3 0 16,-4-12-1-16</inkml:trace>
  <inkml:trace contextRef="#ctx0" brushRef="#br0" timeOffset="103">8192 5603 32 0,'8'-18'33'15,"3"-3"-3"-15,6 3-8 16,6 10-5-16,0 2-3 16,4 13-2-16,-3 3-1 15,2 15-4-15,-5-1-1 16,-2 7 0-16,-3 1-2 16,1 2 0-16,-7-5-2 15,-1 0 1-15,-3-4-2 16,-3-7 0-16,1-6 0 15,-4-12 0-15,0 12 0 0,0-12-1 16,-14-7-1 0,1-2 1-16,-1 4-1 0,-6 0 0 15,0 5-1-15,-5 0 0 16,2 3-3-16,-1 1-3 16,8 8-9-16,-1 0-20 15,3-7-2-15,14-5-1 16,0 0 1-16</inkml:trace>
  <inkml:trace contextRef="#ctx0" brushRef="#br0" timeOffset="104">8525 5657 60 0,'10'-8'38'0,"-5"-3"0"0,5 5-11 15,-1 8-13-15,-9-2-5 16,11 20-6-16,-7-1-2 16,-1 0-5-16,3 7-9 15,-2 1-25-15,-4-6 0 16,0-1-1-16,0-7 0 16</inkml:trace>
  <inkml:trace contextRef="#ctx0" brushRef="#br0" timeOffset="105">8858 5645 12 0,'0'0'31'0,"-23"-13"1"16,10 13-2-16,-8 4-15 15,0 1-7-15,5 7-3 16,-5 1-2-16,8 4 1 16,2 1-1-16,7 5 1 15,4-6 0-15,12 0 2 16,0-5 0-16,6-1 0 16,-3-5 0-16,4-2 0 15,-6-4-2-15,1-4-1 0,-14 4-4 16,9-15-6-1,-9 15-11-15,0-14-20 16,-7-1 0-16,5 3-1 0,-9-2 0 16</inkml:trace>
  <inkml:trace contextRef="#ctx0" brushRef="#br0" timeOffset="106">8869 5644 25 0,'16'-6'34'0,"8"12"0"16,-8-2-5-16,0 1-10 15,2 8-5-15,-8-1-4 16,2 6-2-16,-6-3-2 16,-2 2-2-16,-4-4-1 15,0 1-1-15,0-14-2 0,0 10-1 16,0-10 0 0,8-12 0-16,0-3-1 15,3-3 0-15,2-2 1 0,1-1-1 16,0 5 0-16,0 2 2 15,-2 9 1-15,1 5 0 16,-13 0 1-16,11 22 0 16,-11-6-1-16,5 6 1 15,-5-5 0-15,0 3-2 16,4-3-2-16,-4-7-7 16,9 0-11-16,-9-10-18 15,9 6 0-15,-9-6-1 16,15-9 1-16</inkml:trace>
  <inkml:trace contextRef="#ctx0" brushRef="#br0" timeOffset="107">9253 5639 49 0,'10'-10'38'16,"-10"10"3"-16,19 6 0 15,2 5-22-15,-7-3-8 16,11 9-5-16,-8 1-1 15,0 3-1-15,-6 0-2 16,-8 1 0-16,-11-4-1 16,-11 0-1-16,-6-3-1 15,-9-8-2-15,4 1-4 16,-6-8-11-16,9-6-23 16,1 2-2-16,2-6 1 15,8 0 0-15</inkml:trace>
  <inkml:trace contextRef="#ctx0" brushRef="#br0" timeOffset="108">2246 4712 31 0,'-8'-14'34'0,"8"14"0"15,0-10-9-15,0 10-5 0,9 14-5 16,-9 4-4 0,3 14-4-16,-3 7-2 0,7 6-2 15,2 5-5 1,-5-1-11-16,2-1-22 0,2 3-4 16,-1-12 1-16,-1 4 0 15</inkml:trace>
  <inkml:trace contextRef="#ctx0" brushRef="#br0" timeOffset="109">2236 5533 33 0,'-4'-16'34'0,"10"5"-3"15,-6 1-4-15,0-1-6 16,0 11-5-16,0 0-4 15,0 0-4-15,0 0-3 16,0 24-1-16,0 0-2 16,0 12-1-16,0 3-1 15,0 4-4-15,6 7-6 16,-3-3-17-16,7-7-11 0,0-1 0 16,-6-12-1-16</inkml:trace>
  <inkml:trace contextRef="#ctx0" brushRef="#br0" timeOffset="110">2263 6116 41 0,'0'0'36'16,"8"12"0"-16,-8 3-5 15,0 11-15-15,0 0-7 16,0 11-3-16,0 2-3 15,0 6-2-15,0 5-4 16,0-2-6-16,7-3-16 16,-3 0-11-16,2-8-1 15,0 0 0-15</inkml:trace>
  <inkml:trace contextRef="#ctx0" brushRef="#br0" timeOffset="111">2282 6852 51 0,'0'15'36'0,"0"-3"-2"15,-4 7-12-15,4 10-8 0,3 2-6 16,4 14-1 0,-11 3-3-16,4 4 0 15,0-1-3-15,0-2-4 0,7 1-5 16,-7-8-14-16,0-8-12 16,6-1-3-16,-3-15 0 15,6-2 0-15</inkml:trace>
  <inkml:trace contextRef="#ctx0" brushRef="#br0" timeOffset="112">2267 7522 28 0,'-4'14'30'0,"12"15"0"0,-8 5-11 16,7 0-7-16,-1 11-4 16,-6 2-1-16,4 9-3 15,-4-5-1-15,6 6-1 16,-6-3-5-16,0-6-4 16,0-3-13-16,0 1-12 15,-6-20-1-15,9 1 1 16</inkml:trace>
  <inkml:trace contextRef="#ctx0" brushRef="#br0" timeOffset="113">2307 8695 23 0,'-3'-24'34'0,"3"14"1"15,0 10-1-15,-10 0-18 16,7 20-4-16,-4 9-3 15,4 15-3-15,3 9-3 16,0 6-4-16,7 8-8 16,-4 3-23-16,-3-13-4 15,13 2 0-15,-10-12 0 16</inkml:trace>
  <inkml:trace contextRef="#ctx0" brushRef="#br0" timeOffset="114">2269 9501 41 0,'2'14'36'0,"-2"0"0"16,0 14-1-16,0 5-22 15,-2 1-6-15,2 15-2 16,2 1-5-16,-2-2-7 16,7-4-21-16,-4 2-8 15,-8-10 0-15,10 3 0 16</inkml:trace>
  <inkml:trace contextRef="#ctx0" brushRef="#br0" timeOffset="115">2266 11673 26 0,'0'0'35'15,"5"-14"2"-15,-5 14-4 16,7 13-10-16,-10 4-6 16,9 16-6-16,-6-1-4 15,5 14-4-15,0 8-6 0,-5-1-18 16,0-1-17-16,3 5-1 15,-3-10 0-15,6 0 0 16</inkml:trace>
  <inkml:trace contextRef="#ctx0" brushRef="#br0" timeOffset="116">2246 12545 43 0,'0'0'38'0,"11"5"0"15,-11 11 0-15,-9 9-22 16,9 14-6-16,0 3-6 16,5 5-8-16,-1 9-5 15,-4 5-24-15,0-9-4 16,3 1-2-16,3-9 1 0</inkml:trace>
  <inkml:trace contextRef="#ctx0" brushRef="#br0" timeOffset="117">2288 13566 60 0,'6'-12'38'0,"-6"21"-3"16,3 8-11-16,-9 4-8 16,6 11-6-16,0 2-3 15,0 5-4-15,0 5-4 16,0-5-11-16,9-7-23 0,-2 1-2 15,-1-2-1 1,3 10-1-16</inkml:trace>
  <inkml:trace contextRef="#ctx0" brushRef="#br0" timeOffset="118">2312 14555 41 0,'-5'-9'37'0,"5"9"0"16,-7 12-7-16,1 5-7 15,6 12-11-15,-6 5-6 16,6 8-4-16,0 11-4 16,0 6-18-16,0 3-17 15,0 10-1-15,-4-8-1 16,4 4 1-16</inkml:trace>
  <inkml:trace contextRef="#ctx0" brushRef="#br0" timeOffset="119">2276 15455 34 0,'15'18'36'0,"-15"1"1"16,7 14-1-16,-7 4-16 15,3 6-11-15,2 9-8 0,-2 6-18 16,-3 4-16-16,0-6-3 16,4-1-1-16,-8-2 0 15</inkml:trace>
  <inkml:trace contextRef="#ctx0" brushRef="#br0" timeOffset="120">2301 16298 37 0,'0'43'32'0,"-3"6"-3"16,-1-3-8-16,4 12-6 16,-3-8-5-16,3-2-5 15,0-1-12-15,3-10-25 16,-6-23-3-16,3-14 2 16,0 0-2-16</inkml:trace>
  <inkml:trace contextRef="#ctx0" brushRef="#br0" timeOffset="121">5854 4799 13 0,'0'-9'34'16,"0"9"1"-16,0 0-2 15,-6 10-12-15,2 16-6 16,8 18-4-16,-4 5-8 16,9 8-9-16,0 7-22 15,7 7-7-15,-8-6 0 16,3 5-1-16</inkml:trace>
  <inkml:trace contextRef="#ctx0" brushRef="#br0" timeOffset="122">5891 5733 5 0,'0'0'34'0,"0"0"3"16,-9 17 0-16,6 5-14 15,-3 6-7-15,6 10-3 16,0 1-4-16,0 13-2 0,0 0-3 15,-3 3-4-15,3 0-5 16,0-9-11-16,7-5-17 16,-2 1-5-16,-5-10 0 15,2 0-1-15</inkml:trace>
  <inkml:trace contextRef="#ctx0" brushRef="#br0" timeOffset="123">5891 6561 11 0,'0'17'33'0,"-5"-5"2"16,5 10-1-16,0 7-14 15,-6 5-5-15,6 16-3 16,-7 2-4-16,0 10-1 16,1 1-3-16,3 3-4 15,-2 2-4-15,2-8-18 16,3-11-14-16,5 1-2 16,-5-18 1-16,7 2-1 15</inkml:trace>
  <inkml:trace contextRef="#ctx0" brushRef="#br0" timeOffset="124">5901 7811 52 0,'0'0'38'15,"0"0"2"-15,0 28-11 16,0-4-11-16,0 16-6 0,0 3-4 16,0 14-4-1,0 6-5-15,-4 2-8 0,11 3-9 16,-7-7-14-16,-7-4-8 16,7-4 1-16,0-8-2 15</inkml:trace>
  <inkml:trace contextRef="#ctx0" brushRef="#br0" timeOffset="125">5882 8954 26 0,'0'0'35'0,"0"12"2"16,0 9-3-16,0 8-15 15,-3 6-6-15,3 13-8 16,0 13-5-16,-6 7-7 16,6 11-5-16,0-1-21 15,-10-5-2-15,10 5-2 0,-9-16 0 16</inkml:trace>
  <inkml:trace contextRef="#ctx0" brushRef="#br0" timeOffset="126">5860 9927 28 0,'-6'13'37'0,"6"9"0"16,0 5-1-16,0 7-14 0,0 10-14 15,0 7-10-15,0 3-18 16,-6-1-16-16,10 4-1 16,-4-5 0-16</inkml:trace>
  <inkml:trace contextRef="#ctx0" brushRef="#br0" timeOffset="127">5836 11797 50 0,'0'0'37'0,"0"13"-5"0,0 2-8 16,0 15-5-16,0 8-7 15,0 16-5-15,-3 11-5 16,0 3-4-16,3 4-6 16,0-6-6-16,0-3-13 15,6-4-10-15,-6-19-1 16,8-4 0-16</inkml:trace>
  <inkml:trace contextRef="#ctx0" brushRef="#br0" timeOffset="128">5882 12687 16 0,'0'-9'37'16,"0"9"2"-16,0 0-1 15,0 22-14-15,2 7-6 16,-4 2-5-16,4 17-7 15,-2 10-3-15,-4 10-10 0,4 14-7 16,-7 6-21 0,-5-7-4-16,5 2 0 15,-8-5 0-15</inkml:trace>
  <inkml:trace contextRef="#ctx0" brushRef="#br0" timeOffset="129">5829 13902 27 0,'7'10'39'0,"-11"2"-1"15,4 10-1-15,0 7-14 16,-6 5-7-16,6 14-5 16,0 5-6-16,0 7-5 15,4 4-6-15,-4-4-5 16,3-4-27-16,3 2-1 15,-12-18 0-15,6-5 0 16</inkml:trace>
  <inkml:trace contextRef="#ctx0" brushRef="#br0" timeOffset="130">5877 14846 62 0,'-4'15'38'0,"4"11"-1"15,0 13-12-15,-7 2-11 0,7 17-5 16,0 6-9-16,-2 5-7 16,8 9-8-16,-6-3-12 15,3-3-10-15,1 6-2 16,-4-13 0-16</inkml:trace>
  <inkml:trace contextRef="#ctx0" brushRef="#br0" timeOffset="131">5873 16165 37 0,'0'21'36'16,"0"-6"-3"-16,0 9-7 16,0 13-2-16,0 1-6 15,0 14-6-15,0-7-4 16,6 9-3-16,-3 3-6 15,-3 5-13-15,-3-8-25 0,8-11-1 16,-5-20-1 0,0 0 2-16</inkml:trace>
  <inkml:trace contextRef="#ctx0" brushRef="#br0" timeOffset="132">15573 2978 38 0,'0'-14'36'16,"0"14"1"-16,19 14-12 15,2 7-5-15,14 22-7 16,4 4-3-16,11 18-3 15,-2 1 0-15,5 3-5 16,-2-1-4-16,-8-13-7 16,0-4-15-16,-8-16-15 15,-14-21-2-15,0-9 1 16,-11-22 1-16</inkml:trace>
  <inkml:trace contextRef="#ctx0" brushRef="#br0" timeOffset="133">16048 2964 59 0,'-7'-18'38'16,"-7"16"-2"-16,-8 8-13 15,-5 22-6-15,-17 6-5 16,-5 17-5-16,-11 4-1 16,-2 11-3-16,-4 3-3 15,3-1-4-15,7 3-3 16,1-17-10-16,14-5-16 15,17-13-7-15,7-18-1 16,17-18 1-16</inkml:trace>
  <inkml:trace contextRef="#ctx0" brushRef="#br0" timeOffset="134">16411 2900 32 0,'-36'-8'33'0,"2"21"0"16,-12 9-13-1,-1 8-6-15,5 17-4 16,4 6-3-16,15 13-1 0,11-1-1 16,18 2-1-16,15-8-1 15,17-9-6-15,14-5-10 16,10-9-22-16,-2-24-1 16,9-2 0-16,-9-18-1 15</inkml:trace>
  <inkml:trace contextRef="#ctx0" brushRef="#br0" timeOffset="135">16690 3157 12 0,'-6'-10'33'15,"-5"5"-1"-15,-11-1-7 16,-4 0-6-16,1 6-6 15,-5-3-4-15,6 6-2 16,2 5-1-16,9 5-2 0,8 4 1 16,14 7-1-1,3 1 1-15,9 4 0 0,-4-3 0 16,4 3 0-16,-10-3-1 16,-5-3-1-16,-9-6-5 15,-15-10-8-15,1-3-23 16,-5-4-6-16,-6-14-1 15,5 0 0-15</inkml:trace>
  <inkml:trace contextRef="#ctx0" brushRef="#br0" timeOffset="136">16706 2986 26 0,'46'0'37'15,"8"13"0"-15,-5 9 2 16,-10 9-19-16,-6 22-7 16,-15-1-3-16,-8 12-3 15,-17-1-3-15,-11-4-5 16,-2 0-7-16,-11-10-26 16,4-19-6-16,9-9 0 15,8-16 0-15</inkml:trace>
  <inkml:trace contextRef="#ctx0" brushRef="#br0" timeOffset="137">17145 3199 52 0,'10'-4'37'16,"13"4"-1"-16,13-7-6 15,7 7-21-15,-1 5-8 16,0-5-11-16,-2 0-18 16,-3 9-7-16,-21-9-2 15,-2 4 1-15</inkml:trace>
  <inkml:trace contextRef="#ctx0" brushRef="#br0" timeOffset="138">17152 3305 39 0,'22'15'37'16,"5"-12"1"-16,15 0-4 0,7 0-19 15,0-3-23-15,4 5-25 16,-10-8-2-16,5 3-1 15,-14-6-2-15</inkml:trace>
  <inkml:trace contextRef="#ctx0" brushRef="#br0" timeOffset="139">17942 3289 6 0,'-83'-4'27'15,"36"11"-3"-15,29-7-7 16,39 0-1-16,48 4-2 0,39-4 0 15,50 0-2-15,40 0-1 16,41 0 0 0,31 0-2-16,24 5-1 0,-1-5-3 15,0 0-4-15,-20 0-10 16,-27-5-18-16,-34-4-3 16,-29-3-7-16,-48-8-1 15</inkml:trace>
  <inkml:trace contextRef="#ctx0" brushRef="#br0" timeOffset="140">17899 2871 48 0,'26'-26'35'0,"14"6"-3"15,8 8-14-15,-4 0-5 16,2 16-2-16,-15 4-2 15,-11 15-2-15,-20 6-2 16,-22 9-1-16,-14 0-1 16,-8 3-1-16,-3-5 0 15,3-4-1-15,11-4 0 16,14-10-1-16,23-8 0 0,19-7-1 16,17-3-2-1,4-3-7-15,11-2-22 0,5 2-7 16,-7-5 0-16,-1 8 0 15</inkml:trace>
  <inkml:trace contextRef="#ctx0" brushRef="#br0" timeOffset="141">18543 2912 17 0,'-5'-17'35'0,"-12"-3"1"0,2 11-1 16,-7 2-14 0,-4 3-8-16,7 13-6 15,3 7-2-15,12 6-1 0,4 5-1 16,11 7 0-16,3-5 0 16,3 6 0-16,-3-5 0 15,-4-3 0-15,-10-8 0 16,-12-4-2-16,-7-3-3 15,-12-12-8-15,0 0-21 16,0-3-9-16,-3-8 0 16,8 0-1-16</inkml:trace>
  <inkml:trace contextRef="#ctx0" brushRef="#br0" timeOffset="144">19520 2632 21 0,'-14'11'34'0,"-12"1"2"16,-2 13-7-16,0 16-11 16,-1 2-3-16,9 15-4 15,3-3-3-15,17 5-1 16,12-3-4-16,13-5-7 15,11-8-8-15,10-11-25 16,-4-17-1-16,4-4 0 16,-7-12-1-16</inkml:trace>
  <inkml:trace contextRef="#ctx0" brushRef="#br0" timeOffset="145">18754 2985 23 0,'0'0'35'0,"-3"13"2"15,13-5-8-15,8 2-8 16,6-5-7-16,17 4-6 16,1-4-13-16,13 3-29 15,-5-14-1-15,12-1-3 16,-3-8 0-16</inkml:trace>
  <inkml:trace contextRef="#ctx0" brushRef="#br0" timeOffset="146">19836 3012 14 0,'11'-5'31'0,"-11"-10"1"16,0 1-9-1,-4-4-5-15,-9-1-6 0,3 0-2 16,-11 0-3-16,0 6-2 16,-5 3-1-16,1 10-2 15,-3 0-1-15,6 8 0 16,6 7 0-16,1 6-1 16,10 0 1-16,5 3 0 15,10-4 1-15,5 0 0 16,5-6-1-16,5-3 2 15,-2-7-2-15,2-4 0 16,-2-5 0-16,-3-7-1 16,-2 0 0-16,-6-8 0 15,-2 1-1-15,-6-1 0 16,-4 1 1-16,0 2-1 0,-6 6 0 16,6 11 1-16,-13-5-1 15,13 5 1-15,-4 21-1 16,4-1 1-16,4 1 0 15,3 5 0-15,3-3 0 16,4-2-2-16,0-5-2 16,2-5 0-16,1-2 0 15,0-9-1-15,2 0 1 16,1-14-1-16,-2-3 1 16,-2-5 3-16,2-3 2 15,-3-3 1-15,-3-1 3 16,1 4-1-16,-7 0 1 15,0 10 0-15,-6 15 0 16,0 0-2-16,0 0 1 0,7 28-2 16,-7-3-2-16,0 2 1 15,3 4 0 1,-3-2-2-16,7-2-3 0,-7-10-6 16,5-1-14-16,-3-4-12 15,-2-12 0-15,0 0-1 16</inkml:trace>
  <inkml:trace contextRef="#ctx0" brushRef="#br0" timeOffset="147">19989 3012 40 0,'9'0'33'0,"3"-13"0"16,12 9-11-16,11 4-9 0,2-3-9 16,3 3-8-1,0-6-22-15,2 9-7 16,-9-3 0-16,-2 0-2 0</inkml:trace>
  <inkml:trace contextRef="#ctx0" brushRef="#br0" timeOffset="148">20286 2769 31 0,'-6'-26'36'0,"11"14"1"16,-5 2-4-16,0 10-15 15,10 14-8-15,-7 6-4 16,5 11-3-16,-3 7-1 16,3 3-1-16,-4 1 1 15,5 1 0-15,-9-8-1 0,0-5 0 16,0-7 1-16,0-9 0 16,0-14 0-16,0 0-1 15,0 0 1-15,0 0-1 16,9-15 0-16,4 3 0 15,5 1-1-15,3 2 0 16,3 2-1-16,0 7 1 16,-1 0-1-16,-5 8 1 15,-5 2 0-15,-7 2 0 16,-12 0 0-16,-8 0 0 16,-5 0-4-16,-6-4-7 0,1-3-23 15,-1 2-4 1,-4-7-1-16,11 0-1 15</inkml:trace>
  <inkml:trace contextRef="#ctx0" brushRef="#br0" timeOffset="149">20632 2697 45 0,'24'-15'38'16,"-1"8"1"-16,8 18-6 15,0 18-16-15,-12 6-8 16,1 13-3-16,-14 6-1 0,-6 4 0 16,-15 1-2-16,-9-5-2 15,-1-1-5-15,-6-16-11 16,1-8-24-16,3-4-1 15,-1-13-1-15,10 0 0 16</inkml:trace>
  <inkml:trace contextRef="#ctx0" brushRef="#br0" timeOffset="150">17840 3445 35 0,'-31'0'34'0,"1"14"1"15,-7 10-11-15,0 10-10 16,8 11-5-16,7 5-3 15,11 5-2-15,11 3-1 16,12-2-2-16,12-7-4 16,6-8-3-16,11-7-6 15,1-13-11-15,3-9-11 16,7-6-2-16,-7-15 0 16</inkml:trace>
  <inkml:trace contextRef="#ctx0" brushRef="#br0" timeOffset="151">18151 3696 39 0,'-3'-23'34'0,"-12"-1"-6"15,2 4-7-15,3 4-5 16,-1 5-5-16,11 11-3 16,-10 4-3-16,18 11-2 15,5 2-1-15,4 9 0 16,-1 1-1-16,-2 6 2 15,-6-2 0-15,-8-1-1 16,-6-2 0-16,-9-7-3 16,-6-3-4-16,-10-11-12 15,6-7-18-15,6-5-3 16,-2-7 0-16,16 0-1 16</inkml:trace>
  <inkml:trace contextRef="#ctx0" brushRef="#br0" timeOffset="152">18301 3738 44 0,'19'0'33'0,"7"4"-3"16,-5-4-12-16,1 0-10 16,4 3-23-16,-6-7-15 15,8 4-3-15,-7-6 1 16</inkml:trace>
  <inkml:trace contextRef="#ctx0" brushRef="#br0" timeOffset="153">18699 3831 29 0,'21'-14'27'0,"-9"6"-3"15,-1-1-3-15,1 0-3 16,-6-4-4-16,1 2-2 16,-7-3-4-16,0 2-2 0,-7-4-1 15,-10 3-3 1,-6 0 0-16,-6 3-1 15,-1 5 0-15,-4 5-2 0,2 5 1 16,1 5 0-16,4 5-1 16,12 4 1-16,7 2 0 15,12-1 0-15,5-1 0 16,10-3 0-16,3-5 1 16,5-5 0-16,4-6 1 15,-3 0-1-15,-2-5 0 16,-3-4-1-16,-6-3 1 15,-1 0 0-15,-6 2-1 16,-2-1 0-16,-8 11 0 16,10-13 0-16,-10 13-1 15,0 0 1-15,8 10-1 0,-3 0 0 16,2 4-4-16,-3-2-11 16,3-2-19-16,4 2-2 15,-11-12 1-15,20 12-1 16</inkml:trace>
  <inkml:trace contextRef="#ctx0" brushRef="#br0" timeOffset="154">18925 3508 56 0,'25'-12'36'0,"-3"7"1"16,5 13-14-16,4 13-12 15,-8 5-4-15,0 17-2 0,-15 2-1 16,-6 5 0-16,-8 0-2 16,-12-4-4-16,-3-4-7 15,-10-11-14-15,1-11-15 16,8-9 0-16,1-11 0 16</inkml:trace>
  <inkml:trace contextRef="#ctx0" brushRef="#br0" timeOffset="155">19465 3499 27 0,'-21'-19'33'16,"7"15"-1"-16,-12 4-9 15,-5 6-7-15,2 14-6 16,-3 8-3-16,5 10-2 16,6 3-1-16,9 5-1 15,7-2-1-15,8-1-1 16,9-3-2-16,8-10-7 15,8-11-22-15,8-1-5 0,-10-14 0 16,6 1-1 0</inkml:trace>
  <inkml:trace contextRef="#ctx0" brushRef="#br0" timeOffset="156">19689 3655 53 0,'0'0'36'0,"3"-10"-1"16,-3 10-13-16,0 0-9 15,0 0-6-15,0 0-4 16,0 12-1-16,0-2-1 16,7 5 0-16,-3 2-1 15,2 2 1-15,-2 2 0 16,-4 0 0-16,-7 0 0 15,-6-4 0-15,-6-4-2 16,-8-4-4-16,-4-6-12 16,-5-6-20-16,7-3 0 15,-2-8-1-15,15 2 0 0</inkml:trace>
  <inkml:trace contextRef="#ctx0" brushRef="#br0" timeOffset="157">19893 3746 22 0,'0'0'37'0,"24"10"1"16,-6-10 0-16,4 0-17 15,6 0-8-15,-4 0-6 0,4 0-6 16,1 0-14-16,1 0-23 16,-6-6-2-16,10 2 0 15,-3-4-1-15</inkml:trace>
  <inkml:trace contextRef="#ctx0" brushRef="#br0" timeOffset="158">20337 3508 32 0,'-5'-27'36'16,"10"13"-1"-16,-5 14-7 0,0 0-9 15,0 0-8 1,7 22-5-16,-3 6-1 0,-4 5-2 15,5 6-1-15,-5 1 0 16,0-2 1-16,0-2-2 16,-5-6 1-16,5-7-1 15,-4-5 1-15,4-8-1 16,0-10 1-16,0 0-1 16,7-10 0-16,4 0 0 15,4-2 0-15,3 1-1 16,4 0 0-16,1 3 0 15,2 4-1-15,1 4 1 16,-5 7-1-16,-6 3 1 16,-6 2 0-16,-9 3 0 0,-11-2-1 15,-2 0-3 1,-9-3-4-16,3 1-15 0,-3-3-16 16,-4-8 1-16,7 0-2 15,0-5 1-15</inkml:trace>
  <inkml:trace contextRef="#ctx0" brushRef="#br0" timeOffset="159">20656 3454 29 0,'26'0'36'16,"-2"0"1"-16,5 14-2 16,1 13-15-16,-9 0-8 15,1 14-4-15,-13 1-2 16,-3 5-1-16,-12-3-1 16,-5-1-1-16,-12-3-1 15,0-5-2-15,-4-3-1 16,1-8-1-16,4-3-1 15,1-8-4-15,7-2-4 16,-4-8-12-16,8-8-16 16,10 5 1-16,-13-16-1 0,13 16 6 15</inkml:trace>
  <inkml:trace contextRef="#ctx0" brushRef="#br1" timeOffset="160">17448 12992 62 0,'-19'-15'38'15,"19"15"-2"-15,0 0-12 16,19 13-7-16,8 9-7 16,7 4-2-16,12 11-3 15,-1-3 1-15,9 11-3 16,-2 1 0-16,-4 1-3 0,-5-1-3 15,-13-11-13-15,-6-8-25 16,-10-5 0-16,-11-9-1 16,-3-13 0-16</inkml:trace>
  <inkml:trace contextRef="#ctx0" brushRef="#br1" timeOffset="161">17790 12945 38 0,'0'-23'39'16,"-3"6"2"-16,3 17-1 0,-18 4-17 15,-4 10-10 1,-2 18-6-16,-8 7-2 0,-5 10-2 16,-7 5-1-16,-2 1 0 15,-1 2 0-15,5-6-2 16,4-11 1-16,7-4-1 15,6-13 0-15,8-6 0 16,11-6 0-16,6-11-3 16,0 0-6-16,10 5-22 15,0-13-11-15,4-1 1 16,-2-8-1-16</inkml:trace>
  <inkml:trace contextRef="#ctx0" brushRef="#br1" timeOffset="162">19995 12783 30 0,'-27'-20'37'0,"16"11"1"16,-5 3-8-16,2-4-9 16,14 10-6-16,0 0-4 15,11 13-3-15,12 3-3 16,14 12-1-16,6 5-1 15,11 8 1-15,0 3-1 16,2 9 0-16,-4 2 0 16,-10-1-2-16,-8-6 0 15,-8-7-4-15,-7-6-3 16,-15-12-15-16,-1-13-20 0,-3-10-1 16,0-12 0-1,-3-7 0-15</inkml:trace>
  <inkml:trace contextRef="#ctx0" brushRef="#br1" timeOffset="163">20407 12793 42 0,'-6'-16'40'16,"-4"10"1"-16,-13 8 0 15,-12 9-18-15,-3 18-10 16,-14 4-5-16,1 12-4 15,-5 3 0-15,3 3-2 16,3 0 0-16,11-9-1 16,9-4-1-16,11-7-1 0,12 2-3 15,3-13-23-15,4 0-15 16,7-4 0-16,-3-6 0 16,5 0-1-16</inkml:trace>
  <inkml:trace contextRef="#ctx0" brushRef="#br1" timeOffset="164">17503 7510 41 0,'0'0'37'0,"-11"-9"-3"16,2 12-8-16,1 20-7 15,-5 3-6-15,7 17-5 16,-1 6-2-16,7 9-1 15,0 3-4-15,5-1-6 16,8 5-19-16,2-5-14 16,-7-11 0-16,5 0-1 15</inkml:trace>
  <inkml:trace contextRef="#ctx0" brushRef="#br1" timeOffset="165">17477 8411 44 0,'0'0'36'0,"10"-13"-5"16,-10 13-4-16,0 0-6 15,7 26-6-15,-13-7-4 16,3 13-4-16,-3 4-2 0,1 10-3 16,3 9-4-1,-5 3-10-15,7 8-13 0,3-3-15 16,-3-2 0-16,0 2 0 16</inkml:trace>
  <inkml:trace contextRef="#ctx0" brushRef="#br1" timeOffset="166">17489 9256 34 0,'0'0'37'0,"0"0"2"16,0 0 0-16,-4 15-18 0,0 0-8 15,4 15-6-15,0 5-3 16,4 6-1-16,-4 7-2 16,4 8-2-16,-1 2-4 15,-3-4-10-15,7-4-20 16,-3 1-4-16,-4-10-1 16,7 2 1-16</inkml:trace>
  <inkml:trace contextRef="#ctx0" brushRef="#br1" timeOffset="167">17559 10054 50 0,'0'18'37'0,"-4"1"-1"16,4 14-1-16,0 3-24 15,0 1-5-15,4 11-2 16,-4 4-3-16,6 6-1 16,0 0-2-16,-6-3-5 15,9 3-6-15,-9-2-14 16,0-7-10-16,6 2-1 16,-6-11 3-16</inkml:trace>
  <inkml:trace contextRef="#ctx0" brushRef="#br1" timeOffset="168">17555 11219 40 0,'0'0'36'16,"3"10"1"-16,0 4-2 16,-3 3-19-16,0 3-6 15,4 12-4-15,-4 0-2 16,6 13 0-16,-6 5-2 0,6 2 0 16,-2 0-2-1,-1 1-3-15,2 1-3 0,-5-8-9 16,2-3-18-16,3-2-5 15,-5-16-1-15,3 1 0 16</inkml:trace>
  <inkml:trace contextRef="#ctx0" brushRef="#br1" timeOffset="169">17595 11952 28 0,'0'19'35'0,"-5"-10"0"16,5 9-13-16,0 9-6 0,0 3-2 16,0 12-2-1,0 4-3-15,0 9-1 0,0 2-4 16,0 7-2-16,0-4 1 16,0 1-2-16,0-4-1 15,0-4-2-15,3-5-5 16,-3-12-10-16,0-9-21 15,5-4 1-15,-5-23-2 16,0 16 1-16</inkml:trace>
  <inkml:trace contextRef="#ctx0" brushRef="#br1" timeOffset="170">17570 12828 52 0,'-5'47'37'0,"5"10"0"16,0-2-9-16,0 2-34 0,13 0-22 15,-13-18-8-15,11-10-1 16,-11-29 0-16</inkml:trace>
  <inkml:trace contextRef="#ctx0" brushRef="#br1" timeOffset="171">20019 7316 51 0,'0'0'37'16,"0"0"1"-16,-6 12-12 15,2 12-10-15,-7 5-6 16,7 17-4-16,-5 5-3 15,6 11-1-15,3 9-2 16,-4 0-7-16,10 5-12 16,0 4-19-16,-2-11-1 0,5 1 0 15,-6-5 0 1</inkml:trace>
  <inkml:trace contextRef="#ctx0" brushRef="#br1" timeOffset="172">20075 8417 40 0,'0'0'36'0,"-10"13"3"15,10 4-4-15,0 6-18 16,-6 4-7-16,9 7-3 0,-3 7-1 15,0 8-3-15,0 8 0 16,0 4-4-16,0 1-3 16,-7-2-4-16,4 4-9 15,-6-5-16-15,-2-4-6 16,8-2 0-16,-6-11 0 16</inkml:trace>
  <inkml:trace contextRef="#ctx0" brushRef="#br1" timeOffset="173">20019 9467 51 0,'0'22'38'0,"-4"2"1"15,1 9-2-15,3 4-25 16,-3 4-4-16,3 13-3 15,0-1-2-15,3 5-2 16,-3 2-3-16,0-1-11 16,4 6-12-16,2-2-14 15,-6-8-1-15,0-3 1 16</inkml:trace>
  <inkml:trace contextRef="#ctx0" brushRef="#br1" timeOffset="174">20078 10487 60 0,'-4'18'38'0,"4"11"0"15,0 2-2-15,-6 1-30 16,6 14-1-16,0 5-1 15,6 6-4-15,-6 4-4 16,0-4-10-16,0 0-21 16,0 3-2-16,-6-5-1 15,6 5-1-15</inkml:trace>
  <inkml:trace contextRef="#ctx0" brushRef="#br1" timeOffset="175">20049 11636 61 0,'0'0'39'0,"0"14"0"16,0 1-5-16,11 10-22 16,-11 1-6-16,7 9-1 0,-2 0-1 15,3 8-3 1,-2 0-2-16,-1 1-5 0,3 4-5 16,-8-4-20-16,-3-6-9 15,6-1 0-15,-6-8 0 16</inkml:trace>
  <inkml:trace contextRef="#ctx0" brushRef="#br1" timeOffset="176">20109 12198 44 0,'0'10'38'0,"6"12"-1"15,-6 2 0-15,3 10-22 16,3 12-8-16,0 3-1 0,4 7-2 15,-5-4-2 1,1 0 0-16,-1-5 0 0,1-6-1 16,-1-10 0-16,-5-11-1 15,3-5-8-15,-3-3-30 16,0-12-2-16,0 0 1 16,-12-18 0-16</inkml:trace>
  <inkml:trace contextRef="#ctx0" brushRef="#br1" timeOffset="177">13308 13554 14 0,'-17'3'28'0,"17"-3"-4"15,20 0-5-15,4 0-2 16,18 0-1-16,8 0-4 16,22 0-1-16,5-6-1 15,16 6-4-15,1-4-1 16,5-1-4-16,-6 5-11 15,-3 0-24-15,-10-11-1 16,1 7-1-16,-14-11 0 16</inkml:trace>
  <inkml:trace contextRef="#ctx0" brushRef="#br1" timeOffset="178">14433 13464 22 0,'9'5'26'16,"8"-5"-3"-16,8 0-2 0,8-5-2 16,12 5-2-16,3-9-3 15,12 4-4-15,1 1-3 16,7 0-5-16,-4 4-8 15,-5 0-17-15,-10 0-12 16,-2 4 0-16,-11-4-1 16</inkml:trace>
  <inkml:trace contextRef="#ctx0" brushRef="#br1" timeOffset="179">15441 13386 39 0,'13'-4'33'16,"4"-1"-5"-16,10 3-5 16,8-5-5-16,11 7-6 15,3-6-2-15,12 6-4 16,2-5-2-16,3 1-5 16,8 4-10-16,-1-3-17 0,-7-4-9 15,13 3 0 1,-3-9 0-16</inkml:trace>
  <inkml:trace contextRef="#ctx0" brushRef="#br1" timeOffset="180">16546 13308 11 0,'12'-3'32'16,"19"3"-2"-16,8-3-7 16,14-2-4-16,17 1-3 15,6-3-4-15,11 4-6 16,6-2-6-16,3-2-14 15,-7 0-20-15,13 2 1 16,-9-3-2-16,5 8 3 16</inkml:trace>
  <inkml:trace contextRef="#ctx0" brushRef="#br1" timeOffset="181">18077 13154 27 0,'14'-6'34'0,"15"6"-3"16,10-3-7-16,10-3-6 0,14 6-6 15,6-6-4 1,7 1-5-16,9 5-11 0,1 0-23 16,-1-7-4-16,4 2 0 15,-13-4-1-15</inkml:trace>
  <inkml:trace contextRef="#ctx0" brushRef="#br1" timeOffset="182">19204 13062 4 0,'40'3'32'15,"-6"-6"1"-15,23 3-6 16,15-5-9-16,10-1-5 16,12 2-3-16,4 0-8 15,-1-1-14-15,-11-4-20 16,0 9-1-16,-20-8-1 15,-4 8 7-15</inkml:trace>
  <inkml:trace contextRef="#ctx0" brushRef="#br1" timeOffset="183">20432 12937 9 0,'26'12'33'0,"-9"-12"1"16,19 6-3-16,11-6-15 15,9 0-6-15,12-2-8 16,8-3-12-16,9 5-21 16,-12-16-1-16,11 9-2 0,-15-10 7 15</inkml:trace>
  <inkml:trace contextRef="#ctx0" brushRef="#br1" timeOffset="184">21346 12799 16 0,'32'-6'30'15,"26"6"-2"-15,10-4-9 16,11 4-4-16,9-3-7 16,7 3-8-16,1 7-24 15,-5-13-6-15,3 6 0 16,-16-7 0-16</inkml:trace>
  <inkml:trace contextRef="#ctx0" brushRef="#br1" timeOffset="185">22508 12758 11 0,'30'-5'28'0,"28"10"-3"15,4-5-9-15,10 0-4 16,12-4-7-16,2 4-8 16,3 0-16-16,-8 0-8 15,7 0-1-15,-20-8 9 0</inkml:trace>
  <inkml:trace contextRef="#ctx0" brushRef="#br1" timeOffset="186">23512 12715 20 0,'18'0'28'0,"3"0"-5"16,20-3-3-16,25 3-4 16,16-7-2-16,21 7 0 15,7-8-2-15,15 8-3 16,-2-5-2-16,2 5-2 16,-11-5 0-16,-18 5-2 15,-27 0-1-15,-17 0-1 0,-52 0-1 16,58 0 0-16,-58 0 0 15,0 0 0-15,0 0-2 16,0 0-1-16,0 0-3 16,0 0-10-16,0 0-21 15,0 0 1-15,0 0-1 16,-34 45 1-16</inkml:trace>
  <inkml:trace contextRef="#ctx0" brushRef="#br0" timeOffset="187">17130 6021 37 0,'9'40'33'16,"-3"2"-1"-16,4 6-15 0,-1 5-8 15,0 2-14 1,4 0-24-16,-13-17-3 0,9-8 0 15,-9-30 3-15</inkml:trace>
  <inkml:trace contextRef="#ctx0" brushRef="#br0" timeOffset="188">17003 6212 40 0,'17'-4'34'16,"15"11"1"-16,1-7-8 15,6 0-18-15,9 0-6 16,4 0-5-16,-3-3-5 16,2 3-1-16,-9 0-1 15,1 10-1-15,-14-1 1 16,-4 4 2-16,-14 2 3 0,-11-3 4 16,-11 1 4-16,-8-7 2 15,-3-6 1-15,-8-12 1 16,4-3-1-16,4-6-1 15,6-4-1-15,8-1 1 16,13 2-1-16,5 4 0 16,9 11 0-16,6 4 1 15,5 14 0-15,-2 1-1 16,7 8 1-16,-4-4-2 16,3 2 1-16,-3-8-1 15,1-8-1-15,-5-5 0 16,-8-7-1-16,-11-8 0 0,-8-2 0 15,-12-2-1 1,-10 7-4-16,-6 8-7 16,-9 9-30-16,-1 0 0 0,6 10-1 15,2 3 0-15</inkml:trace>
  <inkml:trace contextRef="#ctx0" brushRef="#br0" timeOffset="189">17318 6638 49 0,'0'0'38'0,"0"0"1"16,0 27-4-16,-10 4-20 15,10 18-7-15,-8 6-4 16,8 6-3-16,0 2-5 15,0-8-12-15,3-10-22 16,4-7-1-16,-4-18 0 0,-3-20-1 16</inkml:trace>
  <inkml:trace contextRef="#ctx0" brushRef="#br0" timeOffset="190">17300 6714 25 0,'0'-21'37'0,"-11"4"-1"15,-1 17 0-15,-10 10-17 16,-6 6-9-16,3 6-5 16,-3-1-3-16,1 1-2 15,4-5 1-15,11-8-1 16,12-9 0-16,0 0 0 16,8-24 0-16,9 4 1 15,4-2 0-15,7 1 0 16,3 2 2-16,1 9-1 15,2 6 0-15,1 10 0 0,0 4-4 16,-4 10-31-16,-2-8-5 16,8 2 0-16,-5-14 0 15</inkml:trace>
  <inkml:trace contextRef="#ctx0" brushRef="#br0" timeOffset="191">20106 6469 27 0,'0'0'37'16,"0"-10"1"-16,-4 25-5 15,4 17-12-15,-6 11-7 16,6 12-6-16,0 11-3 16,0 4-1-16,0-4-2 15,0-8-3-15,3-10-3 16,-3-16-3-16,7-13-4 16,-7-19-2-16,5-18 0 0,-10-18 0 15,5-3 0 1,-4-13 2-16,4 2 2 0,-9-5 6 15,3 2 4-15,-9-32 10 16,8 56-5 0,-3 10 1-16,1 12-1 15,-5 7 0-15,1 12-1 16,-2 0-2-16,4 5-2 16,0 0 1-16,5 0 0 15,6-6 0-15,9-8 0 16,7-3 0-16,5-9 0 15,4 1 0-15,0 0-1 16,3-1-3-16,-1 4-4 16,0 5-6-16,-4 10-17 0,-7-4-5 15,4 7-1 1,-10-8 2-16</inkml:trace>
  <inkml:trace contextRef="#ctx0" brushRef="#br0" timeOffset="192">20320 5886 33 0,'15'10'36'0,"-15"9"0"16,9 19-2-1,-6 4-20-15,-3-1-5 16,7 5-4-16,-4-3-4 0,0-11-6 16,2-1-15-16,-2-9-16 15,-13-19-1-15,10-3 0 16,-28-10 5-16</inkml:trace>
  <inkml:trace contextRef="#ctx0" brushRef="#br0" timeOffset="193">20220 6089 14 0,'20'-10'31'16,"15"10"-1"-16,-6-9-4 15,6 1-14-15,4 4-6 16,0-1-3-16,-3 5-1 16,-7-3-1-16,-5 3 0 0,-5 3 1 15,-8 5 0-15,-11-8 2 16,4 18-1-16,-4-18 0 15,-17 13 1-15,5-13 0 16,0 0-1-16,0-8-1 16,6-5-1-16,3-5-1 15,3-1 0-15,9-1 0 16,3 3 0-16,5 3 1 16,0 6 0-16,4 6 1 15,2 7 0-15,1 6 1 16,3 7-1-16,-1-1 1 15,4 4 0-15,-1-4-1 0,-1-2 0 16,2-5-1-16,-2-5 1 16,-4-10 1-16,-2-3 0 15,-9-8 1-15,-7-2-1 16,-12-3 1-16,-4 1 0 16,-8 3-1-16,-6 5 0 15,-4 8-2-15,-3 4-1 16,4 14-4-16,2 0-14 15,2 7-23-15,13 5-1 16,2-2 1-16,12 7 0 16</inkml:trace>
  <inkml:trace contextRef="#ctx0" brushRef="#br0" timeOffset="194">6391 15741 41 0,'-10'-22'36'16,"10"22"1"-16,-8 19-10 15,8 13-10-15,3 22-6 16,-3 10-5-16,5 14-3 16,1 0-2-16,-2-4-11 15,4-13-18-15,5-10-9 16,-7-24-1-16,8-11 1 16</inkml:trace>
  <inkml:trace contextRef="#ctx0" brushRef="#br0" timeOffset="195">6373 15725 23 0,'3'-16'30'0,"15"16"1"16,-3-4-9-16,8 4-11 16,4 0-5-16,4 0-2 15,4 0-1-15,-4 0 0 16,-1 0 1-16,-8 4 0 15,-4 5 2-15,-8 2 2 16,-1 14-2-16,-9 3 3 16,0 14-2-16,-4 11 1 15,4 11-2-15,0 1-2 16,0 6 0-16,7-6-4 0,2-6-3 16,10-4-12-16,3-11-25 15,-1-24 0-15,7-10 0 16,-3-10 0-16</inkml:trace>
  <inkml:trace contextRef="#ctx0" brushRef="#br0" timeOffset="196">7075 16161 64 0,'-5'-20'37'0,"-2"-1"-2"16,-10 3-14-16,-6-4-7 15,2 10-5-15,-7 0-3 16,3 12-2-16,0 0 0 16,3 12-3-16,7 7 0 15,5 7 1-15,10 6-2 16,3 0 1-16,10-3-1 15,3-5 0-15,3-3 0 16,2-11-3-16,1-2-6 16,-6-11-20-16,-2-14-10 15,2-4 0-15,-12-8 0 16</inkml:trace>
  <inkml:trace contextRef="#ctx0" brushRef="#br0" timeOffset="197">6983 15901 41 0,'-3'-17'38'0,"-7"-2"-1"16,10 7-6-16,-6 2-31 16,0 0-27-16,6 10-7 15,9 0-2-15,7 5 0 16</inkml:trace>
  <inkml:trace contextRef="#ctx0" brushRef="#br0" timeOffset="198">7184 15838 52 0,'16'-44'32'0,"5"6"-8"16,4 13-1-16,-2 9-5 16,-1 23-5-16,-6 12-1 15,1 20-5-15,-8 9-1 16,4 15-2-16,-7 8 1 16,5 4-2-16,-5-3 0 15,2-7-2-15,1-11 0 16,-2-12-1-16,-3-12 0 0,3-17 0 15,-7-13 0 1,0 0-1-16,-7-27 1 0,-4 7 0 16,-8 1-1-16,-2 1 1 15,-4 8 0-15,-5 2-2 16,4 8-5-16,-3 0-18 16,5 8-14-16,12 1-1 15,2-9 0-15</inkml:trace>
  <inkml:trace contextRef="#ctx0" brushRef="#br0" timeOffset="199">7727 16228 58 0,'3'-12'33'0,"3"2"-6"15,-6-2-3-15,-4-5-7 16,-1 5-6-16,-9-10-3 16,0 7-2-16,-11-2-2 15,0 6-1-15,-4 5-1 16,3 6-1-16,2 6 0 15,6 6-1-15,4 7 0 16,9 0 0-16,8 3 0 0,5 1 0 16,9-5 1-16,4-2-1 15,1-7 0-15,6-9 1 16,0-3 0-16,2-7-1 16,-5-9 1-16,3-3-2 15,-7-2 1-15,-2-3 1 16,-4 7 0-16,-5 5 0 15,-3 2 0-15,-7 13 0 16,0 0 1-16,5 16 0 16,-5 4-1-16,0 9 0 15,0-2-1-15,4 2-1 16,0 2-4-16,-4-8-16 16,0-2-19-16,8-7-1 15,-8-14 0-15,13 7 1 0</inkml:trace>
  <inkml:trace contextRef="#ctx0" brushRef="#br0" timeOffset="200">8124 16046 67 0,'0'0'41'16,"0"-9"-2"-16,0 9-2 15,9-3-24-15,-9 3-8 16,0 0-8-16,0 0-16 16,11 16-20-16,-11-16-1 15,0 15 0-15,0-15 0 16</inkml:trace>
  <inkml:trace contextRef="#ctx0" brushRef="#br0" timeOffset="201">8127 16254 90 0,'0'0'42'0,"0"0"0"16,0 0-10-16,0 0-22 16,0 0-6-16,0 0-1 15,0 0-3-15,0 0-6 16,0 0-34-16,0 0-2 0,0 0-1 15,0 0 1 1</inkml:trace>
  <inkml:trace contextRef="#ctx0" brushRef="#br0" timeOffset="202">9021 15550 38 0,'-22'22'35'0,"-18"14"2"0,0 18-9 15,6 25-12-15,-1 8-2 16,14 15-5-16,8 0-2 16,13 5-5-16,16-8-8 15,11-10-30-15,7-29-1 16,14-16 0-16,-1-30-1 15</inkml:trace>
  <inkml:trace contextRef="#ctx0" brushRef="#br0" timeOffset="203">9397 16008 52 0,'-2'-13'28'0,"-3"4"-3"16,-11 0-3-16,-9-2-6 16,2 7-5-16,-6 0-1 15,2 8-4-15,0 0-2 16,6 6-1-16,3 4-1 15,14 5 0-15,8 6 0 16,10 3 0-16,6 1 0 16,3 1 1-16,-2 2-1 15,-2 1 1-15,-8-6 0 16,-11 0-1-16,-15-10 0 16,-7-5-2-16,-8-5-3 15,-4-7-7-15,6-4-18 16,3-2-12-16,-1-12 0 15,18-2 1-15</inkml:trace>
  <inkml:trace contextRef="#ctx0" brushRef="#br0" timeOffset="204">9537 16121 45 0,'0'0'39'15,"0"0"-1"-15,12 10-5 16,12-5-16-16,0-5-7 15,9 0-9-15,6 4-20 16,5-4-17-16,-9-4-3 0,5 4 1 16,-4-17-1-16</inkml:trace>
  <inkml:trace contextRef="#ctx0" brushRef="#br0" timeOffset="205">10000 16216 50 0,'10'-7'35'0,"5"-1"-8"16,1-3-4-16,-4-8-7 16,0 3-4-16,-8-3-4 15,0 2-3-15,-11-5 0 16,-5 3-3-16,-8 0 1 16,-7 7-2-16,-4 12 0 15,0 0 0-15,-1 9-1 16,2 5 0-16,8 6 0 15,4 3 0-15,9 5 0 16,9-2 0-16,5-9 1 16,7-5-1-16,5-7 0 0,4-5 0 15,-1-10 0-15,3-4 1 16,-3-6-1-16,-2 1 0 16,-3 0-1-16,-5 4 1 15,-10 15 0-15,15-4-1 16,-15 4 2-16,11 19-2 15,-3 0 0-15,0 1-2 16,3 8-11-16,0-2-24 16,-8-11 0-16,4 0 1 15,-7-15-2-15</inkml:trace>
  <inkml:trace contextRef="#ctx0" brushRef="#br0" timeOffset="206">10140 15719 53 0,'32'-3'37'15,"-4"14"2"-15,2 13-1 16,1 21-26-16,-12 14-2 16,-4 13-4-16,-15 4-1 15,-7 9-2-15,-11-2-2 16,-7-6-5-16,-1-3-6 15,-6-9-29-15,1-28-1 16,9-7-1-16,0-22 1 16</inkml:trace>
  <inkml:trace contextRef="#ctx0" brushRef="#br0" timeOffset="207">10564 15661 66 0,'-15'0'36'0,"3"22"-9"16,-4 19-9-16,-5 15-5 15,4 22-3-15,0 5-4 16,7 6-3-16,4 0 0 15,12-2-3-15,7-7-7 16,3-15-10-16,7-22-19 16,14-16-1-16,-2-20-1 15,6-4 0-15</inkml:trace>
  <inkml:trace contextRef="#ctx0" brushRef="#br0" timeOffset="208">10774 15983 46 0,'-19'-2'37'15,"8"11"0"-15,1 8-4 16,3 1-18-16,14 13-5 15,-2 0-4-15,10 6-3 16,-3 4 0-16,2-4 1 16,-8-6-2-16,-6-4 0 15,-10-11-2-15,-10-9 0 0,-2-2-5 16,-8-12-7-16,6-5-17 16,9-1-10-16,1-11-1 15,14 7 1-15</inkml:trace>
  <inkml:trace contextRef="#ctx0" brushRef="#br0" timeOffset="209">10955 16127 79 0,'18'0'39'0,"3"0"-3"16,6 4-18-16,-4-4-6 0,2 5-6 16,-1 0-5-16,-4-5-11 15,-5 0-28-15,2 0 0 16,-7-10-1-16,3 7 0 16</inkml:trace>
  <inkml:trace contextRef="#ctx0" brushRef="#br0" timeOffset="210">11209 15800 52 0,'0'0'36'0,"10"11"-1"15,-4 8-9-15,4 10-15 16,-4 6-3-16,1 9-4 16,0 1-1-16,-3 6-1 15,-4-4 0-15,6-2-1 16,-6-9 0-16,-4-7-1 16,4-11 0-16,0-18 0 15,-2 10 0-15,2-10 0 0,12-17-1 16,-3 3 0-1,7 1 0-15,0 0 1 0,4 11 0 16,2 2 1-16,-2 5 0 16,0 5 0-16,-6 5 1 15,-3 3 1-15,-11 2 0 16,0 3 0-16,-15-8 0 16,1-1-1-16,-3-5-3 15,-7-9-13-15,2 0-24 16,7 0-2-16,4-13 1 15,8 1-1-15</inkml:trace>
  <inkml:trace contextRef="#ctx0" brushRef="#br0" timeOffset="211">11469 15708 41 0,'22'-5'39'0,"3"14"-1"15,13 17 2-15,1 23-23 16,-11 5-3-16,3 20-5 0,-14 8-3 16,-3 6-1-16,-10-1-1 15,-10-7-4-15,-7-9-8 16,-7-16-29-16,2-13-4 16,6-17-1-16,12-25 0 15</inkml:trace>
  <inkml:trace contextRef="#ctx0" brushRef="#br0" timeOffset="212">11921 16034 50 0,'24'-9'38'16,"11"9"0"-16,-1-3-5 15,-1-2-19-15,10 5-8 16,-2 0-11-16,-9 0-18 15,-5 0-15-15,-3 4 0 0,-13-4 0 16</inkml:trace>
  <inkml:trace contextRef="#ctx0" brushRef="#br0" timeOffset="213">11938 16155 70 0,'0'0'38'16,"21"5"0"-16,5-13-19 16,17 6-11-16,-2-3-13 15,11 5-29-15,-6-9-3 16,8 9-1-16,-9-14-1 16</inkml:trace>
  <inkml:trace contextRef="#ctx0" brushRef="#br0" timeOffset="214">12606 15944 49 0,'0'0'35'0,"-20"-16"-6"16,1 11-4-16,-1 5-8 15,-10 3-6-15,5 12-4 0,-2 4-3 16,7 11 0 0,4 7-2-16,11 6 0 0,5-1 0 15,17-3-1-15,8-2 0 16,11-7 1-16,4-8-1 15,6-12 0-15,0-15 0 16,-2-9 0-16,-7-9 1 16,-8-6 1-16,-17-8 0 15,-12 1-1-15,-12-4 1 16,-13 3 0-16,-6 6-1 16,-4 2-2-16,3 12-6 15,-4 6-31-15,7 2-5 16,10 9 1-16,-1 0-1 15</inkml:trace>
  <inkml:trace contextRef="#ctx0" brushRef="#br0" timeOffset="215">9217 17012 31 0,'-16'-10'35'16,"1"4"-2"-16,-12 0-9 16,-2-4-5-16,2 7-6 15,-4 3-4-15,8 10-3 0,2 5-2 16,14 3-1-1,11 0 0-15,16 4 0 16,6 7 1-16,4-2-2 16,1 1 3-16,-2-2-4 0,-10-8 3 15,-11-6-2-15,-16 6 2 16,-14-7-4-16,-11-8-2 16,-2-3-4-16,1-5-10 15,5-10-21-15,5-4-3 16,18 6-1-16,6-15 0 15</inkml:trace>
  <inkml:trace contextRef="#ctx0" brushRef="#br0" timeOffset="216">9443 17011 50 0,'0'0'35'0,"23"5"2"16,7-1-7-16,4 4-20 15,0-8-5-15,6 5-6 16,0 2-9-16,-7 6-21 16,-10-13-5-16,-2 12-1 15,-21-12 1-15</inkml:trace>
  <inkml:trace contextRef="#ctx0" brushRef="#br0" timeOffset="217">9473 17132 54 0,'4'9'37'0,"16"-9"0"15,4 8-6-15,3-8-21 16,15 0-11-16,3 3-24 15,2 7-10-15,-7-10-1 16,8 0-2-16</inkml:trace>
  <inkml:trace contextRef="#ctx0" brushRef="#br0" timeOffset="218">10245 17113 54 0,'16'-13'21'16,"-1"0"0"-16,-4-5-3 15,-8-1-5-15,-3 6 1 16,-13-3-2-16,-6 4-3 16,-12-3-1-16,-3 4-2 15,-6 1-3-15,0 10 1 16,-1 10-2-16,6 4-1 0,8 5-1 16,12 3 1-16,10 6 0 15,13-3 0-15,10 4 1 16,7-4-2-16,6-12 1 15,3-4 0-15,2-9 0 16,-4-9 1-16,-2 3-2 16,-5-6 0-16,-5-8 0 15,-3-3 0-15,-4 7-1 16,-3 2 2-16,-10 14-1 16,14 0 0-16,-14 0 1 15,15 7-1-15,-8 13 1 16,-1-1-5-16,8 6-11 0,1-4-24 15,-9-9 0 1,4 0 0-16,-10-12 0 0</inkml:trace>
  <inkml:trace contextRef="#ctx0" brushRef="#br0" timeOffset="219">10558 17203 49 0,'8'14'40'15,"0"0"1"-15,-8 5-1 16,-7-2-19-16,4 3-11 16,-9 5-9-16,-5 4-35 15,-4-25-6-15,4 0 1 16,-3-8-3-16</inkml:trace>
  <inkml:trace contextRef="#ctx0" brushRef="#br0" timeOffset="220">11498 16990 35 0,'0'0'35'15,"-11"-17"0"1,-8 14-11-16,-4 1-6 15,-6 2-9-15,0 0-2 0,-3 5-3 16,3 8-2-16,3-4 1 16,12 2-1-16,14-11 0 15,3 23 0-15,15-4-1 16,9-1 2-16,1-3-1 16,3 7 1-16,-4-5 1 15,-7 0-1-15,-12 6 2 16,-12 0-3-16,-12-11 0 15,-8 2-7-15,0-1-12 16,3-13-22-16,-4-5-1 16,12-2-2-16,8-15 0 15</inkml:trace>
  <inkml:trace contextRef="#ctx0" brushRef="#br0" timeOffset="221">11686 17021 43 0,'12'0'38'16,"10"8"0"-16,0-3-7 16,-3-2-15-16,8 3-6 15,-5-6-8-15,0 0-6 16,1 7-12-16,-4 3-23 15,-8-14 1-15,-1 4 0 16,-10 0 0-16</inkml:trace>
  <inkml:trace contextRef="#ctx0" brushRef="#br0" timeOffset="222">11697 17146 65 0,'0'0'37'16,"9"0"2"-16,11 0-16 16,2 0-12-16,-4 6-4 15,8-1-6-15,-1-2-10 16,0-3-29-16,-5-6 1 0,5 6-2 16,-8-14 0-1</inkml:trace>
  <inkml:trace contextRef="#ctx0" brushRef="#br0" timeOffset="223">12292 16595 40 0,'0'-11'38'0,"5"25"1"15,-5 12-4-15,-5 18-21 16,5 19-5-16,-4 0-3 16,4 7-3-16,-4-2-1 15,4-6 0-15,-3-4 0 16,3-11 0-16,0-11 0 16,0-16-2-16,4-9 1 15,-4-11 0-15,8-15-2 16,-1 2 1-16,5-5-1 0,4-8 0 15,6 1-1-15,3 1 1 16,4 5 0-16,4 14 0 16,1 5 1-16,0 0 0 15,-4 8-1-15,-4 10 2 16,-8 2 0-16,-8 7 0 16,-10-1 1-16,-10-2-1 15,-10-7 0-15,-7-1 1 16,-6 2 2-16,-4-6-5 15,-1-4 4-15,4-8-6 16,2-3-1-16,4-4 0 16,8 11-7-16,3-4-25 15,7-7-5-15,10-5 1 16,-4 2-1-16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18T11:31:42.92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1033 5349 31 0,'-51'-43'35'0,"51"43"0"16,-86-11-4-16,43 21-14 0,-1 5-6 15,44-15-4-15,-65 58-3 16,36-15-2-16,19 2 0 15,23-2-1-15,-13-43 0 16,56 75 0-16,-10-46 1 16,-46-29-1-16,71 32 0 15,-28-28 0-15,-43-4 0 16,52-5-1-16,-52 5 0 16,0 0 0-16,0 0 0 15,-73-20-1-15,26 20 0 16,-3 11 0-16,0 4 1 15,-11 8-1-15,6 4 1 0,55-27 0 16,-48 70 1 0,48-70-1-16,-10 75 1 15,10-75 0-15,24 62 0 0,17-38-1 16,4-5-2-16,-45-19-9 16,73 6-24-16,-28-9-2 15,-45 3-1-15,62-31 0 16</inkml:trace>
  <inkml:trace contextRef="#ctx0" brushRef="#br0" timeOffset="1">563 5575 39 0,'-60'-42'35'0,"60"42"2"15,0 0-2-15,0 0-25 16,0 0-18-16,0 0-25 0,0 0-3 15,44 53 0-15,-44-53 1 16</inkml:trace>
  <inkml:trace contextRef="#ctx0" brushRef="#br0" timeOffset="2">927 5721 42 0,'0'0'36'0,"64"63"-1"16,-27-19-6-16,9 2-15 15,-10 12-7-15,1 1-7 16,-7-9-8-16,0-5-19 16,5-9-8-16,-10-16-1 0,-2-8 1 15</inkml:trace>
  <inkml:trace contextRef="#ctx0" brushRef="#br0" timeOffset="3">1333 5861 42 0,'-18'-26'40'15,"-5"11"0"-15,-5 8 1 16,-15 10-20-16,-4 20-7 16,-6 7-4-16,3 10-6 15,5 5-3-15,-1 2-6 16,-4 5-16-16,17-5-20 16,33-47-1-16,-33 67 0 15,33-67 0-15</inkml:trace>
  <inkml:trace contextRef="#ctx0" brushRef="#br0" timeOffset="4">1655 5878 41 0,'-12'-24'36'0,"-3"2"1"16,-8-6-1-16,-1 1-21 16,-4 7-7-16,-6 4-4 0,4 6-2 15,1 10-1 1,5 10-1-16,-1 11 1 16,8 7-1-16,2 5 0 0,12 1 0 15,10 0 1-15,15-5 0 16,-1-8 1-16,10-6-1 15,3-11 0-15,0-8 0 16,-2-6-1-16,2-8 1 16,-7-3-1-16,-12-2 0 15,-5 0 0-15,-4 2 0 16,-6 1 0-16,0 6 1 16,0 14-1-16,-12-9 1 15,12 9-1-15,-12 19 0 16,12-2 1-16,0 7-1 15,5 2 0-15,1 1 1 0,7-3-1 16,3-2 1 0,2-7 0-16,7-7-1 0,0-8 0 15,-1-6 0-15,1-8 0 16,-3-9 0-16,3-5-1 16,-6-4 0-16,-3-2 1 15,-7 2 2-15,-5 1 1 16,0 5 0-16,-1 9 0 15,-3 17 0-15,0 0 0 16,-9 19 1-16,9 8-1 16,-3 16-2-16,6 8 1 15,-1 9-1-15,-2 2 1 16,0 0-1-16,11-4-2 16,-2-9-1-16,1-5-4 0,-2-19-20 15,-5-10-17 1,-3-15 1-16,14-11-1 15,-3-7-1-15</inkml:trace>
  <inkml:trace contextRef="#ctx0" brushRef="#br0" timeOffset="5">1919 5917 41 0,'0'0'32'16,"34"-6"-1"-16,-6-2-14 15,12-2-35-15,16 10-8 16,-10-15-4-16,14 7-1 16</inkml:trace>
  <inkml:trace contextRef="#ctx0" brushRef="#br0" timeOffset="6">2465 5716 21 0,'-26'-6'34'16,"-13"-4"0"-16,10 10 0 15,-2 0-17-15,4 0-8 16,15 6-5-16,2 2-2 16,10 4 0-16,9 0-1 15,10 0 0-15,3 0 0 16,4-3 0-16,-3-2 0 16,-6-3-1-16,1-4 0 15,-18 0 0-15,0 0-1 16,0 0 0-16,-29 12 1 15,-2-5 0-15,-2 5 0 0,5 2 1 16,-1 1 1-16,7 7 1 16,7-3 2-16,15 1 0 15,10-3 1-15,17 1 0 16,7-7-1-16,7 0 0 16,-1-8-1-16,0-3-3 15,0 0-8-15,-5-4-31 16,-12-9-2-16,-3 1-1 15,-10-6 0-15</inkml:trace>
  <inkml:trace contextRef="#ctx0" brushRef="#br0" timeOffset="7">4092 6075 45 0,'-9'4'37'0,"25"21"2"15,11 18-7-15,10 5-17 0,20 20-5 16,-4 3-1 0,10 11-4-16,-3-5-3 15,-3-9-7-15,-1-1-15 0,-8-13-19 16,-14-18 0-16,-4-9-1 16,-12-18 0-16</inkml:trace>
  <inkml:trace contextRef="#ctx0" brushRef="#br0" timeOffset="8">4700 6172 36 0,'-14'-22'38'16,"-1"14"1"-16,-12 14-5 15,-10 6-14-15,-3 19-6 16,-13 9-6-16,2 16-2 15,-7 3-2-15,2 6-3 0,4 2-1 16,2-4-5-16,10-1-4 16,6-15-18-1,6-10-13-15,15-10 0 0,4-11 0 16</inkml:trace>
  <inkml:trace contextRef="#ctx0" brushRef="#br0" timeOffset="9">5063 6089 50 0,'-27'-3'38'0,"-10"3"0"15,-3 13-6-15,-4 16-18 16,-3 9-6-16,7 16-3 16,5 6-2-16,9 13 0 15,13-1-1-15,13 3-3 16,17-4-4-16,8-10-15 16,9-14-18-16,14-5-1 15,-1-18 0-15,8-12 0 16</inkml:trace>
  <inkml:trace contextRef="#ctx0" brushRef="#br0" timeOffset="10">5262 6409 35 0,'-24'-8'36'0,"0"3"1"16,-9 2-9-16,-4-1-8 15,4 4-6-15,-2 0-7 0,8 10-2 16,7 0-2-1,14 6-1-15,12 4-1 0,16 0 0 16,3 6 0-16,3 0 1 16,0 2 0-16,-4 0-1 15,-8-2 1-15,-9-5 0 16,-14-3-4-16,-14-10-8 16,-2-8-29-16,-4 0 0 15,-4-14-1-15,7-5 0 16</inkml:trace>
  <inkml:trace contextRef="#ctx0" brushRef="#br0" timeOffset="11">5232 6077 59 0,'67'5'40'15,"-1"14"0"-15,2 12-6 16,-10 21-19-16,-14 10-5 15,-13 13-3-15,-20 3-1 16,-18 2-3-16,-13-1-3 16,-11-15-6-16,6-4-21 15,-3-18-15-15,1-21 0 16,15-12 0-16</inkml:trace>
  <inkml:trace contextRef="#ctx0" brushRef="#br0" timeOffset="12">5830 6329 51 0,'0'0'39'0,"0"0"0"15,14 4 0-15,21 1-27 16,0-5-5-16,5 0-4 16,3 5-5-16,-2-5-8 15,1 0-18-15,-7 5-12 16,-17-5 1-16,-5 0 0 0</inkml:trace>
  <inkml:trace contextRef="#ctx0" brushRef="#br0" timeOffset="13">5883 6445 41 0,'0'0'38'0,"25"19"0"15,-1-14-6-15,13-5-15 16,9 0-10-16,4-5-37 16,2 5-5-16,-8-10-2 15,3 6-1-15</inkml:trace>
  <inkml:trace contextRef="#ctx0" brushRef="#br0" timeOffset="14">6859 5758 21 0,'-15'-37'32'0,"-1"11"-2"16,-11 4-7-16,-4 8-6 16,-1 18-4-16,-8 20-2 0,12 23-3 15,-3 18-2 1,12 27-1-16,7 14-1 0,6 15 0 16,3 3 0-16,8 4-1 15,-1-12 0-15,2-7 0 16,0-13-3-16,-6-22-5 15,3-10-13-15,3-15-20 16,-12-18 0-16,6-5-1 16,-3-12 1-16</inkml:trace>
  <inkml:trace contextRef="#ctx0" brushRef="#br0" timeOffset="15">6344 7258 47 0,'0'0'35'0,"22"7"0"16,-1-9-5-16,11-1-28 16,8-1-11-16,1-2-17 15,8 6-7-15,-3-4-2 16,1 11 1-16</inkml:trace>
  <inkml:trace contextRef="#ctx0" brushRef="#br0" timeOffset="16">6810 7338 24 0,'-13'4'33'16,"-12"-15"0"-16,7-1-1 0,-1-5-19 15,3-3-5-15,7-2-4 16,9 1-2-16,6 6 1 15,10 3-1-15,8 10 2 16,-1 4 0-16,7 10 0 16,-2 0 1-16,6 8 1 15,-6-4-1-15,1 0 0 16,-3-7 0-16,7-3-2 16,-11-9 0-16,-1-6-1 15,-3-5-2-15,-9-7-6 16,-3-5-23-16,-6 0-10 15,-15-4-2-15,-3 1 1 0</inkml:trace>
  <inkml:trace contextRef="#ctx0" brushRef="#br0" timeOffset="17">6936 5388 30 0,'0'0'35'16,"10"9"1"-16,-10 13-5 16,-7 6-15-16,7 11-7 15,-5 0-5-15,1 7-4 16,4 0-10-16,0 0-20 16,-5-14-5-16,8-3-1 15,-6-17 0-15</inkml:trace>
  <inkml:trace contextRef="#ctx0" brushRef="#br0" timeOffset="18">6745 5613 15 0,'9'-10'32'0,"3"-4"1"0,16 11-1 16,9-5-16-16,0 1-6 15,6 2-3-15,2-2-2 16,0 5-1-16,-10-1-2 15,-4 3 0-15,-10 0 0 16,-8 5-1-16,-13-5 0 16,0 0 0-16,-4 9 1 15,-7-6-1-15,0-3 0 16,0-3 0-16,11 3-1 16,-10-11-1-16,10 11 1 15,16-12-1-15,-1 12 0 0,4 0 0 16,2 3 0-1,4 6 0-15,3 3 1 16,-2 3 0-16,1-2 1 0,-1-1 0 16,0-4 1-16,0-5 0 15,0-3 2-15,-4-7 0 16,-2-8 1-16,-7-2-1 16,-11-7 1-16,-7 2 0 15,-9 0-2-15,-7 5 0 16,-10 5-1-16,0 5-4 15,0 14-9-15,3 8-29 16,0 0-1-16,10 10 0 16,8-3 1-16</inkml:trace>
  <inkml:trace contextRef="#ctx0" brushRef="#br0" timeOffset="19">7839 6336 32 0,'-24'-11'35'16,"-2"11"0"-16,-10-3-11 15,-3 3-8-15,5 11-6 16,0 2-4-16,8 11-2 15,7 0-2-15,15 7-1 0,8 0 0 16,12 1 0 0,10-5 1-16,6-1 0 15,6-6 0-15,-1-10 0 0,-1-6 0 16,-5-13 0-16,-6-8-1 16,-8-9 1-16,-14-7-1 15,-9-10 0-15,-14-9 0 16,-4-5-1-16,-7-3 2 15,-2 3-2-15,-1 3 1 16,5 3 0-16,7 5-1 16,8 7-2-16,19 12-2 15,9 6-8-15,15 10-13 16,13 11-13-16,2-4-1 16,8 11 1-16</inkml:trace>
  <inkml:trace contextRef="#ctx0" brushRef="#br0" timeOffset="20">8267 6061 52 0,'-25'-8'36'15,"0"14"1"-15,-5 7-15 16,-5 2-9-16,4 14-5 16,1 7-3-16,8 7-1 15,7 5-2-15,15 4 0 16,8-1-1-16,13 2 0 16,7-7-2-16,3-7-3 0,7-6-25 15,4-1-9-15,-12-18 1 16,3-2-1-16</inkml:trace>
  <inkml:trace contextRef="#ctx0" brushRef="#br0" timeOffset="21">8435 6159 47 0,'-3'-24'37'0,"3"24"1"16,8-10-3-16,-8 10-21 0,9 29-6 15,-9 1-4 1,5 9-1-16,-5 6 0 0,5 6-1 16,-5 0 0-16,5-1-1 15,0-5 1-15,-1-7-2 16,7-6 0-16,-1-12-3 16,8-5-7-16,-5-15-18 15,-1-9-11-15,3-3-1 16,-4-12 1-16</inkml:trace>
  <inkml:trace contextRef="#ctx0" brushRef="#br0" timeOffset="22">8273 6367 49 0,'6'12'35'0,"3"-7"0"0,18 1-16 16,8-1-10-16,1-1-7 15,4-4-10-15,3-9-9 16,-3-2-5-16,-4-3 0 16,-4-7 2-16,-6-3 3 15,-7-8 7-15,0-3 8 16,11-35 31 0,-17 41-4-16,3 9 0 15,4 11-2-15,0 9-2 16,7 25-5-16,-2 6-4 15,2 13-4-15,-6 5-3 16,-1 6-1-16,-11 2-1 16,-9 0-2-16,-5-7-2 0,-11-9-8 15,0-8-20-15,-5-5-12 16,-5-16 1-16,10-4 0 16</inkml:trace>
  <inkml:trace contextRef="#ctx0" brushRef="#br0" timeOffset="23">9138 6371 59 0,'0'0'36'0,"16"8"2"0,6-8-19 16,10 5-6-16,-2-5-6 15,8 0-1-15,-1 0-2 16,-4-3-2-16,-5-5 0 16,-9-1 0-16,-10-2-2 15,-9-1 1-15,-14 0-1 16,-7 3 0-16,-8 0 0 15,-5 9 0-15,-3 0-1 16,-2 9 1-16,5 6 0 16,3 5 0-16,8 4 0 15,7 6 1-15,10 2 0 16,12-1 0-16,6 0 0 0,12-5 0 16,7-3 0-1,6-8-2-15,9-2-2 0,-3-13-11 16,6-10-25-16,-1-1 0 15,-6-12 0-15,5 0 0 16</inkml:trace>
  <inkml:trace contextRef="#ctx0" brushRef="#br0" timeOffset="24">9440 5906 34 0,'0'0'36'15,"10"0"0"-15,16 0 0 16,9 0-22-16,5 0-7 16,6 0-7-16,2 0-12 15,3 0-22-15,-9-9-2 16,3 5 1-16,-11-6-1 15</inkml:trace>
  <inkml:trace contextRef="#ctx0" brushRef="#br0" timeOffset="25">10023 5782 45 0,'-25'-12'37'16,"6"5"-1"-16,-12 2-8 16,4-3-13-16,5 8-6 15,2 0-4-15,7 10-2 16,8 1-1-16,13 8-1 16,11 4 0-16,7 2 1 15,2 1-1-15,3 1 1 16,-4-2 0-16,-7-2 0 15,-10-2 0-15,-17-6 0 16,-13-7-2-16,-10-2-2 16,-5-3-7-16,-5-3-27 0,3-9-3 15,11-1 0 1,2-9 0-16</inkml:trace>
  <inkml:trace contextRef="#ctx0" brushRef="#br0" timeOffset="26">10063 5668 53 0,'20'-12'37'16,"-2"1"1"-16,-1 3-10 16,-1 13-13-16,-16-5-6 15,11 25-3-15,-7-3-1 0,-4 7-1 16,0 3-1-1,0 5 0-15,0-1-2 0,4 0 1 16,4-3-1-16,3-1 0 16,1-6-2-16,5-5-4 15,3-4-9-15,-1-6-25 16,-2-11-2-16,0-4 1 16,-8-12-1-16</inkml:trace>
  <inkml:trace contextRef="#ctx0" brushRef="#br0" timeOffset="27">10078 5799 49 0,'0'0'34'0,"12"0"1"16,14-3-12-16,8 3-20 0,5 3-9 16,9 2-16-16,8-5-12 15,17 4 0-15,-4-4 0 16</inkml:trace>
  <inkml:trace contextRef="#ctx0" brushRef="#br0" timeOffset="28">10784 6377 30 0,'20'0'33'0,"-13"-10"2"15,3-2-13-15,-3 2-4 16,-7-6-7-16,-6 3-3 15,-5-2-2-15,-6 2-2 16,-8 0-1-16,-5 7-2 16,-3 6 0-16,0 0 0 15,-2 13-1-15,8 7 1 16,2 3-1-16,12 6 0 16,7 1 0-16,10-1 1 15,8-4 0-15,9-4 0 16,7-6 0-16,5-7 0 0,1-8-1 15,-1-11 1-15,1-6 0 16,-7-6-1-16,0-9 1 16,-7-9-1-16,-5-4 1 15,-5-7-2-15,-6-2 2 16,-4-1-1-16,0 3 0 16,0 7 1-16,-9 8-1 15,2 11 0-15,-4 12 0 16,0 14 1-16,-1 14-1 15,0 15 0-15,2 10 0 16,-1 11 0-16,6 7 0 16,5 0 1-16,7 1-2 0,6-2 2 15,7-9-1-15,5-7 1 16,5-12-1-16,2-14 0 16,5-10-1-16,-3-8 0 15,1-9 0-15,-5-9 0 16,-1-8 0-16,-5-12 0 15,-1-5 0-15,-3-5 0 16,-7-4 2-16,-1 1 0 16,-4 1 2-16,-3 10-1 15,-3 3 1-15,-2 17 0 16,0 7 0-16,0 17-1 16,-5 15 1-16,3 11-1 15,-2 12-1-15,4 9 0 16,0 6 0-16,0 5 0 15,4-2 0-15,0-6 0 0,1-6 0 16,3-7-1-16,-2-10 0 16,0-11-2-16,-6-16-3 15,0 0-6-15,16 0-12 16,-16-9-16-16,0-10-1 16,-8-5-1-16,-5-6 2 15</inkml:trace>
  <inkml:trace contextRef="#ctx0" brushRef="#br0" timeOffset="29">11103 6232 29 0,'-15'-19'34'0,"24"19"1"16,4 0-8-16,5 0-7 15,9 3-8-15,-2-3-4 16,9 0-1-16,-6 0-3 16,1 0 0-16,-10 0 0 0,-1 0-2 15,-5 0-4-15,-13 0-10 16,3-16-25-16,-3 16-1 15,-10-7-1-15,10 7 1 16</inkml:trace>
  <inkml:trace contextRef="#ctx0" brushRef="#br0" timeOffset="30">11968 6246 21 0,'19'0'35'0,"13"9"0"15,1-9-3-15,5 0-13 16,8 0-7-16,-4 0-8 0,-1-6-10 15,2 3-16-15,-5 3-13 16,-17-7 1-16,3 7-2 16</inkml:trace>
  <inkml:trace contextRef="#ctx0" brushRef="#br0" timeOffset="31">12010 6353 22 0,'0'0'38'16,"7"11"0"-16,16-11 1 0,6 3-17 16,12 4-7-16,0-7-4 15,3 7-5-15,-1-3-6 16,-7-4-20-16,-8 0-18 15,-2-3-1-15,-14-4 0 16,3 2-1-16</inkml:trace>
  <inkml:trace contextRef="#ctx0" brushRef="#br0" timeOffset="32">13066 6284 25 0,'0'23'32'0,"6"-8"0"16,8 4-11-16,14 0-4 16,2-5-4-16,13 1-2 15,0-10-2-15,6-5-3 16,-6-8-1-16,0-5-2 15,-12-7 0-15,-7-5-1 16,-17-4-1-16,-10 0 0 16,-14 1 0-16,-13 3-1 15,-10 11 1-15,-5 6-1 16,-2 13 0-16,1 11 0 0,5 10 1 16,7 10-1-16,6 3 0 15,17 6 2-15,11 1-1 16,15-4 0-16,14-7 1 15,13-6 0-15,11-9-2 16,5-15-10-16,9-9-27 16,1-6-2-16,-2-18 0 15,3-3 0-15</inkml:trace>
  <inkml:trace contextRef="#ctx0" brushRef="#br0" timeOffset="33">13427 5884 57 0,'0'0'37'16,"5"15"0"-16,11-15-12 0,11 0-12 15,15 0-6-15,1 0-7 16,4-3-14-16,3-4-22 15,3 7-1-15,-7-12 0 16,1 4-1-16</inkml:trace>
  <inkml:trace contextRef="#ctx0" brushRef="#br0" timeOffset="34">14083 5782 34 0,'0'0'33'0,"-11"-12"0"16,-3 4-10-16,-6 8-7 15,-4-6-5-15,1 6-4 16,-2 4-3-16,7 3-1 16,5 1-1-16,10 5-1 15,8 3 0-15,12 3 0 0,5 3 1 16,2 1-1-16,-3 0 1 15,-4 1 0-15,-10-1 1 16,-10 0-2-16,-13-5 0 16,-11-5-6-16,-4-3-12 15,2-5-19-15,-6-11-2 16,14 0 1-16,3-14-1 16</inkml:trace>
  <inkml:trace contextRef="#ctx0" brushRef="#br0" timeOffset="35">14209 5622 31 0,'9'-10'36'15,"6"10"1"-15,-4 0 1 16,-11 0-19-16,14 30-7 15,-14-6-4-15,-5 10-1 16,-4 2-2-16,-2 5 0 16,-1-1-1-16,2 0-1 15,2-4-1-15,5-1-1 16,3-6 0-16,6-6 0 16,5-4 0-16,1-7-3 15,5-3-4-15,-5-9-9 16,10-9-23-16,0 2-2 0,-7-7-2 15,6-1 1 1</inkml:trace>
  <inkml:trace contextRef="#ctx0" brushRef="#br0" timeOffset="36">14184 5860 56 0,'0'0'36'16,"0"0"0"-16,9-15-12 15,19 15-11-15,3-5-13 16,6 5-24-16,1-7-12 16,14 7-1-16,5-8 1 15</inkml:trace>
  <inkml:trace contextRef="#ctx0" brushRef="#br0" timeOffset="37">14720 5530 20 0,'24'0'31'16,"-4"-10"1"0,12 10-4-16,3-4-17 0,2-1-3 15,2 5-4-15,-5 3-1 16,-4 1 0-16,-8-1-2 16,-5 4 1-16,-6 0-2 15,-11-7 1-15,6 13 0 16,-6-13 0-16,-7 14-1 15,7-14 1-15,-15 17 0 16,8-5 1-16,-2 0-1 16,3 7 0-16,-1 5 0 15,2 8 1-15,-1 6-1 16,6 9 1-16,-3 9 1 16,3 13 1-16,0 6-1 0,0 11 1 15,0-1 0 1,3 8 0-16,-3-3 0 0,5 2 0 15,-5-8-1-15,0-4-1 16,0-10 0-16,4-6-1 16,-4-7 0-16,0-9 0 15,0-8-1-15,0-9 1 16,-6-7 0-16,6-7-1 16,0-17 1-16,-13 11 0 15,-2-17 0-15,-4-2 0 16,-5-2-1-16,-8 1 1 15,-5-1-1-15,-1 1-1 16,-1 4-2-16,2-3-8 16,6 3-28-16,13 5-2 15,7-7 0-15,11 7 1 0</inkml:trace>
  <inkml:trace contextRef="#ctx0" brushRef="#br0" timeOffset="38">15184 6849 28 0,'0'-11'36'16,"0"11"1"-16,0 0-3 15,-3 16-12-15,3 8-9 16,-5 5-5-16,5 7-4 16,-7 3 0-16,3 3 0 0,1 2-1 15,3-2-1-15,4-5 0 16,5-5-2-16,3-7 0 15,4-5-4-15,4-6-7 16,-2-3-24-16,-3-18-5 16,1-1 1-16,-10-8-2 15</inkml:trace>
  <inkml:trace contextRef="#ctx0" brushRef="#br0" timeOffset="39">15057 7074 50 0,'0'0'38'16,"17"10"0"0,4-10-3-16,7 0-23 15,9 0-8-15,6 4-9 0,2 1-29 16,-2-9-3-16,5 4-1 16,-8-9 1-16</inkml:trace>
  <inkml:trace contextRef="#ctx0" brushRef="#br0" timeOffset="40">15421 7006 24 0,'0'0'35'15,"0"0"0"1,14-3 1-16,9 3-15 15,12 0-12-15,5 0-5 0,2 0-5 16,-4 0-9-16,0 0-21 16,-5 4-5-16,-17-4 0 15,-4 4 0-15</inkml:trace>
  <inkml:trace contextRef="#ctx0" brushRef="#br0" timeOffset="41">15402 7122 38 0,'11'15'32'16,"9"-15"1"-16,17 0-11 15,9 5-14-15,-2-5-8 16,3 3-10-16,3-3-10 0,5 0-13 16,-9-8 2-16,6 3-3 15</inkml:trace>
  <inkml:trace contextRef="#ctx0" brushRef="#br0" timeOffset="42">15972 7010 24 0,'-25'-13'34'15,"3"11"-1"-15,-9-2-4 16,0 4-12-16,6 9-7 16,0 4-4-16,6 6-2 15,4 3-1-15,11 4 1 0,7 1 0 16,10 0 1-1,4-4 0-15,11-3 1 0,5-11-1 16,4-5 0-16,-5-8 0 16,2-7-1-1,-10-8-1-15,-5-5-1 0,-10 0 0 16,-9-6-3-16,-7 4-6 16,-14-1-31-16,0-3-3 15,2 5-1-15,-5-7 1 16</inkml:trace>
  <inkml:trace contextRef="#ctx0" brushRef="#br0" timeOffset="43">16389 6255 55 0,'21'8'36'16,"-1"-8"0"-16,12 0-12 15,8 3-14-15,1-3-4 16,7 0-5-16,2 0-5 16,-6-3-6-16,0 3-7 15,-13-3-5-15,-7 3-4 16,-15 0-2-16,-9 0-2 0</inkml:trace>
  <inkml:trace contextRef="#ctx0" brushRef="#br0" timeOffset="44">16472 6384 57 0,'0'0'34'15,"20"11"-4"-15,8-7-7 16,7-4-7-16,10 0-8 15,3-3-16-15,7 3-26 16,-6-12-2-16,9 5-2 16,-6-6 1-16</inkml:trace>
  <inkml:trace contextRef="#ctx0" brushRef="#br0" timeOffset="45">17278 6291 26 0,'0'0'36'0,"22"18"0"15,-2-11-3-15,6-7-18 16,9 8-4-16,-1-8-1 0,3 0-3 15,-2-7-1 1,0 0-3-16,-9-6-1 16,-4-3 0-16,-9-4-2 0,-8 0 1 15,-10-1-1-15,-10-1 0 16,-5 5 0-16,-10 5-1 16,-5 5 1-16,-7 7 0 15,-1 10 0-15,1 9-1 16,4 6 1-16,6 5 0 15,9 6 0-15,11 2 0 16,12-1 1-16,9 0 0 16,14-3 0-16,11-5 0 15,3-4 0-15,7-11-3 16,4-4-7-16,-3-10-24 0,3-9-6 16,2-6 0-1,-10-14-1-15</inkml:trace>
  <inkml:trace contextRef="#ctx0" brushRef="#br0" timeOffset="46">17756 5842 20 0,'0'0'30'15,"-22"15"0"-15,15-3-10 16,7 5-5-16,-4 0-2 16,13 5-1-16,3-5-1 0,11 2-1 15,0-10-2-15,8-1-1 16,-3-8 0-16,1-7-2 16,-5-5-1-16,-3-7 0 15,-11-4-2-15,-10 1-1 16,-8 1 1-16,-11 1-1 15,-3 4 0-15,-4 6-2 16,0 5-3-16,-3 5-12 16,2 5-24-16,12 9 0 15,1-5-1-15,14 8 0 16</inkml:trace>
  <inkml:trace contextRef="#ctx0" brushRef="#br0" timeOffset="47">18256 6319 62 0,'12'5'38'0,"2"-5"0"16,11 0-15-16,16 4-13 16,-1-4-4-16,7-4-4 15,3 4-5-15,-1-5-14 16,-4-2-20-16,-2 4-1 16,-15-5 0-16,-5 8-1 15</inkml:trace>
  <inkml:trace contextRef="#ctx0" brushRef="#br0" timeOffset="48">18338 6450 41 0,'16'0'35'0,"18"7"-3"16,6-7-12-16,7 0-8 15,6 0-11-15,2-3-22 16,4 3-11-16,-6-4-2 16,3 4 0-16</inkml:trace>
  <inkml:trace contextRef="#ctx0" brushRef="#br0" timeOffset="49">19043 6232 38 0,'0'-28'38'0,"-5"-2"-1"16,1 1-10-16,4 9-8 15,-4-1-6-15,4 13-4 16,0 8-4-16,0 0-1 15,0 13-3-15,3 10 0 16,-3 6-1-16,8 9 1 0,-4 3-1 16,2 6 1-1,1-1 0-15,-1-2 0 16,1-1 1-16,-1-9-1 0,-2-6 0 16,0-7 0-16,0-4 0 15,-4-5 0-15,0-12 0 16,0 13-1-16,0-13 1 15,-16 0-1-15,5-3 0 16,-3-2 1-16,-3 2-2 16,3-2 1-16,0 1-1 15,3-1 0-15,11 5 0 16,0 0 1-16,0 0-1 16,18-7 0-16,3 7 1 15,6 0 0-15,4 0 0 0,4-3 0 16,2 3 0-16,1-4 1 15,-5 1 0-15,-4 0-1 16,-3 3 1-16,-6-5-1 16,-6 5-1-16,-14 0-6 15,12-10-27-15,-12 10-7 16,0 0 0-16,-14 0 0 16</inkml:trace>
  <inkml:trace contextRef="#ctx0" brushRef="#br0" timeOffset="50">913 9749 29 0,'22'49'36'16,"-22"-49"2"-16,46 29-9 16,-16-29-7-16,10-12-5 0,2-14-6 15,1-6-5-15,-1-17-2 16,-2-6-2-16,-11-8 0 16,-5 1-1-16,-5-1 0 15,-10 0 0-15,0 7-1 16,-15 5 1-16,-1 10-1 15,-2 9 0-15,3 13 0 16,-6 15 0-16,8 15 0 16,4 16 0-16,0 17 0 15,13 13 0-15,5 6-1 16,4 8 2-16,7 1-1 16,4-2 0-16,-4-7-2 0,-3-12-2 15,7-7-7-15,-15-10-23 16,-6-20-5-16,-2-4-1 15,-20-13 1-15</inkml:trace>
  <inkml:trace contextRef="#ctx0" brushRef="#br0" timeOffset="51">1169 9677 38 0,'33'-12'37'16,"4"17"-1"-16,16-5 1 15,-6 0-27-15,12 0-10 16,-3 0-17-16,-10 8-17 16,-17-8-1-16,-8 0-1 0,-21 0 1 15</inkml:trace>
  <inkml:trace contextRef="#ctx0" brushRef="#br0" timeOffset="52">957 9484 58 0,'0'0'38'16,"-55"-20"0"-16,55 20-5 16,0 0-22-16,0 0-8 15,0 0-11-15,51 34-20 16,-10-19-9-16,2-5-1 16,11 7 0-16</inkml:trace>
  <inkml:trace contextRef="#ctx0" brushRef="#br0" timeOffset="53">1608 9742 51 0,'20'11'38'16,"5"1"-1"-16,2-3-7 16,-2-9-14-16,9 0-7 15,-6-10-3-15,-6-1-2 16,-1-6-1-16,-8-2-2 15,-1-4 0-15,-12-3 0 16,-3 1 0-16,-16 0 0 16,-5 2 0-16,-4 6-1 15,0 7 1-15,0 10-1 16,-1 8 1-16,8 11-2 0,-1 10 1 16,10 12 0-16,9 4 0 15,7 5 0-15,4 0 1 16,1 1-2-16,5-4-1 15,1-9-6-15,9-3-16 16,4-10-16-16,-12-17 1 16,5-4-1-16,-1-15 0 15</inkml:trace>
  <inkml:trace contextRef="#ctx0" brushRef="#br0" timeOffset="54">2163 9643 66 0,'0'0'38'0,"-17"25"-1"0,-10-2-15 15,0-6-13-15,-4 3-3 16,1-3-4-16,-4-4-3 16,-1-2-1-16,4-11-2 15,10 0 0-15,5-11 0 16,7 1 2-16,6-5 0 15,3 1 2-15,16 2 2 16,4-1 2-16,8 10 2 16,0 3-1-16,10 9 1 15,-6 5-1-15,1 5-1 16,4 5-4-16,-6 0-25 16,-6-4-13-16,0 1-1 15,-7-8 0-15</inkml:trace>
  <inkml:trace contextRef="#ctx0" brushRef="#br0" timeOffset="55">6797 10952 48 0,'-24'-24'36'15,"1"10"-2"-15,-11 1-13 16,-5 1-6-16,3 8-5 16,-4 4-3-16,6 7-3 15,6 5-1-15,9 8-2 16,11 4 0-16,11 4 0 0,13-1 0 15,11 0 0 1,8-5 0-16,5-5 1 0,4-8-1 16,-2-4 1-16,-5-10 0 15,-6-9 0-15,-14-6-1 16,-11-7 0-16,-14-8 0 16,-13-7 0-16,-10-7 0 15,-9-7-1-15,-7-3 0 16,7-3 0-16,0 1 0 15,10 4 0-15,7 4 0 16,17 7-1-16,12 8-1 16,17 9-1-16,13 14-6 15,8 6-14-15,6 9-15 16,9 14-1-16,-1 3 0 0,5 10 0 16</inkml:trace>
  <inkml:trace contextRef="#ctx0" brushRef="#br0" timeOffset="56">7305 10602 57 0,'-3'-13'35'0,"-12"1"-8"16,-7 3-4-16,-3 11-7 0,-12 4-5 15,4 12-4-15,-7 6-2 16,4 13-2-16,5 5-2 16,7 8 1-16,12 5-2 15,12-1 0-15,8-1 0 16,17-7 1-16,9-3-2 15,7-12-2-15,12-8-2 16,-3-14-9-16,11-9-22 16,-3-2-3-16,-4-17 1 15,-2-2 0-15</inkml:trace>
  <inkml:trace contextRef="#ctx0" brushRef="#br0" timeOffset="57">7478 10594 33 0,'-5'-15'35'16,"0"4"1"-16,5 11-2 0,15 8-18 15,-10 4-4-15,1 15-4 16,-3 5-3-16,4 10 1 16,-7 6-2-16,4 4-1 15,-4-2-1-15,5-2 0 16,0-4-1-16,5-3 0 15,4-10 0-15,0-7-2 16,8-9-1-16,-2-10-6 16,9-1-10-16,-4-4-21 15,-7-12 0-15,3-1-1 16,-9-10 1-16</inkml:trace>
  <inkml:trace contextRef="#ctx0" brushRef="#br0" timeOffset="58">7345 10796 19 0,'0'0'31'0,"12"22"0"16,14-18 0-16,6 3-20 16,10 0-4-16,2-3-4 15,-1-4-6-15,2-4-3 16,-7-5-2-16,-6-2-2 0,-8-7 1 15,-4-4 1-15,-5-3 2 16,-1-3 4-16,0 3 8 16,10-20 19-1,-14 28-9-15,11 14 1 16,-2 3-1 0,9 17-1-16,-6 5-3 0,5 14-4 15,-12 7-2-15,0 8-2 16,-12 0-1-16,-8 4-2 15,-8-3-4-15,-11-11-8 16,1-7-29-16,-6-5-1 16,4-15 0-16,10-6 0 15</inkml:trace>
  <inkml:trace contextRef="#ctx0" brushRef="#br0" timeOffset="59">8470 10880 26 0,'0'0'32'15,"36"5"2"-15,10-5-4 16,21-6-15-16,34 9-5 16,12-3-1-16,27 5-1 15,14-5-2-15,13 0 0 0,4 0-2 16,-1-2-2-1,-9-3-1-15,-19-3-2 0,-20 1-1 16,-27-5-1-16,-26 3 1 16,-27-3-1-16,-23 2 0 15,-24-4 0-15,-16 2 0 16,-11-6 2-16,-2 4 0 16,2 1 1-16,2 0 1 15,8 3-1-15,10 4 0 16,12 6 1-16,11 6 1 15,12 6 1-15,4 5 0 16,2 5 1-16,-4 1 0 16,-2 4 1-16,-10 0-1 15,-13 2-1-15,-10-4-3 16,-14-7-8-16,-8-7-29 0,-7 0-1 16,-16-11-1-16,-5 3-1 15</inkml:trace>
  <inkml:trace contextRef="#ctx0" brushRef="#br0" timeOffset="60">8650 10767 9 0,'-26'8'32'0,"8"10"0"16,-11-1 1-16,-1 5-18 15,1 6-3-15,-2-1-3 16,13 4-2-16,1-6-1 16,17 3-1-16,5-9-1 15,17 0 1-15,8-7-2 16,10-3-4-16,9-4-20 16,3-1-14-16,-2-13-2 15,4-2 0-15</inkml:trace>
  <inkml:trace contextRef="#ctx0" brushRef="#br0" timeOffset="61">9168 10074 44 0,'9'-5'35'0,"-9"5"1"16,0 17 0-16,0 12-26 0,-4 7-3 15,-2 13-4 1,-1 4 0-16,2 6-1 0,-2-2 1 16,4-3 0-16,0-9-1 15,3-8-1-15,0-10 1 16,3-6 0-16,3-9 1 15,3-5-1-15,1-7 1 16,8 0-1-16,2 0 0 16,7-5-1-16,7 5 0 15,6-4 0-15,6 4-1 16,-1 0 0-16,-2 0 0 16,-3 0 0-16,-5 5 0 15,-5-3 0-15,-11-2 1 16,-6 5-1-16,-13-5 0 15,0 0 1-15,0 0-2 0,0 0-5 16,9 0-19-16,-9 0-14 16,0 0-2-16,0 0 2 15,-7-10-2-15</inkml:trace>
  <inkml:trace contextRef="#ctx0" brushRef="#br0" timeOffset="62">10911 10787 24 0,'0'-9'31'0,"0"-9"-2"16,3-5-7-16,4 0-4 15,-3-5-4-15,5 2-2 16,-9-4 0-16,8 9-3 15,-8-1-1-15,3 8-2 16,-3 4-2-16,0 10-1 16,0 0-1-16,-14 0-1 15,8 9 0-15,2 5-1 16,-3 4-1-16,1 8 1 16,2 4 0-16,1 8 0 15,3 4 0-15,0 4 0 16,0-1 0-16,7-3 0 0,-4-1 0 15,4-3 1 1,0-6-1-16,-1-10 0 0,0-7 0 16,-3-4 1-16,-3-11-1 15,0 12 0-15,0-12 1 16,-13 0-1-16,-1 0 1 16,-3-2-1-16,-4 2 0 15,-1-3-1-15,1 3 0 16,1-4 0-16,3 4 0 15,4 0 0-15,13 0 0 16,0 0 0-16,0 0 1 16,19 0 0-16,5-3 0 15,9 3 0-15,7 0 0 16,5 0 0-16,1 0 1 16,0 0 0-16,-4 3-1 0,-4-3 1 15,-8 5-1-15,-7-5 1 16,-8 0 0-16,-5 0 0 15,-10 0-1-15,0 0 0 16,7-10-1-16,-7 10-4 16,0 0-8-16,0-9-26 15,0 9 0-15,0 0-1 16,-12-11 1-16</inkml:trace>
  <inkml:trace contextRef="#ctx0" brushRef="#br0" timeOffset="63">11914 11064 35 0,'17'-3'38'16,"1"13"1"-16,-13 5 0 15,-11 4-17-15,-4 10-10 16,-10 2-9-16,-7-3-20 15,-5-7-20-15,6-5-1 0,1-16-1 16,15-4 0 0</inkml:trace>
  <inkml:trace contextRef="#ctx0" brushRef="#br0" timeOffset="64">12659 10488 46 0,'0'-21'37'0,"0"21"1"15,12 17 0-15,-8 16-24 16,11 22-6-16,1 10-3 0,2 11 0 15,-1 1-2-15,1 0 0 16,0-11-2-16,-3-13 0 16,0-14-1-16,-4-20 0 15,2-13 0-15,1-17-1 16,0-15 1-16,1-12 0 16,1-13 1-16,1-8-1 15,4-1 1-15,1-3-2 16,-1 5 1-16,1 2 0 15,-2 8-1-15,-5 10-4 16,3 15-7-16,-9 14-19 16,-9 9-8-16,0 0 0 0,0 0 1 15</inkml:trace>
  <inkml:trace contextRef="#ctx0" brushRef="#br0" timeOffset="65">12722 10730 47 0,'0'0'36'0,"16"8"1"15,10-11-4-15,9-3-23 16,9 2-16-16,0-3-27 16,10 3-2-16,-9-6-2 15,4 7 1-15</inkml:trace>
  <inkml:trace contextRef="#ctx0" brushRef="#br0" timeOffset="66">14085 10749 56 0,'-16'-17'28'0,"-1"7"-4"16,-9 2-5-16,-8-1-5 16,4 9-4-16,-6 0-3 15,9 5-2-15,-1 3-1 16,16 9-1-16,12 2-1 15,14 6 1-15,13 3-1 0,12 4 1 16,2 0 0 0,6 2 0-16,-4-3 0 15,-6 1 1-15,-13-7 0 0,-14-1-1 16,-24-9 0-16,-13 0 0 16,-13-8 0-16,-6-3-2 15,-2-1-3-15,-3-7-14 16,4-2-25-16,15 2 0 15,4-8 0-15,15 6-1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24/3/2020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297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324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09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804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063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18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64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07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715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458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950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7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88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12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018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83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300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24/3/2020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24/3/2020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24/3/2020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24/3/2020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24/3/2020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customXml" Target="../ink/ink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customXml" Target="../ink/ink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customXml" Target="../ink/ink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customXml" Target="../ink/ink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customXml" Target="../ink/ink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customXml" Target="../ink/ink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customXml" Target="../ink/ink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customXml" Target="../ink/ink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46562"/>
            <a:ext cx="7543800" cy="1109846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500" dirty="0" smtClean="0"/>
              <a:t>ΗΥ215 - Εφαρμοσμένα Μαθηματικά για Μηχανικούς</a:t>
            </a:r>
            <a:endParaRPr lang="el-GR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15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4039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769922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Μετασχηματισμός </a:t>
            </a:r>
            <a:r>
              <a:rPr lang="en-US" sz="2100" dirty="0" smtClean="0"/>
              <a:t>Laplace</a:t>
            </a:r>
            <a:endParaRPr lang="el-GR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ÎÏÎ¿ÏÎ­Î»ÎµÏÎ¼Î± ÎµÎ¹ÎºÏÎ½Î±Ï Î³Î¹Î± uoc logo 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348" y="5388181"/>
            <a:ext cx="962025" cy="96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Μετασχηματισμός </a:t>
            </a:r>
            <a:r>
              <a:rPr lang="en-US" b="1" dirty="0" smtClean="0"/>
              <a:t>Laplace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Παράδειγμα: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023" r="62719"/>
          <a:stretch/>
        </p:blipFill>
        <p:spPr>
          <a:xfrm>
            <a:off x="66475" y="1375994"/>
            <a:ext cx="3248226" cy="4431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9591" r="1945"/>
          <a:stretch/>
        </p:blipFill>
        <p:spPr>
          <a:xfrm>
            <a:off x="3533775" y="1375994"/>
            <a:ext cx="5543354" cy="44310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642960" y="309600"/>
              <a:ext cx="8240040" cy="6057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2880" y="297000"/>
                <a:ext cx="8260200" cy="607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674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Μετασχηματισμός </a:t>
            </a:r>
            <a:r>
              <a:rPr lang="en-US" b="1" dirty="0" smtClean="0"/>
              <a:t>Laplace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Κώδικας: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8046" t="771" b="1"/>
          <a:stretch/>
        </p:blipFill>
        <p:spPr>
          <a:xfrm>
            <a:off x="87281" y="1241047"/>
            <a:ext cx="4900607" cy="52314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0453" t="6567" r="8651" b="7049"/>
          <a:stretch/>
        </p:blipFill>
        <p:spPr>
          <a:xfrm>
            <a:off x="4440424" y="416677"/>
            <a:ext cx="4672401" cy="374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1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Μετασχηματισμός </a:t>
                </a:r>
                <a:r>
                  <a:rPr lang="en-US" b="1" dirty="0" smtClean="0"/>
                  <a:t>Laplace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Παράδειγμα: </a:t>
                </a:r>
                <a:r>
                  <a:rPr lang="el-GR" dirty="0" err="1" smtClean="0"/>
                  <a:t>Βρειτε</a:t>
                </a:r>
                <a:r>
                  <a:rPr lang="el-GR" dirty="0" smtClean="0"/>
                  <a:t>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Laplace </a:t>
                </a:r>
                <a:r>
                  <a:rPr lang="el-GR" dirty="0" smtClean="0"/>
                  <a:t>του σήματος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ℜ</m:t>
                    </m:r>
                  </m:oMath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85760" y="1400040"/>
              <a:ext cx="8504280" cy="4883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4600" y="1389600"/>
                <a:ext cx="8527320" cy="490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06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Μετασχηματισμός </a:t>
            </a:r>
            <a:r>
              <a:rPr lang="en-US" b="1" dirty="0" smtClean="0"/>
              <a:t>Laplace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Παράδειγμα: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766" r="62223"/>
          <a:stretch/>
        </p:blipFill>
        <p:spPr>
          <a:xfrm>
            <a:off x="87282" y="1308665"/>
            <a:ext cx="3402678" cy="47002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9550" r="2490"/>
          <a:stretch/>
        </p:blipFill>
        <p:spPr>
          <a:xfrm>
            <a:off x="3657600" y="1308665"/>
            <a:ext cx="5476732" cy="47002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366120" y="311400"/>
              <a:ext cx="8760240" cy="6220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960" y="298800"/>
                <a:ext cx="8784720" cy="624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888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Μετασχηματισμός </a:t>
                </a:r>
                <a:r>
                  <a:rPr lang="en-US" b="1" dirty="0" smtClean="0"/>
                  <a:t>Laplace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Παράδειγμα: </a:t>
                </a:r>
                <a:r>
                  <a:rPr lang="el-GR" dirty="0" err="1" smtClean="0"/>
                  <a:t>Βρειτε</a:t>
                </a:r>
                <a:r>
                  <a:rPr lang="el-GR" dirty="0" smtClean="0"/>
                  <a:t>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Laplace </a:t>
                </a:r>
                <a:r>
                  <a:rPr lang="el-GR" dirty="0" smtClean="0"/>
                  <a:t>του σήματος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ℜ</m:t>
                      </m:r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16936" y="6071616"/>
            <a:ext cx="2743200" cy="384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55240" y="1860120"/>
              <a:ext cx="8258400" cy="4151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1200" y="1848240"/>
                <a:ext cx="8283960" cy="416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024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Μετασχηματισμός </a:t>
            </a:r>
            <a:r>
              <a:rPr lang="en-US" b="1" dirty="0" smtClean="0"/>
              <a:t>Laplace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Παράδειγμα: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61389"/>
          <a:stretch/>
        </p:blipFill>
        <p:spPr>
          <a:xfrm>
            <a:off x="20780" y="1318531"/>
            <a:ext cx="3522520" cy="48383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40782"/>
          <a:stretch/>
        </p:blipFill>
        <p:spPr>
          <a:xfrm>
            <a:off x="3741420" y="1318531"/>
            <a:ext cx="5402580" cy="48383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340920" y="375840"/>
              <a:ext cx="8556840" cy="5870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9400" y="364320"/>
                <a:ext cx="8580600" cy="589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69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Μετασχηματισμός </a:t>
                </a:r>
                <a:r>
                  <a:rPr lang="en-US" b="1" dirty="0" smtClean="0"/>
                  <a:t>Laplace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Παράδειγμα: </a:t>
                </a:r>
                <a:r>
                  <a:rPr lang="el-GR" dirty="0" err="1" smtClean="0"/>
                  <a:t>Βρειτε</a:t>
                </a:r>
                <a:r>
                  <a:rPr lang="el-GR" dirty="0" smtClean="0"/>
                  <a:t>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Laplace </a:t>
                </a:r>
                <a:r>
                  <a:rPr lang="el-GR" dirty="0" smtClean="0"/>
                  <a:t>του σήματος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81080" y="1906200"/>
              <a:ext cx="6779160" cy="2136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920" y="1896480"/>
                <a:ext cx="6801840" cy="215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330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Μετασχηματισμός </a:t>
            </a:r>
            <a:r>
              <a:rPr lang="en-US" b="1" dirty="0" smtClean="0"/>
              <a:t>Laplace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Παράδειγμα: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61141"/>
          <a:stretch/>
        </p:blipFill>
        <p:spPr>
          <a:xfrm>
            <a:off x="20780" y="1406483"/>
            <a:ext cx="3507280" cy="47089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40126"/>
          <a:stretch/>
        </p:blipFill>
        <p:spPr>
          <a:xfrm>
            <a:off x="3642360" y="1406483"/>
            <a:ext cx="5403964" cy="47089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4092480" y="435600"/>
              <a:ext cx="1296000" cy="353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80600" y="423360"/>
                <a:ext cx="1317600" cy="37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892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Μετασχηματισμός </a:t>
                </a:r>
                <a:r>
                  <a:rPr lang="en-US" b="1" dirty="0" smtClean="0"/>
                  <a:t>Laplace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Παρατηρήσεις:</a:t>
                </a:r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endParaRPr lang="el-GR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Το πεδίο σύγκλισης καθορίζει μοναδικά κάθε ζεύγος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Laplace</a:t>
                </a:r>
                <a:endParaRPr lang="el-GR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endParaRPr lang="en-US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Πόλοι: θέσεις του μιγαδικού επιπέδου που </a:t>
                </a:r>
                <a:r>
                  <a:rPr lang="el-GR" dirty="0" err="1" smtClean="0"/>
                  <a:t>απειρίζουν</a:t>
                </a:r>
                <a:r>
                  <a:rPr lang="el-GR" dirty="0" smtClean="0"/>
                  <a:t> το μετασχηματισμό</a:t>
                </a:r>
                <a:endParaRPr lang="en-US" dirty="0" smtClean="0"/>
              </a:p>
              <a:p>
                <a:pPr marL="749808" lvl="1" indent="-457200"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dirty="0" smtClean="0"/>
                  <a:t>Αν ο μετασχηματισμός εκφράζεται ως ρητή συνάρτηση του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/>
                  <a:t>ο</a:t>
                </a:r>
                <a:r>
                  <a:rPr lang="el-GR" dirty="0" smtClean="0"/>
                  <a:t>ι ρίζες του παρονομαστή είναι πόλοι</a:t>
                </a:r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endParaRPr lang="el-GR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Μηδενικά: θέσεις του μιγαδικού επιπέδου που μηδενίζουν το μετασχηματισμό</a:t>
                </a:r>
              </a:p>
              <a:p>
                <a:pPr marL="749808" lvl="1" indent="-457200"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dirty="0"/>
                  <a:t>Αν ο μετασχηματισμός εκφράζεται ως ρητή συνάρτηση του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 smtClean="0"/>
                  <a:t>οι ρίζες του αριθμητή είναι μηδενικά</a:t>
                </a:r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endParaRPr lang="el-GR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Πεδία σύγκλισης: προκύπτουν από την ανάγκη σύγκλισης του ολοκληρώματος</a:t>
                </a:r>
                <a:r>
                  <a:rPr lang="en-US" dirty="0" smtClean="0"/>
                  <a:t> </a:t>
                </a:r>
                <a:r>
                  <a:rPr lang="el-GR" dirty="0" smtClean="0"/>
                  <a:t>του μετασχηματισμού </a:t>
                </a:r>
                <a:r>
                  <a:rPr lang="en-US" dirty="0" smtClean="0"/>
                  <a:t>Laplace</a:t>
                </a: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2109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4633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8574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38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Προς το </a:t>
                </a:r>
                <a:r>
                  <a:rPr lang="el-GR" b="1" dirty="0" err="1" smtClean="0"/>
                  <a:t>μετασχ</a:t>
                </a:r>
                <a:r>
                  <a:rPr lang="el-GR" b="1" dirty="0" smtClean="0"/>
                  <a:t>. </a:t>
                </a:r>
                <a:r>
                  <a:rPr lang="en-US" b="1" dirty="0" smtClean="0"/>
                  <a:t>Laplace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</a:t>
                </a:r>
                <a:r>
                  <a:rPr lang="el-GR" dirty="0" smtClean="0"/>
                  <a:t>: πανίσχυρο </a:t>
                </a:r>
                <a:r>
                  <a:rPr lang="en-US" dirty="0" smtClean="0"/>
                  <a:t>(?) </a:t>
                </a:r>
                <a:r>
                  <a:rPr lang="el-GR" dirty="0" smtClean="0"/>
                  <a:t>εργαλείο ανάλυσης συστημάτων και σημάτων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Σήματα που δεν έχουν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</a:t>
                </a:r>
                <a:r>
                  <a:rPr lang="el-GR" dirty="0" smtClean="0"/>
                  <a:t> (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==</m:t>
                    </m:r>
                  </m:oMath>
                </a14:m>
                <a:r>
                  <a:rPr lang="el-GR" dirty="0" smtClean="0"/>
                  <a:t> δε συγκλίνει το ολοκλήρωμα)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Κάποια σήματα ισχύος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Κάποια σήματα ούτε ενέργειας ούτε ισχύος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Για παράδειγμα, το σήμα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Δεν έχει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Τι θα έπρεπε να ισχύει για να έχει?</a:t>
                </a:r>
                <a:endParaRPr lang="el-GR" dirty="0"/>
              </a:p>
              <a:p>
                <a:pPr marL="384048" lvl="2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l-GR" sz="20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Ας το κάνουμε να έχει!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Δημιουργούμε ένα νέο σήμα </a:t>
                </a:r>
                <a:endParaRPr lang="en-US" dirty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00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p>
                      </m:sSup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), 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ℜ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Τώρα αν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το σήμα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l-GR" dirty="0" smtClean="0"/>
                  <a:t> έχε</a:t>
                </a:r>
                <a:r>
                  <a:rPr lang="el-GR" dirty="0"/>
                  <a:t>ι</a:t>
                </a:r>
                <a:r>
                  <a:rPr lang="el-GR" dirty="0" smtClean="0"/>
                  <a:t>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br>
                  <a:rPr lang="en-US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acc>
                            <m:accPr>
                              <m:chr m:val="̂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𝑓𝑡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679727" y="4984878"/>
            <a:ext cx="2366597" cy="1468408"/>
            <a:chOff x="6679727" y="4984878"/>
            <a:chExt cx="2366597" cy="1468408"/>
          </a:xfrm>
        </p:grpSpPr>
        <p:grpSp>
          <p:nvGrpSpPr>
            <p:cNvPr id="22" name="Group 21"/>
            <p:cNvGrpSpPr/>
            <p:nvPr/>
          </p:nvGrpSpPr>
          <p:grpSpPr>
            <a:xfrm>
              <a:off x="6679727" y="5121830"/>
              <a:ext cx="2366597" cy="1331456"/>
              <a:chOff x="6453553" y="2008700"/>
              <a:chExt cx="2366597" cy="1331456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6453553" y="2008700"/>
                <a:ext cx="2366597" cy="1331456"/>
                <a:chOff x="5544840" y="2294098"/>
                <a:chExt cx="3004738" cy="1565030"/>
              </a:xfrm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5544840" y="2294098"/>
                  <a:ext cx="2921228" cy="1565030"/>
                  <a:chOff x="4966990" y="1811498"/>
                  <a:chExt cx="2921228" cy="1565030"/>
                </a:xfrm>
              </p:grpSpPr>
              <p:grpSp>
                <p:nvGrpSpPr>
                  <p:cNvPr id="34" name="Group 33"/>
                  <p:cNvGrpSpPr/>
                  <p:nvPr/>
                </p:nvGrpSpPr>
                <p:grpSpPr>
                  <a:xfrm>
                    <a:off x="4966990" y="1811498"/>
                    <a:ext cx="2921228" cy="1565030"/>
                    <a:chOff x="5098875" y="1723293"/>
                    <a:chExt cx="2921228" cy="1565030"/>
                  </a:xfrm>
                </p:grpSpPr>
                <p:cxnSp>
                  <p:nvCxnSpPr>
                    <p:cNvPr id="36" name="Straight Arrow Connector 35"/>
                    <p:cNvCxnSpPr/>
                    <p:nvPr/>
                  </p:nvCxnSpPr>
                  <p:spPr>
                    <a:xfrm flipV="1">
                      <a:off x="6603023" y="1723293"/>
                      <a:ext cx="17585" cy="156503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Arrow Connector 36"/>
                    <p:cNvCxnSpPr/>
                    <p:nvPr/>
                  </p:nvCxnSpPr>
                  <p:spPr>
                    <a:xfrm>
                      <a:off x="5098875" y="2973548"/>
                      <a:ext cx="2921228" cy="30696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5" name="Freeform 34"/>
                  <p:cNvSpPr/>
                  <p:nvPr/>
                </p:nvSpPr>
                <p:spPr>
                  <a:xfrm flipH="1">
                    <a:off x="6504219" y="2137618"/>
                    <a:ext cx="1231900" cy="862621"/>
                  </a:xfrm>
                  <a:custGeom>
                    <a:avLst/>
                    <a:gdLst>
                      <a:gd name="connsiteX0" fmla="*/ 0 w 1028700"/>
                      <a:gd name="connsiteY0" fmla="*/ 888023 h 888023"/>
                      <a:gd name="connsiteX1" fmla="*/ 553915 w 1028700"/>
                      <a:gd name="connsiteY1" fmla="*/ 782515 h 888023"/>
                      <a:gd name="connsiteX2" fmla="*/ 879231 w 1028700"/>
                      <a:gd name="connsiteY2" fmla="*/ 439615 h 888023"/>
                      <a:gd name="connsiteX3" fmla="*/ 1028700 w 1028700"/>
                      <a:gd name="connsiteY3" fmla="*/ 0 h 888023"/>
                      <a:gd name="connsiteX0" fmla="*/ 0 w 1028700"/>
                      <a:gd name="connsiteY0" fmla="*/ 888023 h 888023"/>
                      <a:gd name="connsiteX1" fmla="*/ 553915 w 1028700"/>
                      <a:gd name="connsiteY1" fmla="*/ 782515 h 888023"/>
                      <a:gd name="connsiteX2" fmla="*/ 879231 w 1028700"/>
                      <a:gd name="connsiteY2" fmla="*/ 439615 h 888023"/>
                      <a:gd name="connsiteX3" fmla="*/ 1028700 w 1028700"/>
                      <a:gd name="connsiteY3" fmla="*/ 0 h 888023"/>
                      <a:gd name="connsiteX0" fmla="*/ 0 w 1028700"/>
                      <a:gd name="connsiteY0" fmla="*/ 888023 h 888023"/>
                      <a:gd name="connsiteX1" fmla="*/ 553915 w 1028700"/>
                      <a:gd name="connsiteY1" fmla="*/ 782515 h 888023"/>
                      <a:gd name="connsiteX2" fmla="*/ 974481 w 1028700"/>
                      <a:gd name="connsiteY2" fmla="*/ 503115 h 888023"/>
                      <a:gd name="connsiteX3" fmla="*/ 1028700 w 1028700"/>
                      <a:gd name="connsiteY3" fmla="*/ 0 h 888023"/>
                      <a:gd name="connsiteX0" fmla="*/ 0 w 1231900"/>
                      <a:gd name="connsiteY0" fmla="*/ 862623 h 862623"/>
                      <a:gd name="connsiteX1" fmla="*/ 553915 w 1231900"/>
                      <a:gd name="connsiteY1" fmla="*/ 757115 h 862623"/>
                      <a:gd name="connsiteX2" fmla="*/ 974481 w 1231900"/>
                      <a:gd name="connsiteY2" fmla="*/ 477715 h 862623"/>
                      <a:gd name="connsiteX3" fmla="*/ 1231900 w 1231900"/>
                      <a:gd name="connsiteY3" fmla="*/ 0 h 86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1900" h="862623">
                        <a:moveTo>
                          <a:pt x="0" y="862623"/>
                        </a:moveTo>
                        <a:cubicBezTo>
                          <a:pt x="203688" y="847236"/>
                          <a:pt x="391502" y="821266"/>
                          <a:pt x="553915" y="757115"/>
                        </a:cubicBezTo>
                        <a:cubicBezTo>
                          <a:pt x="716328" y="692964"/>
                          <a:pt x="861484" y="603901"/>
                          <a:pt x="974481" y="477715"/>
                        </a:cubicBezTo>
                        <a:cubicBezTo>
                          <a:pt x="1087479" y="351529"/>
                          <a:pt x="1193312" y="127000"/>
                          <a:pt x="1231900" y="0"/>
                        </a:cubicBezTo>
                      </a:path>
                    </a:pathLst>
                  </a:cu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  <p:cxnSp>
              <p:nvCxnSpPr>
                <p:cNvPr id="32" name="Straight Connector 31"/>
                <p:cNvCxnSpPr/>
                <p:nvPr/>
              </p:nvCxnSpPr>
              <p:spPr>
                <a:xfrm flipH="1" flipV="1">
                  <a:off x="5801593" y="3544353"/>
                  <a:ext cx="1247396" cy="15837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8434611" y="3544353"/>
                      <a:ext cx="114967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oMath>
                        </m:oMathPara>
                      </a14:m>
                      <a:endParaRPr lang="el-GR" sz="1400" dirty="0"/>
                    </a:p>
                  </p:txBody>
                </p:sp>
              </mc:Choice>
              <mc:Fallback xmlns="">
                <p:sp>
                  <p:nvSpPr>
                    <p:cNvPr id="20" name="TextBox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34611" y="3544353"/>
                      <a:ext cx="114967" cy="215444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 l="-53333" r="-46667" b="-2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7498790" y="3086380"/>
                    <a:ext cx="12022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l-GR" sz="1600" dirty="0"/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98790" y="3086380"/>
                    <a:ext cx="120225" cy="184666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30000" r="-30000" b="-3226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909161" y="4984878"/>
                  <a:ext cx="36407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sz="1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9161" y="4984878"/>
                  <a:ext cx="364074" cy="21544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5000" t="-17143" r="-16667" b="-3142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5473700" y="1854375"/>
            <a:ext cx="3346450" cy="1485781"/>
            <a:chOff x="5473700" y="1854375"/>
            <a:chExt cx="3346450" cy="1485781"/>
          </a:xfrm>
        </p:grpSpPr>
        <p:grpSp>
          <p:nvGrpSpPr>
            <p:cNvPr id="26" name="Group 25"/>
            <p:cNvGrpSpPr/>
            <p:nvPr/>
          </p:nvGrpSpPr>
          <p:grpSpPr>
            <a:xfrm>
              <a:off x="5473700" y="1970228"/>
              <a:ext cx="3346450" cy="1369928"/>
              <a:chOff x="5473700" y="1970228"/>
              <a:chExt cx="3346450" cy="1369928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5473700" y="1970228"/>
                <a:ext cx="3346450" cy="1369928"/>
                <a:chOff x="5473700" y="1970228"/>
                <a:chExt cx="3346450" cy="1369928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6453553" y="1970228"/>
                  <a:ext cx="2366597" cy="1369928"/>
                  <a:chOff x="5544840" y="2248877"/>
                  <a:chExt cx="3004738" cy="1610251"/>
                </a:xfrm>
              </p:grpSpPr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5544840" y="2248877"/>
                    <a:ext cx="2921228" cy="1610251"/>
                    <a:chOff x="4966990" y="1766277"/>
                    <a:chExt cx="2921228" cy="1610251"/>
                  </a:xfrm>
                </p:grpSpPr>
                <p:grpSp>
                  <p:nvGrpSpPr>
                    <p:cNvPr id="14" name="Group 13"/>
                    <p:cNvGrpSpPr/>
                    <p:nvPr/>
                  </p:nvGrpSpPr>
                  <p:grpSpPr>
                    <a:xfrm>
                      <a:off x="4966990" y="1811498"/>
                      <a:ext cx="2921228" cy="1565030"/>
                      <a:chOff x="5098875" y="1723293"/>
                      <a:chExt cx="2921228" cy="1565030"/>
                    </a:xfrm>
                  </p:grpSpPr>
                  <p:cxnSp>
                    <p:nvCxnSpPr>
                      <p:cNvPr id="10" name="Straight Arrow Connector 9"/>
                      <p:cNvCxnSpPr/>
                      <p:nvPr/>
                    </p:nvCxnSpPr>
                    <p:spPr>
                      <a:xfrm flipV="1">
                        <a:off x="6603023" y="1723293"/>
                        <a:ext cx="17585" cy="1565030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" name="Straight Arrow Connector 12"/>
                      <p:cNvCxnSpPr/>
                      <p:nvPr/>
                    </p:nvCxnSpPr>
                    <p:spPr>
                      <a:xfrm>
                        <a:off x="5098875" y="2973548"/>
                        <a:ext cx="2921228" cy="30696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5" name="Freeform 14"/>
                    <p:cNvSpPr/>
                    <p:nvPr/>
                  </p:nvSpPr>
                  <p:spPr>
                    <a:xfrm>
                      <a:off x="6488723" y="1766277"/>
                      <a:ext cx="1231900" cy="862623"/>
                    </a:xfrm>
                    <a:custGeom>
                      <a:avLst/>
                      <a:gdLst>
                        <a:gd name="connsiteX0" fmla="*/ 0 w 1028700"/>
                        <a:gd name="connsiteY0" fmla="*/ 888023 h 888023"/>
                        <a:gd name="connsiteX1" fmla="*/ 553915 w 1028700"/>
                        <a:gd name="connsiteY1" fmla="*/ 782515 h 888023"/>
                        <a:gd name="connsiteX2" fmla="*/ 879231 w 1028700"/>
                        <a:gd name="connsiteY2" fmla="*/ 439615 h 888023"/>
                        <a:gd name="connsiteX3" fmla="*/ 1028700 w 1028700"/>
                        <a:gd name="connsiteY3" fmla="*/ 0 h 888023"/>
                        <a:gd name="connsiteX0" fmla="*/ 0 w 1028700"/>
                        <a:gd name="connsiteY0" fmla="*/ 888023 h 888023"/>
                        <a:gd name="connsiteX1" fmla="*/ 553915 w 1028700"/>
                        <a:gd name="connsiteY1" fmla="*/ 782515 h 888023"/>
                        <a:gd name="connsiteX2" fmla="*/ 879231 w 1028700"/>
                        <a:gd name="connsiteY2" fmla="*/ 439615 h 888023"/>
                        <a:gd name="connsiteX3" fmla="*/ 1028700 w 1028700"/>
                        <a:gd name="connsiteY3" fmla="*/ 0 h 888023"/>
                        <a:gd name="connsiteX0" fmla="*/ 0 w 1028700"/>
                        <a:gd name="connsiteY0" fmla="*/ 888023 h 888023"/>
                        <a:gd name="connsiteX1" fmla="*/ 553915 w 1028700"/>
                        <a:gd name="connsiteY1" fmla="*/ 782515 h 888023"/>
                        <a:gd name="connsiteX2" fmla="*/ 974481 w 1028700"/>
                        <a:gd name="connsiteY2" fmla="*/ 503115 h 888023"/>
                        <a:gd name="connsiteX3" fmla="*/ 1028700 w 1028700"/>
                        <a:gd name="connsiteY3" fmla="*/ 0 h 888023"/>
                        <a:gd name="connsiteX0" fmla="*/ 0 w 1231900"/>
                        <a:gd name="connsiteY0" fmla="*/ 862623 h 862623"/>
                        <a:gd name="connsiteX1" fmla="*/ 553915 w 1231900"/>
                        <a:gd name="connsiteY1" fmla="*/ 757115 h 862623"/>
                        <a:gd name="connsiteX2" fmla="*/ 974481 w 1231900"/>
                        <a:gd name="connsiteY2" fmla="*/ 477715 h 862623"/>
                        <a:gd name="connsiteX3" fmla="*/ 1231900 w 1231900"/>
                        <a:gd name="connsiteY3" fmla="*/ 0 h 8626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31900" h="862623">
                          <a:moveTo>
                            <a:pt x="0" y="862623"/>
                          </a:moveTo>
                          <a:cubicBezTo>
                            <a:pt x="203688" y="847236"/>
                            <a:pt x="391502" y="821266"/>
                            <a:pt x="553915" y="757115"/>
                          </a:cubicBezTo>
                          <a:cubicBezTo>
                            <a:pt x="716328" y="692964"/>
                            <a:pt x="861484" y="603901"/>
                            <a:pt x="974481" y="477715"/>
                          </a:cubicBezTo>
                          <a:cubicBezTo>
                            <a:pt x="1087479" y="351529"/>
                            <a:pt x="1193312" y="127000"/>
                            <a:pt x="1231900" y="0"/>
                          </a:cubicBezTo>
                        </a:path>
                      </a:pathLst>
                    </a:custGeom>
                    <a:noFill/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</p:grpSp>
              <p:cxnSp>
                <p:nvCxnSpPr>
                  <p:cNvPr id="19" name="Straight Connector 18"/>
                  <p:cNvCxnSpPr/>
                  <p:nvPr/>
                </p:nvCxnSpPr>
                <p:spPr>
                  <a:xfrm flipH="1" flipV="1">
                    <a:off x="5801593" y="3544353"/>
                    <a:ext cx="1247396" cy="15837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0" name="TextBox 19"/>
                      <p:cNvSpPr txBox="1"/>
                      <p:nvPr/>
                    </p:nvSpPr>
                    <p:spPr>
                      <a:xfrm>
                        <a:off x="8434611" y="3544353"/>
                        <a:ext cx="114967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m:oMathPara>
                        </a14:m>
                        <a:endParaRPr lang="el-GR" sz="1400" dirty="0"/>
                      </a:p>
                    </p:txBody>
                  </p:sp>
                </mc:Choice>
                <mc:Fallback xmlns="">
                  <p:sp>
                    <p:nvSpPr>
                      <p:cNvPr id="20" name="TextBox 1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434611" y="3544353"/>
                        <a:ext cx="114967" cy="215444"/>
                      </a:xfrm>
                      <a:prstGeom prst="rect">
                        <a:avLst/>
                      </a:prstGeom>
                      <a:blipFill rotWithShape="0">
                        <a:blip r:embed="rId4"/>
                        <a:stretch>
                          <a:fillRect l="-53333" r="-46667" b="-2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23" name="Straight Arrow Connector 22"/>
                <p:cNvCxnSpPr/>
                <p:nvPr/>
              </p:nvCxnSpPr>
              <p:spPr>
                <a:xfrm flipV="1">
                  <a:off x="5473700" y="2526506"/>
                  <a:ext cx="1046163" cy="79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7498790" y="3086380"/>
                    <a:ext cx="120225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l-GR" sz="1600" dirty="0"/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98790" y="3086380"/>
                    <a:ext cx="120225" cy="184666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30000" r="-30000" b="-3226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7696240" y="1854375"/>
                  <a:ext cx="36407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sz="14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6240" y="1854375"/>
                  <a:ext cx="364074" cy="21544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6780" r="-16949" b="-3055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1435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922" y="355371"/>
                <a:ext cx="9056077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Προς το </a:t>
                </a:r>
                <a:r>
                  <a:rPr lang="el-GR" b="1" dirty="0" err="1" smtClean="0"/>
                  <a:t>μετασχ</a:t>
                </a:r>
                <a:r>
                  <a:rPr lang="el-GR" b="1" dirty="0" smtClean="0"/>
                  <a:t>. </a:t>
                </a:r>
                <a:r>
                  <a:rPr lang="en-US" b="1" dirty="0" smtClean="0"/>
                  <a:t>Laplace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Δηλ.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acc>
                            <m:accPr>
                              <m:chr m:val="̂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𝑓𝑡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l-G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d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𝑓𝑡</m:t>
                              </m:r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Ελέγχοντας έτσι την τιμή του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l-GR" dirty="0" smtClean="0"/>
                  <a:t> μπορούμε να μετασχηματίζουμε το σήμα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Όμως εμείς ενδιαφερόμαστε για 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όχι για το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! </a:t>
                </a:r>
                <a:r>
                  <a:rPr lang="en-US" dirty="0" smtClean="0">
                    <a:sym typeface="Wingdings" panose="05000000000000000000" pitchFamily="2" charset="2"/>
                  </a:rPr>
                  <a:t>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Από την παραπάνω σχέση</a:t>
                </a:r>
                <a:endParaRPr lang="en-US" dirty="0" smtClean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00" dirty="0" smtClean="0">
                  <a:sym typeface="Wingdings" panose="05000000000000000000" pitchFamily="2" charset="2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9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9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d>
                        <m:dPr>
                          <m:ctrlPr>
                            <a:rPr lang="en-US" sz="19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19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9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9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900" i="1" dirty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en-US" sz="19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00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900" b="0" i="1" dirty="0" smtClean="0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9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9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900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sz="19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9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00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9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9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9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900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900" i="1" dirty="0">
                                  <a:latin typeface="Cambria Math" panose="02040503050406030204" pitchFamily="18" charset="0"/>
                                </a:rPr>
                                <m:t>𝑓𝑡</m:t>
                              </m:r>
                            </m:sup>
                          </m:sSup>
                          <m:r>
                            <a:rPr lang="en-US" sz="1900" i="1" dirty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19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9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9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900" i="1" dirty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en-US" sz="19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00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900" i="1" dirty="0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9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00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9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900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900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sz="19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9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9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900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9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900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19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900" i="1" dirty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19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9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9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900" i="1" dirty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900" i="1" dirty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en-US" sz="19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00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900" i="1" dirty="0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sup>
                          </m:sSup>
                          <m:r>
                            <a:rPr lang="en-US" sz="19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9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9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9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19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00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9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9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9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900" i="1" dirty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19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9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9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9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9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Οπότε βρήκαμε έναν άλλο μετασχηματισμό ο οποίος προβάλλει το σήμα όχι στις γνωστές μιγαδικές εκθετικές συναρτήσεις αλλά σε κάποιες άλλες της μορφής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Αν θεωρήσουμε ότι 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εξαρτιόνταν από τη μεταβλητή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τώρα ο νέος μετασχηματισμός εξαρτάται από τη μεταβλητή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Μιγαδικές συχνότητες!!!???? </a:t>
                </a:r>
                <a:r>
                  <a:rPr lang="el-GR" dirty="0" smtClean="0">
                    <a:sym typeface="Wingdings" panose="05000000000000000000" pitchFamily="2" charset="2"/>
                  </a:rPr>
                  <a:t>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Αυτός ο μετασχηματισμός ονομάζεται </a:t>
                </a:r>
                <a:r>
                  <a:rPr lang="el-GR" b="1" dirty="0" smtClean="0"/>
                  <a:t>μετασχηματισμός </a:t>
                </a:r>
                <a:r>
                  <a:rPr lang="en-US" b="1" dirty="0" smtClean="0"/>
                  <a:t>Laplace</a:t>
                </a:r>
                <a:endParaRPr lang="el-GR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922" y="355371"/>
                <a:ext cx="9056077" cy="6164927"/>
              </a:xfrm>
              <a:blipFill rotWithShape="0">
                <a:blip r:embed="rId3"/>
                <a:stretch>
                  <a:fillRect l="-1884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665824" y="2426865"/>
            <a:ext cx="993221" cy="1397145"/>
            <a:chOff x="6768934" y="2408824"/>
            <a:chExt cx="993221" cy="1397145"/>
          </a:xfrm>
        </p:grpSpPr>
        <p:sp>
          <p:nvSpPr>
            <p:cNvPr id="9" name="Rounded Rectangle 8"/>
            <p:cNvSpPr/>
            <p:nvPr/>
          </p:nvSpPr>
          <p:spPr>
            <a:xfrm>
              <a:off x="6768934" y="3437834"/>
              <a:ext cx="834015" cy="36813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1" name="Straight Arrow Connector 10"/>
            <p:cNvCxnSpPr>
              <a:stCxn id="12" idx="2"/>
            </p:cNvCxnSpPr>
            <p:nvPr/>
          </p:nvCxnSpPr>
          <p:spPr>
            <a:xfrm flipH="1">
              <a:off x="7185942" y="2778156"/>
              <a:ext cx="228861" cy="6596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067450" y="2408824"/>
                  <a:ext cx="6947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7450" y="2408824"/>
                  <a:ext cx="694705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4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045" y="5097637"/>
            <a:ext cx="1387279" cy="1387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83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Προς το </a:t>
            </a:r>
            <a:r>
              <a:rPr lang="el-GR" b="1" dirty="0" err="1" smtClean="0"/>
              <a:t>μετασχ</a:t>
            </a:r>
            <a:r>
              <a:rPr lang="el-GR" b="1" dirty="0" smtClean="0"/>
              <a:t>. </a:t>
            </a:r>
            <a:r>
              <a:rPr lang="en-US" b="1" dirty="0" smtClean="0"/>
              <a:t>Laplace</a:t>
            </a:r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0780" y="1608512"/>
            <a:ext cx="5597170" cy="4205424"/>
            <a:chOff x="-3532218" y="454086"/>
            <a:chExt cx="5597170" cy="420542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1" r="39057"/>
            <a:stretch/>
          </p:blipFill>
          <p:spPr>
            <a:xfrm>
              <a:off x="-3532218" y="454086"/>
              <a:ext cx="5513245" cy="4144118"/>
            </a:xfrm>
            <a:prstGeom prst="rect">
              <a:avLst/>
            </a:prstGeom>
          </p:spPr>
        </p:pic>
        <p:sp>
          <p:nvSpPr>
            <p:cNvPr id="9" name="Freeform 8"/>
            <p:cNvSpPr/>
            <p:nvPr/>
          </p:nvSpPr>
          <p:spPr>
            <a:xfrm>
              <a:off x="-638174" y="1992510"/>
              <a:ext cx="2703126" cy="2667000"/>
            </a:xfrm>
            <a:custGeom>
              <a:avLst/>
              <a:gdLst>
                <a:gd name="connsiteX0" fmla="*/ 2390775 w 2905125"/>
                <a:gd name="connsiteY0" fmla="*/ 142875 h 2667000"/>
                <a:gd name="connsiteX1" fmla="*/ 2390775 w 2905125"/>
                <a:gd name="connsiteY1" fmla="*/ 142875 h 2667000"/>
                <a:gd name="connsiteX2" fmla="*/ 2314575 w 2905125"/>
                <a:gd name="connsiteY2" fmla="*/ 171450 h 2667000"/>
                <a:gd name="connsiteX3" fmla="*/ 2276475 w 2905125"/>
                <a:gd name="connsiteY3" fmla="*/ 180975 h 2667000"/>
                <a:gd name="connsiteX4" fmla="*/ 2171700 w 2905125"/>
                <a:gd name="connsiteY4" fmla="*/ 219075 h 2667000"/>
                <a:gd name="connsiteX5" fmla="*/ 1914525 w 2905125"/>
                <a:gd name="connsiteY5" fmla="*/ 371475 h 2667000"/>
                <a:gd name="connsiteX6" fmla="*/ 1571625 w 2905125"/>
                <a:gd name="connsiteY6" fmla="*/ 571500 h 2667000"/>
                <a:gd name="connsiteX7" fmla="*/ 1381125 w 2905125"/>
                <a:gd name="connsiteY7" fmla="*/ 723900 h 2667000"/>
                <a:gd name="connsiteX8" fmla="*/ 1295400 w 2905125"/>
                <a:gd name="connsiteY8" fmla="*/ 781050 h 2667000"/>
                <a:gd name="connsiteX9" fmla="*/ 1219200 w 2905125"/>
                <a:gd name="connsiteY9" fmla="*/ 847725 h 2667000"/>
                <a:gd name="connsiteX10" fmla="*/ 1143000 w 2905125"/>
                <a:gd name="connsiteY10" fmla="*/ 885825 h 2667000"/>
                <a:gd name="connsiteX11" fmla="*/ 1000125 w 2905125"/>
                <a:gd name="connsiteY11" fmla="*/ 1000125 h 2667000"/>
                <a:gd name="connsiteX12" fmla="*/ 914400 w 2905125"/>
                <a:gd name="connsiteY12" fmla="*/ 1066800 h 2667000"/>
                <a:gd name="connsiteX13" fmla="*/ 828675 w 2905125"/>
                <a:gd name="connsiteY13" fmla="*/ 1152525 h 2667000"/>
                <a:gd name="connsiteX14" fmla="*/ 771525 w 2905125"/>
                <a:gd name="connsiteY14" fmla="*/ 1200150 h 2667000"/>
                <a:gd name="connsiteX15" fmla="*/ 742950 w 2905125"/>
                <a:gd name="connsiteY15" fmla="*/ 1238250 h 2667000"/>
                <a:gd name="connsiteX16" fmla="*/ 676275 w 2905125"/>
                <a:gd name="connsiteY16" fmla="*/ 1304925 h 2667000"/>
                <a:gd name="connsiteX17" fmla="*/ 628650 w 2905125"/>
                <a:gd name="connsiteY17" fmla="*/ 1362075 h 2667000"/>
                <a:gd name="connsiteX18" fmla="*/ 609600 w 2905125"/>
                <a:gd name="connsiteY18" fmla="*/ 1504950 h 2667000"/>
                <a:gd name="connsiteX19" fmla="*/ 600075 w 2905125"/>
                <a:gd name="connsiteY19" fmla="*/ 1543050 h 2667000"/>
                <a:gd name="connsiteX20" fmla="*/ 561975 w 2905125"/>
                <a:gd name="connsiteY20" fmla="*/ 1600200 h 2667000"/>
                <a:gd name="connsiteX21" fmla="*/ 542925 w 2905125"/>
                <a:gd name="connsiteY21" fmla="*/ 1628775 h 2667000"/>
                <a:gd name="connsiteX22" fmla="*/ 476250 w 2905125"/>
                <a:gd name="connsiteY22" fmla="*/ 1714500 h 2667000"/>
                <a:gd name="connsiteX23" fmla="*/ 457200 w 2905125"/>
                <a:gd name="connsiteY23" fmla="*/ 1790700 h 2667000"/>
                <a:gd name="connsiteX24" fmla="*/ 447675 w 2905125"/>
                <a:gd name="connsiteY24" fmla="*/ 1819275 h 2667000"/>
                <a:gd name="connsiteX25" fmla="*/ 419100 w 2905125"/>
                <a:gd name="connsiteY25" fmla="*/ 1895475 h 2667000"/>
                <a:gd name="connsiteX26" fmla="*/ 409575 w 2905125"/>
                <a:gd name="connsiteY26" fmla="*/ 1943100 h 2667000"/>
                <a:gd name="connsiteX27" fmla="*/ 400050 w 2905125"/>
                <a:gd name="connsiteY27" fmla="*/ 1971675 h 2667000"/>
                <a:gd name="connsiteX28" fmla="*/ 390525 w 2905125"/>
                <a:gd name="connsiteY28" fmla="*/ 2009775 h 2667000"/>
                <a:gd name="connsiteX29" fmla="*/ 361950 w 2905125"/>
                <a:gd name="connsiteY29" fmla="*/ 2038350 h 2667000"/>
                <a:gd name="connsiteX30" fmla="*/ 295275 w 2905125"/>
                <a:gd name="connsiteY30" fmla="*/ 2124075 h 2667000"/>
                <a:gd name="connsiteX31" fmla="*/ 266700 w 2905125"/>
                <a:gd name="connsiteY31" fmla="*/ 2162175 h 2667000"/>
                <a:gd name="connsiteX32" fmla="*/ 228600 w 2905125"/>
                <a:gd name="connsiteY32" fmla="*/ 2190750 h 2667000"/>
                <a:gd name="connsiteX33" fmla="*/ 152400 w 2905125"/>
                <a:gd name="connsiteY33" fmla="*/ 2257425 h 2667000"/>
                <a:gd name="connsiteX34" fmla="*/ 38100 w 2905125"/>
                <a:gd name="connsiteY34" fmla="*/ 2286000 h 2667000"/>
                <a:gd name="connsiteX35" fmla="*/ 0 w 2905125"/>
                <a:gd name="connsiteY35" fmla="*/ 2295525 h 2667000"/>
                <a:gd name="connsiteX36" fmla="*/ 9525 w 2905125"/>
                <a:gd name="connsiteY36" fmla="*/ 2362200 h 2667000"/>
                <a:gd name="connsiteX37" fmla="*/ 57150 w 2905125"/>
                <a:gd name="connsiteY37" fmla="*/ 2447925 h 2667000"/>
                <a:gd name="connsiteX38" fmla="*/ 114300 w 2905125"/>
                <a:gd name="connsiteY38" fmla="*/ 2505075 h 2667000"/>
                <a:gd name="connsiteX39" fmla="*/ 133350 w 2905125"/>
                <a:gd name="connsiteY39" fmla="*/ 2533650 h 2667000"/>
                <a:gd name="connsiteX40" fmla="*/ 276225 w 2905125"/>
                <a:gd name="connsiteY40" fmla="*/ 2600325 h 2667000"/>
                <a:gd name="connsiteX41" fmla="*/ 371475 w 2905125"/>
                <a:gd name="connsiteY41" fmla="*/ 2619375 h 2667000"/>
                <a:gd name="connsiteX42" fmla="*/ 447675 w 2905125"/>
                <a:gd name="connsiteY42" fmla="*/ 2638425 h 2667000"/>
                <a:gd name="connsiteX43" fmla="*/ 504825 w 2905125"/>
                <a:gd name="connsiteY43" fmla="*/ 2647950 h 2667000"/>
                <a:gd name="connsiteX44" fmla="*/ 533400 w 2905125"/>
                <a:gd name="connsiteY44" fmla="*/ 2657475 h 2667000"/>
                <a:gd name="connsiteX45" fmla="*/ 571500 w 2905125"/>
                <a:gd name="connsiteY45" fmla="*/ 2667000 h 2667000"/>
                <a:gd name="connsiteX46" fmla="*/ 742950 w 2905125"/>
                <a:gd name="connsiteY46" fmla="*/ 2647950 h 2667000"/>
                <a:gd name="connsiteX47" fmla="*/ 781050 w 2905125"/>
                <a:gd name="connsiteY47" fmla="*/ 2628900 h 2667000"/>
                <a:gd name="connsiteX48" fmla="*/ 819150 w 2905125"/>
                <a:gd name="connsiteY48" fmla="*/ 2619375 h 2667000"/>
                <a:gd name="connsiteX49" fmla="*/ 952500 w 2905125"/>
                <a:gd name="connsiteY49" fmla="*/ 2590800 h 2667000"/>
                <a:gd name="connsiteX50" fmla="*/ 1085850 w 2905125"/>
                <a:gd name="connsiteY50" fmla="*/ 2552700 h 2667000"/>
                <a:gd name="connsiteX51" fmla="*/ 1162050 w 2905125"/>
                <a:gd name="connsiteY51" fmla="*/ 2543175 h 2667000"/>
                <a:gd name="connsiteX52" fmla="*/ 1228725 w 2905125"/>
                <a:gd name="connsiteY52" fmla="*/ 2533650 h 2667000"/>
                <a:gd name="connsiteX53" fmla="*/ 1285875 w 2905125"/>
                <a:gd name="connsiteY53" fmla="*/ 2514600 h 2667000"/>
                <a:gd name="connsiteX54" fmla="*/ 1409700 w 2905125"/>
                <a:gd name="connsiteY54" fmla="*/ 2495550 h 2667000"/>
                <a:gd name="connsiteX55" fmla="*/ 1476375 w 2905125"/>
                <a:gd name="connsiteY55" fmla="*/ 2476500 h 2667000"/>
                <a:gd name="connsiteX56" fmla="*/ 1714500 w 2905125"/>
                <a:gd name="connsiteY56" fmla="*/ 2362200 h 2667000"/>
                <a:gd name="connsiteX57" fmla="*/ 1762125 w 2905125"/>
                <a:gd name="connsiteY57" fmla="*/ 2324100 h 2667000"/>
                <a:gd name="connsiteX58" fmla="*/ 1866900 w 2905125"/>
                <a:gd name="connsiteY58" fmla="*/ 2247900 h 2667000"/>
                <a:gd name="connsiteX59" fmla="*/ 1905000 w 2905125"/>
                <a:gd name="connsiteY59" fmla="*/ 2209800 h 2667000"/>
                <a:gd name="connsiteX60" fmla="*/ 1952625 w 2905125"/>
                <a:gd name="connsiteY60" fmla="*/ 2181225 h 2667000"/>
                <a:gd name="connsiteX61" fmla="*/ 1981200 w 2905125"/>
                <a:gd name="connsiteY61" fmla="*/ 2152650 h 2667000"/>
                <a:gd name="connsiteX62" fmla="*/ 2019300 w 2905125"/>
                <a:gd name="connsiteY62" fmla="*/ 2124075 h 2667000"/>
                <a:gd name="connsiteX63" fmla="*/ 2057400 w 2905125"/>
                <a:gd name="connsiteY63" fmla="*/ 2047875 h 2667000"/>
                <a:gd name="connsiteX64" fmla="*/ 2076450 w 2905125"/>
                <a:gd name="connsiteY64" fmla="*/ 2019300 h 2667000"/>
                <a:gd name="connsiteX65" fmla="*/ 2105025 w 2905125"/>
                <a:gd name="connsiteY65" fmla="*/ 1943100 h 2667000"/>
                <a:gd name="connsiteX66" fmla="*/ 2133600 w 2905125"/>
                <a:gd name="connsiteY66" fmla="*/ 1876425 h 2667000"/>
                <a:gd name="connsiteX67" fmla="*/ 2209800 w 2905125"/>
                <a:gd name="connsiteY67" fmla="*/ 1771650 h 2667000"/>
                <a:gd name="connsiteX68" fmla="*/ 2219325 w 2905125"/>
                <a:gd name="connsiteY68" fmla="*/ 1733550 h 2667000"/>
                <a:gd name="connsiteX69" fmla="*/ 2266950 w 2905125"/>
                <a:gd name="connsiteY69" fmla="*/ 1666875 h 2667000"/>
                <a:gd name="connsiteX70" fmla="*/ 2276475 w 2905125"/>
                <a:gd name="connsiteY70" fmla="*/ 1628775 h 2667000"/>
                <a:gd name="connsiteX71" fmla="*/ 2314575 w 2905125"/>
                <a:gd name="connsiteY71" fmla="*/ 1581150 h 2667000"/>
                <a:gd name="connsiteX72" fmla="*/ 2352675 w 2905125"/>
                <a:gd name="connsiteY72" fmla="*/ 1524000 h 2667000"/>
                <a:gd name="connsiteX73" fmla="*/ 2390775 w 2905125"/>
                <a:gd name="connsiteY73" fmla="*/ 1476375 h 2667000"/>
                <a:gd name="connsiteX74" fmla="*/ 2495550 w 2905125"/>
                <a:gd name="connsiteY74" fmla="*/ 1371600 h 2667000"/>
                <a:gd name="connsiteX75" fmla="*/ 2619375 w 2905125"/>
                <a:gd name="connsiteY75" fmla="*/ 1219200 h 2667000"/>
                <a:gd name="connsiteX76" fmla="*/ 2647950 w 2905125"/>
                <a:gd name="connsiteY76" fmla="*/ 1190625 h 2667000"/>
                <a:gd name="connsiteX77" fmla="*/ 2676525 w 2905125"/>
                <a:gd name="connsiteY77" fmla="*/ 1133475 h 2667000"/>
                <a:gd name="connsiteX78" fmla="*/ 2733675 w 2905125"/>
                <a:gd name="connsiteY78" fmla="*/ 1038225 h 2667000"/>
                <a:gd name="connsiteX79" fmla="*/ 2752725 w 2905125"/>
                <a:gd name="connsiteY79" fmla="*/ 1000125 h 2667000"/>
                <a:gd name="connsiteX80" fmla="*/ 2762250 w 2905125"/>
                <a:gd name="connsiteY80" fmla="*/ 971550 h 2667000"/>
                <a:gd name="connsiteX81" fmla="*/ 2790825 w 2905125"/>
                <a:gd name="connsiteY81" fmla="*/ 942975 h 2667000"/>
                <a:gd name="connsiteX82" fmla="*/ 2809875 w 2905125"/>
                <a:gd name="connsiteY82" fmla="*/ 866775 h 2667000"/>
                <a:gd name="connsiteX83" fmla="*/ 2828925 w 2905125"/>
                <a:gd name="connsiteY83" fmla="*/ 809625 h 2667000"/>
                <a:gd name="connsiteX84" fmla="*/ 2857500 w 2905125"/>
                <a:gd name="connsiteY84" fmla="*/ 704850 h 2667000"/>
                <a:gd name="connsiteX85" fmla="*/ 2867025 w 2905125"/>
                <a:gd name="connsiteY85" fmla="*/ 666750 h 2667000"/>
                <a:gd name="connsiteX86" fmla="*/ 2876550 w 2905125"/>
                <a:gd name="connsiteY86" fmla="*/ 638175 h 2667000"/>
                <a:gd name="connsiteX87" fmla="*/ 2886075 w 2905125"/>
                <a:gd name="connsiteY87" fmla="*/ 600075 h 2667000"/>
                <a:gd name="connsiteX88" fmla="*/ 2905125 w 2905125"/>
                <a:gd name="connsiteY88" fmla="*/ 561975 h 2667000"/>
                <a:gd name="connsiteX89" fmla="*/ 2895600 w 2905125"/>
                <a:gd name="connsiteY89" fmla="*/ 495300 h 2667000"/>
                <a:gd name="connsiteX90" fmla="*/ 2876550 w 2905125"/>
                <a:gd name="connsiteY90" fmla="*/ 428625 h 2667000"/>
                <a:gd name="connsiteX91" fmla="*/ 2857500 w 2905125"/>
                <a:gd name="connsiteY91" fmla="*/ 352425 h 2667000"/>
                <a:gd name="connsiteX92" fmla="*/ 2847975 w 2905125"/>
                <a:gd name="connsiteY92" fmla="*/ 323850 h 2667000"/>
                <a:gd name="connsiteX93" fmla="*/ 2800350 w 2905125"/>
                <a:gd name="connsiteY93" fmla="*/ 257175 h 2667000"/>
                <a:gd name="connsiteX94" fmla="*/ 2771775 w 2905125"/>
                <a:gd name="connsiteY94" fmla="*/ 200025 h 2667000"/>
                <a:gd name="connsiteX95" fmla="*/ 2733675 w 2905125"/>
                <a:gd name="connsiteY95" fmla="*/ 152400 h 2667000"/>
                <a:gd name="connsiteX96" fmla="*/ 2714625 w 2905125"/>
                <a:gd name="connsiteY96" fmla="*/ 114300 h 2667000"/>
                <a:gd name="connsiteX97" fmla="*/ 2676525 w 2905125"/>
                <a:gd name="connsiteY97" fmla="*/ 85725 h 2667000"/>
                <a:gd name="connsiteX98" fmla="*/ 2628900 w 2905125"/>
                <a:gd name="connsiteY98" fmla="*/ 28575 h 2667000"/>
                <a:gd name="connsiteX99" fmla="*/ 2571750 w 2905125"/>
                <a:gd name="connsiteY99" fmla="*/ 9525 h 2667000"/>
                <a:gd name="connsiteX100" fmla="*/ 2543175 w 2905125"/>
                <a:gd name="connsiteY100" fmla="*/ 0 h 2667000"/>
                <a:gd name="connsiteX101" fmla="*/ 2447925 w 2905125"/>
                <a:gd name="connsiteY101" fmla="*/ 9525 h 2667000"/>
                <a:gd name="connsiteX102" fmla="*/ 2419350 w 2905125"/>
                <a:gd name="connsiteY102" fmla="*/ 19050 h 2667000"/>
                <a:gd name="connsiteX103" fmla="*/ 2362200 w 2905125"/>
                <a:gd name="connsiteY103" fmla="*/ 76200 h 2667000"/>
                <a:gd name="connsiteX104" fmla="*/ 2314575 w 2905125"/>
                <a:gd name="connsiteY104" fmla="*/ 133350 h 2667000"/>
                <a:gd name="connsiteX105" fmla="*/ 2276475 w 2905125"/>
                <a:gd name="connsiteY105" fmla="*/ 142875 h 2667000"/>
                <a:gd name="connsiteX0" fmla="*/ 2390775 w 2916474"/>
                <a:gd name="connsiteY0" fmla="*/ 142875 h 2667000"/>
                <a:gd name="connsiteX1" fmla="*/ 2390775 w 2916474"/>
                <a:gd name="connsiteY1" fmla="*/ 142875 h 2667000"/>
                <a:gd name="connsiteX2" fmla="*/ 2314575 w 2916474"/>
                <a:gd name="connsiteY2" fmla="*/ 171450 h 2667000"/>
                <a:gd name="connsiteX3" fmla="*/ 2276475 w 2916474"/>
                <a:gd name="connsiteY3" fmla="*/ 180975 h 2667000"/>
                <a:gd name="connsiteX4" fmla="*/ 2171700 w 2916474"/>
                <a:gd name="connsiteY4" fmla="*/ 219075 h 2667000"/>
                <a:gd name="connsiteX5" fmla="*/ 1914525 w 2916474"/>
                <a:gd name="connsiteY5" fmla="*/ 371475 h 2667000"/>
                <a:gd name="connsiteX6" fmla="*/ 1571625 w 2916474"/>
                <a:gd name="connsiteY6" fmla="*/ 571500 h 2667000"/>
                <a:gd name="connsiteX7" fmla="*/ 1381125 w 2916474"/>
                <a:gd name="connsiteY7" fmla="*/ 723900 h 2667000"/>
                <a:gd name="connsiteX8" fmla="*/ 1295400 w 2916474"/>
                <a:gd name="connsiteY8" fmla="*/ 781050 h 2667000"/>
                <a:gd name="connsiteX9" fmla="*/ 1219200 w 2916474"/>
                <a:gd name="connsiteY9" fmla="*/ 847725 h 2667000"/>
                <a:gd name="connsiteX10" fmla="*/ 1143000 w 2916474"/>
                <a:gd name="connsiteY10" fmla="*/ 885825 h 2667000"/>
                <a:gd name="connsiteX11" fmla="*/ 1000125 w 2916474"/>
                <a:gd name="connsiteY11" fmla="*/ 1000125 h 2667000"/>
                <a:gd name="connsiteX12" fmla="*/ 914400 w 2916474"/>
                <a:gd name="connsiteY12" fmla="*/ 1066800 h 2667000"/>
                <a:gd name="connsiteX13" fmla="*/ 828675 w 2916474"/>
                <a:gd name="connsiteY13" fmla="*/ 1152525 h 2667000"/>
                <a:gd name="connsiteX14" fmla="*/ 771525 w 2916474"/>
                <a:gd name="connsiteY14" fmla="*/ 1200150 h 2667000"/>
                <a:gd name="connsiteX15" fmla="*/ 742950 w 2916474"/>
                <a:gd name="connsiteY15" fmla="*/ 1238250 h 2667000"/>
                <a:gd name="connsiteX16" fmla="*/ 676275 w 2916474"/>
                <a:gd name="connsiteY16" fmla="*/ 1304925 h 2667000"/>
                <a:gd name="connsiteX17" fmla="*/ 628650 w 2916474"/>
                <a:gd name="connsiteY17" fmla="*/ 1362075 h 2667000"/>
                <a:gd name="connsiteX18" fmla="*/ 609600 w 2916474"/>
                <a:gd name="connsiteY18" fmla="*/ 1504950 h 2667000"/>
                <a:gd name="connsiteX19" fmla="*/ 600075 w 2916474"/>
                <a:gd name="connsiteY19" fmla="*/ 1543050 h 2667000"/>
                <a:gd name="connsiteX20" fmla="*/ 561975 w 2916474"/>
                <a:gd name="connsiteY20" fmla="*/ 1600200 h 2667000"/>
                <a:gd name="connsiteX21" fmla="*/ 542925 w 2916474"/>
                <a:gd name="connsiteY21" fmla="*/ 1628775 h 2667000"/>
                <a:gd name="connsiteX22" fmla="*/ 476250 w 2916474"/>
                <a:gd name="connsiteY22" fmla="*/ 1714500 h 2667000"/>
                <a:gd name="connsiteX23" fmla="*/ 457200 w 2916474"/>
                <a:gd name="connsiteY23" fmla="*/ 1790700 h 2667000"/>
                <a:gd name="connsiteX24" fmla="*/ 447675 w 2916474"/>
                <a:gd name="connsiteY24" fmla="*/ 1819275 h 2667000"/>
                <a:gd name="connsiteX25" fmla="*/ 419100 w 2916474"/>
                <a:gd name="connsiteY25" fmla="*/ 1895475 h 2667000"/>
                <a:gd name="connsiteX26" fmla="*/ 409575 w 2916474"/>
                <a:gd name="connsiteY26" fmla="*/ 1943100 h 2667000"/>
                <a:gd name="connsiteX27" fmla="*/ 400050 w 2916474"/>
                <a:gd name="connsiteY27" fmla="*/ 1971675 h 2667000"/>
                <a:gd name="connsiteX28" fmla="*/ 390525 w 2916474"/>
                <a:gd name="connsiteY28" fmla="*/ 2009775 h 2667000"/>
                <a:gd name="connsiteX29" fmla="*/ 361950 w 2916474"/>
                <a:gd name="connsiteY29" fmla="*/ 2038350 h 2667000"/>
                <a:gd name="connsiteX30" fmla="*/ 295275 w 2916474"/>
                <a:gd name="connsiteY30" fmla="*/ 2124075 h 2667000"/>
                <a:gd name="connsiteX31" fmla="*/ 266700 w 2916474"/>
                <a:gd name="connsiteY31" fmla="*/ 2162175 h 2667000"/>
                <a:gd name="connsiteX32" fmla="*/ 228600 w 2916474"/>
                <a:gd name="connsiteY32" fmla="*/ 2190750 h 2667000"/>
                <a:gd name="connsiteX33" fmla="*/ 152400 w 2916474"/>
                <a:gd name="connsiteY33" fmla="*/ 2257425 h 2667000"/>
                <a:gd name="connsiteX34" fmla="*/ 38100 w 2916474"/>
                <a:gd name="connsiteY34" fmla="*/ 2286000 h 2667000"/>
                <a:gd name="connsiteX35" fmla="*/ 0 w 2916474"/>
                <a:gd name="connsiteY35" fmla="*/ 2295525 h 2667000"/>
                <a:gd name="connsiteX36" fmla="*/ 9525 w 2916474"/>
                <a:gd name="connsiteY36" fmla="*/ 2362200 h 2667000"/>
                <a:gd name="connsiteX37" fmla="*/ 57150 w 2916474"/>
                <a:gd name="connsiteY37" fmla="*/ 2447925 h 2667000"/>
                <a:gd name="connsiteX38" fmla="*/ 114300 w 2916474"/>
                <a:gd name="connsiteY38" fmla="*/ 2505075 h 2667000"/>
                <a:gd name="connsiteX39" fmla="*/ 133350 w 2916474"/>
                <a:gd name="connsiteY39" fmla="*/ 2533650 h 2667000"/>
                <a:gd name="connsiteX40" fmla="*/ 276225 w 2916474"/>
                <a:gd name="connsiteY40" fmla="*/ 2600325 h 2667000"/>
                <a:gd name="connsiteX41" fmla="*/ 371475 w 2916474"/>
                <a:gd name="connsiteY41" fmla="*/ 2619375 h 2667000"/>
                <a:gd name="connsiteX42" fmla="*/ 447675 w 2916474"/>
                <a:gd name="connsiteY42" fmla="*/ 2638425 h 2667000"/>
                <a:gd name="connsiteX43" fmla="*/ 504825 w 2916474"/>
                <a:gd name="connsiteY43" fmla="*/ 2647950 h 2667000"/>
                <a:gd name="connsiteX44" fmla="*/ 533400 w 2916474"/>
                <a:gd name="connsiteY44" fmla="*/ 2657475 h 2667000"/>
                <a:gd name="connsiteX45" fmla="*/ 571500 w 2916474"/>
                <a:gd name="connsiteY45" fmla="*/ 2667000 h 2667000"/>
                <a:gd name="connsiteX46" fmla="*/ 742950 w 2916474"/>
                <a:gd name="connsiteY46" fmla="*/ 2647950 h 2667000"/>
                <a:gd name="connsiteX47" fmla="*/ 781050 w 2916474"/>
                <a:gd name="connsiteY47" fmla="*/ 2628900 h 2667000"/>
                <a:gd name="connsiteX48" fmla="*/ 819150 w 2916474"/>
                <a:gd name="connsiteY48" fmla="*/ 2619375 h 2667000"/>
                <a:gd name="connsiteX49" fmla="*/ 952500 w 2916474"/>
                <a:gd name="connsiteY49" fmla="*/ 2590800 h 2667000"/>
                <a:gd name="connsiteX50" fmla="*/ 1085850 w 2916474"/>
                <a:gd name="connsiteY50" fmla="*/ 2552700 h 2667000"/>
                <a:gd name="connsiteX51" fmla="*/ 1162050 w 2916474"/>
                <a:gd name="connsiteY51" fmla="*/ 2543175 h 2667000"/>
                <a:gd name="connsiteX52" fmla="*/ 1228725 w 2916474"/>
                <a:gd name="connsiteY52" fmla="*/ 2533650 h 2667000"/>
                <a:gd name="connsiteX53" fmla="*/ 1285875 w 2916474"/>
                <a:gd name="connsiteY53" fmla="*/ 2514600 h 2667000"/>
                <a:gd name="connsiteX54" fmla="*/ 1409700 w 2916474"/>
                <a:gd name="connsiteY54" fmla="*/ 2495550 h 2667000"/>
                <a:gd name="connsiteX55" fmla="*/ 1476375 w 2916474"/>
                <a:gd name="connsiteY55" fmla="*/ 2476500 h 2667000"/>
                <a:gd name="connsiteX56" fmla="*/ 1714500 w 2916474"/>
                <a:gd name="connsiteY56" fmla="*/ 2362200 h 2667000"/>
                <a:gd name="connsiteX57" fmla="*/ 1762125 w 2916474"/>
                <a:gd name="connsiteY57" fmla="*/ 2324100 h 2667000"/>
                <a:gd name="connsiteX58" fmla="*/ 1866900 w 2916474"/>
                <a:gd name="connsiteY58" fmla="*/ 2247900 h 2667000"/>
                <a:gd name="connsiteX59" fmla="*/ 1905000 w 2916474"/>
                <a:gd name="connsiteY59" fmla="*/ 2209800 h 2667000"/>
                <a:gd name="connsiteX60" fmla="*/ 1952625 w 2916474"/>
                <a:gd name="connsiteY60" fmla="*/ 2181225 h 2667000"/>
                <a:gd name="connsiteX61" fmla="*/ 1981200 w 2916474"/>
                <a:gd name="connsiteY61" fmla="*/ 2152650 h 2667000"/>
                <a:gd name="connsiteX62" fmla="*/ 2019300 w 2916474"/>
                <a:gd name="connsiteY62" fmla="*/ 2124075 h 2667000"/>
                <a:gd name="connsiteX63" fmla="*/ 2057400 w 2916474"/>
                <a:gd name="connsiteY63" fmla="*/ 2047875 h 2667000"/>
                <a:gd name="connsiteX64" fmla="*/ 2076450 w 2916474"/>
                <a:gd name="connsiteY64" fmla="*/ 2019300 h 2667000"/>
                <a:gd name="connsiteX65" fmla="*/ 2105025 w 2916474"/>
                <a:gd name="connsiteY65" fmla="*/ 1943100 h 2667000"/>
                <a:gd name="connsiteX66" fmla="*/ 2133600 w 2916474"/>
                <a:gd name="connsiteY66" fmla="*/ 1876425 h 2667000"/>
                <a:gd name="connsiteX67" fmla="*/ 2209800 w 2916474"/>
                <a:gd name="connsiteY67" fmla="*/ 1771650 h 2667000"/>
                <a:gd name="connsiteX68" fmla="*/ 2219325 w 2916474"/>
                <a:gd name="connsiteY68" fmla="*/ 1733550 h 2667000"/>
                <a:gd name="connsiteX69" fmla="*/ 2266950 w 2916474"/>
                <a:gd name="connsiteY69" fmla="*/ 1666875 h 2667000"/>
                <a:gd name="connsiteX70" fmla="*/ 2276475 w 2916474"/>
                <a:gd name="connsiteY70" fmla="*/ 1628775 h 2667000"/>
                <a:gd name="connsiteX71" fmla="*/ 2314575 w 2916474"/>
                <a:gd name="connsiteY71" fmla="*/ 1581150 h 2667000"/>
                <a:gd name="connsiteX72" fmla="*/ 2352675 w 2916474"/>
                <a:gd name="connsiteY72" fmla="*/ 1524000 h 2667000"/>
                <a:gd name="connsiteX73" fmla="*/ 2390775 w 2916474"/>
                <a:gd name="connsiteY73" fmla="*/ 1476375 h 2667000"/>
                <a:gd name="connsiteX74" fmla="*/ 2495550 w 2916474"/>
                <a:gd name="connsiteY74" fmla="*/ 1371600 h 2667000"/>
                <a:gd name="connsiteX75" fmla="*/ 2619375 w 2916474"/>
                <a:gd name="connsiteY75" fmla="*/ 1219200 h 2667000"/>
                <a:gd name="connsiteX76" fmla="*/ 2647950 w 2916474"/>
                <a:gd name="connsiteY76" fmla="*/ 1190625 h 2667000"/>
                <a:gd name="connsiteX77" fmla="*/ 2676525 w 2916474"/>
                <a:gd name="connsiteY77" fmla="*/ 1133475 h 2667000"/>
                <a:gd name="connsiteX78" fmla="*/ 2733675 w 2916474"/>
                <a:gd name="connsiteY78" fmla="*/ 1038225 h 2667000"/>
                <a:gd name="connsiteX79" fmla="*/ 2752725 w 2916474"/>
                <a:gd name="connsiteY79" fmla="*/ 1000125 h 2667000"/>
                <a:gd name="connsiteX80" fmla="*/ 2762250 w 2916474"/>
                <a:gd name="connsiteY80" fmla="*/ 971550 h 2667000"/>
                <a:gd name="connsiteX81" fmla="*/ 2790825 w 2916474"/>
                <a:gd name="connsiteY81" fmla="*/ 942975 h 2667000"/>
                <a:gd name="connsiteX82" fmla="*/ 2809875 w 2916474"/>
                <a:gd name="connsiteY82" fmla="*/ 866775 h 2667000"/>
                <a:gd name="connsiteX83" fmla="*/ 2828925 w 2916474"/>
                <a:gd name="connsiteY83" fmla="*/ 809625 h 2667000"/>
                <a:gd name="connsiteX84" fmla="*/ 2857500 w 2916474"/>
                <a:gd name="connsiteY84" fmla="*/ 704850 h 2667000"/>
                <a:gd name="connsiteX85" fmla="*/ 2867025 w 2916474"/>
                <a:gd name="connsiteY85" fmla="*/ 666750 h 2667000"/>
                <a:gd name="connsiteX86" fmla="*/ 2876550 w 2916474"/>
                <a:gd name="connsiteY86" fmla="*/ 638175 h 2667000"/>
                <a:gd name="connsiteX87" fmla="*/ 2886075 w 2916474"/>
                <a:gd name="connsiteY87" fmla="*/ 600075 h 2667000"/>
                <a:gd name="connsiteX88" fmla="*/ 2905125 w 2916474"/>
                <a:gd name="connsiteY88" fmla="*/ 561975 h 2667000"/>
                <a:gd name="connsiteX89" fmla="*/ 2895600 w 2916474"/>
                <a:gd name="connsiteY89" fmla="*/ 495300 h 2667000"/>
                <a:gd name="connsiteX90" fmla="*/ 2876550 w 2916474"/>
                <a:gd name="connsiteY90" fmla="*/ 428625 h 2667000"/>
                <a:gd name="connsiteX91" fmla="*/ 2857500 w 2916474"/>
                <a:gd name="connsiteY91" fmla="*/ 352425 h 2667000"/>
                <a:gd name="connsiteX92" fmla="*/ 2847975 w 2916474"/>
                <a:gd name="connsiteY92" fmla="*/ 323850 h 2667000"/>
                <a:gd name="connsiteX93" fmla="*/ 2914889 w 2916474"/>
                <a:gd name="connsiteY93" fmla="*/ 47625 h 2667000"/>
                <a:gd name="connsiteX94" fmla="*/ 2771775 w 2916474"/>
                <a:gd name="connsiteY94" fmla="*/ 200025 h 2667000"/>
                <a:gd name="connsiteX95" fmla="*/ 2733675 w 2916474"/>
                <a:gd name="connsiteY95" fmla="*/ 152400 h 2667000"/>
                <a:gd name="connsiteX96" fmla="*/ 2714625 w 2916474"/>
                <a:gd name="connsiteY96" fmla="*/ 114300 h 2667000"/>
                <a:gd name="connsiteX97" fmla="*/ 2676525 w 2916474"/>
                <a:gd name="connsiteY97" fmla="*/ 85725 h 2667000"/>
                <a:gd name="connsiteX98" fmla="*/ 2628900 w 2916474"/>
                <a:gd name="connsiteY98" fmla="*/ 28575 h 2667000"/>
                <a:gd name="connsiteX99" fmla="*/ 2571750 w 2916474"/>
                <a:gd name="connsiteY99" fmla="*/ 9525 h 2667000"/>
                <a:gd name="connsiteX100" fmla="*/ 2543175 w 2916474"/>
                <a:gd name="connsiteY100" fmla="*/ 0 h 2667000"/>
                <a:gd name="connsiteX101" fmla="*/ 2447925 w 2916474"/>
                <a:gd name="connsiteY101" fmla="*/ 9525 h 2667000"/>
                <a:gd name="connsiteX102" fmla="*/ 2419350 w 2916474"/>
                <a:gd name="connsiteY102" fmla="*/ 19050 h 2667000"/>
                <a:gd name="connsiteX103" fmla="*/ 2362200 w 2916474"/>
                <a:gd name="connsiteY103" fmla="*/ 76200 h 2667000"/>
                <a:gd name="connsiteX104" fmla="*/ 2314575 w 2916474"/>
                <a:gd name="connsiteY104" fmla="*/ 133350 h 2667000"/>
                <a:gd name="connsiteX105" fmla="*/ 2276475 w 2916474"/>
                <a:gd name="connsiteY105" fmla="*/ 142875 h 2667000"/>
                <a:gd name="connsiteX0" fmla="*/ 2390775 w 2926182"/>
                <a:gd name="connsiteY0" fmla="*/ 142875 h 2667000"/>
                <a:gd name="connsiteX1" fmla="*/ 2390775 w 2926182"/>
                <a:gd name="connsiteY1" fmla="*/ 142875 h 2667000"/>
                <a:gd name="connsiteX2" fmla="*/ 2314575 w 2926182"/>
                <a:gd name="connsiteY2" fmla="*/ 171450 h 2667000"/>
                <a:gd name="connsiteX3" fmla="*/ 2276475 w 2926182"/>
                <a:gd name="connsiteY3" fmla="*/ 180975 h 2667000"/>
                <a:gd name="connsiteX4" fmla="*/ 2171700 w 2926182"/>
                <a:gd name="connsiteY4" fmla="*/ 219075 h 2667000"/>
                <a:gd name="connsiteX5" fmla="*/ 1914525 w 2926182"/>
                <a:gd name="connsiteY5" fmla="*/ 371475 h 2667000"/>
                <a:gd name="connsiteX6" fmla="*/ 1571625 w 2926182"/>
                <a:gd name="connsiteY6" fmla="*/ 571500 h 2667000"/>
                <a:gd name="connsiteX7" fmla="*/ 1381125 w 2926182"/>
                <a:gd name="connsiteY7" fmla="*/ 723900 h 2667000"/>
                <a:gd name="connsiteX8" fmla="*/ 1295400 w 2926182"/>
                <a:gd name="connsiteY8" fmla="*/ 781050 h 2667000"/>
                <a:gd name="connsiteX9" fmla="*/ 1219200 w 2926182"/>
                <a:gd name="connsiteY9" fmla="*/ 847725 h 2667000"/>
                <a:gd name="connsiteX10" fmla="*/ 1143000 w 2926182"/>
                <a:gd name="connsiteY10" fmla="*/ 885825 h 2667000"/>
                <a:gd name="connsiteX11" fmla="*/ 1000125 w 2926182"/>
                <a:gd name="connsiteY11" fmla="*/ 1000125 h 2667000"/>
                <a:gd name="connsiteX12" fmla="*/ 914400 w 2926182"/>
                <a:gd name="connsiteY12" fmla="*/ 1066800 h 2667000"/>
                <a:gd name="connsiteX13" fmla="*/ 828675 w 2926182"/>
                <a:gd name="connsiteY13" fmla="*/ 1152525 h 2667000"/>
                <a:gd name="connsiteX14" fmla="*/ 771525 w 2926182"/>
                <a:gd name="connsiteY14" fmla="*/ 1200150 h 2667000"/>
                <a:gd name="connsiteX15" fmla="*/ 742950 w 2926182"/>
                <a:gd name="connsiteY15" fmla="*/ 1238250 h 2667000"/>
                <a:gd name="connsiteX16" fmla="*/ 676275 w 2926182"/>
                <a:gd name="connsiteY16" fmla="*/ 1304925 h 2667000"/>
                <a:gd name="connsiteX17" fmla="*/ 628650 w 2926182"/>
                <a:gd name="connsiteY17" fmla="*/ 1362075 h 2667000"/>
                <a:gd name="connsiteX18" fmla="*/ 609600 w 2926182"/>
                <a:gd name="connsiteY18" fmla="*/ 1504950 h 2667000"/>
                <a:gd name="connsiteX19" fmla="*/ 600075 w 2926182"/>
                <a:gd name="connsiteY19" fmla="*/ 1543050 h 2667000"/>
                <a:gd name="connsiteX20" fmla="*/ 561975 w 2926182"/>
                <a:gd name="connsiteY20" fmla="*/ 1600200 h 2667000"/>
                <a:gd name="connsiteX21" fmla="*/ 542925 w 2926182"/>
                <a:gd name="connsiteY21" fmla="*/ 1628775 h 2667000"/>
                <a:gd name="connsiteX22" fmla="*/ 476250 w 2926182"/>
                <a:gd name="connsiteY22" fmla="*/ 1714500 h 2667000"/>
                <a:gd name="connsiteX23" fmla="*/ 457200 w 2926182"/>
                <a:gd name="connsiteY23" fmla="*/ 1790700 h 2667000"/>
                <a:gd name="connsiteX24" fmla="*/ 447675 w 2926182"/>
                <a:gd name="connsiteY24" fmla="*/ 1819275 h 2667000"/>
                <a:gd name="connsiteX25" fmla="*/ 419100 w 2926182"/>
                <a:gd name="connsiteY25" fmla="*/ 1895475 h 2667000"/>
                <a:gd name="connsiteX26" fmla="*/ 409575 w 2926182"/>
                <a:gd name="connsiteY26" fmla="*/ 1943100 h 2667000"/>
                <a:gd name="connsiteX27" fmla="*/ 400050 w 2926182"/>
                <a:gd name="connsiteY27" fmla="*/ 1971675 h 2667000"/>
                <a:gd name="connsiteX28" fmla="*/ 390525 w 2926182"/>
                <a:gd name="connsiteY28" fmla="*/ 2009775 h 2667000"/>
                <a:gd name="connsiteX29" fmla="*/ 361950 w 2926182"/>
                <a:gd name="connsiteY29" fmla="*/ 2038350 h 2667000"/>
                <a:gd name="connsiteX30" fmla="*/ 295275 w 2926182"/>
                <a:gd name="connsiteY30" fmla="*/ 2124075 h 2667000"/>
                <a:gd name="connsiteX31" fmla="*/ 266700 w 2926182"/>
                <a:gd name="connsiteY31" fmla="*/ 2162175 h 2667000"/>
                <a:gd name="connsiteX32" fmla="*/ 228600 w 2926182"/>
                <a:gd name="connsiteY32" fmla="*/ 2190750 h 2667000"/>
                <a:gd name="connsiteX33" fmla="*/ 152400 w 2926182"/>
                <a:gd name="connsiteY33" fmla="*/ 2257425 h 2667000"/>
                <a:gd name="connsiteX34" fmla="*/ 38100 w 2926182"/>
                <a:gd name="connsiteY34" fmla="*/ 2286000 h 2667000"/>
                <a:gd name="connsiteX35" fmla="*/ 0 w 2926182"/>
                <a:gd name="connsiteY35" fmla="*/ 2295525 h 2667000"/>
                <a:gd name="connsiteX36" fmla="*/ 9525 w 2926182"/>
                <a:gd name="connsiteY36" fmla="*/ 2362200 h 2667000"/>
                <a:gd name="connsiteX37" fmla="*/ 57150 w 2926182"/>
                <a:gd name="connsiteY37" fmla="*/ 2447925 h 2667000"/>
                <a:gd name="connsiteX38" fmla="*/ 114300 w 2926182"/>
                <a:gd name="connsiteY38" fmla="*/ 2505075 h 2667000"/>
                <a:gd name="connsiteX39" fmla="*/ 133350 w 2926182"/>
                <a:gd name="connsiteY39" fmla="*/ 2533650 h 2667000"/>
                <a:gd name="connsiteX40" fmla="*/ 276225 w 2926182"/>
                <a:gd name="connsiteY40" fmla="*/ 2600325 h 2667000"/>
                <a:gd name="connsiteX41" fmla="*/ 371475 w 2926182"/>
                <a:gd name="connsiteY41" fmla="*/ 2619375 h 2667000"/>
                <a:gd name="connsiteX42" fmla="*/ 447675 w 2926182"/>
                <a:gd name="connsiteY42" fmla="*/ 2638425 h 2667000"/>
                <a:gd name="connsiteX43" fmla="*/ 504825 w 2926182"/>
                <a:gd name="connsiteY43" fmla="*/ 2647950 h 2667000"/>
                <a:gd name="connsiteX44" fmla="*/ 533400 w 2926182"/>
                <a:gd name="connsiteY44" fmla="*/ 2657475 h 2667000"/>
                <a:gd name="connsiteX45" fmla="*/ 571500 w 2926182"/>
                <a:gd name="connsiteY45" fmla="*/ 2667000 h 2667000"/>
                <a:gd name="connsiteX46" fmla="*/ 742950 w 2926182"/>
                <a:gd name="connsiteY46" fmla="*/ 2647950 h 2667000"/>
                <a:gd name="connsiteX47" fmla="*/ 781050 w 2926182"/>
                <a:gd name="connsiteY47" fmla="*/ 2628900 h 2667000"/>
                <a:gd name="connsiteX48" fmla="*/ 819150 w 2926182"/>
                <a:gd name="connsiteY48" fmla="*/ 2619375 h 2667000"/>
                <a:gd name="connsiteX49" fmla="*/ 952500 w 2926182"/>
                <a:gd name="connsiteY49" fmla="*/ 2590800 h 2667000"/>
                <a:gd name="connsiteX50" fmla="*/ 1085850 w 2926182"/>
                <a:gd name="connsiteY50" fmla="*/ 2552700 h 2667000"/>
                <a:gd name="connsiteX51" fmla="*/ 1162050 w 2926182"/>
                <a:gd name="connsiteY51" fmla="*/ 2543175 h 2667000"/>
                <a:gd name="connsiteX52" fmla="*/ 1228725 w 2926182"/>
                <a:gd name="connsiteY52" fmla="*/ 2533650 h 2667000"/>
                <a:gd name="connsiteX53" fmla="*/ 1285875 w 2926182"/>
                <a:gd name="connsiteY53" fmla="*/ 2514600 h 2667000"/>
                <a:gd name="connsiteX54" fmla="*/ 1409700 w 2926182"/>
                <a:gd name="connsiteY54" fmla="*/ 2495550 h 2667000"/>
                <a:gd name="connsiteX55" fmla="*/ 1476375 w 2926182"/>
                <a:gd name="connsiteY55" fmla="*/ 2476500 h 2667000"/>
                <a:gd name="connsiteX56" fmla="*/ 1714500 w 2926182"/>
                <a:gd name="connsiteY56" fmla="*/ 2362200 h 2667000"/>
                <a:gd name="connsiteX57" fmla="*/ 1762125 w 2926182"/>
                <a:gd name="connsiteY57" fmla="*/ 2324100 h 2667000"/>
                <a:gd name="connsiteX58" fmla="*/ 1866900 w 2926182"/>
                <a:gd name="connsiteY58" fmla="*/ 2247900 h 2667000"/>
                <a:gd name="connsiteX59" fmla="*/ 1905000 w 2926182"/>
                <a:gd name="connsiteY59" fmla="*/ 2209800 h 2667000"/>
                <a:gd name="connsiteX60" fmla="*/ 1952625 w 2926182"/>
                <a:gd name="connsiteY60" fmla="*/ 2181225 h 2667000"/>
                <a:gd name="connsiteX61" fmla="*/ 1981200 w 2926182"/>
                <a:gd name="connsiteY61" fmla="*/ 2152650 h 2667000"/>
                <a:gd name="connsiteX62" fmla="*/ 2019300 w 2926182"/>
                <a:gd name="connsiteY62" fmla="*/ 2124075 h 2667000"/>
                <a:gd name="connsiteX63" fmla="*/ 2057400 w 2926182"/>
                <a:gd name="connsiteY63" fmla="*/ 2047875 h 2667000"/>
                <a:gd name="connsiteX64" fmla="*/ 2076450 w 2926182"/>
                <a:gd name="connsiteY64" fmla="*/ 2019300 h 2667000"/>
                <a:gd name="connsiteX65" fmla="*/ 2105025 w 2926182"/>
                <a:gd name="connsiteY65" fmla="*/ 1943100 h 2667000"/>
                <a:gd name="connsiteX66" fmla="*/ 2133600 w 2926182"/>
                <a:gd name="connsiteY66" fmla="*/ 1876425 h 2667000"/>
                <a:gd name="connsiteX67" fmla="*/ 2209800 w 2926182"/>
                <a:gd name="connsiteY67" fmla="*/ 1771650 h 2667000"/>
                <a:gd name="connsiteX68" fmla="*/ 2219325 w 2926182"/>
                <a:gd name="connsiteY68" fmla="*/ 1733550 h 2667000"/>
                <a:gd name="connsiteX69" fmla="*/ 2266950 w 2926182"/>
                <a:gd name="connsiteY69" fmla="*/ 1666875 h 2667000"/>
                <a:gd name="connsiteX70" fmla="*/ 2276475 w 2926182"/>
                <a:gd name="connsiteY70" fmla="*/ 1628775 h 2667000"/>
                <a:gd name="connsiteX71" fmla="*/ 2314575 w 2926182"/>
                <a:gd name="connsiteY71" fmla="*/ 1581150 h 2667000"/>
                <a:gd name="connsiteX72" fmla="*/ 2352675 w 2926182"/>
                <a:gd name="connsiteY72" fmla="*/ 1524000 h 2667000"/>
                <a:gd name="connsiteX73" fmla="*/ 2390775 w 2926182"/>
                <a:gd name="connsiteY73" fmla="*/ 1476375 h 2667000"/>
                <a:gd name="connsiteX74" fmla="*/ 2495550 w 2926182"/>
                <a:gd name="connsiteY74" fmla="*/ 1371600 h 2667000"/>
                <a:gd name="connsiteX75" fmla="*/ 2619375 w 2926182"/>
                <a:gd name="connsiteY75" fmla="*/ 1219200 h 2667000"/>
                <a:gd name="connsiteX76" fmla="*/ 2647950 w 2926182"/>
                <a:gd name="connsiteY76" fmla="*/ 1190625 h 2667000"/>
                <a:gd name="connsiteX77" fmla="*/ 2676525 w 2926182"/>
                <a:gd name="connsiteY77" fmla="*/ 1133475 h 2667000"/>
                <a:gd name="connsiteX78" fmla="*/ 2733675 w 2926182"/>
                <a:gd name="connsiteY78" fmla="*/ 1038225 h 2667000"/>
                <a:gd name="connsiteX79" fmla="*/ 2752725 w 2926182"/>
                <a:gd name="connsiteY79" fmla="*/ 1000125 h 2667000"/>
                <a:gd name="connsiteX80" fmla="*/ 2762250 w 2926182"/>
                <a:gd name="connsiteY80" fmla="*/ 971550 h 2667000"/>
                <a:gd name="connsiteX81" fmla="*/ 2790825 w 2926182"/>
                <a:gd name="connsiteY81" fmla="*/ 942975 h 2667000"/>
                <a:gd name="connsiteX82" fmla="*/ 2809875 w 2926182"/>
                <a:gd name="connsiteY82" fmla="*/ 866775 h 2667000"/>
                <a:gd name="connsiteX83" fmla="*/ 2828925 w 2926182"/>
                <a:gd name="connsiteY83" fmla="*/ 809625 h 2667000"/>
                <a:gd name="connsiteX84" fmla="*/ 2857500 w 2926182"/>
                <a:gd name="connsiteY84" fmla="*/ 704850 h 2667000"/>
                <a:gd name="connsiteX85" fmla="*/ 2867025 w 2926182"/>
                <a:gd name="connsiteY85" fmla="*/ 666750 h 2667000"/>
                <a:gd name="connsiteX86" fmla="*/ 2876550 w 2926182"/>
                <a:gd name="connsiteY86" fmla="*/ 638175 h 2667000"/>
                <a:gd name="connsiteX87" fmla="*/ 2886075 w 2926182"/>
                <a:gd name="connsiteY87" fmla="*/ 600075 h 2667000"/>
                <a:gd name="connsiteX88" fmla="*/ 2905125 w 2926182"/>
                <a:gd name="connsiteY88" fmla="*/ 561975 h 2667000"/>
                <a:gd name="connsiteX89" fmla="*/ 2895600 w 2926182"/>
                <a:gd name="connsiteY89" fmla="*/ 495300 h 2667000"/>
                <a:gd name="connsiteX90" fmla="*/ 2876550 w 2926182"/>
                <a:gd name="connsiteY90" fmla="*/ 428625 h 2667000"/>
                <a:gd name="connsiteX91" fmla="*/ 2857500 w 2926182"/>
                <a:gd name="connsiteY91" fmla="*/ 352425 h 2667000"/>
                <a:gd name="connsiteX92" fmla="*/ 2910451 w 2926182"/>
                <a:gd name="connsiteY92" fmla="*/ 247650 h 2667000"/>
                <a:gd name="connsiteX93" fmla="*/ 2914889 w 2926182"/>
                <a:gd name="connsiteY93" fmla="*/ 47625 h 2667000"/>
                <a:gd name="connsiteX94" fmla="*/ 2771775 w 2926182"/>
                <a:gd name="connsiteY94" fmla="*/ 200025 h 2667000"/>
                <a:gd name="connsiteX95" fmla="*/ 2733675 w 2926182"/>
                <a:gd name="connsiteY95" fmla="*/ 152400 h 2667000"/>
                <a:gd name="connsiteX96" fmla="*/ 2714625 w 2926182"/>
                <a:gd name="connsiteY96" fmla="*/ 114300 h 2667000"/>
                <a:gd name="connsiteX97" fmla="*/ 2676525 w 2926182"/>
                <a:gd name="connsiteY97" fmla="*/ 85725 h 2667000"/>
                <a:gd name="connsiteX98" fmla="*/ 2628900 w 2926182"/>
                <a:gd name="connsiteY98" fmla="*/ 28575 h 2667000"/>
                <a:gd name="connsiteX99" fmla="*/ 2571750 w 2926182"/>
                <a:gd name="connsiteY99" fmla="*/ 9525 h 2667000"/>
                <a:gd name="connsiteX100" fmla="*/ 2543175 w 2926182"/>
                <a:gd name="connsiteY100" fmla="*/ 0 h 2667000"/>
                <a:gd name="connsiteX101" fmla="*/ 2447925 w 2926182"/>
                <a:gd name="connsiteY101" fmla="*/ 9525 h 2667000"/>
                <a:gd name="connsiteX102" fmla="*/ 2419350 w 2926182"/>
                <a:gd name="connsiteY102" fmla="*/ 19050 h 2667000"/>
                <a:gd name="connsiteX103" fmla="*/ 2362200 w 2926182"/>
                <a:gd name="connsiteY103" fmla="*/ 76200 h 2667000"/>
                <a:gd name="connsiteX104" fmla="*/ 2314575 w 2926182"/>
                <a:gd name="connsiteY104" fmla="*/ 133350 h 2667000"/>
                <a:gd name="connsiteX105" fmla="*/ 2276475 w 2926182"/>
                <a:gd name="connsiteY105" fmla="*/ 142875 h 2667000"/>
                <a:gd name="connsiteX0" fmla="*/ 2390775 w 2926182"/>
                <a:gd name="connsiteY0" fmla="*/ 142875 h 2667000"/>
                <a:gd name="connsiteX1" fmla="*/ 2390775 w 2926182"/>
                <a:gd name="connsiteY1" fmla="*/ 142875 h 2667000"/>
                <a:gd name="connsiteX2" fmla="*/ 2314575 w 2926182"/>
                <a:gd name="connsiteY2" fmla="*/ 171450 h 2667000"/>
                <a:gd name="connsiteX3" fmla="*/ 2276475 w 2926182"/>
                <a:gd name="connsiteY3" fmla="*/ 180975 h 2667000"/>
                <a:gd name="connsiteX4" fmla="*/ 2171700 w 2926182"/>
                <a:gd name="connsiteY4" fmla="*/ 219075 h 2667000"/>
                <a:gd name="connsiteX5" fmla="*/ 1914525 w 2926182"/>
                <a:gd name="connsiteY5" fmla="*/ 371475 h 2667000"/>
                <a:gd name="connsiteX6" fmla="*/ 1571625 w 2926182"/>
                <a:gd name="connsiteY6" fmla="*/ 571500 h 2667000"/>
                <a:gd name="connsiteX7" fmla="*/ 1381125 w 2926182"/>
                <a:gd name="connsiteY7" fmla="*/ 723900 h 2667000"/>
                <a:gd name="connsiteX8" fmla="*/ 1295400 w 2926182"/>
                <a:gd name="connsiteY8" fmla="*/ 781050 h 2667000"/>
                <a:gd name="connsiteX9" fmla="*/ 1219200 w 2926182"/>
                <a:gd name="connsiteY9" fmla="*/ 847725 h 2667000"/>
                <a:gd name="connsiteX10" fmla="*/ 1143000 w 2926182"/>
                <a:gd name="connsiteY10" fmla="*/ 885825 h 2667000"/>
                <a:gd name="connsiteX11" fmla="*/ 1000125 w 2926182"/>
                <a:gd name="connsiteY11" fmla="*/ 1000125 h 2667000"/>
                <a:gd name="connsiteX12" fmla="*/ 914400 w 2926182"/>
                <a:gd name="connsiteY12" fmla="*/ 1066800 h 2667000"/>
                <a:gd name="connsiteX13" fmla="*/ 828675 w 2926182"/>
                <a:gd name="connsiteY13" fmla="*/ 1152525 h 2667000"/>
                <a:gd name="connsiteX14" fmla="*/ 771525 w 2926182"/>
                <a:gd name="connsiteY14" fmla="*/ 1200150 h 2667000"/>
                <a:gd name="connsiteX15" fmla="*/ 742950 w 2926182"/>
                <a:gd name="connsiteY15" fmla="*/ 1238250 h 2667000"/>
                <a:gd name="connsiteX16" fmla="*/ 676275 w 2926182"/>
                <a:gd name="connsiteY16" fmla="*/ 1304925 h 2667000"/>
                <a:gd name="connsiteX17" fmla="*/ 628650 w 2926182"/>
                <a:gd name="connsiteY17" fmla="*/ 1362075 h 2667000"/>
                <a:gd name="connsiteX18" fmla="*/ 609600 w 2926182"/>
                <a:gd name="connsiteY18" fmla="*/ 1504950 h 2667000"/>
                <a:gd name="connsiteX19" fmla="*/ 600075 w 2926182"/>
                <a:gd name="connsiteY19" fmla="*/ 1543050 h 2667000"/>
                <a:gd name="connsiteX20" fmla="*/ 561975 w 2926182"/>
                <a:gd name="connsiteY20" fmla="*/ 1600200 h 2667000"/>
                <a:gd name="connsiteX21" fmla="*/ 542925 w 2926182"/>
                <a:gd name="connsiteY21" fmla="*/ 1628775 h 2667000"/>
                <a:gd name="connsiteX22" fmla="*/ 476250 w 2926182"/>
                <a:gd name="connsiteY22" fmla="*/ 1714500 h 2667000"/>
                <a:gd name="connsiteX23" fmla="*/ 457200 w 2926182"/>
                <a:gd name="connsiteY23" fmla="*/ 1790700 h 2667000"/>
                <a:gd name="connsiteX24" fmla="*/ 447675 w 2926182"/>
                <a:gd name="connsiteY24" fmla="*/ 1819275 h 2667000"/>
                <a:gd name="connsiteX25" fmla="*/ 419100 w 2926182"/>
                <a:gd name="connsiteY25" fmla="*/ 1895475 h 2667000"/>
                <a:gd name="connsiteX26" fmla="*/ 409575 w 2926182"/>
                <a:gd name="connsiteY26" fmla="*/ 1943100 h 2667000"/>
                <a:gd name="connsiteX27" fmla="*/ 400050 w 2926182"/>
                <a:gd name="connsiteY27" fmla="*/ 1971675 h 2667000"/>
                <a:gd name="connsiteX28" fmla="*/ 390525 w 2926182"/>
                <a:gd name="connsiteY28" fmla="*/ 2009775 h 2667000"/>
                <a:gd name="connsiteX29" fmla="*/ 361950 w 2926182"/>
                <a:gd name="connsiteY29" fmla="*/ 2038350 h 2667000"/>
                <a:gd name="connsiteX30" fmla="*/ 295275 w 2926182"/>
                <a:gd name="connsiteY30" fmla="*/ 2124075 h 2667000"/>
                <a:gd name="connsiteX31" fmla="*/ 266700 w 2926182"/>
                <a:gd name="connsiteY31" fmla="*/ 2162175 h 2667000"/>
                <a:gd name="connsiteX32" fmla="*/ 228600 w 2926182"/>
                <a:gd name="connsiteY32" fmla="*/ 2190750 h 2667000"/>
                <a:gd name="connsiteX33" fmla="*/ 152400 w 2926182"/>
                <a:gd name="connsiteY33" fmla="*/ 2257425 h 2667000"/>
                <a:gd name="connsiteX34" fmla="*/ 38100 w 2926182"/>
                <a:gd name="connsiteY34" fmla="*/ 2286000 h 2667000"/>
                <a:gd name="connsiteX35" fmla="*/ 0 w 2926182"/>
                <a:gd name="connsiteY35" fmla="*/ 2295525 h 2667000"/>
                <a:gd name="connsiteX36" fmla="*/ 9525 w 2926182"/>
                <a:gd name="connsiteY36" fmla="*/ 2362200 h 2667000"/>
                <a:gd name="connsiteX37" fmla="*/ 57150 w 2926182"/>
                <a:gd name="connsiteY37" fmla="*/ 2447925 h 2667000"/>
                <a:gd name="connsiteX38" fmla="*/ 114300 w 2926182"/>
                <a:gd name="connsiteY38" fmla="*/ 2505075 h 2667000"/>
                <a:gd name="connsiteX39" fmla="*/ 133350 w 2926182"/>
                <a:gd name="connsiteY39" fmla="*/ 2533650 h 2667000"/>
                <a:gd name="connsiteX40" fmla="*/ 276225 w 2926182"/>
                <a:gd name="connsiteY40" fmla="*/ 2600325 h 2667000"/>
                <a:gd name="connsiteX41" fmla="*/ 371475 w 2926182"/>
                <a:gd name="connsiteY41" fmla="*/ 2619375 h 2667000"/>
                <a:gd name="connsiteX42" fmla="*/ 447675 w 2926182"/>
                <a:gd name="connsiteY42" fmla="*/ 2638425 h 2667000"/>
                <a:gd name="connsiteX43" fmla="*/ 504825 w 2926182"/>
                <a:gd name="connsiteY43" fmla="*/ 2647950 h 2667000"/>
                <a:gd name="connsiteX44" fmla="*/ 533400 w 2926182"/>
                <a:gd name="connsiteY44" fmla="*/ 2657475 h 2667000"/>
                <a:gd name="connsiteX45" fmla="*/ 571500 w 2926182"/>
                <a:gd name="connsiteY45" fmla="*/ 2667000 h 2667000"/>
                <a:gd name="connsiteX46" fmla="*/ 742950 w 2926182"/>
                <a:gd name="connsiteY46" fmla="*/ 2647950 h 2667000"/>
                <a:gd name="connsiteX47" fmla="*/ 781050 w 2926182"/>
                <a:gd name="connsiteY47" fmla="*/ 2628900 h 2667000"/>
                <a:gd name="connsiteX48" fmla="*/ 819150 w 2926182"/>
                <a:gd name="connsiteY48" fmla="*/ 2619375 h 2667000"/>
                <a:gd name="connsiteX49" fmla="*/ 952500 w 2926182"/>
                <a:gd name="connsiteY49" fmla="*/ 2590800 h 2667000"/>
                <a:gd name="connsiteX50" fmla="*/ 1085850 w 2926182"/>
                <a:gd name="connsiteY50" fmla="*/ 2552700 h 2667000"/>
                <a:gd name="connsiteX51" fmla="*/ 1162050 w 2926182"/>
                <a:gd name="connsiteY51" fmla="*/ 2543175 h 2667000"/>
                <a:gd name="connsiteX52" fmla="*/ 1228725 w 2926182"/>
                <a:gd name="connsiteY52" fmla="*/ 2533650 h 2667000"/>
                <a:gd name="connsiteX53" fmla="*/ 1285875 w 2926182"/>
                <a:gd name="connsiteY53" fmla="*/ 2514600 h 2667000"/>
                <a:gd name="connsiteX54" fmla="*/ 1409700 w 2926182"/>
                <a:gd name="connsiteY54" fmla="*/ 2495550 h 2667000"/>
                <a:gd name="connsiteX55" fmla="*/ 1476375 w 2926182"/>
                <a:gd name="connsiteY55" fmla="*/ 2476500 h 2667000"/>
                <a:gd name="connsiteX56" fmla="*/ 1714500 w 2926182"/>
                <a:gd name="connsiteY56" fmla="*/ 2362200 h 2667000"/>
                <a:gd name="connsiteX57" fmla="*/ 1762125 w 2926182"/>
                <a:gd name="connsiteY57" fmla="*/ 2324100 h 2667000"/>
                <a:gd name="connsiteX58" fmla="*/ 1866900 w 2926182"/>
                <a:gd name="connsiteY58" fmla="*/ 2247900 h 2667000"/>
                <a:gd name="connsiteX59" fmla="*/ 1905000 w 2926182"/>
                <a:gd name="connsiteY59" fmla="*/ 2209800 h 2667000"/>
                <a:gd name="connsiteX60" fmla="*/ 1952625 w 2926182"/>
                <a:gd name="connsiteY60" fmla="*/ 2181225 h 2667000"/>
                <a:gd name="connsiteX61" fmla="*/ 1981200 w 2926182"/>
                <a:gd name="connsiteY61" fmla="*/ 2152650 h 2667000"/>
                <a:gd name="connsiteX62" fmla="*/ 2019300 w 2926182"/>
                <a:gd name="connsiteY62" fmla="*/ 2124075 h 2667000"/>
                <a:gd name="connsiteX63" fmla="*/ 2057400 w 2926182"/>
                <a:gd name="connsiteY63" fmla="*/ 2047875 h 2667000"/>
                <a:gd name="connsiteX64" fmla="*/ 2076450 w 2926182"/>
                <a:gd name="connsiteY64" fmla="*/ 2019300 h 2667000"/>
                <a:gd name="connsiteX65" fmla="*/ 2105025 w 2926182"/>
                <a:gd name="connsiteY65" fmla="*/ 1943100 h 2667000"/>
                <a:gd name="connsiteX66" fmla="*/ 2133600 w 2926182"/>
                <a:gd name="connsiteY66" fmla="*/ 1876425 h 2667000"/>
                <a:gd name="connsiteX67" fmla="*/ 2209800 w 2926182"/>
                <a:gd name="connsiteY67" fmla="*/ 1771650 h 2667000"/>
                <a:gd name="connsiteX68" fmla="*/ 2219325 w 2926182"/>
                <a:gd name="connsiteY68" fmla="*/ 1733550 h 2667000"/>
                <a:gd name="connsiteX69" fmla="*/ 2266950 w 2926182"/>
                <a:gd name="connsiteY69" fmla="*/ 1666875 h 2667000"/>
                <a:gd name="connsiteX70" fmla="*/ 2276475 w 2926182"/>
                <a:gd name="connsiteY70" fmla="*/ 1628775 h 2667000"/>
                <a:gd name="connsiteX71" fmla="*/ 2314575 w 2926182"/>
                <a:gd name="connsiteY71" fmla="*/ 1581150 h 2667000"/>
                <a:gd name="connsiteX72" fmla="*/ 2352675 w 2926182"/>
                <a:gd name="connsiteY72" fmla="*/ 1524000 h 2667000"/>
                <a:gd name="connsiteX73" fmla="*/ 2390775 w 2926182"/>
                <a:gd name="connsiteY73" fmla="*/ 1476375 h 2667000"/>
                <a:gd name="connsiteX74" fmla="*/ 2495550 w 2926182"/>
                <a:gd name="connsiteY74" fmla="*/ 1371600 h 2667000"/>
                <a:gd name="connsiteX75" fmla="*/ 2619375 w 2926182"/>
                <a:gd name="connsiteY75" fmla="*/ 1219200 h 2667000"/>
                <a:gd name="connsiteX76" fmla="*/ 2647950 w 2926182"/>
                <a:gd name="connsiteY76" fmla="*/ 1190625 h 2667000"/>
                <a:gd name="connsiteX77" fmla="*/ 2822302 w 2926182"/>
                <a:gd name="connsiteY77" fmla="*/ 1228725 h 2667000"/>
                <a:gd name="connsiteX78" fmla="*/ 2733675 w 2926182"/>
                <a:gd name="connsiteY78" fmla="*/ 1038225 h 2667000"/>
                <a:gd name="connsiteX79" fmla="*/ 2752725 w 2926182"/>
                <a:gd name="connsiteY79" fmla="*/ 1000125 h 2667000"/>
                <a:gd name="connsiteX80" fmla="*/ 2762250 w 2926182"/>
                <a:gd name="connsiteY80" fmla="*/ 971550 h 2667000"/>
                <a:gd name="connsiteX81" fmla="*/ 2790825 w 2926182"/>
                <a:gd name="connsiteY81" fmla="*/ 942975 h 2667000"/>
                <a:gd name="connsiteX82" fmla="*/ 2809875 w 2926182"/>
                <a:gd name="connsiteY82" fmla="*/ 866775 h 2667000"/>
                <a:gd name="connsiteX83" fmla="*/ 2828925 w 2926182"/>
                <a:gd name="connsiteY83" fmla="*/ 809625 h 2667000"/>
                <a:gd name="connsiteX84" fmla="*/ 2857500 w 2926182"/>
                <a:gd name="connsiteY84" fmla="*/ 704850 h 2667000"/>
                <a:gd name="connsiteX85" fmla="*/ 2867025 w 2926182"/>
                <a:gd name="connsiteY85" fmla="*/ 666750 h 2667000"/>
                <a:gd name="connsiteX86" fmla="*/ 2876550 w 2926182"/>
                <a:gd name="connsiteY86" fmla="*/ 638175 h 2667000"/>
                <a:gd name="connsiteX87" fmla="*/ 2886075 w 2926182"/>
                <a:gd name="connsiteY87" fmla="*/ 600075 h 2667000"/>
                <a:gd name="connsiteX88" fmla="*/ 2905125 w 2926182"/>
                <a:gd name="connsiteY88" fmla="*/ 561975 h 2667000"/>
                <a:gd name="connsiteX89" fmla="*/ 2895600 w 2926182"/>
                <a:gd name="connsiteY89" fmla="*/ 495300 h 2667000"/>
                <a:gd name="connsiteX90" fmla="*/ 2876550 w 2926182"/>
                <a:gd name="connsiteY90" fmla="*/ 428625 h 2667000"/>
                <a:gd name="connsiteX91" fmla="*/ 2857500 w 2926182"/>
                <a:gd name="connsiteY91" fmla="*/ 352425 h 2667000"/>
                <a:gd name="connsiteX92" fmla="*/ 2910451 w 2926182"/>
                <a:gd name="connsiteY92" fmla="*/ 247650 h 2667000"/>
                <a:gd name="connsiteX93" fmla="*/ 2914889 w 2926182"/>
                <a:gd name="connsiteY93" fmla="*/ 47625 h 2667000"/>
                <a:gd name="connsiteX94" fmla="*/ 2771775 w 2926182"/>
                <a:gd name="connsiteY94" fmla="*/ 200025 h 2667000"/>
                <a:gd name="connsiteX95" fmla="*/ 2733675 w 2926182"/>
                <a:gd name="connsiteY95" fmla="*/ 152400 h 2667000"/>
                <a:gd name="connsiteX96" fmla="*/ 2714625 w 2926182"/>
                <a:gd name="connsiteY96" fmla="*/ 114300 h 2667000"/>
                <a:gd name="connsiteX97" fmla="*/ 2676525 w 2926182"/>
                <a:gd name="connsiteY97" fmla="*/ 85725 h 2667000"/>
                <a:gd name="connsiteX98" fmla="*/ 2628900 w 2926182"/>
                <a:gd name="connsiteY98" fmla="*/ 28575 h 2667000"/>
                <a:gd name="connsiteX99" fmla="*/ 2571750 w 2926182"/>
                <a:gd name="connsiteY99" fmla="*/ 9525 h 2667000"/>
                <a:gd name="connsiteX100" fmla="*/ 2543175 w 2926182"/>
                <a:gd name="connsiteY100" fmla="*/ 0 h 2667000"/>
                <a:gd name="connsiteX101" fmla="*/ 2447925 w 2926182"/>
                <a:gd name="connsiteY101" fmla="*/ 9525 h 2667000"/>
                <a:gd name="connsiteX102" fmla="*/ 2419350 w 2926182"/>
                <a:gd name="connsiteY102" fmla="*/ 19050 h 2667000"/>
                <a:gd name="connsiteX103" fmla="*/ 2362200 w 2926182"/>
                <a:gd name="connsiteY103" fmla="*/ 76200 h 2667000"/>
                <a:gd name="connsiteX104" fmla="*/ 2314575 w 2926182"/>
                <a:gd name="connsiteY104" fmla="*/ 133350 h 2667000"/>
                <a:gd name="connsiteX105" fmla="*/ 2276475 w 2926182"/>
                <a:gd name="connsiteY105" fmla="*/ 142875 h 2667000"/>
                <a:gd name="connsiteX0" fmla="*/ 2390775 w 2929114"/>
                <a:gd name="connsiteY0" fmla="*/ 142875 h 2667000"/>
                <a:gd name="connsiteX1" fmla="*/ 2390775 w 2929114"/>
                <a:gd name="connsiteY1" fmla="*/ 142875 h 2667000"/>
                <a:gd name="connsiteX2" fmla="*/ 2314575 w 2929114"/>
                <a:gd name="connsiteY2" fmla="*/ 171450 h 2667000"/>
                <a:gd name="connsiteX3" fmla="*/ 2276475 w 2929114"/>
                <a:gd name="connsiteY3" fmla="*/ 180975 h 2667000"/>
                <a:gd name="connsiteX4" fmla="*/ 2171700 w 2929114"/>
                <a:gd name="connsiteY4" fmla="*/ 219075 h 2667000"/>
                <a:gd name="connsiteX5" fmla="*/ 1914525 w 2929114"/>
                <a:gd name="connsiteY5" fmla="*/ 371475 h 2667000"/>
                <a:gd name="connsiteX6" fmla="*/ 1571625 w 2929114"/>
                <a:gd name="connsiteY6" fmla="*/ 571500 h 2667000"/>
                <a:gd name="connsiteX7" fmla="*/ 1381125 w 2929114"/>
                <a:gd name="connsiteY7" fmla="*/ 723900 h 2667000"/>
                <a:gd name="connsiteX8" fmla="*/ 1295400 w 2929114"/>
                <a:gd name="connsiteY8" fmla="*/ 781050 h 2667000"/>
                <a:gd name="connsiteX9" fmla="*/ 1219200 w 2929114"/>
                <a:gd name="connsiteY9" fmla="*/ 847725 h 2667000"/>
                <a:gd name="connsiteX10" fmla="*/ 1143000 w 2929114"/>
                <a:gd name="connsiteY10" fmla="*/ 885825 h 2667000"/>
                <a:gd name="connsiteX11" fmla="*/ 1000125 w 2929114"/>
                <a:gd name="connsiteY11" fmla="*/ 1000125 h 2667000"/>
                <a:gd name="connsiteX12" fmla="*/ 914400 w 2929114"/>
                <a:gd name="connsiteY12" fmla="*/ 1066800 h 2667000"/>
                <a:gd name="connsiteX13" fmla="*/ 828675 w 2929114"/>
                <a:gd name="connsiteY13" fmla="*/ 1152525 h 2667000"/>
                <a:gd name="connsiteX14" fmla="*/ 771525 w 2929114"/>
                <a:gd name="connsiteY14" fmla="*/ 1200150 h 2667000"/>
                <a:gd name="connsiteX15" fmla="*/ 742950 w 2929114"/>
                <a:gd name="connsiteY15" fmla="*/ 1238250 h 2667000"/>
                <a:gd name="connsiteX16" fmla="*/ 676275 w 2929114"/>
                <a:gd name="connsiteY16" fmla="*/ 1304925 h 2667000"/>
                <a:gd name="connsiteX17" fmla="*/ 628650 w 2929114"/>
                <a:gd name="connsiteY17" fmla="*/ 1362075 h 2667000"/>
                <a:gd name="connsiteX18" fmla="*/ 609600 w 2929114"/>
                <a:gd name="connsiteY18" fmla="*/ 1504950 h 2667000"/>
                <a:gd name="connsiteX19" fmla="*/ 600075 w 2929114"/>
                <a:gd name="connsiteY19" fmla="*/ 1543050 h 2667000"/>
                <a:gd name="connsiteX20" fmla="*/ 561975 w 2929114"/>
                <a:gd name="connsiteY20" fmla="*/ 1600200 h 2667000"/>
                <a:gd name="connsiteX21" fmla="*/ 542925 w 2929114"/>
                <a:gd name="connsiteY21" fmla="*/ 1628775 h 2667000"/>
                <a:gd name="connsiteX22" fmla="*/ 476250 w 2929114"/>
                <a:gd name="connsiteY22" fmla="*/ 1714500 h 2667000"/>
                <a:gd name="connsiteX23" fmla="*/ 457200 w 2929114"/>
                <a:gd name="connsiteY23" fmla="*/ 1790700 h 2667000"/>
                <a:gd name="connsiteX24" fmla="*/ 447675 w 2929114"/>
                <a:gd name="connsiteY24" fmla="*/ 1819275 h 2667000"/>
                <a:gd name="connsiteX25" fmla="*/ 419100 w 2929114"/>
                <a:gd name="connsiteY25" fmla="*/ 1895475 h 2667000"/>
                <a:gd name="connsiteX26" fmla="*/ 409575 w 2929114"/>
                <a:gd name="connsiteY26" fmla="*/ 1943100 h 2667000"/>
                <a:gd name="connsiteX27" fmla="*/ 400050 w 2929114"/>
                <a:gd name="connsiteY27" fmla="*/ 1971675 h 2667000"/>
                <a:gd name="connsiteX28" fmla="*/ 390525 w 2929114"/>
                <a:gd name="connsiteY28" fmla="*/ 2009775 h 2667000"/>
                <a:gd name="connsiteX29" fmla="*/ 361950 w 2929114"/>
                <a:gd name="connsiteY29" fmla="*/ 2038350 h 2667000"/>
                <a:gd name="connsiteX30" fmla="*/ 295275 w 2929114"/>
                <a:gd name="connsiteY30" fmla="*/ 2124075 h 2667000"/>
                <a:gd name="connsiteX31" fmla="*/ 266700 w 2929114"/>
                <a:gd name="connsiteY31" fmla="*/ 2162175 h 2667000"/>
                <a:gd name="connsiteX32" fmla="*/ 228600 w 2929114"/>
                <a:gd name="connsiteY32" fmla="*/ 2190750 h 2667000"/>
                <a:gd name="connsiteX33" fmla="*/ 152400 w 2929114"/>
                <a:gd name="connsiteY33" fmla="*/ 2257425 h 2667000"/>
                <a:gd name="connsiteX34" fmla="*/ 38100 w 2929114"/>
                <a:gd name="connsiteY34" fmla="*/ 2286000 h 2667000"/>
                <a:gd name="connsiteX35" fmla="*/ 0 w 2929114"/>
                <a:gd name="connsiteY35" fmla="*/ 2295525 h 2667000"/>
                <a:gd name="connsiteX36" fmla="*/ 9525 w 2929114"/>
                <a:gd name="connsiteY36" fmla="*/ 2362200 h 2667000"/>
                <a:gd name="connsiteX37" fmla="*/ 57150 w 2929114"/>
                <a:gd name="connsiteY37" fmla="*/ 2447925 h 2667000"/>
                <a:gd name="connsiteX38" fmla="*/ 114300 w 2929114"/>
                <a:gd name="connsiteY38" fmla="*/ 2505075 h 2667000"/>
                <a:gd name="connsiteX39" fmla="*/ 133350 w 2929114"/>
                <a:gd name="connsiteY39" fmla="*/ 2533650 h 2667000"/>
                <a:gd name="connsiteX40" fmla="*/ 276225 w 2929114"/>
                <a:gd name="connsiteY40" fmla="*/ 2600325 h 2667000"/>
                <a:gd name="connsiteX41" fmla="*/ 371475 w 2929114"/>
                <a:gd name="connsiteY41" fmla="*/ 2619375 h 2667000"/>
                <a:gd name="connsiteX42" fmla="*/ 447675 w 2929114"/>
                <a:gd name="connsiteY42" fmla="*/ 2638425 h 2667000"/>
                <a:gd name="connsiteX43" fmla="*/ 504825 w 2929114"/>
                <a:gd name="connsiteY43" fmla="*/ 2647950 h 2667000"/>
                <a:gd name="connsiteX44" fmla="*/ 533400 w 2929114"/>
                <a:gd name="connsiteY44" fmla="*/ 2657475 h 2667000"/>
                <a:gd name="connsiteX45" fmla="*/ 571500 w 2929114"/>
                <a:gd name="connsiteY45" fmla="*/ 2667000 h 2667000"/>
                <a:gd name="connsiteX46" fmla="*/ 742950 w 2929114"/>
                <a:gd name="connsiteY46" fmla="*/ 2647950 h 2667000"/>
                <a:gd name="connsiteX47" fmla="*/ 781050 w 2929114"/>
                <a:gd name="connsiteY47" fmla="*/ 2628900 h 2667000"/>
                <a:gd name="connsiteX48" fmla="*/ 819150 w 2929114"/>
                <a:gd name="connsiteY48" fmla="*/ 2619375 h 2667000"/>
                <a:gd name="connsiteX49" fmla="*/ 952500 w 2929114"/>
                <a:gd name="connsiteY49" fmla="*/ 2590800 h 2667000"/>
                <a:gd name="connsiteX50" fmla="*/ 1085850 w 2929114"/>
                <a:gd name="connsiteY50" fmla="*/ 2552700 h 2667000"/>
                <a:gd name="connsiteX51" fmla="*/ 1162050 w 2929114"/>
                <a:gd name="connsiteY51" fmla="*/ 2543175 h 2667000"/>
                <a:gd name="connsiteX52" fmla="*/ 1228725 w 2929114"/>
                <a:gd name="connsiteY52" fmla="*/ 2533650 h 2667000"/>
                <a:gd name="connsiteX53" fmla="*/ 1285875 w 2929114"/>
                <a:gd name="connsiteY53" fmla="*/ 2514600 h 2667000"/>
                <a:gd name="connsiteX54" fmla="*/ 1409700 w 2929114"/>
                <a:gd name="connsiteY54" fmla="*/ 2495550 h 2667000"/>
                <a:gd name="connsiteX55" fmla="*/ 1476375 w 2929114"/>
                <a:gd name="connsiteY55" fmla="*/ 2476500 h 2667000"/>
                <a:gd name="connsiteX56" fmla="*/ 1714500 w 2929114"/>
                <a:gd name="connsiteY56" fmla="*/ 2362200 h 2667000"/>
                <a:gd name="connsiteX57" fmla="*/ 1762125 w 2929114"/>
                <a:gd name="connsiteY57" fmla="*/ 2324100 h 2667000"/>
                <a:gd name="connsiteX58" fmla="*/ 1866900 w 2929114"/>
                <a:gd name="connsiteY58" fmla="*/ 2247900 h 2667000"/>
                <a:gd name="connsiteX59" fmla="*/ 1905000 w 2929114"/>
                <a:gd name="connsiteY59" fmla="*/ 2209800 h 2667000"/>
                <a:gd name="connsiteX60" fmla="*/ 1952625 w 2929114"/>
                <a:gd name="connsiteY60" fmla="*/ 2181225 h 2667000"/>
                <a:gd name="connsiteX61" fmla="*/ 1981200 w 2929114"/>
                <a:gd name="connsiteY61" fmla="*/ 2152650 h 2667000"/>
                <a:gd name="connsiteX62" fmla="*/ 2019300 w 2929114"/>
                <a:gd name="connsiteY62" fmla="*/ 2124075 h 2667000"/>
                <a:gd name="connsiteX63" fmla="*/ 2057400 w 2929114"/>
                <a:gd name="connsiteY63" fmla="*/ 2047875 h 2667000"/>
                <a:gd name="connsiteX64" fmla="*/ 2076450 w 2929114"/>
                <a:gd name="connsiteY64" fmla="*/ 2019300 h 2667000"/>
                <a:gd name="connsiteX65" fmla="*/ 2105025 w 2929114"/>
                <a:gd name="connsiteY65" fmla="*/ 1943100 h 2667000"/>
                <a:gd name="connsiteX66" fmla="*/ 2133600 w 2929114"/>
                <a:gd name="connsiteY66" fmla="*/ 1876425 h 2667000"/>
                <a:gd name="connsiteX67" fmla="*/ 2209800 w 2929114"/>
                <a:gd name="connsiteY67" fmla="*/ 1771650 h 2667000"/>
                <a:gd name="connsiteX68" fmla="*/ 2219325 w 2929114"/>
                <a:gd name="connsiteY68" fmla="*/ 1733550 h 2667000"/>
                <a:gd name="connsiteX69" fmla="*/ 2266950 w 2929114"/>
                <a:gd name="connsiteY69" fmla="*/ 1666875 h 2667000"/>
                <a:gd name="connsiteX70" fmla="*/ 2276475 w 2929114"/>
                <a:gd name="connsiteY70" fmla="*/ 1628775 h 2667000"/>
                <a:gd name="connsiteX71" fmla="*/ 2314575 w 2929114"/>
                <a:gd name="connsiteY71" fmla="*/ 1581150 h 2667000"/>
                <a:gd name="connsiteX72" fmla="*/ 2352675 w 2929114"/>
                <a:gd name="connsiteY72" fmla="*/ 1524000 h 2667000"/>
                <a:gd name="connsiteX73" fmla="*/ 2390775 w 2929114"/>
                <a:gd name="connsiteY73" fmla="*/ 1476375 h 2667000"/>
                <a:gd name="connsiteX74" fmla="*/ 2495550 w 2929114"/>
                <a:gd name="connsiteY74" fmla="*/ 1371600 h 2667000"/>
                <a:gd name="connsiteX75" fmla="*/ 2619375 w 2929114"/>
                <a:gd name="connsiteY75" fmla="*/ 1219200 h 2667000"/>
                <a:gd name="connsiteX76" fmla="*/ 2647950 w 2929114"/>
                <a:gd name="connsiteY76" fmla="*/ 1190625 h 2667000"/>
                <a:gd name="connsiteX77" fmla="*/ 2822302 w 2929114"/>
                <a:gd name="connsiteY77" fmla="*/ 1228725 h 2667000"/>
                <a:gd name="connsiteX78" fmla="*/ 2733675 w 2929114"/>
                <a:gd name="connsiteY78" fmla="*/ 1038225 h 2667000"/>
                <a:gd name="connsiteX79" fmla="*/ 2752725 w 2929114"/>
                <a:gd name="connsiteY79" fmla="*/ 1000125 h 2667000"/>
                <a:gd name="connsiteX80" fmla="*/ 2928853 w 2929114"/>
                <a:gd name="connsiteY80" fmla="*/ 1104900 h 2667000"/>
                <a:gd name="connsiteX81" fmla="*/ 2790825 w 2929114"/>
                <a:gd name="connsiteY81" fmla="*/ 942975 h 2667000"/>
                <a:gd name="connsiteX82" fmla="*/ 2809875 w 2929114"/>
                <a:gd name="connsiteY82" fmla="*/ 866775 h 2667000"/>
                <a:gd name="connsiteX83" fmla="*/ 2828925 w 2929114"/>
                <a:gd name="connsiteY83" fmla="*/ 809625 h 2667000"/>
                <a:gd name="connsiteX84" fmla="*/ 2857500 w 2929114"/>
                <a:gd name="connsiteY84" fmla="*/ 704850 h 2667000"/>
                <a:gd name="connsiteX85" fmla="*/ 2867025 w 2929114"/>
                <a:gd name="connsiteY85" fmla="*/ 666750 h 2667000"/>
                <a:gd name="connsiteX86" fmla="*/ 2876550 w 2929114"/>
                <a:gd name="connsiteY86" fmla="*/ 638175 h 2667000"/>
                <a:gd name="connsiteX87" fmla="*/ 2886075 w 2929114"/>
                <a:gd name="connsiteY87" fmla="*/ 600075 h 2667000"/>
                <a:gd name="connsiteX88" fmla="*/ 2905125 w 2929114"/>
                <a:gd name="connsiteY88" fmla="*/ 561975 h 2667000"/>
                <a:gd name="connsiteX89" fmla="*/ 2895600 w 2929114"/>
                <a:gd name="connsiteY89" fmla="*/ 495300 h 2667000"/>
                <a:gd name="connsiteX90" fmla="*/ 2876550 w 2929114"/>
                <a:gd name="connsiteY90" fmla="*/ 428625 h 2667000"/>
                <a:gd name="connsiteX91" fmla="*/ 2857500 w 2929114"/>
                <a:gd name="connsiteY91" fmla="*/ 352425 h 2667000"/>
                <a:gd name="connsiteX92" fmla="*/ 2910451 w 2929114"/>
                <a:gd name="connsiteY92" fmla="*/ 247650 h 2667000"/>
                <a:gd name="connsiteX93" fmla="*/ 2914889 w 2929114"/>
                <a:gd name="connsiteY93" fmla="*/ 47625 h 2667000"/>
                <a:gd name="connsiteX94" fmla="*/ 2771775 w 2929114"/>
                <a:gd name="connsiteY94" fmla="*/ 200025 h 2667000"/>
                <a:gd name="connsiteX95" fmla="*/ 2733675 w 2929114"/>
                <a:gd name="connsiteY95" fmla="*/ 152400 h 2667000"/>
                <a:gd name="connsiteX96" fmla="*/ 2714625 w 2929114"/>
                <a:gd name="connsiteY96" fmla="*/ 114300 h 2667000"/>
                <a:gd name="connsiteX97" fmla="*/ 2676525 w 2929114"/>
                <a:gd name="connsiteY97" fmla="*/ 85725 h 2667000"/>
                <a:gd name="connsiteX98" fmla="*/ 2628900 w 2929114"/>
                <a:gd name="connsiteY98" fmla="*/ 28575 h 2667000"/>
                <a:gd name="connsiteX99" fmla="*/ 2571750 w 2929114"/>
                <a:gd name="connsiteY99" fmla="*/ 9525 h 2667000"/>
                <a:gd name="connsiteX100" fmla="*/ 2543175 w 2929114"/>
                <a:gd name="connsiteY100" fmla="*/ 0 h 2667000"/>
                <a:gd name="connsiteX101" fmla="*/ 2447925 w 2929114"/>
                <a:gd name="connsiteY101" fmla="*/ 9525 h 2667000"/>
                <a:gd name="connsiteX102" fmla="*/ 2419350 w 2929114"/>
                <a:gd name="connsiteY102" fmla="*/ 19050 h 2667000"/>
                <a:gd name="connsiteX103" fmla="*/ 2362200 w 2929114"/>
                <a:gd name="connsiteY103" fmla="*/ 76200 h 2667000"/>
                <a:gd name="connsiteX104" fmla="*/ 2314575 w 2929114"/>
                <a:gd name="connsiteY104" fmla="*/ 133350 h 2667000"/>
                <a:gd name="connsiteX105" fmla="*/ 2276475 w 2929114"/>
                <a:gd name="connsiteY105" fmla="*/ 142875 h 2667000"/>
                <a:gd name="connsiteX0" fmla="*/ 2390775 w 2965322"/>
                <a:gd name="connsiteY0" fmla="*/ 142875 h 2667000"/>
                <a:gd name="connsiteX1" fmla="*/ 2390775 w 2965322"/>
                <a:gd name="connsiteY1" fmla="*/ 142875 h 2667000"/>
                <a:gd name="connsiteX2" fmla="*/ 2314575 w 2965322"/>
                <a:gd name="connsiteY2" fmla="*/ 171450 h 2667000"/>
                <a:gd name="connsiteX3" fmla="*/ 2276475 w 2965322"/>
                <a:gd name="connsiteY3" fmla="*/ 180975 h 2667000"/>
                <a:gd name="connsiteX4" fmla="*/ 2171700 w 2965322"/>
                <a:gd name="connsiteY4" fmla="*/ 219075 h 2667000"/>
                <a:gd name="connsiteX5" fmla="*/ 1914525 w 2965322"/>
                <a:gd name="connsiteY5" fmla="*/ 371475 h 2667000"/>
                <a:gd name="connsiteX6" fmla="*/ 1571625 w 2965322"/>
                <a:gd name="connsiteY6" fmla="*/ 571500 h 2667000"/>
                <a:gd name="connsiteX7" fmla="*/ 1381125 w 2965322"/>
                <a:gd name="connsiteY7" fmla="*/ 723900 h 2667000"/>
                <a:gd name="connsiteX8" fmla="*/ 1295400 w 2965322"/>
                <a:gd name="connsiteY8" fmla="*/ 781050 h 2667000"/>
                <a:gd name="connsiteX9" fmla="*/ 1219200 w 2965322"/>
                <a:gd name="connsiteY9" fmla="*/ 847725 h 2667000"/>
                <a:gd name="connsiteX10" fmla="*/ 1143000 w 2965322"/>
                <a:gd name="connsiteY10" fmla="*/ 885825 h 2667000"/>
                <a:gd name="connsiteX11" fmla="*/ 1000125 w 2965322"/>
                <a:gd name="connsiteY11" fmla="*/ 1000125 h 2667000"/>
                <a:gd name="connsiteX12" fmla="*/ 914400 w 2965322"/>
                <a:gd name="connsiteY12" fmla="*/ 1066800 h 2667000"/>
                <a:gd name="connsiteX13" fmla="*/ 828675 w 2965322"/>
                <a:gd name="connsiteY13" fmla="*/ 1152525 h 2667000"/>
                <a:gd name="connsiteX14" fmla="*/ 771525 w 2965322"/>
                <a:gd name="connsiteY14" fmla="*/ 1200150 h 2667000"/>
                <a:gd name="connsiteX15" fmla="*/ 742950 w 2965322"/>
                <a:gd name="connsiteY15" fmla="*/ 1238250 h 2667000"/>
                <a:gd name="connsiteX16" fmla="*/ 676275 w 2965322"/>
                <a:gd name="connsiteY16" fmla="*/ 1304925 h 2667000"/>
                <a:gd name="connsiteX17" fmla="*/ 628650 w 2965322"/>
                <a:gd name="connsiteY17" fmla="*/ 1362075 h 2667000"/>
                <a:gd name="connsiteX18" fmla="*/ 609600 w 2965322"/>
                <a:gd name="connsiteY18" fmla="*/ 1504950 h 2667000"/>
                <a:gd name="connsiteX19" fmla="*/ 600075 w 2965322"/>
                <a:gd name="connsiteY19" fmla="*/ 1543050 h 2667000"/>
                <a:gd name="connsiteX20" fmla="*/ 561975 w 2965322"/>
                <a:gd name="connsiteY20" fmla="*/ 1600200 h 2667000"/>
                <a:gd name="connsiteX21" fmla="*/ 542925 w 2965322"/>
                <a:gd name="connsiteY21" fmla="*/ 1628775 h 2667000"/>
                <a:gd name="connsiteX22" fmla="*/ 476250 w 2965322"/>
                <a:gd name="connsiteY22" fmla="*/ 1714500 h 2667000"/>
                <a:gd name="connsiteX23" fmla="*/ 457200 w 2965322"/>
                <a:gd name="connsiteY23" fmla="*/ 1790700 h 2667000"/>
                <a:gd name="connsiteX24" fmla="*/ 447675 w 2965322"/>
                <a:gd name="connsiteY24" fmla="*/ 1819275 h 2667000"/>
                <a:gd name="connsiteX25" fmla="*/ 419100 w 2965322"/>
                <a:gd name="connsiteY25" fmla="*/ 1895475 h 2667000"/>
                <a:gd name="connsiteX26" fmla="*/ 409575 w 2965322"/>
                <a:gd name="connsiteY26" fmla="*/ 1943100 h 2667000"/>
                <a:gd name="connsiteX27" fmla="*/ 400050 w 2965322"/>
                <a:gd name="connsiteY27" fmla="*/ 1971675 h 2667000"/>
                <a:gd name="connsiteX28" fmla="*/ 390525 w 2965322"/>
                <a:gd name="connsiteY28" fmla="*/ 2009775 h 2667000"/>
                <a:gd name="connsiteX29" fmla="*/ 361950 w 2965322"/>
                <a:gd name="connsiteY29" fmla="*/ 2038350 h 2667000"/>
                <a:gd name="connsiteX30" fmla="*/ 295275 w 2965322"/>
                <a:gd name="connsiteY30" fmla="*/ 2124075 h 2667000"/>
                <a:gd name="connsiteX31" fmla="*/ 266700 w 2965322"/>
                <a:gd name="connsiteY31" fmla="*/ 2162175 h 2667000"/>
                <a:gd name="connsiteX32" fmla="*/ 228600 w 2965322"/>
                <a:gd name="connsiteY32" fmla="*/ 2190750 h 2667000"/>
                <a:gd name="connsiteX33" fmla="*/ 152400 w 2965322"/>
                <a:gd name="connsiteY33" fmla="*/ 2257425 h 2667000"/>
                <a:gd name="connsiteX34" fmla="*/ 38100 w 2965322"/>
                <a:gd name="connsiteY34" fmla="*/ 2286000 h 2667000"/>
                <a:gd name="connsiteX35" fmla="*/ 0 w 2965322"/>
                <a:gd name="connsiteY35" fmla="*/ 2295525 h 2667000"/>
                <a:gd name="connsiteX36" fmla="*/ 9525 w 2965322"/>
                <a:gd name="connsiteY36" fmla="*/ 2362200 h 2667000"/>
                <a:gd name="connsiteX37" fmla="*/ 57150 w 2965322"/>
                <a:gd name="connsiteY37" fmla="*/ 2447925 h 2667000"/>
                <a:gd name="connsiteX38" fmla="*/ 114300 w 2965322"/>
                <a:gd name="connsiteY38" fmla="*/ 2505075 h 2667000"/>
                <a:gd name="connsiteX39" fmla="*/ 133350 w 2965322"/>
                <a:gd name="connsiteY39" fmla="*/ 2533650 h 2667000"/>
                <a:gd name="connsiteX40" fmla="*/ 276225 w 2965322"/>
                <a:gd name="connsiteY40" fmla="*/ 2600325 h 2667000"/>
                <a:gd name="connsiteX41" fmla="*/ 371475 w 2965322"/>
                <a:gd name="connsiteY41" fmla="*/ 2619375 h 2667000"/>
                <a:gd name="connsiteX42" fmla="*/ 447675 w 2965322"/>
                <a:gd name="connsiteY42" fmla="*/ 2638425 h 2667000"/>
                <a:gd name="connsiteX43" fmla="*/ 504825 w 2965322"/>
                <a:gd name="connsiteY43" fmla="*/ 2647950 h 2667000"/>
                <a:gd name="connsiteX44" fmla="*/ 533400 w 2965322"/>
                <a:gd name="connsiteY44" fmla="*/ 2657475 h 2667000"/>
                <a:gd name="connsiteX45" fmla="*/ 571500 w 2965322"/>
                <a:gd name="connsiteY45" fmla="*/ 2667000 h 2667000"/>
                <a:gd name="connsiteX46" fmla="*/ 742950 w 2965322"/>
                <a:gd name="connsiteY46" fmla="*/ 2647950 h 2667000"/>
                <a:gd name="connsiteX47" fmla="*/ 781050 w 2965322"/>
                <a:gd name="connsiteY47" fmla="*/ 2628900 h 2667000"/>
                <a:gd name="connsiteX48" fmla="*/ 819150 w 2965322"/>
                <a:gd name="connsiteY48" fmla="*/ 2619375 h 2667000"/>
                <a:gd name="connsiteX49" fmla="*/ 952500 w 2965322"/>
                <a:gd name="connsiteY49" fmla="*/ 2590800 h 2667000"/>
                <a:gd name="connsiteX50" fmla="*/ 1085850 w 2965322"/>
                <a:gd name="connsiteY50" fmla="*/ 2552700 h 2667000"/>
                <a:gd name="connsiteX51" fmla="*/ 1162050 w 2965322"/>
                <a:gd name="connsiteY51" fmla="*/ 2543175 h 2667000"/>
                <a:gd name="connsiteX52" fmla="*/ 1228725 w 2965322"/>
                <a:gd name="connsiteY52" fmla="*/ 2533650 h 2667000"/>
                <a:gd name="connsiteX53" fmla="*/ 1285875 w 2965322"/>
                <a:gd name="connsiteY53" fmla="*/ 2514600 h 2667000"/>
                <a:gd name="connsiteX54" fmla="*/ 1409700 w 2965322"/>
                <a:gd name="connsiteY54" fmla="*/ 2495550 h 2667000"/>
                <a:gd name="connsiteX55" fmla="*/ 1476375 w 2965322"/>
                <a:gd name="connsiteY55" fmla="*/ 2476500 h 2667000"/>
                <a:gd name="connsiteX56" fmla="*/ 1714500 w 2965322"/>
                <a:gd name="connsiteY56" fmla="*/ 2362200 h 2667000"/>
                <a:gd name="connsiteX57" fmla="*/ 1762125 w 2965322"/>
                <a:gd name="connsiteY57" fmla="*/ 2324100 h 2667000"/>
                <a:gd name="connsiteX58" fmla="*/ 1866900 w 2965322"/>
                <a:gd name="connsiteY58" fmla="*/ 2247900 h 2667000"/>
                <a:gd name="connsiteX59" fmla="*/ 1905000 w 2965322"/>
                <a:gd name="connsiteY59" fmla="*/ 2209800 h 2667000"/>
                <a:gd name="connsiteX60" fmla="*/ 1952625 w 2965322"/>
                <a:gd name="connsiteY60" fmla="*/ 2181225 h 2667000"/>
                <a:gd name="connsiteX61" fmla="*/ 1981200 w 2965322"/>
                <a:gd name="connsiteY61" fmla="*/ 2152650 h 2667000"/>
                <a:gd name="connsiteX62" fmla="*/ 2019300 w 2965322"/>
                <a:gd name="connsiteY62" fmla="*/ 2124075 h 2667000"/>
                <a:gd name="connsiteX63" fmla="*/ 2057400 w 2965322"/>
                <a:gd name="connsiteY63" fmla="*/ 2047875 h 2667000"/>
                <a:gd name="connsiteX64" fmla="*/ 2076450 w 2965322"/>
                <a:gd name="connsiteY64" fmla="*/ 2019300 h 2667000"/>
                <a:gd name="connsiteX65" fmla="*/ 2105025 w 2965322"/>
                <a:gd name="connsiteY65" fmla="*/ 1943100 h 2667000"/>
                <a:gd name="connsiteX66" fmla="*/ 2133600 w 2965322"/>
                <a:gd name="connsiteY66" fmla="*/ 1876425 h 2667000"/>
                <a:gd name="connsiteX67" fmla="*/ 2209800 w 2965322"/>
                <a:gd name="connsiteY67" fmla="*/ 1771650 h 2667000"/>
                <a:gd name="connsiteX68" fmla="*/ 2219325 w 2965322"/>
                <a:gd name="connsiteY68" fmla="*/ 1733550 h 2667000"/>
                <a:gd name="connsiteX69" fmla="*/ 2266950 w 2965322"/>
                <a:gd name="connsiteY69" fmla="*/ 1666875 h 2667000"/>
                <a:gd name="connsiteX70" fmla="*/ 2276475 w 2965322"/>
                <a:gd name="connsiteY70" fmla="*/ 1628775 h 2667000"/>
                <a:gd name="connsiteX71" fmla="*/ 2314575 w 2965322"/>
                <a:gd name="connsiteY71" fmla="*/ 1581150 h 2667000"/>
                <a:gd name="connsiteX72" fmla="*/ 2352675 w 2965322"/>
                <a:gd name="connsiteY72" fmla="*/ 1524000 h 2667000"/>
                <a:gd name="connsiteX73" fmla="*/ 2390775 w 2965322"/>
                <a:gd name="connsiteY73" fmla="*/ 1476375 h 2667000"/>
                <a:gd name="connsiteX74" fmla="*/ 2495550 w 2965322"/>
                <a:gd name="connsiteY74" fmla="*/ 1371600 h 2667000"/>
                <a:gd name="connsiteX75" fmla="*/ 2619375 w 2965322"/>
                <a:gd name="connsiteY75" fmla="*/ 1219200 h 2667000"/>
                <a:gd name="connsiteX76" fmla="*/ 2647950 w 2965322"/>
                <a:gd name="connsiteY76" fmla="*/ 1190625 h 2667000"/>
                <a:gd name="connsiteX77" fmla="*/ 2822302 w 2965322"/>
                <a:gd name="connsiteY77" fmla="*/ 1228725 h 2667000"/>
                <a:gd name="connsiteX78" fmla="*/ 2733675 w 2965322"/>
                <a:gd name="connsiteY78" fmla="*/ 1038225 h 2667000"/>
                <a:gd name="connsiteX79" fmla="*/ 2950566 w 2965322"/>
                <a:gd name="connsiteY79" fmla="*/ 1181100 h 2667000"/>
                <a:gd name="connsiteX80" fmla="*/ 2928853 w 2965322"/>
                <a:gd name="connsiteY80" fmla="*/ 1104900 h 2667000"/>
                <a:gd name="connsiteX81" fmla="*/ 2790825 w 2965322"/>
                <a:gd name="connsiteY81" fmla="*/ 942975 h 2667000"/>
                <a:gd name="connsiteX82" fmla="*/ 2809875 w 2965322"/>
                <a:gd name="connsiteY82" fmla="*/ 866775 h 2667000"/>
                <a:gd name="connsiteX83" fmla="*/ 2828925 w 2965322"/>
                <a:gd name="connsiteY83" fmla="*/ 809625 h 2667000"/>
                <a:gd name="connsiteX84" fmla="*/ 2857500 w 2965322"/>
                <a:gd name="connsiteY84" fmla="*/ 704850 h 2667000"/>
                <a:gd name="connsiteX85" fmla="*/ 2867025 w 2965322"/>
                <a:gd name="connsiteY85" fmla="*/ 666750 h 2667000"/>
                <a:gd name="connsiteX86" fmla="*/ 2876550 w 2965322"/>
                <a:gd name="connsiteY86" fmla="*/ 638175 h 2667000"/>
                <a:gd name="connsiteX87" fmla="*/ 2886075 w 2965322"/>
                <a:gd name="connsiteY87" fmla="*/ 600075 h 2667000"/>
                <a:gd name="connsiteX88" fmla="*/ 2905125 w 2965322"/>
                <a:gd name="connsiteY88" fmla="*/ 561975 h 2667000"/>
                <a:gd name="connsiteX89" fmla="*/ 2895600 w 2965322"/>
                <a:gd name="connsiteY89" fmla="*/ 495300 h 2667000"/>
                <a:gd name="connsiteX90" fmla="*/ 2876550 w 2965322"/>
                <a:gd name="connsiteY90" fmla="*/ 428625 h 2667000"/>
                <a:gd name="connsiteX91" fmla="*/ 2857500 w 2965322"/>
                <a:gd name="connsiteY91" fmla="*/ 352425 h 2667000"/>
                <a:gd name="connsiteX92" fmla="*/ 2910451 w 2965322"/>
                <a:gd name="connsiteY92" fmla="*/ 247650 h 2667000"/>
                <a:gd name="connsiteX93" fmla="*/ 2914889 w 2965322"/>
                <a:gd name="connsiteY93" fmla="*/ 47625 h 2667000"/>
                <a:gd name="connsiteX94" fmla="*/ 2771775 w 2965322"/>
                <a:gd name="connsiteY94" fmla="*/ 200025 h 2667000"/>
                <a:gd name="connsiteX95" fmla="*/ 2733675 w 2965322"/>
                <a:gd name="connsiteY95" fmla="*/ 152400 h 2667000"/>
                <a:gd name="connsiteX96" fmla="*/ 2714625 w 2965322"/>
                <a:gd name="connsiteY96" fmla="*/ 114300 h 2667000"/>
                <a:gd name="connsiteX97" fmla="*/ 2676525 w 2965322"/>
                <a:gd name="connsiteY97" fmla="*/ 85725 h 2667000"/>
                <a:gd name="connsiteX98" fmla="*/ 2628900 w 2965322"/>
                <a:gd name="connsiteY98" fmla="*/ 28575 h 2667000"/>
                <a:gd name="connsiteX99" fmla="*/ 2571750 w 2965322"/>
                <a:gd name="connsiteY99" fmla="*/ 9525 h 2667000"/>
                <a:gd name="connsiteX100" fmla="*/ 2543175 w 2965322"/>
                <a:gd name="connsiteY100" fmla="*/ 0 h 2667000"/>
                <a:gd name="connsiteX101" fmla="*/ 2447925 w 2965322"/>
                <a:gd name="connsiteY101" fmla="*/ 9525 h 2667000"/>
                <a:gd name="connsiteX102" fmla="*/ 2419350 w 2965322"/>
                <a:gd name="connsiteY102" fmla="*/ 19050 h 2667000"/>
                <a:gd name="connsiteX103" fmla="*/ 2362200 w 2965322"/>
                <a:gd name="connsiteY103" fmla="*/ 76200 h 2667000"/>
                <a:gd name="connsiteX104" fmla="*/ 2314575 w 2965322"/>
                <a:gd name="connsiteY104" fmla="*/ 133350 h 2667000"/>
                <a:gd name="connsiteX105" fmla="*/ 2276475 w 2965322"/>
                <a:gd name="connsiteY105" fmla="*/ 142875 h 2667000"/>
                <a:gd name="connsiteX0" fmla="*/ 2390775 w 2957617"/>
                <a:gd name="connsiteY0" fmla="*/ 142875 h 2667000"/>
                <a:gd name="connsiteX1" fmla="*/ 2390775 w 2957617"/>
                <a:gd name="connsiteY1" fmla="*/ 142875 h 2667000"/>
                <a:gd name="connsiteX2" fmla="*/ 2314575 w 2957617"/>
                <a:gd name="connsiteY2" fmla="*/ 171450 h 2667000"/>
                <a:gd name="connsiteX3" fmla="*/ 2276475 w 2957617"/>
                <a:gd name="connsiteY3" fmla="*/ 180975 h 2667000"/>
                <a:gd name="connsiteX4" fmla="*/ 2171700 w 2957617"/>
                <a:gd name="connsiteY4" fmla="*/ 219075 h 2667000"/>
                <a:gd name="connsiteX5" fmla="*/ 1914525 w 2957617"/>
                <a:gd name="connsiteY5" fmla="*/ 371475 h 2667000"/>
                <a:gd name="connsiteX6" fmla="*/ 1571625 w 2957617"/>
                <a:gd name="connsiteY6" fmla="*/ 571500 h 2667000"/>
                <a:gd name="connsiteX7" fmla="*/ 1381125 w 2957617"/>
                <a:gd name="connsiteY7" fmla="*/ 723900 h 2667000"/>
                <a:gd name="connsiteX8" fmla="*/ 1295400 w 2957617"/>
                <a:gd name="connsiteY8" fmla="*/ 781050 h 2667000"/>
                <a:gd name="connsiteX9" fmla="*/ 1219200 w 2957617"/>
                <a:gd name="connsiteY9" fmla="*/ 847725 h 2667000"/>
                <a:gd name="connsiteX10" fmla="*/ 1143000 w 2957617"/>
                <a:gd name="connsiteY10" fmla="*/ 885825 h 2667000"/>
                <a:gd name="connsiteX11" fmla="*/ 1000125 w 2957617"/>
                <a:gd name="connsiteY11" fmla="*/ 1000125 h 2667000"/>
                <a:gd name="connsiteX12" fmla="*/ 914400 w 2957617"/>
                <a:gd name="connsiteY12" fmla="*/ 1066800 h 2667000"/>
                <a:gd name="connsiteX13" fmla="*/ 828675 w 2957617"/>
                <a:gd name="connsiteY13" fmla="*/ 1152525 h 2667000"/>
                <a:gd name="connsiteX14" fmla="*/ 771525 w 2957617"/>
                <a:gd name="connsiteY14" fmla="*/ 1200150 h 2667000"/>
                <a:gd name="connsiteX15" fmla="*/ 742950 w 2957617"/>
                <a:gd name="connsiteY15" fmla="*/ 1238250 h 2667000"/>
                <a:gd name="connsiteX16" fmla="*/ 676275 w 2957617"/>
                <a:gd name="connsiteY16" fmla="*/ 1304925 h 2667000"/>
                <a:gd name="connsiteX17" fmla="*/ 628650 w 2957617"/>
                <a:gd name="connsiteY17" fmla="*/ 1362075 h 2667000"/>
                <a:gd name="connsiteX18" fmla="*/ 609600 w 2957617"/>
                <a:gd name="connsiteY18" fmla="*/ 1504950 h 2667000"/>
                <a:gd name="connsiteX19" fmla="*/ 600075 w 2957617"/>
                <a:gd name="connsiteY19" fmla="*/ 1543050 h 2667000"/>
                <a:gd name="connsiteX20" fmla="*/ 561975 w 2957617"/>
                <a:gd name="connsiteY20" fmla="*/ 1600200 h 2667000"/>
                <a:gd name="connsiteX21" fmla="*/ 542925 w 2957617"/>
                <a:gd name="connsiteY21" fmla="*/ 1628775 h 2667000"/>
                <a:gd name="connsiteX22" fmla="*/ 476250 w 2957617"/>
                <a:gd name="connsiteY22" fmla="*/ 1714500 h 2667000"/>
                <a:gd name="connsiteX23" fmla="*/ 457200 w 2957617"/>
                <a:gd name="connsiteY23" fmla="*/ 1790700 h 2667000"/>
                <a:gd name="connsiteX24" fmla="*/ 447675 w 2957617"/>
                <a:gd name="connsiteY24" fmla="*/ 1819275 h 2667000"/>
                <a:gd name="connsiteX25" fmla="*/ 419100 w 2957617"/>
                <a:gd name="connsiteY25" fmla="*/ 1895475 h 2667000"/>
                <a:gd name="connsiteX26" fmla="*/ 409575 w 2957617"/>
                <a:gd name="connsiteY26" fmla="*/ 1943100 h 2667000"/>
                <a:gd name="connsiteX27" fmla="*/ 400050 w 2957617"/>
                <a:gd name="connsiteY27" fmla="*/ 1971675 h 2667000"/>
                <a:gd name="connsiteX28" fmla="*/ 390525 w 2957617"/>
                <a:gd name="connsiteY28" fmla="*/ 2009775 h 2667000"/>
                <a:gd name="connsiteX29" fmla="*/ 361950 w 2957617"/>
                <a:gd name="connsiteY29" fmla="*/ 2038350 h 2667000"/>
                <a:gd name="connsiteX30" fmla="*/ 295275 w 2957617"/>
                <a:gd name="connsiteY30" fmla="*/ 2124075 h 2667000"/>
                <a:gd name="connsiteX31" fmla="*/ 266700 w 2957617"/>
                <a:gd name="connsiteY31" fmla="*/ 2162175 h 2667000"/>
                <a:gd name="connsiteX32" fmla="*/ 228600 w 2957617"/>
                <a:gd name="connsiteY32" fmla="*/ 2190750 h 2667000"/>
                <a:gd name="connsiteX33" fmla="*/ 152400 w 2957617"/>
                <a:gd name="connsiteY33" fmla="*/ 2257425 h 2667000"/>
                <a:gd name="connsiteX34" fmla="*/ 38100 w 2957617"/>
                <a:gd name="connsiteY34" fmla="*/ 2286000 h 2667000"/>
                <a:gd name="connsiteX35" fmla="*/ 0 w 2957617"/>
                <a:gd name="connsiteY35" fmla="*/ 2295525 h 2667000"/>
                <a:gd name="connsiteX36" fmla="*/ 9525 w 2957617"/>
                <a:gd name="connsiteY36" fmla="*/ 2362200 h 2667000"/>
                <a:gd name="connsiteX37" fmla="*/ 57150 w 2957617"/>
                <a:gd name="connsiteY37" fmla="*/ 2447925 h 2667000"/>
                <a:gd name="connsiteX38" fmla="*/ 114300 w 2957617"/>
                <a:gd name="connsiteY38" fmla="*/ 2505075 h 2667000"/>
                <a:gd name="connsiteX39" fmla="*/ 133350 w 2957617"/>
                <a:gd name="connsiteY39" fmla="*/ 2533650 h 2667000"/>
                <a:gd name="connsiteX40" fmla="*/ 276225 w 2957617"/>
                <a:gd name="connsiteY40" fmla="*/ 2600325 h 2667000"/>
                <a:gd name="connsiteX41" fmla="*/ 371475 w 2957617"/>
                <a:gd name="connsiteY41" fmla="*/ 2619375 h 2667000"/>
                <a:gd name="connsiteX42" fmla="*/ 447675 w 2957617"/>
                <a:gd name="connsiteY42" fmla="*/ 2638425 h 2667000"/>
                <a:gd name="connsiteX43" fmla="*/ 504825 w 2957617"/>
                <a:gd name="connsiteY43" fmla="*/ 2647950 h 2667000"/>
                <a:gd name="connsiteX44" fmla="*/ 533400 w 2957617"/>
                <a:gd name="connsiteY44" fmla="*/ 2657475 h 2667000"/>
                <a:gd name="connsiteX45" fmla="*/ 571500 w 2957617"/>
                <a:gd name="connsiteY45" fmla="*/ 2667000 h 2667000"/>
                <a:gd name="connsiteX46" fmla="*/ 742950 w 2957617"/>
                <a:gd name="connsiteY46" fmla="*/ 2647950 h 2667000"/>
                <a:gd name="connsiteX47" fmla="*/ 781050 w 2957617"/>
                <a:gd name="connsiteY47" fmla="*/ 2628900 h 2667000"/>
                <a:gd name="connsiteX48" fmla="*/ 819150 w 2957617"/>
                <a:gd name="connsiteY48" fmla="*/ 2619375 h 2667000"/>
                <a:gd name="connsiteX49" fmla="*/ 952500 w 2957617"/>
                <a:gd name="connsiteY49" fmla="*/ 2590800 h 2667000"/>
                <a:gd name="connsiteX50" fmla="*/ 1085850 w 2957617"/>
                <a:gd name="connsiteY50" fmla="*/ 2552700 h 2667000"/>
                <a:gd name="connsiteX51" fmla="*/ 1162050 w 2957617"/>
                <a:gd name="connsiteY51" fmla="*/ 2543175 h 2667000"/>
                <a:gd name="connsiteX52" fmla="*/ 1228725 w 2957617"/>
                <a:gd name="connsiteY52" fmla="*/ 2533650 h 2667000"/>
                <a:gd name="connsiteX53" fmla="*/ 1285875 w 2957617"/>
                <a:gd name="connsiteY53" fmla="*/ 2514600 h 2667000"/>
                <a:gd name="connsiteX54" fmla="*/ 1409700 w 2957617"/>
                <a:gd name="connsiteY54" fmla="*/ 2495550 h 2667000"/>
                <a:gd name="connsiteX55" fmla="*/ 1476375 w 2957617"/>
                <a:gd name="connsiteY55" fmla="*/ 2476500 h 2667000"/>
                <a:gd name="connsiteX56" fmla="*/ 1714500 w 2957617"/>
                <a:gd name="connsiteY56" fmla="*/ 2362200 h 2667000"/>
                <a:gd name="connsiteX57" fmla="*/ 1762125 w 2957617"/>
                <a:gd name="connsiteY57" fmla="*/ 2324100 h 2667000"/>
                <a:gd name="connsiteX58" fmla="*/ 1866900 w 2957617"/>
                <a:gd name="connsiteY58" fmla="*/ 2247900 h 2667000"/>
                <a:gd name="connsiteX59" fmla="*/ 1905000 w 2957617"/>
                <a:gd name="connsiteY59" fmla="*/ 2209800 h 2667000"/>
                <a:gd name="connsiteX60" fmla="*/ 1952625 w 2957617"/>
                <a:gd name="connsiteY60" fmla="*/ 2181225 h 2667000"/>
                <a:gd name="connsiteX61" fmla="*/ 1981200 w 2957617"/>
                <a:gd name="connsiteY61" fmla="*/ 2152650 h 2667000"/>
                <a:gd name="connsiteX62" fmla="*/ 2019300 w 2957617"/>
                <a:gd name="connsiteY62" fmla="*/ 2124075 h 2667000"/>
                <a:gd name="connsiteX63" fmla="*/ 2057400 w 2957617"/>
                <a:gd name="connsiteY63" fmla="*/ 2047875 h 2667000"/>
                <a:gd name="connsiteX64" fmla="*/ 2076450 w 2957617"/>
                <a:gd name="connsiteY64" fmla="*/ 2019300 h 2667000"/>
                <a:gd name="connsiteX65" fmla="*/ 2105025 w 2957617"/>
                <a:gd name="connsiteY65" fmla="*/ 1943100 h 2667000"/>
                <a:gd name="connsiteX66" fmla="*/ 2133600 w 2957617"/>
                <a:gd name="connsiteY66" fmla="*/ 1876425 h 2667000"/>
                <a:gd name="connsiteX67" fmla="*/ 2209800 w 2957617"/>
                <a:gd name="connsiteY67" fmla="*/ 1771650 h 2667000"/>
                <a:gd name="connsiteX68" fmla="*/ 2219325 w 2957617"/>
                <a:gd name="connsiteY68" fmla="*/ 1733550 h 2667000"/>
                <a:gd name="connsiteX69" fmla="*/ 2266950 w 2957617"/>
                <a:gd name="connsiteY69" fmla="*/ 1666875 h 2667000"/>
                <a:gd name="connsiteX70" fmla="*/ 2276475 w 2957617"/>
                <a:gd name="connsiteY70" fmla="*/ 1628775 h 2667000"/>
                <a:gd name="connsiteX71" fmla="*/ 2314575 w 2957617"/>
                <a:gd name="connsiteY71" fmla="*/ 1581150 h 2667000"/>
                <a:gd name="connsiteX72" fmla="*/ 2352675 w 2957617"/>
                <a:gd name="connsiteY72" fmla="*/ 1524000 h 2667000"/>
                <a:gd name="connsiteX73" fmla="*/ 2390775 w 2957617"/>
                <a:gd name="connsiteY73" fmla="*/ 1476375 h 2667000"/>
                <a:gd name="connsiteX74" fmla="*/ 2495550 w 2957617"/>
                <a:gd name="connsiteY74" fmla="*/ 1371600 h 2667000"/>
                <a:gd name="connsiteX75" fmla="*/ 2619375 w 2957617"/>
                <a:gd name="connsiteY75" fmla="*/ 1219200 h 2667000"/>
                <a:gd name="connsiteX76" fmla="*/ 2647950 w 2957617"/>
                <a:gd name="connsiteY76" fmla="*/ 1190625 h 2667000"/>
                <a:gd name="connsiteX77" fmla="*/ 2822302 w 2957617"/>
                <a:gd name="connsiteY77" fmla="*/ 1228725 h 2667000"/>
                <a:gd name="connsiteX78" fmla="*/ 2837801 w 2957617"/>
                <a:gd name="connsiteY78" fmla="*/ 1162050 h 2667000"/>
                <a:gd name="connsiteX79" fmla="*/ 2950566 w 2957617"/>
                <a:gd name="connsiteY79" fmla="*/ 1181100 h 2667000"/>
                <a:gd name="connsiteX80" fmla="*/ 2928853 w 2957617"/>
                <a:gd name="connsiteY80" fmla="*/ 1104900 h 2667000"/>
                <a:gd name="connsiteX81" fmla="*/ 2790825 w 2957617"/>
                <a:gd name="connsiteY81" fmla="*/ 942975 h 2667000"/>
                <a:gd name="connsiteX82" fmla="*/ 2809875 w 2957617"/>
                <a:gd name="connsiteY82" fmla="*/ 866775 h 2667000"/>
                <a:gd name="connsiteX83" fmla="*/ 2828925 w 2957617"/>
                <a:gd name="connsiteY83" fmla="*/ 809625 h 2667000"/>
                <a:gd name="connsiteX84" fmla="*/ 2857500 w 2957617"/>
                <a:gd name="connsiteY84" fmla="*/ 704850 h 2667000"/>
                <a:gd name="connsiteX85" fmla="*/ 2867025 w 2957617"/>
                <a:gd name="connsiteY85" fmla="*/ 666750 h 2667000"/>
                <a:gd name="connsiteX86" fmla="*/ 2876550 w 2957617"/>
                <a:gd name="connsiteY86" fmla="*/ 638175 h 2667000"/>
                <a:gd name="connsiteX87" fmla="*/ 2886075 w 2957617"/>
                <a:gd name="connsiteY87" fmla="*/ 600075 h 2667000"/>
                <a:gd name="connsiteX88" fmla="*/ 2905125 w 2957617"/>
                <a:gd name="connsiteY88" fmla="*/ 561975 h 2667000"/>
                <a:gd name="connsiteX89" fmla="*/ 2895600 w 2957617"/>
                <a:gd name="connsiteY89" fmla="*/ 495300 h 2667000"/>
                <a:gd name="connsiteX90" fmla="*/ 2876550 w 2957617"/>
                <a:gd name="connsiteY90" fmla="*/ 428625 h 2667000"/>
                <a:gd name="connsiteX91" fmla="*/ 2857500 w 2957617"/>
                <a:gd name="connsiteY91" fmla="*/ 352425 h 2667000"/>
                <a:gd name="connsiteX92" fmla="*/ 2910451 w 2957617"/>
                <a:gd name="connsiteY92" fmla="*/ 247650 h 2667000"/>
                <a:gd name="connsiteX93" fmla="*/ 2914889 w 2957617"/>
                <a:gd name="connsiteY93" fmla="*/ 47625 h 2667000"/>
                <a:gd name="connsiteX94" fmla="*/ 2771775 w 2957617"/>
                <a:gd name="connsiteY94" fmla="*/ 200025 h 2667000"/>
                <a:gd name="connsiteX95" fmla="*/ 2733675 w 2957617"/>
                <a:gd name="connsiteY95" fmla="*/ 152400 h 2667000"/>
                <a:gd name="connsiteX96" fmla="*/ 2714625 w 2957617"/>
                <a:gd name="connsiteY96" fmla="*/ 114300 h 2667000"/>
                <a:gd name="connsiteX97" fmla="*/ 2676525 w 2957617"/>
                <a:gd name="connsiteY97" fmla="*/ 85725 h 2667000"/>
                <a:gd name="connsiteX98" fmla="*/ 2628900 w 2957617"/>
                <a:gd name="connsiteY98" fmla="*/ 28575 h 2667000"/>
                <a:gd name="connsiteX99" fmla="*/ 2571750 w 2957617"/>
                <a:gd name="connsiteY99" fmla="*/ 9525 h 2667000"/>
                <a:gd name="connsiteX100" fmla="*/ 2543175 w 2957617"/>
                <a:gd name="connsiteY100" fmla="*/ 0 h 2667000"/>
                <a:gd name="connsiteX101" fmla="*/ 2447925 w 2957617"/>
                <a:gd name="connsiteY101" fmla="*/ 9525 h 2667000"/>
                <a:gd name="connsiteX102" fmla="*/ 2419350 w 2957617"/>
                <a:gd name="connsiteY102" fmla="*/ 19050 h 2667000"/>
                <a:gd name="connsiteX103" fmla="*/ 2362200 w 2957617"/>
                <a:gd name="connsiteY103" fmla="*/ 76200 h 2667000"/>
                <a:gd name="connsiteX104" fmla="*/ 2314575 w 2957617"/>
                <a:gd name="connsiteY104" fmla="*/ 133350 h 2667000"/>
                <a:gd name="connsiteX105" fmla="*/ 2276475 w 2957617"/>
                <a:gd name="connsiteY105" fmla="*/ 142875 h 2667000"/>
                <a:gd name="connsiteX0" fmla="*/ 2390775 w 2955031"/>
                <a:gd name="connsiteY0" fmla="*/ 142875 h 2667000"/>
                <a:gd name="connsiteX1" fmla="*/ 2390775 w 2955031"/>
                <a:gd name="connsiteY1" fmla="*/ 142875 h 2667000"/>
                <a:gd name="connsiteX2" fmla="*/ 2314575 w 2955031"/>
                <a:gd name="connsiteY2" fmla="*/ 171450 h 2667000"/>
                <a:gd name="connsiteX3" fmla="*/ 2276475 w 2955031"/>
                <a:gd name="connsiteY3" fmla="*/ 180975 h 2667000"/>
                <a:gd name="connsiteX4" fmla="*/ 2171700 w 2955031"/>
                <a:gd name="connsiteY4" fmla="*/ 219075 h 2667000"/>
                <a:gd name="connsiteX5" fmla="*/ 1914525 w 2955031"/>
                <a:gd name="connsiteY5" fmla="*/ 371475 h 2667000"/>
                <a:gd name="connsiteX6" fmla="*/ 1571625 w 2955031"/>
                <a:gd name="connsiteY6" fmla="*/ 571500 h 2667000"/>
                <a:gd name="connsiteX7" fmla="*/ 1381125 w 2955031"/>
                <a:gd name="connsiteY7" fmla="*/ 723900 h 2667000"/>
                <a:gd name="connsiteX8" fmla="*/ 1295400 w 2955031"/>
                <a:gd name="connsiteY8" fmla="*/ 781050 h 2667000"/>
                <a:gd name="connsiteX9" fmla="*/ 1219200 w 2955031"/>
                <a:gd name="connsiteY9" fmla="*/ 847725 h 2667000"/>
                <a:gd name="connsiteX10" fmla="*/ 1143000 w 2955031"/>
                <a:gd name="connsiteY10" fmla="*/ 885825 h 2667000"/>
                <a:gd name="connsiteX11" fmla="*/ 1000125 w 2955031"/>
                <a:gd name="connsiteY11" fmla="*/ 1000125 h 2667000"/>
                <a:gd name="connsiteX12" fmla="*/ 914400 w 2955031"/>
                <a:gd name="connsiteY12" fmla="*/ 1066800 h 2667000"/>
                <a:gd name="connsiteX13" fmla="*/ 828675 w 2955031"/>
                <a:gd name="connsiteY13" fmla="*/ 1152525 h 2667000"/>
                <a:gd name="connsiteX14" fmla="*/ 771525 w 2955031"/>
                <a:gd name="connsiteY14" fmla="*/ 1200150 h 2667000"/>
                <a:gd name="connsiteX15" fmla="*/ 742950 w 2955031"/>
                <a:gd name="connsiteY15" fmla="*/ 1238250 h 2667000"/>
                <a:gd name="connsiteX16" fmla="*/ 676275 w 2955031"/>
                <a:gd name="connsiteY16" fmla="*/ 1304925 h 2667000"/>
                <a:gd name="connsiteX17" fmla="*/ 628650 w 2955031"/>
                <a:gd name="connsiteY17" fmla="*/ 1362075 h 2667000"/>
                <a:gd name="connsiteX18" fmla="*/ 609600 w 2955031"/>
                <a:gd name="connsiteY18" fmla="*/ 1504950 h 2667000"/>
                <a:gd name="connsiteX19" fmla="*/ 600075 w 2955031"/>
                <a:gd name="connsiteY19" fmla="*/ 1543050 h 2667000"/>
                <a:gd name="connsiteX20" fmla="*/ 561975 w 2955031"/>
                <a:gd name="connsiteY20" fmla="*/ 1600200 h 2667000"/>
                <a:gd name="connsiteX21" fmla="*/ 542925 w 2955031"/>
                <a:gd name="connsiteY21" fmla="*/ 1628775 h 2667000"/>
                <a:gd name="connsiteX22" fmla="*/ 476250 w 2955031"/>
                <a:gd name="connsiteY22" fmla="*/ 1714500 h 2667000"/>
                <a:gd name="connsiteX23" fmla="*/ 457200 w 2955031"/>
                <a:gd name="connsiteY23" fmla="*/ 1790700 h 2667000"/>
                <a:gd name="connsiteX24" fmla="*/ 447675 w 2955031"/>
                <a:gd name="connsiteY24" fmla="*/ 1819275 h 2667000"/>
                <a:gd name="connsiteX25" fmla="*/ 419100 w 2955031"/>
                <a:gd name="connsiteY25" fmla="*/ 1895475 h 2667000"/>
                <a:gd name="connsiteX26" fmla="*/ 409575 w 2955031"/>
                <a:gd name="connsiteY26" fmla="*/ 1943100 h 2667000"/>
                <a:gd name="connsiteX27" fmla="*/ 400050 w 2955031"/>
                <a:gd name="connsiteY27" fmla="*/ 1971675 h 2667000"/>
                <a:gd name="connsiteX28" fmla="*/ 390525 w 2955031"/>
                <a:gd name="connsiteY28" fmla="*/ 2009775 h 2667000"/>
                <a:gd name="connsiteX29" fmla="*/ 361950 w 2955031"/>
                <a:gd name="connsiteY29" fmla="*/ 2038350 h 2667000"/>
                <a:gd name="connsiteX30" fmla="*/ 295275 w 2955031"/>
                <a:gd name="connsiteY30" fmla="*/ 2124075 h 2667000"/>
                <a:gd name="connsiteX31" fmla="*/ 266700 w 2955031"/>
                <a:gd name="connsiteY31" fmla="*/ 2162175 h 2667000"/>
                <a:gd name="connsiteX32" fmla="*/ 228600 w 2955031"/>
                <a:gd name="connsiteY32" fmla="*/ 2190750 h 2667000"/>
                <a:gd name="connsiteX33" fmla="*/ 152400 w 2955031"/>
                <a:gd name="connsiteY33" fmla="*/ 2257425 h 2667000"/>
                <a:gd name="connsiteX34" fmla="*/ 38100 w 2955031"/>
                <a:gd name="connsiteY34" fmla="*/ 2286000 h 2667000"/>
                <a:gd name="connsiteX35" fmla="*/ 0 w 2955031"/>
                <a:gd name="connsiteY35" fmla="*/ 2295525 h 2667000"/>
                <a:gd name="connsiteX36" fmla="*/ 9525 w 2955031"/>
                <a:gd name="connsiteY36" fmla="*/ 2362200 h 2667000"/>
                <a:gd name="connsiteX37" fmla="*/ 57150 w 2955031"/>
                <a:gd name="connsiteY37" fmla="*/ 2447925 h 2667000"/>
                <a:gd name="connsiteX38" fmla="*/ 114300 w 2955031"/>
                <a:gd name="connsiteY38" fmla="*/ 2505075 h 2667000"/>
                <a:gd name="connsiteX39" fmla="*/ 133350 w 2955031"/>
                <a:gd name="connsiteY39" fmla="*/ 2533650 h 2667000"/>
                <a:gd name="connsiteX40" fmla="*/ 276225 w 2955031"/>
                <a:gd name="connsiteY40" fmla="*/ 2600325 h 2667000"/>
                <a:gd name="connsiteX41" fmla="*/ 371475 w 2955031"/>
                <a:gd name="connsiteY41" fmla="*/ 2619375 h 2667000"/>
                <a:gd name="connsiteX42" fmla="*/ 447675 w 2955031"/>
                <a:gd name="connsiteY42" fmla="*/ 2638425 h 2667000"/>
                <a:gd name="connsiteX43" fmla="*/ 504825 w 2955031"/>
                <a:gd name="connsiteY43" fmla="*/ 2647950 h 2667000"/>
                <a:gd name="connsiteX44" fmla="*/ 533400 w 2955031"/>
                <a:gd name="connsiteY44" fmla="*/ 2657475 h 2667000"/>
                <a:gd name="connsiteX45" fmla="*/ 571500 w 2955031"/>
                <a:gd name="connsiteY45" fmla="*/ 2667000 h 2667000"/>
                <a:gd name="connsiteX46" fmla="*/ 742950 w 2955031"/>
                <a:gd name="connsiteY46" fmla="*/ 2647950 h 2667000"/>
                <a:gd name="connsiteX47" fmla="*/ 781050 w 2955031"/>
                <a:gd name="connsiteY47" fmla="*/ 2628900 h 2667000"/>
                <a:gd name="connsiteX48" fmla="*/ 819150 w 2955031"/>
                <a:gd name="connsiteY48" fmla="*/ 2619375 h 2667000"/>
                <a:gd name="connsiteX49" fmla="*/ 952500 w 2955031"/>
                <a:gd name="connsiteY49" fmla="*/ 2590800 h 2667000"/>
                <a:gd name="connsiteX50" fmla="*/ 1085850 w 2955031"/>
                <a:gd name="connsiteY50" fmla="*/ 2552700 h 2667000"/>
                <a:gd name="connsiteX51" fmla="*/ 1162050 w 2955031"/>
                <a:gd name="connsiteY51" fmla="*/ 2543175 h 2667000"/>
                <a:gd name="connsiteX52" fmla="*/ 1228725 w 2955031"/>
                <a:gd name="connsiteY52" fmla="*/ 2533650 h 2667000"/>
                <a:gd name="connsiteX53" fmla="*/ 1285875 w 2955031"/>
                <a:gd name="connsiteY53" fmla="*/ 2514600 h 2667000"/>
                <a:gd name="connsiteX54" fmla="*/ 1409700 w 2955031"/>
                <a:gd name="connsiteY54" fmla="*/ 2495550 h 2667000"/>
                <a:gd name="connsiteX55" fmla="*/ 1476375 w 2955031"/>
                <a:gd name="connsiteY55" fmla="*/ 2476500 h 2667000"/>
                <a:gd name="connsiteX56" fmla="*/ 1714500 w 2955031"/>
                <a:gd name="connsiteY56" fmla="*/ 2362200 h 2667000"/>
                <a:gd name="connsiteX57" fmla="*/ 1762125 w 2955031"/>
                <a:gd name="connsiteY57" fmla="*/ 2324100 h 2667000"/>
                <a:gd name="connsiteX58" fmla="*/ 1866900 w 2955031"/>
                <a:gd name="connsiteY58" fmla="*/ 2247900 h 2667000"/>
                <a:gd name="connsiteX59" fmla="*/ 1905000 w 2955031"/>
                <a:gd name="connsiteY59" fmla="*/ 2209800 h 2667000"/>
                <a:gd name="connsiteX60" fmla="*/ 1952625 w 2955031"/>
                <a:gd name="connsiteY60" fmla="*/ 2181225 h 2667000"/>
                <a:gd name="connsiteX61" fmla="*/ 1981200 w 2955031"/>
                <a:gd name="connsiteY61" fmla="*/ 2152650 h 2667000"/>
                <a:gd name="connsiteX62" fmla="*/ 2019300 w 2955031"/>
                <a:gd name="connsiteY62" fmla="*/ 2124075 h 2667000"/>
                <a:gd name="connsiteX63" fmla="*/ 2057400 w 2955031"/>
                <a:gd name="connsiteY63" fmla="*/ 2047875 h 2667000"/>
                <a:gd name="connsiteX64" fmla="*/ 2076450 w 2955031"/>
                <a:gd name="connsiteY64" fmla="*/ 2019300 h 2667000"/>
                <a:gd name="connsiteX65" fmla="*/ 2105025 w 2955031"/>
                <a:gd name="connsiteY65" fmla="*/ 1943100 h 2667000"/>
                <a:gd name="connsiteX66" fmla="*/ 2133600 w 2955031"/>
                <a:gd name="connsiteY66" fmla="*/ 1876425 h 2667000"/>
                <a:gd name="connsiteX67" fmla="*/ 2209800 w 2955031"/>
                <a:gd name="connsiteY67" fmla="*/ 1771650 h 2667000"/>
                <a:gd name="connsiteX68" fmla="*/ 2219325 w 2955031"/>
                <a:gd name="connsiteY68" fmla="*/ 1733550 h 2667000"/>
                <a:gd name="connsiteX69" fmla="*/ 2266950 w 2955031"/>
                <a:gd name="connsiteY69" fmla="*/ 1666875 h 2667000"/>
                <a:gd name="connsiteX70" fmla="*/ 2276475 w 2955031"/>
                <a:gd name="connsiteY70" fmla="*/ 1628775 h 2667000"/>
                <a:gd name="connsiteX71" fmla="*/ 2314575 w 2955031"/>
                <a:gd name="connsiteY71" fmla="*/ 1581150 h 2667000"/>
                <a:gd name="connsiteX72" fmla="*/ 2352675 w 2955031"/>
                <a:gd name="connsiteY72" fmla="*/ 1524000 h 2667000"/>
                <a:gd name="connsiteX73" fmla="*/ 2390775 w 2955031"/>
                <a:gd name="connsiteY73" fmla="*/ 1476375 h 2667000"/>
                <a:gd name="connsiteX74" fmla="*/ 2495550 w 2955031"/>
                <a:gd name="connsiteY74" fmla="*/ 1371600 h 2667000"/>
                <a:gd name="connsiteX75" fmla="*/ 2619375 w 2955031"/>
                <a:gd name="connsiteY75" fmla="*/ 1219200 h 2667000"/>
                <a:gd name="connsiteX76" fmla="*/ 2647950 w 2955031"/>
                <a:gd name="connsiteY76" fmla="*/ 1190625 h 2667000"/>
                <a:gd name="connsiteX77" fmla="*/ 2822302 w 2955031"/>
                <a:gd name="connsiteY77" fmla="*/ 1228725 h 2667000"/>
                <a:gd name="connsiteX78" fmla="*/ 2837801 w 2955031"/>
                <a:gd name="connsiteY78" fmla="*/ 1162050 h 2667000"/>
                <a:gd name="connsiteX79" fmla="*/ 2950566 w 2955031"/>
                <a:gd name="connsiteY79" fmla="*/ 1181100 h 2667000"/>
                <a:gd name="connsiteX80" fmla="*/ 2928853 w 2955031"/>
                <a:gd name="connsiteY80" fmla="*/ 1104900 h 2667000"/>
                <a:gd name="connsiteX81" fmla="*/ 2894951 w 2955031"/>
                <a:gd name="connsiteY81" fmla="*/ 1000125 h 2667000"/>
                <a:gd name="connsiteX82" fmla="*/ 2809875 w 2955031"/>
                <a:gd name="connsiteY82" fmla="*/ 866775 h 2667000"/>
                <a:gd name="connsiteX83" fmla="*/ 2828925 w 2955031"/>
                <a:gd name="connsiteY83" fmla="*/ 809625 h 2667000"/>
                <a:gd name="connsiteX84" fmla="*/ 2857500 w 2955031"/>
                <a:gd name="connsiteY84" fmla="*/ 704850 h 2667000"/>
                <a:gd name="connsiteX85" fmla="*/ 2867025 w 2955031"/>
                <a:gd name="connsiteY85" fmla="*/ 666750 h 2667000"/>
                <a:gd name="connsiteX86" fmla="*/ 2876550 w 2955031"/>
                <a:gd name="connsiteY86" fmla="*/ 638175 h 2667000"/>
                <a:gd name="connsiteX87" fmla="*/ 2886075 w 2955031"/>
                <a:gd name="connsiteY87" fmla="*/ 600075 h 2667000"/>
                <a:gd name="connsiteX88" fmla="*/ 2905125 w 2955031"/>
                <a:gd name="connsiteY88" fmla="*/ 561975 h 2667000"/>
                <a:gd name="connsiteX89" fmla="*/ 2895600 w 2955031"/>
                <a:gd name="connsiteY89" fmla="*/ 495300 h 2667000"/>
                <a:gd name="connsiteX90" fmla="*/ 2876550 w 2955031"/>
                <a:gd name="connsiteY90" fmla="*/ 428625 h 2667000"/>
                <a:gd name="connsiteX91" fmla="*/ 2857500 w 2955031"/>
                <a:gd name="connsiteY91" fmla="*/ 352425 h 2667000"/>
                <a:gd name="connsiteX92" fmla="*/ 2910451 w 2955031"/>
                <a:gd name="connsiteY92" fmla="*/ 247650 h 2667000"/>
                <a:gd name="connsiteX93" fmla="*/ 2914889 w 2955031"/>
                <a:gd name="connsiteY93" fmla="*/ 47625 h 2667000"/>
                <a:gd name="connsiteX94" fmla="*/ 2771775 w 2955031"/>
                <a:gd name="connsiteY94" fmla="*/ 200025 h 2667000"/>
                <a:gd name="connsiteX95" fmla="*/ 2733675 w 2955031"/>
                <a:gd name="connsiteY95" fmla="*/ 152400 h 2667000"/>
                <a:gd name="connsiteX96" fmla="*/ 2714625 w 2955031"/>
                <a:gd name="connsiteY96" fmla="*/ 114300 h 2667000"/>
                <a:gd name="connsiteX97" fmla="*/ 2676525 w 2955031"/>
                <a:gd name="connsiteY97" fmla="*/ 85725 h 2667000"/>
                <a:gd name="connsiteX98" fmla="*/ 2628900 w 2955031"/>
                <a:gd name="connsiteY98" fmla="*/ 28575 h 2667000"/>
                <a:gd name="connsiteX99" fmla="*/ 2571750 w 2955031"/>
                <a:gd name="connsiteY99" fmla="*/ 9525 h 2667000"/>
                <a:gd name="connsiteX100" fmla="*/ 2543175 w 2955031"/>
                <a:gd name="connsiteY100" fmla="*/ 0 h 2667000"/>
                <a:gd name="connsiteX101" fmla="*/ 2447925 w 2955031"/>
                <a:gd name="connsiteY101" fmla="*/ 9525 h 2667000"/>
                <a:gd name="connsiteX102" fmla="*/ 2419350 w 2955031"/>
                <a:gd name="connsiteY102" fmla="*/ 19050 h 2667000"/>
                <a:gd name="connsiteX103" fmla="*/ 2362200 w 2955031"/>
                <a:gd name="connsiteY103" fmla="*/ 76200 h 2667000"/>
                <a:gd name="connsiteX104" fmla="*/ 2314575 w 2955031"/>
                <a:gd name="connsiteY104" fmla="*/ 133350 h 2667000"/>
                <a:gd name="connsiteX105" fmla="*/ 2276475 w 2955031"/>
                <a:gd name="connsiteY105" fmla="*/ 142875 h 2667000"/>
                <a:gd name="connsiteX0" fmla="*/ 2390775 w 2955031"/>
                <a:gd name="connsiteY0" fmla="*/ 142875 h 2667000"/>
                <a:gd name="connsiteX1" fmla="*/ 2390775 w 2955031"/>
                <a:gd name="connsiteY1" fmla="*/ 142875 h 2667000"/>
                <a:gd name="connsiteX2" fmla="*/ 2314575 w 2955031"/>
                <a:gd name="connsiteY2" fmla="*/ 171450 h 2667000"/>
                <a:gd name="connsiteX3" fmla="*/ 2276475 w 2955031"/>
                <a:gd name="connsiteY3" fmla="*/ 180975 h 2667000"/>
                <a:gd name="connsiteX4" fmla="*/ 2171700 w 2955031"/>
                <a:gd name="connsiteY4" fmla="*/ 219075 h 2667000"/>
                <a:gd name="connsiteX5" fmla="*/ 1914525 w 2955031"/>
                <a:gd name="connsiteY5" fmla="*/ 371475 h 2667000"/>
                <a:gd name="connsiteX6" fmla="*/ 1571625 w 2955031"/>
                <a:gd name="connsiteY6" fmla="*/ 571500 h 2667000"/>
                <a:gd name="connsiteX7" fmla="*/ 1381125 w 2955031"/>
                <a:gd name="connsiteY7" fmla="*/ 723900 h 2667000"/>
                <a:gd name="connsiteX8" fmla="*/ 1295400 w 2955031"/>
                <a:gd name="connsiteY8" fmla="*/ 781050 h 2667000"/>
                <a:gd name="connsiteX9" fmla="*/ 1219200 w 2955031"/>
                <a:gd name="connsiteY9" fmla="*/ 847725 h 2667000"/>
                <a:gd name="connsiteX10" fmla="*/ 1143000 w 2955031"/>
                <a:gd name="connsiteY10" fmla="*/ 885825 h 2667000"/>
                <a:gd name="connsiteX11" fmla="*/ 1000125 w 2955031"/>
                <a:gd name="connsiteY11" fmla="*/ 1000125 h 2667000"/>
                <a:gd name="connsiteX12" fmla="*/ 914400 w 2955031"/>
                <a:gd name="connsiteY12" fmla="*/ 1066800 h 2667000"/>
                <a:gd name="connsiteX13" fmla="*/ 828675 w 2955031"/>
                <a:gd name="connsiteY13" fmla="*/ 1152525 h 2667000"/>
                <a:gd name="connsiteX14" fmla="*/ 771525 w 2955031"/>
                <a:gd name="connsiteY14" fmla="*/ 1200150 h 2667000"/>
                <a:gd name="connsiteX15" fmla="*/ 742950 w 2955031"/>
                <a:gd name="connsiteY15" fmla="*/ 1238250 h 2667000"/>
                <a:gd name="connsiteX16" fmla="*/ 676275 w 2955031"/>
                <a:gd name="connsiteY16" fmla="*/ 1304925 h 2667000"/>
                <a:gd name="connsiteX17" fmla="*/ 628650 w 2955031"/>
                <a:gd name="connsiteY17" fmla="*/ 1362075 h 2667000"/>
                <a:gd name="connsiteX18" fmla="*/ 609600 w 2955031"/>
                <a:gd name="connsiteY18" fmla="*/ 1504950 h 2667000"/>
                <a:gd name="connsiteX19" fmla="*/ 600075 w 2955031"/>
                <a:gd name="connsiteY19" fmla="*/ 1543050 h 2667000"/>
                <a:gd name="connsiteX20" fmla="*/ 561975 w 2955031"/>
                <a:gd name="connsiteY20" fmla="*/ 1600200 h 2667000"/>
                <a:gd name="connsiteX21" fmla="*/ 542925 w 2955031"/>
                <a:gd name="connsiteY21" fmla="*/ 1628775 h 2667000"/>
                <a:gd name="connsiteX22" fmla="*/ 476250 w 2955031"/>
                <a:gd name="connsiteY22" fmla="*/ 1714500 h 2667000"/>
                <a:gd name="connsiteX23" fmla="*/ 457200 w 2955031"/>
                <a:gd name="connsiteY23" fmla="*/ 1790700 h 2667000"/>
                <a:gd name="connsiteX24" fmla="*/ 447675 w 2955031"/>
                <a:gd name="connsiteY24" fmla="*/ 1819275 h 2667000"/>
                <a:gd name="connsiteX25" fmla="*/ 419100 w 2955031"/>
                <a:gd name="connsiteY25" fmla="*/ 1895475 h 2667000"/>
                <a:gd name="connsiteX26" fmla="*/ 409575 w 2955031"/>
                <a:gd name="connsiteY26" fmla="*/ 1943100 h 2667000"/>
                <a:gd name="connsiteX27" fmla="*/ 400050 w 2955031"/>
                <a:gd name="connsiteY27" fmla="*/ 1971675 h 2667000"/>
                <a:gd name="connsiteX28" fmla="*/ 390525 w 2955031"/>
                <a:gd name="connsiteY28" fmla="*/ 2009775 h 2667000"/>
                <a:gd name="connsiteX29" fmla="*/ 361950 w 2955031"/>
                <a:gd name="connsiteY29" fmla="*/ 2038350 h 2667000"/>
                <a:gd name="connsiteX30" fmla="*/ 295275 w 2955031"/>
                <a:gd name="connsiteY30" fmla="*/ 2124075 h 2667000"/>
                <a:gd name="connsiteX31" fmla="*/ 266700 w 2955031"/>
                <a:gd name="connsiteY31" fmla="*/ 2162175 h 2667000"/>
                <a:gd name="connsiteX32" fmla="*/ 228600 w 2955031"/>
                <a:gd name="connsiteY32" fmla="*/ 2190750 h 2667000"/>
                <a:gd name="connsiteX33" fmla="*/ 152400 w 2955031"/>
                <a:gd name="connsiteY33" fmla="*/ 2257425 h 2667000"/>
                <a:gd name="connsiteX34" fmla="*/ 38100 w 2955031"/>
                <a:gd name="connsiteY34" fmla="*/ 2286000 h 2667000"/>
                <a:gd name="connsiteX35" fmla="*/ 0 w 2955031"/>
                <a:gd name="connsiteY35" fmla="*/ 2295525 h 2667000"/>
                <a:gd name="connsiteX36" fmla="*/ 9525 w 2955031"/>
                <a:gd name="connsiteY36" fmla="*/ 2362200 h 2667000"/>
                <a:gd name="connsiteX37" fmla="*/ 57150 w 2955031"/>
                <a:gd name="connsiteY37" fmla="*/ 2447925 h 2667000"/>
                <a:gd name="connsiteX38" fmla="*/ 114300 w 2955031"/>
                <a:gd name="connsiteY38" fmla="*/ 2505075 h 2667000"/>
                <a:gd name="connsiteX39" fmla="*/ 133350 w 2955031"/>
                <a:gd name="connsiteY39" fmla="*/ 2533650 h 2667000"/>
                <a:gd name="connsiteX40" fmla="*/ 276225 w 2955031"/>
                <a:gd name="connsiteY40" fmla="*/ 2600325 h 2667000"/>
                <a:gd name="connsiteX41" fmla="*/ 371475 w 2955031"/>
                <a:gd name="connsiteY41" fmla="*/ 2619375 h 2667000"/>
                <a:gd name="connsiteX42" fmla="*/ 447675 w 2955031"/>
                <a:gd name="connsiteY42" fmla="*/ 2638425 h 2667000"/>
                <a:gd name="connsiteX43" fmla="*/ 504825 w 2955031"/>
                <a:gd name="connsiteY43" fmla="*/ 2647950 h 2667000"/>
                <a:gd name="connsiteX44" fmla="*/ 533400 w 2955031"/>
                <a:gd name="connsiteY44" fmla="*/ 2657475 h 2667000"/>
                <a:gd name="connsiteX45" fmla="*/ 571500 w 2955031"/>
                <a:gd name="connsiteY45" fmla="*/ 2667000 h 2667000"/>
                <a:gd name="connsiteX46" fmla="*/ 742950 w 2955031"/>
                <a:gd name="connsiteY46" fmla="*/ 2647950 h 2667000"/>
                <a:gd name="connsiteX47" fmla="*/ 781050 w 2955031"/>
                <a:gd name="connsiteY47" fmla="*/ 2628900 h 2667000"/>
                <a:gd name="connsiteX48" fmla="*/ 819150 w 2955031"/>
                <a:gd name="connsiteY48" fmla="*/ 2619375 h 2667000"/>
                <a:gd name="connsiteX49" fmla="*/ 952500 w 2955031"/>
                <a:gd name="connsiteY49" fmla="*/ 2590800 h 2667000"/>
                <a:gd name="connsiteX50" fmla="*/ 1085850 w 2955031"/>
                <a:gd name="connsiteY50" fmla="*/ 2552700 h 2667000"/>
                <a:gd name="connsiteX51" fmla="*/ 1162050 w 2955031"/>
                <a:gd name="connsiteY51" fmla="*/ 2543175 h 2667000"/>
                <a:gd name="connsiteX52" fmla="*/ 1228725 w 2955031"/>
                <a:gd name="connsiteY52" fmla="*/ 2533650 h 2667000"/>
                <a:gd name="connsiteX53" fmla="*/ 1285875 w 2955031"/>
                <a:gd name="connsiteY53" fmla="*/ 2514600 h 2667000"/>
                <a:gd name="connsiteX54" fmla="*/ 1409700 w 2955031"/>
                <a:gd name="connsiteY54" fmla="*/ 2495550 h 2667000"/>
                <a:gd name="connsiteX55" fmla="*/ 1476375 w 2955031"/>
                <a:gd name="connsiteY55" fmla="*/ 2476500 h 2667000"/>
                <a:gd name="connsiteX56" fmla="*/ 1714500 w 2955031"/>
                <a:gd name="connsiteY56" fmla="*/ 2362200 h 2667000"/>
                <a:gd name="connsiteX57" fmla="*/ 1762125 w 2955031"/>
                <a:gd name="connsiteY57" fmla="*/ 2324100 h 2667000"/>
                <a:gd name="connsiteX58" fmla="*/ 1866900 w 2955031"/>
                <a:gd name="connsiteY58" fmla="*/ 2247900 h 2667000"/>
                <a:gd name="connsiteX59" fmla="*/ 1905000 w 2955031"/>
                <a:gd name="connsiteY59" fmla="*/ 2209800 h 2667000"/>
                <a:gd name="connsiteX60" fmla="*/ 1952625 w 2955031"/>
                <a:gd name="connsiteY60" fmla="*/ 2181225 h 2667000"/>
                <a:gd name="connsiteX61" fmla="*/ 1981200 w 2955031"/>
                <a:gd name="connsiteY61" fmla="*/ 2152650 h 2667000"/>
                <a:gd name="connsiteX62" fmla="*/ 2019300 w 2955031"/>
                <a:gd name="connsiteY62" fmla="*/ 2124075 h 2667000"/>
                <a:gd name="connsiteX63" fmla="*/ 2057400 w 2955031"/>
                <a:gd name="connsiteY63" fmla="*/ 2047875 h 2667000"/>
                <a:gd name="connsiteX64" fmla="*/ 2076450 w 2955031"/>
                <a:gd name="connsiteY64" fmla="*/ 2019300 h 2667000"/>
                <a:gd name="connsiteX65" fmla="*/ 2105025 w 2955031"/>
                <a:gd name="connsiteY65" fmla="*/ 1943100 h 2667000"/>
                <a:gd name="connsiteX66" fmla="*/ 2133600 w 2955031"/>
                <a:gd name="connsiteY66" fmla="*/ 1876425 h 2667000"/>
                <a:gd name="connsiteX67" fmla="*/ 2209800 w 2955031"/>
                <a:gd name="connsiteY67" fmla="*/ 1771650 h 2667000"/>
                <a:gd name="connsiteX68" fmla="*/ 2219325 w 2955031"/>
                <a:gd name="connsiteY68" fmla="*/ 1733550 h 2667000"/>
                <a:gd name="connsiteX69" fmla="*/ 2266950 w 2955031"/>
                <a:gd name="connsiteY69" fmla="*/ 1666875 h 2667000"/>
                <a:gd name="connsiteX70" fmla="*/ 2276475 w 2955031"/>
                <a:gd name="connsiteY70" fmla="*/ 1628775 h 2667000"/>
                <a:gd name="connsiteX71" fmla="*/ 2314575 w 2955031"/>
                <a:gd name="connsiteY71" fmla="*/ 1581150 h 2667000"/>
                <a:gd name="connsiteX72" fmla="*/ 2352675 w 2955031"/>
                <a:gd name="connsiteY72" fmla="*/ 1524000 h 2667000"/>
                <a:gd name="connsiteX73" fmla="*/ 2390775 w 2955031"/>
                <a:gd name="connsiteY73" fmla="*/ 1476375 h 2667000"/>
                <a:gd name="connsiteX74" fmla="*/ 2495550 w 2955031"/>
                <a:gd name="connsiteY74" fmla="*/ 1371600 h 2667000"/>
                <a:gd name="connsiteX75" fmla="*/ 2619375 w 2955031"/>
                <a:gd name="connsiteY75" fmla="*/ 1219200 h 2667000"/>
                <a:gd name="connsiteX76" fmla="*/ 2647950 w 2955031"/>
                <a:gd name="connsiteY76" fmla="*/ 1190625 h 2667000"/>
                <a:gd name="connsiteX77" fmla="*/ 2822302 w 2955031"/>
                <a:gd name="connsiteY77" fmla="*/ 1228725 h 2667000"/>
                <a:gd name="connsiteX78" fmla="*/ 2837801 w 2955031"/>
                <a:gd name="connsiteY78" fmla="*/ 1162050 h 2667000"/>
                <a:gd name="connsiteX79" fmla="*/ 2950566 w 2955031"/>
                <a:gd name="connsiteY79" fmla="*/ 1181100 h 2667000"/>
                <a:gd name="connsiteX80" fmla="*/ 2928853 w 2955031"/>
                <a:gd name="connsiteY80" fmla="*/ 1104900 h 2667000"/>
                <a:gd name="connsiteX81" fmla="*/ 2894951 w 2955031"/>
                <a:gd name="connsiteY81" fmla="*/ 1000125 h 2667000"/>
                <a:gd name="connsiteX82" fmla="*/ 2809875 w 2955031"/>
                <a:gd name="connsiteY82" fmla="*/ 866775 h 2667000"/>
                <a:gd name="connsiteX83" fmla="*/ 2922639 w 2955031"/>
                <a:gd name="connsiteY83" fmla="*/ 781050 h 2667000"/>
                <a:gd name="connsiteX84" fmla="*/ 2857500 w 2955031"/>
                <a:gd name="connsiteY84" fmla="*/ 704850 h 2667000"/>
                <a:gd name="connsiteX85" fmla="*/ 2867025 w 2955031"/>
                <a:gd name="connsiteY85" fmla="*/ 666750 h 2667000"/>
                <a:gd name="connsiteX86" fmla="*/ 2876550 w 2955031"/>
                <a:gd name="connsiteY86" fmla="*/ 638175 h 2667000"/>
                <a:gd name="connsiteX87" fmla="*/ 2886075 w 2955031"/>
                <a:gd name="connsiteY87" fmla="*/ 600075 h 2667000"/>
                <a:gd name="connsiteX88" fmla="*/ 2905125 w 2955031"/>
                <a:gd name="connsiteY88" fmla="*/ 561975 h 2667000"/>
                <a:gd name="connsiteX89" fmla="*/ 2895600 w 2955031"/>
                <a:gd name="connsiteY89" fmla="*/ 495300 h 2667000"/>
                <a:gd name="connsiteX90" fmla="*/ 2876550 w 2955031"/>
                <a:gd name="connsiteY90" fmla="*/ 428625 h 2667000"/>
                <a:gd name="connsiteX91" fmla="*/ 2857500 w 2955031"/>
                <a:gd name="connsiteY91" fmla="*/ 352425 h 2667000"/>
                <a:gd name="connsiteX92" fmla="*/ 2910451 w 2955031"/>
                <a:gd name="connsiteY92" fmla="*/ 247650 h 2667000"/>
                <a:gd name="connsiteX93" fmla="*/ 2914889 w 2955031"/>
                <a:gd name="connsiteY93" fmla="*/ 47625 h 2667000"/>
                <a:gd name="connsiteX94" fmla="*/ 2771775 w 2955031"/>
                <a:gd name="connsiteY94" fmla="*/ 200025 h 2667000"/>
                <a:gd name="connsiteX95" fmla="*/ 2733675 w 2955031"/>
                <a:gd name="connsiteY95" fmla="*/ 152400 h 2667000"/>
                <a:gd name="connsiteX96" fmla="*/ 2714625 w 2955031"/>
                <a:gd name="connsiteY96" fmla="*/ 114300 h 2667000"/>
                <a:gd name="connsiteX97" fmla="*/ 2676525 w 2955031"/>
                <a:gd name="connsiteY97" fmla="*/ 85725 h 2667000"/>
                <a:gd name="connsiteX98" fmla="*/ 2628900 w 2955031"/>
                <a:gd name="connsiteY98" fmla="*/ 28575 h 2667000"/>
                <a:gd name="connsiteX99" fmla="*/ 2571750 w 2955031"/>
                <a:gd name="connsiteY99" fmla="*/ 9525 h 2667000"/>
                <a:gd name="connsiteX100" fmla="*/ 2543175 w 2955031"/>
                <a:gd name="connsiteY100" fmla="*/ 0 h 2667000"/>
                <a:gd name="connsiteX101" fmla="*/ 2447925 w 2955031"/>
                <a:gd name="connsiteY101" fmla="*/ 9525 h 2667000"/>
                <a:gd name="connsiteX102" fmla="*/ 2419350 w 2955031"/>
                <a:gd name="connsiteY102" fmla="*/ 19050 h 2667000"/>
                <a:gd name="connsiteX103" fmla="*/ 2362200 w 2955031"/>
                <a:gd name="connsiteY103" fmla="*/ 76200 h 2667000"/>
                <a:gd name="connsiteX104" fmla="*/ 2314575 w 2955031"/>
                <a:gd name="connsiteY104" fmla="*/ 133350 h 2667000"/>
                <a:gd name="connsiteX105" fmla="*/ 2276475 w 2955031"/>
                <a:gd name="connsiteY105" fmla="*/ 142875 h 2667000"/>
                <a:gd name="connsiteX0" fmla="*/ 2390775 w 2955031"/>
                <a:gd name="connsiteY0" fmla="*/ 142875 h 2667000"/>
                <a:gd name="connsiteX1" fmla="*/ 2390775 w 2955031"/>
                <a:gd name="connsiteY1" fmla="*/ 142875 h 2667000"/>
                <a:gd name="connsiteX2" fmla="*/ 2314575 w 2955031"/>
                <a:gd name="connsiteY2" fmla="*/ 171450 h 2667000"/>
                <a:gd name="connsiteX3" fmla="*/ 2276475 w 2955031"/>
                <a:gd name="connsiteY3" fmla="*/ 180975 h 2667000"/>
                <a:gd name="connsiteX4" fmla="*/ 2171700 w 2955031"/>
                <a:gd name="connsiteY4" fmla="*/ 219075 h 2667000"/>
                <a:gd name="connsiteX5" fmla="*/ 1914525 w 2955031"/>
                <a:gd name="connsiteY5" fmla="*/ 371475 h 2667000"/>
                <a:gd name="connsiteX6" fmla="*/ 1571625 w 2955031"/>
                <a:gd name="connsiteY6" fmla="*/ 571500 h 2667000"/>
                <a:gd name="connsiteX7" fmla="*/ 1381125 w 2955031"/>
                <a:gd name="connsiteY7" fmla="*/ 723900 h 2667000"/>
                <a:gd name="connsiteX8" fmla="*/ 1295400 w 2955031"/>
                <a:gd name="connsiteY8" fmla="*/ 781050 h 2667000"/>
                <a:gd name="connsiteX9" fmla="*/ 1219200 w 2955031"/>
                <a:gd name="connsiteY9" fmla="*/ 847725 h 2667000"/>
                <a:gd name="connsiteX10" fmla="*/ 1143000 w 2955031"/>
                <a:gd name="connsiteY10" fmla="*/ 885825 h 2667000"/>
                <a:gd name="connsiteX11" fmla="*/ 1000125 w 2955031"/>
                <a:gd name="connsiteY11" fmla="*/ 1000125 h 2667000"/>
                <a:gd name="connsiteX12" fmla="*/ 914400 w 2955031"/>
                <a:gd name="connsiteY12" fmla="*/ 1066800 h 2667000"/>
                <a:gd name="connsiteX13" fmla="*/ 828675 w 2955031"/>
                <a:gd name="connsiteY13" fmla="*/ 1152525 h 2667000"/>
                <a:gd name="connsiteX14" fmla="*/ 771525 w 2955031"/>
                <a:gd name="connsiteY14" fmla="*/ 1200150 h 2667000"/>
                <a:gd name="connsiteX15" fmla="*/ 742950 w 2955031"/>
                <a:gd name="connsiteY15" fmla="*/ 1238250 h 2667000"/>
                <a:gd name="connsiteX16" fmla="*/ 676275 w 2955031"/>
                <a:gd name="connsiteY16" fmla="*/ 1304925 h 2667000"/>
                <a:gd name="connsiteX17" fmla="*/ 628650 w 2955031"/>
                <a:gd name="connsiteY17" fmla="*/ 1362075 h 2667000"/>
                <a:gd name="connsiteX18" fmla="*/ 609600 w 2955031"/>
                <a:gd name="connsiteY18" fmla="*/ 1504950 h 2667000"/>
                <a:gd name="connsiteX19" fmla="*/ 600075 w 2955031"/>
                <a:gd name="connsiteY19" fmla="*/ 1543050 h 2667000"/>
                <a:gd name="connsiteX20" fmla="*/ 561975 w 2955031"/>
                <a:gd name="connsiteY20" fmla="*/ 1600200 h 2667000"/>
                <a:gd name="connsiteX21" fmla="*/ 542925 w 2955031"/>
                <a:gd name="connsiteY21" fmla="*/ 1628775 h 2667000"/>
                <a:gd name="connsiteX22" fmla="*/ 476250 w 2955031"/>
                <a:gd name="connsiteY22" fmla="*/ 1714500 h 2667000"/>
                <a:gd name="connsiteX23" fmla="*/ 457200 w 2955031"/>
                <a:gd name="connsiteY23" fmla="*/ 1790700 h 2667000"/>
                <a:gd name="connsiteX24" fmla="*/ 447675 w 2955031"/>
                <a:gd name="connsiteY24" fmla="*/ 1819275 h 2667000"/>
                <a:gd name="connsiteX25" fmla="*/ 419100 w 2955031"/>
                <a:gd name="connsiteY25" fmla="*/ 1895475 h 2667000"/>
                <a:gd name="connsiteX26" fmla="*/ 409575 w 2955031"/>
                <a:gd name="connsiteY26" fmla="*/ 1943100 h 2667000"/>
                <a:gd name="connsiteX27" fmla="*/ 400050 w 2955031"/>
                <a:gd name="connsiteY27" fmla="*/ 1971675 h 2667000"/>
                <a:gd name="connsiteX28" fmla="*/ 390525 w 2955031"/>
                <a:gd name="connsiteY28" fmla="*/ 2009775 h 2667000"/>
                <a:gd name="connsiteX29" fmla="*/ 361950 w 2955031"/>
                <a:gd name="connsiteY29" fmla="*/ 2038350 h 2667000"/>
                <a:gd name="connsiteX30" fmla="*/ 295275 w 2955031"/>
                <a:gd name="connsiteY30" fmla="*/ 2124075 h 2667000"/>
                <a:gd name="connsiteX31" fmla="*/ 266700 w 2955031"/>
                <a:gd name="connsiteY31" fmla="*/ 2162175 h 2667000"/>
                <a:gd name="connsiteX32" fmla="*/ 228600 w 2955031"/>
                <a:gd name="connsiteY32" fmla="*/ 2190750 h 2667000"/>
                <a:gd name="connsiteX33" fmla="*/ 152400 w 2955031"/>
                <a:gd name="connsiteY33" fmla="*/ 2257425 h 2667000"/>
                <a:gd name="connsiteX34" fmla="*/ 38100 w 2955031"/>
                <a:gd name="connsiteY34" fmla="*/ 2286000 h 2667000"/>
                <a:gd name="connsiteX35" fmla="*/ 0 w 2955031"/>
                <a:gd name="connsiteY35" fmla="*/ 2295525 h 2667000"/>
                <a:gd name="connsiteX36" fmla="*/ 9525 w 2955031"/>
                <a:gd name="connsiteY36" fmla="*/ 2362200 h 2667000"/>
                <a:gd name="connsiteX37" fmla="*/ 57150 w 2955031"/>
                <a:gd name="connsiteY37" fmla="*/ 2447925 h 2667000"/>
                <a:gd name="connsiteX38" fmla="*/ 114300 w 2955031"/>
                <a:gd name="connsiteY38" fmla="*/ 2505075 h 2667000"/>
                <a:gd name="connsiteX39" fmla="*/ 133350 w 2955031"/>
                <a:gd name="connsiteY39" fmla="*/ 2533650 h 2667000"/>
                <a:gd name="connsiteX40" fmla="*/ 276225 w 2955031"/>
                <a:gd name="connsiteY40" fmla="*/ 2600325 h 2667000"/>
                <a:gd name="connsiteX41" fmla="*/ 371475 w 2955031"/>
                <a:gd name="connsiteY41" fmla="*/ 2619375 h 2667000"/>
                <a:gd name="connsiteX42" fmla="*/ 447675 w 2955031"/>
                <a:gd name="connsiteY42" fmla="*/ 2638425 h 2667000"/>
                <a:gd name="connsiteX43" fmla="*/ 504825 w 2955031"/>
                <a:gd name="connsiteY43" fmla="*/ 2647950 h 2667000"/>
                <a:gd name="connsiteX44" fmla="*/ 533400 w 2955031"/>
                <a:gd name="connsiteY44" fmla="*/ 2657475 h 2667000"/>
                <a:gd name="connsiteX45" fmla="*/ 571500 w 2955031"/>
                <a:gd name="connsiteY45" fmla="*/ 2667000 h 2667000"/>
                <a:gd name="connsiteX46" fmla="*/ 742950 w 2955031"/>
                <a:gd name="connsiteY46" fmla="*/ 2647950 h 2667000"/>
                <a:gd name="connsiteX47" fmla="*/ 781050 w 2955031"/>
                <a:gd name="connsiteY47" fmla="*/ 2628900 h 2667000"/>
                <a:gd name="connsiteX48" fmla="*/ 819150 w 2955031"/>
                <a:gd name="connsiteY48" fmla="*/ 2619375 h 2667000"/>
                <a:gd name="connsiteX49" fmla="*/ 952500 w 2955031"/>
                <a:gd name="connsiteY49" fmla="*/ 2590800 h 2667000"/>
                <a:gd name="connsiteX50" fmla="*/ 1085850 w 2955031"/>
                <a:gd name="connsiteY50" fmla="*/ 2552700 h 2667000"/>
                <a:gd name="connsiteX51" fmla="*/ 1162050 w 2955031"/>
                <a:gd name="connsiteY51" fmla="*/ 2543175 h 2667000"/>
                <a:gd name="connsiteX52" fmla="*/ 1228725 w 2955031"/>
                <a:gd name="connsiteY52" fmla="*/ 2533650 h 2667000"/>
                <a:gd name="connsiteX53" fmla="*/ 1285875 w 2955031"/>
                <a:gd name="connsiteY53" fmla="*/ 2514600 h 2667000"/>
                <a:gd name="connsiteX54" fmla="*/ 1409700 w 2955031"/>
                <a:gd name="connsiteY54" fmla="*/ 2495550 h 2667000"/>
                <a:gd name="connsiteX55" fmla="*/ 1476375 w 2955031"/>
                <a:gd name="connsiteY55" fmla="*/ 2476500 h 2667000"/>
                <a:gd name="connsiteX56" fmla="*/ 1714500 w 2955031"/>
                <a:gd name="connsiteY56" fmla="*/ 2362200 h 2667000"/>
                <a:gd name="connsiteX57" fmla="*/ 1762125 w 2955031"/>
                <a:gd name="connsiteY57" fmla="*/ 2324100 h 2667000"/>
                <a:gd name="connsiteX58" fmla="*/ 1866900 w 2955031"/>
                <a:gd name="connsiteY58" fmla="*/ 2247900 h 2667000"/>
                <a:gd name="connsiteX59" fmla="*/ 1905000 w 2955031"/>
                <a:gd name="connsiteY59" fmla="*/ 2209800 h 2667000"/>
                <a:gd name="connsiteX60" fmla="*/ 1952625 w 2955031"/>
                <a:gd name="connsiteY60" fmla="*/ 2181225 h 2667000"/>
                <a:gd name="connsiteX61" fmla="*/ 1981200 w 2955031"/>
                <a:gd name="connsiteY61" fmla="*/ 2152650 h 2667000"/>
                <a:gd name="connsiteX62" fmla="*/ 2019300 w 2955031"/>
                <a:gd name="connsiteY62" fmla="*/ 2124075 h 2667000"/>
                <a:gd name="connsiteX63" fmla="*/ 2057400 w 2955031"/>
                <a:gd name="connsiteY63" fmla="*/ 2047875 h 2667000"/>
                <a:gd name="connsiteX64" fmla="*/ 2076450 w 2955031"/>
                <a:gd name="connsiteY64" fmla="*/ 2019300 h 2667000"/>
                <a:gd name="connsiteX65" fmla="*/ 2105025 w 2955031"/>
                <a:gd name="connsiteY65" fmla="*/ 1943100 h 2667000"/>
                <a:gd name="connsiteX66" fmla="*/ 2133600 w 2955031"/>
                <a:gd name="connsiteY66" fmla="*/ 1876425 h 2667000"/>
                <a:gd name="connsiteX67" fmla="*/ 2209800 w 2955031"/>
                <a:gd name="connsiteY67" fmla="*/ 1771650 h 2667000"/>
                <a:gd name="connsiteX68" fmla="*/ 2219325 w 2955031"/>
                <a:gd name="connsiteY68" fmla="*/ 1733550 h 2667000"/>
                <a:gd name="connsiteX69" fmla="*/ 2266950 w 2955031"/>
                <a:gd name="connsiteY69" fmla="*/ 1666875 h 2667000"/>
                <a:gd name="connsiteX70" fmla="*/ 2276475 w 2955031"/>
                <a:gd name="connsiteY70" fmla="*/ 1628775 h 2667000"/>
                <a:gd name="connsiteX71" fmla="*/ 2314575 w 2955031"/>
                <a:gd name="connsiteY71" fmla="*/ 1581150 h 2667000"/>
                <a:gd name="connsiteX72" fmla="*/ 2352675 w 2955031"/>
                <a:gd name="connsiteY72" fmla="*/ 1524000 h 2667000"/>
                <a:gd name="connsiteX73" fmla="*/ 2390775 w 2955031"/>
                <a:gd name="connsiteY73" fmla="*/ 1476375 h 2667000"/>
                <a:gd name="connsiteX74" fmla="*/ 2495550 w 2955031"/>
                <a:gd name="connsiteY74" fmla="*/ 1371600 h 2667000"/>
                <a:gd name="connsiteX75" fmla="*/ 2619375 w 2955031"/>
                <a:gd name="connsiteY75" fmla="*/ 1219200 h 2667000"/>
                <a:gd name="connsiteX76" fmla="*/ 2647950 w 2955031"/>
                <a:gd name="connsiteY76" fmla="*/ 1190625 h 2667000"/>
                <a:gd name="connsiteX77" fmla="*/ 2822302 w 2955031"/>
                <a:gd name="connsiteY77" fmla="*/ 1228725 h 2667000"/>
                <a:gd name="connsiteX78" fmla="*/ 2837801 w 2955031"/>
                <a:gd name="connsiteY78" fmla="*/ 1162050 h 2667000"/>
                <a:gd name="connsiteX79" fmla="*/ 2950566 w 2955031"/>
                <a:gd name="connsiteY79" fmla="*/ 1181100 h 2667000"/>
                <a:gd name="connsiteX80" fmla="*/ 2928853 w 2955031"/>
                <a:gd name="connsiteY80" fmla="*/ 1104900 h 2667000"/>
                <a:gd name="connsiteX81" fmla="*/ 2894951 w 2955031"/>
                <a:gd name="connsiteY81" fmla="*/ 1000125 h 2667000"/>
                <a:gd name="connsiteX82" fmla="*/ 2914001 w 2955031"/>
                <a:gd name="connsiteY82" fmla="*/ 885825 h 2667000"/>
                <a:gd name="connsiteX83" fmla="*/ 2922639 w 2955031"/>
                <a:gd name="connsiteY83" fmla="*/ 781050 h 2667000"/>
                <a:gd name="connsiteX84" fmla="*/ 2857500 w 2955031"/>
                <a:gd name="connsiteY84" fmla="*/ 704850 h 2667000"/>
                <a:gd name="connsiteX85" fmla="*/ 2867025 w 2955031"/>
                <a:gd name="connsiteY85" fmla="*/ 666750 h 2667000"/>
                <a:gd name="connsiteX86" fmla="*/ 2876550 w 2955031"/>
                <a:gd name="connsiteY86" fmla="*/ 638175 h 2667000"/>
                <a:gd name="connsiteX87" fmla="*/ 2886075 w 2955031"/>
                <a:gd name="connsiteY87" fmla="*/ 600075 h 2667000"/>
                <a:gd name="connsiteX88" fmla="*/ 2905125 w 2955031"/>
                <a:gd name="connsiteY88" fmla="*/ 561975 h 2667000"/>
                <a:gd name="connsiteX89" fmla="*/ 2895600 w 2955031"/>
                <a:gd name="connsiteY89" fmla="*/ 495300 h 2667000"/>
                <a:gd name="connsiteX90" fmla="*/ 2876550 w 2955031"/>
                <a:gd name="connsiteY90" fmla="*/ 428625 h 2667000"/>
                <a:gd name="connsiteX91" fmla="*/ 2857500 w 2955031"/>
                <a:gd name="connsiteY91" fmla="*/ 352425 h 2667000"/>
                <a:gd name="connsiteX92" fmla="*/ 2910451 w 2955031"/>
                <a:gd name="connsiteY92" fmla="*/ 247650 h 2667000"/>
                <a:gd name="connsiteX93" fmla="*/ 2914889 w 2955031"/>
                <a:gd name="connsiteY93" fmla="*/ 47625 h 2667000"/>
                <a:gd name="connsiteX94" fmla="*/ 2771775 w 2955031"/>
                <a:gd name="connsiteY94" fmla="*/ 200025 h 2667000"/>
                <a:gd name="connsiteX95" fmla="*/ 2733675 w 2955031"/>
                <a:gd name="connsiteY95" fmla="*/ 152400 h 2667000"/>
                <a:gd name="connsiteX96" fmla="*/ 2714625 w 2955031"/>
                <a:gd name="connsiteY96" fmla="*/ 114300 h 2667000"/>
                <a:gd name="connsiteX97" fmla="*/ 2676525 w 2955031"/>
                <a:gd name="connsiteY97" fmla="*/ 85725 h 2667000"/>
                <a:gd name="connsiteX98" fmla="*/ 2628900 w 2955031"/>
                <a:gd name="connsiteY98" fmla="*/ 28575 h 2667000"/>
                <a:gd name="connsiteX99" fmla="*/ 2571750 w 2955031"/>
                <a:gd name="connsiteY99" fmla="*/ 9525 h 2667000"/>
                <a:gd name="connsiteX100" fmla="*/ 2543175 w 2955031"/>
                <a:gd name="connsiteY100" fmla="*/ 0 h 2667000"/>
                <a:gd name="connsiteX101" fmla="*/ 2447925 w 2955031"/>
                <a:gd name="connsiteY101" fmla="*/ 9525 h 2667000"/>
                <a:gd name="connsiteX102" fmla="*/ 2419350 w 2955031"/>
                <a:gd name="connsiteY102" fmla="*/ 19050 h 2667000"/>
                <a:gd name="connsiteX103" fmla="*/ 2362200 w 2955031"/>
                <a:gd name="connsiteY103" fmla="*/ 76200 h 2667000"/>
                <a:gd name="connsiteX104" fmla="*/ 2314575 w 2955031"/>
                <a:gd name="connsiteY104" fmla="*/ 133350 h 2667000"/>
                <a:gd name="connsiteX105" fmla="*/ 2276475 w 2955031"/>
                <a:gd name="connsiteY105" fmla="*/ 142875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2955031" h="2667000">
                  <a:moveTo>
                    <a:pt x="2390775" y="142875"/>
                  </a:moveTo>
                  <a:lnTo>
                    <a:pt x="2390775" y="142875"/>
                  </a:lnTo>
                  <a:cubicBezTo>
                    <a:pt x="2365375" y="152400"/>
                    <a:pt x="2340310" y="162872"/>
                    <a:pt x="2314575" y="171450"/>
                  </a:cubicBezTo>
                  <a:cubicBezTo>
                    <a:pt x="2302156" y="175590"/>
                    <a:pt x="2289014" y="177213"/>
                    <a:pt x="2276475" y="180975"/>
                  </a:cubicBezTo>
                  <a:cubicBezTo>
                    <a:pt x="2257087" y="186792"/>
                    <a:pt x="2192005" y="208439"/>
                    <a:pt x="2171700" y="219075"/>
                  </a:cubicBezTo>
                  <a:cubicBezTo>
                    <a:pt x="1912625" y="354781"/>
                    <a:pt x="2118613" y="252424"/>
                    <a:pt x="1914525" y="371475"/>
                  </a:cubicBezTo>
                  <a:cubicBezTo>
                    <a:pt x="1799652" y="438484"/>
                    <a:pt x="1677151" y="487079"/>
                    <a:pt x="1571625" y="571500"/>
                  </a:cubicBezTo>
                  <a:cubicBezTo>
                    <a:pt x="1508125" y="622300"/>
                    <a:pt x="1448787" y="678792"/>
                    <a:pt x="1381125" y="723900"/>
                  </a:cubicBezTo>
                  <a:cubicBezTo>
                    <a:pt x="1352550" y="742950"/>
                    <a:pt x="1322681" y="760188"/>
                    <a:pt x="1295400" y="781050"/>
                  </a:cubicBezTo>
                  <a:cubicBezTo>
                    <a:pt x="1268590" y="801552"/>
                    <a:pt x="1247012" y="828604"/>
                    <a:pt x="1219200" y="847725"/>
                  </a:cubicBezTo>
                  <a:cubicBezTo>
                    <a:pt x="1195799" y="863813"/>
                    <a:pt x="1166629" y="870073"/>
                    <a:pt x="1143000" y="885825"/>
                  </a:cubicBezTo>
                  <a:cubicBezTo>
                    <a:pt x="1133475" y="892175"/>
                    <a:pt x="1028700" y="977900"/>
                    <a:pt x="1000125" y="1000125"/>
                  </a:cubicBezTo>
                  <a:cubicBezTo>
                    <a:pt x="981147" y="1014885"/>
                    <a:pt x="929105" y="1052095"/>
                    <a:pt x="914400" y="1066800"/>
                  </a:cubicBezTo>
                  <a:cubicBezTo>
                    <a:pt x="885825" y="1095375"/>
                    <a:pt x="859720" y="1126654"/>
                    <a:pt x="828675" y="1152525"/>
                  </a:cubicBezTo>
                  <a:cubicBezTo>
                    <a:pt x="809625" y="1168400"/>
                    <a:pt x="789060" y="1182615"/>
                    <a:pt x="771525" y="1200150"/>
                  </a:cubicBezTo>
                  <a:cubicBezTo>
                    <a:pt x="760300" y="1211375"/>
                    <a:pt x="753629" y="1226503"/>
                    <a:pt x="742950" y="1238250"/>
                  </a:cubicBezTo>
                  <a:cubicBezTo>
                    <a:pt x="721807" y="1261507"/>
                    <a:pt x="693710" y="1278773"/>
                    <a:pt x="676275" y="1304925"/>
                  </a:cubicBezTo>
                  <a:cubicBezTo>
                    <a:pt x="649753" y="1344708"/>
                    <a:pt x="665320" y="1325405"/>
                    <a:pt x="628650" y="1362075"/>
                  </a:cubicBezTo>
                  <a:cubicBezTo>
                    <a:pt x="606622" y="1450189"/>
                    <a:pt x="631020" y="1344297"/>
                    <a:pt x="609600" y="1504950"/>
                  </a:cubicBezTo>
                  <a:cubicBezTo>
                    <a:pt x="607870" y="1517926"/>
                    <a:pt x="605929" y="1531341"/>
                    <a:pt x="600075" y="1543050"/>
                  </a:cubicBezTo>
                  <a:cubicBezTo>
                    <a:pt x="589836" y="1563528"/>
                    <a:pt x="574675" y="1581150"/>
                    <a:pt x="561975" y="1600200"/>
                  </a:cubicBezTo>
                  <a:cubicBezTo>
                    <a:pt x="555625" y="1609725"/>
                    <a:pt x="549953" y="1619739"/>
                    <a:pt x="542925" y="1628775"/>
                  </a:cubicBezTo>
                  <a:lnTo>
                    <a:pt x="476250" y="1714500"/>
                  </a:lnTo>
                  <a:cubicBezTo>
                    <a:pt x="454477" y="1779819"/>
                    <a:pt x="480188" y="1698748"/>
                    <a:pt x="457200" y="1790700"/>
                  </a:cubicBezTo>
                  <a:cubicBezTo>
                    <a:pt x="454765" y="1800440"/>
                    <a:pt x="451106" y="1809839"/>
                    <a:pt x="447675" y="1819275"/>
                  </a:cubicBezTo>
                  <a:cubicBezTo>
                    <a:pt x="438404" y="1844769"/>
                    <a:pt x="427078" y="1869547"/>
                    <a:pt x="419100" y="1895475"/>
                  </a:cubicBezTo>
                  <a:cubicBezTo>
                    <a:pt x="414339" y="1910948"/>
                    <a:pt x="413502" y="1927394"/>
                    <a:pt x="409575" y="1943100"/>
                  </a:cubicBezTo>
                  <a:cubicBezTo>
                    <a:pt x="407140" y="1952840"/>
                    <a:pt x="402808" y="1962021"/>
                    <a:pt x="400050" y="1971675"/>
                  </a:cubicBezTo>
                  <a:cubicBezTo>
                    <a:pt x="396454" y="1984262"/>
                    <a:pt x="397020" y="1998409"/>
                    <a:pt x="390525" y="2009775"/>
                  </a:cubicBezTo>
                  <a:cubicBezTo>
                    <a:pt x="383842" y="2021471"/>
                    <a:pt x="370574" y="2028002"/>
                    <a:pt x="361950" y="2038350"/>
                  </a:cubicBezTo>
                  <a:cubicBezTo>
                    <a:pt x="338775" y="2066160"/>
                    <a:pt x="317347" y="2095382"/>
                    <a:pt x="295275" y="2124075"/>
                  </a:cubicBezTo>
                  <a:cubicBezTo>
                    <a:pt x="285596" y="2136658"/>
                    <a:pt x="279400" y="2152650"/>
                    <a:pt x="266700" y="2162175"/>
                  </a:cubicBezTo>
                  <a:cubicBezTo>
                    <a:pt x="254000" y="2171700"/>
                    <a:pt x="240547" y="2180296"/>
                    <a:pt x="228600" y="2190750"/>
                  </a:cubicBezTo>
                  <a:cubicBezTo>
                    <a:pt x="208994" y="2207905"/>
                    <a:pt x="178600" y="2246508"/>
                    <a:pt x="152400" y="2257425"/>
                  </a:cubicBezTo>
                  <a:lnTo>
                    <a:pt x="38100" y="2286000"/>
                  </a:lnTo>
                  <a:lnTo>
                    <a:pt x="0" y="2295525"/>
                  </a:lnTo>
                  <a:cubicBezTo>
                    <a:pt x="3175" y="2317750"/>
                    <a:pt x="2923" y="2340742"/>
                    <a:pt x="9525" y="2362200"/>
                  </a:cubicBezTo>
                  <a:cubicBezTo>
                    <a:pt x="13266" y="2374357"/>
                    <a:pt x="42385" y="2431315"/>
                    <a:pt x="57150" y="2447925"/>
                  </a:cubicBezTo>
                  <a:cubicBezTo>
                    <a:pt x="75048" y="2468061"/>
                    <a:pt x="99356" y="2482659"/>
                    <a:pt x="114300" y="2505075"/>
                  </a:cubicBezTo>
                  <a:cubicBezTo>
                    <a:pt x="120650" y="2514600"/>
                    <a:pt x="124658" y="2526200"/>
                    <a:pt x="133350" y="2533650"/>
                  </a:cubicBezTo>
                  <a:cubicBezTo>
                    <a:pt x="161661" y="2557917"/>
                    <a:pt x="253622" y="2595804"/>
                    <a:pt x="276225" y="2600325"/>
                  </a:cubicBezTo>
                  <a:cubicBezTo>
                    <a:pt x="307975" y="2606675"/>
                    <a:pt x="340063" y="2611522"/>
                    <a:pt x="371475" y="2619375"/>
                  </a:cubicBezTo>
                  <a:cubicBezTo>
                    <a:pt x="396875" y="2625725"/>
                    <a:pt x="421850" y="2634121"/>
                    <a:pt x="447675" y="2638425"/>
                  </a:cubicBezTo>
                  <a:cubicBezTo>
                    <a:pt x="466725" y="2641600"/>
                    <a:pt x="485972" y="2643760"/>
                    <a:pt x="504825" y="2647950"/>
                  </a:cubicBezTo>
                  <a:cubicBezTo>
                    <a:pt x="514626" y="2650128"/>
                    <a:pt x="523746" y="2654717"/>
                    <a:pt x="533400" y="2657475"/>
                  </a:cubicBezTo>
                  <a:cubicBezTo>
                    <a:pt x="545987" y="2661071"/>
                    <a:pt x="558800" y="2663825"/>
                    <a:pt x="571500" y="2667000"/>
                  </a:cubicBezTo>
                  <a:cubicBezTo>
                    <a:pt x="628650" y="2660650"/>
                    <a:pt x="686376" y="2658236"/>
                    <a:pt x="742950" y="2647950"/>
                  </a:cubicBezTo>
                  <a:cubicBezTo>
                    <a:pt x="756920" y="2645410"/>
                    <a:pt x="767755" y="2633886"/>
                    <a:pt x="781050" y="2628900"/>
                  </a:cubicBezTo>
                  <a:cubicBezTo>
                    <a:pt x="793307" y="2624303"/>
                    <a:pt x="806371" y="2622215"/>
                    <a:pt x="819150" y="2619375"/>
                  </a:cubicBezTo>
                  <a:cubicBezTo>
                    <a:pt x="863527" y="2609514"/>
                    <a:pt x="909374" y="2605175"/>
                    <a:pt x="952500" y="2590800"/>
                  </a:cubicBezTo>
                  <a:cubicBezTo>
                    <a:pt x="1003038" y="2573954"/>
                    <a:pt x="1031175" y="2562952"/>
                    <a:pt x="1085850" y="2552700"/>
                  </a:cubicBezTo>
                  <a:cubicBezTo>
                    <a:pt x="1111009" y="2547983"/>
                    <a:pt x="1136677" y="2546558"/>
                    <a:pt x="1162050" y="2543175"/>
                  </a:cubicBezTo>
                  <a:lnTo>
                    <a:pt x="1228725" y="2533650"/>
                  </a:lnTo>
                  <a:cubicBezTo>
                    <a:pt x="1247775" y="2527300"/>
                    <a:pt x="1266502" y="2519884"/>
                    <a:pt x="1285875" y="2514600"/>
                  </a:cubicBezTo>
                  <a:cubicBezTo>
                    <a:pt x="1322797" y="2504530"/>
                    <a:pt x="1374046" y="2500007"/>
                    <a:pt x="1409700" y="2495550"/>
                  </a:cubicBezTo>
                  <a:cubicBezTo>
                    <a:pt x="1431925" y="2489200"/>
                    <a:pt x="1454775" y="2484729"/>
                    <a:pt x="1476375" y="2476500"/>
                  </a:cubicBezTo>
                  <a:cubicBezTo>
                    <a:pt x="1554801" y="2446623"/>
                    <a:pt x="1642532" y="2407180"/>
                    <a:pt x="1714500" y="2362200"/>
                  </a:cubicBezTo>
                  <a:cubicBezTo>
                    <a:pt x="1731740" y="2351425"/>
                    <a:pt x="1745683" y="2336057"/>
                    <a:pt x="1762125" y="2324100"/>
                  </a:cubicBezTo>
                  <a:cubicBezTo>
                    <a:pt x="1823392" y="2279542"/>
                    <a:pt x="1812761" y="2296024"/>
                    <a:pt x="1866900" y="2247900"/>
                  </a:cubicBezTo>
                  <a:cubicBezTo>
                    <a:pt x="1880324" y="2235968"/>
                    <a:pt x="1890823" y="2220827"/>
                    <a:pt x="1905000" y="2209800"/>
                  </a:cubicBezTo>
                  <a:cubicBezTo>
                    <a:pt x="1919613" y="2198434"/>
                    <a:pt x="1937814" y="2192333"/>
                    <a:pt x="1952625" y="2181225"/>
                  </a:cubicBezTo>
                  <a:cubicBezTo>
                    <a:pt x="1963401" y="2173143"/>
                    <a:pt x="1970973" y="2161416"/>
                    <a:pt x="1981200" y="2152650"/>
                  </a:cubicBezTo>
                  <a:cubicBezTo>
                    <a:pt x="1993253" y="2142319"/>
                    <a:pt x="2008075" y="2135300"/>
                    <a:pt x="2019300" y="2124075"/>
                  </a:cubicBezTo>
                  <a:cubicBezTo>
                    <a:pt x="2041368" y="2102007"/>
                    <a:pt x="2043757" y="2075162"/>
                    <a:pt x="2057400" y="2047875"/>
                  </a:cubicBezTo>
                  <a:cubicBezTo>
                    <a:pt x="2062520" y="2037636"/>
                    <a:pt x="2070100" y="2028825"/>
                    <a:pt x="2076450" y="2019300"/>
                  </a:cubicBezTo>
                  <a:cubicBezTo>
                    <a:pt x="2094011" y="1949056"/>
                    <a:pt x="2075140" y="2012832"/>
                    <a:pt x="2105025" y="1943100"/>
                  </a:cubicBezTo>
                  <a:cubicBezTo>
                    <a:pt x="2124733" y="1897116"/>
                    <a:pt x="2102010" y="1929076"/>
                    <a:pt x="2133600" y="1876425"/>
                  </a:cubicBezTo>
                  <a:cubicBezTo>
                    <a:pt x="2163226" y="1827048"/>
                    <a:pt x="2174935" y="1815231"/>
                    <a:pt x="2209800" y="1771650"/>
                  </a:cubicBezTo>
                  <a:cubicBezTo>
                    <a:pt x="2212975" y="1758950"/>
                    <a:pt x="2214168" y="1745582"/>
                    <a:pt x="2219325" y="1733550"/>
                  </a:cubicBezTo>
                  <a:cubicBezTo>
                    <a:pt x="2223968" y="1722717"/>
                    <a:pt x="2263697" y="1671212"/>
                    <a:pt x="2266950" y="1666875"/>
                  </a:cubicBezTo>
                  <a:cubicBezTo>
                    <a:pt x="2270125" y="1654175"/>
                    <a:pt x="2270118" y="1640218"/>
                    <a:pt x="2276475" y="1628775"/>
                  </a:cubicBezTo>
                  <a:cubicBezTo>
                    <a:pt x="2286348" y="1611003"/>
                    <a:pt x="2302618" y="1597592"/>
                    <a:pt x="2314575" y="1581150"/>
                  </a:cubicBezTo>
                  <a:cubicBezTo>
                    <a:pt x="2328041" y="1562634"/>
                    <a:pt x="2339209" y="1542516"/>
                    <a:pt x="2352675" y="1524000"/>
                  </a:cubicBezTo>
                  <a:cubicBezTo>
                    <a:pt x="2364632" y="1507558"/>
                    <a:pt x="2376871" y="1491206"/>
                    <a:pt x="2390775" y="1476375"/>
                  </a:cubicBezTo>
                  <a:cubicBezTo>
                    <a:pt x="2424556" y="1440342"/>
                    <a:pt x="2465915" y="1411113"/>
                    <a:pt x="2495550" y="1371600"/>
                  </a:cubicBezTo>
                  <a:cubicBezTo>
                    <a:pt x="2533637" y="1320817"/>
                    <a:pt x="2577210" y="1261365"/>
                    <a:pt x="2619375" y="1219200"/>
                  </a:cubicBezTo>
                  <a:cubicBezTo>
                    <a:pt x="2628900" y="1209675"/>
                    <a:pt x="2614129" y="1189038"/>
                    <a:pt x="2647950" y="1190625"/>
                  </a:cubicBezTo>
                  <a:cubicBezTo>
                    <a:pt x="2681771" y="1192212"/>
                    <a:pt x="2790660" y="1233488"/>
                    <a:pt x="2822302" y="1228725"/>
                  </a:cubicBezTo>
                  <a:cubicBezTo>
                    <a:pt x="2853944" y="1223962"/>
                    <a:pt x="2816424" y="1169987"/>
                    <a:pt x="2837801" y="1162050"/>
                  </a:cubicBezTo>
                  <a:cubicBezTo>
                    <a:pt x="2859178" y="1154113"/>
                    <a:pt x="2935391" y="1190625"/>
                    <a:pt x="2950566" y="1181100"/>
                  </a:cubicBezTo>
                  <a:cubicBezTo>
                    <a:pt x="2965741" y="1171575"/>
                    <a:pt x="2938122" y="1135062"/>
                    <a:pt x="2928853" y="1104900"/>
                  </a:cubicBezTo>
                  <a:cubicBezTo>
                    <a:pt x="2919584" y="1074738"/>
                    <a:pt x="2885426" y="1009650"/>
                    <a:pt x="2894951" y="1000125"/>
                  </a:cubicBezTo>
                  <a:cubicBezTo>
                    <a:pt x="2923852" y="913422"/>
                    <a:pt x="2909386" y="922338"/>
                    <a:pt x="2914001" y="885825"/>
                  </a:cubicBezTo>
                  <a:cubicBezTo>
                    <a:pt x="2918616" y="849313"/>
                    <a:pt x="2932056" y="811213"/>
                    <a:pt x="2922639" y="781050"/>
                  </a:cubicBezTo>
                  <a:cubicBezTo>
                    <a:pt x="2913222" y="750888"/>
                    <a:pt x="2866769" y="723900"/>
                    <a:pt x="2857500" y="704850"/>
                  </a:cubicBezTo>
                  <a:cubicBezTo>
                    <a:pt x="2848231" y="685800"/>
                    <a:pt x="2863429" y="679337"/>
                    <a:pt x="2867025" y="666750"/>
                  </a:cubicBezTo>
                  <a:cubicBezTo>
                    <a:pt x="2869783" y="657096"/>
                    <a:pt x="2873792" y="647829"/>
                    <a:pt x="2876550" y="638175"/>
                  </a:cubicBezTo>
                  <a:cubicBezTo>
                    <a:pt x="2880146" y="625588"/>
                    <a:pt x="2881478" y="612332"/>
                    <a:pt x="2886075" y="600075"/>
                  </a:cubicBezTo>
                  <a:cubicBezTo>
                    <a:pt x="2891061" y="586780"/>
                    <a:pt x="2898775" y="574675"/>
                    <a:pt x="2905125" y="561975"/>
                  </a:cubicBezTo>
                  <a:cubicBezTo>
                    <a:pt x="2901950" y="539750"/>
                    <a:pt x="2899616" y="517389"/>
                    <a:pt x="2895600" y="495300"/>
                  </a:cubicBezTo>
                  <a:cubicBezTo>
                    <a:pt x="2886947" y="447707"/>
                    <a:pt x="2887679" y="469430"/>
                    <a:pt x="2876550" y="428625"/>
                  </a:cubicBezTo>
                  <a:cubicBezTo>
                    <a:pt x="2869661" y="403366"/>
                    <a:pt x="2851850" y="382587"/>
                    <a:pt x="2857500" y="352425"/>
                  </a:cubicBezTo>
                  <a:cubicBezTo>
                    <a:pt x="2863150" y="322263"/>
                    <a:pt x="2900886" y="298450"/>
                    <a:pt x="2910451" y="247650"/>
                  </a:cubicBezTo>
                  <a:cubicBezTo>
                    <a:pt x="2920016" y="196850"/>
                    <a:pt x="2938002" y="55562"/>
                    <a:pt x="2914889" y="47625"/>
                  </a:cubicBezTo>
                  <a:cubicBezTo>
                    <a:pt x="2891776" y="39688"/>
                    <a:pt x="2801977" y="182563"/>
                    <a:pt x="2771775" y="200025"/>
                  </a:cubicBezTo>
                  <a:cubicBezTo>
                    <a:pt x="2741573" y="217488"/>
                    <a:pt x="2744952" y="169316"/>
                    <a:pt x="2733675" y="152400"/>
                  </a:cubicBezTo>
                  <a:cubicBezTo>
                    <a:pt x="2725799" y="140586"/>
                    <a:pt x="2723866" y="125081"/>
                    <a:pt x="2714625" y="114300"/>
                  </a:cubicBezTo>
                  <a:cubicBezTo>
                    <a:pt x="2704294" y="102247"/>
                    <a:pt x="2687750" y="96950"/>
                    <a:pt x="2676525" y="85725"/>
                  </a:cubicBezTo>
                  <a:cubicBezTo>
                    <a:pt x="2651329" y="60529"/>
                    <a:pt x="2664009" y="48080"/>
                    <a:pt x="2628900" y="28575"/>
                  </a:cubicBezTo>
                  <a:cubicBezTo>
                    <a:pt x="2611347" y="18823"/>
                    <a:pt x="2590800" y="15875"/>
                    <a:pt x="2571750" y="9525"/>
                  </a:cubicBezTo>
                  <a:lnTo>
                    <a:pt x="2543175" y="0"/>
                  </a:lnTo>
                  <a:cubicBezTo>
                    <a:pt x="2511425" y="3175"/>
                    <a:pt x="2479462" y="4673"/>
                    <a:pt x="2447925" y="9525"/>
                  </a:cubicBezTo>
                  <a:cubicBezTo>
                    <a:pt x="2438002" y="11052"/>
                    <a:pt x="2427275" y="12886"/>
                    <a:pt x="2419350" y="19050"/>
                  </a:cubicBezTo>
                  <a:cubicBezTo>
                    <a:pt x="2398084" y="35590"/>
                    <a:pt x="2377144" y="53784"/>
                    <a:pt x="2362200" y="76200"/>
                  </a:cubicBezTo>
                  <a:cubicBezTo>
                    <a:pt x="2348143" y="97285"/>
                    <a:pt x="2336577" y="118682"/>
                    <a:pt x="2314575" y="133350"/>
                  </a:cubicBezTo>
                  <a:cubicBezTo>
                    <a:pt x="2298781" y="143879"/>
                    <a:pt x="2291046" y="142875"/>
                    <a:pt x="2276475" y="14287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0" y="1620115"/>
            <a:ext cx="9046636" cy="414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8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Προς το </a:t>
                </a:r>
                <a:r>
                  <a:rPr lang="el-GR" b="1" dirty="0" err="1" smtClean="0"/>
                  <a:t>μετασχ</a:t>
                </a:r>
                <a:r>
                  <a:rPr lang="el-GR" b="1" dirty="0" smtClean="0"/>
                  <a:t>. </a:t>
                </a:r>
                <a:r>
                  <a:rPr lang="en-US" b="1" dirty="0" smtClean="0"/>
                  <a:t>Laplace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Προφανώς καταλαβαίνετε ότι μπορούμε να επιλέξουμε άπειρα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l-GR" dirty="0" smtClean="0"/>
                  <a:t> για να μετασχηματίσουμε το σήμα μας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Αρκεί πάντα να έχουμε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 &gt;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Η περιοχή του μιγαδικού επιπέδου στην οποία συγκλίνει 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Laplace </a:t>
                </a:r>
                <a:r>
                  <a:rPr lang="el-GR" dirty="0" smtClean="0"/>
                  <a:t>ονομάζεται </a:t>
                </a:r>
                <a:r>
                  <a:rPr lang="el-GR" b="1" dirty="0" smtClean="0"/>
                  <a:t>πεδίο σύγκλισης (</a:t>
                </a:r>
                <a:r>
                  <a:rPr lang="en-US" b="1" dirty="0" smtClean="0"/>
                  <a:t>region of </a:t>
                </a:r>
                <a:r>
                  <a:rPr lang="en-US" b="1" dirty="0" smtClean="0"/>
                  <a:t>convergence</a:t>
                </a:r>
                <a:r>
                  <a:rPr lang="el-GR" b="1" dirty="0" smtClean="0"/>
                  <a:t> - </a:t>
                </a:r>
                <a:r>
                  <a:rPr lang="en-US" b="1" dirty="0" smtClean="0"/>
                  <a:t>ROC)</a:t>
                </a:r>
                <a:endParaRPr lang="en-US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Μπορείτε να το φαντάζεστε σαν το πεδίο ορισμού των συναρτήσεων</a:t>
                </a:r>
                <a:r>
                  <a:rPr lang="en-US" dirty="0" smtClean="0"/>
                  <a:t> </a:t>
                </a:r>
                <a:r>
                  <a:rPr lang="el-GR" dirty="0" smtClean="0"/>
                  <a:t>μιας μεταβλητής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Ορισμός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Laplace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Αντίστροφος μετ. </a:t>
                </a:r>
                <a:r>
                  <a:rPr lang="en-US" dirty="0" smtClean="0"/>
                  <a:t>Laplace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Δε θα τον χρησιμοποιήσουμε…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38500" y="3810000"/>
            <a:ext cx="2621280" cy="7772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ounded Rectangle 9"/>
          <p:cNvSpPr/>
          <p:nvPr/>
        </p:nvSpPr>
        <p:spPr>
          <a:xfrm>
            <a:off x="2956560" y="4914900"/>
            <a:ext cx="3192780" cy="7772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533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50211" t="10873" r="1279" b="4854"/>
          <a:stretch/>
        </p:blipFill>
        <p:spPr>
          <a:xfrm>
            <a:off x="4676774" y="4475555"/>
            <a:ext cx="4208255" cy="19154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9056718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Προς το </a:t>
                </a:r>
                <a:r>
                  <a:rPr lang="el-GR" b="1" dirty="0" err="1" smtClean="0"/>
                  <a:t>μετασχ</a:t>
                </a:r>
                <a:r>
                  <a:rPr lang="el-GR" b="1" dirty="0" smtClean="0"/>
                  <a:t>. </a:t>
                </a:r>
                <a:r>
                  <a:rPr lang="en-US" b="1" dirty="0" smtClean="0"/>
                  <a:t>Laplace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Η χρήση μιγαδικών συχνοτήτων ξενίζει…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Ας δούμε τον αντίστροφο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</a:t>
                </a:r>
                <a:r>
                  <a:rPr lang="en-US" dirty="0" smtClean="0"/>
                  <a:t> Fourier </a:t>
                </a:r>
                <a:r>
                  <a:rPr lang="el-GR" dirty="0" smtClean="0"/>
                  <a:t>στο σήμα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μέσω του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acc>
                            <m:accPr>
                              <m:chr m:val="̂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𝑓𝑡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𝑑𝑓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𝑓𝑡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𝑑𝑓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Θεωρώντας ότι αναλύουμε πραγματικά σήματα</a:t>
                </a:r>
                <a:r>
                  <a:rPr lang="en-US" dirty="0" smtClean="0"/>
                  <a:t>,</a:t>
                </a:r>
                <a:r>
                  <a:rPr lang="el-GR" dirty="0" smtClean="0"/>
                  <a:t> 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έχει τις γνωστές συμμετρίες και το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l-GR" dirty="0" smtClean="0"/>
                  <a:t> μπορεί να γραφεί ως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0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𝑑𝑓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9056718" cy="6164927"/>
              </a:xfrm>
              <a:blipFill rotWithShape="0">
                <a:blip r:embed="rId4"/>
                <a:stretch>
                  <a:fillRect l="-1884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82" y="4390803"/>
            <a:ext cx="4124325" cy="200025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676774" y="4398011"/>
            <a:ext cx="4369550" cy="20756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80851" y="4063847"/>
                <a:ext cx="800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dirty="0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l-GR" b="0" i="1" dirty="0" smtClean="0"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851" y="4063847"/>
                <a:ext cx="80010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74641" y="4390803"/>
            <a:ext cx="4369550" cy="20756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778718" y="4021471"/>
                <a:ext cx="800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dirty="0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718" y="4021471"/>
                <a:ext cx="80010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856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err="1" smtClean="0"/>
              <a:t>Πλευρικότητα</a:t>
            </a:r>
            <a:r>
              <a:rPr lang="el-GR" b="1" dirty="0" smtClean="0"/>
              <a:t> και </a:t>
            </a:r>
            <a:r>
              <a:rPr lang="el-GR" b="1" dirty="0" err="1" smtClean="0"/>
              <a:t>Αιτιατότητα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err="1" smtClean="0"/>
              <a:t>Πλευρικότητα</a:t>
            </a:r>
            <a:endParaRPr lang="el-G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50007" b="53096"/>
          <a:stretch/>
        </p:blipFill>
        <p:spPr>
          <a:xfrm>
            <a:off x="190301" y="1278643"/>
            <a:ext cx="4442659" cy="19903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9907" b="52377"/>
          <a:stretch/>
        </p:blipFill>
        <p:spPr>
          <a:xfrm>
            <a:off x="4625340" y="1278643"/>
            <a:ext cx="4451560" cy="20208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50316" r="50179"/>
          <a:stretch/>
        </p:blipFill>
        <p:spPr>
          <a:xfrm>
            <a:off x="190301" y="3413760"/>
            <a:ext cx="4427419" cy="21082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49736" t="50676"/>
          <a:stretch/>
        </p:blipFill>
        <p:spPr>
          <a:xfrm>
            <a:off x="4610100" y="3429000"/>
            <a:ext cx="4466800" cy="20930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3394800" y="1676520"/>
              <a:ext cx="3062520" cy="2446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83640" y="1670400"/>
                <a:ext cx="3078360" cy="246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786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err="1" smtClean="0"/>
              <a:t>Πλευρικότητα</a:t>
            </a:r>
            <a:r>
              <a:rPr lang="el-GR" b="1" dirty="0" smtClean="0"/>
              <a:t> και </a:t>
            </a:r>
            <a:r>
              <a:rPr lang="el-GR" b="1" dirty="0" err="1" smtClean="0"/>
              <a:t>Αιτιατότητα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err="1" smtClean="0"/>
              <a:t>Αιτιατότητα</a:t>
            </a:r>
            <a:endParaRPr lang="el-G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49451"/>
          <a:stretch/>
        </p:blipFill>
        <p:spPr>
          <a:xfrm>
            <a:off x="30242" y="1245628"/>
            <a:ext cx="4526518" cy="262995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052825" y="4178942"/>
            <a:ext cx="4919476" cy="2216238"/>
            <a:chOff x="2052825" y="4178942"/>
            <a:chExt cx="4919476" cy="221623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825" y="4178942"/>
              <a:ext cx="4919476" cy="195965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596640" y="6056626"/>
              <a:ext cx="25298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(</a:t>
              </a:r>
              <a:r>
                <a:rPr lang="el-GR" sz="1600" dirty="0" smtClean="0"/>
                <a:t>γ’) </a:t>
              </a:r>
              <a:r>
                <a:rPr lang="el-GR" sz="1400" i="1" dirty="0" smtClean="0"/>
                <a:t>Μη-αιτιατό σήμα</a:t>
              </a:r>
              <a:endParaRPr lang="el-GR" sz="1400" i="1" dirty="0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50890"/>
          <a:stretch/>
        </p:blipFill>
        <p:spPr>
          <a:xfrm>
            <a:off x="4587240" y="1245628"/>
            <a:ext cx="4397668" cy="26299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2053800" y="1347120"/>
              <a:ext cx="5097240" cy="394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0560" y="1339920"/>
                <a:ext cx="5112720" cy="40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820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Μετασχηματισμός </a:t>
                </a:r>
                <a:r>
                  <a:rPr lang="en-US" b="1" dirty="0" smtClean="0"/>
                  <a:t>Laplace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Παράδειγμα: </a:t>
                </a:r>
                <a:r>
                  <a:rPr lang="el-GR" dirty="0" err="1" smtClean="0"/>
                  <a:t>Βρειτε</a:t>
                </a:r>
                <a:r>
                  <a:rPr lang="el-GR" dirty="0" smtClean="0"/>
                  <a:t>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Laplace </a:t>
                </a:r>
                <a:r>
                  <a:rPr lang="el-GR" dirty="0" smtClean="0"/>
                  <a:t>του σήματος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ℜ</m:t>
                    </m:r>
                  </m:oMath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27800" y="1403640"/>
              <a:ext cx="8686440" cy="5094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8080" y="1396440"/>
                <a:ext cx="8709480" cy="511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605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10805</TotalTime>
  <Words>573</Words>
  <Application>Microsoft Office PowerPoint</Application>
  <PresentationFormat>On-screen Show (4:3)</PresentationFormat>
  <Paragraphs>155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Wingdings</vt:lpstr>
      <vt:lpstr>Retrospect</vt:lpstr>
      <vt:lpstr>ΗΥ215 - 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HY215</dc:title>
  <dc:creator>George Kafentzis</dc:creator>
  <cp:lastModifiedBy>George Kafentzis</cp:lastModifiedBy>
  <cp:revision>538</cp:revision>
  <dcterms:created xsi:type="dcterms:W3CDTF">2018-08-17T16:23:20Z</dcterms:created>
  <dcterms:modified xsi:type="dcterms:W3CDTF">2020-03-24T19:04:40Z</dcterms:modified>
</cp:coreProperties>
</file>