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sldIdLst>
    <p:sldId id="256" r:id="rId2"/>
    <p:sldId id="257" r:id="rId3"/>
    <p:sldId id="283" r:id="rId4"/>
    <p:sldId id="284" r:id="rId5"/>
    <p:sldId id="285" r:id="rId6"/>
    <p:sldId id="287" r:id="rId7"/>
    <p:sldId id="286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282" r:id="rId25"/>
    <p:sldId id="304" r:id="rId2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0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5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2-11T13:01:30.14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2446 17831 38 0,'0'0'34'0,"0"0"-5"0,-38 32-6 15,38-32-6-15,0 0-6 16,0 0 0-16,13-15-4 0,5 15-1 15,3-8 1 1,11-5-1-16,5 8-2 0,7 5 0 16,-1-9-1-16,10 7-1 15,0 2-1-15,-7-7-7 0,-6 7-34 16,-5 7-1-16,-14-7 1 16,6-13-2-16</inkml:trace>
  <inkml:trace contextRef="#ctx0" brushRef="#br0" timeOffset="973.0465">8409 17793 25 0,'-19'0'35'0,"19"0"-1"15,-15 0-9-15,9-12-7 16,6 12-3-16,10-12-4 15,10 4-2-15,6 1-2 16,13 2-1-16,4 5-2 16,6 3-7-16,0-3-35 15,5 5-1 1,-12-5 0-16,-1 5-1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2-11T12:49:04.64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10364 5087 11 0,'-9'9'29'0,"-1"24"0"16,-17-2-3-16,-6 12-14 15,0 4-3-15,2-3-5 16,3-6-2 0,9-9-2-16,7-15 0 15,12-14 0-15,0-14-1 0,12-18 1 16,7-14 1-16,0-6 0 15,6-2 1 1,-4-2 1-16,-2 8 1 16,-4 9 0-16,0 10 0 0,-4 15 1 15,2 19-1-15,-4 11 1 0,2 12-2 16,1 10 0-16,8 4-1 16,3 5 0-16,6 3 0 15,2-4 0-15,-3-6-1 16,0-7 0-16,-3-3-1 15,-10-6 1-15,-15-5-1 16,-9-7 0-16,-17 1 1 0,-14-6-2 16,-9 0 0-16,-4-1-2 15,-8-6-3-15,10 0-9 16,8 0-9-16,12-9-10 16,31 9-1-16,0-14 0 15</inkml:trace>
  <inkml:trace contextRef="#ctx0" brushRef="#br0" timeOffset="284.9326">10980 5313 13 0,'-7'-17'30'15,"-15"-4"1"-15,5 5-6 0,-11 2-8 16,-2 4-8-16,1 10-2 15,1 14-3-15,3 8-2 16,7 3 0-16,3 8-1 16,9 1 0-16,10-2 0 15,13-6 0-15,7-2 0 16,4-13 1 0,3-9-1-16,0-6-3 15,-3-9-8-15,-6-7-19 16,1 5-3-16,-17-11 0 15,5 12-1-15</inkml:trace>
  <inkml:trace contextRef="#ctx0" brushRef="#br0" timeOffset="653.4757">11111 5259 32 0,'15'0'34'15,"7"10"1"-15,-13 0-3 16,-1 7-15-16,0 7-7 15,-8 2-4-15,-4 2-4 0,-3-3-2 16,0-3-3-16,2-7-1 16,5-15-1-16,0 0 0 0,0 0-1 15,10-24 2-15,6 4 1 16,3-6 2-16,2-2 1 16,-2 5 2-16,-4-1 2 15,-3 6-1-15,-3 7 1 31,-9 11 0-31,0 0 1 0,-12-3-1 16,12 3 0-16,-17 20-1 16,13-1-1-16,1 3 0 15,3-1-1-15,3-1 0 16,2 3-1-16,11-3-5 16,-2-3-5-16,11-4-7 15,0-9-10-15,0-11-8 0,9 2 0 16,-5-12 2-16</inkml:trace>
  <inkml:trace contextRef="#ctx0" brushRef="#br0" timeOffset="784.655">11516 5257 30 0,'-2'-22'33'0,"2"22"-1"15,0-11-2-15,0 11-10 32,6 18-7-32,-3-1-8 15,3 6-9-15,0 2-17 16,7 5-13-16,-13-6-1 15,7 5 0-15</inkml:trace>
  <inkml:trace contextRef="#ctx0" brushRef="#br0" timeOffset="984.8059">11721 5179 51 0,'5'-9'38'15,"-5"9"1"-15,0 19-5 16,0 17-15-16,-5 6-9 15,5 15-4-15,0 11-2 16,0 6-3-16,7 2-1 0,-3-6-6 16,10-9-11-16,2-6-23 15,-2-21 1-15,3-14-1 16,-2-30 1-16</inkml:trace>
  <inkml:trace contextRef="#ctx0" brushRef="#br0" timeOffset="1139.2852">11798 5412 34 0,'0'0'34'0,"-5"-17"0"15,5 17-4-15,17-13-16 16,-1 6-12-16,3 3-16 16,2-8-19-16,17 12 0 15,-8-11-1-15,12 11 1 0</inkml:trace>
  <inkml:trace contextRef="#ctx0" brushRef="#br0" timeOffset="1401.5692">12271 5294 44 0,'12'6'37'15,"-12"-6"-1"-15,-9 17-7 16,-3 0-10 0,-13-3-5-16,6 4-5 15,-6-9-4-15,1 1-4 16,2-10-2-16,3-10-3 15,7-4-1-15,4-13 0 16,8-2-1-16,8-2 1 16,2 6 1-16,2 1 2 15,6 10 2-15,4 9 1 0,-3 7 1 16,2 15-1-16,-2 5 2 0,-1 6-3 16,-2 2-4-16,-4 1-16 15,-8-6-16 1,8 2 1-16,-12-12 0 0,7-3 0 15</inkml:trace>
  <inkml:trace contextRef="#ctx0" brushRef="#br0" timeOffset="1538.786">12295 5131 53 0,'-18'-58'71'16,"15"44"-42"-1,-3 4-38-15,6 10-22 31,0 0-5-31,0 0 0 0</inkml:trace>
  <inkml:trace contextRef="#ctx0" brushRef="#br0" timeOffset="1822.6284">12431 4914 34 0,'4'-47'37'0,"-7"-8"0"0,9 9 1 16,-3 4-17-16,1 14-10 15,6 16-5-15,-10 12-1 16,16 12-3-16,-8 13-1 16,7 20-1-16,-2 15 0 0,5 14 0 15,1 9 0-15,-1 2 1 32,-1 4-2-32,-3-1 1 0,-7-4 0 15,-7-11 0-15,-7-17-2 16,-9-15-1-16,-7-13-5 15,-9-19-8-15,4-9-14 16,6-11-7-16,4-13 0 16,15 1 0-16</inkml:trace>
  <inkml:trace contextRef="#ctx0" brushRef="#br0" timeOffset="2303.95">12969 5366 21 0,'0'-20'31'0,"9"3"0"16,-6-7-10-16,-3 4-4 0,-3-3-5 16,-4 1-1-16,-1 4-4 15,-10 2-2-15,1 6-2 16,-1 3-1-16,-4 7 0 15,0 5-2-15,4 6 1 0,2 1-2 16,8 6 2-16,8 6-1 16,5-4 0-16,8 1 1 15,8-6-1-15,4-3 0 16,3-5-1-16,-3-7 0 16,0-8 0-16,-4-8-1 15,-8-3 1-15,-3 1 0 0,-5-1 1 16,-5 3-1-16,0 3 1 15,0 13 0-15,-12-5 1 16,12 5-1-16,-6 21 1 16,6-3-1-16,6 5 1 15,7-2 1-15,5 2-1 16,4-6 2 0,6-3 1-16,-4-5 1 15,4-9-2-15,-6-9 1 0,-3-3-1 16,-6-6-3-16,-4-5-8 15,-1-2-23 1,-2 8-6-16,-6-5-1 0,4 7 0 16</inkml:trace>
  <inkml:trace contextRef="#ctx0" brushRef="#br0" timeOffset="2503.6863">13313 5110 49 0,'0'0'40'0,"0"0"0"16,0 10 1-16,3 8-19 15,7 19-11-15,-7 4-5 16,7 14-2 0,-8 8-1-16,4 6-1 15,0 1-3-15,-6-5-3 16,3 0-8-16,-12-11-22 16,3-15-7-16,-1-11-1 15,7-28 0-15</inkml:trace>
  <inkml:trace contextRef="#ctx0" brushRef="#br0" timeOffset="2641.3047">13353 5383 28 0,'7'-12'30'0,"18"12"-2"16,-3-12-11-16,11-1-37 0,14 10-7 15,-7-11-3-15,19 9 5 16</inkml:trace>
  <inkml:trace contextRef="#ctx0" brushRef="#br0" timeOffset="2941.7845">13948 5182 30 0,'0'0'35'32,"-27"-24"0"-32,11 16-4 0,-6-1-12 15,2 1-10-15,4 8-5 16,3 0-2-16,13 0-2 15,-10 15-2-15,10-6-1 16,7 1-1-16,-7-10 0 16,16 17 0-16,-16-17 0 15,11 10 0-15,-11-10 2 0,-6 9 1 16,6-9 2-16,-18 17 1 16,3-6 1-16,4 5 2 0,6 6 0 15,5 0 1 1,7-3-1-16,4 0 0 15,9-2-5-15,4-7-23 0,11 0-11 32,-1-19-2-32,15 1 1 15</inkml:trace>
  <inkml:trace contextRef="#ctx0" brushRef="#br0" timeOffset="3773.1365">14674 5177 16 0,'19'0'28'16,"16"12"0"0,-5-5-12-16,7-1-6 0,2 0-3 15,-4-3-2-15,-2-3-2 16,-10 0-1-16,-6-8-1 15,-17 8 0-15,0-14-1 16,-11 9 0 0,-4 0-1-16,-5 5 1 15,-5 7 0-15,0 6 1 16,2 2 0-16,2 9 1 16,11 5-1-16,10 0 1 15,4-1 1-15,10-3 0 16,11-3 1-16,3-9-1 15,6-5 1-15,0-10-1 0,0-13 1 16,-1-3-2-16,-4-4 1 16,-8-3-2-16,-3 6 0 15,-3 1-1-15,-7 6 0 16,-8 12 1-16,0 0 0 16,0 12-1-16,-3 6 1 0,-2-2 0 15,1 1 1-15,-1-4 0 16,5-13-1-16,0 0 0 0,0 0 0 15,11-8 0-15,-1-4 0 16,5-5-1-16,-1 8 0 16,3-3 0-16,2 9 0 15,-4 8 0-15,5 2 0 32,-9 10-4-32,-3 2-7 0,-3 0-17 15,-1 8-7-15,-12-10 1 16,8 5-1-16</inkml:trace>
  <inkml:trace contextRef="#ctx0" brushRef="#br0" timeOffset="4004.3323">15356 5213 68 0,'14'-14'39'16,"8"14"-1"-16,-5 14-9 15,-5 4-14-15,8 10-8 16,-6-2-2-16,2-1-2 0,-2 0-1 15,3-4-1 1,-4-6 1 0,5-12-1-16,0-11-1 15,-1-9 1-15,2-3-1 16,-3-9-4-16,1 7-17 0,-5-3-19 16,-12-3-1-16,0 11 1 15,-9-2-1-15</inkml:trace>
  <inkml:trace contextRef="#ctx0" brushRef="#br0" timeOffset="4859.1447">16762 5157 19 0,'-7'-11'30'15,"-20"-6"1"-15,11 8-9 16,-12 2-9-16,-1 7-3 15,8 6-4-15,2 4-3 32,11 4 0-32,8 7-3 0,6 1 1 15,7 0-1-15,9-3 1 16,2-3-1-16,-2-5 1 16,0-6-1-16,-7-5 0 15,-15 0 0-15,5-9-1 0,-16 0 1 16,-8-1-1-1,-6 1 0-15,-2 3 0 0,-1 6 1 16,2 0-1-16,5 11 1 16,6 3 0-16,8 6 0 0,7 2 0 15,6 2 1-15,7-2 0 16,8-2 1-16,4-3 0 16,6-8 0-16,0-4 0 15,3-5 0 1,-1-10 0-16,-4-8-2 15,0-5 1-15,-8-6-1 16,-2 2 0-16,-6-1-1 16,-2 3 1-16,-5 4 0 15,1 9 1-15,-7 12 0 16,0 0-1-16,9 21 2 16,-7-4 0-16,2 8 0 0,0 0 1 15,1-4 0-15,5 0 1 16,-4-9 2-16,4-9-1 15,2-8 0-15,3-2 0 16,-2-13 0-16,4 6-1 16,-1-3-4-16,-5-5-7 15,3 5-22-15,-1 11-9 0,-13 6 0 16,11-8-2-16</inkml:trace>
  <inkml:trace contextRef="#ctx0" brushRef="#br0" timeOffset="5244.0306">17515 5173 39 0,'-30'-21'30'0,"7"11"0"15,-10 2-12-15,3 3-9 16,6 9-4-16,3 4-3 15,6 5 0-15,9 3-1 0,6 6 1 16,9-3-2-16,3 0 1 16,7-4 0-16,2-3-1 15,0-3 0-15,-2-4 0 16,-6-5 0-16,-13 0-1 16,0 0 1-16,-6-10 0 15,-10 10 1 1,-5 0 0-16,-2 0 1 15,0 8 0-15,1 4 1 16,10 2 1-16,4 1 0 16,8 2 0-16,9-3-1 0,7 1 0 15,1-3-2 1,4-5-6-16,-1-8-29 0,4 2-1 16,-13-10 0-16,7-1-1 0</inkml:trace>
  <inkml:trace contextRef="#ctx0" brushRef="#br0" timeOffset="5375.5603">17496 5003 45 0,'-8'-40'35'0,"8"19"0"15,-9-1-3-15,9 12-27 0,0 10-16 16,0 0-22-16,0 32-1 16,6-8-1-16,6 13 1 15</inkml:trace>
  <inkml:trace contextRef="#ctx0" brushRef="#br0" timeOffset="5644.2114">17586 5245 48 0,'22'34'35'0,"-6"-13"0"0,6-1-10 15,0-5-10-15,-2-8-5 16,3-7-4-16,-2-10-2 0,1-5-1 16,-4-7-2-1,-8-4-1-15,-5-2-1 0,-10-5 0 16,-5 2-1-16,-6 6 1 15,-6 7-1-15,-2 12 1 0,0 11 1 16,2 10 0-16,2 14 2 16,9 14-1-16,2 4 1 15,9 15 0-15,0 2 1 16,0 1-2-16,5 1-3 16,-3-5-8-16,3-14-25 15,5 0-2 1,-5-20-1-16,10-12 1 15</inkml:trace>
  <inkml:trace contextRef="#ctx0" brushRef="#br0" timeOffset="5960.25">18015 5109 55 0,'21'5'37'16,"-8"5"0"-16,8 16-6 15,1 11-19-15,-7 9-6 16,1 9 0-16,-11 9-3 16,-5 5-2-16,-11-4-3 15,-3-6 0-15,-7-11-1 0,-6-19-1 16,2-10 1-16,4-25 0 16,11-16 0-16,10-17 1 0,11-15 2 15,11-3 1-15,6-6 1 16,8 6 0-16,-1 2 1 15,2 12 0-15,-6 6-4 32,-3 8-11-32,-9 10-23 0,0 11 0 15,-8-3-2-15,6 13 0 16</inkml:trace>
  <inkml:trace contextRef="#ctx0" brushRef="#br0" timeOffset="6461.9546">18592 5101 21 0,'-20'0'26'0,"20"0"-5"15,-8 16-11 1,11-4-3-16,6 2-1 0,6 0-2 15,0-1-1 1,3-4 0-16,-2-4-3 0,-4-2 0 16,-12-3-1-16,0 0 0 15,0 0-1-15,-21 0 1 16,1 0 1-16,-3 0-1 16,0 7 2-16,-1 2 1 0,7 2 1 15,5 2 1-15,7 3 2 16,10 0 0-16,7-2 0 15,7-5 1-15,5-3 0 16,5-6-1-16,0-9-1 16,2-6-2-16,0-4 0 15,-3-4-1 1,-4-3-1-16,-5 3 0 16,-4 0 1-16,-5 4-1 15,-2 8 0-15,-8 11 1 16,0 0-1-16,6 12 1 15,-6 8 1-15,4 2-2 0,1 6-1 16,2 4-5 0,0-3-11-16,0-6-20 0,13 1 1 15,-3-14-1-15,10-1 0 0</inkml:trace>
  <inkml:trace contextRef="#ctx0" brushRef="#br0" timeOffset="6793.616">19244 5141 40 0,'0'16'35'0,"-9"-8"2"16,-1 6-9-16,-6 3-12 16,-7-2-5-16,2 1-4 15,-4-5-3 1,-2-4-2-16,3-7-2 15,3-4 0-15,3-6 0 16,6-4-1-16,7-4 1 16,5-2 0-16,8 3 0 15,7 3 2-15,4 4 0 16,5 10 1-16,1 3 0 16,3 8 1-16,-6 7-1 0,1 6 1 15,-7 6-1-15,0 0-4 0,-1 4-12 16,-5-2-24-1,1-14-3-15,9 3 0 0,4-12 1 16</inkml:trace>
  <inkml:trace contextRef="#ctx0" brushRef="#br0" timeOffset="7025.72">19802 5068 68 0,'0'0'38'16,"3"-14"0"-16,-3 14-8 16,0 0-28-16,9 5-27 15,-3 4-11-15,-6-9-2 16,7 19 0-16</inkml:trace>
  <inkml:trace contextRef="#ctx0" brushRef="#br0" timeOffset="7209.9716">19799 5271 70 0,'-10'11'42'31,"10"-11"1"-31,0 0-5 0,0 0-19 15,0 0-11-15,0 0-8 16,12 4-19-16,-12-4-23 16,0 0 1-16,0-10-3 15,-12 1 2-15</inkml:trace>
  <inkml:trace contextRef="#ctx0" brushRef="#br0" timeOffset="11016.7675">1334 11546 12 0,'-129'22'18'0,"39"-7"-4"16,37 0-4-16,53-1-1 0,65-5-1 16,44-9-2-16,70 0-2 15,36-3 0-15,83-9-2 16,42 0-1-16,55-5 2 15,35 0 2-15,33-1 1 16,20 5 3-16,0-2-1 0,2 10 1 16,-30-3 0-16,-24 8 0 15,-33 3-3-15,-38 2-2 16,-53 0-4-16,-44-4-4 16,-49 7-5-16,-43-5-14 0,-51-6-12 15,-29 3 0-15,-45-9 0 16</inkml:trace>
  <inkml:trace contextRef="#ctx0" brushRef="#br0" timeOffset="11638.964">7776 11354 13 0,'19'10'28'16,"-5"-1"-6"-16,12 7-8 16,3 0-3-16,1 4-2 15,1-1-2-15,-4 0-2 16,1-4 0-16,-9-2-1 31,-9 0 0-31,-10-13 0 0,-6 18 1 16,-10-11 0-16,-5 2-1 15,-5 0 1-15,-4 4-2 16,2 2-1-16,-1 2-4 0,8 3-14 16,9 3-18-1,-7-11 1-15,22 9-1 16,-3-21 4-16</inkml:trace>
  <inkml:trace contextRef="#ctx0" brushRef="#br0" timeOffset="12170.4617">8494 11464 50 0,'0'-11'23'15,"0"11"-3"-15,0 0-3 16,6 18-3-16,-6 11-3 0,0 5-3 16,-6 11-3-16,-1 6-1 15,-1 5-1-15,1 0-1 16,7-6-1-16,0-6 1 16,3-4-2-16,9-8-1 15,4-7-5-15,6-7-7 16,-1-5-12-16,-4-13-9 0,1 0-1 15,-9-12 0-15</inkml:trace>
  <inkml:trace contextRef="#ctx0" brushRef="#br0" timeOffset="12317.2588">8431 11776 35 0,'0'0'37'0,"9"0"0"15,10 0-8-15,7 0-13 0,7 0-14 16,-5-2-33 0,13 2-2-16,-7-7-3 0,3 5 0 15</inkml:trace>
  <inkml:trace contextRef="#ctx0" brushRef="#br0" timeOffset="13002.9397">3320 9134 24 0,'0'45'26'0,"9"43"-9"16,-2 33-7-16,-7 47-3 15,0 33-1-15,-4 41 0 0,-8 22-2 16,-3 18 0-16,-4 8 1 31,0-7-1-31,-1-4-1 0,2-21 0 16,12-18-4-16,1-27-14 16,10-18-14-16,-8-40-1 15,12-20-1-15</inkml:trace>
  <inkml:trace contextRef="#ctx0" brushRef="#br0" timeOffset="13619.5363">3378 9174 2 0,'-28'11'21'16,"19"7"-6"-1,-12-1-5-15,-1 2-2 16,0-1 1-16,1-2 0 16,2-3-1-16,9-6-1 15,10-7 1-15,0 0-1 0,-6-22 0 16,12 3-1-1,7-1-3-15,-1-6-1 16,1 4 1-16,-3-2 2 0,1 4-2 16,-4 8 1-16,3 9 0 15,-2 6 0-15,2 9 0 0,5 8-5 16,0-1-17-16,3-1-15 16,15 5 0-16,-3-16-1 15</inkml:trace>
  <inkml:trace contextRef="#ctx0" brushRef="#br0" timeOffset="13957.7723">3493 8503 23 0,'12'0'34'0,"-12"0"2"16,29 20-6-16,-1 2-11 0,-1 4-8 15,9 9-6-15,-1 3-8 16,-1 0-18-16,-5-7-12 31,8 4-3-31,-16-13 1 0</inkml:trace>
  <inkml:trace contextRef="#ctx0" brushRef="#br0" timeOffset="14157.4649">3849 8550 53 0,'-24'-5'37'0,"3"15"0"15,-8 4-12-15,-7 0-12 16,5 9-6-16,-7 4-3 16,0 3-5-16,2 2-8 15,4 2-21-15,1-7-6 16,13-1-1-16,2-11-1 0</inkml:trace>
  <inkml:trace contextRef="#ctx0" brushRef="#br0" timeOffset="14441.8795">4167 8402 38 0,'-22'-13'32'16,"3"13"-2"-16,-9 4-9 15,-3 10-9-15,6 8-4 16,-4 7-3-16,8 10-2 0,2 2 0 16,11 4-1-16,4-3 0 15,11-1-1-15,9-3-2 16,4-8-5-16,12-8-14 15,6-4-14-15,-5-18-1 16,5-4 1-16</inkml:trace>
  <inkml:trace contextRef="#ctx0" brushRef="#br0" timeOffset="14658.0678">4297 8433 27 0,'-6'16'34'16,"-1"-2"1"-16,7 8-6 0,0 4-13 16,-9 3-5-16,9 7-4 15,0-1-1-15,9-2-3 16,0-1-2-16,4-4-1 16,5-1-3-16,1-10-7 15,3-4-9-15,2-3-16 16,-11-13-1-16,8 0 0 0,-15-11 7 15</inkml:trace>
  <inkml:trace contextRef="#ctx0" brushRef="#br0" timeOffset="14973.9256">4222 8589 39 0,'0'0'32'15,"16"0"0"-15,-1-6-8 16,6 2-16-16,4-1-4 16,1-4-1-16,2 1-2 0,-1-2 1 15,-2 1 0-15,2-1 1 16,1 5 1-16,-5 1 0 16,4 4 1-16,-4 9-1 0,4 5 1 15,-9 8 0-15,-2 5-2 16,-7 3 0-16,-6 3-3 15,-3 3-7-15,-12 0-27 16,-3-11-3-16,3-2-1 31,-7-10-1-31</inkml:trace>
  <inkml:trace contextRef="#ctx0" brushRef="#br0" timeOffset="15643.1128">2873 11757 25 0,'-18'0'21'0,"-9"4"-7"16,1 8-4-1,1 0-3-15,7 9-1 0,2 3-1 16,12 6 1-16,11 1 1 15,6-3 1-15,16 3 1 16,4-12 0-16,7-1 2 0,-2-15 0 16,5-3 0-16,-13-19-1 15,-1-1-1-15,-18-13-2 16,-11 2-1-16,-24-3-3 16,-1 0-7-16,-6 2-31 15,-6 12-5-15,-3 4 0 16,5 16 0-1</inkml:trace>
  <inkml:trace contextRef="#ctx0" brushRef="#br1" timeOffset="18244.0958">1124 11551 16 0,'-47'0'23'15,"47"0"-3"-15,0 0-3 0,-24 0-6 16,62-5-2-16,20-1-2 16,32 0 0-16,22 1-1 15,34-2-1-15,14 0 1 31,24 1-2-31,-4 1 2 0,-1 1-1 16,-9 4 0-16,-17-6-1 16,-14 6 0-16,-17-9-3 15,-14 4-3-15,-3-2-3 16,-5-3-9-16,-2-5-20 16,-7 6-1-16,-21-4 0 15,-11 13 5-15</inkml:trace>
  <inkml:trace contextRef="#ctx0" brushRef="#br1" timeOffset="19444.2868">3348 9974 16 0,'0'0'13'16,"9"-5"-1"-16,-9 5-2 15,0 0-3-15,0 0 0 16,0 0-2-16,0 0 0 16,0 0-1-16,0 0 0 15,-9-4 0-15,9 4 1 0,0 0-1 16,0 0 0-16,12-5 0 15,7 5 0-15,10 0-1 16,16 0-1-16,17 5 0 16,22-1-1-16,24 1 1 15,23 3-1-15,20-2 0 16,20 3 0-16,15-4 0 0,6 0 0 16,1-5 1-16,-5 4-2 15,-17-4 1-15,-22 0-2 16,-24 0-9-16,-23 5-19 0,-39-10-2 15,-9 5 1 1,-35-8 6-16</inkml:trace>
  <inkml:trace contextRef="#ctx0" brushRef="#br1" timeOffset="20076.4079">5584 10164 47 0,'-6'-12'25'0,"6"12"-5"15,0 0-6-15,0 22-6 16,0-3-11-16,0 1-18 16,8 15-9-16,-13-11 1 0,14 13-1 15</inkml:trace>
  <inkml:trace contextRef="#ctx0" brushRef="#br1" timeOffset="20244.8891">5569 10551 10 0,'3'14'23'16,"-3"-14"-6"-16,-10 20-21 16,10 1-15-16,-6-6-3 15,11 7 18-15</inkml:trace>
  <inkml:trace contextRef="#ctx0" brushRef="#br1" timeOffset="20392.5944">5597 10831 9 0,'-11'13'28'16,"15"11"0"0,-13-12-9-16,9 4-24 0,5 8-18 15,-13-13-3-15,13 13-1 16</inkml:trace>
  <inkml:trace contextRef="#ctx0" brushRef="#br1" timeOffset="20523.2733">5566 11175 28 0,'6'22'28'16,"-6"-22"-5"-16,-8 14-22 15,14 1-23-15,-6-15-2 16,0 0-2-16,0 0 19 15</inkml:trace>
  <inkml:trace contextRef="#ctx0" brushRef="#br1" timeOffset="20661.816">5597 11373 9 0,'0'19'5'0,"3"0"-15"16,-6-4 7-1,6 4 3-15</inkml:trace>
  <inkml:trace contextRef="#ctx0" brushRef="#br1" timeOffset="22043.7508">5555 9936 23 0,'9'15'16'0,"8"13"0"16,2 9-1-16,7 14-1 0,7 12-1 16,10 9-2-16,13 13-1 15,12 7-1-15,21 12-1 0,14 6-1 16,18 1-2-16,22-5-1 16,18-5-1-16,19-5-9 15,22 0-27-15,8-19-1 16,13 5 0-16,1-12-1 15</inkml:trace>
  <inkml:trace contextRef="#ctx0" brushRef="#br0" timeOffset="25967.0411">2982 9900 34 0,'3'-19'19'15,"3"2"0"-15,-3 0-2 16,-3 5-2-16,3-1-3 16,-3 13-4-16,-3-9-1 15,3 9-2-15,-3 12-2 16,3 1-2-16,0 2 0 0,0 8 0 15,6 1-1-15,1 0 1 16,-1 3-1-16,3-4 1 16,-6 0-1-16,-3-4 2 0,3-4-2 15,-3-15 1 1,-15 9 0-16,5-9 0 16,-5 0 0-1,2-4 0-15,1 3-1 16,1 1 1-16,11 0 0 0,0 0 1 15,0 0 0-15,14 0 0 16,11 0 0-16,0 5-10 16,6-1-25-16,-7-8 0 15,10 4-3-15,-15-14 0 16</inkml:trace>
  <inkml:trace contextRef="#ctx0" brushRef="#br0" timeOffset="30170.1584">5499 11807 15 0,'8'-14'27'16,"-8"-8"-2"-16,3 6-3 16,-3 3-4-16,0 0-4 15,0 13-2-15,0 0-4 16,0 0-2 0,-5 17-2-16,5 2-2 15,5 3-2-15,0 6 1 16,-5 1 0-16,7 3-1 15,-4 0 1-15,-3-5-1 0,0-5 1 16,-6-3 0 0,-6-7 0-16,-1-3 0 15,0-7 0-15,-2-2 0 0,3-6 0 16,12 6 0-16,-15-5 1 0,15 5 0 16,20 0 0-16,2 0-1 15,12 5-4-15,0-1-19 16,3 0-14-16,19 2 0 15,0-12-2-15</inkml:trace>
  <inkml:trace contextRef="#ctx0" brushRef="#br0" timeOffset="31334.8321">9797 7532 43 0,'0'-12'34'0,"4"23"1"16,-4 11-13-16,-4 14-7 0,4 15-5 16,-7 4-4-16,7 11-1 15,-7-5-1-15,7 2-2 16,0-15 0-16,0-11-1 15,0-14 0-15,0-23-1 16,0 0 0-16,7-21 1 0,-7-14-1 16,-7-17 0-16,1-8 0 15,-1-7-1-15,-1 1 1 16,5 7 0-16,-6 4-1 16,6 8 1-16,3 11 0 15,9 16-1-15,5 8 1 31,9 7 0-31,12 5-2 0,7-2-5 16,14 2-11-16,9 4-18 16,-2-10 0-16,7 6-1 15,-11 0 1-15</inkml:trace>
  <inkml:trace contextRef="#ctx0" brushRef="#br0" timeOffset="31574.7373">9855 8011 20 0,'25'9'29'15,"-4"-9"0"-15,16 0-12 16,-2 0-15-16,-1 0-20 16,9 5-7-16,-12-12-4 0,6 7 5 15</inkml:trace>
  <inkml:trace contextRef="#ctx0" brushRef="#br0" timeOffset="31752.7646">9824 7778 14 0,'0'0'33'0,"-8"-3"1"15,26 6 0-15,-1-3-17 16,18 0-8-16,6 5-14 16,5-10-24-16,16 15-2 15,-7-10-1-15,8 11-3 16</inkml:trace>
  <inkml:trace contextRef="#ctx0" brushRef="#br0" timeOffset="31952.6348">10224 7991 17 0,'13'12'32'16,"6"2"0"-16,-2-2-1 15,6 8-18-15,4 5-12 16,-5 1-12-16,6 5-17 16,-15-15-3-16,7 7 0 0,-20-23 7 15</inkml:trace>
  <inkml:trace contextRef="#ctx0" brushRef="#br0" timeOffset="32122.4259">10459 7950 50 0,'0'0'36'0,"-21"0"-2"16,2 11-13-16,-2 9-8 15,-6 2-6-15,1 10-5 0,-1 1-8 16,-6 2-20-16,0-10-8 16,12 0-1-16,1-15-1 15</inkml:trace>
  <inkml:trace contextRef="#ctx0" brushRef="#br0" timeOffset="32375.6224">10769 7766 28 0,'10'0'33'0,"-10"0"0"16,31-5-4-16,-6 5-15 15,6 0-9-15,3 3-7 16,3-3-12-16,3 11-17 16,-12-15-1-16,3 8-1 15,-12-10 4-15</inkml:trace>
  <inkml:trace contextRef="#ctx0" brushRef="#br0" timeOffset="32575.9792">10822 7863 67 0,'20'4'34'0,"0"-4"-9"15,13 0-8-15,1 3-10 0,-2-6-34 16,8 8-5 0,-14-7-2-16,3 8-1 0</inkml:trace>
  <inkml:trace contextRef="#ctx0" brushRef="#br0" timeOffset="33141.4192">11952 6979 20 0,'-20'-14'27'0,"-14"2"-6"16,-3 24-5-16,2 20-3 0,2 21-5 15,5 21-2-15,3 13-2 16,9 17-1-16,9 8-2 15,7 3 0-15,0 6 0 16,3 0 1-16,-3-3-2 16,-3-7 1-16,-7-10-1 15,-4-12 2-15,-5-15-1 0,-5-13 1 16,1-16-2-16,0-13-1 16,1-20-4-16,6-12-12 15,1-12-13-15,15-1 0 0,0-15-1 16</inkml:trace>
  <inkml:trace contextRef="#ctx0" brushRef="#br0" timeOffset="33341.3202">11757 8470 49 0,'12'5'33'0,"10"6"-2"16,-6-7-18-16,8-4-22 16,9 9-19-16,-10-14-4 15,13 5 0-15,-11-12 8 16</inkml:trace>
  <inkml:trace contextRef="#ctx0" brushRef="#br0" timeOffset="33626.5401">12059 8456 24 0,'-9'0'28'16,"-8"-8"0"0,9-1-10-16,-4-4-11 0,7-1-4 15,5 0-2-15,5 4-2 16,4 3 1-16,4 7 1 16,4 6 2-16,-1 4 1 0,-4 5 1 15,1 3 0-15,4 5 3 16,-4-8 0-16,8 4 1 15,-3-7-2-15,5-3 1 16,-1-9-1-16,2 0-1 16,-8-9-1-16,2-3-2 15,-6 0-4-15,-12-7-7 0,0 2-17 16,0 2-13-16,-21-11 0 16,6 1-1-16</inkml:trace>
  <inkml:trace contextRef="#ctx0" brushRef="#br0" timeOffset="33976.5974">12156 6774 49 0,'0'0'33'15,"0"12"-8"-15,-5 8-6 16,2 12-7-16,-1 5-10 16,1 2-12-16,-3-6-20 15,16 8-2-15,-10-16-1 16,14 0 0-16</inkml:trace>
  <inkml:trace contextRef="#ctx0" brushRef="#br0" timeOffset="34428.1536">12087 6858 29 0,'11'5'26'0,"13"6"-2"31,2-6-18-31,7 1-5 0,0-2-1 16,12 2-3-16,-5-6 0 15,0-5-1-15,-8 5 2 16,-5-3 1-16,-4 3 4 15,-9 0 2-15,-14 0 9 16,0 0-6 0,-21-17 0-16,8 8-2 0,-2-5-3 15,5-1-2-15,2 0-1 16,4-2-2-16,10 7 1 16,-6 10-1-16,22-9 0 15,-6 13 2-15,0 8 1 16,2 4 0-16,0 3 1 15,1 6 0-15,-4 0 1 0,4-3-1 16,-3-2 0-16,5-4-1 16,-2-8 0-16,2-8 0 0,1-7 2 15,-6-6 0 1,-3-11 3-16,-4 2-1 16,-9-7 0-16,-6 5 1 0,-10 7-2 31,-2 3-4-31,-5 14-18 0,5 9-16 15,-16 1-2-15,18 15 0 16,-6-3-1-16</inkml:trace>
  <inkml:trace contextRef="#ctx0" brushRef="#br0" timeOffset="35397.5628">12738 7308 33 0,'14'-13'31'0,"-14"4"-7"16,0 9-3 0,10 30-5-16,-10 11-5 15,0 12-2-15,-7 15-3 0,4 7-1 16,-5 7-5-16,1-3-6 16,7-6-15-16,0-6-12 31,0-19-1-31,12-7-1 0</inkml:trace>
  <inkml:trace contextRef="#ctx0" brushRef="#br0" timeOffset="35629.3918">13074 7556 47 0,'10'2'35'15,"11"19"0"1,1 5-13-16,-4 9-15 16,2 7-7-16,1 2-16 15,1 5-16-15,-7-14-2 16,3-1 0-16</inkml:trace>
  <inkml:trace contextRef="#ctx0" brushRef="#br0" timeOffset="35844.741">13347 7590 47 0,'-25'0'35'0,"4"16"0"16,-10-1-12-16,-4 4-10 15,-1 4-4-15,-2 4-5 0,1 1-3 16,3 0-7-16,0-3-11 16,2-8-18-16,14 5-1 15,0-13 0-15,14 3 0 16</inkml:trace>
  <inkml:trace contextRef="#ctx0" brushRef="#br0" timeOffset="36161.1808">13704 7457 10 0,'-7'-12'30'15,"-17"0"0"-15,5 15-6 16,-8 5-10-16,-1 8-4 16,-1 10-4-16,1 12-3 31,7 8-1-31,3 5-1 0,8 3 0 16,10 3-2-16,3-6-4 15,13-3-10-15,9-1-14 16,2-23-1-16,11-2-2 15,-1-18 14-15</inkml:trace>
  <inkml:trace contextRef="#ctx0" brushRef="#br0" timeOffset="36415.3235">13868 7364 56 0,'0'0'34'0,"-5"19"-6"16,5 4-11-16,0 11-7 0,-5 8-4 15,5 9 0-15,-3 5-1 16,3-2-2-16,0-2-1 16,4-5-1-16,5-8-1 15,4-8-1-15,5-8-5 16,0-13-6-16,7-5-9 0,2-1-12 15,-10-14-2-15,2 1-1 16</inkml:trace>
  <inkml:trace contextRef="#ctx0" brushRef="#br0" timeOffset="36599.7422">13734 7625 27 0,'0'0'31'15,"4"10"0"-15,14-2-10 0,4-2-6 16,0 2-10 0,9-2-9-16,-4-6-18 0,11 9-9 31,-13-14 0-31,3 5-1 16</inkml:trace>
  <inkml:trace contextRef="#ctx0" brushRef="#br0" timeOffset="36781.6561">14072 7542 44 0,'17'0'33'16,"-17"0"-4"-16,21 7-6 16,-8 14-6-16,-5 3-7 0,-1 13-3 15,-7-1-1-15,-4 7-3 16,-5-1-4-16,-3-7-4 16,-1-3-11-16,1-3-20 15,-6-19 0-15,18-10 0 16,-16 0 0-16</inkml:trace>
  <inkml:trace contextRef="#ctx0" brushRef="#br0" timeOffset="37132.0254">14413 7338 61 0,'7'-10'30'0,"-7"10"-8"16,0 0-6-16,0 32-6 15,0 1-4-15,0 18-3 16,0 8 0-16,0 11-1 16,-9 2 1-16,5 3-2 31,-5-2-1-31,3-10-5 0,-3-8-10 16,9-9-18-16,-7-24-1 15,11-5-1-15,-4-17 1 16</inkml:trace>
  <inkml:trace contextRef="#ctx0" brushRef="#br0" timeOffset="37663.96">14665 7272 30 0,'-8'-23'18'0,"11"4"-1"16,6 0-5-16,11 6-2 0,1 7-2 15,2 6 1-15,-1 7 0 16,-7 3-1-16,1 8-1 0,-13 1-1 15,-3 7-1-15,-16 2-2 16,-1 0 0-16,-3-4-2 16,-2 1 0-16,2-4-1 31,5-4 1-31,7-7-2 0,8-10 2 16,9 10-1-16,10-10 1 15,6 0-1-15,2 0-3 16,4 0-17-16,4 5-12 15,-12-5-1-15,3 5 0 16</inkml:trace>
  <inkml:trace contextRef="#ctx0" brushRef="#br0" timeOffset="38302.6028">15165 7825 26 0,'21'-9'23'0,"-17"0"-2"15,6 1-4-15,-3-3-3 16,-4 1-5-16,-3-4-1 16,0-1-1-1,-6-2-3-15,-5-1 0 16,-7 0-2-16,-5 8-1 15,0 5 0-15,-3 5 0 16,0 5-1-16,4 11 0 16,4 5 0-16,5 2 0 15,9 6 0-15,8-7 1 0,10 1-1 16,6-7 1-16,5-4 0 16,4-12 0-16,1 0-1 15,3-15 1-15,-4-7 0 16,0-11 0-16,-5-9-1 0,-2-9 0 15,-7-6 0-15,-1-4 0 16,-6 4 1-16,-5 4-1 16,-3 11 0-16,-3 10 0 0,-3 15 0 15,6 17 1-15,-13 6 0 16,4 21 0-16,4 9-2 16,1 10 2-16,1 4-1 15,3 8-4-15,-7-2-8 16,1-2-20-16,6 5 0 15,-6-14-1 1,9-1 0-16</inkml:trace>
  <inkml:trace contextRef="#ctx0" brushRef="#br0" timeOffset="38587.8366">15568 7363 37 0,'8'9'34'16,"-14"10"-5"-16,6 10-6 16,-5 9-7-1,1 8-4-15,4 10-2 16,-3-2-4-16,3 2-2 15,0-6-2-15,5-5 0 16,8-8-2-16,0-11-4 16,4-7-6-16,-2-10-15 15,0-9-10-15,6-6-2 16,-9-9 1-16</inkml:trace>
  <inkml:trace contextRef="#ctx0" brushRef="#br0" timeOffset="38788.2325">15510 7575 32 0,'5'8'33'16,"14"5"-1"-16,2-10-7 0,6 3-9 16,6 0-6-16,0-1-12 15,2 4-28-15,-12-13-3 16,4-1 0-16,-13-9-2 31</inkml:trace>
  <inkml:trace contextRef="#ctx0" brushRef="#br0" timeOffset="43087.1078">16179 7533 27 0,'0'0'29'16,"21"8"-5"-16,-2-8-6 0,12 5-6 15,9-1-6-15,4 0-7 16,3 3-9-16,-1-7-11 16,3 13-8-16,-15-13-1 15,0 12 6-15</inkml:trace>
  <inkml:trace contextRef="#ctx0" brushRef="#br0" timeOffset="43272.0186">16287 7625 10 0,'3'15'62'31,"17"-15"-35"-31,16 3-10 16,6 1-9-16,6-1-17 0,12 10-19 15,-11-13-1 1,16 4-2-16,-15-11 5 0</inkml:trace>
  <inkml:trace contextRef="#ctx0" brushRef="#br0" timeOffset="43641.5544">17334 7077 27 0,'-12'4'27'0,"-10"1"0"15,4 18-16-15,-3 14-4 16,5 14-3-16,4 13-1 0,6 14-1 15,6 10 1-15,0 6 0 16,8 7-1-16,0 1 1 0,1-1 0 16,-3-1-1-1,-4-8 1-15,-2-10-1 0,-6-11 0 16,-4-10-1-16,-4-14-4 16,2-7-6-16,0-11-14 0,-5-24-8 15,13 4 0-15,-6-16 0 16</inkml:trace>
  <inkml:trace contextRef="#ctx0" brushRef="#br0" timeOffset="43888.274">17277 8560 52 0,'11'7'35'15,"-2"-7"1"-15,14 0-12 16,5-3-27-16,3-1-22 16,13 4-8-16,-5-5-1 0,8 5-2 15</inkml:trace>
  <inkml:trace contextRef="#ctx0" brushRef="#br0" timeOffset="44174.1642">17736 8586 8 0,'-31'-4'24'0,"9"4"-4"16,-9-12-13-16,10-3-10 15,7 2-3-15,4-1 0 16,10 0 3-16,8 3 3 0,6 3 3 15,5 5 6-15,21 10 22 16,-17 4-12 0,-1 1-2-16,2 2-1 15,0-5-5-15,5 6-1 16,-4-11-2-16,8 2-2 0,-7-12-1 31,0-3-3-31,-5-4-1 16,-10-6-6-16,-5 0-11 0,-6 0-21 15,-22-13-1 1,3 5 1-16,-15-10-1 16</inkml:trace>
  <inkml:trace contextRef="#ctx0" brushRef="#br0" timeOffset="44559.1069">17688 6737 36 0,'0'-9'30'0,"4"18"-1"15,-4 7-12-15,0 9-8 0,5 9-6 16,-2 3-8-16,1 9-13 0,-7-12-12 15,11 7 0-15,-12-17-1 16</inkml:trace>
  <inkml:trace contextRef="#ctx0" brushRef="#br0" timeOffset="45012.635">17618 6882 25 0,'12'8'26'0,"-12"-8"-1"16,28 5-17-16,-3-5-4 16,5 3-1-16,6-3-1 15,1 0-2-15,-1 0 1 16,-4 2 0-16,-5 2 2 0,-9 1 0 16,-8 5 2-16,-10-1 0 15,0-9 0-15,-10 10 2 16,10-10-2-16,-21-2-1 0,21 2-3 15,-13-16-1 1,13 3-1-16,0-4-1 0,6 2-1 16,5 1 0-16,1 6 1 15,7 4 1-15,-1 0 1 0,4 8 1 16,1 1 0-16,2 7 1 16,1 4 0-16,1 2 0 15,1-1 0-15,0-5-1 16,-1 0 1-16,-3-6-1 31,-3-3 1-31,-6-6 1 0,-6-8 1 16,-9-6 0-16,-3 2 0 15,-12-3-1-15,-2 3-3 16,-2 3-8-16,-3 8-23 16,-4-4-3-16,11 14-1 15,-5-6 0-15</inkml:trace>
  <inkml:trace contextRef="#ctx0" brushRef="#br0" timeOffset="45491.5065">18357 7594 29 0,'13'8'36'16,"5"11"-1"-16,-1 7-2 16,6 5-18-16,10 11-7 15,0-1-7-15,2 4-9 0,1-8-21 16,1 6-6-16,-9-21 0 16,1-2 0-16</inkml:trace>
  <inkml:trace contextRef="#ctx0" brushRef="#br0" timeOffset="45693.683">18745 7602 35 0,'-24'11'35'0,"-12"1"1"16,0 12-6-1,-6 4-14-15,-8 3-7 16,5 7-3-16,-1-1-5 15,5-3-5-15,8-2-6 0,3-9-8 16,8-9-13 0,15-1-5-16,7-13 0 0,9-5 4 15</inkml:trace>
  <inkml:trace contextRef="#ctx0" brushRef="#br0" timeOffset="46192.9498">18998 7296 29 0,'0'0'34'0,"-9"-9"-1"16,-2 3-7-16,-2-7-7 16,2 3-8-16,-2-6-3 15,6 4-4-15,1-1-1 16,6 3-2-16,0 10 0 0,24-15 0 15,-1 15-2-15,0 6 1 16,-3 3-1-16,-7 5 1 0,-6 11 1 16,-11 1-1-16,-8 5 1 15,-5 1-2-15,-6-1 1 16,0-2 0-16,1-3 0 31,9-3 0-31,8-7-1 0,10-4 0 16,8-3 1-16,8-4 0 15,6 1-2-15,0-6-11 16,1 0-22-16,9 0-1 16,-8-7 1-16,6 7 0 15</inkml:trace>
  <inkml:trace contextRef="#ctx0" brushRef="#br0" timeOffset="46595.8226">19375 7431 51 0,'-22'-16'32'16,"4"16"-7"-16,-4 12-7 16,-6 4-7-16,-1 10-4 15,-2 12-3-15,7 7-1 0,2 2-2 31,9 7 0-31,8-3 0 16,10 0 0-16,9-7-1 16,10-8-2-16,9-7-5 15,2-8-17-15,2-14-9 0,10 0-1 16,-5-16 0 0</inkml:trace>
  <inkml:trace contextRef="#ctx0" brushRef="#br0" timeOffset="46881.0613">19552 7436 22 0,'0'0'34'0,"0"16"0"15,6 3-2-15,-6 2-16 16,0 7-7-16,0 8-1 15,0 2-2-15,0 4-1 16,0 1-3-16,5-2 1 16,0-5-1-1,5-4-1-15,4-7-4 16,3-10-5-16,6-5-13 16,6-5-15-16,-8-17 0 15,5 1-1-15,-9-12 5 16</inkml:trace>
  <inkml:trace contextRef="#ctx0" brushRef="#br0" timeOffset="47234.7558">19488 7671 33 0,'-13'3'30'0,"26"-3"-4"15,2 0-6-15,7 0-10 16,5-7-9-1,6 0-11-15,2 0-4 16,-3-6-1-16,-3-2 1 16,-4 1 5-16,-7-8 4 15,-1 0 5-15,4-14 24 16,-12 19-4 0,0 4-1-16,0 7 0 15,4 6-3-15,2 9-5 0,-5 6-4 16,6 8-2-16,-5 5-2 15,-1 7 0-15,-10 0-1 0,0 2-1 16,-11 1-2 0,-5-7-2-16,-1 1-5 0,-10-10-9 15,1-10-19-15,11 1-2 16,0-13 1-16,15 0-1 0</inkml:trace>
  <inkml:trace contextRef="#ctx0" brushRef="#br0" timeOffset="47820.341">20344 7807 16 0,'10'0'29'16,"-13"-10"0"-16,3 10-8 0,0-22-5 15,-7 2-5-15,-4-3-2 31,-5 1-4-31,-2 2-1 16,-4 2-1-16,-1 3-1 0,-4 12-1 16,2 6-1-16,6 12 0 15,4 8 0-15,6 5 0 16,9 1 0-16,6 0 0 16,7-3 1-16,8-6-1 15,3-7 0-15,7-9 1 0,-2-10 0 16,1-12-1-16,-4-12 0 15,-3-8 1-15,-5-12-1 16,-3-3 1-16,-4-3-1 16,-4 3 0-16,-4 5 0 15,-3 8-1-15,0 9 0 16,-6 13 1-16,6 18-1 0,-9 0 1 16,3 14-1-16,0 13 0 15,2 7 1-15,4 9-1 16,-7 3-4-16,7 5-14 15,7 5-14-15,-7-10 1 16,11-1-1-16</inkml:trace>
  <inkml:trace contextRef="#ctx0" brushRef="#br0" timeOffset="48199.2899">20654 7399 61 0,'8'0'31'16,"-8"0"-9"-16,4 16-6 15,-4 4-5-15,-5 8-5 16,-2 9-2-16,1 5 0 16,0 5-2-16,2-1 0 0,4 0-1 15,0-5-2-15,9-5-2 0,2-4-3 16,3-10-7-16,2-10-13 15,9 0-8-15,-11-12-1 16,10 0 1-16</inkml:trace>
  <inkml:trace contextRef="#ctx0" brushRef="#br0" timeOffset="48521.954">20561 7590 26 0,'0'0'31'15,"0"0"1"-15,24-3-12 0,1 3-6 16,7 0-5-1,6 0-4-15,1 0-2 0,1 0 0 16,-4 0-1-16,-5 6-1 16,-7-6 1-16,-7 6-1 0,-8-6 0 15,-9 0-2-15,0 0-4 16,0 0-4-16,0 0-8 16,0 0-6-16,0 0-7 15,0 0-3-15,0 0 2 31</inkml:trace>
  <inkml:trace contextRef="#ctx0" brushRef="#br0" timeOffset="56982.8388">10587 10044 26 0,'27'6'28'0,"-1"-8"-3"15,10 2-21-15,2 5-19 0,-7-10-9 16,12 11-2-16,-15-12 9 16</inkml:trace>
  <inkml:trace contextRef="#ctx0" brushRef="#br0" timeOffset="57167.1">10645 10132 30 0,'-11'9'35'15,"29"-6"1"-15,1-5-7 16,11-5-39-16,11 9-16 0,-7-7-5 15,16 10-2-15</inkml:trace>
  <inkml:trace contextRef="#ctx0" brushRef="#br0" timeOffset="60931.8799">11630 9294 16 0,'-6'-42'32'0,"3"15"-1"16,-10 5-10-16,2 12-4 31,-4 15-6-31,-4 22-3 0,2 19-4 15,2 17-1-15,2 19-3 16,8 17 2-16,5 16-1 16,0 15 0-16,5 5-1 15,1 3 1-15,2-7-1 16,-3-10 1-16,-2-8-1 16,-8-15 0-16,-6-11 1 0,-4-17-1 15,-2-15-1-15,-2-14-2 16,2-12-4-16,1-14-18 15,11-1-8-15,-2-14 0 16,7 0-1-16</inkml:trace>
  <inkml:trace contextRef="#ctx0" brushRef="#br0" timeOffset="61500.8083">11444 11021 25 0,'0'0'32'16,"17"9"-2"-1,-2-9-8-15,13 0-11 0,3 0-10 0,0-9-24 16,13 14-6-16,-12-10-1 16,7 10-2-16</inkml:trace>
  <inkml:trace contextRef="#ctx0" brushRef="#br0" timeOffset="61871.245">11836 10993 14 0,'-17'-17'10'0,"12"1"-4"16,5-7-1-16,20-15 9 16,-6 26-3-16,4 7 2 15,-1 12 1 1,1 3-1-16,-2 9-2 0,-1 6-2 16,0 3-2-16,1 2-2 31,3-5-2-31,3-7-1 0,2-5 0 15,1-13 3-15,-3-13 0 16,1-4 0-16,-7-9 1 16,-4-3 0-16,-12 0 1 15,-4 0-3-15,-8 7-7 16,-8 6-20-16,-2 1-13 16,-2 7-2-16,-4-2 0 0</inkml:trace>
  <inkml:trace contextRef="#ctx0" brushRef="#br0" timeOffset="62755.1124">11907 9031 12 0,'0'0'28'0,"-15"-2"-1"0,6 4-8 15,-3 2-5-15,2 5-5 16,4 4-4-16,3 5-3 16,6 1-1-16,3 1 0 0,6-1 0 15,5-5 1-15,4-1 2 16,-1-9 2-16,3-4 2 15,-3-14 0-15,0-5 1 0,-10-4 0 16,-1-3 0-16,-17-7-2 16,0 6-1-16,-7 7-5 15,-5 1-8-15,-1 10-22 16,3 13-9-16,-7 1 0 16,6 16-1-16</inkml:trace>
  <inkml:trace contextRef="#ctx0" brushRef="#br0" timeOffset="63888.4304">12569 9838 49 0,'-19'-27'32'0,"4"8"-8"16,-13 6-5-16,0 5-6 0,-3 8-5 16,0 13-4-16,3 9 0 15,1 11-2-15,8 9-1 16,6 4-1-16,13 6 1 16,5-5 0-16,15-1 0 31,11-5 0-31,6-12-1 0,6-11 1 15,5-13 1-15,-3-14 0 16,-1-10 1-16,-10-17 1 16,-13-3-1-16,-13-12 1 15,-11 0 0-15,-14 1-1 16,-6 2-2-16,-7 11-5 16,-4 5-10-16,1 11-23 0,10 18 0 15,-1 3-2-15,14 15 1 16</inkml:trace>
  <inkml:trace contextRef="#ctx0" brushRef="#br0" timeOffset="65375.4948">13140 10053 8 0,'-8'-22'28'0,"3"5"1"16,-15-4-8-16,-1 7-6 16,-3 0-5-16,-1 8-4 0,-3 6-2 15,3 6-2 1,4 8-1-16,6 6-1 0,8 7 0 31,11 0 1-31,4 0-1 16,8-6 1-16,5-4 0 0,0-7 0 15,6-10 0-15,0-5 0 16,-8-10 1-16,0-12-1 16,-5-6 0-16,-3-8-1 15,-3-4 1-15,-2 1-1 16,-6-2 1-16,0 6-2 0,-3 7 0 15,3 8 0-15,-3 11 0 16,3 14 0-16,0 0 0 16,-6 27 0-16,6 4 0 15,0 8 1-15,2 8 0 16,-2 2-3-16,7 5-13 16,-3-13-14-16,12 5-1 0,-3-22 1 15</inkml:trace>
  <inkml:trace contextRef="#ctx0" brushRef="#br0" timeOffset="65622.5481">13425 9700 21 0,'0'0'33'15,"6"24"0"-15,-3 7 2 16,-6-2-21-16,3 7-4 15,0 12-3-15,-9-3 0 16,9 4-3-16,0 0 0 16,5-6-1-16,-5-3-2 0,11-10-4 15,-2-3-9-15,4-14-15 16,-5-13-9-16,11 0 1 16,-11-20-2-16</inkml:trace>
  <inkml:trace contextRef="#ctx0" brushRef="#br0" timeOffset="65776.8159">13326 9941 24 0,'0'0'35'16,"0"0"0"-16,21 10-3 0,1-5-15 16,5-5-10-1,8 6-20-15,-6-9-18 0,13 9-2 16,-13-12-1-16,10 6-1 0</inkml:trace>
  <inkml:trace contextRef="#ctx0" brushRef="#br0" timeOffset="66160.7827">14315 9806 38 0,'9'0'32'0,"-9"0"-1"15,0 19-12-15,7 8-5 0,-7 3-6 16,3 12-3-16,1 3 0 16,-4 2-5-16,4 0-8 15,-4-1-20-15,0-20-6 16,3-1 0-16,-3-25-1 31</inkml:trace>
  <inkml:trace contextRef="#ctx0" brushRef="#br0" timeOffset="66324.1176">14163 9983 32 0,'12'7'37'0,"6"-10"-1"0,13 5-1 15,10-2-20-15,-1 0-12 16,7 5-29-16,-6-9-7 16,5 4-1-16,-9-7-2 0</inkml:trace>
  <inkml:trace contextRef="#ctx0" brushRef="#br0" timeOffset="67140.8906">15399 9178 21 0,'-23'-3'26'16,"-9"3"-1"-16,6 21-12 0,1 13-2 16,5 17-5-16,4 21-1 0,8 15 0 15,8 14-1 1,3 16-1-16,7 12-1 15,1 6 0-15,1 3-1 0,-3-5 1 16,-6-8 0-16,-3-10 0 16,-6-9 0-16,-9-15 0 0,-3-15 0 15,-5-18-1-15,1-15 0 16,2-14-4-16,0-12-7 16,6-17-19-16,14 0-3 15,-12-13-1-15,15 4 3 16</inkml:trace>
  <inkml:trace contextRef="#ctx0" brushRef="#br0" timeOffset="67725.8223">15551 10975 33 0,'-7'-20'27'0,"-3"11"-4"16,-7-9-3-16,-4 7-5 0,-3 4-5 15,-4 5-4-15,5 8-3 16,-2 4-2-16,7 9 0 16,5 5 0-16,13 2-1 15,4 2 1-15,9-2 0 0,9-6 0 16,5-7 0-16,0-7 0 31,1-11 0-31,-1-5 1 16,-7-9-4-16,-8-1-6 0,-9-1-22 15,-13-18-3-15,6 7-1 16,-10-9 0-16</inkml:trace>
  <inkml:trace contextRef="#ctx0" brushRef="#br0" timeOffset="68464.9307">15660 9160 40 0,'9'-20'17'0,"1"-2"0"16,-3 1 0-16,1 1-1 16,-5 3-3-16,0 5-1 15,-3 3-4-15,0 9-2 16,0 0-2-16,0 0-1 31,0 0-3-31,0 0 1 0,0 0-2 16,0 17 1-16,3-3 1 15,-3 3 0-15,0 5 0 16,7 2 0-16,-4 3-1 16,-3 5-25-16,0-13-9 15,9 9 1-15,-12-13-1 16</inkml:trace>
  <inkml:trace contextRef="#ctx0" brushRef="#br0" timeOffset="69712.8198">12724 9411 23 0,'0'0'29'0,"0"-17"-6"15,0 17-5-15,21-15-5 16,-2 9-5-16,9 6-3 15,-3 0-3-15,0 0 0 16,-4 9-1-16,-8 6-1 16,-10 4 1-1,-6 3-1-15,-8 2 1 16,-9 0 0-16,-2-1-1 0,1-3 1 16,3-2-1-1,7-4 2-15,5-4 0 16,6-10 1-16,16 7 1 0,3-7-1 15,2 0 1-15,4 0 1 16,-4 0-1-16,0-4-6 0,-1 4-19 16,-2 0-12-16,-18 0-1 15,13 5 0-15</inkml:trace>
  <inkml:trace contextRef="#ctx0" brushRef="#br0" timeOffset="72588.6984">15931 9927 40 0,'0'-23'21'15,"0"-8"-3"-15,0 2-2 16,6 6-2-16,-6 0-3 16,2 9-3-16,-2 14 0 15,0 0-1-15,0 0-2 0,4 22-2 16,-4 7-1-16,4 4-2 15,1 9 2-15,1 1-1 16,-2 5 0-16,2-1 0 16,-6-4 0-16,4-2 0 0,-7-9 0 15,-1-11 0 1,-5-8 0 0,-1-7 0-16,1-6 0 15,-1-6 0-15,10 6-1 16,-12-20 0-16,15 11 1 0,7 0-1 15,11 5-1-15,4-1-1 16,13 5-8-16,-2 0-16 16,2-7-9-16,3 7-1 15,-8-7 1-15</inkml:trace>
  <inkml:trace contextRef="#ctx0" brushRef="#br0" timeOffset="73089.6506">16254 9691 18 0,'-22'-38'24'15,"19"16"-15"-15,3-2-2 0,9 0-1 16,7 5-1-16,5 2 1 15,4 11-1-15,2 6 0 16,-1 6 1-16,-4 8 0 16,-9 8-1-16,-13 6-1 15,-6 7 0-15,-8 0-2 32,-2-2 1-32,-8-4-1 0,3-3-1 15,2-6 1-15,9-6-1 16,10-14 1-16,6 12 0 15,6-12 1-15,7 3-1 16,3-3 0-16,3 0 0 16,-1 3-14-16,5 5-19 15,-14-15 0-15,7 10-1 0,-11-8 5 16</inkml:trace>
  <inkml:trace contextRef="#ctx0" brushRef="#br0" timeOffset="73736.8879">16988 10127 12 0,'9'-5'34'0,"-9"-8"-1"0,0 0-6 16,-7 0-8-16,-5-3-7 15,-2 2-4-15,-9 0-3 16,-1 1-2-16,-7 3-3 16,0 8 1-16,-3 4-1 0,4 8 0 15,4 7 0-15,7 4-1 32,7 4 1-32,12 0 0 15,6 0 1-15,9-4-1 16,10-7 1-16,6-7 0 0,3-10 0 15,0-9 0-15,0-7 0 16,-3-10 0-16,-7-9-1 16,-4-11 1-16,-8-7-2 15,-3-5 2-15,-5 6-1 0,-4 2 0 16,0 7 0-16,-7 9 0 16,1 13 0-16,6 24 0 15,0 0 0-15,-9 27 0 16,9 7 1-16,0 7-1 15,0 7 1-15,5 8-1 16,2 4-1 0,-1-9-7-16,6-5-22 15,4 2-5-15,-5-19-1 16,9 1 1-16</inkml:trace>
  <inkml:trace contextRef="#ctx0" brushRef="#br0" timeOffset="74070.8823">17272 9708 66 0,'7'9'33'16,"-7"2"-11"-16,4 12-4 16,-11 6-6-16,4 11-4 15,-5 4 0-15,4 5-2 32,1 0-2-32,6 0 0 0,3-7-2 15,4-5 0-15,5-4-2 16,3-9-2-16,5-7-4 15,-3-12-8-15,5-5-15 16,0 0-8-16,-11-12-2 16,3 2 1-16</inkml:trace>
  <inkml:trace contextRef="#ctx0" brushRef="#br0" timeOffset="74273.4201">17192 9924 53 0,'10'0'37'15,"14"8"-1"-15,2-4-13 16,7-4-10-16,2 4-8 16,2 2-20-16,3 1-19 0,-12-12-1 15,1 5-2 1,-15-12 0-16</inkml:trace>
  <inkml:trace contextRef="#ctx0" brushRef="#br0" timeOffset="75261.1159">18194 9774 24 0,'0'-19'34'0,"0"19"1"16,12 0-6-16,-6 9-11 16,1 16-5-16,-3 6-5 0,4 11-4 15,-2 2-3-15,3 1-5 16,-3 1-10-16,-2-8-16 16,-7-11-6-16,6-6 0 15,-13-15-1-15</inkml:trace>
  <inkml:trace contextRef="#ctx0" brushRef="#br0" timeOffset="75398.8523">18086 9950 45 0,'0'0'36'15,"13"0"-1"-15,2 6-9 16,12-6-14-16,10 0-11 16,5 0-23-16,14 4-10 31,-3-13-2-31,18 4-2 0</inkml:trace>
  <inkml:trace contextRef="#ctx0" brushRef="#br0" timeOffset="75962.0227">19489 9313 15 0,'-7'-32'29'16,"-15"0"1"-16,2 13-11 15,-3 14-5 1,2 19-6-16,0 21-3 16,4 19-3-16,3 19-1 15,4 17 0-15,6 16 0 16,4 15 1-16,3 11-1 16,2 3 0-16,1-2 0 15,-3-6 1-15,-3-7-1 16,-7-9 0-16,-6-12 0 0,-5-17-1 15,-6-16-1-15,-3-15-2 0,-3-18-6 16,2-23-19 0,11-2-3-16,-2-23-1 0,15 2 2 15</inkml:trace>
  <inkml:trace contextRef="#ctx0" brushRef="#br0" timeOffset="76799.5211">19439 11006 38 0,'9'-22'24'0,"7"3"-5"16,-3 4-2-16,-4 2-4 0,3 7-2 15,-12 6-1-15,13 15-2 16,-8 4-1-16,-1 10-3 16,1 3 0-16,3 3 0 15,-3 3-2-15,1-6-5 16,1-4-11-16,3-5-21 15,-10-23 0 1,3 15-1-16,-9-27 0 16</inkml:trace>
  <inkml:trace contextRef="#ctx0" brushRef="#br0" timeOffset="77579.2521">19813 8899 28 0,'0'0'33'16,"0"0"0"-16,17 23-9 16,-12 1-9-16,-2 8-7 0,2 5-2 15,-1 1-1-15,3 3-2 16,0-4-4-16,-3-8-5 15,3-1-10-15,3-5-18 16,-10-23 0-16,10 14-1 0,-10-14 7 16</inkml:trace>
  <inkml:trace contextRef="#ctx0" brushRef="#br0" timeOffset="77715.8793">19713 9109 31 0,'0'0'31'0,"10"-5"-3"16,13 0-11-16,4 2-7 16,7-1-14-16,10 6-22 0,-7-10-3 15,19 8-1-15,-7-14 3 16</inkml:trace>
  <inkml:trace contextRef="#ctx0" brushRef="#br0" timeOffset="78085.3956">20338 9131 10 0,'-29'0'27'15,"8"5"-1"-15,-6-13-8 16,2-2-7-16,5-7-5 16,3 1-4-16,8-6-1 15,9 2 1-15,0-4-1 0,12 9 2 16,4 3-1-16,1 3 2 0,4 9 0 15,0 9 0 1,1 5 1-16,-2 2-1 16,-1 6-1-16,0 1 0 0,1 0-1 15,-2-2 0-15,0-4-1 16,-1-9 1-16,2-6 0 16,-3-9 0-16,0-2 1 0,-4-12 1 15,-5-3 1-15,-7-2-1 16,0 0 0-16,-11 2 0 15,-6 5-1-15,-5 10-6 16,-6 2-16-16,-5 7-18 16,6 12 0-16,-5-2 0 31,6 12-1-31</inkml:trace>
  <inkml:trace contextRef="#ctx0" brushRef="#br0" timeOffset="78821.1949">20458 10064 18 0,'23'22'29'0,"-8"-16"-5"0,12 3-4 16,2-1-4-16,4-3-4 15,-1-5-5-15,-1-5-1 16,-2-4-2-16,-8-8-1 15,-6-2-1-15,-15-2-1 16,-6-1 0-16,-8 2-1 0,-10 2 0 16,-6 9-1-16,-6 5 0 0,-3 12 0 15,3 4 1 1,4 12-1-16,7 6 0 16,7 7 2-16,12 4 0 0,14-3 2 15,12-1 0-15,13-4 0 16,8-5 0-16,6-8-2 31,-1-12-11-31,-4-13-23 0,4-8 0 16,-12-16-1-16,5 1-1 15</inkml:trace>
  <inkml:trace contextRef="#ctx0" brushRef="#br0" timeOffset="79252.7285">20798 9719 37 0,'0'0'35'0,"0"0"-1"16,8 0-10-1,12-5-7-15,3 1-7 16,8 2-10-16,6 2-17 16,8 0-17-16,-10-7-1 15,6 7 0-15,-11-7 0 16</inkml:trace>
  <inkml:trace contextRef="#ctx0" brushRef="#br0" timeOffset="79552.3529">21225 9458 42 0,'12'0'32'0,"-12"0"0"15,7 14-13-15,-1 4-7 16,-6 7-6-16,2 10-1 16,-2 3-1-16,0 4 0 15,0-2-1-15,9 0 0 16,0-7-2-16,5-2 1 31,1-11-1-31,4-6-2 0,6-7-4 16,-4-7-6-16,1-7-10 15,-1 2-13-15,-12-9-1 16,1-1-1-16</inkml:trace>
  <inkml:trace contextRef="#ctx0" brushRef="#br0" timeOffset="79706.0696">21171 9630 57 0,'0'0'36'15,"12"4"-3"-15,11-4-12 16,5-4-9-16,8 4-13 0,3-9-27 31,3 14-6-31,-13-10-1 16,4 8-1-16</inkml:trace>
  <inkml:trace contextRef="#ctx0" brushRef="#br0" timeOffset="80122.8845">20391 9665 6 0,'-35'29'27'0,"7"28"-2"16,-3 7-10-16,8 18-2 0,7 10-3 16,10 5-2-16,15-5 0 15,12 1-3-15,14-11-10 16,9-18-20-16,15-3-3 0,-5-25-1 16,12-5 0-16</inkml:trace>
  <inkml:trace contextRef="#ctx0" brushRef="#br0" timeOffset="80623.0085">21606 9649 25 0,'14'19'35'0,"12"27"1"0,-10 1-1 16,-1 14-19-16,-3 17-5 15,-12 5-2-15,-3 10-4 16,-15-9 0-16,-4-1-3 16,-9-12-1-16,-4-10-2 15,2-6-3-15,2-21-5 16,10-8-7-16,5-14-16 0,16-12-5 16,-3-21-1-16,11-8 2 0</inkml:trace>
  <inkml:trace contextRef="#ctx0" brushRef="#br0" timeOffset="81124.6074">21924 9457 52 0,'0'0'18'0,"0"-17"-5"16,6 8-4-16,4 3-4 15,4 1-2-15,5 5-1 16,-3 5 1-16,1 5 1 16,-12 4 0-16,-5 6 1 15,-7 1-1-15,-10 7 1 0,-4-5-1 16,-2 0 0-16,-1 0-1 15,4-4 0-15,9-7 0 16,8 1-1-16,8-4 1 16,11 1 1-16,4-3-1 15,4 1 1-15,4-3-1 16,2 1-7-16,0-12-30 0,2 8-1 16,-10-11 0-16,2 9-1 15</inkml:trace>
  <inkml:trace contextRef="#ctx0" brushRef="#br0" timeOffset="81860.5321">22468 10268 16 0,'20'-5'38'16,"-7"-5"-23"-1,-13 10-3-15,0-17-1 0,0 5 0 16,-10-5-2-16,-6 3-2 15,-9-4-1-15,-2 3-2 16,-6 2-2-16,0 7 0 16,-2 2-1-16,1 9-2 15,2 9 1-15,9 4 0 16,9 9 0 0,10-2 0-16,7 3 0 15,7-1 0-15,12-5 0 16,6-7 1-16,3-8-1 15,5-7 1-15,-1-11-1 16,-3-11 0-16,-2-10 0 16,-3-9 0-16,-8-12 1 0,-5-4-1 15,-3-9 0-15,-5 4 0 0,-6 3 0 16,0 10 0-16,0 11 0 16,-3 9 0-16,0 15 0 15,3 14 0-15,-8 26 1 16,8 8 0-16,-4 8 0 15,4 10 0-15,0 8 1 16,0 1-1-16,0 4-4 0,7-4 0 16,-1-5-11-16,6-6-19 15,-7-21 0-15,12-2 1 16,-8-22 8-16</inkml:trace>
  <inkml:trace contextRef="#ctx0" brushRef="#br0" timeOffset="82129.3849">22811 9897 15 0,'0'0'31'16,"12"13"2"-1,-12 4-3-15,3 7-14 0,-3 10-6 16,0 3-3-16,4 8 0 15,-4-4-2-15,0-2-2 0,0-1-1 16,0-2 0-16,3-8-1 16,4-6-1-16,1-7-3 15,4-7-6-15,5-3-13 32,1-1-13-32,-8-15 1 0,16 5-1 15</inkml:trace>
  <inkml:trace contextRef="#ctx0" brushRef="#br0" timeOffset="82377.3056">22716 10077 21 0,'0'0'33'16,"14"0"-1"-16,9 0-8 0,3 0-6 15,3 0-7 1,8 0-3-16,-2 0-2 16,-4 4-2-1,-4-4-1-15,-9 0-3 16,0 5-3-16,-8-5-7 0,-10 0-22 16,0 0-3-16,-3-17 0 15,3 17 0-15</inkml:trace>
  <inkml:trace contextRef="#ctx0" brushRef="#br1" timeOffset="85691.394">13505 8946 8 0,'30'11'30'0,"-32"16"0"16,-20 28-9-16,-24 20-7 15,-19 26 0-15,-22 25-4 16,-15 21-3-16,-17 22-2 31,-14 15-1-31,-12 18-2 0,-6 4-1 16,-2-2 0-16,7-17 0 15,13-15-1-15,18-24 1 16,23-26-1-16,20-31 0 16,21-29-1-16,17-25-2 15,15-24-1-15,7-13 0 16,7-13-2-16,5-9 0 0,0-7-1 0,5 2 0 15,-3-2 1 1,7 7 1-16,-4 4 4 16,1 7 2-16,-6 11 1 0,0 0 2 15,0 0 2-15,0 13 1 16,-6 7-1-16,-1 4 1 31,7 2-2-31,0-2 0 0,7-2-2 16,5-5 0-16,10-9-4 15,6-4-14-15,10-4-18 16,-8-10 0-16,2 10 0 16,-11-7 1-16</inkml:trace>
  <inkml:trace contextRef="#ctx0" brushRef="#br1" timeOffset="86128.8602">11703 11510 20 0,'0'0'30'0,"-28"-13"-1"16,12 13-13-16,-1 0-4 16,0 7-4-16,3 8-4 15,4 4-1-15,6 7-1 16,4 2-1-16,11 1 2 0,3-7 2 15,8-4 1-15,4-12 2 16,9-6 0-16,-8-17 0 16,3-3 2-16,-9-12-2 15,-6 2-1-15,-15-2-3 16,-5 5-5-16,-9 4-31 16,-8 22-6-1,-13 1-1-15,2 15-2 16</inkml:trace>
  <inkml:trace contextRef="#ctx0" brushRef="#br0" timeOffset="88951.6347">10446 12630 7 0,'0'0'32'0,"17"13"1"16,1-13-4-16,13 0-14 15,7 0-4-15,-2 0-5 16,9 0-7-16,-2 4-16 0,2 2-14 16,-16-9-2-16,-1 6 1 15</inkml:trace>
  <inkml:trace contextRef="#ctx0" brushRef="#br0" timeOffset="89137.0404">10528 12743 26 0,'12'0'33'0,"17"3"2"16,-5-8-4-16,7 5-26 16,10 10-31-16,-13-10-4 0,8 8-2 15,-17-8-2-15</inkml:trace>
  <inkml:trace contextRef="#ctx0" brushRef="#br0" timeOffset="92057.199">11566 12329 19 0,'7'18'32'16,"-12"-1"-2"0,5 16-6-16,0 6-6 15,0 8-5-15,0 12-2 0,-5 1-3 16,5 1-3 0,0-5-2-16,10-3 0 0,-1-9-1 15,5-7-2-15,6-8-1 16,1-11-5-16,1-8-11 15,0-5-15-15,-10-12-3 0,5 0-1 16,-17-11-1-16</inkml:trace>
  <inkml:trace contextRef="#ctx0" brushRef="#br0" timeOffset="92242.314">11442 12685 23 0,'-14'-13'35'0,"14"13"2"16,12-8-1-16,10 8-13 16,6 0-13-16,5 0-21 15,12 7-23-15,-6-7-1 16,13 5-1 0,-5-13-1-16</inkml:trace>
  <inkml:trace contextRef="#ctx0" brushRef="#br0" timeOffset="92960.8811">12010 12122 14 0,'34'7'26'15,"-6"-3"-5"-15,7 4-9 16,-1-2-5-16,-3 2-1 16,-3-5-3-16,-4-3-1 31,-4 0 0-31,-5-3 0 0,-15 3-1 15,12-12 0-15,-12 12 0 16,0-10 0-16,0 10 0 16,0 0-1-16,0 0 1 15,-9 6-1-15,9 5 1 16,-6 4-1-16,3 5 0 16,3 8 0-16,-4 7 1 0,4 8-1 15,-6 5-1-15,3 7 2 16,0 9-1-16,3 0 0 15,0 10 1-15,0 1-1 16,0 0 1-16,0 3 0 0,6-2-1 16,-6-3 1-1,4-8 0-15,-4-4 0 0,3-5 0 16,-3-14 0-16,0-5 0 16,0-13-1-16,-6-2 1 0,-3-7 1 15,-5-5-1-15,-4-6 0 16,-11-4-1-16,0 0-1 15,-6-5-2-15,3 1-6 32,1 4-10-32,-3-13-10 0,18 13-1 15,-5-11 5-15</inkml:trace>
  <inkml:trace contextRef="#ctx0" brushRef="#br0" timeOffset="93361.1115">12442 13375 23 0,'-10'-5'19'15,"-11"-2"-3"-15,3 7-2 16,-4 3-3-16,1 9-3 16,2 2-3-16,5 10-2 0,8-1 0 15,9 0 0-15,7 2 0 16,11-7 2-16,5-5 1 15,1-9 1-15,4-4 0 16,-9-15 0-16,-1 1 0 16,-7-5-5-16,-6-5-11 15,-13-7-23-15,5 9-2 0,-10-16 0 16,0 5-2-16</inkml:trace>
  <inkml:trace contextRef="#ctx0" brushRef="#br0" timeOffset="93845.7502">12445 12063 29 0,'7'-9'24'0,"8"-1"-2"15,-3-5-3-15,4-2-4 16,-1-2-4-16,-6-3-3 16,3 3 0-16,-6 0-3 0,1 4 0 15,-4 2-2-15,-3 13 0 16,0 0-1-16,0 11-1 0,3 6 0 15,-3 10-1 1,3 6 1-16,1 3-1 16,2 3-4-16,0 11-30 0,-3-18-1 31,12 7 1-31,-12-17-1 0</inkml:trace>
  <inkml:trace contextRef="#ctx0" brushRef="#br0" timeOffset="96133.1191">13251 12397 25 0,'12'8'32'0,"-9"13"0"16,7 20-13-16,-4 10-8 0,0 2-2 16,-1 6-6-1,1-6-6-15,-2-10-7 0,1-8-9 16,3-4-13-16,-8-31 0 16,0 0-1-16</inkml:trace>
  <inkml:trace contextRef="#ctx0" brushRef="#br0" timeOffset="96264.7381">13152 12611 2 0,'-13'-10'30'15,"19"19"1"-15,-6-9-3 16,25 8-14-16,3-4-9 16,6-4-18-16,16 7-13 0,-4-16-2 15,16 4-2-15</inkml:trace>
  <inkml:trace contextRef="#ctx0" brushRef="#br0" timeOffset="96734.119">14414 11901 15 0,'6'-29'30'16,"-16"3"-6"-16,-4 10-4 16,-8 12-3-16,0 14-5 15,1 21-3-15,-1 20-4 16,5 19-2-16,5 22-1 16,3 12-1-16,9 12 0 15,4 13 0-15,1 8-1 16,4 0 1-16,-1-7-1 0,-3-12 1 15,-5-10-1-15,-5-11 0 0,-8-14-1 16,-6-14-1-16,-2-19-4 16,-6-17-5-1,0-14-8-15,8-3-13 0,-5-21 0 16,13 2 0-16</inkml:trace>
  <inkml:trace contextRef="#ctx0" brushRef="#br0" timeOffset="97050.25">14293 13540 25 0,'16'-3'29'16,"-8"-14"-1"-16,11-4-14 16,-3 1-3-16,-1-4 0 0,4 7-1 15,-7-2-2-15,0 10-1 16,-12 9 0-16,10 6 0 16,-10 8-2-16,0 13-2 15,0 6-4-15,0 2-3 0,6 6-10 16,0-2-16-16,-12-14-6 31,12-2 0-31,-6-23-1 16</inkml:trace>
  <inkml:trace contextRef="#ctx0" brushRef="#br0" timeOffset="97682.2456">14652 11676 37 0,'0'0'32'0,"13"13"-2"15,-13 11-11 1,0 6-7-16,4 10-7 0,1 2-9 15,0 5-15-15,-5-11-12 16,14 2-1-16,-14-22 0 0</inkml:trace>
  <inkml:trace contextRef="#ctx0" brushRef="#br0" timeOffset="98152.7094">14557 11806 3 0,'12'0'28'16,"0"-8"1"-16,12 13 0 15,2-5-18-15,9 0-13 16,9 0-6-16,4 0-1 16,3 0 0-16,-2 0-1 31,-4-2 1-31,-4 2 4 0,-10-4 4 16,-10 4 5-16,-9 0 6 15,-12 0 1-15,-8 5 1 16,-13-5-1-16,0-5 0 15,-3-3-5-15,3 2-5 0,4-9-1 16,6 1-2 0,8-1-1-16,7-2 1 0,10 5 1 15,2 2 1-15,6 6 2 16,0 4 2-16,-4 8 1 0,2 3 0 16,-1 6 0-16,-2 2-1 15,-3 1-2-15,6 3-1 16,-2-2-1-16,4-5 0 31,-1-7 0-31,2-3 1 0,-6-12 0 16,3 0 2-16,-9-11 2 15,-1-3 1-15,-10-4 0 16,-6 2 0-16,-9 0-2 16,-5 8-5-16,-1 9-17 15,2 8-18-15,-10 1 0 16,12 12-1-16,-4 2 1 0</inkml:trace>
  <inkml:trace contextRef="#ctx0" brushRef="#br0" timeOffset="98853.3727">15486 12583 19 0,'-4'13'31'16,"21"12"-8"-1,-1-7-6-15,7 2-3 0,6-3-2 16,3-8-2-16,5-3-2 0,-8-10-3 15,-3-5-1-15,-5-10-1 16,-7-1-1-16,-14-8-1 16,-6 1 0-16,-11 4-1 15,-7 3 0-15,-7 7-1 16,-4 8 1-16,-2 14 0 16,3 6 0-1,5 7 0-15,5 11 1 16,12 4 1-16,12-1-1 15,5 3 1-15,15-3 0 16,8-6 0-16,9-5-1 16,4-5-4-16,3-12-12 15,-3-16-20-15,4-1 0 16,-5-18-1-16,7-2 1 0</inkml:trace>
  <inkml:trace contextRef="#ctx0" brushRef="#br0" timeOffset="99053.4331">15775 12216 26 0,'0'0'34'0,"12"5"1"15,5 0-5-15,13-5-19 16,9 4-10-16,6-8-25 31,11 4-7-31,-6-10-3 0,12 5 0 16</inkml:trace>
  <inkml:trace contextRef="#ctx0" brushRef="#br0" timeOffset="99540.4451">16442 12167 25 0,'-12'4'30'16,"-13"-10"-1"-16,1-8-14 15,2 0-5-15,4-5-3 16,8-2-4-16,3-3 0 0,10 5-2 16,11 0 1-16,7 9-2 15,1 4 2-15,3 6 0 16,-4 10 0-16,-5 6 0 0,-13 10 1 15,-6 4-1 1,-20 7 0-16,-4 0-1 0,-7-2-1 31,3-2 0-31,0 0-1 16,9-10 1-16,7-3-1 0,15-8 1 16,15-6 0-16,13-1 1 15,0 0 0-15,6-5-2 16,6 0-14-16,0 0-17 15,-9-15-2-15,7 8 1 16,-17-13 8-16</inkml:trace>
  <inkml:trace contextRef="#ctx0" brushRef="#br0" timeOffset="99756.9227">16678 12071 28 0,'0'-20'35'0,"0"20"1"0,0 0-5 15,-6 21-14-15,6-1-8 16,0 6-5-16,0 3-1 16,0 8-2-16,6 0 0 0,0 0-2 15,3-4-1 1,1-2-4-16,-1-7-5 16,1-6-11-1,8-3-14-15,-18-15 0 16,22 0 1-16</inkml:trace>
  <inkml:trace contextRef="#ctx0" brushRef="#br0" timeOffset="99938.8316">16592 12184 34 0,'-13'-9'37'0,"13"9"-1"15,10 0-2-15,4-3-19 16,14 3-14-16,6 3-21 15,11 4-15-15,3-14-1 16,18 10 0-16</inkml:trace>
  <inkml:trace contextRef="#ctx0" brushRef="#br0" timeOffset="100589.7505">17213 12772 20 0,'4'-19'15'31,"-9"-3"0"-31,-3 0-1 0,-4-4-1 16,-6 5-2-16,-4 3-1 15,-3 5-1-15,-2 7-1 16,0 6-3-16,2 4-1 16,2 4-2-16,5 8-1 0,6 2 0 15,10 6 0 1,5-2 0-16,7 2 0 0,6-5-1 16,8-2 0-16,4-5-2 15,2-7 0-15,0-5-2 0,1-14 0 16,-4-6-3-16,1-9 1 15,-4-10-1-15,-8-7 2 16,-1-7 2-16,-4-5 5 31,-5 1 1-31,-2 5 2 0,-4 6 2 16,0 7 0-16,-7 11 1 16,4 11-1-16,3 17-1 15,-8 14-3-15,5 13-1 16,3 5-1-16,3 11 1 15,-3 8-1-15,5 4 0 16,-2 3 0-16,2 0-4 0,-5-8-6 16,5-5-18-16,5-2-6 15,-10-21-1-15,14-1 0 16</inkml:trace>
  <inkml:trace contextRef="#ctx0" brushRef="#br0" timeOffset="100842.4891">17562 12313 48 0,'0'0'36'0,"0"0"1"16,-7 15-6-16,7 12-22 16,-4 5-3-16,4 11-3 15,-3 5 1-15,3 6-1 0,-4-3-1 16,4 0-1-16,6-5 1 15,2-9-3-15,2-4-1 16,2-13-5-16,7-6-10 16,0-4-16-16,-1-15-5 15,6-4 0-15,-11-9-1 16</inkml:trace>
  <inkml:trace contextRef="#ctx0" brushRef="#br0" timeOffset="100990.1858">17499 12530 45 0,'0'0'36'16,"0"0"1"-1,21 5-13-15,3-3-17 16,5 8-33-16,-6-10-5 16,11 0-4-16,-16-9 0 15</inkml:trace>
  <inkml:trace contextRef="#ctx0" brushRef="#br0" timeOffset="101608.8334">18404 12472 36 0,'31'-3'33'0,"-12"-5"0"0,18 5-14 0,1-2-8 16,0 1-8-16,-1 4-10 15,-1-3-13-15,-4 10-12 16,-12-7 0-16,-2 8-2 16</inkml:trace>
  <inkml:trace contextRef="#ctx0" brushRef="#br0" timeOffset="101809.1953">18443 12547 42 0,'14'4'36'15,"4"-4"1"-15,16 0-12 0,1 6-12 16,3-1-13-16,2 7-30 15,-8-12-3-15,13 2-2 16,-12-12-1-16</inkml:trace>
  <inkml:trace contextRef="#ctx0" brushRef="#br0" timeOffset="103347.6549">19471 12025 19 0,'-19'4'31'0,"-19"6"2"15,-3 19-14-15,-1 23-3 0,-1 13-4 16,9 14-2-16,8 7-3 0,17 3 0 15,13-2-4 1,17-5-4-16,15-12-11 0,9-9-19 16,5-28-4-16,9-8 0 15,-7-25-1-15</inkml:trace>
  <inkml:trace contextRef="#ctx0" brushRef="#br0" timeOffset="103626.9381">19666 12471 12 0,'0'-13'30'0,"-10"-11"0"16,6 6-9-16,4-5-3 16,-5 1-5-16,5 2-2 15,0 1-1-15,4 2-4 16,-4 3 0-16,0 14-1 15,0 0-2-15,0 17 0 16,0 6-1-16,3 9-1 0,-3 7 0 31,7 7 0-31,-3 2-1 0,-1-4-5 16,10-1-12 0,-2-6-19-16,-4-17-1 0,6-2 1 15,-13-18-2-15</inkml:trace>
  <inkml:trace contextRef="#ctx0" brushRef="#br0" timeOffset="103827.7181">19880 12476 48 0,'13'0'36'0,"-2"0"1"16,10 0-13-16,2 4-15 15,5-1-17-15,6 5-23 16,-4-12-3-16,14 4-2 16,-3-14 0-16</inkml:trace>
  <inkml:trace contextRef="#ctx0" brushRef="#br0" timeOffset="104227.5886">20503 12393 16 0,'-14'-20'30'0,"5"7"-5"16,-11-1-5-16,3 5-5 15,-6 6-4-15,1 8-5 16,1 9-2 0,1 8-2-16,5 6-1 15,8 8 0-15,7-2 1 16,4 2 0-16,13-4 1 16,4-7 1-16,6-8 2 15,1-11 1-15,4-6 0 16,-7-15-1-16,2-2 1 15,-13-11-1-15,-4-4-2 0,-10-3-3 16,-10 2-6-16,-2 7-12 16,-5 10-21-16,-6-5-1 15,5 14 0-15,-4-2 0 16</inkml:trace>
  <inkml:trace contextRef="#ctx0" brushRef="#br0" timeOffset="104581.1319">20637 11980 26 0,'25'21'35'0,"-2"3"-1"16,7 23-2-16,-4 10-18 15,-6 12-5-15,-3 9-2 0,-10 5-4 16,-7 1 1-16,-13 1-2 16,-6-8 0-16,-6-10 0 15,-1-13-1-15,-1-10 1 16,6-11-1-16,2-14 0 0,6-7 1 15,4-6-2-15,9-6-1 32,0 0-5-32,-12-10-16 15,8 1-15-15,4 9 0 0,5-16-1 16</inkml:trace>
  <inkml:trace contextRef="#ctx0" brushRef="#br0" timeOffset="105714.1933">21338 12151 29 0,'-9'0'19'16,"9"0"1"-16,0 9-2 16,0 6-2-16,3 4-4 15,-3 9-2-15,6 9-3 16,-3 3-1-16,4 7-1 15,-4-3-1-15,1 2 0 0,2-10-2 16,-3-4-6-16,4-8-8 16,-4-9-13-16,-3-15-9 15,0 0 0-15,0 0-1 16</inkml:trace>
  <inkml:trace contextRef="#ctx0" brushRef="#br0" timeOffset="105949.4922">21186 12366 15 0,'0'0'33'16,"-17"0"1"-16,17 0-7 0,9 7-7 15,10-7-5-15,16 6-4 16,5-6-2-16,8 1-4 15,3 4-21-15,0 0-19 16,-16-5-1-16,-5 7-2 16,-21-3 1-16</inkml:trace>
  <inkml:trace contextRef="#ctx0" brushRef="#br0" timeOffset="107721.1512">22005 11815 12 0,'-17'31'23'0,"-7"9"-4"16,0 20-2-16,-1 16-3 15,0 13-2-15,1 13-2 16,-1 7-1-16,10-1-2 15,5-6-1 1,10-9-2-16,13-15 0 16,8-13-3-16,9-15-14 15,14-9-18-15,-2-28-1 16,10-4-1-16,-13-18 5 16</inkml:trace>
  <inkml:trace contextRef="#ctx0" brushRef="#br0" timeOffset="107959.4611">21923 12452 5 0,'13'-4'31'0,"2"-1"0"15,21 8 0-15,-2-3-17 16,11 0-23-16,8 6-17 16,-11-10-3-16,10 11-1 31</inkml:trace>
  <inkml:trace contextRef="#ctx0" brushRef="#br0" timeOffset="108207.0269">22364 12436 39 0,'8'0'34'0,"19"0"1"16,-3 0-7-16,16 0-19 15,9 0-2 1,1 5-7-16,0-5-12 16,-8 0-21-16,1 2-1 15,-20-6-1-15,0 4-1 16</inkml:trace>
  <inkml:trace contextRef="#ctx0" brushRef="#br0" timeOffset="108376.3117">22554 12029 12 0,'-7'-28'33'0,"10"20"0"15,-3 8-1-15,0 0-14 16,0 15-8-16,0 20-10 0,4 14-27 16,-4-2-6-16,8 18 0 15,-8-10 0-15</inkml:trace>
  <inkml:trace contextRef="#ctx0" brushRef="#br0" timeOffset="108723.3372">22430 12690 31 0,'20'-14'35'0,"-6"-4"-1"16,14 10-3-16,-4 8-19 16,-4 0-4-16,0 6-3 0,-10 6-2 15,-7 7-1-15,-10 3 0 16,-12 3-1-16,-8 2-1 16,-1-4 0-16,-3-1 0 15,9-4-1-15,7-4 1 0,9-5-1 16,16-2 1-16,12-7-1 31,13 3 2-31,7 2 0 16,1-3-5-16,-6-2-13 15,0-2-18-15,5 2 0 0,-15-12-1 16,-1 2 1-16</inkml:trace>
  <inkml:trace contextRef="#ctx0" brushRef="#br0" timeOffset="108992.8512">22840 11751 47 0,'55'17'38'15,"-6"21"0"-15,9 19-5 16,-3 32-20-16,-11 16-3 15,-12 17-3-15,-17 4-1 16,-9 9-2-16,-18-9-1 16,-15-7-2-16,-10-17-5 31,-8-25-10-31,-3-19-26 0,13-14 0 16,5-27-1-16,9-15 0 0</inkml:trace>
  <inkml:trace contextRef="#ctx0" brushRef="#br0" timeOffset="109662.4762">23439 12359 10 0,'9'10'32'0,"-9"-10"1"16,23 16 0-16,-9-9-18 16,5-2-5-16,3-1-2 15,-1-4-2-15,7-4-2 16,-1-6 0-16,-6-6-3 0,-9-2 1 16,-7-3-1-16,-10-6-1 15,2 4 0-15,-10 5 0 16,-11 1 0-16,-4 8-1 15,-3 9 0-15,-3 7 0 16,10 10 1-16,3 8 0 0,3 7 1 16,12 4 0-16,16 1 0 15,5-3 0-15,13 2 1 16,12-7 0-16,3-4 0 16,-1-9-5-16,8-11-14 0,-7-12-18 15,-4-4-1-15,-11-17 0 16,6-3 0-16</inkml:trace>
  <inkml:trace contextRef="#ctx0" brushRef="#br0" timeOffset="110010.1283">23561 11872 19 0,'10'0'34'16,"-10"0"1"-1,18 0 0-15,1 0-16 0,-1 0-9 16,10 0-8-16,8 0-17 0,6 0-18 16,-18-3-1-16,12 6-1 15,-19-8 0-15</inkml:trace>
  <inkml:trace contextRef="#ctx0" brushRef="#br0" timeOffset="110363.7522">23888 11701 20 0,'19'-18'30'0,"6"13"1"15,0-1-11 1,-3 6-6-16,-3 4-4 16,-3 6-3-16,-4 9-2 0,-7-1-1 15,-10 7-1-15,-5 1 0 16,-2 1-1-16,-4-2 1 0,7-1-2 15,5 1 1-15,-1-5-1 16,5-1 0-16,7-6-2 16,8-2-4-16,7-3-13 15,0-8-17-15,9 6 1 16,-17-12-2-16,7 6 9 31</inkml:trace>
  <inkml:trace contextRef="#ctx0" brushRef="#br0" timeOffset="110642.3865">24169 11647 17 0,'0'0'33'0,"18"-3"0"16,-18 3-3-16,9 15-12 15,-13-2-9-15,7 9-4 0,-6 1-2 16,3 6 0-16,3-1 0 16,-6 4-1-16,3-3 0 15,10-2-1-15,3-2-2 0,-8-6-3 16,14 2-7-16,-12-6-13 16,-7-15-11-16,14 13 0 15,-3-21-1-15</inkml:trace>
  <inkml:trace contextRef="#ctx0" brushRef="#br0" timeOffset="110842.9264">24135 11815 51 0,'0'0'36'0,"0"0"-1"15,18-8-13-15,11 8-9 16,-6 5-12-16,-23-5-22 16,53-5-13-16,-53 5-1 0,78-5-1 15</inkml:trace>
  <inkml:trace contextRef="#ctx0" brushRef="#br0" timeOffset="111527.6196">24505 11421 27 0,'61'0'27'0,"-61"0"-6"31,55-4-5-31,-55 4-4 0,45 0-4 16,-45 0-3-1,41 0-1-15,-41 0-1 16,0 0-2-16,0 0 0 0,0 0 0 16,16 43-1-16,-16-43 1 15,-6 50-1-15,6-50 1 16,-10 79-1-16,0-28 0 0,16 10 1 15,-2 11-1-15,-16 3 0 16,12 10 1-16,-4 7 0 16,-5-3 0-16,16 8 0 15,2-3 0-15,-16-2 1 16,-2-2-1-16,9-8 0 31,-5-7 1-31,13-7-1 0,4-5 0 16,-22-8 0-16,10-9-1 15,0-46 1-15,-7 67-1 16,7-67 1-16,0 0 0 16,-31 42 0-16,31-42-1 15,-54-5 2-15,54 5-1 16,-62-21 1-16,62 21-1 0,-59-18-2 16,59 18-11-16,-43-19-21 15,43 19-1-15,0 0-1 0,0 0 0 16</inkml:trace>
  <inkml:trace contextRef="#ctx0" brushRef="#br0" timeOffset="112265.2483">24702 13194 20 0,'0'0'28'15,"0"0"-7"-15,0 0-4 16,48-47-4-16,-48 47-3 16,0 0-1-16,37-46-1 15,-37 46-2-15,0 0-1 0,0 0 0 16,0 0-2-1,0 0-1-15,0 0 0 0,0 0-1 16,0 0 0-16,13 70 0 16,-13-70 1-16,0 68 0 0,0-68-1 15,16 65 0 1,-16-65 1-16,0 46-4 0,0-46-8 16,0 0-24-16,0 0-2 15,0 0 1-15,0 0-1 16</inkml:trace>
  <inkml:trace contextRef="#ctx0" brushRef="#br0" timeOffset="112898.0256">24968 11108 30 0,'0'0'29'0,"0"0"-6"16,0 0-6-16,0 0-5 0,13 52-5 15,-13-52-2-15,0 66 1 16,0-66-2-16,12 70-3 31,-12-70-7-31,9 46-12 0,-9-46-14 16,0 0 0-16,0 0-1 15</inkml:trace>
  <inkml:trace contextRef="#ctx0" brushRef="#br0" timeOffset="113398.452">24794 11226 32 0,'0'0'28'16,"0"0"-5"-16,0 0-7 15,0 0-5-15,53-6-5 16,-53 6-1-16,62-3-1 15,-62 3-2-15,62-6-1 0,-62 6 0 16,73 0-1-16,-73 0 1 31,53 15-1-31,-53-15 1 0,0 0-1 16,0 0 1 0,0 0 1-16,0 0-1 15,16 41 0-15,-16-41 0 0,0 0 1 16,0 0-1-16,0 0 0 15,-49-41 0-15,49 41-1 16,0 0 0-16,55-29 0 0,-55 29 0 16,54-5-1-16,-54 5 2 15,51 8-1-15,-51-8 0 16,0 0 1-16,50 39 0 16,-50-39 0-16,0 0 0 15,48 47 1-15,-48-47-1 16,45 25 0-16,-45-25 1 0,38 0-2 15,-38 0 2-15,0 0-1 16,0 0 0-16,0-58-1 16,0 58 1-16,0 0-1 15,0-46 1-15,0 46-1 16,0 0 0-16,0 0-4 31,-83-4-6-31,83 4-21 0,0 0-4 16,-51 30 1-16,51-30-1 15</inkml:trace>
  <inkml:trace contextRef="#ctx0" brushRef="#br0" timeOffset="118174.1318">752 14659 34 0,'0'0'32'16,"0"0"-3"-16,0 0-4 16,0 0-9-16,0 0-5 15,64 34-5-15,-64-34-4 16,78 8-11-16,-78-8-17 15,74 8-8-15,-74-8-2 16,60 0 1 0</inkml:trace>
  <inkml:trace contextRef="#ctx0" brushRef="#br0" timeOffset="118375.2008">774 14795 44 0,'0'0'39'16,"0"0"-2"0,0 0-13-16,62 0-5 0,-62 0-5 15,65 6-8-15,-65-6-19 16,62-8-23-16,-62 8-2 16,0 0-1-16,49 4-1 15</inkml:trace>
  <inkml:trace contextRef="#ctx0" brushRef="#br0" timeOffset="119893.7967">1678 14705 26 0,'14'-2'29'16,"-11"-11"-5"-16,3-5-3 15,1-4-5-15,-4-8-5 0,2-1-5 16,2-4-1-16,-2 3-2 16,-5 0 0-16,5 6 0 15,-5 4-2-15,0 22 1 16,0 0 0-16,0 0 0 15,-8 28 1-15,8 6-3 32,0 7 1-32,8 5-1 0,-2 10 1 15,4-2-1-15,-2 2 1 16,2-5 0-16,-1-7-1 16,-3-5 1-16,-6-7-1 15,3-8 1-15,-9-9 0 16,-3-7 0-16,-7-5 0 15,1-3 0-15,-4-3 0 0,0 0-1 16,4-1 0-16,3 2-1 16,12 2 1-16,-10 0-1 15,10 0 1-15,19 2 0 0,-1-2-1 16,4 5 0 0,9-2-22-16,0 3-13 0,-3-6 0 31,5 3-1-31</inkml:trace>
  <inkml:trace contextRef="#ctx0" brushRef="#br0" timeOffset="121080.7682">2396 14792 45 0,'0'0'39'0,"25"10"0"15,-1-1-2-15,1-4-28 16,16 3-25-16,1-8-17 16,14 5-4-16,-6-9-1 31,13 4-1-31</inkml:trace>
  <inkml:trace contextRef="#ctx0" brushRef="#br0" timeOffset="121412.408">2944 14747 25 0,'0'0'35'0,"29"0"1"15,-5 0-5-15,14 0-17 16,15 0-6-16,2 0-3 16,3 0-8-16,3 0-15 31,0 0-16-31,-16-7-2 0,0 1 0 15,-20-10 10-15</inkml:trace>
  <inkml:trace contextRef="#ctx0" brushRef="#br0" timeOffset="121597.3204">3224 14296 25 0,'0'0'30'15,"-23"0"2"-15,21 15-13 16,-5 10-9-16,7 10-6 16,0 11-9-16,0 2-25 15,13 16 0 1,-13-11-1-16,19 15 8 16</inkml:trace>
  <inkml:trace contextRef="#ctx0" brushRef="#br0" timeOffset="122044.9283">3071 15132 41 0,'-9'-37'35'0,"15"8"-2"16,3-3-13-16,7 3-6 16,10 12-3-16,-2 6-2 15,9 11-3-15,-8 14-1 16,-3 8-2-16,-12 11-2 16,-1 4-1-16,-15 4-3 31,-10-2-5-31,-3-1-6 0,-11-11-4 15,5-3-1-15,-6-17 1 16,7-3 4-16,-1-10 7 16,12-8 5-16,1-5 7 0,12-14 25 15,12 21-11 1,6 12 0-16,5 3-4 16,7 14-5-16,-5 0-3 15,10 8-2-15,-7 0-6 0,-1-3-16 16,-3-6-21-16,2 0-1 15,-7-13 0-15,5 1-1 16</inkml:trace>
  <inkml:trace contextRef="#ctx0" brushRef="#br0" timeOffset="122930.0651">4301 13847 50 0,'-33'9'31'0,"-13"20"-8"15,-16 25-5-15,1 29-3 16,-8 24-1-16,10 31-3 16,3 20-2-16,22 14-2 31,21 1-1-31,19-1-2 0,23-11-6 15,14-17-34-15,19-37-3 0,18-27 0 16,1-37-1 0</inkml:trace>
  <inkml:trace contextRef="#ctx0" brushRef="#br0" timeOffset="128326.3758">4510 14655 22 0,'4'27'31'16,"-4"-10"-1"-16,6 0-12 16,7-6-5-16,4-11-3 0,9-11-3 15,5-17 0-15,8-13-2 16,-1-15 1-16,0-10-1 15,-7-14-2-15,-7 0 0 16,-8 4-1-16,-10 10-1 0,-12 9 1 16,-10 17-1-16,-6 18-1 15,-5 22 1-15,1 19-1 16,8 22 1-16,0 12-1 0,8 12 1 16,10 8-1-16,10 1 1 15,8-3 0-15,13-5 0 16,7-16 0-16,-1-11 0 15,6-18 1-15,-3-7-1 16,-3-14 0-16,-5-16 0 31,-4-6-1-31,-9 0 0 0,-7-1 0 16,-2 3 0-16,-4 5-1 16,-6 4 1-16,0 11 0 15,0 0 0-15,0 17 1 16,0 2-1-16,5 0 1 15,-2 5-2-15,1 2-4 16,-1-8-6-16,5-2-19 0,-1-1-8 16,-7-15 0-16,0 0 0 15</inkml:trace>
  <inkml:trace contextRef="#ctx0" brushRef="#br0" timeOffset="128473.5193">5029 14345 15 0,'0'0'27'0,"3"-12"-11"16,-3 12-21-16,0 0-18 15,-4 11-3-15,12 10 23 16</inkml:trace>
  <inkml:trace contextRef="#ctx0" brushRef="#br0" timeOffset="128975.0595">5113 14559 3 0,'0'11'29'15,"7"6"-1"-15,-7-3-10 16,8 1-8-16,2 2-2 16,4-2-1-16,4-1-2 0,1-4-1 15,0-10-2-15,2 0 1 0,-2-10-1 16,-5-5-1-16,-2-5 0 16,-6 0-1-16,-2-1 1 15,-4 4-1-15,0 5 1 16,0 12 0-16,0 0 0 15,-10 8 1-15,10 7-1 16,0 6 1-16,0-1-1 0,6 2 1 16,5-3-1-16,3-4 0 15,3-5-1-15,2-7 2 16,0-3-1-16,1-8 0 16,0-6 1-16,-3-7-1 15,-1-5 1-15,-4-1-1 31,-1 0 1-31,-5 1-1 0,2 9 1 16,-4 5-1-16,-4 12 1 16,10 6-1-16,-10 13-8 15,6 6-20-15,5 11-9 16,-11-4 2-16,10 6-2 0</inkml:trace>
  <inkml:trace contextRef="#ctx0" brushRef="#br0" timeOffset="129413.6539">4381 14955 10 0,'0'-10'34'0,"0"10"0"15,3 14 0-15,-3 1-17 16,0 14-6-16,0 2-4 0,0 10-1 16,-3 1 0-16,3 5-3 15,3-3-1-15,2-5-2 16,5-4-1-16,5-9-2 16,7-5-5-16,-3-10-6 15,6-11-11-15,-3 0-11 31,-7-11 1-31,0 0-1 0</inkml:trace>
  <inkml:trace contextRef="#ctx0" brushRef="#br0" timeOffset="129576.92">4308 15161 39 0,'-17'-6'34'0,"17"6"0"0,20 0-15 16,-3-4-6-16,11 4-8 15,5 0-14-15,7 4-24 0,-5-6 0 16,9 7-2 0,-11-5 2-16</inkml:trace>
  <inkml:trace contextRef="#ctx0" brushRef="#br0" timeOffset="129946.098">4634 15177 9 0,'0'0'30'15,"0"0"1"-15,19 0-2 16,-1 0-17-16,11-2-6 15,2 2-3-15,5 2-2 16,-4-2-3 0,2 0-2-16,-10 0-1 15,-3 0 0-15,-9-5 0 16,-1-2 0-16,-7-3 1 16,-1-2 3-16,-3 1 1 15,3 2 3-15,-3 9 2 0,0 0 1 16,13-3 0-16,-13 3 1 15,0 21-2-15,0-4-8 16,0 9-23-16,-6-17-3 0,6 7-3 16,0-16 1-16</inkml:trace>
  <inkml:trace contextRef="#ctx0" brushRef="#br0" timeOffset="130177.8974">5151 15037 32 0,'-9'-12'37'0,"9"12"-1"15,0 19-2-15,-4-1-20 32,8 9-5-32,1 4-4 0,4 4-2 15,-4 1-4-15,-3-3-7 16,7-5-11-16,-3-1-18 15,-11-18 0-15,5 3 0 16,-13-12 7-16</inkml:trace>
  <inkml:trace contextRef="#ctx0" brushRef="#br0" timeOffset="130315.9367">5067 15196 42 0,'6'-9'35'15,"12"9"-1"-15,-8-10-12 16,11 5-15-16,4-2-8 15,6 0-14-15,6 7-15 16,-3-12-3 0,13 10-1-16,-8-9 8 15</inkml:trace>
  <inkml:trace contextRef="#ctx0" brushRef="#br0" timeOffset="130647.5352">5539 15163 28 0,'0'21'32'16,"-10"-11"-2"-16,-5 5-7 15,-3-9-10-15,-2-6-10 0,-2-7-5 16,7-5-2-16,1-7-2 16,6-4 0-16,5 1 2 15,3-1 1-15,6 6 3 0,0 5 4 16,8 7 2 0,0 5 2-16,2 13-1 15,-1 0 0-15,4 6-2 0,-1-2 1 16,7 4 0-16,1-4-1 0,7-2-1 15,-4-9 1-15,4-6-1 16,-7-6 1-16,1-3 0 16,-10-8-1-16,-6-2-1 15,-11 0 0-15,-8 4-1 32,-10-1-2-32,0 8-2 0,-2 8-9 15,-5 0-20-15,3 0-8 16,6 8-2-16,0-2 1 15</inkml:trace>
  <inkml:trace contextRef="#ctx0" brushRef="#br0" timeOffset="131364.096">6204 14517 30 0,'0'0'32'0,"22"19"-2"15,0-10-16-15,0-4-4 16,5-1-2-16,-2-4-1 15,4-7-2-15,-8-8 0 0,-2-2-2 16,-11-8-1-16,-4 1-1 16,-10-3 1-16,-11 3-1 15,-7 2-1-15,-7 8 0 0,-6 9 0 16,-1 5-1-16,2 17 1 16,4 4 0-16,7 12 1 15,12 7 0-15,13-1 1 16,13 2 0-16,13-5 2 15,11-4-1-15,6-8 1 16,7-7-2 0,2-11-2-16,-2-10-9 15,-4-15-27-15,1 0-1 16,-16-15 0-16,3-1-1 16</inkml:trace>
  <inkml:trace contextRef="#ctx0" brushRef="#br0" timeOffset="131549.2111">6369 14085 35 0,'0'0'35'16,"9"0"1"-16,10 0-11 15,9 0-16 1,6 0-8-16,8 0-24 15,8 0-9-15,-8-6-2 16,6 3-1-16</inkml:trace>
  <inkml:trace contextRef="#ctx0" brushRef="#br0" timeOffset="132018.7223">7012 14021 17 0,'-4'9'31'0,"-15"-9"-2"16,2-6-12-16,-3-5-6 15,4-6-5-15,6-4-3 32,5-2-2-32,5-3 0 0,12 4-1 15,4 5 1-15,2 6 1 16,6 11 1-16,-5 6 2 16,-2 12-1-16,-9 2 2 15,-8 11-1-15,-8 5 0 16,-8 2-2-16,-4-1-2 15,-5-3-1-15,1-7-2 0,6-7-1 16,2-5 2-16,4-9 0 16,12-6 1-16,0 0 1 15,18-14 2-15,3 11 0 16,-2 3 1-16,8 0-3 16,0 3-8-16,-3 9-25 15,-5-12-4 1,5 6 1-16,-11-10-1 15</inkml:trace>
  <inkml:trace contextRef="#ctx0" brushRef="#br0" timeOffset="132281.7745">7256 13817 61 0,'0'0'37'16,"3"-12"2"-16,-3 12-16 15,0 17-10-15,0 2-6 16,0 11-4-16,0 3 0 16,0 6-1-16,0 2 0 15,10-1-1-15,-2-2 0 0,2-4-2 16,4-8-2-16,0-9-4 16,4-2-9-16,-2-7-22 15,-4-14-2-15,0 0 0 16,-5-11 1-16</inkml:trace>
  <inkml:trace contextRef="#ctx0" brushRef="#br0" timeOffset="132435.3259">7190 13987 38 0,'0'0'37'0,"16"9"-1"16,-1-9-11-16,6 0-12 0,7 4-8 15,-2-8-35-15,2 7-3 0,-13-9-3 16,9 6 0-16</inkml:trace>
  <inkml:trace contextRef="#ctx0" brushRef="#br0" timeOffset="135200.6558">7435 14526 23 0,'10'-2'33'16,"18"7"0"-1,3-5-14-15,5 0-5 0,6 0-2 16,0-4-4-16,-1 4-3 15,-3-7-5-15,-8 1-7 16,-8-2-20-16,-4 8-7 0,-18 0-1 16,0 0 0-16</inkml:trace>
  <inkml:trace contextRef="#ctx0" brushRef="#br0" timeOffset="139468.6736">8343 14433 21 0,'0'18'32'0,"0"-18"-6"16,16 22-5-16,2-10-4 15,5-2-4-15,7-1-1 16,-2-9-5-16,4 0-1 15,-6-9-1-15,-1-1-2 0,-7-7-1 16,-7 0 0-16,-11-4 0 16,-11 4 0-16,-8 0-1 15,-6 6 0-15,-5 8 0 16,-3 6 0-16,0 8-1 16,1 11 0-16,4 8 1 15,9 8-1-15,7 2 1 0,12 0 1 16,11-2-1-16,12-4 0 15,9-6 1-15,10-8-5 16,9-7-13-16,2-7-21 0,-3-15-1 16,9-8 0-1,-9-17-1-15</inkml:trace>
  <inkml:trace contextRef="#ctx0" brushRef="#br0" timeOffset="139852.8901">8633 14004 49 0,'0'0'36'16,"0"0"-7"-16,0 0-6 16,28 4-8-16,-6-4-6 0,6 0-8 15,6 0-22-15,9 5-13 16,-12-5-3-16,8 0 1 16</inkml:trace>
  <inkml:trace contextRef="#ctx0" brushRef="#br0" timeOffset="140422.5341">9232 13977 24 0,'0'0'32'0,"-10"10"-3"16,-11-14-7-16,2-2-7 0,-3-1-6 15,0-5-5-15,4 0-1 16,2-1-2 0,7 2-1-16,9-2 0 15,6 4 1-15,7 3-1 16,6 6 1-16,0 3 1 16,2 11 0-16,-6 1 2 15,-2 11-2-15,-13 2 1 16,-3 4 0-16,-10 0-1 15,-6-2-2-15,-2-6-2 0,-1-4 0 16,1-4 0-16,4-9-1 16,9-3 2-16,8-4 1 15,0 0 1-15,12-4 3 16,0 0 2-16,8 8 1 16,-1-4 0-16,7 9 1 15,-4-4-2-15,1 4-1 0,-2-3-5 16,-8-3-20-16,-2-3-20 15,-1 3 0-15,-10-3 0 16,0 0 0-16</inkml:trace>
  <inkml:trace contextRef="#ctx0" brushRef="#br0" timeOffset="141355.7987">9480 13643 19 0,'16'12'34'16,"11"20"-7"-16,1 20-2 15,6 24-5-15,3 25-5 16,-4 13-2-16,-4 15-3 16,-16 9-4-16,-13 10-2 15,-24 1-2-15,-14-6 1 16,-15-10-1-16,-3-10 0 15,-7-13 0-15,2-12-1 0,5-17 1 16,13-18 0-16,6-21 0 16,9-14-2-16,9-10-9 0,4-7-29 15,5-17-1 1,10 6-1-16,-3-22 0 0</inkml:trace>
  <inkml:trace contextRef="#ctx0" brushRef="#br0" timeOffset="143562.4083">4411 15718 12 0,'38'27'10'0,"4"-5"1"15,14-1-4-15,5-5-1 16,15-7-3-16,2-9-1 0,8-7 1 16,2-4 1-16,4-1 2 15,0 2 2-15,-8 6 2 16,-4 10 1-16,-11 11 1 16,-11 11 0-16,-12 7-1 0,-5 8-2 15,-7 0-4-15,-4-4-7 16,-2-7-14-16,-3 0-17 15,-5-23-1-15,7-4 0 16,-12-10 12-16</inkml:trace>
  <inkml:trace contextRef="#ctx0" brushRef="#br0" timeOffset="144201.0618">5601 16063 13 0,'0'-16'11'16,"16"-2"-3"-16,2-8 0 15,13-1-1-15,7-2-1 16,11 1 0-16,10 3-1 16,11 8 1-16,8 6-3 0,5 11 0 31,6 3-1-31,2 9-1 0,8 2 1 16,1-3 1-16,8-4 1 15,1-7 1-15,-1-13 0 16,-2-7 0-16,-5 2 1 15,-13-6-3-15,-17 2-10 16,-21 0-20-16,-17 15-3 16,-33-4 0-16,0 11 13 0</inkml:trace>
  <inkml:trace contextRef="#ctx0" brushRef="#br0" timeOffset="158067.5484">5699 16319 22 0,'-19'-24'32'16,"4"24"-3"-16,-8 8-12 15,3 2-6-15,-1 8-3 16,4 3-4-16,8 9-1 15,6 1-2-15,12 5 0 16,7-1 0-16,12-1-1 0,6-12 2 16,9-7 1-16,-3-8 3 15,5-7 1-15,-10-13 1 16,-1-3 1-16,-16-18 0 16,-8 0 1-16,-21-9-2 15,-8 8 0-15,-13-4-3 16,-6 6-2-1,-2 7-3-15,-5 3-6 16,11 17-8-16,0 6-22 16,12 6-5-16,11 4-1 15,7 0 0-15</inkml:trace>
  <inkml:trace contextRef="#ctx0" brushRef="#br0" timeOffset="158437.0713">5758 16298 25 0,'-7'25'32'0,"-14"-4"0"15,7 8-13-15,-1 5-7 0,-3-5-5 16,8-2-8-16,2 0-10 15,8-5-20-15,0-22-1 16,-6 16-1-16,6-16 15 16</inkml:trace>
  <inkml:trace contextRef="#ctx0" brushRef="#br0" timeOffset="159224.6287">10329 14457 14 0,'9'9'29'0,"-9"-9"-2"16,35 2-9-16,-2 1-9 16,6-3-12-16,6 9-10 15,-8-13-12-15,7 11-3 32,-17-13 1-32</inkml:trace>
  <inkml:trace contextRef="#ctx0" brushRef="#br0" timeOffset="159403.5721">10398 14539 29 0,'-10'11'34'0,"10"-11"-1"16,0 0-12-16,31 5-5 0,-2-5-12 16,10 0-26-16,-1-5-8 15,11 5-4-15,-8-13 1 16</inkml:trace>
  <inkml:trace contextRef="#ctx0" brushRef="#br0" timeOffset="159926.1275">11342 14377 30 0,'10'-25'32'0,"-10"-6"-6"0,5 1-9 16,0 5-2-16,-5 0-3 15,7 13-2-15,-7 12-2 32,0 0-3-32,0 29-1 0,0 0-2 15,0 11-1-15,0 2 0 16,5 7 0-16,-2-1-1 15,2-2 1-15,0-7 0 16,-5-6 0-16,3-4 0 16,-10-9 0-16,1-6-1 15,-7-7 1-15,4-4 1 0,-1-3-1 16,10 0-1-16,-10-7 0 16,10 7 1-16,22-11-1 15,0 5 0-15,7 6-6 16,1 0-21-16,2-4-10 15,9 4 0-15,-10-8 0 16</inkml:trace>
  <inkml:trace contextRef="#ctx0" brushRef="#br0" timeOffset="160142.5587">11827 14584 66 0,'0'0'36'15,"25"-4"1"1,2 4-19-16,8-11-13 0,5 5-13 16,-1-3-26-16,12 9-2 15,-9-8 0 1,6 12-1-16</inkml:trace>
  <inkml:trace contextRef="#ctx0" brushRef="#br0" timeOffset="160590.2254">12350 14563 27 0,'33'6'36'15,"4"-10"0"-15,14 9-4 0,7 0-19 16,3-5-13-16,5 5-21 0,-8-13-11 16,12 8-3-1,-19-17-1-15</inkml:trace>
  <inkml:trace contextRef="#ctx0" brushRef="#br0" timeOffset="160805.9239">12615 14183 19 0,'0'-22'35'0,"-12"-2"-1"0,12 14-3 15,0 10-16-15,-10-5-5 16,7 17-8-16,3 10-12 15,0 16-22-15,0-1-2 16,10 15-1-16,-4-2 1 16</inkml:trace>
  <inkml:trace contextRef="#ctx0" brushRef="#br0" timeOffset="161246.6923">12503 14971 25 0,'-21'-33'32'16,"21"11"0"-16,0-11-10 15,4-2-8-15,12 5-2 16,5 1-4-16,6 15-1 15,4 7-1-15,0 18-2 0,-5 11-1 16,-9 11 0-16,-10 8-1 16,-11 7 0-16,-11 2-3 15,-7-7-1-15,-6-2-3 0,-9-14-3 16,3-8 1 0,-2-14-1-16,8-5 2 15,2-13 2 1,8-2 2-16,8-3 4 15,7-1 2-15,12 7 3 0,7 3 0 16,9 9 0-16,3 7-1 16,7 5-1-16,1 6-6 15,-1 3-12-15,-8-3-22 16,4 4-2-16,-11-13 1 16,7 3-2-16</inkml:trace>
  <inkml:trace contextRef="#ctx0" brushRef="#br0" timeOffset="161646.5105">13393 14008 11 0,'-31'5'32'16,"10"26"2"0,-13 14-2-16,0 22-18 0,9 24-3 15,1 17-4-15,13 17-2 16,5 6-1-16,12-1-3 16,13-8-7-16,9-16-19 31,9-24-9-31,13-13 0 0,3-31-1 15</inkml:trace>
  <inkml:trace contextRef="#ctx0" brushRef="#br0" timeOffset="162262.8797">13911 14393 41 0,'-33'-10'34'0,"10"10"-2"16,-5 5-15-1,-3 4-7-15,10 11-3 0,2 9-4 16,8 8-1-16,11 1 0 16,15 0-2-16,9 0 2 31,7-6 1-31,6-14 1 0,7-6 1 15,-3-14-1-15,1-12 3 16,-14-13-2-16,-8-5 1 16,-20-11-1-16,-4 2-1 15,-17-2-3-15,-5 8-3 16,-5 14-12-16,0 11-26 16,-6 6 0-16,8 13 0 0,2 3 0 15</inkml:trace>
  <inkml:trace contextRef="#ctx0" brushRef="#br0" timeOffset="162763.6543">14376 14529 8 0,'10'0'35'16,"-10"0"1"-1,34-3-2-15,-6 3-13 0,8-5-7 16,8 5-4-16,1 0-8 16,-1 0-24-16,-9-7-12 0,6 7-3 15,-16-5 1-15</inkml:trace>
  <inkml:trace contextRef="#ctx0" brushRef="#br0" timeOffset="163294.6202">15124 14495 18 0,'0'0'33'0,"23"9"0"15,-6-5-12-15,9-4-7 0,2 0-2 16,2-8-3-16,0 0-3 16,-6-7-3-16,-5-1 0 31,-4-3-2-31,-12 2 0 0,-11-3-1 15,-7 6 0-15,-12 7 0 16,1 7 0-16,-6 7-1 16,-1 9 1-16,2 6 0 15,5 10 1-15,9 4 0 16,12 3 0-16,10-6 1 16,10-1-1-16,13-7 1 0,10-4 0 15,6-6-6-15,4-10-20 16,-4-17-11-16,7-3-1 15,-4-18 0-15</inkml:trace>
  <inkml:trace contextRef="#ctx0" brushRef="#br0" timeOffset="164111.3025">15415 14057 13 0,'-25'0'34'0,"25"0"1"32,0 0-8-32,11 0-9 15,12 0-5-15,7-4-11 16,5 4-24-16,-2-3-11 16,12 3-1-16,-11-6-1 15</inkml:trace>
  <inkml:trace contextRef="#ctx0" brushRef="#br0" timeOffset="164536.6263">15813 13946 40 0,'25'0'33'0,"-1"-5"-9"16,-5 5-3-16,-1 17-6 0,-11-5-5 15,-7 10-2-15,-9-1-2 16,-4 7-1-16,-9-7-2 15,-2-1-2-15,-1-4 0 16,3-6-2-16,6-1 0 16,16-9 0-16,0 0 1 0,0 0-1 15,14 3 1-15,7 0 1 16,2 1-1-16,2 1-6 0,2-5-29 16,0 10-1-16,-11-10 0 15,8 12 0-15</inkml:trace>
  <inkml:trace contextRef="#ctx0" brushRef="#br0" timeOffset="164968.8228">16203 13714 21 0,'16'18'37'0,"9"29"0"16,-2 17-1-16,-3 24-20 0,-1 24-3 15,-10 11-4-15,-6 15-2 16,-12 3-3-16,-3 1-3 15,-4-16-2-15,-8-19-4 16,8-19-4-16,-8-25-13 16,5-23-17-16,12-14 1 0,7-26-1 15,-12 0 12-15</inkml:trace>
  <inkml:trace contextRef="#ctx0" brushRef="#br0" timeOffset="165717.0759">17020 14229 24 0,'11'7'33'16,"-1"-7"0"-16,15 0-10 0,5 0-9 15,5 0-5-15,7 0-6 16,3 3-10-16,-2 5-21 16,-8-8-6-16,4 6 0 15,-18-11 0-15</inkml:trace>
  <inkml:trace contextRef="#ctx0" brushRef="#br0" timeOffset="165901.8125">17074 14364 48 0,'12'10'33'0,"1"-7"-4"0,9-3-14 16,12 6-4-16,1-6-8 15,5 5-29-15,-5-14-6 16,7 9-1-16,-8-10-2 15</inkml:trace>
  <inkml:trace contextRef="#ctx0" brushRef="#br0" timeOffset="166573.7949">18029 14225 15 0,'12'-18'32'0,"-8"-15"0"15,8 0-11-15,0 0-5 16,-2-11-5-16,0 5-1 16,-4-2-2-16,0 10-2 15,-6 4-1-15,0 6-2 16,-5 12 0-16,5 9-2 0,-11 18 0 0,8 9-1 16,3 11 1-16,-3 7-2 15,3 10 2 1,4 7-1-16,2-3 0 0,1-1 1 15,0-3-2-15,-2-9 2 16,-5-8-2-16,-3-6 1 16,-7-13 0-1,-3-9 0-15,-6-2 1 16,-1-4-1-16,1-4 0 16,1 0 0-16,4 0 0 15,14 0 0-15,0 0 0 16,0 0 0-16,28 0 0 15,-2 0-4-15,8 3-10 16,6 2-22-16,-6-10 0 0,13 5 0 16,-2-12 0-16</inkml:trace>
  <inkml:trace contextRef="#ctx0" brushRef="#br0" timeOffset="167005.6812">18530 14264 15 0,'-10'-6'33'16,"10"6"-1"-16,9 0-7 15,8 0-7-15,11 5-4 16,7-5-4-16,10 5-3 0,4-5-2 31,2 7 0-31,-2-7-2 16,-5 4-3-16,-9-1-12 0,-7-1-24 16,-19-11 0-16,-9 9 0 15,0-12-1-15</inkml:trace>
  <inkml:trace contextRef="#ctx0" brushRef="#br0" timeOffset="167560.8874">19316 14214 28 0,'-24'0'29'15,"24"0"-12"-15,28 15-5 16,20-10-1-16,31-5-1 16,32 0-1-16,25-8 1 15,28-4-4-15,15-2 0 16,1-1-2-16,-8 8-3 15,-17 2-10-15,-24 10-22 16,-38-9-3-16,-24 13 1 0,-45-9-1 16</inkml:trace>
  <inkml:trace contextRef="#ctx0" brushRef="#br0" timeOffset="167960.4263">19936 13941 11 0,'17'-25'31'0,"-9"-13"1"16,3-3-7-16,2-5-6 0,-7-6-5 15,4 7-2 1,-8-3-3-16,4 7-1 0,-6 2-3 0,0 10-1 16,0 11-2-1,0 18-1-15,0 0-1 16,0 31 0-16,0 11 0 0,4 9 0 15,2 14-9-15,-3 11-27 16,-3-8-1-16,10 6 0 31,-10-13 1-31</inkml:trace>
  <inkml:trace contextRef="#ctx0" brushRef="#br0" timeOffset="168676.7481">19540 14650 11 0,'7'-21'30'0,"0"-11"-6"16,17 5-3-16,4 10-1 31,6 7-5-31,7 13-2 0,-3 8-2 16,-3 14-2-16,-10 9-3 16,-8 8-1-16,-17 5 0 15,-7 5-2-15,-15-5 0 0,-8-5-1 16,-8-6-2-1,-2-9-2-15,2-7 0 0,-1-13-1 16,9-7 0-16,7-13 0 16,10-2 0-16,4-3 1 0,13 3 1 15,7 5 2-15,7 3 0 16,5 7 1-16,5 7 0 16,4 8 0-16,1 4 0 15,-3 1 0-15,1 3-3 16,-5-6-15-1,-8-5-21-15,10 3 0 16,-11-15 0-16,10 5 0 16</inkml:trace>
  <inkml:trace contextRef="#ctx0" brushRef="#br0" timeOffset="169123.6824">20047 14836 33 0,'9'-4'33'0,"15"8"-3"15,-2-4-10-15,6-6-6 16,3 6-4-16,-3-9-1 16,3 3-4-16,-10-8-1 15,-1 2-1-15,-11-7-2 0,-9 3 1 16,-4-5-1-16,-10 0 0 16,-3 2-2-16,-6 5 1 15,-2 6-1-15,-4 8 0 16,-1 9 0-16,4 7 1 15,6 10-1-15,3 6 1 16,11 6 1-16,6-1 1 0,13 1 0 16,10-6 0-16,5-8 1 15,7-5-1-15,6-7-6 16,-3-5-25-16,-1-20-7 16,11-2-1-16,-8-14-1 15</inkml:trace>
  <inkml:trace contextRef="#ctx0" brushRef="#br0" timeOffset="169693.7814">20548 14486 10 0,'-11'-6'28'0,"-5"-8"-4"16,16 2-6-16,4-3-3 0,8 5-5 15,5 1-1-15,3 4-3 16,3 5-1-16,-4 5 0 15,-3 4-1-15,-11 7-1 16,-5 3 0-16,-10 4 1 0,-6 2-2 16,-3 1 1-16,-6-1-2 15,2-4 0-15,2-1 0 16,6-8-1-16,7 1 0 16,8-13 0-16,0 0 1 15,25 4 0-15,-1-4 0 31,7-3 0-31,3 3-1 0,0 0-5 16,-3 3-21-16,-8-7-9 16,6 4 1-16,-14-11-2 15</inkml:trace>
  <inkml:trace contextRef="#ctx0" brushRef="#br0" timeOffset="170652.367">21232 14145 33 0,'0'0'36'16,"5"-9"-1"-16,-5 9-10 0,0 0-9 16,0 0-5-16,6 10-7 15,-6-10-21-15,7 13-17 16,-7-13-2-16,9-9 0 15,0-11 0-15</inkml:trace>
  <inkml:trace contextRef="#ctx0" brushRef="#br0" timeOffset="174968.3956">18701 14033 13 0,'0'0'26'0,"6"-9"-5"16,-6 9-3-16,0 0-3 0,0 0-1 16,0 0 0-16,3 16-3 15,-3 6-3-15,0 12-1 0,0 9-4 16,5 10 2-16,-5 5-1 15,0 0-1-15,0-4-2 16,0-6-7-16,0-12-29 16,0-2-1-16,-3-19 1 15,3-15-1-15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2-11T12:52:49.97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9514 4737 10 0,'-3'22'27'0,"13"48"0"15,-8 24-12-15,5 46-6 16,-1 37-2-16,0 33 0 16,1 22-1-1,-1 18 2-15,0 9-2 16,-6-5 1-16,-4-4-1 15,-2-18-1-15,-2-18-8 16,3-24-9-16,1-11-19 16,-9-40-3-16,3-19 2 15,-5-40 5-15</inkml:trace>
  <inkml:trace contextRef="#ctx0" brushRef="#br0" timeOffset="604.6075">9508 4803 12 0,'-22'22'33'16,"9"2"-23"-1,-1 2-2-15,1 8-3 16,3-5-1-16,2 2-1 16,5-11-1-16,3-10 0 15,0-10 2-15,23-15 0 16,-4-3 1-16,0-11 3 0,0-3 1 16,-1-3 1-16,-3 10 0 15,-5 4-1-15,-10 21 0 16,9 0-4-16,-9 17-9 15,0 9-28-15,22 17-1 16,0-1-2-16,19 11 0 16</inkml:trace>
  <inkml:trace contextRef="#ctx0" brushRef="#br0" timeOffset="1601.7231">7820 6724 10 0,'43'6'13'0,"41"-6"-2"15,67 0-1-15,48-3-1 16,67 3-1-16,47-9-3 16,55 0 3-16,39-4 2 15,48 3-2-15,26 1 0 16,12-1-1-16,9 3 1 0,-4 0 0 16,-2 4 1-16,-23 3-4 15,-20 0-3-15,-44 0-5 16,-30 0-7-16,-36-9-20 15,-35 6-3-15,-62-19 1 16,-39 12 2-16</inkml:trace>
  <inkml:trace contextRef="#ctx0" brushRef="#br0" timeOffset="2338.1341">15159 6545 33 0,'20'4'21'0,"21"1"-5"15,2 0-2-15,4 1-4 16,-2 0-2-16,-4 1-2 0,-6-1 0 16,-11-2-1-16,-8 3 2 15,-16-7-1-15,-8 12 0 16,-9-2 0-16,-2 2 0 16,-6-1 0-16,4 2-4 0,-1 4-5 15,4-3-12 1,2-4-18-16,10 7-2 0,6-17 0 15,7 17 0-15</inkml:trace>
  <inkml:trace contextRef="#ctx0" brushRef="#br0" timeOffset="2622.1843">15800 6571 37 0,'6'-16'32'0,"10"16"0"16,-16 0-11-16,7 11-5 15,-7 13-6-15,-7 5-3 16,-5 8-3-16,-1 3 1 0,3 4-2 16,1 0 0-16,4-3-1 15,5-8-2-15,9-1 2 16,6-8-2-16,4-7-2 15,3-5-6-15,-4-12-6 16,1 0-11-16,-1 0-8 16,-12-15-3-1,1 5 0-15</inkml:trace>
  <inkml:trace contextRef="#ctx0" brushRef="#br0" timeOffset="2805.7853">15674 6765 8 0,'15'5'32'0,"2"-5"0"0,15 0 0 16,2 0-16-16,4 0-4 15,0 0-6-15,-5-5-8 16,-4 5-13-16,-18-4-16 16,2 8-2-16,-13-4 1 15,0 0 8-15</inkml:trace>
  <inkml:trace contextRef="#ctx0" brushRef="#br0" timeOffset="3469.7487">9303 6956 25 0,'-3'-11'27'0,"3"11"-4"15,-18-7-3-15,2 7-5 16,-8 0-6-16,-2 9-4 0,1 7-1 15,0 6-3-15,7 9 0 0,10 2 0 16,8 4 0-16,11-5 1 16,11 0 2-16,5-9 2 15,8-6 1-15,-1-17 1 16,4 0 0-16,-11-17 1 31,-8-6-1-31,-10-10-2 0,-9 2-4 16,-13-3-6-16,-5-2-13 15,-6-1-22-15,7 6 0 16,0-5-1-16,17 6 1 16</inkml:trace>
  <inkml:trace contextRef="#ctx0" brushRef="#br0" timeOffset="4106.9551">9225 5538 63 0,'7'-18'23'0,"-1"-1"-1"16,-3 0-5-16,2 4-4 0,-5 2-2 15,0 13-4-15,8-9-1 16,-8 9-2-16,9 13-2 0,-3 4-1 16,1 4 0-16,1 4 0 15,2 1 0-15,-1-2 1 16,-3 2-6-16,-3 1-25 15,-3-13-7-15,3 1 0 16,-3-15-1-16</inkml:trace>
  <inkml:trace contextRef="#ctx0" brushRef="#br1" timeOffset="6641.1871">7945 6667 15 0,'-33'5'22'16,"5"-5"-2"-16,16 5-1 0,12-5-4 16,22 7-4-1,30-4-2-15,26-3 1 0,31-3-1 16,28-2 0-16,20-2-1 15,16-2-1-15,3 2-2 16,-14 1 0-16,-20 6-8 31,-28-6-31-31,-18 15-1 0,-39-17 0 16,-8 6-1-16</inkml:trace>
  <inkml:trace contextRef="#ctx0" brushRef="#br1" timeOffset="7857.4105">9538 5561 10 0,'41'10'11'0,"11"-6"-1"15,135 5 12 1,-50-5-12-16,24-4-1 0,34 3-1 16,25 0-2-16,31-3-1 15,22 0-2-15,21 0-1 16,19 0 0-16,17 0 0 16,12 0-1-16,7 0 0 15,2 0 0-15,-7 6 0 16,-12 1 0-1,-25 3-10-15,-21 9-18 16,-51-11-1-16,-32 6 0 16,-64-14 16-16</inkml:trace>
  <inkml:trace contextRef="#ctx0" brushRef="#br1" timeOffset="8990.5353">14602 6061 34 0,'0'0'32'0,"0"0"-1"0,0 0-13 16,0 0-6-16,0 0-8 15,0 0-16-15,7 11-18 16,-7-11-3-16,0 0 2 16,3-9 7-16</inkml:trace>
  <inkml:trace contextRef="#ctx0" brushRef="#br1" timeOffset="9358.9797">14802 6052 40 0,'0'0'32'0,"0"0"-4"15,0 0-8-15,0 0-8 16,0 0-5-1,0 0-7-15,0 0-14 16,15 0-17-16,-15 0-2 16,9 0 1-16,-9 0 4 15</inkml:trace>
  <inkml:trace contextRef="#ctx0" brushRef="#br1" timeOffset="9812.4692">15043 6039 26 0,'5'10'33'0,"-5"-10"0"15,0 0-8-15,0 0-8 0,0 0-7 16,0 0-2-16,0 0-8 16,0 0-28-16,0 0-5 15,0 0-1-15,-14-6-1 31</inkml:trace>
  <inkml:trace contextRef="#ctx0" brushRef="#br0" timeOffset="13982.2044">9952 4601 29 0,'0'0'35'16,"27"16"1"-16,-11-2-4 15,5 9-16 1,5 5-6-16,-2 2-7 15,3 4-8-15,1-2-15 16,-3-3-15-16,-12-16-1 16,7 3 0-16</inkml:trace>
  <inkml:trace contextRef="#ctx0" brushRef="#br0" timeOffset="14182.0488">10221 4621 21 0,'0'0'32'0,"-24"-11"2"16,7 17-4-16,-4 3-14 16,-4 11-7-16,0 3-4 15,-3 5-2-15,0 3-3 0,3-2-3 16,1-2-5-16,5-3-7 16,7 0-12-16,-1-13-6 15,13 2 0-15,0-13 3 0</inkml:trace>
  <inkml:trace contextRef="#ctx0" brushRef="#br0" timeOffset="14550.9402">10450 4486 21 0,'0'0'30'16,"-15"-8"-6"-16,2 12-3 15,-9 6-5-15,1 7-6 0,0 7-3 16,-2 8-2 0,8 4-2-16,6 5-1 0,3 3-1 15,12-1-1-15,6-6 1 16,7 0-4-16,5-9-4 16,5-10-13-16,4-4-8 15,-5-16-5-15,9 2 2 0</inkml:trace>
  <inkml:trace contextRef="#ctx0" brushRef="#br0" timeOffset="14835.3498">10586 4514 9 0,'10'14'65'16,"-13"-4"-34"-1,3 7-13-15,0 6-6 16,0 0-3 0,0 11-2-16,-3-2-2 15,3 1-2-15,0-2-1 16,0-3 0-16,6-7-2 16,5-3 1-16,6-6 0 15,-1-5-2-15,5-7-4 16,-3-5-5-16,2-4-15 15,2 4-9-15,-13-11-1 0,3 4 1 16</inkml:trace>
  <inkml:trace contextRef="#ctx0" brushRef="#br0" timeOffset="15166.5602">10524 4645 19 0,'11'-12'26'16,"13"9"-2"-16,-3-6-10 16,5 4-4-16,1-1-3 15,-2-1-2-15,3 7 1 16,-3 0-1-16,2 0 0 16,-2 10 1-16,4-2-1 0,-11 1 1 15,4 6-1-15,-10-3 1 16,-1 6-1-16,-11-2-1 15,0 8 0-15,-7-3-1 16,-3 2 1-16,0-4-2 16,-2-5-2-16,3 1-4 0,9-15-4 15,-10 17-14-15,10-17-12 16,0 0-3-16,0 0 2 16,-9-17 5-16</inkml:trace>
  <inkml:trace contextRef="#ctx0" brushRef="#br0" timeOffset="18155.69">17877 5142 5 0,'5'10'29'16,"-15"3"2"-16,-1 18-1 0,-19 6-14 15,-2 4-7-15,1 5-3 16,2-5-1-16,7-6-3 0,6-10-1 16,9-10 0-16,7-15 0 15,22-17-2-15,0-10 2 16,4-10-1-16,1-10 1 16,0-2 0-16,-4 1 1 15,-1 2 0-15,-10 5 1 31,-1 9 0-31,-6 6 0 0,-2 13 0 16,-3 13-1-16,5 10 0 16,2 8-1-16,5 11 0 15,10 9-1-15,8 6 0 16,7 2 1-16,5 1-1 16,1-3 0-16,-1-7 0 15,-4-1 1-15,-13-7-1 0,-16-6 1 16,-16-4-1-16,-24-6 0 15,-14-3 0-15,-11-2-2 16,-9-4-1-16,3-4-2 0,0-3-5 16,15-1-6-1,13-1-9-15,15-5-8 0,19 10-1 32,14-18 1-32</inkml:trace>
  <inkml:trace contextRef="#ctx0" brushRef="#br0" timeOffset="18435.512">18493 5335 32 0,'-17'-15'32'0,"-16"-9"-4"16,3 10-9-16,-4 3-5 15,0 11-6-15,4 7-3 16,7 10-2-16,7 8-2 15,11 1 0-15,9 3 0 16,10-1 0-16,13-5 0 0,6-5 1 31,3-9 0-31,-1-9 0 16,-4-6-1-16,-3-5-5 16,-12-4-9-16,-10-9-15 15,-4 7-5-15,-11-11-1 0,6 10 0 16</inkml:trace>
  <inkml:trace contextRef="#ctx0" brushRef="#br0" timeOffset="18903.5203">18583 5273 53 0,'26'15'34'15,"-12"-3"-5"-15,-3 5-8 16,-4 7-7-16,-11-4-5 16,-2 3-3-16,-6-1-3 15,0-7-3-15,2-1-3 0,10-14 0 16,0 0 0-16,0 0-1 15,14-16 0-15,5-6 1 16,6-1 1-16,1-2 2 16,0 2 1-16,-3 2 1 15,-6 4 1-15,-3 4 1 16,-14 13-1 0,0 0 0-16,0 0 0 15,-16 7-1-15,4 7 0 16,5 5-1-16,2 1-1 15,5 6 1-15,12-3-1 16,1 2 0-16,5-3 0 16,3-3 0-16,4-5-2 0,-2-5 0 15,1-5-1-15,-3-9 0 0,-1-4-1 16,-2-13 1 0,-2-2 0-16,-4-1 2 0,-1-1 1 15,-1-2 3-15,-6 7 0 16,1 4 1-16,-5 8 0 15,0 9 0-15,0 0-1 16,0 19 0 0,3 0-3-16,0-2-3 15,9 8-12-15,5 1-20 16,1-11-2-16,8 8 1 16,-3-15-1-16</inkml:trace>
  <inkml:trace contextRef="#ctx0" brushRef="#br0" timeOffset="19119.3255">19258 5254 26 0,'0'0'36'0,"0"0"1"16,10 25 1-16,-5 4-17 15,3 19-8-15,-8 3-3 0,4 9-2 16,-4 6-4-16,-3-1-3 0,3-5-7 15,0-12-10 1,0-9-22-16,10-12-2 16,-10-27 1-16,14 3-1 0</inkml:trace>
  <inkml:trace contextRef="#ctx0" brushRef="#br0" timeOffset="19257.5127">19294 5466 24 0,'4'-12'29'16,"19"12"1"-16,-6-9-6 16,12 5-26-16,8 4-20 15,-2-12-6-15,15 12-1 0,-7-13 4 16</inkml:trace>
  <inkml:trace contextRef="#ctx0" brushRef="#br0" timeOffset="19520.1554">19858 5355 52 0,'0'11'35'16,"-22"-3"-3"0,0 3-10-16,-3 6-8 15,-9-7-6-15,3-3-4 0,-1-5-3 16,2-2-2 0,3-6 0-16,5-9-1 0,7-2 0 15,5-5 0-15,10-1 1 16,4 5 1-16,7 3 0 15,6 8 2-15,3 7 0 0,5 10 0 16,0 5 1-16,0 8-1 16,-1 5-2-16,-4-2-6 15,-2 0-16-15,1 5-14 16,-14-16 0-16,1 2-1 16</inkml:trace>
  <inkml:trace contextRef="#ctx0" brushRef="#br0" timeOffset="19658.1277">19739 5259 68 0,'-2'-25'35'15,"-11"-3"-5"-15,13 6-39 16,0 22-19 0,0-17-5-16,10 17-2 15</inkml:trace>
  <inkml:trace contextRef="#ctx0" brushRef="#br0" timeOffset="19973.5577">19970 5052 31 0,'0'-49'30'16,"18"12"1"-1,-9-1-13-15,9 6-8 0,2 8-3 16,-2 14-1-16,-3 10-1 15,-3 10 0-15,-4 14-1 32,-3 10-1-32,4 11 0 0,-2 11-1 15,7 12 0-15,-1 6 0 16,0 7-1-16,-3 1 0 16,-2-1 0-16,-8-11-1 15,-6-5 1-15,-10-10-2 16,-7-17-4-16,-2-12-9 15,-1-11-19-15,-7-26-2 0,14 2 0 16,-2-16 0-16</inkml:trace>
  <inkml:trace contextRef="#ctx0" brushRef="#br0" timeOffset="20488.4845">20458 5438 25 0,'0'-26'30'16,"7"1"-7"-16,-7-1-4 15,-7-3-4-15,-4 4-3 32,-7 4-3-32,-1 4-3 0,-3 5-3 15,0 9 0-15,0 8-2 16,3 10-1-16,3 6 1 15,8 4-1-15,8 1 0 16,3 1 0-16,10-7 0 16,7-1 0-16,2-7 1 15,4-12 0-15,-1-3-1 0,0-9 0 16,-2-7 0-16,-6-5 1 16,-5 3-1-16,-6-4 1 15,-3 3-2-15,-3 6 2 16,-3 5-1-16,3 11 1 15,-13 0 0-15,13 0-1 16,-9 17 1 0,9 0 0-16,6 2 0 15,3 0 1-15,4 1 1 16,6-3 1-16,1-7 0 0,5-3 0 16,-6-7 0-1,2-4 0-15,-4-6-2 0,-4-10-5 16,-2-1-8-16,-4-6-17 15,-4 0-9-15,9 0 0 0,-3 0 0 16</inkml:trace>
  <inkml:trace contextRef="#ctx0" brushRef="#br0" timeOffset="20643.6464">20774 5157 50 0,'19'10'36'16,"-16"2"-3"-16,1 8-6 15,2 8-9 1,-6 7-6-16,10 13-3 15,-6 5-3-15,2 10-2 16,-6 5-2-16,4-5-3 16,-4 2-6-16,0-12-9 0,0-9-23 15,0-6-1-15,0-20 0 16,3-6 1-16</inkml:trace>
  <inkml:trace contextRef="#ctx0" brushRef="#br0" timeOffset="20806.656">20854 5424 22 0,'20'-3'33'0,"-4"-9"-2"0,20 12 0 16,5-7-24-16,6 0-22 16,12 11-14-16,-5-11-2 15,9 7 0-15</inkml:trace>
  <inkml:trace contextRef="#ctx0" brushRef="#br0" timeOffset="21106.8051">21351 5257 66 0,'-27'-23'32'16,"7"9"-10"-16,0 2-9 16,1 9-7-16,8 3-3 15,1 8-3-15,8 4 0 0,2 4 1 16,0-3-1-1,8 4 0-15,-3-5-1 0,1 1 0 16,-2-4 0-16,-4-9 1 16,-4 15-1-16,-6-12 0 0,-2 0 1 15,-6 3 1-15,-1 5 1 16,0-2 1-16,5 5 2 16,1-2 2-16,13 9 0 31,0-8 0-31,13 6 0 0,6-6-2 15,8-4-5-15,10-9-32 16,9 5-4-16,4-16-2 16,11 0-1-16</inkml:trace>
  <inkml:trace contextRef="#ctx0" brushRef="#br0" timeOffset="21891.5801">22219 5250 33 0,'-10'-9'30'0,"20"9"-2"15,4-3-15-15,9 3-3 16,10-3-1-16,2-1-4 15,2 4 0-15,-3 0-1 0,-2-4-1 16,-7 2-2-16,-8 2 0 16,-17 0 0-16,-9 2-1 15,-11 6 0-15,-4 0-1 16,-2 8 1-16,3 1-1 16,0 7 1-16,4 0-1 0,13 6 1 31,11-1 0-31,11-3 0 15,8-1 0-15,7-6 1 0,1-5-1 16,5-8 0 0,-1-6 0-16,-3-9 0 0,-3-5-1 15,-3-5 1-15,-8-9-1 16,-3 0 1-16,-1-1 0 16,-1 3-1-16,-6 6 1 15,1 3 0-15,-5 8 1 0,-4 9 0 16,3 14 0-16,-3 2-1 15,0 4 1-15,0 2 0 16,-4-4 0-16,-1-2 0 16,5-3 0-16,0-13 0 15,0 0 0-15,0 0 0 0,15-18-1 16,-5 4 1-16,4-1 0 16,1 3-1-16,-1 1 0 15,-1 8 0-15,-4 5 1 16,2 5 0-16,-4 7 0 15,-4 4 0-15,-3 4-3 32,0 1-6-32,4-1-13 0,0-9-13 15,14 0 0-15,-6-9-1 16</inkml:trace>
  <inkml:trace contextRef="#ctx0" brushRef="#br0" timeOffset="22144.1561">22999 5266 65 0,'0'0'35'0,"12"-3"-4"16,0 15-14-16,-5 1-8 15,5 9-2-15,-4 2-3 16,-1-2 0-16,0 2-2 16,3-4 2-16,-6-8 0 15,4-3 0 1,-8-9 0-16,19 0 0 15,-7-10 0-15,7-5 0 16,-5-3 0-16,5-1-4 16,0 3-9-16,-19 2-24 15,0 2-8-15,0 12 1 16,-16-9-1-16</inkml:trace>
  <inkml:trace contextRef="#ctx0" brushRef="#br0" timeOffset="22592.0228">19217 6236 15 0,'8'-19'31'0,"-8"19"2"16,7 12-4-16,-7 12-13 15,0 8-5 1,0 9-9-16,0 3-13 15,-4-3-20-15,11 5 0 0,-11-13-2 16,10-3 3 0</inkml:trace>
  <inkml:trace contextRef="#ctx0" brushRef="#br0" timeOffset="22892.565">19562 6299 66 0,'-15'-12'30'16,"1"7"-12"-16,-3 10-7 15,-3 3-5-15,2 10-3 0,4 7-1 16,5 4-1-16,9 5-1 16,9-1 2-16,4-4-2 15,10-1 2-15,0-6 1 16,5-8 1-16,-7-9 0 15,-1-5 0-15,-9-9 0 0,-8-4-2 32,-11-3-3-32,-9-8-6 15,-2-3-19-15,0 6-10 16,-8-5 0-16,6 9 0 16</inkml:trace>
  <inkml:trace contextRef="#ctx0" brushRef="#br0" timeOffset="23061.8151">19646 6338 29 0,'40'14'34'0,"-9"-5"1"15,4 9-4-15,-2 5-16 16,-4 3-7-16,1 3-6 16,-5 0-8-16,-6 2-18 15,-6-11-10 1,2 2-1-16,-15-22 0 15</inkml:trace>
  <inkml:trace contextRef="#ctx0" brushRef="#br0" timeOffset="23246.1528">19938 6237 45 0,'-22'9'36'15,"0"13"1"-15,-14 13-14 16,-5 3-9-16,4 14-4 15,-6 4-7-15,-2 0-11 0,-1-2-26 16,12 0-2 0,-3-14-1-16,14-7 0 0</inkml:trace>
  <inkml:trace contextRef="#ctx0" brushRef="#br0" timeOffset="23593.6321">20102 6269 59 0,'0'0'33'0,"0"0"-6"15,0 21-12-15,-3-4-6 0,6 9-3 16,-3 1-1-16,7 2 0 16,2-4 0-16,9 1 0 15,0-9 0-15,8-4-1 16,-2-11 0-16,4-2 0 0,-6-11-3 16,0-5-4-16,-1 1-7 31,-11-10-14-31,-6-6-14 15,1 7 0-15,-8-10-1 0</inkml:trace>
  <inkml:trace contextRef="#ctx0" brushRef="#br0" timeOffset="23709.6841">20217 6045 70 0,'0'0'35'15,"-6"-14"-5"-15,6 14-18 16,0 0-23-16,0 0-22 15,5 18-1-15,-5-8-1 16</inkml:trace>
  <inkml:trace contextRef="#ctx0" brushRef="#br0" timeOffset="24094.0354">20578 6449 28 0,'0'0'35'16,"0"0"-2"-16,0 0-13 15,0 0-36-15,0 0-12 16,0 0-3-16,0 0-3 16</inkml:trace>
  <inkml:trace contextRef="#ctx0" brushRef="#br0" timeOffset="27385.6824">1015 8778 18 0,'0'0'32'16,"0"-51"-9"-16,0 51-2 16,-58-27-4-16,17 22-3 15,-3 13-4-15,-2 6-4 16,3 9-2-16,43-23-2 16,-55 71 0-16,44-25-2 15,16-2 1-15,16-1 0 16,-21-43 0-16,67 63 0 0,-23-41 0 15,-3-12-1-15,1-10 0 0,-42 0 0 16,58-15-1 0,-58 15 0-16,0 0-1 15,0 0 1-15,-45-36 0 0,45 36 0 16,-77 19 1-16,77-19 0 16,-81 56 0-1,81-56 0-15,-55 77 1 16,48-33 0-16,13-3 1 15,-6-41-1-15,40 65 2 16,-40-65 0-16,84 34 0 16,-28-34-1-16,0-6 0 15,3-16-1-15,-5-3-1 16,-3-7 1-16,-10-1-1 0,-5-4 0 16,-14 5 0-16,-8 6 0 15,-14 9 2-15,0 8-1 16,0 9 1-16,-13 9 0 15,7 11 0-15,3 4-2 16,3 4-5-16,7 9-11 0,1-4-18 16,-3-10-2-16,6 1-2 15,-11-24 1-15</inkml:trace>
  <inkml:trace contextRef="#ctx0" brushRef="#br0" timeOffset="27517.1324">1152 8854 51 0,'0'0'32'0,"0"0"-9"15,0 0-27-15,0 0-24 16,-6 12-5-16,15 11-3 16</inkml:trace>
  <inkml:trace contextRef="#ctx0" brushRef="#br0" timeOffset="27748.5605">1403 9054 26 0,'5'13'35'0,"3"10"1"15,2-4 0-15,-2 3-21 16,8 7-6-16,3-5-3 0,1-1-1 31,-1-6-2-31,1-6-1 16,-1-11 0-16,2-10 0 15,1-9-2-15,0-9-5 16,1-3-10-16,-5 2-18 0,2-7-3 16,2 8-1-16,-3 3 1 15</inkml:trace>
  <inkml:trace contextRef="#ctx0" brushRef="#br0" timeOffset="28132.8269">1918 9024 23 0,'13'20'35'0,"-13"-3"2"15,0 4-6-15,-9 6-8 16,-7-5-9-16,1 3-4 16,-6-7-5-16,1 0-4 0,2-7-3 15,-1-11-2-15,7 3-1 16,3-12-2-16,7 0 1 16,2-5 0-16,0 0 2 15,7 1 1-15,3 4 3 16,1 4 2-16,3 5-1 31,3 4 0-31,0 5 1 0,-1 5-1 16,2-2-1-16,-1 4 1 15,2-3-1-15,1-3-1 16,-2-6 2-16,-1-8 0 16,0-4 0-16,-4-6-1 15,0-6 1-15,2-3 1 0,-6 2 0 16,-3 2 1-16,1 7 0 0,-7 12 1 15,0 0-1 1,12 17 1-16,-7 5-2 0,-1 5-13 16,-4-6-25-16,16 6 0 15,-7-10-1-15,13-3-1 16</inkml:trace>
  <inkml:trace contextRef="#ctx0" brushRef="#br0" timeOffset="28733.5344">3088 9508 51 0,'5'15'37'0,"1"36"1"16,1 14-13-16,-1 15-12 16,3 19-3-1,-5 2-4-15,4 9-4 16,-4-7-3-16,0-19-8 15,4-13-7-15,-8-8-21 16,0-28-2-16,10-13 0 16,-10-22 1-16</inkml:trace>
  <inkml:trace contextRef="#ctx0" brushRef="#br0" timeOffset="28986.3088">3003 9661 23 0,'29'-31'34'0,"5"3"0"15,22 19-5-15,8 9-12 0,1 14-7 16,4 18-3-16,-16 6-3 16,-14 11-1-16,-20 5-1 15,-19 1-1-15,-15-5 0 16,-18-8-1-16,-9-10-5 31,-10-17-7-31,6-9-11 0,11-3-12 16,4-17-1-16,18 4 0 15</inkml:trace>
  <inkml:trace contextRef="#ctx0" brushRef="#br0" timeOffset="29270.7884">3416 10323 40 0,'0'0'36'0,"13"17"1"16,11 0-5-16,7 3-18 16,9 9-10-16,1 4-15 15,6 4-24-15,-13-13 0 16,0 3-2-16,-9-12 0 0</inkml:trace>
  <inkml:trace contextRef="#ctx0" brushRef="#br0" timeOffset="29450.8304">3732 10304 25 0,'-27'-5'35'0,"5"21"2"16,-18 2-1-16,2 9-17 16,-3 2-11-16,-1 8-9 15,-2-1-12-15,7-5-21 0,11-2-2 16,5-9 0-16,18-7-1 15</inkml:trace>
  <inkml:trace contextRef="#ctx0" brushRef="#br0" timeOffset="29686.8025">4182 10127 62 0,'16'-5'35'16,"14"11"1"-16,2-2-20 16,5 1-18-1,0 5-22-15,-1-10-9 16,8 9-2-16,-19-9-1 15</inkml:trace>
  <inkml:trace contextRef="#ctx0" brushRef="#br0" timeOffset="29886.6419">4173 10262 40 0,'-10'6'39'0,"23"1"0"15,9-7-3-15,8-3-20 16,14 3-8-16,2 5-16 16,7-1-28-16,-13-10-2 0,3 3-1 15,-14-13 0-15</inkml:trace>
  <inkml:trace contextRef="#ctx0" brushRef="#br0" timeOffset="30656.5414">5087 10351 38 0,'17'15'34'0,"14"-7"-2"16,2-22-12-16,7-18-5 15,8-11-4-15,-5-20-4 16,0-9-3-16,-8-16-1 16,-12-9-2-1,-9 8 0-15,-14 2-1 16,-11 12-1-16,-9 14 1 16,-6 23 0-16,-7 16-1 15,2 27 1-15,1 26 0 16,10 17 1-16,9 15-1 15,11 9 1-15,5 2-1 16,14 1 1-16,7-1-1 0,11-14 1 16,7-11-1-16,1-10 1 0,-2-18-1 15,-3-12-1-15,-2-11 0 16,-8-12 0-16,-6-9-1 16,-7-4 0-16,-5-5 1 15,-6 6 0-15,-2 4 0 16,-4 7 2-16,0 15 0 0,0 0 1 15,4 12 0-15,-4 10 0 16,6 5-1-16,-1 1-1 16,0 0-2-16,2 0-9 15,-3-3-16-15,-4-11-9 16,6-1-1-16,-6-13 1 31</inkml:trace>
  <inkml:trace contextRef="#ctx0" brushRef="#br0" timeOffset="30788.6078">5668 9806 58 0,'-3'-17'36'16,"3"17"-7"-16,0 0-28 0,0 0-30 16,0 17-5-16,3-3-2 15</inkml:trace>
  <inkml:trace contextRef="#ctx0" brushRef="#br0" timeOffset="31304.7121">5832 10054 26 0,'10'13'32'0,"-10"-4"2"16,12 7-12-16,-1 10-10 15,-2-5-3-15,8 4-1 16,-3-4-3-16,3-3 0 16,0-8-2-16,4-7-2 15,-1-9-1-15,-2-7 0 16,-1-10 0-16,-6-4-1 0,-3-2 1 15,-2 2-2-15,-3 5 1 16,-3 5 0-16,0 17 1 0,-10-9 0 16,10 9 0-1,-11 24 1-15,11 1 0 0,0 1 1 16,9-1 0-16,6-2 0 31,2-5 1-31,7-5-1 0,0-9 0 16,1-12 0-16,0-7 0 15,-4-3 0-15,-6-7-1 16,-1-1 0-16,-6-2 0 16,-4 4-1-16,-4 7 0 15,0 8 0-15,0 9 0 16,0 9 0-16,0 13-3 0,0 6-9 16,0 0-25-16,7 14 0 15,-5-8 0-15,11 7 0 16</inkml:trace>
  <inkml:trace contextRef="#ctx0" brushRef="#br0" timeOffset="31620.6965">5035 10653 35 0,'28'-10'34'0,"16"10"0"16,1-4-13-16,4 0-9 0,6-1-8 15,-6 3-11-15,-1 2-13 16,-17-7-12-16,-1 9-2 16,-18-10 0-16</inkml:trace>
  <inkml:trace contextRef="#ctx0" brushRef="#br0" timeOffset="31789.3962">5277 10602 31 0,'-4'19'31'15,"4"-1"-4"-15,4 7-5 16,3 5-4-16,-1-2-5 0,5 7-2 16,-5-4-3-16,5 3-2 15,-5-5-2-15,-1-3-3 16,-1 1-8-16,-4-9-18 16,0-18-12-16,9 11 0 0,-9-11-1 15</inkml:trace>
  <inkml:trace contextRef="#ctx0" brushRef="#br0" timeOffset="32137.0466">5485 10774 22 0,'11'9'34'0,"3"-9"0"16,18 2-3-16,4-2-19 0,1 0-4 16,5 0-2-16,-1 0-4 15,-4-6-4-15,-5 5-2 0,-13-9-2 16,-7 2-1 0,-7-5 0-16,-5 3 1 15,0 0 1-15,-5 1 3 0,5 9 4 16,-6-13 3-16,6 13 2 0,0 0 1 15,5 17 0 1,-5-7-1-16,0 5-3 0,0 2-12 16,0 7-24-16,-13-15-2 15,13 4-1-15,0-13 0 16</inkml:trace>
  <inkml:trace contextRef="#ctx0" brushRef="#br0" timeOffset="32590.1683">6263 10778 41 0,'-7'20'34'15,"-11"-11"-1"-15,-3 3-14 16,-5 0-7-16,-8-7-6 15,1-2-5-15,-1-3-1 0,2-8-2 16,5-1 0 0,5-6 0-1,8-4 0-15,7 1 1 16,7 3 2-16,10 3 1 16,7 1 1-16,4 7 0 0,6 4 1 15,3 0-1-15,4 8 0 16,0 2 0-16,-1 3-1 15,-1-2-1-15,-2 3 1 16,-1-1-1-16,-3-3-1 0,-2-1 2 16,-3-9-1-16,-3 0 0 15,-5-9 1-15,-1-1 0 16,-6-8 0-16,-6 0 1 16,-9 3 0-16,-6-2-1 15,-7 6 0-15,-2 6-3 16,0 10-15-16,-2 5-22 0,-9 4 0 15,5 11-1-15,-10 1 0 16</inkml:trace>
  <inkml:trace contextRef="#ctx0" brushRef="#br0" timeOffset="33311.1498">6868 10150 20 0,'0'0'30'16,"31"0"2"-1,27 0-17-15,30 0-4 16,26 0-1-16,23 0-3 16,17 0-9-16,8-8-13 15,4 13-15-15,-22-15-2 16,-8 10 0-16</inkml:trace>
  <inkml:trace contextRef="#ctx0" brushRef="#br0" timeOffset="33595.9508">7339 9931 12 0,'-9'-37'30'0,"18"0"2"16,-6-14-10-16,4-5-7 0,1 0-3 15,-4-2-1-15,2 5-1 16,-6 7-2-16,-4 12-3 16,-4 12 0-16,8 22-2 15,-16 19-2-15,10 25 0 31,6 27-8-31,0 13-20 0,0 10-9 16,18 18 0-16,-6-1 0 16</inkml:trace>
  <inkml:trace contextRef="#ctx0" brushRef="#br0" timeOffset="33996.0253">7088 10611 11 0,'-9'-22'31'0,"-1"-7"1"16,23 1-3 0,13 6-17-16,7 2-3 0,13 11-1 15,0 4-1 1,-2 15-1-16,-7 9-1 0,-12 12-1 15,-18 7 0-15,-14 9-2 16,-21-2 0-16,-12-3-1 16,-10-7-2-16,0-4-1 15,1-15-1-15,8-9 0 0,8-7 0 16,12-8 1-16,13-3 1 16,14 0 1-16,14 0 2 15,8 6 1-15,9 5 0 16,6 4 1-16,7 5-1 15,3 5-1-15,2 1-7 16,-3-1-24-16,-4-14-7 0,4 0 1 16,-6-14-2-16</inkml:trace>
  <inkml:trace contextRef="#ctx0" brushRef="#br0" timeOffset="34195.954">7571 10462 58 0,'23'-18'36'0,"5"18"-1"16,9-4-17-16,3 4-8 0,10 0-4 16,-5 0-6-16,-4 4-8 15,-4 1-14-15,-3 1-14 0,-21-6 1 16,-13 0-1-16</inkml:trace>
  <inkml:trace contextRef="#ctx0" brushRef="#br0" timeOffset="34365.3962">7757 10468 19 0,'-15'15'36'16,"11"12"1"-16,-1 0-1 15,5 5-17-15,3 9-5 16,0-3-4-16,7 4-3 15,-5-2-3-15,2-3-7 16,-2-11-32-16,2 0-3 16,-7-14 0-16,0-12-1 15</inkml:trace>
  <inkml:trace contextRef="#ctx0" brushRef="#br0" timeOffset="34928.5295">8783 9246 27 0,'-37'-19'29'15,"8"19"-2"-15,-1 16-14 32,5 17-3-32,8 20-4 0,5 25-2 15,10 15-1-15,2 17-1 16,9 16 1-16,0 9 1 15,0 6 0-15,-6 3 0 16,-3-6 1-16,-10-12-1 16,-5-4 1-16,-7-21-1 15,-5-8 0-15,-4-22-2 0,3-20 0 16,4-19-6-16,2-18-7 16,9-21-21-16,13-5-3 15,0-18-1-15,13 1 1 16</inkml:trace>
  <inkml:trace contextRef="#ctx0" brushRef="#br0" timeOffset="35182.2">8686 11022 17 0,'0'13'36'16,"0"-13"0"-16,4 14 0 15,13-5-15-15,8-9-11 16,9 2-6-16,4 2-12 16,8 0-25-16,-6-12-2 15,8 6-2-15,-7-12 1 0</inkml:trace>
  <inkml:trace contextRef="#ctx0" brushRef="#br0" timeOffset="35414.3432">8997 10843 18 0,'0'0'34'16,"17"-4"1"-16,8 4-1 0,0 0-16 15,6-4-9-15,6 4-7 0,0 0-11 16,-2 4-19-16,-11-8-6 16,4 4-1-16,-18-6 0 15</inkml:trace>
  <inkml:trace contextRef="#ctx0" brushRef="#br0" timeOffset="36330.1911">9169 10853 16 0,'0'0'35'0,"0"0"1"32,0 23-2-32,-5 1-12 0,8 13-8 15,-3 2-7-15,0 7-7 16,6 0-23-16,1 4-12 15,-7-17-1-15,0-5-1 0</inkml:trace>
  <inkml:trace contextRef="#ctx0" brushRef="#br0" timeOffset="36946.9105">8916 8992 40 0,'9'-8'33'15,"6"2"-2"-15,9 2-11 0,14 4-7 16,0-8-5-16,9 6-5 16,1-1-8-16,-1 3-15 15,-10-10-12-15,3 10-2 0,-17-7 1 16</inkml:trace>
  <inkml:trace contextRef="#ctx0" brushRef="#br0" timeOffset="37200.1743">9142 8943 10 0,'-6'9'28'0,"6"8"-4"15,0 2-4-15,0 5-4 16,0 7-1-16,-3-2-2 16,6 5-2-16,-3-3-3 15,6 1-15 1,-13-13-24-16,17 4-1 15,-10-23-1-15,6 13-2 16</inkml:trace>
  <inkml:trace contextRef="#ctx0" brushRef="#br0" timeOffset="38084.7572">9526 9593 29 0,'0'0'32'0,"8"34"-4"16,-8 10-9-16,8 21-3 16,-5 7-5-16,1 17-3 15,-4 4 0-15,0-2-7 16,5-12-12-16,2-9-23 15,-7-32 0-15,2-7-1 0,-2-21 1 16</inkml:trace>
  <inkml:trace contextRef="#ctx0" brushRef="#br0" timeOffset="38316.3243">9855 9941 35 0,'9'0'35'16,"9"15"1"-16,1 2 0 0,6 4-25 16,6 11-5-16,3 9-10 0,0-4-12 15,-6-9-18-15,4 0-1 16,-8-19 0-16,1 0 1 15</inkml:trace>
  <inkml:trace contextRef="#ctx0" brushRef="#br0" timeOffset="38485.2433">10150 9881 40 0,'-25'0'36'0,"0"14"0"15,-15 10-3-15,-1 0-21 16,4 12-6-16,0 3-13 15,3 6-24-15,-1-9-4 16,17-2-1 0,-1-13 0-16</inkml:trace>
  <inkml:trace contextRef="#ctx0" brushRef="#br0" timeOffset="38769.4549">10473 9745 8 0,'-35'-6'30'16,"7"19"0"-16,-9-1-2 15,6 16-15 1,9 15-5-16,4 0-2 15,11 10-3-15,7-4 0 16,12 2 0-16,12-8-1 16,8-3 0-16,5-7-8 15,1-11-15-15,-4-16-11 16,9-6 0-16,-15-11 1 16</inkml:trace>
  <inkml:trace contextRef="#ctx0" brushRef="#br0" timeOffset="38985.2863">10600 9772 32 0,'-4'-12'34'15,"6"21"0"-15,-4 5-3 0,2 6-18 16,0 12-5-16,2 6-3 0,2 8 0 16,-1 0-1-16,-1 0-1 15,5-3-2-15,3-1 0 16,2-6-3-16,4-12-6 15,3-11-17-15,8-4-12 32,-11-21 1-32,12 2 0 0</inkml:trace>
  <inkml:trace contextRef="#ctx0" brushRef="#br0" timeOffset="39169.4159">10504 9936 34 0,'0'0'33'0,"11"10"-1"15,17 0-9-15,0-6-15 16,3 1-15-16,7 3-20 16,-7-16-4-16,5 8-1 15,-14-14 0 1</inkml:trace>
  <inkml:trace contextRef="#ctx0" brushRef="#br0" timeOffset="39332.5767">10856 9801 25 0,'17'0'34'15,"10"11"1"-15,-9 8-2 16,-1 7-15-16,-3 11-6 16,-14 2-3-16,0 11-4 0,-15 2-7 15,-10-1-15-15,-9-9-17 16,1 3-2-16,-5-21-2 15,13 0 1-15</inkml:trace>
  <inkml:trace contextRef="#ctx0" brushRef="#br0" timeOffset="39602.6595">11256 9639 55 0,'0'0'35'0,"0"0"-3"16,0 14-12-16,0 23-7 15,3 9-6-15,4 17-4 16,3 9 0-16,-3 8-4 15,7 0-13-15,1 4-21 0,-10-16 0 16,6-2-1-16,-11-23-1 16</inkml:trace>
  <inkml:trace contextRef="#ctx0" brushRef="#br0" timeOffset="39987.5617">11566 9547 10 0,'0'-19'32'0,"10"6"2"16,-4-5-3-16,6 7-13 0,10 6-6 16,-4 5-4-16,-2 7-3 15,-7 8-2-15,-9 10-1 0,-7 4-1 32,-4 3 0-32,-5 0-1 15,2-4 1-15,3-5 0 16,8-5 0-16,10-4-2 15,11-7 1-15,10 0-7 16,6 1-27-16,-3-8 0 16,7 6-1-16,-11-2 1 0</inkml:trace>
  <inkml:trace contextRef="#ctx0" brushRef="#br0" timeOffset="40588.7622">12131 10128 18 0,'0'-20'30'0,"0"6"0"16,-12-11-12-16,-3-1-5 0,-10-1-5 15,-2 5-2-15,0 7-3 16,-6 5-1-16,0 10-1 15,5 11 0-15,4 8-1 16,9 13 0-16,6 0 0 16,9 5 0-16,6-2 1 0,6-6-1 31,8-5 1-31,7-9 0 16,4-11 0-16,0-10 0 15,-1-12 0-15,-1-9-1 16,0-11 0-16,-1-11-1 0,-7-9 0 15,-2-7 0-15,-9-5 1 16,-2 4 0-16,-2 8 1 16,-6 6 1-16,0 14-1 0,0 12 2 15,0 26 0-15,0 0-1 16,-9 32 0-16,9 9 0 16,0 10-1-16,0 4 0 15,3 11-2-15,3-1-6 16,1 0-16-16,-7-14-10 15,12 1 0-15,-8-22-1 0</inkml:trace>
  <inkml:trace contextRef="#ctx0" brushRef="#br0" timeOffset="40871.1482">12401 9726 56 0,'0'0'35'16,"0"0"0"-16,9 10-13 15,-5 18-11-15,-4 6-5 16,2 12-2-16,-2 0 0 0,4 7-1 16,-4 1 0-16,4-8 0 0,-1-3 0 15,5-9-1-15,2-7-2 16,5-10 0-16,1-3-7 15,-3-14-14-15,-2-3-17 16,5-3 1-16,-3-7-2 16,0-1 1-16</inkml:trace>
  <inkml:trace contextRef="#ctx0" brushRef="#br0" timeOffset="41050.7803">12355 9985 29 0,'0'0'33'0,"28"8"-1"15,-10 0-9-15,7-8-11 16,5 6-4-16,-3-2-13 16,1 1-25-16,-10-9-1 15,3 4-1-15,-14-10-1 16</inkml:trace>
  <inkml:trace contextRef="#ctx0" brushRef="#br0" timeOffset="43573.9523">13111 9872 34 0,'10'-6'31'0,"3"4"0"16,18 2-12-16,9 0-7 16,3 0-7-16,8 0-9 15,0 4-9-15,-1 4-16 16,-12-12-2-16,-2 10-2 0,-17-6 12 15</inkml:trace>
  <inkml:trace contextRef="#ctx0" brushRef="#br0" timeOffset="43721.6478">13152 10021 20 0,'0'0'35'31,"20"0"0"-31,13-5-4 0,17 3-26 15,11 2-29-15,-3-3-4 16,11 4-4-16,-7-2-2 16</inkml:trace>
  <inkml:trace contextRef="#ctx0" brushRef="#br0" timeOffset="44390.6441">14218 10020 45 0,'22'20'32'0,"13"-8"-9"15,5-12-2-15,0-19-5 16,7-8-3-16,-4-20-5 15,1-15-4-15,-9-14-1 0,-9-9-2 32,-11-2-1-32,-8 4 0 15,-14 11 0-15,-5 9 0 16,-13 17-1-16,-3 18 1 16,-2 24 0-16,2 20 1 15,4 23-1-15,5 19 0 16,6 8-1-16,10 8 1 0,12 5 1 15,9 0-2-15,8-4 2 16,4-8-1-16,8-17 1 16,0-9-1-16,1-22 1 0,-2-13-1 15,-6-16-1 1,-2-10 1-16,-5-10-1 0,-2-5 1 16,-10 5-2-16,-3 1 2 15,-4 8 0-15,-5 9 0 0,0 12 1 16,-8 12 0-16,2 9 0 15,6 6 0-15,-3 0 0 16,3-1-7-16,0-1-9 16,9-1-21-16,-9-24 1 31,6 10-1-31,-10-20 0 0</inkml:trace>
  <inkml:trace contextRef="#ctx0" brushRef="#br0" timeOffset="44506.186">14786 9593 2 0,'0'0'2'0,"9"4"-2"15,-9-4-3-15,0 0 3 16</inkml:trace>
  <inkml:trace contextRef="#ctx0" brushRef="#br0" timeOffset="44975.3876">14922 9797 38 0,'0'38'36'16,"-12"-7"0"-16,12 3-5 15,-5-2-16-15,5-3-4 16,10 2-5-16,2-12-1 16,8 1-3-16,6-15 1 15,4-5-1-15,1-5-1 16,0-8 0-16,-3-6 0 0,-4-2-1 15,-3-6-1-15,-6 0 2 16,-6 6-3-16,-6-1 2 16,-3 9-2-16,0 13 1 15,-5-9 0-15,5 9 1 16,-8 13-1-16,8 0 1 16,-4 5 0-16,4 1 0 0,4-5 0 15,2 1 0-15,1-1 1 16,-7-14-1-16,19 8 1 15,-8-12 0-15,1-9-1 16,2-1 0-16,-1-4 0 16,1-5 1-16,-2 3-2 15,1-4 2 1,-5 11-1-16,-1 4 0 16,-7 9 0-16,11 0 1 0,-7 9 0 15,0 7-2-15,0 9-2 16,-4 3-10-16,10-5-24 15,3 6-1-15,-6-6 0 16,0 1-1-16</inkml:trace>
  <inkml:trace contextRef="#ctx0" brushRef="#br0" timeOffset="45323.3544">14050 10345 12 0,'16'0'33'0,"18"6"0"15,-2-6-1-15,8 0-17 16,6 0-6-16,4 0-8 16,-7 0-8-16,-2 0-5 0,-10 0-7 15,-18-8-7-15,-13 8-1 16,-7-11 2-16</inkml:trace>
  <inkml:trace contextRef="#ctx0" brushRef="#br0" timeOffset="45477.0222">14268 10314 39 0,'-15'11'27'31,"12"11"-1"-31,3 8-4 0,0 0-5 16,8 9-3-16,-4-4-3 15,2 6-4-15,1-8-2 16,-5-3-4-16,1-4-4 15,-3-3-10-15,0-10-22 0,6 4-1 16,-6-17-1 0,6 12 1-16</inkml:trace>
  <inkml:trace contextRef="#ctx0" brushRef="#br0" timeOffset="45793.168">14457 10555 45 0,'0'0'34'15,"19"-4"0"-15,4 4-12 16,7-3-14-16,10 3-2 16,-2 0-4-16,0-3-1 15,0 0-3-15,-10-3-2 16,-6 2 0-16,-10-2-1 0,-12 6 1 15,3-16-1-15,-3 16 2 16,-6-10 2-16,6 10 2 16,0 0 1-16,0 0 1 15,0 0 1-15,-6 15-4 16,6-15-10-16,0 13-20 0,8-4 0 16,-8-9-2-16,0 0 1 0</inkml:trace>
  <inkml:trace contextRef="#ctx0" brushRef="#br0" timeOffset="46209.439">15175 10517 69 0,'-20'10'36'15,"-1"6"-1"-15,-5-3-18 16,-5-8-10-16,2 2-3 15,1-7-3-15,1-3-1 16,6-7 0-16,7-2 0 16,7-5-1-16,7 1 0 0,10-1 1 15,2 0 1-15,5 3 0 16,6 9 0-16,2 5 1 16,3 0 0-16,-3 11 1 15,-2 2-1-15,1 6 0 16,2 0 0-16,-4-2-1 0,2 2 0 31,0-5 0-31,2-4 0 16,-5-4 0-16,1-6-1 15,-4-6 2-15,-3-4-2 16,-9-4 1-16,-6-2-1 0,-11-4 0 16,-4 6 0-16,-5 2 0 15,-3 4-4-15,-1 8-14 16,2 5-21-16,-5-2 0 0,9 9 0 15,0-7 1-15</inkml:trace>
  <inkml:trace contextRef="#ctx0" brushRef="#br0" timeOffset="46844.2042">15906 10026 29 0,'-27'0'32'16,"6"-6"0"-16,21 6-11 15,41-4-8-15,12 4-3 16,29 6-3-16,22-6 0 31,26 4-1-31,19-4-2 0,13 0-4 16,-1 0-6-16,-9 0-7 15,-18-10-20-15,-19 15-2 16,-39-5-1-16,-22 5 0 16</inkml:trace>
  <inkml:trace contextRef="#ctx0" brushRef="#br0" timeOffset="47097.8296">16554 9900 30 0,'-13'-36'31'0,"1"-16"-4"31,10-5-13-31,2-4-1 0,0 1-1 16,0 0 0-16,-7 4-1 16,7 10-3-16,-9 13-2 15,1 15-2-15,-2 18-1 16,0 18 0-16,3 19-4 15,2 16-10-15,5 7-25 16,3 19-1-16,-3-9 0 0,12 10 0 16</inkml:trace>
  <inkml:trace contextRef="#ctx0" brushRef="#br0" timeOffset="47529.8185">16005 10487 16 0,'37'-76'62'0,"-2"39"-44"16,11 9-1-16,0 10-3 15,4 15 0-15,-12 11 0 16,-1 14-4-16,-22 12-4 16,-11 7-2-16,-17 2-1 15,-11 3-3-15,-8-5 0 16,-5-7-2-16,-1-9-1 0,2-14-1 16,5-6-1-16,8-10 1 15,14-8-1-15,6-7 3 16,11 3 1-16,10 2 2 15,6 4 0-15,7 11 2 16,6 6 1-16,3 7-1 16,2 3-1-1,0 5-6-15,-1-1-15 16,5-2-17-16,-8-13 0 16,7 0-1-16,-4-16 4 15</inkml:trace>
  <inkml:trace contextRef="#ctx0" brushRef="#br0" timeOffset="47747.9345">16582 10347 34 0,'10'-9'37'16,"5"-3"1"-16,9 4-5 15,11 8-17-15,5 0-5 16,7 5-4-1,2 0-5-15,-2 0-4 16,-4 4-8-16,-11-6-7 16,-4-3-10-16,-10 0-3 15,-18 0-4-15,0 0 1 16</inkml:trace>
  <inkml:trace contextRef="#ctx0" brushRef="#br0" timeOffset="47914.2604">16768 10365 28 0,'-10'24'31'15,"-2"2"0"-15,6 3-4 16,6 7-3-16,-4-6-6 16,9 7-4-16,-5-6-4 15,0-3-5-15,5-4-7 0,-5-7-25 16,0-17-11-16,9 10-1 0,-9-22-1 16</inkml:trace>
  <inkml:trace contextRef="#ctx0" brushRef="#br0" timeOffset="48463.2352">17912 9307 52 0,'-18'-31'32'0,"-10"9"-9"16,-1 26-4-16,-1 28-7 15,2 26-5-15,3 29-2 16,5 19-2-16,3 18-1 16,4 14 0-16,6 10 1 15,-1 0 0-15,4-8-1 16,-5-10 1-16,4-13-1 0,-5-18-1 16,-2-16 0-16,-1-19-3 15,-3-18-3-15,3-14-6 16,-3-13-12-16,2-19-14 15,14 0 1-15,-5-19-1 16</inkml:trace>
  <inkml:trace contextRef="#ctx0" brushRef="#br0" timeOffset="48735.077">17649 10999 30 0,'0'0'36'0,"0"0"1"15,19 8-6-15,-1-2-14 16,3-1-12-1,4-2-18-15,-1-7-20 16,14 4-2-16,-7-11-1 0,9 6-1 16</inkml:trace>
  <inkml:trace contextRef="#ctx0" brushRef="#br0" timeOffset="48966.8328">17913 10807 32 0,'0'0'34'0,"11"9"1"16,7-9-8 0,11 0-15-16,9 0-4 15,1 0-3-15,2 0-5 16,2 0-9-16,-4 0-13 15,-11-6-12-15,1 6-1 16,-15-11 0-16</inkml:trace>
  <inkml:trace contextRef="#ctx0" brushRef="#br0" timeOffset="49136.0678">18096 10827 26 0,'7'28'36'0,"-7"-3"-2"15,10 9-7-15,-4 2-7 16,-6-2-7-16,6 3-5 0,-6-4-9 16,0-1-20-16,-6-13-14 15,6-5-2-15,0-14 1 16</inkml:trace>
  <inkml:trace contextRef="#ctx0" brushRef="#br0" timeOffset="49621.4418">18040 9053 34 0,'14'-5'30'16,"20"8"1"-16,-2-3-15 15,7-3-9-15,4 3-7 16,2 0-11-16,1 0-11 0,-15-4-8 16,5 4 0-16,-21-5 6 0</inkml:trace>
  <inkml:trace contextRef="#ctx0" brushRef="#br0" timeOffset="49821.9776">18240 9067 47 0,'-10'19'30'0,"10"9"-4"15,-3 1-4-15,3 3-6 16,0 8-3-16,0-6-3 16,6 0-6-16,-2 0-12 15,5-5-27-15,-9-10-1 0,3 1 0 16,-3-20-2-16</inkml:trace>
  <inkml:trace contextRef="#ctx0" brushRef="#br0" timeOffset="50791.1308">18513 9914 35 0,'18'0'37'0,"11"13"0"16,-1 1 1-16,3 13-23 15,5 7-12-15,4 12-12 0,1 5-25 16,-5-17-1-16,3 2-2 16,-9-15-1-16</inkml:trace>
  <inkml:trace contextRef="#ctx0" brushRef="#br0" timeOffset="50988.9965">18949 9962 23 0,'0'0'35'15,"-31"-11"0"-15,7 20-1 32,-5 9-18-32,-10 1-6 0,-2 10-3 15,-6 0-3-15,1 5-3 16,0-1-5-16,3-4-5 15,6-2-11-15,12-3-11 16,3-16-5-16,22-8 0 16,0 0 8-16</inkml:trace>
  <inkml:trace contextRef="#ctx0" brushRef="#br0" timeOffset="51369.4345">19084 9709 55 0,'-7'-20'35'16,"-5"-6"-2"-16,5 3-17 15,10 7-5-15,1 7-4 0,8 9-3 16,-3 7-2-16,1 10 0 16,-10 3-2-16,-4 10 1 15,-10 4-2-15,-8 0 0 16,-1 0-1-16,0-5 1 16,5-5-1-16,4-2 1 15,14-7 0-15,18-6 0 0,7-4 2 16,10 0 1-16,2-5-3 15,1 4-11-15,-5-4-21 16,3 8-2-16,-16-8 0 16,4 7 0-16</inkml:trace>
  <inkml:trace contextRef="#ctx0" brushRef="#br0" timeOffset="51722.5006">19523 9789 37 0,'0'0'35'16,"-25"-18"1"-16,4 18-12 15,-7 13-9-15,-5 6-5 16,3 13-5-16,2 6-1 16,5 11-2-16,8 2 0 15,11 2-1-15,7-2 0 16,11 0-1-16,11-6-2 15,3-14-7-15,9-13-26 0,4-4-1 16,-7-19-1-16,5-4 1 16</inkml:trace>
  <inkml:trace contextRef="#ctx0" brushRef="#br0" timeOffset="51969.9209">19666 9827 38 0,'12'0'34'0,"-12"0"0"16,7 14-11-16,-1 7-8 16,-6 3-7-16,5 9-2 15,-5 4-2-15,0 4-1 32,-4-2 0-32,4 1-2 0,7-2 0 15,2-8 0-15,3-5-1 16,5-6-3-16,1-5-8 15,0-9-15-15,-2-10-10 16,4-3-1-16,-11-8 1 16</inkml:trace>
  <inkml:trace contextRef="#ctx0" brushRef="#br0" timeOffset="52170.1898">19570 10024 29 0,'0'0'34'0,"25"16"2"15,-4-16-5-15,7 0-17 0,6 0-11 16,4 0-16-16,5 3-18 16,-10-11-3-16,5 8 0 15,-10-14 0-15</inkml:trace>
  <inkml:trace contextRef="#ctx0" brushRef="#br0" timeOffset="52354.7945">19963 9838 29 0,'12'3'35'16,"-12"-3"3"-16,20 25-3 16,-8 1-16-16,-5 1-7 15,3 10-4-15,-10 4-3 0,0-2-3 16,-10 6-6-16,-9-4-14 15,-5-6-14-15,3 2-6 16,-9-15-1-16,8-2 1 16</inkml:trace>
  <inkml:trace contextRef="#ctx0" brushRef="#br0" timeOffset="52925.3929">20576 10135 45 0,'-17'-17'23'0,"-5"-7"-3"15,-4 2-5-15,-2 5-4 16,-1 2-3-16,0 10-4 16,1 5-1-16,3 5-1 15,6 9 0-15,5 8 0 16,7 2-1-16,7 4 2 15,5 0 0-15,9-2 0 0,7-7 0 16,4-5 0-16,3-8-1 16,3-11-1-16,0-8 1 0,-1-9-2 15,-3-12 1 1,-5-9-2-16,-3-4 0 0,-6-8 1 16,-3-1-1-16,-4 4 2 15,-6 5-1-15,0 11 0 0,-4 4 0 16,1 13 0-16,3 19 1 15,-11 0 0-15,7 14-1 16,1 13 1-16,3 7-1 16,0 9 0-16,0 8 1 15,0 2-6-15,10 4-16 32,5 4-13-32,-10-14-1 0,13-1 1 15</inkml:trace>
  <inkml:trace contextRef="#ctx0" brushRef="#br0" timeOffset="53226.1832">20920 9714 43 0,'0'-15'36'16,"0"15"1"-16,0 11-3 15,0 5-20-15,4 18-7 32,-7 7-2-32,3 5-2 0,-6 7 0 15,1 6-1-15,-1-2-1 16,4-4 0-16,2-4 0 16,0-7-1-16,9-9-1 15,1-10-2-15,9-3-7 16,-4-17-11-16,3-11-17 15,6 1 0-15,-8-11 0 0,4 0 1 16</inkml:trace>
  <inkml:trace contextRef="#ctx0" brushRef="#br0" timeOffset="53444.8993">20816 9983 19 0,'0'0'36'0,"0"0"0"16,23 14 1-16,2-10-18 16,0-4-6-16,10 6-3 15,-5-6-2-15,4 5-4 16,-8-5-2-16,-2 4-3 16,-5-4-5-16,-8 0-9 0,-11 0-23 15,0 0 0-15,0-9-1 16,0 9 1-16</inkml:trace>
  <inkml:trace contextRef="#ctx0" brushRef="#br0" timeOffset="90184.7924">21654 9981 35 0,'14'0'33'15,"16"4"-5"-15,5-4-8 16,7 0-5-16,7 5-6 16,-1-5-3-1,-2 3-4-15,-8-3-3 16,-7 4-3-16,-2-4-5 16,-15 4-6-16,-5-4-8 15,-9 0-6-15,0 0-4 16,0 0 1-16</inkml:trace>
  <inkml:trace contextRef="#ctx0" brushRef="#br0" timeOffset="90421.8392">21729 10101 30 0,'0'0'29'0,"9"13"0"16,5-9-3-16,6-4-4 0,4 0-4 0,7 5-5 15,-2-5-5-15,3 0-4 16,-3 0-1-16,-3 0-2 16,-2 5 0-16,-6-5-1 15,-4 0-1-15,-14 0-5 16,18 0-8-16,-18 0-19 31,0 0-5-31,0 0 0 0,0 0 0 16</inkml:trace>
  <inkml:trace contextRef="#ctx0" brushRef="#br0" timeOffset="91385.6914">3775 12201 20 0,'25'0'33'16,"-6"-9"1"-16,14 6-5 0,7 3-16 15,2-5-8-15,7 5-5 16,1 0-12-16,0 3-15 16,-16-3-6-16,6 10 0 0,-17-10 5 15</inkml:trace>
  <inkml:trace contextRef="#ctx0" brushRef="#br0" timeOffset="91586.2473">3887 12281 35 0,'0'0'33'15,"13"12"-6"-15,12-9-6 16,9-3-5-16,8 5-4 0,0-5-4 16,3 0-3-16,-4 0-3 15,-7 0-6-15,-3 0-13 16,-9 4-19-16,-22-4 1 15,12 0-2-15,-12 0 8 16</inkml:trace>
  <inkml:trace contextRef="#ctx0" brushRef="#br0" timeOffset="92324.0974">4955 12360 12 0,'18'18'31'0,"-5"-25"1"15,13-13-11-15,4-9-8 0,4-17-4 16,1-8-2-16,-5-17-3 0,-3-7-1 16,-8-6-1-1,-8 0-1-15,-11 10 1 0,-6 14 0 16,-13 11 0-16,-3 23 1 15,-6 20 0-15,3 20 0 16,0 24 1-16,9 17-1 31,6 11 0-31,10 7 0 0,16 1-1 16,8-4 0-16,10-9-1 16,8-13 0-16,3-12 0 15,6-18 0-15,-5-13-1 16,-2-13 1-16,-9-10-1 15,-5-3 0-15,-10-2 0 16,-5 2 0-16,-10 2 0 0,-5 9 1 16,0 10-1-16,-5 9 1 15,2 9 0-15,3 5 1 16,0 3-2-16,0 0 1 16,5 1-3-16,1-8-3 15,7 1-12-15,-13-20-20 16,10 0-1-16,-5-10 0 0,-10-18-1 15</inkml:trace>
  <inkml:trace contextRef="#ctx0" brushRef="#br0" timeOffset="92439.9859">5423 11887 20 0,'0'0'33'0,"10"-7"0"31,-2 21-6-31,-8-4-37 0,0-10-20 16,16 14-2-16,-16-14-1 15</inkml:trace>
  <inkml:trace contextRef="#ctx0" brushRef="#br0" timeOffset="92939.9537">5673 12187 20 0,'0'0'32'0,"-20"14"-3"31,13 1-7-31,7 7-7 0,3-1-5 16,10 4-2-16,0-4-2 16,6-4-1-16,2-7-1 0,2-5-1 15,-2-15 0-15,3-4-1 16,-6-8 0-16,-2-9-1 15,-4-3 0-15,-5 2-1 16,-4 1 0-16,-3 6 0 0,0 9 0 16,0 16 0-16,0 0 1 15,-13 11 0-15,13 11-1 16,6 7 1-16,1 0 0 16,5 1 0-16,0-6 0 15,5-3 0-15,2-10 0 16,2-5 0-16,-2-12 0 0,-1-7 0 15,-6-6 0-15,0-5 0 16,-2-3-1-16,-3 3 0 16,-2 7 0-16,-3 2-1 15,-2 15 1-15,0 0 0 16,10 10-1-16,-7 9-2 31,4 11-8-31,-7 3-26 0,0-5 0 16,9 5-1-16,-9-9 1 15</inkml:trace>
  <inkml:trace contextRef="#ctx0" brushRef="#br0" timeOffset="93224.5927">4833 12602 16 0,'34'0'34'0,"-3"-6"0"15,13 11-5-15,5-5-15 16,-3 0-7-16,4 4-7 15,-4 1-12-15,-4 2-12 16,-14-12-7-16,-3 11-2 0,-25-6 0 16</inkml:trace>
  <inkml:trace contextRef="#ctx0" brushRef="#br0" timeOffset="93409.9867">5075 12579 30 0,'-7'24'25'0,"1"4"-2"31,6 5-5-31,5 7-3 0,-2-3-1 16,4 6-1-16,-2-5-3 16,3-1-3-16,-5-3-2 15,2-7-5-15,-2-2-15 16,7-8-21-16,-10-17 0 16,11 6-1-16,-5-15 2 15</inkml:trace>
  <inkml:trace contextRef="#ctx0" brushRef="#br0" timeOffset="93791.5361">5262 12857 35 0,'10'5'33'15,"2"-12"0"-15,19 4-15 16,3 3-9-16,0-7-4 0,6 3-3 31,-3 1-2-31,-3-2-4 16,-6 2-1-16,-12-3-2 0,-5 0 1 16,-11-6-2-1,-8 0 1-15,-8-3 1 0,2 0 3 16,1 1 2-16,0 0 2 15,7 4 2-15,6 10 2 16,0 0 9-16,12 12-5 16,-2 3-1-16,-4 5-1 15,-6-1-4-15,0 2-8 16,-6-10-26-16,3 8-2 0,-10-16 0 16,13-3-1-1</inkml:trace>
  <inkml:trace contextRef="#ctx0" brushRef="#br0" timeOffset="94191.8344">5963 12789 18 0,'-13'16'33'16,"-17"-8"-1"-16,4 3-6 15,-6-5-13-15,-5-6-5 16,1-8-3-16,3-1-4 16,7-3-1-16,7-5 0 15,10-2 0-15,9 0 1 16,6 6-1 0,13 5 1-16,10 8 1 15,1 0 0-15,6 7 1 16,-1 4 0-16,2 4 0 15,-1 0-1-15,-2 1 0 16,-4-4 0-16,-6-2 0 16,-2-8-1-16,-4-2 1 0,-9-9 0 15,-5-1 1-15,-8-7 0 0,-5 4-1 16,-9-5 1 0,0 4-1-16,-6 6-3 0,-1 1-9 15,0 4-27-15,4 12-1 16,-1-1-1-16,8 11 0 15</inkml:trace>
  <inkml:trace contextRef="#ctx0" brushRef="#br0" timeOffset="95033.4219">6675 12366 3 0,'-46'0'30'0,"24"13"0"0,8-7-6 16,25-2-5-16,30 4-4 15,23-8-3-15,27 4-4 16,26-4-1-16,22-7-3 16,16-2-4-16,1-3-7 15,-7 1-12-15,-13 11-15 32,-33-7-1-32,-23 11 0 0,-39-4 14 15</inkml:trace>
  <inkml:trace contextRef="#ctx0" brushRef="#br0" timeOffset="95318.6055">7187 12076 21 0,'0'-51'32'0,"0"6"2"15,0-5-8-15,0-2-10 16,0 10-5 0,-9 3-2-16,4 9-2 15,-2 9-1-15,-3 12-2 16,2 14-2-16,3 14 0 16,5 22-3-16,5 14-5 15,3 16-18-15,8 19-12 16,-7-3-1-16,9 12 0 15</inkml:trace>
  <inkml:trace contextRef="#ctx0" brushRef="#br0" timeOffset="95719.4271">6820 12741 24 0,'-5'-21'34'0,"20"4"2"15,4-2-3-15,12 3-19 16,10 7-5-16,-1 6-1 16,3 13-2-16,-12 9-2 0,-7 13-1 15,-17 10 0-15,-19 5-2 16,-19 4-1-16,-9-7 1 15,-10-3-1-15,-3-10-1 16,4-9 0-16,5-15 0 16,7-7 0-16,15-10 0 15,10-4 1-15,15 0-1 0,16 4 2 16,9 3 0-16,14 7 0 0,6 7 0 16,4 5-1-1,1 2-4-15,6 6-11 16,0 1-22-16,-13-16 0 0,4 3-1 15,-10-17 1-15</inkml:trace>
  <inkml:trace contextRef="#ctx0" brushRef="#br0" timeOffset="95935.8896">7258 12668 35 0,'13'-9'33'16,"24"9"0"-16,-3 0-15 15,10 0-7-15,2 4-6 16,0 1-7-16,-6-5-9 16,-5 0-13-16,-4 7-8 15,-18-7-1 1,-1 0 1-16</inkml:trace>
  <inkml:trace contextRef="#ctx0" brushRef="#br0" timeOffset="96119.8927">7466 12673 24 0,'-13'24'34'0,"-2"1"-2"16,7 8-7-16,4 5-7 16,1 2-5-16,12 6-2 0,-9-5-3 15,12 3-2-15,-5-11-1 16,-1-1-2-16,0-8-4 15,-6-11-7-15,0-13-29 16,7 10-1-16,-7-10 0 16,-13-19 0-16</inkml:trace>
  <inkml:trace contextRef="#ctx0" brushRef="#br0" timeOffset="99056.8339">8570 11729 31 0,'-51'39'32'0,"-3"39"-3"16,-9 26-11-16,1 19-3 15,9 20-3-15,11 9-5 16,19 3-2-16,18-5-6 16,17-12-15-16,22-26-17 0,21-16-1 15,4-37-1-15,18-13 6 16</inkml:trace>
  <inkml:trace contextRef="#ctx0" brushRef="#br0" timeOffset="99528.6572">9221 11840 25 0,'-27'-18'31'0,"2"18"-6"16,-4 14-5-16,3 22-7 16,4 15-3-16,7 22-4 15,8 16 0-15,7 10-1 16,4 7-1-16,7 1 1 0,4 5 0 15,-8-9-1-15,4-6 0 16,-11-17-1-16,0-7-1 16,-14-21-1-16,0-12-4 15,-5-9-6-15,0-14-12 16,-3-17-15-16,22 0-1 16,-19-10 1-1</inkml:trace>
  <inkml:trace contextRef="#ctx0" brushRef="#br0" timeOffset="99807.3688">9049 13293 58 0,'12'4'37'0,"4"-4"0"16,8 0-17-16,5 7-19 16,4-7-29-16,5 4-5 15,-1-14-2-15,6 2-1 16</inkml:trace>
  <inkml:trace contextRef="#ctx0" brushRef="#br0" timeOffset="100030.0162">9338 13118 34 0,'11'7'36'0,"5"-7"0"16,13 0-3-16,5 0-22 0,2 0-5 16,4-4-5-16,-2 4-11 15,-7-3-10-15,-7-2-10 16,-2 8-6-16,-22-3 1 31</inkml:trace>
  <inkml:trace contextRef="#ctx0" brushRef="#br0" timeOffset="100208.3797">9495 13179 42 0,'-9'20'34'15,"9"6"-5"-15,0 4-9 16,0-2-6-16,0 1-4 0,2-2-4 16,2-3-3-16,0-5-8 15,-1-4-14-15,-3-15-16 16,0 0 1-16,0 0-2 15,-5-19 8-15</inkml:trace>
  <inkml:trace contextRef="#ctx0" brushRef="#br0" timeOffset="100847.8377">9498 11710 20 0,'-18'17'14'0,"-1"1"-4"15,6 8-2-15,7 4 0 16,6 3 0-16,6 1 2 15,10-4 0-15,7 0 2 16,7-12-1-16,4-8 1 16,1-14 0-1,4-5 0-15,-13-16-1 16,2-4-1-16,-16-5-1 16,-6 4-2-16,-16-2-2 15,-8 13-1-15,-13 4-2 0,-6 7-5 16,5 8-14-1,1 8-22-15,-2-2-1 16,14 3 0-16,0-3-1 0</inkml:trace>
  <inkml:trace contextRef="#ctx0" brushRef="#br0" timeOffset="108057.7768">10190 12296 26 0,'-19'-25'31'32,"4"13"-7"-32,-10 3-5 0,-6 9-5 15,3 12-6-15,-3 10-3 16,4 12-2-16,5 8-1 16,9 7-1-16,7 4-1 15,12 3 1-15,12-5 0 16,13-10 0-16,10-12 0 15,8-12 1-15,2-17 1 0,1-7 3 16,-8-20-1-16,-7-4 2 16,-19-13-1-16,-11 1 1 15,-20-3-1-15,-8 5-1 16,-8 7-6-16,-5 2-10 16,3 3-23-16,9 19-5 0,1-1 0 15,21 11 0-15</inkml:trace>
  <inkml:trace contextRef="#ctx0" brushRef="#br0" timeOffset="108689.7147">10479 12029 13 0,'15'-13'26'0,"10"7"-8"15,-4 3-4-15,1 3-2 0,-6 9-2 16,-8 4-4-16,-8 6 0 15,-9 9-2-15,-9-3-1 16,-3 3-1-16,-1-2 0 16,3-1-2-16,9-7 0 15,7-3 0-15,3-15 1 32,26 12-1-32,1-12-2 0,7-4-18 15,4 5-9-15,-9-7-1 16,9 8 0-16</inkml:trace>
  <inkml:trace contextRef="#ctx0" brushRef="#br0" timeOffset="109324.0269">11089 12554 37 0,'0'-13'23'0,"6"4"-3"15,-9-5-2-15,-9 0-4 0,-1 2-3 16,-9 1-3-16,1 3-1 16,-7 8-3-16,0 0-1 31,-2 12-2-31,3 3 0 0,5 7 0 15,6 3 0-15,9 2-1 16,7 1 1-16,7-5-1 16,10-5 1-16,7-6 1 15,5-8-2-15,4-12 1 16,-1-9 0-16,-1-7-2 16,-3-10 2-16,-3-9-2 0,-10-9 0 15,-1-8 0-15,-7-1 1 16,-7 2 1-16,0 8 0 15,-7 8 1-15,0 11 0 16,-3 12 1-16,10 20-1 0,-14 8 0 16,11 20 0-1,3 11-1-15,6 7 0 0,2 7-1 16,3 5-1-16,1 3-3 16,1-5-7-16,1-6-20 0,3-2-4 15,-8-18-2-15,9-3 1 16</inkml:trace>
  <inkml:trace contextRef="#ctx0" brushRef="#br0" timeOffset="109878.9684">11334 12133 9 0,'0'0'33'15,"9"13"0"1,5 16-6-16,-7 9-7 16,-2 8-6-16,2 13-2 15,-7 3-3-15,0 6-3 16,0-6-2-16,0-6-2 15,3-7-2-15,1-13-3 0,6-9-3 16,1-10-7 0,9-12-16-16,4-5-7 0,-8-9 0 15,7 0 0-15</inkml:trace>
  <inkml:trace contextRef="#ctx0" brushRef="#br0" timeOffset="110048.3233">11278 12462 17 0,'12'9'36'16,"5"-9"1"-16,16 1-4 15,7-1-13-15,2 0-9 16,2 0-33-16,-9-4-10 16,6 4-3-16,-18-10-1 15</inkml:trace>
  <inkml:trace contextRef="#ctx0" brushRef="#br0" timeOffset="111356.147">12207 12201 14 0,'0'0'33'16,"11"10"1"-16,-11 14 0 15,6 9-19-15,5 12-6 16,-5 2-4-16,3 4-3 15,0 0-11-15,3-7-13 0,-12-13-11 16,6-6-1-16,-6-25 0 16</inkml:trace>
  <inkml:trace contextRef="#ctx0" brushRef="#br0" timeOffset="111503.8314">12048 12440 51 0,'13'0'37'0,"4"-4"0"16,19 4-13-16,4 3-11 0,0 1-9 16,6 1-25-16,-6-5-14 15,13 5-1-15,-13-15-1 16</inkml:trace>
  <inkml:trace contextRef="#ctx0" brushRef="#br0" timeOffset="112089.6064">13307 11839 3 0,'-16'-20'30'0,"-22"-1"2"16,8 21-3-16,-1 17-12 15,0 18-6-15,6 19-5 0,10 21-1 16,5 18-1-16,6 10-1 16,6 12-1-16,3 7 0 0,2 7 0 15,-4-4 0-15,1-8 0 16,-11-12-1-16,-3-13 0 16,-5-14 1-16,0-15-1 15,-4-13-1-15,1-18 0 16,5-13-7-16,0-9-15 0,2-13-12 15,11 3-1-15,0-17 0 16</inkml:trace>
  <inkml:trace contextRef="#ctx0" brushRef="#br0" timeOffset="112708.5396">13331 13268 22 0,'-15'-11'31'16,"-12"-4"0"-1,-1 12-12-15,2 10-7 0,-1 5-5 16,11 13-4-16,3 7 0 15,13 4-1-15,0 0 3 16,26-2 0-16,4-13 2 0,8-6 1 16,-1-15 1-16,3-7 0 15,-11-14 0-15,-1-4 0 16,-17-9-4-16,-11 1-1 31,-11 4-4-31,-9-3-8 0,-1 5-29 16,-4 10-3-16,0-2-1 15,2 3 0-15</inkml:trace>
  <inkml:trace contextRef="#ctx0" brushRef="#br0" timeOffset="113240.1107">13400 11577 21 0,'34'7'34'15,"-8"-7"-2"-15,7 0-9 0,8 5-6 16,4-5-6-16,5 0-6 15,-10 0-6-15,-5 0-6 16,-1-3-12-16,-10 3-14 16,-11-7-1-16,0 7 1 15</inkml:trace>
  <inkml:trace contextRef="#ctx0" brushRef="#br0" timeOffset="113477.7044">13610 11636 27 0,'0'23'21'0,"0"-1"-3"16,6 2-1-16,-6 5-2 16,4-2-2-16,0 5-3 15,-4-6-2-15,8 1 0 0,-8-7-2 16,0-1 0-16,0-3-2 15,-3-7-19-15,3-9-18 16,0 0-1-16,0 0 0 0,0 0-1 16</inkml:trace>
  <inkml:trace contextRef="#ctx0" brushRef="#br0" timeOffset="115600.9998">13868 12526 11 0,'0'0'29'0,"0"0"2"15,18-13-14-15,-5-8-2 0,-1-4-3 16,10-8-3-16,-7-4-3 15,6 0 1-15,-4 2 1 32,-4 6-2-32,-8 0 1 0,-1 14-2 15,-4 15 0-15,0 0 0 16,-12 28-2-16,8 7-1 16,-2 10-1-16,6 9-1 15,0 4 1-15,3 3-1 16,10-4-3-16,-5-10-6 15,6-11-21-15,4-6-7 0,-10-19-1 16,11-8 0-16</inkml:trace>
  <inkml:trace contextRef="#ctx0" brushRef="#br0" timeOffset="116116.8662">14249 12080 16 0,'-18'-12'27'0,"8"7"-5"16,0-10-5-16,10 4-3 15,10-1-4-15,3-1-1 16,8 8-2-16,4 1-1 15,3 9-1-15,-4 3 1 16,-1 6-1 0,-11 4-2-16,-8 10 1 15,-8 1-1-15,-8 3 0 16,-11-3-2-16,-1-3 2 16,0-2-3-16,5-5 0 0,3-6 0 15,16-13 1 1,0 0-1-16,10 6 0 0,11-10 1 15,7 4-1-15,0 0 1 16,3 0-7-16,0 0-29 0,-3 12 0 16,-10-8-1-16,-1 9 0 15</inkml:trace>
  <inkml:trace contextRef="#ctx0" brushRef="#br0" timeOffset="116748.3399">14831 12643 37 0,'0'-13'32'0,"-13"-7"-8"16,-4 1-6-16,0 2-4 15,-8 3-6-15,-1 1-2 32,-5 8-3-32,5 5 0 0,-5 10-2 15,7 7 0-15,6 3-1 16,7 2-1-16,6 6 2 16,11-4-1-16,10-2 2 15,4-2-2-15,11-11 1 16,5-6 0-16,2-8 0 15,-1-10 1-15,-1-11-2 0,-4-8 1 16,-8-10-1-16,-5-8 1 16,-10-7-1-16,-6-3 1 15,-8 6 0-15,-2 5 0 16,-3 10 1-16,-2 10-1 16,-1 16 0-16,13 15 0 15,-12 24 0 1,9 10 0-16,3 9-1 15,7 9 0-15,0 3 1 0,4 5-1 16,1 0-7 0,1-6-19-16,-1-9-10 0,7-6 0 15,-7-17 0-15</inkml:trace>
  <inkml:trace contextRef="#ctx0" brushRef="#br0" timeOffset="117003.3283">15089 12221 33 0,'0'-13'35'0,"0"13"1"16,5 13-2-16,6 14-20 15,-6 11-5-15,9 8-4 16,-7 7-1-16,7 5 1 15,-4 0-2-15,2-4-2 0,-1-8-2 16,-2-13-4-16,4-4-8 16,-3-9-18-16,1-20-7 0,6 0 0 15,-7-15 0-15</inkml:trace>
  <inkml:trace contextRef="#ctx0" brushRef="#br0" timeOffset="117172.1126">15048 12464 42 0,'0'0'36'16,"0"0"0"-16,15 0-12 15,15 8-9-15,1-8-9 16,5 1-16-16,-1-1-23 16,8 0-3-16,-7-1 1 15,1 1-2 1</inkml:trace>
  <inkml:trace contextRef="#ctx0" brushRef="#br0" timeOffset="117688.3776">15486 11604 25 0,'41'26'33'15,"24"38"-1"-15,0 22-9 16,-3 31-8-16,-6 25-3 0,-15 20-3 15,-13 16-1-15,-24-5-3 16,-14-2 0-16,-22-20-2 0,-10-19-1 16,-5-32 0-1,-2-19 0-15,2-27 0 0,5-17 0 16,5-13-2-16,10-14-6 16,5-10-31-16,6 6-1 31,-3-12 0-31,19 6 0 0</inkml:trace>
  <inkml:trace contextRef="#ctx0" brushRef="#br0" timeOffset="124032.4419">11200 11328 30 0,'19'-2'32'16,"-27"17"-6"-16,-15 29-10 0,-17 35-3 15,-31 32-2 1,-17 41-2-16,-32 35-1 15,-26 30-3-15,-24 21-1 0,-10 14-2 16,-3-7 0-16,4-7-2 31,13-25 0-31,18-37-5 0,24-29-9 16,28-36-22-16,24-52 1 16,32-30 0-16,15-48 3 15</inkml:trace>
  <inkml:trace contextRef="#ctx0" brushRef="#br0" timeOffset="124802.2918">11193 11294 4 0,'-16'-2'26'16,"16"2"-5"-16,0-15-3 15,8 5-3-15,2-2-3 16,2 0-5-16,3 4 1 15,-1-1-1-15,0 9 0 16,-2 0-1-16,-2 13-1 31,-6-2-1-31,-2 7-1 0,-2 0 1 16,5 5-1-16,-5-4 0 16,4-4-3-16,-4-6-1 0,0-9-2 15,20 4-3-15,-20-4-1 16,22-17-2-16,-9 1 1 15,2 3-1-15,-1-5 2 16,3 6 2-16,-3 0 3 0,-5 5 3 16,1 7 3-16,-1 7 6 15,-9-7-5 1,17 22 0-16,-3-11 1 16,4 6 0-16,6-12 0 15,7 4 0-15,-2-9 2 16,8-6 1-1,-10-9-1-15,-1 0 1 16,-13-9-2-16,-7 1 0 16,-13 0-2-16,-11 0-1 15,-10 5-2-15,-2 6-1 16,-4 10-1-16,-1 2-5 16,7 21-13-16,4 1-23 15,0 3 0-15,12 9-1 0,1 3 2 16</inkml:trace>
  <inkml:trace contextRef="#ctx0" brushRef="#br0" timeOffset="125568.2621">16470 12356 11 0,'0'13'32'16,"0"-13"2"-16,19 16-2 16,9-9-20-16,6 1-11 15,10-1-15-15,-2-7-15 16,11 7-3-16,-12-12 0 15</inkml:trace>
  <inkml:trace contextRef="#ctx0" brushRef="#br0" timeOffset="125737.8706">16545 12494 39 0,'0'0'36'15,"12"14"-2"-15,7-9-10 0,12 0-13 16,3 0-28-16,3-5-13 0,9 5-4 16,-12-8-1-16</inkml:trace>
  <inkml:trace contextRef="#ctx0" brushRef="#br0" timeOffset="126470.6905">17592 12545 36 0,'21'19'33'16,"-6"-17"-7"-16,6-7-7 16,4-11-3-16,-5-20-4 15,5-11-3-15,-8-18-3 16,-1-7-3-16,-4-5-1 15,-4 1-1-15,-8 4-1 0,-5 9 0 16,-6 16 0-16,-6 19-1 16,-2 23 0-16,-1 19 1 15,2 18-1-15,2 19 1 0,5 12 0 16,8 5 0 0,12 5 0-16,6-6 1 0,13-7 0 15,6-9 0-15,7-14 0 16,6-10 0-16,-1-19 1 0,-2-8-1 15,-6-14 0-15,-5 0 0 16,-8-6 0-16,-7 1 0 16,-8 4-1-16,-8 1 1 15,-2 14 0-15,-10 0 0 32,1 9-1-32,1 9 2 0,3 1-2 15,1 5 1-15,4 3-2 16,0-6-8-16,4-4-18 15,4 2-11-15,-8-19 1 16,0 0-1-16</inkml:trace>
  <inkml:trace contextRef="#ctx0" brushRef="#br0" timeOffset="126608.8312">18051 12104 56 0,'-2'-10'34'0,"2"10"-7"15,-5 14-28 1,5-14-29 0,0 18-3-16,0-6-2 15</inkml:trace>
  <inkml:trace contextRef="#ctx0" brushRef="#br0" timeOffset="127174.2522">18191 12375 20 0,'0'0'33'16,"0"17"1"-16,0-2-2 15,-5-1-18-15,10 8-5 16,-2-4-2-16,6 2-1 16,4-7-3-16,5-1 1 0,1-8-2 15,3-4 0 1,2-9 0-16,-3-5-1 16,2-6-1-16,-5-7 0 0,-3-2 0 0,-5 1 0 15,-2 4 0-15,-8 5-1 16,0 7 0-16,0 12 2 15,-15 9-1-15,8 10 0 16,2 8 0-16,1 2 1 16,4 0-1-16,7 1 1 15,6-9-1-15,3-2 1 0,1-8-1 16,3-11 1-16,1-4 0 16,-2-6-1-16,-2-9 1 15,-3-8-1-15,-1-5 1 16,-2-4-1-16,-1 2 1 15,-4 6-1-15,0 8 1 32,-6 20 0-32,0 0 1 0,9 10 0 15,-6 19-1-15,-3 7 1 16,6 3-5-16,-3-3-14 0,-3-8-21 16,8 0 0-16,-4-14-1 15,6-3 0-15</inkml:trace>
  <inkml:trace contextRef="#ctx0" brushRef="#br0" timeOffset="127595.6871">17567 12813 43 0,'0'0'37'15,"11"8"0"-15,11-8-14 0,14 0-8 16,2 0-6-16,8 0-3 16,2 0-6-16,-4-6-7 15,-3 6-5-15,-13 0-5 16,-10 0-7-16,-18 0-4 15,0 0-1-15,-9-7 3 32</inkml:trace>
  <inkml:trace contextRef="#ctx0" brushRef="#br0" timeOffset="127743.3726">17763 12824 46 0,'-7'21'26'16,"2"6"-1"-16,5 6-4 15,3 8-4-15,-3-2-4 16,8 7-4-16,-8-5-2 15,8-5-3-15,-8-4-5 0,0-8-8 16,5-10-21-16,2-3-6 16,-7-11-1-16,18-6 0 15</inkml:trace>
  <inkml:trace contextRef="#ctx0" brushRef="#br0" timeOffset="128097.6892">17911 12984 32 0,'0'0'35'0,"0"0"1"16,16 3-5-16,6-3-17 0,7 0-6 15,8 0-3-15,0 0-2 16,3-4-3-16,-4-3-3 15,-7-1 0-15,-8 1-1 16,-10-3-1-16,-11 10 1 16,3-17 1-16,-3 17 1 15,0 0 2 1,-12-5 2-16,12 5 1 16,-3 19 1-16,6-2 0 15,-3 1-1-15,5-1 1 16,-5 2-6-16,0-3-14 15,-10-12-19-15,10-4-1 16,0 0 1-16,0 0 0 16</inkml:trace>
  <inkml:trace contextRef="#ctx0" brushRef="#br0" timeOffset="128497.6485">18481 12953 28 0,'-9'25'34'0,"-9"-13"0"0,2 1-3 16,-6-2-17-16,-3-6-8 16,-1-5-5-16,1-5-3 15,1-6-1-15,10 0-1 16,4-6 0-16,10 4 1 16,6-3 2-16,8 6 1 31,6 7 2-31,2 3 2 0,6 12 1 15,0-1-1-15,1 7 1 16,-3 1-2-16,0 3 0 16,-4-3-1-16,1 0 0 15,0-8-1-15,-3-6 0 0,1-5 1 16,-1-10-1-16,-3-6 1 16,-2-2 0-16,-6-7 1 15,-6 3 0-15,-9-1-1 0,-5 9 1 16,-9 5-2-16,-3 3-3 15,-3 14-13-15,2 6-23 16,-5-6 0-16,10 9 0 16,-4-12-1-16</inkml:trace>
  <inkml:trace contextRef="#ctx0" brushRef="#br0" timeOffset="129063.2917">19130 12490 23 0,'0'19'30'0,"11"-10"-6"16,28-2-6-16,22 1-2 0,20-4-1 16,26 0-2-16,15-4-2 31,18 0-1-31,7-6-4 0,-1 0-3 16,-12 2-9-16,-19-3-13 15,-25-2-17-15,-13 4-1 16,-33-9 0-16,-16 7 4 15</inkml:trace>
  <inkml:trace contextRef="#ctx0" brushRef="#br0" timeOffset="129333.2032">19773 12185 32 0,'-11'-57'33'16,"11"5"-2"-16,-3 1-12 15,-2 5-4-15,2 13-3 0,-2 2-5 16,1 14 0-16,4 17-2 16,-8 10-2-16,8 20-2 15,-4 16-5-15,7 18-13 16,3 11-19-16,-6 6 1 0,8 5-1 15,-8-5 0-15</inkml:trace>
  <inkml:trace contextRef="#ctx0" brushRef="#br0" timeOffset="129750.0029">19349 12843 33 0,'-11'-35'33'0,"24"11"-2"0,9 4-12 16,4 6-3-16,12 14-3 0,-4 5-2 15,4 15-2 1,-12 10-3-16,-7 12-1 0,-19 7-3 15,-11 6-1-15,-15-3-1 16,-8-5-2-16,-7-3-2 16,-3-11 0-16,2-13-1 0,4-8 0 15,11-12 0-15,8-9 1 16,12-8 2-16,7-1 0 16,8 0 3-16,9 1 0 15,9 9 1-15,8 0 0 16,5 8 0-16,2 8-1 31,0 6-2-31,4-1-4 0,1 4-9 16,4 0-20-16,-11-17-1 15,6 7 0-15,-11-17 5 16</inkml:trace>
  <inkml:trace contextRef="#ctx0" brushRef="#br0" timeOffset="130002.8333">19686 12821 50 0,'15'-17'36'0,"7"17"0"31,4 0-13-31,9-3-13 0,10 3-3 16,1 3-3-16,2-3-4 15,-3 4-6-15,-7-4-3 16,-3 0-5-16,-14 0-4 16,-8 0-4-16,-13 0-1 15,-6-12-1-15,-9 9 3 16</inkml:trace>
  <inkml:trace contextRef="#ctx0" brushRef="#br0" timeOffset="130181.6597">19898 12804 21 0,'-31'29'37'16,"25"-5"-17"-1,6 4 1-15,0 4-2 16,3 5-2-16,-3 1-2 16,5 4-4-16,-5-4-2 0,5-4-3 15,-5-7-1-15,4-1-2 16,-4-7-2-16,0-8-3 0,0-11-6 16,5 9-16-1,-5-9-14-15,8-10-1 0,-8-3 0 16</inkml:trace>
  <inkml:trace contextRef="#ctx0" brushRef="#br0" timeOffset="130968.0697">21020 11681 32 0,'-4'-45'31'16,"-20"6"-8"0,5 21-3-16,-3 18-6 0,-3 29-7 15,1 25-1-15,2 23-3 16,3 18-1-16,2 14 0 0,6 16 1 15,1 8-1-15,5 3 1 16,-1-1 0-16,3-4 0 16,-1-14-1-16,-2-12 0 15,-4-15-1-15,-7-8 1 16,-4-17-2-16,-5-9 1 31,0-15 0-31,-1-11-2 0,-1-7-5 16,3-13-10-16,4-15-16 15,21 5-3-15,-9-24 0 16,26 9-1-16</inkml:trace>
  <inkml:trace contextRef="#ctx0" brushRef="#br0" timeOffset="131337.9073">21119 13227 12 0,'-21'-24'28'16,"5"8"-1"-16,-9 0-11 15,3 4-5-15,-2 10-1 16,3 4-1-16,5 13 0 0,3 4 0 16,13 8-1-16,3-3 1 15,12 3 1-15,4-8-1 16,9-1 0-16,0-12-1 16,3-6 0-16,-7-9-2 15,-1-6-2-15,-12-7-4 16,-11-5-10-16,-11-6-29 0,-3 3-2 15,-9-15 0-15,3 1-1 16</inkml:trace>
  <inkml:trace contextRef="#ctx0" brushRef="#br0" timeOffset="131807.4606">21121 11422 28 0,'9'-7'31'0,"14"13"1"16,2-6-11-16,12 0-9 0,4 0-5 16,5 0-3-16,0-4-4 15,-3 4-4-15,-8 0-5 16,-4-5-3-16,-12 3-4 16,-10-4-5-16,-9 6-2 15,-6-10-2-15,-3 10 2 16</inkml:trace>
  <inkml:trace contextRef="#ctx0" brushRef="#br0" timeOffset="132039.8143">21320 11439 28 0,'0'23'18'16,"0"-2"0"-1,0 10-2-15,0-2-1 16,0 5-3-16,6 0-3 15,-2-6-2-15,-1 0-1 16,-3-10 1-16,8-2 0 0,-8-16-1 16,4 13 0-16,-4-13-2 15,0 0-1-15,0 0-8 16,0 0-24-16,-5-13-6 0,5 13-1 16,-4-12-1-16</inkml:trace>
  <inkml:trace contextRef="#ctx0" brushRef="#br0" timeOffset="135115.1667">21507 12366 27 0,'12'-25'29'15,"2"6"-8"-15,0-7-4 16,1-10-4-16,3 2-2 16,-5-5-1-16,3 7-1 15,-8 0-3-15,-1 10 0 16,-4 6-2 0,-3 16-1-16,0 15 0 15,0 14-1-15,0 12-1 0,0 10 0 16,0 4-1-16,0 6 1 15,3-1-2-15,-3-7-7 16,8-9-16-16,5-8-11 16,-8-21 0-16,10-5-1 15</inkml:trace>
  <inkml:trace contextRef="#ctx0" brushRef="#br0" timeOffset="135847.6591">22277 12482 31 0,'3'-18'26'16,"2"3"-5"-16,-5-4-1 15,-8 0-4-15,-3-3-5 16,-8 2-3-16,-4 2-3 15,-6 4-3-15,-1 2-1 16,-3 7 0-16,0 5-1 16,2 12 0-16,4 6 0 15,10 3 0-15,6 5 0 0,11 1 0 16,5 1 1-16,10-7 0 0,9-2 0 16,7-10 0-1,1-5 0-15,1-10 0 0,1-11-2 16,-5-7 0-16,-1-14-1 15,-6-4-1-15,-8-14-1 16,-4 1 2 0,-6-2 1-16,-4 5 0 15,-4 8 0-15,-2 10 2 16,-7 18 1-16,2 16 0 16,1 16 1-16,4 18-1 15,3 12-1-15,3 5 0 16,0 6 1-16,9 2-3 15,0-6-6-15,3-3-13 0,8-3-13 16,-12-20 0-16,12-3-1 16</inkml:trace>
  <inkml:trace contextRef="#ctx0" brushRef="#br0" timeOffset="136132.3408">22511 12029 64 0,'0'0'36'0,"11"14"-3"15,-11 9-16-15,7 12-6 32,-7 10-5-32,0 7-2 0,0 2-1 15,0-1 0-15,-3 1-2 16,3-8 0-16,3-8 0 15,0-5-1-15,6-9-3 16,1-11-4-16,10-4-9 16,-3-5-15-16,-3-11-6 15,6 1-2-15,-5-11 2 0</inkml:trace>
  <inkml:trace contextRef="#ctx0" brushRef="#br0" timeOffset="136295.6063">22470 12286 43 0,'36'5'32'0,"-10"-5"-1"16,13 0-20 0,-1 0-21-16,-12-9-17 15,8 9-3-15,-21-18-2 0</inkml:trace>
  <inkml:trace contextRef="#ctx0" brushRef="#br0" timeOffset="136814.4784">21816 11785 35 0,'25'0'31'16,"-7"-5"-5"-16,6 8-9 16,-7 7-4-16,-8 3-6 0,-5 7-1 15,-11 4-3-15,-6 4 0 16,-3-2-1-16,-2-2-1 0,-1-2 0 16,11-6 1-16,8-4 0 15,6-6 1-15,13-6 0 16,9 0 2-16,2-4 0 15,5 4 0-15,-3-7 0 16,-1 7-1 0,-8-4 0-16,-5 4-1 15,-8 0-1-15,-10 0-1 16,0 0-2-16,0 0-5 16,5 14-14-16,-5-14-19 15,0 0 1-15,9 10-1 16,-9-10 0-16</inkml:trace>
  <inkml:trace contextRef="#ctx0" brushRef="#br0" timeOffset="137665.23">3771 14508 23 0,'0'9'34'0,"23"-1"-1"16,-4-6-11-16,12-2-10 15,9 6-3-15,1-6-5 0,5 0-10 16,0-4-17-16,4 4-10 16,-18-7 0-16,1 7-2 15</inkml:trace>
  <inkml:trace contextRef="#ctx0" brushRef="#br0" timeOffset="137849.765">3881 14630 26 0,'28'8'31'16,"-6"-13"-1"-16,12 5-22 15,9 5-30-15,-8-13-2 0,14 11-3 16,-12-11 6-16</inkml:trace>
  <inkml:trace contextRef="#ctx0" brushRef="#br0" timeOffset="138550.2302">4970 14713 25 0,'13'5'30'0,"6"-11"-9"15,8-7 0-15,4-15-4 32,3-13-3-32,-5-14-4 0,1-12-3 15,-11-12-3-15,-7-3-1 16,-12-1-2-16,-3 3 0 16,-12 9-1-16,-7 10 0 15,-2 13 0-15,-5 19 0 16,5 19 0-16,2 20-1 15,6 17 0-15,7 23 1 0,9 12 0 16,3 11 0-16,10 6 0 16,5-1 1-16,10-2 0 15,5-7-1-15,1-13 1 16,4-14 0-16,0-15 0 16,-1-12 0-16,-5-15 0 15,-1-10-1 1,-3-8 0-16,-8-4 0 15,0 1-1-15,-8-1 0 16,0 7 0-16,-9 3 0 16,-3 12 1-16,3 16-1 0,-6 4 2 15,-2 5 0-15,-1 4-1 16,1 1-1-16,5 3-7 16,-4-5-17-16,2-17-10 15,2-11 0-15,0 0-1 0</inkml:trace>
  <inkml:trace contextRef="#ctx0" brushRef="#br0" timeOffset="138714.7734">5490 14184 17 0,'-6'-11'31'0,"6"11"-6"16,-11 14-10-16,-2-8-37 15,16 16-7-15,-7-6-2 16</inkml:trace>
  <inkml:trace contextRef="#ctx0" brushRef="#br0" timeOffset="139223.1701">5581 14512 9 0,'0'0'29'0,"0"13"1"16,0 3-13-16,5 2-6 0,6 6-2 15,-2 0-1-15,5 2-1 16,1-2-1-16,7-4-1 16,-2-6-1-16,5-4-1 15,0-10 0 1,-3 0-1-16,-1-11-1 15,-2-7 0-15,0-6-3 16,-9-4 1-16,1-3-1 16,-8 0 2-16,-3 2-2 15,0 4 2-15,-4 4 0 16,-1 9 0-16,5 12 1 16,-12 0 1-16,5 18-1 0,7 2 0 15,0 4 0-15,0 2-1 16,10-1 1-16,-1-1 0 15,4-5 0-15,-1-3 0 16,5-9 0-16,0-7-1 16,-3-5 0-16,2-10 0 0,-3-5 0 15,0-1 0-15,-1-1-1 0,-2 2 1 16,-5 5 1 0,2 4 1-16,-7 11-1 0,6 11 1 15,-6 7 0-15,3 2-6 16,2 1-25-16,3 7-5 15,-8-14-1-15,14 3-1 32</inkml:trace>
  <inkml:trace contextRef="#ctx0" brushRef="#br0" timeOffset="139685.9055">4669 15080 8 0,'18'9'32'0,"19"-3"2"16,1-1-5-16,10-5-16 0,7 0-2 31,-2 0-5-31,-1-5-6 0,-4 5-4 16,-10-4-7-1,-14 1-5-15,-14-1-7 0,-10 4 0 16,-19-9 1-16,-1 5 3 15</inkml:trace>
  <inkml:trace contextRef="#ctx0" brushRef="#br0" timeOffset="139840.0643">4929 15126 35 0,'-8'29'18'15,"8"7"0"-15,0 1-3 16,8 0-2-16,1 0-3 16,-1-3-2-16,1-8-7 15,0-5-9-15,0-4-19 16,-9-17-5-16,14 0 1 15,-10-10 12-15</inkml:trace>
  <inkml:trace contextRef="#ctx0" brushRef="#br0" timeOffset="140187.6845">5096 15270 4 0,'0'0'33'16,"0"0"0"-16,29 0 0 15,-7 5-15-15,9-5-9 16,6 4-2-16,1-4-1 16,-1-6-4-16,-3 6-3 0,-5-8-2 15,-10 2-2-15,-8-6-1 16,-5 1 0-16,-6-4 0 15,-5 3 1-15,1 2 1 16,-1-2 3-16,5 12 1 16,0 0 2-16,0 0 1 15,0 0 2 1,5 22 0-16,-5-6 0 16,0 2-4-16,0 1-10 15,3 2-21-15,-16-13-1 16,13 3-1-16,-10-19 6 15</inkml:trace>
  <inkml:trace contextRef="#ctx0" brushRef="#br0" timeOffset="140604.8428">5798 15229 24 0,'0'24'33'16,"-15"-11"0"-16,2 0-11 15,-6 1-8 1,-11-9-7-16,0-1-3 16,-2-10-3-16,3-6 0 15,1-5-2-15,6-5 1 16,8-1-1-16,7 2 1 16,7 1 0-16,13 3 1 15,6 8 1-15,5 9 0 16,3 3 0-16,7 11 0 0,1 5 0 15,-2 2 0-15,-2 0-1 16,-2 0 0-16,-1-2 0 16,-1-5-2-16,-4-3 1 0,-3-5 0 15,-4-10 0 1,-4-8 1-16,-3-6 0 0,-2-5 2 16,-7-3 1-16,-4-2 0 15,-8-2 0-15,-5 8-1 0,-5 5-1 16,-4 10-9-16,0 7-28 15,2 19-3-15,-5-1 1 16,12 12-2-16</inkml:trace>
  <inkml:trace contextRef="#ctx0" brushRef="#br0" timeOffset="141943.3117">6735 14614 8 0,'-38'-4'29'0,"26"12"3"16,12-8-7-16,33 8-11 0,26-4-4 15,26-4-2-15,29 0 0 16,20-4-1-16,20-3-3 16,7 2-3-16,1-2-4 15,-4 7-10-15,-18 0-20 16,-28 0-1-16,-20 9 0 0,-45-9 6 15</inkml:trace>
  <inkml:trace contextRef="#ctx0" brushRef="#br0" timeOffset="142294.9372">7228 14426 26 0,'3'-30'29'16,"8"-7"-12"-16,-4-7-6 15,0-9-1-15,-1-3 1 16,-1 1-1-16,-1 8-1 15,-4 2-2-15,0 16-1 16,-2 7-1-16,2 22-2 16,0 0 1-1,-4 24-2-15,4 10-2 16,5 13-4-16,2 11-14 16,9 12-16-16,-10-3 0 0,10 12 0 15,-10-12 9-15</inkml:trace>
  <inkml:trace contextRef="#ctx0" brushRef="#br0" timeOffset="142879.5983">7075 15208 26 0,'-27'3'16'0,"-5"-12"-3"15,4-2-1-15,-2-10-2 16,8-6-3-16,12-5 0 16,5-4-1-16,17 1 0 15,6 6 1-15,11 2 1 16,7 12-1-16,5 12 0 0,-5 11-2 16,-4 14 0-16,-9 13-1 15,-12 12-1-15,-11 4-1 16,-9 4-2-16,-13-2-2 15,-3-11-2-15,-5-4-1 16,-4-15 0-16,3-11 0 16,3-12 0-1,6-7 2-15,5-11 2 16,6 2 1-16,11-20 4 16,19 24-1-1,2 7 0-15,10 5-2 16,3 7 0-16,6 4 0 15,0 0-1-15,4 4-3 16,0-2-7-16,-4-3-7 0,-3-15-15 16,7 2 0-16,-11-14-1 15,11 2 27-15</inkml:trace>
  <inkml:trace contextRef="#ctx0" brushRef="#br0" timeOffset="143080.6203">7404 14955 27 0,'4'-14'35'0,"16"11"0"16,2-2-4-16,6 5-16 31,9 5-7-31,0 2-4 0,1 0-10 16,0 3-14-16,-1 1-15 15,-19-11 0-15,0 0 0 16</inkml:trace>
  <inkml:trace contextRef="#ctx0" brushRef="#br0" timeOffset="143281.2112">7543 14975 23 0,'0'23'31'0,"13"10"-7"15,-3 2-5-15,-4 7-4 0,2 4-4 16,-5-3-3-16,1 1-3 31,-4-6-4-31,-5-6-13 0,-8-11-20 16,13 1 0-16,0-22-2 16,0 0 8-16</inkml:trace>
  <inkml:trace contextRef="#ctx0" brushRef="#br0" timeOffset="143897.1582">8739 14247 18 0,'0'0'29'0,"6"33"0"16,-6 3-10-16,0 10-7 15,0 12-4-15,0 2-1 16,0 5-2-16,-3-3-1 15,3-7-1-15,4-4 0 16,4-7-2-16,4-9-1 0,1-15-3 16,5-3-6-16,-3-10-10 0,-4-14-13 15,8 0-1 1,-11-13 0-16</inkml:trace>
  <inkml:trace contextRef="#ctx0" brushRef="#br0" timeOffset="144150.8916">8585 14582 44 0,'20'-3'35'0,"14"3"-5"16,3 0-12-16,4 0-9 0,-1 0-14 15,-9-4-25 1,9 12-3-16,-18-8 0 0,4 11-1 16</inkml:trace>
  <inkml:trace contextRef="#ctx0" brushRef="#br0" timeOffset="144914.4603">9219 14089 17 0,'19'13'28'0,"-9"-2"-2"16,17 1-13-16,4 0-7 15,6-2 0-15,3-3-1 16,1-7-2-16,-2-4-1 0,-6-5 1 16,-5-2-2-16,-10-1 1 15,-18 12-1-15,6-14 0 16,-6 14-1-16,-20 1 1 15,9 14-1-15,-3 7 0 16,-1 9 1-16,3 10-1 16,3 8 0-1,5 11 1-15,4 8 0 16,4 5-1-16,2 4 1 16,1 3 0-16,1 7 0 15,-1-3 1-15,-1-1 1 0,-6-8-1 16,-5-3 2-16,-5-6 0 15,-3-9 0-15,-5-12 0 16,-1-11-1-16,-6-14 1 0,1-7-2 16,0-13 0-16,1 0-2 15,2-10-3-15,2 0-5 16,4-2-14-16,15 12-13 16,-19-17 0-16,19 17-1 15</inkml:trace>
  <inkml:trace contextRef="#ctx0" brushRef="#br0" timeOffset="145283.1749">9737 15258 20 0,'-12'0'28'0,"-10"-8"-5"16,6 11-5-16,-2 6-7 0,-2 2-4 16,9 9-2-16,2 1-1 0,9 6 1 15,9-3 1-15,8 2 0 16,1-10 1-16,6-4 1 15,-2-12 1-15,2 0-1 16,-5-15-1-16,-1-3-1 31,-11-13-4-31,-7-4-8 0,-7-10-31 16,3 3-1-16,-10-11-1 16,11 2 0-16</inkml:trace>
  <inkml:trace contextRef="#ctx0" brushRef="#br0" timeOffset="145739.9878">9759 13914 15 0,'9'-3'30'15,"16"8"-1"-15,0-5-12 0,8 0-6 16,6 0-1-16,0-4-7 15,1 4-7-15,-6-3-9 16,-2 3-9-16,-13 0-7 16,3 0-2-16,-22 0 16 15</inkml:trace>
  <inkml:trace contextRef="#ctx0" brushRef="#br0" timeOffset="145956.5992">9898 13958 38 0,'0'17'21'0,"4"2"-2"15,1 5 0-15,2 1-2 16,-1 4-3-16,-2-3-4 16,1-2-1-16,-5-3-3 0,4-3-4 15,-4-4-20 1,5-1-16-16,-5-13 0 0,0 0-2 15,-11-5 4-15</inkml:trace>
  <inkml:trace contextRef="#ctx0" brushRef="#br0" timeOffset="147806.2629">10532 14620 20 0,'27'7'30'0,"0"-9"0"0,14 2-14 16,-1 0-17-16,4-7-17 16,0 10-9-16,-11-8-1 15,1 8 7-15</inkml:trace>
  <inkml:trace contextRef="#ctx0" brushRef="#br0" timeOffset="147975.5382">10574 14696 20 0,'13'4'35'0,"3"-7"0"16,14 9 0-16,1-2-23 0,6-4-37 15,7 9-5-15,-9-9-3 0,7 4 0 16</inkml:trace>
  <inkml:trace contextRef="#ctx0" brushRef="#br0" timeOffset="148644.6084">11666 14733 23 0,'0'0'30'0,"16"0"-12"16,8-21-2-16,7-8 0 15,3-12-5-15,2-10-2 32,-2-11-4-32,-4-10-2 0,-9-3-1 15,-6 0-1-15,-15 4 0 16,-6 13 0-16,-8 13 0 16,-9 14-1-16,-5 22 1 15,0 20-1-15,3 22 0 16,4 17 0-16,11 18 0 15,4 6 0-15,13 5 0 0,11-2 1 16,9-5-1-16,13-10 1 16,5-15 0-16,3-17 0 15,3-19 0-15,-3-15 1 16,-8-11-1-16,-3-11 0 16,-10-6 0-16,-8-1 1 15,-9 2-2 1,-7 8 1-16,-7 6-1 15,4 17 1-15,-15 0 0 16,6 17 0-16,2 7 0 16,7 6 0-16,-3 2-4 0,3-4-9 15,0-6-22-15,13 2-1 16,-13-24-1-16,12 13 2 16</inkml:trace>
  <inkml:trace contextRef="#ctx0" brushRef="#br0" timeOffset="148791.3564">12197 14266 32 0,'10'-8'32'15,"-10"0"-3"-15,0 8-14 0,15 16-41 16,-15-16-5-16,6 25-1 16</inkml:trace>
  <inkml:trace contextRef="#ctx0" brushRef="#br0" timeOffset="149278.899">12317 14541 9 0,'0'18'29'0,"-7"-7"1"16,9 10-7-16,-2 6-13 15,5-2-3-15,6 4-1 0,-4-4-1 16,8-2-1-16,3-10-1 16,4-4 1-16,-2-9-1 15,2-2 0-15,-2-11 0 16,-1-6 0-16,-4-5-2 16,-1-3 1-16,-4 0-1 15,-6 4 0 1,1 0-2-16,-5 8 2 15,0 15-1-15,0 0 0 16,-12 3 1-16,8 12-2 16,4 6 2-16,0 1-1 15,0 2 1-15,10-2-1 16,-1-3 1-16,6-6 0 16,1-5 0-16,0-8 0 0,2-7-1 0,-2-6 0 15,0-6 1-15,-1-6-1 16,-2 0 0-16,-4-1 0 15,0 5 0-15,-3 6 0 16,-6 15-1-16,0 0 1 16,12 7 0-16,-12 12-4 15,7 9-10 1,-1 10-19-16,-6-12-2 16,0 9 1-16,-9-9 2 15</inkml:trace>
  <inkml:trace contextRef="#ctx0" brushRef="#br0" timeOffset="149626.2394">11542 15075 24 0,'24'0'28'0,"17"9"-7"15,0-9-9-15,4 0-4 16,-1 0-7-16,-4 0-7 16,-6-2-8-16,-17-7-10 15,0 9-4-15,-26-10 7 16</inkml:trace>
  <inkml:trace contextRef="#ctx0" brushRef="#br0" timeOffset="149780.2652">11715 15080 15 0,'-5'21'31'15,"10"14"-7"-15,-5-3-3 16,5 4-5-16,-1 0-4 0,-4-4-4 16,5-3-6-1,-5-5-13 1,8 0-20-16,-8-24-1 16,0 14 0-16,0-14 10 15</inkml:trace>
  <inkml:trace contextRef="#ctx0" brushRef="#br0" timeOffset="150128.6379">11907 15220 27 0,'31'0'30'15,"-10"0"-3"-15,7 4-14 0,6 0-4 16,1 0-1-16,2 1-3 16,-2-5-4-16,-4 4-2 15,-9-4-2-15,-10 0-3 16,-2 0 0-16,-10 0 0 16,0-16 0-16,0 16 2 0,-10-16 4 31,10 16 0-31,-12-13 2 0,12 13 8 15,0 0-5 1,3 13 0-16,-3-3-9 16,0-10-24-16,0 19 0 15,-10-13-2-15,10 4 11 16</inkml:trace>
  <inkml:trace contextRef="#ctx0" brushRef="#br0" timeOffset="150566.6114">12550 15238 6 0,'9'9'31'0,"-18"-4"0"16,3 6-1-16,-19 1-14 15,3-8-9-15,-3 5-3 0,-2-9-4 16,-1 0 0-1,6-9-2-15,3-8 1 0,11-1-1 16,8-4 2-16,5 1 0 16,8 2 1-16,6 2 2 15,5 10 0-15,1 7 2 0,3 8 0 16,-3 8 0-16,3 6-2 16,-4 2 1-16,2 1-1 15,-1-3 1-15,-1-2-2 16,0-7 0-16,-1-8 0 15,-2-7 0 1,-5-11 1-16,-7-6-2 16,-3-1 2-16,-11-5-2 15,-5 3 1-15,-6 3-1 16,-5 6 1-16,-8 5-2 16,1 11-1-16,4 12-9 15,-1 7-27-15,0-1-1 16,12 8 0-16,-2-4 0 0</inkml:trace>
  <inkml:trace contextRef="#ctx0" brushRef="#br0" timeOffset="151214.0659">13372 14650 18 0,'-25'7'30'0,"37"3"-10"15,16 0-1-15,29 0-2 16,23-1-3-16,25-2 0 16,22-1-5-16,16-6-1 0,6 4-4 15,-1-4-5-15,-8-5-11 16,-16-6-23-16,-6 2 1 15,-31-7-2-15,-19 6 2 16</inkml:trace>
  <inkml:trace contextRef="#ctx0" brushRef="#br0" timeOffset="151499.5551">13859 14466 2 0,'6'-36'29'0,"12"3"1"15,-5-12-3-15,-3-8-17 16,2-1 0-16,-3-1 1 16,-3 6 0-16,-6 2-2 15,0 15-2-15,-6 13-2 16,6 19 0-16,-10 28-2 15,4 15-2 1,6 21-7-16,0 9-18 16,0 6-12-16,10 11 1 15,-4-8-1-15</inkml:trace>
  <inkml:trace contextRef="#ctx0" brushRef="#br0" timeOffset="151916.973">13552 15165 23 0,'-6'-19'31'16,"6"-11"2"-1,15-2-17-15,10 7-3 0,0 3-2 16,15 10-1-16,-8 7-2 16,1 16 0-16,-11 10-3 15,-10 16-1-15,-15 7-1 16,-9 7 0-16,-13-2-1 0,-6-6 0 16,-7-4-2-16,-2-9-1 15,3-12 0-15,7-12-1 16,10-12-1-16,8-7 2 0,9-4-1 15,9-2 2-15,10 3 1 16,8 3 0-16,4 7 1 16,6 10 0-16,4 7 0 15,3 6-2-15,0 6-9 16,-3 5-27-16,-3-14-1 0,6 1 0 16,-8-15 0-16</inkml:trace>
  <inkml:trace contextRef="#ctx0" brushRef="#br0" timeOffset="152173.4009">13940 14990 31 0,'8'-11'36'15,"11"14"0"-15,6-3-4 16,9 0-21-16,9 0-3 16,4 0-1-16,3 0-3 0,1 0-7 15,-6-6-6-15,-2 6-6 16,-12 0-9-16,-15 0-12 31,-1 4-1-31,-15-4 1 0</inkml:trace>
  <inkml:trace contextRef="#ctx0" brushRef="#br0" timeOffset="152420.8106">14144 15057 7 0,'3'37'31'16,"-6"-5"0"-16,3 7-10 15,0 5-4-15,0 0-4 16,0 1-4-16,0-6-3 0,0-3-1 15,-6-11-1 1,6-6-1-16,0-4 0 16,3-6 0-1,-3-9-1-15,0 0-1 16,0 0-6-16,0 0-15 0,0 0-15 16,0 0 0-16,-9-19-1 15</inkml:trace>
  <inkml:trace contextRef="#ctx0" brushRef="#br0" timeOffset="152958.6761">15212 13987 9 0,'-19'-8'32'16,"-7"37"2"-1,-13 16-5-15,-5 22-15 16,11 25-3-16,-1 16-2 16,15 14-1-16,10 3-3 15,20 1-1-15,15-10-4 16,10-21-6-16,16-20-16 15,15-20-13-15,-5-32 0 16,8-18-1-16</inkml:trace>
  <inkml:trace contextRef="#ctx0" brushRef="#br0" timeOffset="153206.6254">15331 14391 35 0,'23'0'34'0,"-1"-6"1"16,20 6-15-16,8 0-8 16,4 0-3-16,10 0-3 15,-2 0-5-15,-5 0-8 0,-5 0-11 16,-9 0-14-16,-15-6-2 15,-5 6-1-15,-23 0 10 16</inkml:trace>
  <inkml:trace contextRef="#ctx0" brushRef="#br0" timeOffset="153422.6959">15634 14415 17 0,'0'24'33'0,"0"0"-8"15,0 8-3-15,0 7-2 0,0 2-5 16,4 5-3-16,-4-1-4 31,3-4-3-31,-3-8-1 0,3-5-5 16,1-6-7-16,-4-5-20 16,0-17-8-16,0 0 1 15,0 0-1-15</inkml:trace>
  <inkml:trace contextRef="#ctx0" brushRef="#br0" timeOffset="153723.508">16017 14598 64 0,'0'0'37'0,"23"3"-4"15,7 4-15-15,-1-7-8 0,11 6-5 16,6-2-9-16,-2 7-30 15,-1-11-2-15,4 0-1 16,-16 0-1-16</inkml:trace>
  <inkml:trace contextRef="#ctx0" brushRef="#br0" timeOffset="154161.3449">16845 14468 9 0,'-3'-10'32'16,"-21"-6"0"-16,5 13-2 0,-12 3-15 16,3 10-8-16,0 7-3 15,1 10-2-15,7 6-2 16,8 7 1-16,9 1-1 16,12-3 1-16,10-1 2 15,12-10 1-15,9-5 1 16,0-14 1-1,5-8 0-15,-9-19 1 16,-2-4 0-16,-14-12-2 16,-9 2 0-16,-16-9-4 15,-11-4-5-15,-2 3-14 16,1 11-20-16,-10-2-1 16,9 15-1-16,-1 3 2 15</inkml:trace>
  <inkml:trace contextRef="#ctx0" brushRef="#br0" timeOffset="154540.2699">17091 14001 31 0,'29'17'37'16,"-6"24"0"-16,9 26-4 16,-1 16-20-16,-14 9-3 15,-5 17-1-15,-12 7-3 16,-14 6-2-16,-11-8-3 15,-7-13 1-15,-5-17-1 16,1-16 0-16,-1-14-2 0,8-15 2 16,7-18-2-16,9-16 0 15,13-5-5-15,-8-12-11 0,4-3-21 16,10 3-1 0,-2-5 1-16,5 2 0 15</inkml:trace>
  <inkml:trace contextRef="#ctx0" brushRef="#br0" timeOffset="155193.7791">17778 14478 5 0,'11'0'33'16,"19"14"1"-16,-5-14 0 0,15 6-17 16,3-4-11-1,5-2-14-15,6 6-22 0,-11-14-2 16,4 8-1-16,-22-9 8 15</inkml:trace>
  <inkml:trace contextRef="#ctx0" brushRef="#br0" timeOffset="155378.7402">17830 14601 25 0,'0'0'33'16,"23"0"-1"-16,12 6-1 15,2-3-27-15,9-12-32 16,10 15-1-16,-4-18-2 16,10 12-1-16</inkml:trace>
  <inkml:trace contextRef="#ctx0" brushRef="#br0" timeOffset="155981.7239">18714 14662 25 0,'14'13'36'16,"4"-13"0"-16,12-9-13 16,7-9-6-16,8-12-4 15,7-10-3-15,-3-14-4 0,1-11-2 16,-8-9-3-16,-10-3-1 15,-12-2 0-15,-15 4-1 16,-14 15 0-16,-11 12 0 0,-8 17 0 16,-5 21 0-16,0 21 0 15,0 23 0-15,9 24 0 32,6 12 1-32,8 7 0 0,10 4 0 15,12 0 1-15,6-6-1 16,11-10 1-16,4-15 0 15,5-17 0-15,2-11 0 16,-1-18-1-16,-1-13 1 16,-3-10-1-16,-3-9 1 15,-6-3-1-15,-4-1 0 0,-6 3 0 16,-4 6 1-16,-6 4-2 16,-6 19 2-16,0 0 0 15,3 10-1-15,-3 12 1 16,-3 3 0-16,3 4-1 15,0 0-7-15,0-4-20 16,7 4-11 0,-12-16 1-16,5 0 0 15</inkml:trace>
  <inkml:trace contextRef="#ctx0" brushRef="#br0" timeOffset="156165.1323">19295 14282 64 0,'8'-15'33'0,"-15"1"-7"16,7 14-38-16,0 0-18 16,3 13-3-16,7 8-2 15</inkml:trace>
  <inkml:trace contextRef="#ctx0" brushRef="#br0" timeOffset="156567.5022">19386 14489 15 0,'9'15'32'16,"-14"-5"1"-16,10 12-2 16,-1 3-20-16,3 1-2 15,4 3-1-15,2-6-2 0,6 0-2 32,-1-10 0-32,4-8-2 15,-4-10 1-15,4-8-1 16,-7-7 0-16,1-6-1 15,-5-3 0-15,-1 3 0 16,-3 2-2-16,-3 2 1 0,-1 9-2 16,-3 13 2-16,0 0-1 15,0 10 0-15,0 7 2 0,0 5-2 16,3-1 2-16,2 4 0 16,1-4 0-16,5-3 0 15,0-7 1-15,2-6-1 16,2-5 0-16,3-14 0 15,-3-3 0-15,2-6 0 16,-1-3-1 0,-1 0 1-16,-2 4-2 15,-1 4 2-15,-6 9 0 16,-6 9 0-16,11 9 0 16,-11 11 0-16,0 11-8 15,0 3-18-15,0-5-11 16,10 5-1-16,4-11-1 15</inkml:trace>
  <inkml:trace contextRef="#ctx0" brushRef="#br0" timeOffset="157131.2213">18649 15062 6 0,'9'-5'34'16,"22"5"-1"-16,0-5-2 15,10 2-15-15,6 3-4 16,-1-5-2-16,-2 5-5 0,-5 0-6 15,-11-4-4-15,-8 4-9 32,-20 0-5-32,0 0 0 0,-22 0-1 15,0 3 2-15,-2 1 3 16,-1 3 4-16,0 2 6 16,5 6 11-16,-7 30 22 15,20-14-11 1,7 5-1-16,0 3-2 15,6-1-1-15,2 3-3 0,-2-7-6 16,2-2-14-16,-8-16-19 16,15 0-3-16,-15-16 0 15,21-6 8-15</inkml:trace>
  <inkml:trace contextRef="#ctx0" brushRef="#br0" timeOffset="157484.6729">19052 15262 33 0,'0'0'34'0,"28"-7"-1"16,-5 2-9-16,7-1-15 0,8 6-1 15,-2-6-3-15,4 2-2 16,-6 2-2-16,-6-2-3 16,-7 0-1-16,-8-1-1 15,-13 5-1-15,0-14 1 0,0 14-1 16,-13-13 1-16,13 13 1 16,-12-9 2-16,12 9 3 15,0 0-1-15,0 0 1 16,0 11 1-16,3-1 0 15,-3-1-4-15,0-9-19 32,0 20-10-32,-15-25-1 0,15 5-1 15</inkml:trace>
  <inkml:trace contextRef="#ctx0" brushRef="#br0" timeOffset="157917.4314">19627 15282 3 0,'-23'-7'4'31,"1"-5"-2"-31,-1-4-2 0,4-1 3 15,4-2 2-15,10-1 2 16,5 1 2-16,7 5 2 16,27 6 16-1,-13 12-11-15,4 8-3 16,0 5-4-16,1 1-1 16,0 3-2-16,-1-5-1 0,0 1-1 15,-3-7-1-15,2-8 1 16,-5-7-1-16,0-7 2 15,-7-5 0-15,0-1 1 0,-12-7-1 16,0 7 1 0,-12 0-2-16,-5 10 1 0,-9 8-4 15,0 0-6-15,2 15-20 16,1 4-13-16,-5-3 0 0,13 4 1 16</inkml:trace>
  <inkml:trace contextRef="#ctx0" brushRef="#br0" timeOffset="159471.1189">20531 14618 7 0,'-54'-4'27'16,"20"9"-1"-16,8-5-11 16,26 0-3-16,0 0-2 15,37 4 0-15,23-4 0 0,21-7-1 16,25 4 0-16,18-3 0 16,23-3-2-16,4 2 0 15,4 2-3-15,-14 1-5 16,-20 0-11-16,-24-4-24 15,-20 14 1-15,-30-12-1 32,-23 6-1-32</inkml:trace>
  <inkml:trace contextRef="#ctx0" brushRef="#br0" timeOffset="159972.1495">20917 14024 5 0,'-18'-3'27'31,"18"3"-1"-31,15 0-11 0,11 0-1 15,14 0-1-15,16-5-1 16,10 5-2-16,7 0-1 16,2 0-4-16,-7-3-2 15,-8-1-3-15,-9-1-3 16,-21-2-1-16,-17 2-1 16,-18-4-1-16,-12 1 1 0,-10 1-1 15,-2 4 0-15,-4 3 2 16,-2 0 3-16,4 8 1 0,4 3 2 15,7 9 2-15,6 2 1 16,7 11 2-16,-1 4 0 16,8 8 2-16,-5-1 0 31,5 7-1-31,0-3-1 0,0-2-1 16,0-7-1-16,0-4-1 15,0-14-1-15,5-5-1 16,-5-16-5-16,11 3-8 15,-4-14-26-15,2 3 0 16,-5-9 0-16,5 10-2 16</inkml:trace>
  <inkml:trace contextRef="#ctx0" brushRef="#br0" timeOffset="160450.4362">20763 14940 12 0,'12'-32'32'16,"19"11"1"-16,-3-1-5 15,8 10-11-15,2 12-5 16,-5 6-3-16,-4 16-2 16,-14 6-3-16,-9 11 0 0,-17 4-1 15,-9 3-1-15,-14 1-2 16,-6-6-2-16,3-5 0 15,1-10-1-15,9-5 0 16,6-13 0-16,21-8 0 16,0 0 2-16,18-6 1 15,11 0 3 1,5-2-1-16,6 8 0 16,4-5 1-16,1 10 0 15,-4 1-1-15,-7 1-11 16,-6-7-25-16,5 6-2 15,-13-12 1-15,8 2-1 16</inkml:trace>
  <inkml:trace contextRef="#ctx0" brushRef="#br0" timeOffset="160735.4884">21113 14887 32 0,'12'-12'32'0,"20"7"-4"16,0 2-12-16,12-1-5 15,6 4-2-15,4-8-3 16,2 5-1-16,-5-6-3 16,-3 0 0-16,-10 0-2 31,-4-1-3-31,-8 0-3 0,-10 0-2 15,-5 2-5-15,-11 8-8 16,-3-14-11-16,3 14-1 16,-27 0 7-16</inkml:trace>
  <inkml:trace contextRef="#ctx0" brushRef="#br0" timeOffset="160951.6487">21385 14954 36 0,'4'34'30'0,"0"3"-2"15,1 1-6-15,2 6-4 16,-7-8-3-16,8 2-5 16,-8-11-3-16,0-3-2 15,0-9-1 1,0-3-1-16,0-12 0 16,0 11-1-16,0-11-1 15,0 0-6-15,0-8-16 16,0 8-17-16,0 0 0 15,-9-10-1-15,0-1 0 16</inkml:trace>
  <inkml:trace contextRef="#ctx0" brushRef="#br2" timeOffset="163543.7169">21726 13790 4 0,'11'-4'31'0,"-16"23"1"16,-37 13-5-16,-18 18-12 0,-18 18-5 31,-17 18-2-31,-9 6-8 16,-2 4-14-16,12 5-16 16,1-21-2-16,25 0 0 15,9-24 14-15</inkml:trace>
  <inkml:trace contextRef="#ctx0" brushRef="#br2" timeOffset="163928.9374">21608 14669 13 0,'5'22'29'0,"-27"14"-5"16,-10 17-9-16,-14 16-3 0,-13 14-1 15,-7 10-3-15,-13 5-4 16,0 1-3-16,5-4-2 0,8-17-8 16,8-16-21-16,21-7 0 15,-1-27 0-15,20-9 14 16</inkml:trace>
  <inkml:trace contextRef="#ctx0" brushRef="#br0" timeOffset="166632.2683">22317 14517 18 0,'13'10'34'0,"1"-10"1"16,16 0-3-16,1 5-18 15,11-5-5-15,11 0-2 16,1-6-6-16,5 1-7 0,-4 1-9 16,-7-1-11-16,-14 1-8 15,-2 4-2-15,-19 0 4 16</inkml:trace>
  <inkml:trace contextRef="#ctx0" brushRef="#br0" timeOffset="166864.5605">22423 14647 35 0,'27'3'34'0,"1"-3"-8"0,11 0-4 16,5 5-4-16,1-5-5 0,-1 7-5 15,-4-3-7-15,-5 1-21 16,-10-5-15-16,-7 4-1 16,-18-4 0-16</inkml:trace>
  <inkml:trace contextRef="#ctx0" brushRef="#br0" timeOffset="167502.8521">23408 14607 15 0,'-8'9'31'16,"8"-9"1"0,18 4-9-16,22 1-11 15,10-5-3-15,25 0-3 16,9-5 0-16,24 1-3 15,-4 1-2-15,-4-3-4 16,-8 6-2-16,-20 0-8 16,-30-3-16-16,-16 9-4 15,-26-6-1-15,-23 9 14 0</inkml:trace>
  <inkml:trace contextRef="#ctx0" brushRef="#br0" timeOffset="167788.7108">23713 14362 25 0,'20'-57'32'16,"-3"-5"-8"-16,2 4-3 15,-7 9-4-15,-9 7-3 31,0 12-3-31,-3 12-3 0,0 18-3 16,0 0-2-16,0 20-1 16,-7 18-2-16,7 8 1 15,0 13-3-15,0 7-8 16,0 6-25-16,0 8 0 16,-3-10-1-16,7 3 0 15</inkml:trace>
  <inkml:trace contextRef="#ctx0" brushRef="#br0" timeOffset="168320.9707">23575 14967 32 0,'12'-22'33'16,"13"9"-3"-16,-2 3-10 16,6 6-7-16,6 12-3 15,-7 3-3-15,1 11-1 16,-8 5-2-16,-18 7-1 15,-15 0 0-15,-12 2-1 16,-10 0-1-16,-5-4 1 0,-2-6 0 16,-4-2-1-16,3-7 0 15,12-6 0-15,9-7-1 16,21-4 1-16,10 0-1 0,12-6 1 16,4 6-1-16,12 0 1 15,3 0-1-15,1 4 0 31,-3 3 1-31,-5 1-1 16,-12 1 2-16,-4-4-1 16,-5-5 1-16,1 6 0 0,-14-6 0 15,0 0 1-15,0 0-1 16,0 0-1-16,0 0 0 16,0 0-1-16,0 0-3 15,0-10-8-15,0 10-29 0,0 0 2 16,0 0-2-16,0 0 1 15</inkml:trace>
  <inkml:trace contextRef="#ctx0" brushRef="#br0" timeOffset="169306.9444">751 17486 30 0,'37'-85'22'0,"-27"23"-1"15,2-15-1-15,0-5-7 16,-1-1-2-16,-3 4-2 16,0 2 0-16,-3 14-3 0,1 11 1 15,-6 52-4-15,4-50 1 16,-4 50-1-16,0 0-1 15,8 48-2-15,1-4 1 0,7 8-2 16,6 20 1-16,-6 3 0 16,6 7-2-16,2-4 3 15,1 3 1-15,-3-10-1 16,0-6 0-16,-4-14-2 16,1-19-7-16,6-18-19 15,-1-11-9-15,-8-15-1 0,-4-5-3 16</inkml:trace>
  <inkml:trace contextRef="#ctx0" brushRef="#br0" timeOffset="169491.8458">857 17333 8 0,'0'0'32'0,"0"0"-1"15,50 35-4-15,-50-35-26 0,63 6-12 16,-63-6-15-16,64 9-4 16,-64-9 1-16</inkml:trace>
  <inkml:trace contextRef="#ctx0" brushRef="#br0" timeOffset="169669.8026">748 17218 32 0,'0'0'31'16,"-51"-47"4"0,51 47-23-16,0 0-18 15,0 0-19-15,0 0-5 16,0 0-1-16,45 17 14 16</inkml:trace>
  <inkml:trace contextRef="#ctx0" brushRef="#br0" timeOffset="169988.0569">1257 17425 10 0,'23'13'31'16,"2"-10"-1"-16,-4-3-16 0,8-3 0 16,-8-3-3-16,1-1-3 15,-7-6-3-15,-7-3 0 0,-8-6-2 16,-8 1-1-16,-7 1-1 15,-6 4-1-15,1 6 0 16,-3 4-2-16,1 6 1 16,4 13 0-16,4 6 0 15,6 10 3-15,8 8-2 32,5 1 3-32,0-8-2 0,5 2 2 15,0-4-2-15,-1-2 3 16,0-6-6-16,0-9-4 15,-9-11-8-15,13 10-8 16,-13-10-11-16,18-3 0 16,-5-10 1-16</inkml:trace>
  <inkml:trace contextRef="#ctx0" brushRef="#br0" timeOffset="170323.8023">1860 17321 31 0,'-16'22'20'15,"-3"2"-6"-15,-9 0-3 0,-5-2-6 16,-2 0-9-16,-2-8-2 16,0-9-2-16,6-5 1 15,5-9 1-15,7-1 2 16,8-3 3-16,8-3 6 15,9 1 3-15,7 3 3 0,5 7 2 16,6 1 0-16,5 11 0 16,-1 0-3-16,0 7 2 15,-3 6-3-15,-1 2 0 16,-3-2-3-16,-5 3 1 16,-5-1-7-16,-6-6-11 15,-5-16-25-15,13 15 0 0,-13-15 0 16,11-12-1-16</inkml:trace>
  <inkml:trace contextRef="#ctx0" brushRef="#br0" timeOffset="170771.2982">3500 16779 10 0,'0'-29'33'16,"-9"8"1"-16,9 21 1 15,6 26-17-15,-3 15-8 16,3 17-4-16,6 15-3 15,-3 12 0-15,0 4 0 0,1 10 0 16,0-8-3-16,-7-12-7 16,2-12-12-16,1-9-16 0,-14-26-1 15,8-18 2-15,-16-18 8 16</inkml:trace>
  <inkml:trace contextRef="#ctx0" brushRef="#br0" timeOffset="171056.1803">3413 16820 7 0,'30'-51'31'32,"21"15"1"-32,-1 7-9 0,14 17-7 15,-2 17-6-15,-3 20-4 16,-9 18-1-16,-14 12-1 15,-13 8 1-15,-17 3-3 16,-6 1 1-16,-22-6-1 16,-2-9-4-16,-8-12 1 0,-5-18-4 15,4-8-2-15,0-14-6 0,9 0-5 16,3-7-9 0,2-8-7-16,19 15 2 15,0-23 26-15</inkml:trace>
  <inkml:trace contextRef="#ctx0" brushRef="#br0" timeOffset="171341.3656">3869 17345 6 0,'0'0'35'15,"0"0"1"-15,18 5-2 16,-2 5-14-16,-1 4-9 16,10 13-1-16,2 2-6 15,1 7-5 1,0-2-16-16,7 6-16 15,-13-11-4-15,5-7 1 0,-14-11 5 16</inkml:trace>
  <inkml:trace contextRef="#ctx0" brushRef="#br0" timeOffset="171526.2796">4170 17365 9 0,'-31'19'30'16,"9"10"2"-16,-13 2-3 15,-1 3-19-15,1 3-2 16,-3-1-4-16,3 1-3 16,2-4-8-16,5-2-14 15,0-14-9-15,16-6-1 0,0-18-1 16</inkml:trace>
  <inkml:trace contextRef="#ctx0" brushRef="#br0" timeOffset="171895.9006">4622 17050 3 0,'-21'0'30'0,"21"0"0"15,0 0-4-15,0 0-15 16,18 12-5-16,9-12-2 16,5 3-1-16,8-3-6 15,1 0-8-15,1-7-13 16,6 11-7-16,-13-9 1 0,0 8 17 16</inkml:trace>
  <inkml:trace contextRef="#ctx0" brushRef="#br0" timeOffset="172112.1654">4638 17183 2 0,'0'0'32'0,"9"0"2"15,10 6-1-15,6-6-18 16,6 0-4-16,9 0-3 15,-1 6-10-15,6 6-31 32,-6-12 2-32,5 5-2 0,-14-9-2 15</inkml:trace>
  <inkml:trace contextRef="#ctx0" brushRef="#br0" timeOffset="172428.2304">5332 17088 19 0,'0'0'32'0,"0"0"0"16,38 0-14-16,6-4-5 15,12 4-5-15,12 0-1 16,8-5-2-16,4 5-4 16,3 0-8-16,-6-5-13 0,-16-1-12 15,-4 6-2-15,-24-15 0 16</inkml:trace>
  <inkml:trace contextRef="#ctx0" brushRef="#br0" timeOffset="172694.7823">5668 16592 22 0,'-12'-40'32'0,"7"20"1"16,-4-4-18-16,2 12-2 0,7 12-4 15,-17 24-3-15,11 8-3 16,0 17-1-16,2 11-3 16,4 10-9-16,7 10-20 15,-7-7-3-15,17 1 0 16,-8-18 6-16</inkml:trace>
  <inkml:trace contextRef="#ctx0" brushRef="#br0" timeOffset="173194.6157">5569 17380 10 0,'0'-30'30'0,"18"9"0"16,4-4-13-16,0 8-3 0,7 10-2 15,-2 10-3-15,1 13-1 16,-10 8-3-16,-5 15-1 15,-10 0-3-15,-10 9-2 16,-8-4-5-16,-10-7-1 16,-2-6-3-16,-13-12 1 15,7-9-1 1,0-10 1-16,5 0 3 16,5-17 2-16,7-3 4 15,8-3 3-15,8 3 0 16,17 2 1-16,4 7 1 15,8 2 0-15,5 9 0 16,6 4 1-16,1 8 0 16,5 9-1-16,-5-1-1 0,0 1 1 15,-6-2-2-15,-4-2 0 16,-8-9-2-16,-3 2-3 16,-6-4-8-16,-3-6-22 0,-11 0-1 15,0 0 0-15,-6-17 8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2-11T13:23:28.93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9511 6263 9 0,'-28'-17'27'0,"22"5"-1"32,12-19-5-32,25-3-10 0,28-10-2 15,30-6-1-15,32 4 0 16,16 2 0-16,15 16 0 15,6 13 0-15,10 23-1 16,-8 20-1-16,-4 24-2 16,-20 14 0-16,-10 10-2 15,-10 1 0-15,-3-4 0 0,-11-14-1 16,-7-10 0-16,-8-17 0 16,-13-18 0-16,-12-19 0 15,-12-17-1-15,-19-13-1 16,-13-5 1-16,-11-1 0 0,-7 0-2 15,-3 3 1 1,3 8 0-16,6 9 0 0,10 18 1 16,8 14 1-16,2 7 0 15,1 3 1-15,-1 9 2 0,-6 0 0 16,-1 3 1-16,-16-1-1 16,-9 1 1-16,-16-6-4 15,-3-3-9-15,-6-1-29 31,3 2-2-31,0-9 1 0,10-3-2 16</inkml:trace>
  <inkml:trace contextRef="#ctx0" brushRef="#br0" timeOffset="1346.9035">13320 7449 25 0,'104'4'10'16,"49"6"1"-16,39-5 0 0,56 5 0 16,43-4 1-16,46 0 0 15,33-3-2-15,30-1-2 16,19 3-2-16,12-2-1 0,10-3 0 16,-13 0-2-16,-7 0-1 15,-23 0-1-15,-19 0 0 31,-31 0-1-31,-29 0 0 16,-36 0 1-16,-35 0 0 0,-41 4-1 16,-34-1 0-16,-36 1 1 15,-33 1-1-15,-29-5 2 16,-24 2-1-16,-18-2 1 16,-13 0-1-16,-10-6 1 15,-10 6 0-15,4-8-1 0,-4 8 0 16,-9-15-1-16,9 15-1 15,-13-11 0-15,13 11 0 16,-19-15 0-16,8 9-1 16,1-1-1-16,-2 4-1 15,3 3-1-15,-3-6 0 16,12 6 0 0,-16-4 0-16,16 4 0 15,0 0 1-15,0 0 2 16,0 0 2-16,25-3 1 15,-8 3 0-15,4 7 2 16,0 1 2-16,-1-2 1 16,-4 4 0-16,-7 0 1 0,-6 2 1 15,-9-2-2-15,-2 0-2 0,-3 2-8 16,-2-1-17-16,-4-8-12 16,10 7 0-16,-2-10 0 15</inkml:trace>
  <inkml:trace contextRef="#ctx0" brushRef="#br0" timeOffset="1631.7857">20679 7437 37 0,'13'-16'34'31,"4"16"1"-31,-17 0-9 0,4 19-8 16,-4 6-4-16,-7 5-6 16,1 11-1-16,-2 2-1 15,5 3-2-15,3-2-2 16,6 1 0-16,8-7-1 0,2-8-1 16,5-9-3-16,-2-11-6 15,4-4-13-15,-3-6-16 0,-12-13 1 16,-2-3-1-1,-15-8 0-15</inkml:trace>
  <inkml:trace contextRef="#ctx0" brushRef="#br0" timeOffset="1748.1791">20659 7682 31 0,'-11'4'31'0,"28"5"1"0,5-9-12 15,8 7-12-15,4 5-30 16,-5-12-5-16,8 6-3 15,-14-8-1-15</inkml:trace>
  <inkml:trace contextRef="#ctx0" brushRef="#br0" timeOffset="2332.771">15193 5317 15 0,'0'12'47'32,"0"25"-31"-32,4 25-3 15,2 30-4-15,0 24-3 0,-2 36 1 16,0 21 0-1,-4 18-3-15,0 18 0 0,-8 4-1 16,-1-2-2-16,-5-2-1 16,-5-11-3-16,4-18-6 15,-4-12-11-15,-1-27-11 0,10-15 0 16,-5-37 0-16</inkml:trace>
  <inkml:trace contextRef="#ctx0" brushRef="#br0" timeOffset="2881.1113">15162 5396 12 0,'-10'16'21'0,"-14"-7"-8"0,9 5-4 15,-2-4-3-15,7 1-2 16,10-11-1-16,0 0 2 15,0 0 0-15,11-9 2 16,9-9 1-16,-3 0 3 16,6-3 0-16,-7 1 1 15,4 2-2-15,-13 4 0 0,5 10-2 16,-12 4-1-16,11 9-2 16,-7 4-1-16,4 5-4 15,5 1-9-15,1 0-13 16,3-10-13-16,9 4 1 0,-1-13-2 15</inkml:trace>
  <inkml:trace contextRef="#ctx0" brushRef="#br0" timeOffset="3101.9896">15382 4923 52 0,'13'8'33'16,"4"-1"1"-16,13 14-14 15,3 4-8-15,2 3-7 16,2 4-5-16,0-1-10 16,-1 3-17-16,-12-12-6 15,4 0-2-15,-16-17 1 0</inkml:trace>
  <inkml:trace contextRef="#ctx0" brushRef="#br0" timeOffset="3280.4749">15722 4959 27 0,'-23'-5'33'0,"3"12"1"15,-11 1 0-15,0 5-17 16,-2 7-7-16,0 3-5 15,0 1-9-15,8 5-15 0,7 2-15 16,-5-11 0-16,13 3 0 16</inkml:trace>
  <inkml:trace contextRef="#ctx0" brushRef="#br0" timeOffset="3548.8824">15962 4766 6 0,'-7'-15'60'16,"-17"10"-30"0,8 13-13-16,-5 4-6 15,2 6-4-15,0 8-3 16,1 7-1-16,5 6-1 15,5 3 0-15,8 4-1 0,6-4-3 16,6-5-3-16,11-4-15 16,10-1-11-16,-8-17 0 15,9-2-1-15</inkml:trace>
  <inkml:trace contextRef="#ctx0" brushRef="#br0" timeOffset="3782.7122">16133 4787 19 0,'0'0'31'16,"-16"10"1"-16,9 3-8 15,-3 8-8-15,3 5-4 32,0 8-3-32,3 3-2 0,4 1-1 15,7-1-3-15,2-3-1 16,3-5-4-16,1-5-2 15,5-8-7-15,-5-9-10 16,-13-7-13-16,19-12 0 16,-23-7 0-16</inkml:trace>
  <inkml:trace contextRef="#ctx0" brushRef="#br0" timeOffset="4033.2625">16031 4905 14 0,'17'-11'31'15,"12"7"2"1,-1-5-6 0,6 1-6-16,3 8-4 0,0-3-5 15,-2 8-3 1,-5 1-2-16,-2 4-3 0,-7 2-1 16,-6 5 0-16,-2 5-1 15,-6 2 0-15,-7-2-1 16,0-2 0-16,0-1-2 15,-10-2-6-15,6 0-14 0,-2-3-16 16,-5-9 0-16,11-5 1 16,-19 7-2-16</inkml:trace>
  <inkml:trace contextRef="#ctx0" brushRef="#br0" timeOffset="4705.1144">14782 7669 31 0,'-24'-15'25'0,"7"15"-7"16,-8-2-7-16,2 7-4 15,4 9-2-15,3 5-2 16,8 6 0-16,6 5 0 16,6 3 0-16,9-8 1 15,2 3 3 1,8-10 2-16,7-3 0 15,-2-11 2-15,6-4 1 16,-12-15-1-16,2-3 1 16,-13-10-3-16,0 3-1 15,-17-5-3-15,-4-2-4 16,-2 7-13-16,-3 2-27 16,-3 0-1-16,12 7 0 0,6-6-1 15</inkml:trace>
  <inkml:trace contextRef="#ctx0" brushRef="#br0" timeOffset="5191.5556">16955 7453 28 0,'0'-9'35'15,"-2"-3"-1"1,2 12-8-16,0 0-6 0,0 0-6 16,5 17-5-16,-5 0-5 15,0 7-9-15,2 0-28 16,5 12-1-16,-7-4-1 16,5 7-1-16</inkml:trace>
  <inkml:trace contextRef="#ctx0" brushRef="#br0" timeOffset="5670.0428">16945 7873 57 0,'0'-20'30'0,"0"7"-6"15,0-2-3-15,-4 2-5 16,4 3-5-16,-4 1-3 16,4 9-3-16,0 0-2 15,0 0-1-15,-7 19-1 16,7 0-1-16,0-1 0 15,-4 3-1-15,4 3-1 0,0-7 0 16,0 4 0-16,-3-7-2 16,-3 1 2-16,6-15-2 15,-12 14 2-15,12-14 0 16,-13 7 0-16,13-7 1 16,0 0 0-16,0 0 2 15,0 0 0 1,20-5 0-16,-2 5 1 15,0 2-1-15,2-2 1 16,0 0 0-16,-2 0-9 16,1 6-26-16,-19-6-1 15,0 0 0-15,0-11 0 0</inkml:trace>
  <inkml:trace contextRef="#ctx0" brushRef="#br1" timeOffset="8513.1585">13372 7396 39 0,'0'0'15'0,"0"0"-1"16,28 0-2-16,12 0 0 16,19 0-3-16,25 0-2 0,25 0-1 15,24 0 0-15,25 0 0 16,15 0-3-16,13 0 1 16,3 0-2-16,-2 0 1 15,-14 0-1-15,-23 3 1 16,-26-3-6-16,-29 0-20 15,-42-7-8 1,-22-2 0-16,-41-14 0 16</inkml:trace>
  <inkml:trace contextRef="#ctx0" brushRef="#br1" timeOffset="9445.1698">15251 6099 24 0,'-13'0'35'31,"23"2"-20"-31,11 3-3 0,13-5-2 16,19 5-2-16,22 2 0 15,19-2-1-15,25 1 0 16,24 2-1-16,16-3-1 15,18 0 0-15,6 0 0 16,-3 0-1-16,-13-2-1 16,-24-3-3-16,-27 0-11 0,-38-8-22 15,-20 8 0-15,-44-13-1 16,-14 3 0-16</inkml:trace>
  <inkml:trace contextRef="#ctx0" brushRef="#br1" timeOffset="10145.438">17034 6293 33 0,'10'8'32'15,"-10"-8"-1"-15,7 11-9 0,-7 1-10 16,-4 7-5-16,4 5-9 0,0 3-10 15,0 7-18-15,-6-8-1 16,9 3-1-16,-7-12 3 16</inkml:trace>
  <inkml:trace contextRef="#ctx0" brushRef="#br1" timeOffset="10313.8547">17064 6603 25 0,'2'13'27'0,"-11"-5"1"16,13 6-15-16,-4 2-19 15,-7-3-18-15,13 11-2 16,-12-9 0-16,14 7 16 0</inkml:trace>
  <inkml:trace contextRef="#ctx0" brushRef="#br1" timeOffset="10445.8753">17061 6904 14 0,'-12'10'30'16,"12"14"0"-16,-12-12-4 0,6 8-27 15,6 5-22 1,-7-10-3-16,9 7-3 0,-7-9 9 16</inkml:trace>
  <inkml:trace contextRef="#ctx0" brushRef="#br1" timeOffset="10598.5003">17022 7272 25 0,'0'23'25'0,"-5"-14"-14"16,5-9-23-16,0 15-6 15,0-15-4-15,0 0 14 16</inkml:trace>
  <inkml:trace contextRef="#ctx0" brushRef="#br1" timeOffset="11232.4243">17121 6113 9 0,'13'15'15'15,"-1"4"-5"1,12 10-1-16,8 7 0 0,21 11 0 0,10 7 1 15,23 8-1-15,17 8 0 16,23 2-2-16,16 7-1 16,23 4-2-16,18-1 1 15,21 1-1-15,18-6 1 16,12-3-1-16,4-7-3 16,2-11-25-1,2 1-4-15,-20-25 0 16,-1-9-3-16</inkml:trace>
  <inkml:trace contextRef="#ctx0" brushRef="#br0" timeOffset="16529.6028">14903 6011 32 0,'-3'-19'22'0,"6"0"-2"15,-3 0-3-15,0 2-3 16,0 2-1-16,-6 1-5 16,6 5-1-16,0 9-2 15,0 0-2-15,0 0-1 32,-4 13 0-32,4 4-2 0,0 5 0 15,-4 5 0-15,4 2 0 16,0 5 0-16,0-5 0 15,0 0 1-15,0-3-1 16,0-9 2-16,-4-2-1 0,-2-6 0 16,-4-4 0-1,1-5 1-15,-2 0-1 0,2-4 0 16,9 4-1-16,0 0 1 0,0 0 1 16,0 0 0-16,29-3 2 15,-7 3-2-15,4 7 2 16,2-2-1-16,2-5-7 15,-5-4-30-15,2 6-1 32,-11-10-1-32,3 3-1 0</inkml:trace>
  <inkml:trace contextRef="#ctx0" brushRef="#br0" timeOffset="37894.9857">916 9299 24 0,'-87'-4'23'16,"37"9"-3"-16,0 10 0 16,7 6-3-16,43-21-3 31,-58 61-2-31,58-61-5 0,-10 72-1 16,10-72-1-16,56 63-1 15,-12-39-1-15,9-6 0 16,-1-9-1-16,-5 1 0 15,-47-10-1-15,67 0-1 16,-67 0 1-16,0 0-1 16,0 0-1-16,-58-5 1 0,11 23 0 15,-5 0 0-15,5 11 1 16,3 7 0-16,44-36 0 16,-52 85 2-16,49-44-1 15,3-41 1-15,46 66-1 16,-4-46 1-16,13-11-1 15,4-6 1 1,6-10-1-16,0-9-1 16,-1-12 0-16,-13-5-1 0,-6-9 0 15,-13 3 0-15,-11 5 0 16,-8 9 0-16,-3 4 0 16,-10 21 1-16,0 0 1 15,0 0 1-15,-28 51-1 16,25-15-1-16,3-2-3 0,0-3-6 15,0-4-21-15,3-2-10 16,-3-25-1-16,12 9 0 16</inkml:trace>
  <inkml:trace contextRef="#ctx0" brushRef="#br0" timeOffset="38043.9193">1136 9360 50 0,'0'0'33'16,"0"0"-6"-16,0 0-16 0,-16-3-38 16,16 3-3-1,13 28-4-15</inkml:trace>
  <inkml:trace contextRef="#ctx0" brushRef="#br0" timeOffset="38196.3269">1280 9626 38 0,'18'35'36'15,"-1"-6"0"-15,-1-1-5 16,6 1-15-16,-4-7-7 16,-1-4-4-16,-2-7-6 0,-15-11-8 15,16-15-23-15,-6 1-3 16,0-13-1-16,6-1 0 16</inkml:trace>
  <inkml:trace contextRef="#ctx0" brushRef="#br0" timeOffset="38611.4412">1737 9602 44 0,'0'41'38'15,"-8"-3"0"-15,-7 4-4 16,-1-4-12-16,-6-10-11 16,6-2-6-16,-5-16-5 15,4-10-2-15,7-10 0 0,0-12-1 16,10-2-1-16,5-3 1 0,4 3 0 15,3 3 2 1,4 6 1-16,4 10 2 16,-1 9 0-16,3 9 0 0,-1 7 1 15,2 8 0-15,-4-6-1 16,2 3 0-16,2-8-1 31,0-8 0-31,-1-3-1 0,-4-8 1 16,1-11-1-16,-7-7-1 15,2-6 1-15,-2-2-1 16,-4 0 2-16,-5 6-1 16,-3 5 2-16,0 17 0 15,0 0 0-15,0 0 0 16,8 29 1-16,-8 1 0 0,0 3-1 16,0-1-6-16,7-3-31 15,0-3-5-15,2-13 0 16,8-4-1-16</inkml:trace>
  <inkml:trace contextRef="#ctx0" brushRef="#br0" timeOffset="39180.669">3487 9569 30 0,'12'18'37'16,"17"10"1"-16,5 10-3 15,6-1-17-15,13 15-4 16,0-5-6-16,2 5-6 16,-1-3-8-16,-11-10-17 0,-12-9-15 15,-4-6 0-15,-11-13 0 16</inkml:trace>
  <inkml:trace contextRef="#ctx0" brushRef="#br0" timeOffset="39396.7776">3958 9610 24 0,'-18'2'37'0,"-10"8"0"16,0 16 1-16,-10 6-16 16,-4 2-10-16,1 7-3 15,-5-3-5-15,5 0-4 0,8-3-5 16,2-9-10-16,9-14-21 0,16-2-3 15,6-10 2 1,8-10-1-16</inkml:trace>
  <inkml:trace contextRef="#ctx0" brushRef="#br0" timeOffset="39766.7985">4427 9365 22 0,'-19'0'34'16,"-15"0"0"-16,-1 23-1 0,-3 8-17 15,0 12-5-15,3 10-3 16,10 8-4-16,9 6-1 16,16 4-1-16,13-1-1 15,9-4-3-15,9-8-6 16,7-15-23-16,12-6-4 31,-10-18-1-31,8-10 0 0</inkml:trace>
  <inkml:trace contextRef="#ctx0" brushRef="#br0" timeOffset="39998.2547">4545 9457 33 0,'-3'-19'36'15,"3"19"1"-15,0 0 1 16,15 24-22-16,-5 8-4 16,-5 11-5-16,2 13-1 15,-5 0-2-15,4 6-1 0,-2-1-1 16,2-3-1-16,-2-7 0 31,2-8-4-31,3-11-3 16,4-10-14-16,-1-17-18 15,6-5-1-15,-6-9-1 0,4-3 1 16</inkml:trace>
  <inkml:trace contextRef="#ctx0" brushRef="#br0" timeOffset="40183.204">4443 9792 31 0,'0'0'36'0,"0"0"-2"16,27 0 1-16,1 0-24 16,10 5-18-1,-2-5-23-15,11 4-3 16,-4-8-1-16,10 4-2 16</inkml:trace>
  <inkml:trace contextRef="#ctx0" brushRef="#br0" timeOffset="40383.259">4823 9799 53 0,'0'0'37'0,"10"4"0"15,16-4-4-15,5 0-24 16,3-2-14-16,6 7-29 0,-3-10-2 15,4 5-1-15,-3-3 0 16</inkml:trace>
  <inkml:trace contextRef="#ctx0" brushRef="#br0" timeOffset="40768.2077">5288 9761 19 0,'-4'-13'32'0,"-1"-9"2"16,13 0-3-16,3 0-15 0,4 5-4 16,8 9-3-16,1 4-2 15,2 10-1-15,-8 6-1 0,-2 9-2 16,-10 7-1-1,-6 9 0-15,-14-2 0 0,-3 2 0 16,-8-4 0-16,1-5-1 31,-3-5-1-31,4-5 0 0,11-8 0 16,12-10 0-16,0 0-1 16,0 0 1-16,18 0-1 15,4 0 1-15,1 0 0 16,3 0-4-16,5 0-19 15,0 5-14-15,-9-10 0 16,7 5 0-16,-5-7 0 0</inkml:trace>
  <inkml:trace contextRef="#ctx0" brushRef="#br0" timeOffset="41169.1262">5550 9420 27 0,'27'0'33'15,"-4"-4"0"-15,5 16-9 16,6 10-7-16,-2 9-5 0,1 20-3 16,-11 5-3-16,-5 12 0 15,-13 2-1-15,-4 5-1 16,-14-7-1-16,-3-6-2 15,-1-10-4-15,-4-13-10 16,0-17-23-16,16-4-1 16,6-18-1-1,0 0 0-15</inkml:trace>
  <inkml:trace contextRef="#ctx0" brushRef="#br0" timeOffset="41469.0873">6208 9694 66 0,'22'5'36'0,"1"-5"0"16,6-5-18-16,11 5-8 15,-3 0-7-15,-2-4-8 16,3-1-15-16,-6 5-15 31,-9-7 0-31,1 5-2 0,-12-7 1 16</inkml:trace>
  <inkml:trace contextRef="#ctx0" brushRef="#br0" timeOffset="41684.3438">6226 9810 33 0,'0'0'37'15,"12"12"-1"-15,1-7-6 0,12-5-10 16,8 0-5-16,-2 0-7 16,3 0-9-1,-2-7-34-15,-1 7-2 16,-15-5 0-16,3 5-1 16</inkml:trace>
  <inkml:trace contextRef="#ctx0" brushRef="#br0" timeOffset="42416.4526">7683 8933 3 0,'-3'-20'28'16,"-14"-11"21"-16,0 18-35 16,-5 4-4-1,-3 9-3-15,-5 3-2 16,-1 10-2-16,-1 12-1 0,-1 7-2 15,4 10 1-15,2 5-2 16,5 4 2-16,7 7 0 0,12 4 1 16,3-3 1-16,14 3-1 15,3-6 2-15,0 2 0 16,-1-8 2-16,-1 1-1 16,-8-10 0-16,-7-1-1 15,-9-7 0-15,-10-4 0 16,-5-7-1-16,3 1-1 0,-2-8-5 15,2-5-17-15,-1-10-15 16,22 0-1-16,-19-3 0 16,19 3 0-16</inkml:trace>
  <inkml:trace contextRef="#ctx0" brushRef="#br0" timeOffset="42932.9472">7289 9708 28 0,'16'0'31'0,"18"11"-4"16,2 8-5-16,6 7-7 15,1 13-4-15,1 2-3 16,-5 16-2-16,-13 7-1 0,-13 10-2 16,-17 7-1-16,-15 10-1 15,-15 7 1-15,-13 8 0 16,-1 6-1-16,-5 4 1 0,5 0 0 16,9-7 1-1,8 1 0-15,18-6-1 16,13-6 0-1,19-6 0-15,15-17 0 16,15-7 0-16,11-10-2 0,8-9-3 16,8-14-16-16,-1-9-18 15,-15-20-1-15,-2-6 0 16,-18-12 0-16</inkml:trace>
  <inkml:trace contextRef="#ctx0" brushRef="#br0" timeOffset="48310.5709">8285 9051 27 0,'-25'-12'29'15,"13"21"-2"-15,-9 0-12 16,2 7-6-16,0 10-4 0,9 8-2 16,4 7-2-16,13-2 1 15,5 0-1-15,13-1 0 0,9-10 0 16,5-10 2-16,4-8 2 16,-3-18 1-16,-1-6 2 15,-12-15-1-15,-8-5 1 16,-19-10-1-16,-6 1 1 15,-12-3-2-15,-2 5-3 32,-7 7-2-32,-1 0-7 0,10 13-18 15,8 13-13-15,0 2 0 16,14 15-1-16</inkml:trace>
  <inkml:trace contextRef="#ctx0" brushRef="#br0" timeOffset="48594.6159">9163 9318 24 0,'13'8'33'15,"2"11"1"-15,-12-4-3 32,-3 4-17-32,0 3-26 0,-15-7-17 15,5 5-1-15,-8-16-2 16</inkml:trace>
  <inkml:trace contextRef="#ctx0" brushRef="#br0" timeOffset="49141.4792">10146 8875 13 0,'4'15'32'16,"2"13"1"-16,-13 3-1 16,2 8-14-16,2 12-5 15,-4 0-3-15,7 9-4 32,0-7-3-32,12 1 0 0,4-13-1 15,9-7-1-15,2-10-3 16,2-7-6-16,5-12-13 0,-4-5-13 15,-12-11 0 1,2 0-1-16</inkml:trace>
  <inkml:trace contextRef="#ctx0" brushRef="#br0" timeOffset="49310.7898">10023 9153 20 0,'0'0'34'15,"9"12"1"-15,15-5-3 32,1-1-12-32,10-1-12 0,2 0-20 15,3-5-19-15,9 5-2 16,-11-10-1-16,7 9-1 16</inkml:trace>
  <inkml:trace contextRef="#ctx0" brushRef="#br0" timeOffset="49564.3492">10469 9179 61 0,'24'5'36'16,"-5"-5"2"0,9-6-14-16,9 6-13 0,0 0-9 15,2 6-22-15,-3-6-14 16,4 4-3-16,-6-8 1 16</inkml:trace>
  <inkml:trace contextRef="#ctx0" brushRef="#br0" timeOffset="49980.0205">10974 9067 43 0,'0'-13'34'0,"-6"-6"0"16,14 3-8-16,9 1-13 15,6 3-5-15,10 8-2 32,0 8-2-32,5 6 0 15,-7 7-1-15,-3 12 0 0,-14 1-1 16,-10 7 1-16,-15 1-1 16,-13-3-1-16,-6-3 1 15,-5 0-2-15,-3-10 1 16,3-6-2-16,4-7 1 15,6-4-1-15,11-5-1 0,14 0 1 16,0-14-1-16,17 5 2 16,8 6 0-16,1 3 0 15,5 3 0-15,0 6 0 16,-1 0-1-16,-4 0-8 16,0 2-17-16,4 4-10 15,-9-13-2 1,12 7 1-16</inkml:trace>
  <inkml:trace contextRef="#ctx0" brushRef="#br0" timeOffset="50364.0975">11765 9019 33 0,'9'-6'33'0,"0"12"2"0,-9-6-8 16,-7 10-13-16,-3 5-5 16,-10-2-3-16,-2 5-2 15,-7-1-1-15,-4 5-1 16,1-5-1-16,1-2 0 15,5-1-1-15,1-5 1 32,9 3-1-32,16-12 0 0,-4 16 0 15,18-7 0-15,7-2 1 16,7 2-1-16,10 2 2 16,3 0-2-16,4 3-6 15,-2-5-7-15,-3-5-17 16,7 11-5-16,-11-15 0 15,7 9-1-15</inkml:trace>
  <inkml:trace contextRef="#ctx0" brushRef="#br0" timeOffset="50764.2002">12339 9140 37 0,'-8'-21'34'16,"1"8"-1"-16,-9-1-8 15,1-2-11-15,-1 7-5 16,-2 2-4-16,-4 7-2 16,-3 7-2-16,2 8 0 0,0 4-1 15,5 8 0-15,4 5 1 16,6 1-1-16,8-1 1 15,5 1-1-15,11-4 2 16,6-3-1-16,12-10 1 16,0-4-1-16,6-12 0 15,0-5 1-15,1-12 0 0,-7-3 1 16,-6-6-1-16,-10-4 2 16,-11-5-2-16,-7 4 1 15,-16 0 0-15,1 3-3 0,-7 9-4 16,-6 2-20-1,-1-1-14-15,5 11-1 0,3 1 1 32</inkml:trace>
  <inkml:trace contextRef="#ctx0" brushRef="#br0" timeOffset="51643.0288">8282 10061 8 0,'9'-13'27'0,"-9"-14"-3"16,6 3-7-16,-3-2-2 15,0 1-1-15,0 6-2 0,-3 2-2 16,3 4-1-16,-6 4-3 0,3 9-1 16,-6 9-2-1,6 7-1-15,-6 5-1 0,6 6 0 16,0 5-1-16,0 6 0 16,10 3 1-16,-1 5-1 15,0-4 0 1,1-5 1-16,-2-3-1 15,-4-5 0-15,-4-4 1 16,-4-11-1-16,-8-4 0 16,-3-10 1-16,-1 0-1 15,-2-5 0-15,2 0 0 16,3-2 0-16,13 7 1 16,0 0-1-16,0 0 0 0,23-6 0 15,2 10 1-15,5 0-1 16,11-2-6-16,2 6-25 15,3-16-3-15,11 6-1 16,-3-11 1-16</inkml:trace>
  <inkml:trace contextRef="#ctx0" brushRef="#br0" timeOffset="51943.8016">9182 10204 15 0,'12'3'34'0,"4"20"2"0,-13 0 0 16,-3 6-16-16,-7 7-7 16,-7 1-6-16,-5-3-14 15,-12-12-25-15,12 0-2 16,-6-16-2-16,10-1 0 16</inkml:trace>
  <inkml:trace contextRef="#ctx0" brushRef="#br0" timeOffset="52665.8544">10032 10048 39 0,'-13'5'26'15,"-15"-5"-8"1,4 11-4-16,2 6-6 15,4 8-3-15,8 10-3 16,7 5 0-16,7 1-1 16,8 5 1-16,13-8 1 15,5-2 0-15,7-9 1 16,3-12 1-16,2-10 1 16,-6-15 1-16,-2-9-1 0,-15-17 0 15,-4-3 0-15,-15-7-1 16,-9-1-1-16,-10-3-2 15,1 8 0-15,-4 5-5 16,-2 9-10-16,2 9-23 16,10 14 1-16,-1 5-2 0,13 13 1 15</inkml:trace>
  <inkml:trace contextRef="#ctx0" brushRef="#br0" timeOffset="53044.5272">10873 10024 41 0,'-11'-3'26'0,"-13"3"-9"0,2 5-7 16,-5 4-4-16,-5-1-2 16,-1 6-2-16,-1 0 0 15,3 1 0-15,3 0 0 16,6 2-2-16,6 2 1 16,9-2 1-16,7-2 1 0,7 6 0 31,7-4 0-31,12 2 0 15,2 3 1-15,9-5-1 16,3 0-6-16,2 2-17 16,-6-11-11-16,7 6 0 0,-12-14-1 15</inkml:trace>
  <inkml:trace contextRef="#ctx0" brushRef="#br0" timeOffset="53366.9975">11222 9936 44 0,'13'-4'35'16,"-13"4"0"-16,10 0-8 15,-2 14-13-15,-8 5-5 16,3 13-3-16,-3 6 0 15,-3 8-2-15,-3 5 0 32,2 2-1-32,-1-3-1 0,5 1 0 15,3-5-1-15,4-6 0 16,6-11-1-16,4-6-1 16,8-8-6-16,-4-7-16 0,2-8-14 15,3-3-2-15,-7-11 1 16,3 1 0-16</inkml:trace>
  <inkml:trace contextRef="#ctx0" brushRef="#br0" timeOffset="53545.2466">11115 10198 51 0,'-9'4'34'0,"20"4"0"15,10-3-14-15,3-5-7 16,11 9-9-16,6-3-20 16,8 3-15-16,-15-9-3 15,13 5-1-15,-7-10 0 16</inkml:trace>
  <inkml:trace contextRef="#ctx0" brushRef="#br0" timeOffset="53767.2191">11560 10239 42 0,'0'0'34'0,"16"0"0"15,8 5-4-15,3-5-19 16,2 5-10-16,5-5-14 15,-7-5-20-15,11 5 0 16,-7-5-1-16,9 5-1 16</inkml:trace>
  <inkml:trace contextRef="#ctx0" brushRef="#br0" timeOffset="54098.6618">12004 10082 22 0,'15'-8'32'0,"-1"-2"0"15,16 8-8-15,-1 2-8 16,-1 9-4-16,0 2-4 0,-10 3-3 16,-3 5-1-16,-15 3-1 31,-9 5 0-31,-10-1-1 15,-8 3 1-15,-6 1-2 16,1-4 1-16,1-2-2 0,5-1 1 16,7-3-1-16,10-5 0 15,12-3 0-15,12-2 1 16,7-5-2-16,6 0-3 16,8-1-10-16,7 2-21 0,-4-12 0 15,11 6-1-15,-12-9 1 16</inkml:trace>
  <inkml:trace contextRef="#ctx0" brushRef="#br0" timeOffset="54499.3614">12748 10026 52 0,'16'5'33'0,"-16"-5"-1"16,0 0-16 0,-2 17-5-16,-12-8-5 15,-1 8-2-15,-7-1-1 0,-3 0-1 16,-3 0-1-16,4-1 0 15,0-1-1-15,4-1 1 0,2 1-1 16,8-4 1-16,10-1 0 16,7 1 0-16,5 0 0 15,10 2 0-15,3-2 0 16,3 0 0-16,6-1-3 16,-3-3-6-16,3 5-9 31,-6-1-15-31,-7-10-3 0,1 5 0 15,-10-9-1-15</inkml:trace>
  <inkml:trace contextRef="#ctx0" brushRef="#br0" timeOffset="55100.7095">13217 10109 24 0,'6'-20'32'16,"-9"-8"0"-16,3 2-8 16,0 3-4-16,0-1-5 0,0 6-5 15,-7 4-3-15,7 14-2 16,0 0-1-16,0 12-3 16,0 3 0-16,4 9-1 15,0 4 0-15,1 8 0 16,-1-3 0-16,1 4 1 15,1-3-1-15,-2-2 1 0,-1-3-1 16,-3-2 0-16,4-5 1 0,-4-4 0 16,-4-6-1-1,4-12 1-15,-19 13 0 16,7-10 0-16,0-3-1 0,-1-5 0 16,0 2 1-16,1-2-1 31,12 5 0-31,0 0-1 0,0 0 1 15,12-4 0-15,10 4 0 16,0 4 0-16,6-4-1 16,7 6 1-16,-5-6 1 15,1 0-1-15,-6 0-1 16,-7-2-2-16,2 2-18 16,-3 0-16-16,-17 0 1 0,0 0-1 15,0-18 0-15</inkml:trace>
  <inkml:trace contextRef="#ctx0" brushRef="#br0" timeOffset="56270.495">8006 11249 20 0,'27'13'32'0,"-14"-13"-1"15,12 6-10-15,2-6-6 16,2-5-4-16,4 2-3 16,-5-9-2-16,-2-1-2 0,-5-5-1 15,-6-2-1-15,-13-4 0 16,-4 2-1-16,-10 2 1 15,-6 1-2-15,-5 4 1 16,-7 6-1-16,-1 9 0 16,-1 4 0-16,1 12 0 15,4 9-1 1,6 7 2-16,7 9-1 16,8-4 1-16,13 5 0 15,11-3 1-15,10-2-1 0,9-9 1 16,7-2-1-16,2-11-6 15,-2-6-22-15,0-18-8 16,2 0 0-16,-9-19-1 16</inkml:trace>
  <inkml:trace contextRef="#ctx0" brushRef="#br0" timeOffset="56670.2125">8285 10922 34 0,'0'0'32'0,"22"6"-6"16,-1-6-8-16,10 5-6 0,6 1-3 15,3-2-2-15,2-4-2 16,-5 4-3-16,-3-4-2 15,-8 5-11-15,-5 3-21 16,-21-8-1-16,9-5 0 16,-9 5 0-16</inkml:trace>
  <inkml:trace contextRef="#ctx0" brushRef="#br0" timeOffset="57171.7895">8938 10692 21 0,'-13'7'32'16,"-15"2"0"-16,4 6-10 16,1 9-6-16,-2 7-5 0,10 6-3 15,-1 3-3-15,14 4-1 16,7 3-1-16,10 0 0 15,8-5-1-15,2-10-4 16,12-3-12-16,-1-6-20 0,-3-17 0 16,5-3-1-16,-8-13 0 31</inkml:trace>
  <inkml:trace contextRef="#ctx0" brushRef="#br0" timeOffset="57471.6738">9148 10689 35 0,'0'0'33'16,"6"10"0"-16,-2 6-6 15,-2 5-13-15,-4 4-6 16,2 7-1-16,-6 6-2 15,2 3 0 1,1 1-1-16,3-1-2 16,3-3 0-16,4-2-1 15,4-11 0-15,5-1 0 16,0-6-3-16,3-9-4 16,2 0-9-16,-3-4-20 0,-5-14-1 15,3 4-1 1,-7-14 0-16</inkml:trace>
  <inkml:trace contextRef="#ctx0" brushRef="#br0" timeOffset="57649.7608">9049 10922 18 0,'-10'0'33'0,"16"9"0"15,5-9-6-15,13 6-10 16,7-3-8-16,3 3-14 15,12 3-24-15,-11-16-3 16,11 11 0-16,-15-10-2 16</inkml:trace>
  <inkml:trace contextRef="#ctx0" brushRef="#br0" timeOffset="57872.067">9407 10975 31 0,'0'0'35'16,"0"0"1"-16,14 5-1 0,2-5-18 16,5 0-10-16,4-5-12 15,3-3-26-15,6 8-4 16,-3-7 0-16,2 7 0 31</inkml:trace>
  <inkml:trace contextRef="#ctx0" brushRef="#br0" timeOffset="58250.4904">9740 10844 34 0,'16'-8'33'0,"-2"-3"-2"16,6 4-12-16,4 7-5 0,-4 0-5 16,1 13-3-16,-9 0-2 15,-3 6-1-15,-9 3-1 16,-2 3-1-16,-8 2 1 15,-5 1-1-15,-3-6 1 0,1-2-1 16,2-2-1-16,3-5 1 16,5-4-1-16,7-9 0 31,7 10 1-31,7-10-1 0,3 2 0 16,4-2-1-16,2 5-11 15,2 0-22-15,-8-10-1 16,6 5 0-16,-8-6 0 15</inkml:trace>
  <inkml:trace contextRef="#ctx0" brushRef="#br0" timeOffset="58572.2623">10013 10697 53 0,'25'9'37'0,"-1"3"-1"16,7 7-10-1,0 13-14-15,-3 6-5 0,1 6-2 16,-8 4-2-16,-9 0-1 0,-12-2-1 15,0-4 1-15,-14-10-1 16,-2-3 0-16,-4-10-1 16,-3-7-3-16,6-5-7 15,-1-1-23-15,3-10-4 16,15 4-1-16,-10-11 0 16</inkml:trace>
  <inkml:trace contextRef="#ctx0" brushRef="#br0" timeOffset="59019.6629">10636 11579 45 0,'12'5'38'15,"5"9"-1"-15,-9 3-3 16,-8 3-19-16,0 0-7 0,-2 6-19 15,-4-3-23-15,-14-14-2 16,6 0-1-16,-12-9-2 16</inkml:trace>
  <inkml:trace contextRef="#ctx0" brushRef="#br0" timeOffset="59906.6393">11447 11043 46 0,'11'0'34'0,"-11"0"1"0,11 18-14 16,-5 11-7-16,-6 3-5 15,0 14-4-15,-2 3 0 0,2 7-1 16,-5 1-1-16,5-4-1 16,7-6-1-16,2-6-1 15,10-11-4-15,2-9-7 16,8-11-18-16,1-6-7 15,-6-15-1 1,-2-2 0-16</inkml:trace>
  <inkml:trace contextRef="#ctx0" brushRef="#br0" timeOffset="60075.0109">11311 11282 35 0,'0'12'35'0,"0"-12"0"16,29 10-2-16,8-4-19 16,3-3-8-16,12 2-14 0,-1-5-25 15,11 8-1-15,-7-13-1 16,9 5 0-16</inkml:trace>
  <inkml:trace contextRef="#ctx0" brushRef="#br0" timeOffset="60291.9879">11859 11277 48 0,'17'8'31'16,"4"-12"1"-16,14 4-16 15,2 0-13-15,7-4-15 16,9 10-18-16,-9-13-1 0,5 8 0 16,-8-10 6-16</inkml:trace>
  <inkml:trace contextRef="#ctx0" brushRef="#br0" timeOffset="60638.687">12383 11197 22 0,'-10'-18'33'15,"23"7"0"-15,-1-4-2 16,10 8-18-16,9 7-3 16,-3 0-4-16,4 5 0 15,-6 6-2-15,-4 6-2 16,-9 4 1-16,-13 2-2 0,-6 4 1 15,-15 4 0-15,-5-1 0 16,-4 2-1-16,-7-2 0 16,5-1 0-16,2-6-1 15,8-6 1-15,4-5 0 16,18-12 0-16,2 11 1 16,14-11-1-1,6-3 0-15,4 3 0 16,6 0-5-16,-1-4-19 0,1-1-13 15,5 5-1 1,-8-8-1-16</inkml:trace>
  <inkml:trace contextRef="#ctx0" brushRef="#br0" timeOffset="61022.88">12913 11134 51 0,'16'0'34'0,"8"13"0"16,-2 4-12-16,6-8-14 15,9 8-2-15,1-4-2 16,5 2-1-16,-3-2-1 31,-2-4-1-31,-5 1-1 0,-8-6 0 16,-6 0 0-16,-7-4-1 15,-12 0 0-15,0 0 0 16,-9 14 0-16,-6-6 1 16,-7 1-1-16,0 6 0 0,-9-1 1 15,-3 7 0 1,0-3 0-16,-1 4 0 0,8-3-4 15,-1-4-7-15,8-6-19 16,12 3-3-16,8-12-2 0,0 0 1 16</inkml:trace>
  <inkml:trace contextRef="#ctx0" brushRef="#br0" timeOffset="61607.1783">13727 11156 35 0,'-2'-34'32'0,"2"9"-4"15,0 1-8-15,0 8-5 0,0 16-5 16,-3-10-3 0,3 21-1-16,-2 7-3 0,2 6-2 15,3 8 0-15,-3 1-1 16,9 4 1-16,0 1-1 31,-3-2 1-31,3-3-1 0,-3-7 1 16,0-4 0-16,-6-6-1 15,0-5 1-15,-12-2 0 16,0-4 0-16,-5 0 0 16,0-3-1-16,-1-2 1 15,-1 0-1-15,4 6 1 16,15-6-1-16,-11 0 0 0,11 0 0 15,25 0 0-15,0 0 0 16,4 0 0-16,5 0 0 16,3 0 0-16,0 0 0 15,-6 0 0-15,-3 0 0 16,-6 2-1-16,-10-4-10 16,-12 2-24-1,18-6-1-15,-18 6 0 16,0 0 1-16</inkml:trace>
  <inkml:trace contextRef="#ctx0" brushRef="#br0" timeOffset="66275.0317">14486 9697 31 0,'0'0'30'16,"0"0"-7"-16,28 0-5 16,2 0-4-16,10 0-4 0,7 0-3 15,2 0-3-15,4 0-5 16,-4-3-4-16,-4 3-6 0,-9 0-7 15,-12-5-10-15,-4 7-4 16,-20-2 1-16</inkml:trace>
  <inkml:trace contextRef="#ctx0" brushRef="#br0" timeOffset="66445.6145">14569 9839 29 0,'14'0'33'0,"17"0"-3"16,4 0-7-16,5 0-11 0,4 5-28 15,-7-5-11-15,3 5-3 16,-15-5-2-16</inkml:trace>
  <inkml:trace contextRef="#ctx0" brushRef="#br0" timeOffset="67162.2274">16461 8778 7 0,'-43'-22'24'0,"5"8"-7"16,-15 8-4-16,4 10-4 31,-1 7-3-31,7 12-3 0,9 9 0 16,9 14-1-16,16 10 0 15,9 7 1-15,10 9 0 16,7 4 2-16,2 11 0 16,-3-3 3-16,-1 8 0 0,-15-2 0 15,-6-6 0 1,-16-6-1-16,-6-12 0 0,-10-9-2 15,5-11-2-15,0-10-8 16,4-15-21-16,3-15-8 0,19-4 0 16,-3-9 0-16</inkml:trace>
  <inkml:trace contextRef="#ctx0" brushRef="#br0" timeOffset="67779.427">15986 9853 20 0,'19'0'28'15,"-9"0"-3"-15,14 13-4 16,-1 6-5-16,4 10-4 0,4 17-3 15,-9 10-2-15,-1 18-1 16,-9 11-1-16,-12 12-3 16,-12 6 0-16,-10 9 0 15,-11 5-1-15,-5-2-1 16,-2-5 2-16,3-8-1 0,6-3 2 31,12-7 0-31,10-13 0 16,18-8 0-16,13-15 0 0,9-9-2 15,12-7-9 1,4-12-21-16,0-18-8 0,5-5 0 16,-6-18-1-16</inkml:trace>
  <inkml:trace contextRef="#ctx0" brushRef="#br0" timeOffset="68769.1783">17179 8890 28 0,'-9'-5'28'0,"-17"-6"-8"15,1 11-4-15,-3 3-6 16,-2 15-3-1,3 9-3-15,5 6-1 16,7 9-1-16,11 0 0 16,14 4 0-16,11-6 1 0,12-5 1 15,9-17 2-15,9-7 2 16,-4-17 1-16,4-11 1 16,-17-16 0-16,-9-1-1 15,-19-9 0-15,-13 3-2 0,-19-1-3 16,-9 8-4-16,-1 9-12 15,-5 10-26-15,4-1-2 16,15 11 0-16,4-4 0 16</inkml:trace>
  <inkml:trace contextRef="#ctx0" brushRef="#br0" timeOffset="69322.893">18076 9174 51 0,'15'22'37'0,"-3"7"0"16,-18-2-14-16,-2-6-26 0,1 1-25 15,-20-18-4-15,12 2-3 16,-8-18-2-16</inkml:trace>
  <inkml:trace contextRef="#ctx0" brushRef="#br0" timeOffset="71572.0484">19103 8620 41 0,'0'-14'33'16,"0"14"1"-16,0 0-10 0,0 14-6 16,0 11-7-1,0 6-4-15,0 13-3 16,-4 6 0-16,4 2-1 0,5 1-1 15,3-1 0-15,4-6-2 16,6-7 1-16,4-7-4 0,-1-15-4 16,1-6-13-16,1-5-17 15,-16-15 0-15,0-2-1 16,-15-8 1-16</inkml:trace>
  <inkml:trace contextRef="#ctx0" brushRef="#br0" timeOffset="71756.5599">18952 8843 47 0,'0'0'35'0,"23"2"-3"16,0 1-10-16,10-3-9 15,11 7-8-15,4-2-17 0,8 6-20 16,-10-11-2-16,7 1 0 15,-15-6-2-15</inkml:trace>
  <inkml:trace contextRef="#ctx0" brushRef="#br0" timeOffset="72112.3648">19851 8695 31 0,'9'0'32'0,"1"3"-2"16,-10-3-12-16,-5 15-4 16,-9-4-4-16,-12 1-4 15,-4 3-2-15,-11 2-1 16,1-2-1-16,-3 3-1 15,0-4 0-15,7 2-1 0,4-4 0 32,12-2 0-32,7 0 0 0,9-1 0 15,11 4 1 1,8-3 0-16,8 5 1 0,8 2 0 16,5 0-1-16,4 3-5 15,2-1-16-15,-6-9-14 16,9 7 0-16,-7-15-1 15</inkml:trace>
  <inkml:trace contextRef="#ctx0" brushRef="#br0" timeOffset="72712.7922">20275 8848 14 0,'-24'-13'29'0,"6"3"-1"15,-6-8-8-15,8 3-5 16,3-4-5-16,6 2-5 16,10 1-3-16,7 3 0 15,10 8-1-15,7 5 1 0,3 0-1 16,1 9 2-16,1 2 0 16,-7 3-1-16,-7 8 1 15,-10 2 0-15,-8 5-1 16,-18 1 0-16,-4-1 0 15,-6 0-1-15,-4 1 0 16,3-3-1 0,4-5 0-16,10-4 0 15,8-5-1-15,7-13 1 16,19 10 0-16,4-10 1 16,8 0 0-16,1 0 0 15,6 0 2-15,-4 0-1 16,1 0 1-16,-10 0 0 15,-1 0 0-15,-9 4 0 0,-3-4 1 16,-12 0-1-16,10 0-1 16,-10 0 1-16,0 0-2 0,0 0-4 15,-9-4-11-15,9 4-23 16,-12 0-1-16,12 0 1 16,-10-10-1-16</inkml:trace>
  <inkml:trace contextRef="#ctx0" brushRef="#br0" timeOffset="74077.4393">17110 9960 30 0,'5'-9'30'16,"-5"-13"-5"-16,3-2-5 0,0-5-6 15,-3-3-2-15,9 8-2 16,-9-5-2-16,4 9-2 15,-4 4-1-15,0 16-1 0,0 0-1 16,0 0-1-16,0 28-1 16,0-1 0-16,0 7 0 15,-3 3 0-15,-1 1 0 16,-2-1 0-16,-1-1 0 0,-3-6-1 16,-3-4 1-16,-2-5-1 15,3-9 1-15,-1-3-1 16,3-4 0-16,10-5-1 15,0 0 1-15,0 0 0 32,27-9-1-32,-1 5 1 0,10 4-3 15,1 0-12-15,4-2-21 16,9 8 0-16,-11-6-1 16,8 4 1-16</inkml:trace>
  <inkml:trace contextRef="#ctx0" brushRef="#br0" timeOffset="74331.3835">18110 10011 24 0,'21'7'33'0,"-21"-7"1"16,22 21-4-16,-17-6-17 16,-5 3-4-16,-5 5-1 15,-4 0-5-15,-7-2-14 16,-2-8-21-16,8 4-2 16,-8-12 0-16,18-5-1 0</inkml:trace>
  <inkml:trace contextRef="#ctx0" brushRef="#br0" timeOffset="77881.5358">18910 9862 28 0,'-4'-15'29'0,"-5"-12"-5"16,9 4-9-16,10-5-2 0,8 4-4 16,9 5-2-16,7 7-1 15,7 12 0-15,-4 5 0 16,0 12 1-16,-11 7-1 16,-7 8-1-16,-19 3 1 31,-9 4-1-31,-17-4-1 0,-6-2 0 15,-6-7-1-15,-3-6-2 16,3-8 1-16,4-7-2 16,7-5 0-16,12-8 0 15,11-2 0-15,7-4 0 16,8 8 0-16,8 3-1 16,4 3 1-16,4 0 0 0,4 9 0 15,0 5-3-15,0 0-17 0,3 4-17 16,-7-13-1-1,8 1 1-15,0-10 0 16</inkml:trace>
  <inkml:trace contextRef="#ctx0" brushRef="#br0" timeOffset="78281.4083">19895 9691 54 0,'11'-6'33'15,"-1"8"-10"-15,-10-2-5 0,-3 17-6 16,-10-3-3-16,-12 0-4 16,-4 9-1-16,-7-4 0 15,0 4-2-15,-1-7-1 0,2 1 0 16,5-3 0 0,9-5-1-16,8 0 0 0,13-9 0 31,13 11 0-31,10-3 0 15,9-3 0-15,6 4-2 0,7 6-12 16,8 2-21-16,-9-12 0 16,6 9 0-16,-14-9 0 15</inkml:trace>
  <inkml:trace contextRef="#ctx0" brushRef="#br0" timeOffset="78650.7359">20361 9560 51 0,'14'-10'35'0,"-9"1"-1"16,-5 9-13 0,9 16-6-16,-16 6-6 0,3 14-4 15,-7 5-2-15,4 7-1 16,0 3 2-16,7 0-1 0,3-4 0 16,9-5-1-16,5-8 0 15,7-7-1-15,2-9 0 16,-1-7-4-16,5-3-8 15,-9-13-17-15,-5-8-10 0,-2-1 0 16,-9-7-1-16</inkml:trace>
  <inkml:trace contextRef="#ctx0" brushRef="#br0" timeOffset="78819.6159">20285 9808 29 0,'0'0'32'16,"0"0"1"-16,24 12-7 16,4-12-14-16,3 5-15 15,7 2-25-15,-4-10-2 16,19 3-2-16,-6-9 0 16</inkml:trace>
  <inkml:trace contextRef="#ctx0" brushRef="#br0" timeOffset="79182.4357">21257 9634 4 0,'0'0'30'16,"11"5"1"-16,-22 4-3 16,-2-1-13-16,-7 4-4 0,-10 1-3 15,-3 3-1-15,-7 1-3 16,0-2-2-16,-1 1-1 16,7-1 0-16,6-4 0 15,8 1-1-15,6-3 1 16,14 0 0-16,8 1 0 15,11 0 0-15,5 4 0 0,9-5 1 16,4 4-6-16,4 6-26 16,-3-10-2-16,10 3-1 0,-10-12 0 15</inkml:trace>
  <inkml:trace contextRef="#ctx0" brushRef="#br0" timeOffset="79769.2997">21611 9627 35 0,'11'-6'32'16,"3"-8"2"-16,7 3-15 16,10 8-6-16,2-2-3 15,3 10-4 1,-3-1-1-16,-4 7-1 0,-10 5-2 16,-10 3 0-16,-9-3 0 15,-10 2-1-15,-10-4 1 16,1-1-1-16,-3-3 1 15,3-1-1-15,3-6 0 16,16-3-1-16,0 0 1 16,17 6-1-16,12 0 0 0,6 3 0 15,4 4-1-15,2 1 1 16,-6 9 0-16,-6-1 1 16,-14 3-1-16,-13-3 1 15,-14 2 1-15,-17-4-1 16,-11-6 0-16,-3-2 1 15,-4-5 0 1,3-4-1-16,6-3-1 16,6-3 1-16,7 0 0 15,9-4-1-15,5 1-1 16,11 6 1-16,0 0-1 16,0 0-1-16,0 0-2 15,0 0-2-15,9 7-2 0,-9-7-2 16,16 8-4-16,-16-8-10 0,10 0-12 15,2 4 1 1,-12-4 2-16</inkml:trace>
  <inkml:trace contextRef="#ctx0" brushRef="#br0" timeOffset="81301.7383">16626 11171 2 0,'0'0'30'16,"15"19"2"-16,-3-12-4 16,10-2-12-16,2 2-2 15,5-7-3-15,5 0-3 16,-3-8-2-16,-4-1-2 15,-5-4-1 1,-6-2-1-16,-10-3-1 16,-9 3 0-16,-9-1 0 15,-10 6-1-15,-6 5 0 16,-3 5 0-16,-3 5 0 16,0 8 0-16,6 5 0 15,6 5 0-15,6 5 0 16,13 2 1-16,9-1-1 0,14 1 1 15,11-2 1-15,5-4-2 0,8-5-3 16,2-6-16 0,-3-13-15-16,10-6-1 0,-12-16 0 15,2-1-1-15</inkml:trace>
  <inkml:trace contextRef="#ctx0" brushRef="#br0" timeOffset="81555.6627">16851 10798 35 0,'13'0'33'0,"15"9"0"16,-7-9-12-16,14 3-12 0,3-3-11 16,-2-7-26-16,7 11-3 0,-12-13-1 15,6 7-1 1</inkml:trace>
  <inkml:trace contextRef="#ctx0" brushRef="#br0" timeOffset="81957.1921">17468 10514 42 0,'-13'5'33'0,"-11"-5"-1"16,-1 8-13-16,-2 10-8 0,-1 2-4 15,3 12-3-15,3 1-2 16,9 4-1-16,8 4 1 16,5 0-2-16,12-1 1 15,7-3-2-15,8-4-9 16,2-2-22-16,1-16-2 0,5-2 0 16,-8-13 1-16</inkml:trace>
  <inkml:trace contextRef="#ctx0" brushRef="#br0" timeOffset="82227.3664">17630 10547 47 0,'0'0'31'0,"0"0"2"16,0 0-17-1,-2 22-6-15,2 1-4 0,-5 4-3 16,2 7 0-16,0 2 0 0,-1 5 0 16,4-2-1-16,0-1 0 15,4-6-1-15,2-4-1 16,5-9-5-16,7-4-10 16,3-2-19-16,-3-16 0 15,5 3 0-15,-6-17-1 16</inkml:trace>
  <inkml:trace contextRef="#ctx0" brushRef="#br0" timeOffset="82407.6367">17527 10723 65 0,'0'0'30'0,"0"0"-9"16,14 9-5-1,9-5-7-15,5 2-12 0,7 3-25 16,-4-9-4-16,8 4-1 16,-8-8-1-16</inkml:trace>
  <inkml:trace contextRef="#ctx0" brushRef="#br0" timeOffset="82627.8078">17859 10755 43 0,'19'5'33'0,"-5"-9"-1"15,14 4-12-15,-1 0-15 16,2 0-14-16,6 5-20 15,-16-11-2-15,6 6-1 16,-11-8 1-16</inkml:trace>
  <inkml:trace contextRef="#ctx0" brushRef="#br0" timeOffset="82959.0619">18173 10681 11 0,'0'-12'29'0,"15"12"-1"16,-4-2-5-16,9 2-12 15,1 5-4-15,-3 0 0 16,-1 4 0-16,-9 1-1 31,-4 2-1-31,-9 3 0 0,-6-2-1 16,-7 2 0-16,-1-2 0 15,1 1-2-15,1 1-1 16,3-5 0-16,7-1-1 16,7 3 1-16,0-12-1 15,15 15 0-15,1-8-3 16,3 2-9-16,6 3-21 0,-4-16-2 16,10 4 1-16,-9-10 0 15</inkml:trace>
  <inkml:trace contextRef="#ctx0" brushRef="#br0" timeOffset="83206.9715">18361 10505 57 0,'18'5'37'16,"-2"-1"1"-16,5 14-14 15,7 10-8-15,-6 1-7 16,3 12-2-16,-10 5-1 0,-5 5-3 16,-6 0-1-16,-8 0-2 15,-3-3-4-15,-11-11-12 16,-1-5-23-16,5-6-1 16,-1-14 1-16,15-12-1 15</inkml:trace>
  <inkml:trace contextRef="#ctx0" brushRef="#br0" timeOffset="83560.2166">18990 11292 50 0,'18'12'39'0,"-13"-2"-1"15,-2 8-3-15,-3 6-22 16,-16-1-8-16,-1 0-19 31,-12-8-21-31,6 7-1 0,-8-13-3 16,9-1 0-16</inkml:trace>
  <inkml:trace contextRef="#ctx0" brushRef="#br0" timeOffset="84609.1583">19747 10723 16 0,'0'0'32'0,"0"0"1"15,5 19 1-15,-10 3-17 16,0 13-5-16,-3 5-5 15,1 12 1-15,-4 3-2 16,6 0-1-16,5-2-1 31,3-4-1-31,4-9-2 0,9-4 1 16,2-14-1-16,7-6 0 16,1-7-5-16,-3-9-11 15,-5-9-21-15,0-1-1 16,-13-10 0-16,-1-2-1 0</inkml:trace>
  <inkml:trace contextRef="#ctx0" brushRef="#br0" timeOffset="84778.2874">19595 10950 41 0,'0'0'37'0,"0"0"-1"15,18 7-4-15,12 1-14 16,2-4-13-1,9 2-17-15,-1-5-23 16,17 10 0-16,-5-11-1 16,17 10-1-16</inkml:trace>
  <inkml:trace contextRef="#ctx0" brushRef="#br0" timeOffset="85131.2876">20199 10844 59 0,'9'5'35'0,"1"-5"0"16,18 9-17-1,6 5-9-15,2-4-5 0,7 5 0 16,0-2-1-16,-2-1-2 15,-6-3 0-15,-7-1-1 16,-11 0 1-16,-17-8-1 31,7 17 1-31,-21-6-1 0,-8-2 0 16,-9 6 1-16,-4 4-1 16,-4 2 1-16,1 0 0 15,4-1-1-15,9 0-3 16,1-6-9-16,17-5-19 15,14 1-5-15,4-10 1 16,19 0-1-16</inkml:trace>
  <inkml:trace contextRef="#ctx0" brushRef="#br0" timeOffset="85680.2666">20718 10839 24 0,'0'0'32'0,"9"-10"0"0,13 6-9 16,1 1-8-16,7-1-6 15,7 8-2-15,2 0-2 16,3 5-2-16,-8 0-1 16,0 4 0-16,-13-2 0 15,-10 3 0-15,-11-2 0 16,-11 0-1 0,-8-4 1-16,-2 4-1 15,-4-5 1-15,3 0-1 16,4 0-1-16,7 1 0 15,11-8 0-15,9 14 1 16,10-5-1-16,6 5 0 16,4 1 0-16,1 7 0 0,-2-2 1 15,-5 4 1-15,-10 2-1 0,-13 0 2 16,-15-1-1-16,-6-4 1 16,-11-5 0-16,-3-2 0 15,-1-6 0-15,2 0-1 16,6-5-1-16,6-3-1 15,9 0-1-15,3 0-1 16,10 0-2-16,0 0-6 0,0 0-19 16,0 0-10-16,0 0 1 15,0 9 0-15</inkml:trace>
  <inkml:trace contextRef="#ctx0" brushRef="#br0" timeOffset="96413.2659">6449 12850 34 0,'4'150'32'0,"5"53"-9"16,2 39-2-16,0 36-5 15,2 32-3-15,-2 16-2 16,8 14-3-16,-7 1-3 15,7-5-8-15,3-4-16 16,2-15-6-16,0-25-6 0,8-10-6 16,-7-36 0-16</inkml:trace>
  <inkml:trace contextRef="#ctx0" brushRef="#br0" timeOffset="97098.1976">6524 12796 26 0,'-12'9'22'0,"-4"10"-4"16,-8 1-4-16,1 5-5 15,1-5-5-15,1 1 0 31,6-6-2-31,5-8 0 0,10-7-1 16,6-19 1-16,10 2 0 16,3-3 1-16,5 6 1 15,-5 2 1-15,6 12 0 16,-7 9 0-16,1 17-5 16,-1 3-29-16,7 14 0 15,-6-8-2-15,18 7-1 0</inkml:trace>
  <inkml:trace contextRef="#ctx0" brushRef="#br0" timeOffset="98115.5453">6039 16062 19 0,'308'0'13'15,"26"-4"0"-15,47 0 1 0,27-1-2 31,19 0 1-31,17-3-1 0,19-1-2 16,12 3-2 0,-1-4-2-16,12 2 1 0,-8-3-1 15,1 2 0-15,-8-5-1 16,-10 2-1-16,-30 0-1 16,-19 8 0-16,-33-1-4 15,-38 1-13-15,-55-3-20 0,-32 7-1 16,-65-5 1-16,-34 5-1 15</inkml:trace>
  <inkml:trace contextRef="#ctx0" brushRef="#br0" timeOffset="98662.1633">14417 15775 11 0,'6'-17'30'0,"13"21"1"16,-1-4-1-16,10 4-19 15,11 5-6-15,-1-1-3 16,4 4 0-16,0-1 0 16,-8 1 2-16,-10-3 1 15,-7 3 1-15,-17-1 1 0,-10 6 0 16,-16-3 0-16,0 5 0 15,-9-1-2-15,5 1-11 16,2-6-29-16,10 6-1 16,6-15-2-16,24 6 0 15</inkml:trace>
  <inkml:trace contextRef="#ctx0" brushRef="#br0" timeOffset="99046.7034">15415 15783 38 0,'0'0'36'16,"8"14"2"-16,-11 10-4 0,-8 8-20 16,8 12-7-1,-3 3-2-15,6 7 0 16,-4-2-3-1,4-3-2-15,10-5-2 16,-1-13-5-16,8-4-7 0,-3-10-12 16,-2-12-11-16,7-5 0 15,-10-15-1-15</inkml:trace>
  <inkml:trace contextRef="#ctx0" brushRef="#br0" timeOffset="99216.5393">15266 15991 41 0,'0'0'37'0,"14"-3"1"16,16 3-8-16,7 0-14 15,10 3-6-15,-1-3-8 16,0 4-19 0,-2-4-20-16,1 0 0 15,-19-4-1-15,-1 4 0 16</inkml:trace>
  <inkml:trace contextRef="#ctx0" brushRef="#br0" timeOffset="99932.3021">6781 12332 36 0,'0'0'37'16,"0"0"0"-16,19 23-2 15,2-3-21-15,11 8-5 16,2 8-2-16,5 3-3 0,-1 1-5 16,-4-3-9-16,3-7-21 15,-9-2-7-15,-12-11 0 16,-1-4 0-16</inkml:trace>
  <inkml:trace contextRef="#ctx0" brushRef="#br0" timeOffset="100117.719">7101 12401 35 0,'-23'0'34'0,"5"8"0"16,-7 4-12-16,-6 3-10 16,3 11-4-16,-9 3-4 15,2 5-8-15,2 1-15 0,8 1-15 16,-9-11 0-16,15 1-1 15</inkml:trace>
  <inkml:trace contextRef="#ctx0" brushRef="#br0" timeOffset="100433.3842">7377 12235 4 0,'-13'-13'31'0,"4"30"0"16,-13 2 0-16,6 10-16 16,-5 9-5-16,-1 5-3 15,9 5-1-15,1 3-1 16,12 0 0-16,3-8-1 15,10-2-1-15,9-9-1 16,5-7-5 0,5-6-12-16,2 0-18 15,-6-19-2-15,2 0 0 16,-8-19 3-16</inkml:trace>
  <inkml:trace contextRef="#ctx0" brushRef="#br0" timeOffset="100686.7359">7534 12269 37 0,'4'12'35'0,"5"12"1"16,-9 0-11-16,0 3-10 0,9 9-4 15,-9 1-5-15,3 2-1 0,-3-1-2 16,4-2-2-16,2-4-1 15,-1-8-2-15,5-2-5 16,3-11-11-16,2-11-15 16,3 8-3-16,-2-17-1 15,3 4 0-15</inkml:trace>
  <inkml:trace contextRef="#ctx0" brushRef="#br0" timeOffset="100865.0695">7411 12494 15 0,'0'0'33'16,"0"0"1"-16,27 12-4 16,-2-12-17-16,9 0-23 15,9 5-18-15,-11-11-3 16,13 10-2-16</inkml:trace>
  <inkml:trace contextRef="#ctx0" brushRef="#br0" timeOffset="101084.7157">7758 12480 54 0,'12'-4'34'16,"7"4"-1"-16,0 0-17 15,11-4-21-15,2 8-25 16,-8-9-2-16,12 6-1 16,-10-6-1-16</inkml:trace>
  <inkml:trace contextRef="#ctx0" brushRef="#br0" timeOffset="101422.1601">8102 12346 20 0,'19'-24'31'0,"6"21"0"16,-1-3-12-16,7 3-5 16,-5 8-2-16,-6 7-4 15,-4 8-2-15,-10 4-2 0,-12 6 0 16,-12 5-2-16,-7 1 0 16,-3-3-1-16,0-3-1 15,3-5 0-15,6-6 0 0,7-5 0 16,12-14 0-16,10 9 0 15,11-9-1-15,4 0-4 32,2-4-14-32,1-5-14 15,10 9-2-15,-10-16 1 0</inkml:trace>
  <inkml:trace contextRef="#ctx0" brushRef="#br0" timeOffset="101691.3621">8390 12192 42 0,'21'9'36'0,"4"16"0"16,1 8-10-16,-4-1-13 15,3 16-3 1,-12-2-3-16,-3 8-3 15,-10-1-1-15,-10 0-1 16,-3-9 0-16,-6-4-2 16,4-10-3-16,-4-7-7 15,6-8-18-15,13-15-9 16,-18 3-1-16,18-3 0 0</inkml:trace>
  <inkml:trace contextRef="#ctx0" brushRef="#br0" timeOffset="102970.9874">4387 16140 37 0,'0'0'15'16,"58"8"2"-16,30-8-2 0,41-10-2 15,38 1-2-15,32-9-1 16,24 1-3-16,17-7-9 16,7 8-25-16,-10-9-3 0,-8 11-2 15,-39-4-1 1</inkml:trace>
  <inkml:trace contextRef="#ctx0" brushRef="#br0" timeOffset="103724.1632">6381 16308 30 0,'0'0'34'15,"-30"-8"0"-15,1 8-13 16,1 7-6-16,-6 1-4 16,4 8-3-16,1 5-3 0,5 8-1 31,11-3-3-31,13 5 0 15,16 0 0-15,8-7 0 16,10-9 1-16,6-3 1 16,4-12 2-16,3-12-1 0,-13-3 2 15,-7-11-1-15,-18-8 0 16,-5 1-1-16,-13 2-6 16,-10-2-11-16,-9 10-27 0,0 13-1 15,-6 2-1-15,6 16 1 16</inkml:trace>
  <inkml:trace contextRef="#ctx0" brushRef="#br0" timeOffset="107160.5977">9191 15926 14 0,'0'0'19'0,"4"15"-3"31,-4 0-4-31,0 7-4 0,0 0-2 16,0 0-1-16,-3 0-1 15,3-4-1-15,0-5 0 16,0-13 0-16,0 0 1 16,0 0 1-16,-4-21-1 15,4 1 0-15,-6-6 0 16,6 1 0-16,-6 5-2 0,3 11 0 15,3 9-1-15,0 0-14 16,-6 20-17-16,18 15-1 0,-9 0 1 16,10 15 12-16</inkml:trace>
  <inkml:trace contextRef="#ctx0" brushRef="#br0" timeOffset="107799.6567">9142 16491 14 0,'-22'4'29'31,"-13"-12"-3"-31,15-2-7 0,4-2-3 16,12-5-3-16,11-3-4 15,11 2-1-15,8 2-3 16,3 3 0-16,6 10-2 16,-3 3 0-16,-2 9 0 15,-11 10 0-15,-9 4 1 16,-16 10-1-16,-7 0-1 0,-15 0 0 15,-3-2-1-15,-2-4-1 16,-3-6-2-16,5-6-1 16,3-6-1-16,13-9 1 15,4-4-1-15,11 4 1 16,12-14 1-16,9 9 2 0,4 5 1 31,5 0 1-31,3 9 1 0,0 1 0 16,-2 6 1-1,-3-1-2-15,-3 0 1 16,-6-1-3-16,-8-6-10 0,-11-8-26 16,14 4 0-16,-14-13-2 15,0 9 2-15</inkml:trace>
  <inkml:trace contextRef="#ctx0" brushRef="#br0" timeOffset="108462.7388">7863 15954 30 0,'0'0'28'0,"7"-17"-10"16,-7 17-5-16,0 0-4 15,0 0-3-15,2 17-3 16,-2-1-1-16,0 11-2 15,0-2 2-15,0 6-2 0,0-7 1 16,4-1 1-16,-4-4 0 16,0-5-1-16,0-14-1 15,0 0-5-15,-4-12-22 0,4 12-2 16,-3-19-1-16,3 19 5 16</inkml:trace>
  <inkml:trace contextRef="#ctx0" brushRef="#br0" timeOffset="108917.6965">7755 16579 17 0,'8'-14'15'0,"2"1"-1"31,-3-6 0-31,7-2-1 0,1-1 0 16,-2-5-2-16,3 8-1 15,-6-3-2-15,-1 7 0 16,-2 5-2-16,-7 10-1 16,0 0-1-16,0 0-2 15,-5 23 0-15,0-2-1 16,-1 9 1-16,0 4-1 0,-1 1 1 16,1 1 0-16,6 0 1 15,0-4-1-15,0-1 1 16,0-7-1-16,0-10 0 15,6-4 0-15,-2 0-3 16,-4-10-11-16,0 0-24 16,0 0 0-1,3-24 0-15,-3 24 0 16</inkml:trace>
  <inkml:trace contextRef="#ctx0" brushRef="#br0" timeOffset="110637.6225">6446 14222 32 0,'26'7'35'0,"1"-7"0"15,13 0-13-15,4 0-15 16,2 0-32-1,4 5-4-15,-14-13-3 16,5 8-1-16</inkml:trace>
  <inkml:trace contextRef="#ctx0" brushRef="#br0" timeOffset="111121.5076">5958 14197 28 0,'5'-17'23'0,"9"3"-3"16,0-5-2-16,-1-2-4 15,5 3-1-15,-7-2-2 16,1 8-1-16,-5 2-2 0,-7 10 0 16,4 13-3-16,-4 8 0 15,-7 5-2-15,7 7-1 16,-3 5 0-16,3 3 0 16,3-2-3-16,-3-3-17 15,0-9-18-15,9 1-1 16,-11-13 0-1,2-1 0-15</inkml:trace>
  <inkml:trace contextRef="#ctx0" brushRef="#br0" timeOffset="112210.3541">7039 14216 10 0,'12'18'27'0,"-12"-18"2"15,31 16-9-15,-1-8-16 16,4-3-22-16,14 9-7 16,-8-14-1-16,16 7 6 15</inkml:trace>
  <inkml:trace contextRef="#ctx0" brushRef="#br0" timeOffset="112557.9395">7649 14296 29 0,'10'8'28'0,"-10"-8"0"32,31 0-17-32,-3 5-17 0,-1-7-20 15,14 11-1-15,-3-16 0 16,17 7 18-16</inkml:trace>
  <inkml:trace contextRef="#ctx0" brushRef="#br0" timeOffset="112811.14">8201 14268 5 0,'18'-6'29'16,"17"12"0"-16,-1-8-1 16,10 2-21-16,3 7-16 15,-7-7-16-15,13 11-3 32,-13-15-1-32</inkml:trace>
  <inkml:trace contextRef="#ctx0" brushRef="#br0" timeOffset="113074.7354">8893 14323 16 0,'23'-3'28'0,"10"10"-3"16,-2-1-28-16,0-11-16 0,12 10-4 16,-7-20 0-16</inkml:trace>
  <inkml:trace contextRef="#ctx0" brushRef="#br0" timeOffset="113628.2513">9297 14400 50 0,'-3'12'27'15,"-1"5"-15"-15,1 5-8 16,-2 7-14-16,5 13-16 15,-3-11 0-15,6 11-2 0</inkml:trace>
  <inkml:trace contextRef="#ctx0" brushRef="#br0" timeOffset="113876.1676">9246 14941 14 0,'0'0'29'0,"7"22"1"32,-14-12-3-32,3 5-17 0,4 8-5 15,0-1-9-15,0 8-16 16,-7-5-9-16,10 9 0 15,-9-12-1-15</inkml:trace>
  <inkml:trace contextRef="#ctx0" brushRef="#br0" timeOffset="114076.7327">9206 15434 24 0,'4'28'30'0,"-8"-15"-2"0,4 8-12 15,0-1-11-15,0 0-15 16,8 6-17-16,-8-12 0 16,5 8-2-16</inkml:trace>
  <inkml:trace contextRef="#ctx0" brushRef="#br0" timeOffset="114245.8137">9232 15820 15 0,'0'13'34'16,"6"6"1"-16,-6-5-4 16,0-4-14-16,0-1-11 15,0-9-29 1,3 10-9-16,-3-10-1 15,0 0-1-15</inkml:trace>
  <inkml:trace contextRef="#ctx0" brushRef="#br1" timeOffset="118165.2561">4462 16139 11 0,'0'0'8'0,"-7"11"-2"16,7-11-2-16,0 0 0 31,-9 5 0-31,9-5 1 0,0 0 0 16,-10-5 0-16,10 5 1 15,0 0 0-15,0 0-1 16,0-12-1-16,0 12-1 15,0 0-1-15,0 0-1 16,10-8 0-16,1 8 0 16,2-3-1-16,3 3 1 0,6 0-1 15,3-6 1-15,2 6-1 16,7-3 1-16,-3 3-1 16,4-6 1-16,2 6 0 15,3-4 0-15,3 4 0 16,3-4 0-16,2 4-1 15,4-4 1-15,3 4 0 0,1-3-1 16,0 0 1-16,-2 3 0 16,-2 0 1-16,0 0 0 15,-2 0 0-15,-2 5 0 16,1-2 1-16,-2 1-1 16,1 1 1-16,0 0-2 15,2-2 0 1,-1-3 0-16,2 0 0 15,-1 0-1-15,1-3 1 0,-1-1-1 16,-2 1 0-16,0-2 1 16,-3 3-1-16,0 2 0 15,-2 0 0-15,3 0 0 16,-2 0 1-16,-1 2-1 16,1-2 1-16,2 0-1 0,-2 4 1 15,-1-4-1-15,4 0 1 16,-5-4-1-16,0 4 0 15,-3 0 1-15,-1 0-1 16,1 0 1-16,-1 0 0 16,3 0 0-16,-1 0 0 15,3-2 0 1,0-1 0-16,8-2 0 16,-5-2-1-16,4 2 1 15,-2 5-1-15,-3 0 0 16,-3 0 0-16,-1 0 1 15,-3 5 0-15,-2-2-1 16,1-3 1-16,1 4 0 0,3-4-1 16,5-4 1-16,0-1 0 15,4-3-1-15,-2 3 1 16,0-1 0-16,-2 6 0 16,-3-3 0-16,-5 3 0 15,-6 7 0-15,-2-2 1 0,1 0-1 16,-3-3 1-16,4-2-1 15,-2 0 0-15,4-4 0 0,1-1-1 16,-1-2 1-16,0 3-1 16,3-2 0-16,-3 3 0 15,0-1 0-15,0 4 0 16,0 0 0-16,1 0 0 16,-1 0 1-16,0 0-1 31,3 0 1-31,2-3-1 0,-1 3 0 15,0-6 0-15,3 2 1 16,-7-1-1-16,0 3-1 16,-5 2 1-16,-2 0 0 15,-6 0 0-15,-2-4 0 16,-3 4 1-16,-1 0-1 16,1 0 0-16,0 0 1 0,2-5-1 15,-2 1 1-15,2 0-1 16,0 2 0-16,-1 2-1 0,-2-3 1 15,1 3 0 1,-5 0 0-16,-1 0 0 0,0 0 0 16,-10 0 0-16,17 0 0 31,-17 0 0-31,13 0 1 16,-13 0-1-16,19 0 0 0,-11 0 0 15,3-4 1-15,-2 4-1 16,2-3 0-16,2 3 0 15,-3-2 0-15,3 2 0 16,-1 0 0-16,1 0 0 16,-1-5 0-16,-3 5 0 0,-9 0 0 15,16 0 1-15,-16 0 0 16,9 0 1-16,-9 0-1 16,0 0 0-16,14 0 0 15,-4-3 1-15,-1 0-1 16,5 3 0-16,-7-4 0 15,4 4-1-15,-11 0-6 0,6 9-29 16,-23-13-2-16,6 8 1 16,-18-10-1-16</inkml:trace>
  <inkml:trace contextRef="#ctx0" brushRef="#br1" timeOffset="121523.6709">9222 14350 28 0,'0'9'19'15,"16"4"-2"-15,18-6-2 16,28-1-2-16,22-3 0 16,34-3-3-16,30-9-2 15,29 1-2-15,22-4 0 16,12 0-1-16,6 2 0 0,-7 0 0 16,-10 3-1-16,-24 3 0 15,-25 4-2-15,-33 0-1 0,-26 4-4 16,-23 3-14-1,-22 2-18-15,-29-9-1 0,-18 0 1 16,0 0 1-16</inkml:trace>
  <inkml:trace contextRef="#ctx0" brushRef="#br1" timeOffset="122288.3785">11580 14534 19 0,'0'0'26'0,"0"9"-8"0,0 3-6 15,0 8-12-15,5 4-16 16,-5-3-9-16,6 14 0 16,-6-10 17-16</inkml:trace>
  <inkml:trace contextRef="#ctx0" brushRef="#br1" timeOffset="122489.2578">11591 14957 7 0,'0'13'29'0,"0"-13"0"0,-2 21-2 16,2-4-17-16,0 0-10 15,0 5-12-15,-6-9-15 16,14 11-2-16,-13-10 1 15</inkml:trace>
  <inkml:trace contextRef="#ctx0" brushRef="#br1" timeOffset="122674.2206">11616 15245 10 0,'0'21'31'0,"-8"-11"0"16,8 12-2-16,0-3-19 0,-4 1-21 16,8 12-16-16,-8-15-3 15,8 9 0-15</inkml:trace>
  <inkml:trace contextRef="#ctx0" brushRef="#br1" timeOffset="122859.1318">11641 15599 22 0,'0'18'33'15,"-7"-5"0"-15,7 9-2 16,0-5-19-16,0 0-17 31,0 0-19-31,0-17-7 0,0 24-3 16,0-24 1-16</inkml:trace>
  <inkml:trace contextRef="#ctx0" brushRef="#br1" timeOffset="124574.6237">11585 14267 22 0,'0'0'12'0,"6"13"-1"15,0 6 0-15,2 6-1 16,9 10-1-16,5 11 0 0,9 7 1 16,15 15 0-16,10 7 0 15,15 14-1-15,16 0 0 16,13 4 0-16,13 1 0 15,19 0-2-15,9-4 1 16,19-2-2-16,17-8 0 16,18-3-2-1,19-8-4-15,22-3-31 16,16-14-6-16,24-8-1 16,3-23 0-16</inkml:trace>
  <inkml:trace contextRef="#ctx0" brushRef="#br0" timeOffset="130269.0621">11438 16254 27 0,'9'-19'27'16,"8"9"-5"-16,2-3-3 0,9 4-5 16,3 2-3-1,-4 7-1-15,4 7-2 0,-12 5-1 16,-7 7-2-16,-12 4-2 16,-7 6 0-16,-13-5-1 15,-5 2 1-15,0-7-3 0,2-5 1 16,6-5-1-16,17-9 0 15,0 0 0-15,7 9 0 32,17-4 1-32,4 3-1 0,3 3 2 15,1 7 1-15,-9 3 1 16,-5 8 0-16,-11 0-1 16,-14 0 0-16,-9-9 1 15,-9 1-2-15,-7-7 0 16,1-8-3-16,1-3-5 15,0-12-11-15,6-4-22 0,13 3 0 16,1-4 0-16,10 14-1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2-11T13:27:12.39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12665 4728 8 0,'0'-25'30'0,"6"46"0"16,-9 35 0-16,3 41-18 15,0 47-2-15,0 41-5 16,-5 40 0-16,0 36-2 0,5 25-2 16,-3 9 0-16,3 2-1 15,3-6-4-15,-3-20-3 16,0-24-11-16,13-23-13 16,-13-39 1-16,10-19-1 0</inkml:trace>
  <inkml:trace contextRef="#ctx0" brushRef="#br0" timeOffset="637.8653">12566 4831 33 0,'-10'24'7'16,"-2"-7"-2"-16,3 5-1 15,-1-8-2-15,10-14 1 16,0 0 1-1,0-22 2-15,13-1 2 16,6-6 2-16,5-2 1 16,1 1 1-16,3 8 0 15,0 8 1-15,3 19-2 16,-3 14-5-16,3 16-16 16,-10 5-19-16,10 15-2 0,-12-1-2 15,6 9 0-15</inkml:trace>
  <inkml:trace contextRef="#ctx0" brushRef="#br0" timeOffset="1219.0002">9480 6174 22 0,'-22'-41'29'0,"22"7"2"16,0-3-5-16,22 11-14 15,19 11-3-15,20 15-1 16,23 15 0-16,11 12-3 16,15 21 1-16,1 12-2 15,4 1 0-15,-6-5-1 0,-1-6-1 31,-12-9-1-31,-13-17 0 0,-14-16-1 16,-17-23 0-16,-13-14-1 16,-16-9 1-16,-10-1-1 15,-7-2 0-15,-6 3 1 16,-9 7-1-16,6 12 1 16,3 19 1-16,0 0 0 15,15 28 1-15,-9 0 1 0,1 4 0 16,-7 0 0-16,-4 4 1 15,-8-5-1-15,-7 0-2 16,-2-8-8-16,-1 0-29 16,-2-10-2-16,13-1 0 15,11-12 0-15</inkml:trace>
  <inkml:trace contextRef="#ctx0" brushRef="#br0" timeOffset="2170.2138">12361 7106 52 0,'329'9'18'0,"34"-7"1"16,49-2-3-16,34 0-3 16,17 0 0-16,20-4-2 15,7-3-1-15,1 1-2 16,-19 1-1-16,-14 0-2 16,-37-1-2-16,-31 6-2 15,-36 0-4-15,-43-4-6 0,-48 1-18 16,-37 6-9-16,-52-6-1 15,-30 7 1-15</inkml:trace>
  <inkml:trace contextRef="#ctx0" brushRef="#br0" timeOffset="2702.0212">18938 6914 11 0,'0'0'28'0,"12"5"-3"15,7 3-9-15,6-1-2 16,6 5-4-16,2 2-1 0,-5 1-1 16,1 4 0-16,-11-3 0 15,-7 2-1-15,-14-1 0 16,-8 4-2-16,-11-6 0 0,-2 3-1 15,-2-4-5-15,-1-3-7 16,8-3-14-16,7 5-13 16,3-11 0-16,9-2 0 15</inkml:trace>
  <inkml:trace contextRef="#ctx0" brushRef="#br0" timeOffset="2955.1243">19367 7010 34 0,'10'-13'35'31,"-10"0"1"-31,0 13 0 0,9 19-19 16,-12 1-7-16,3 14-3 16,-4 0-4-16,4 11 0 15,-4-2 0-15,4-1-2 16,0-5 0-16,6-8-2 0,2-3-2 15,1-10-7 1,7-5-11-16,-3-4-12 0,-2-18-5 16,3 3 0-16,-11-7 2 15</inkml:trace>
  <inkml:trace contextRef="#ctx0" brushRef="#br0" timeOffset="3123.5323">19285 7192 26 0,'0'0'34'16,"16"-10"1"-16,15 10-8 16,4 0-8-16,-1 0-9 15,4 0-5-15,-3 6-10 16,-4 1-28-16,-16-10-1 16,0 8 0-16,-15-5-1 15</inkml:trace>
  <inkml:trace contextRef="#ctx0" brushRef="#br0" timeOffset="3724.1654">13124 4616 16 0,'10'5'31'0,"14"15"0"15,-8 0-2-15,5 10-16 16,1 3-7-16,2 4-10 16,1 1-18-16,-5-12-7 15,4-2-2-15,-12-18 0 16</inkml:trace>
  <inkml:trace contextRef="#ctx0" brushRef="#br0" timeOffset="3886.8093">13350 4633 9 0,'-16'0'28'0,"-15"0"-1"15,10 15-1-15,-10-1-14 0,1 6-8 16,1 3-10-16,2-6-16 16,7 12-5-16,-1-14 0 15,14 8 4-15</inkml:trace>
  <inkml:trace contextRef="#ctx0" brushRef="#br0" timeOffset="4202.3233">13654 4471 42 0,'-18'-17'31'16,"8"22"-3"0,-11-1-12-16,-1 3-4 0,-2 10-4 15,-2 1-3-15,1 10-2 16,4 5 1-16,8 2-1 16,4-1-1-16,9 6 0 15,13-5-1-15,2 1 0 0,10-4-1 16,-1-7-3-16,5-7-7 15,1-5-9-15,-5-13-14 16,6 0-1-16,-12-14 1 16,9-3 8-16</inkml:trace>
  <inkml:trace contextRef="#ctx0" brushRef="#br0" timeOffset="4386.8476">13797 4505 52 0,'0'0'31'15,"-22"0"0"1,9 7-15-16,1 10-5 0,4 6-5 16,4 9-2-16,4 4-1 15,3 3-1-15,3-2-1 0,4 1-4 16,5-4-3-16,-6-6-8 16,3-10-10-16,2-1-9 15,-14-17 0-15,0 0 0 16</inkml:trace>
  <inkml:trace contextRef="#ctx0" brushRef="#br0" timeOffset="4722.0258">13641 4640 18 0,'23'0'28'16,"-2"-10"-5"-16,8 1-3 15,4 5-3-15,4-5-3 16,3 4-2-1,-2 2-2-15,-1 3-1 16,-9 0-2-16,-3 3 0 0,-4 7-3 16,-5 2-1-1,-10 8 1-15,-6 3-2 16,-3 0 1-16,-5 3-1 0,-3-1-1 16,0 1-1-16,-3-2-1 15,2-7-1-15,0-2-1 0,-1-8-1 16,8 3-2-16,5-10-2 15,-10 8-1-15,10-8-3 16,0 0-5-16,0 0-6 16,-10-8-7-16,10 8-2 15,0 0 1-15</inkml:trace>
  <inkml:trace contextRef="#ctx0" brushRef="#br0" timeOffset="5841.1558">10974 7152 16 0,'-36'0'20'16,"36"0"-1"-16,38 8-1 15,38-8-2-15,34 0-2 16,40 0-1-16,33 0-2 15,14-4-2-15,9 4-1 16,-7-4-3-16,-16 1-11 16,-34-2-25-16,-24 7-2 0,-51-10 0 15,-27 8-1-15</inkml:trace>
  <inkml:trace contextRef="#ctx0" brushRef="#br0" timeOffset="7092.6048">12361 7425 26 0,'-9'-22'56'15,"0"17"-37"-15,-4 5-5 32,-6 0-4-32,1 9-4 0,-1 5-3 15,7 8-1-15,0 3-1 16,12 2 0-16,9 0 2 16,6-4 1-16,10-8 0 15,7-5 2-15,1-13 2 16,4-4-1-16,-11-17 1 15,-2 2-1-15,-19-11-1 0,-5 5-3 16,-11 3-6-16,-8 4-24 16,-2 0-11-16,8 9-1 0,0-1 0 15</inkml:trace>
  <inkml:trace contextRef="#ctx0" brushRef="#br0" timeOffset="7594.4899">14187 7071 86 0,'0'-18'33'15,"0"5"-10"-15,0 13-5 0,0 0-8 16,-5 27-7-16,5 2-15 16,0 9-23-16,0 2-1 15,8 7-1-15,-8-3 1 16</inkml:trace>
  <inkml:trace contextRef="#ctx0" brushRef="#br0" timeOffset="8010.2486">14178 7695 39 0,'0'-25'33'0,"4"12"-2"15,-8-4-7-15,1-7-9 0,3 4-6 16,-4-3-2-16,4 4-2 15,0 1-2-15,-2 6 0 16,2 12-1-16,0 0 0 16,0 0-2-16,2 25 1 15,-2 0-1-15,4 3 0 0,-4 1 1 16,0-3-1-16,0 0 1 16,0-2-1-16,-9-8 1 15,2-4 0-15,-2-7 0 16,-3-5 0-16,3 0-1 15,9 0 1-15,-10-4-1 16,10 4 1 0,12-4-1-16,5 4 0 15,4 0 0-15,3 0-4 16,7 0-17-16,2 0-16 16,-10-9 1-16,5 9-1 0,-12-12 0 15</inkml:trace>
  <inkml:trace contextRef="#ctx0" brushRef="#br0" timeOffset="8798.1157">12610 5729 37 0,'0'0'34'16,"-20"12"1"-16,20-12-11 0,20 12-7 15,11-10-5-15,18 3-9 16,10-5-29-16,9 3-6 15,-9-11-3-15,3 6 0 16</inkml:trace>
  <inkml:trace contextRef="#ctx0" brushRef="#br0" timeOffset="9166.7337">12228 5700 24 0,'3'-13'30'15,"-13"-17"1"-15,3-1-11 0,3 3-5 16,-6-4-2-16,4 11-2 16,-1 3-2-16,7 18-1 15,0 0-2-15,-8 15-1 16,11 12-3-16,4 11-1 16,1 4-7-16,2 9-30 31,-8-10 0-31,10 2 0 0,-12-11 1 15</inkml:trace>
  <inkml:trace contextRef="#ctx0" brushRef="#br1" timeOffset="12319.4564">10906 7132 43 0,'-53'4'21'16,"32"0"-3"-16,21-4 1 15,43 0-3-15,31 0-3 16,35-4-3-16,29 0-1 16,25-4-2-1,24 1-1-15,7-2-2 16,0-2 0-16,-15 0-1 15,-21 2-2-15,-31 1-5 0,-31 1-19 16,-34-2-12 0,-25 6-1-16,-30-7-1 0</inkml:trace>
  <inkml:trace contextRef="#ctx0" brushRef="#br1" timeOffset="13189.8438">12641 5789 34 0,'0'0'23'16,"30"10"-3"-16,7-10-3 0,19 4-2 16,19 1 0-16,24-5-3 15,31 5-3-15,13-5-1 16,18 0-2-16,8-5-2 16,0 5 0-16,-2-5-2 15,-8 1-1-15,-17-1 0 16,-24-2-9-16,-31-2-27 0,-19 9-1 15,-37-8 1-15,-22 8-1 16</inkml:trace>
  <inkml:trace contextRef="#ctx0" brushRef="#br1" timeOffset="13889.7182">14271 5954 36 0,'0'0'31'0,"0"0"-3"15,0 17-10-15,-6 1-8 16,0 5-9-16,4 8-13 0,2 8-17 16,-8-8-2-16,14 10 1 0,-6-11 9 15</inkml:trace>
  <inkml:trace contextRef="#ctx0" brushRef="#br1" timeOffset="14074.2454">14280 6411 42 0,'0'0'33'16,"0"17"0"-16,0-17-4 15,-11 17-21-15,7-1-10 16,4-2-20-16,4 11-10 0,-8-10-1 16,7 5-1-16</inkml:trace>
  <inkml:trace contextRef="#ctx0" brushRef="#br1" timeOffset="14206.1539">14255 6754 23 0,'-3'32'32'0,"-5"-8"0"16,8 4-9-16,0-3-41 16,0-25-8-16,5 15-3 0,-5-26-2 15</inkml:trace>
  <inkml:trace contextRef="#ctx0" brushRef="#br1" timeOffset="17351.7906">14265 5779 18 0,'0'0'17'16,"4"10"-3"-16,7 1-2 15,2 5-3-15,11 1-1 16,4 7-2-16,6 3 2 15,7 4-3-15,5 0-1 16,5 2-1-16,4 0-1 0,4 3 0 16,3-2-1-16,3 0 0 15,3-2 0-15,3 0 0 16,4 1-1-16,1 0 1 16,9-1 1-16,2-3 2 15,3 0-2-15,2 1 1 31,3-3 0-31,4 1 0 0,4-4 0 16,5 0 0-16,3-7-1 16,1 5-1-16,2-6 0 15,4-1 0-15,0-2-1 16,3-1 0-16,-7 2 1 16,1-4 0-16,-6 4 0 15,0-5-1-15,1 1 1 0,0-3 0 16,0 0 0-16,3-1-1 0,6-2 1 15,7 4-2-15,5-1 2 16,1 3-2-16,1-3-12 16,6 5-20-16,-14-12 1 15,12 0-1-15,-11-12 0 32</inkml:trace>
  <inkml:trace contextRef="#ctx0" brushRef="#br0" timeOffset="24307.7935">1034 9426 15 0,'0'0'31'0,"0"0"-1"15,-44-34-5-15,44 34-7 16,-74-14-6-16,30 14-4 15,44 0-3-15,-81 23-1 16,81-23-3-16,-51 56 0 16,51-56 0-16,-4 75 0 0,4-75 0 31,38 75 0-31,-38-75 0 16,68 56 1-16,-68-56-1 0,77 27 1 15,-77-27 0-15,55 0-1 16,-55 0 1-16,0 0-1 15,0 0-1-15,0 0 1 16,-58-27-1-16,58 27-1 16,-74 37 1-16,74-37 0 0,-53 74 0 15,35-29 0-15,18 2 0 16,12 0 1-16,-12-47 0 16,55 69 1-16,-12-49-1 15,5-11 1-15,7-13-2 16,4-11 0-16,-4-12 1 15,-1-5-1 1,-8-8 0-16,-8-4 1 16,-13 1-2-16,-9 4 2 15,-5 8 1-15,-11 9 0 16,-8 12 0-16,-1 10 0 16,-1 13 0-16,2 12 0 0,8 7 0 15,0 0-1-15,0 6-3 16,4-9-7-16,2-1-20 0,5-2-9 15,-8-14 0 1,9-8-1-16</inkml:trace>
  <inkml:trace contextRef="#ctx0" brushRef="#br0" timeOffset="24439.3218">1229 9423 51 0,'-10'-21'37'16,"1"8"-2"-16,9 13-6 15,-9 12-47-15,9-12-16 16,0 30-1-16,3-12-2 16</inkml:trace>
  <inkml:trace contextRef="#ctx0" brushRef="#br0" timeOffset="24638.7485">1382 9700 38 0,'16'26'39'15,"4"8"1"-15,-4-7 0 16,0-4-22-16,6 2-6 16,-5-3-4-16,-1-6-4 0,-4-8-4 15,-1-8-4-15,1 0-7 16,-5-15-14-16,3-10-11 0,7 2-3 16,4-12 0-1,8 7 1-15</inkml:trace>
  <inkml:trace contextRef="#ctx0" brushRef="#br0" timeOffset="25008.1001">1832 9691 70 0,'3'28'38'0,"-6"10"-7"16,-4 6-5-16,-11-6-7 15,6 1-9-15,-9-11-4 16,4-10-5-16,2-10-3 16,-1-13 0-16,6-3-1 31,7-12 0-31,3-7-1 0,0-4 1 15,7 5 0-15,6 9 2 16,0 5 2-16,8 9 0 16,-3 7 2-16,4 10-1 15,1 5 0-15,-1 8 1 16,1-5-1-16,2-1 0 16,-2-7 0-16,2-8-1 0,1-12-1 15,-2-6 1-15,-4-9 0 16,3-11-1-16,-4-6 1 15,-2 1 0-15,-3 6-1 16,-5 7 1-16,-6 9 0 0,-3 15 1 16,9 5 0-16,-6 15-1 31,-3 12 0-31,7 6-2 16,2 3-18-16,8-2-21 0,-5-9-1 15,12-5 0-15,2-9 0 16</inkml:trace>
  <inkml:trace contextRef="#ctx0" brushRef="#br0" timeOffset="25508.4868">3655 10222 53 0,'18'17'40'0,"7"7"0"16,12 3-6-16,9 19-18 16,-5-1-7-16,11 10-4 15,-1-1-8 1,-8-7-15-16,-3-10-21 16,-5-9-1-16,-14-13 0 15,1-7-1-15</inkml:trace>
  <inkml:trace contextRef="#ctx0" brushRef="#br0" timeOffset="25708.6604">4105 10245 48 0,'-13'-15'40'16,"1"15"0"-16,-13 4 1 0,-4 10-23 16,-4 15-8-16,-7 8-4 15,2 6-3-15,-5 1-3 16,3 2 0-16,2-3-4 15,1-6-3 1,11-3-9-16,5-8-17 16,7-16-8-16,14-10 1 15,0 0 0-15</inkml:trace>
  <inkml:trace contextRef="#ctx0" brushRef="#br0" timeOffset="25993.1188">4510 10076 47 0,'-27'0'36'0,"-10"0"0"15,-4 19-11-15,1 10-13 0,-3 11-5 16,7 9-2-1,3 6-2-15,12 9 0 0,9 0-1 16,14 1 0-16,14-7 0 16,11-8-2-16,11-8-5 31,2-14-15-31,4-12-16 0,8-4-2 16,-8-21 0-16,2-1 0 15</inkml:trace>
  <inkml:trace contextRef="#ctx0" brushRef="#br0" timeOffset="26177.9343">4567 10424 44 0,'0'0'38'16,"18"-9"1"-16,4 9 0 15,6 3-23-15,-1-1-13 16,5 5-20-16,-2-4-19 15,5 7-2 1,-8-10 0-16,2 4-1 16</inkml:trace>
  <inkml:trace contextRef="#ctx0" brushRef="#br0" timeOffset="26440.4344">4905 10142 66 0,'9'-12'39'0,"-4"0"0"16,5 9-10-16,3 16-16 16,-5 6-7-16,1 19-2 15,-9 8-1-15,0 5-1 16,-7 4 0-16,1 0-1 16,-1-4-1-16,7-5 1 0,0-8-1 15,13-10 0-15,2-7-1 16,4-10-6-16,9-1-9 15,-3-3-24-15,-5-10 1 16,1-4-2-16,-10-7 1 16</inkml:trace>
  <inkml:trace contextRef="#ctx0" brushRef="#br0" timeOffset="26625.0539">4840 10342 41 0,'0'0'39'16,"14"-5"-1"-16,10 5 1 0,6 5-20 15,1-5-22-15,7 8-31 16,-3-13-3-16,6 5-1 16,-9-5 0-16</inkml:trace>
  <inkml:trace contextRef="#ctx0" brushRef="#br0" timeOffset="26894.2246">5178 10071 50 0,'28'5'40'0,"3"14"1"16,2 13 1-16,2 12-24 16,-11 7-7-16,0 12-4 15,-12 7-3-15,-7 0-3 16,-8-5-6-16,-9-8-16 16,-7-7-20-16,-2-16-1 0,-1-12-1 15,3-8 1-15</inkml:trace>
  <inkml:trace contextRef="#ctx0" brushRef="#br0" timeOffset="27163.2929">5721 10312 43 0,'12'-8'38'16,"11"8"0"-16,1-7 0 16,7 0-23-16,9 7-9 15,0 0-10-15,-4 0-18 16,-5 0-15-16,2 6-1 0,-16-6 1 31</inkml:trace>
  <inkml:trace contextRef="#ctx0" brushRef="#br0" timeOffset="27341.7502">5738 10439 40 0,'9'10'39'15,"7"-10"1"-15,13 9-1 16,2-6-18-16,5-3-19 16,6 6-35-16,-8-11-3 15,3 5-3-15,-15-4 0 16</inkml:trace>
  <inkml:trace contextRef="#ctx0" brushRef="#br0" timeOffset="27997.4729">7277 9025 19 0,'-31'-10'28'0,"-3"14"0"16,-10-1-13-16,-2 11-5 15,3 10-3-15,3 12-2 0,12 14-2 16,9 15-2-16,16 9 0 31,8 14 0-31,11 5-1 0,-1 1 1 16,-1 5 0-16,-8-3 1 15,-10-7 2-15,-16-6 1 16,-12-7 0-16,-15-17 1 16,0-7 0-16,-8-14 1 15,8-7-3-15,7-12-3 16,6-9-9-16,14-10-23 0,20 0-4 16,0 0 0-16,20-5 0 15</inkml:trace>
  <inkml:trace contextRef="#ctx0" brushRef="#br0" timeOffset="28444.3663">6660 10226 38 0,'28'0'34'15,"0"0"-1"-15,12 15-13 16,6 12-7-16,1 9-3 0,5 20-2 15,-11 10-2-15,-3 22-2 16,-17 13-1-16,-8 16-1 16,-16 4 0-16,-10 10-1 15,-6 0 0-15,-6 7 0 16,0-3-1-16,0-5 2 0,5-9 0 31,9-5 0-31,11-9 1 0,11-9 0 16,13-10 0-1,17-8 0-15,11-16-3 16,14-4-31-16,7-21-7 0,8-8-1 16,-4-22-1-16</inkml:trace>
  <inkml:trace contextRef="#ctx0" brushRef="#br0" timeOffset="30148.3659">7701 9230 23 0,'-11'13'23'0,"-6"3"-6"16,7 11-4-16,2 9-3 0,8 6-2 15,10 1-1-15,12-1 0 16,12-3 1-16,6-14 0 15,12-9 3-15,-5-16 0 16,0-10 0-16,-11-18-1 16,-9-6-1-1,-23-9-1-15,-15-2-1 16,-20 0-2-16,-10 7-3 16,-3 4-4-16,-5 4-8 15,9 11-25-15,8 14-5 16,5 5 1-16,20 13 0 15</inkml:trace>
  <inkml:trace contextRef="#ctx0" brushRef="#br0" timeOffset="30502.1101">8900 9429 34 0,'13'14'35'15,"2"10"2"-15,-15-1-4 0,-9 9-33 16,3 6-27-16,-19-15-4 16,6 1-2-16,-5-20-2 15</inkml:trace>
  <inkml:trace contextRef="#ctx0" brushRef="#br0" timeOffset="30935.8527">9585 9319 50 0,'22'5'34'0,"-1"-5"0"16,17-2-14-16,9 4-16 0,2-2-26 15,13 8-8-15,-10-14-3 16,7 6 0-16</inkml:trace>
  <inkml:trace contextRef="#ctx0" brushRef="#br0" timeOffset="31220.9129">10227 8996 49 0,'12'5'36'16,"-12"-5"0"-16,0 21-8 16,0 8-14-16,-8 2-6 15,4 12-2-15,-2 1-2 0,6 7-1 16,6-4-1-16,4-1 0 15,2-8-1-15,4-7-1 16,4-2-3-16,2-12-1 0,0-5-10 16,-6-12-16-16,-3-9-8 15,0-1 1-15,-13-10-1 16</inkml:trace>
  <inkml:trace contextRef="#ctx0" brushRef="#br0" timeOffset="31389.3601">10078 9246 31 0,'-19'0'36'0,"10"-7"0"15,19 3-1-15,11 4-15 16,11 0-10-16,11 0-8 0,7 9-18 16,5 5-18-1,-2-11-1-15,9 7-2 0,-12-10 1 16</inkml:trace>
  <inkml:trace contextRef="#ctx0" brushRef="#br0" timeOffset="31737.0794">10853 9072 27 0,'20'-8'33'0,"-1"12"1"15,-19-4-11-15,-5 14-7 0,-9-2-3 16,-14 3-5-16,-4 7 0 16,-5-3-4-16,-1 3-1 15,1-1-2-15,3-3 0 16,9 1 0-16,10-5-1 0,9 3 1 15,13-2-2 1,7-1 2-16,5 4-1 0,6-2 0 16,6 1-6-16,4-2-25 15,5 2-5-15,-7-10 0 0,8 5 1 16</inkml:trace>
  <inkml:trace contextRef="#ctx0" brushRef="#br0" timeOffset="32053.37">11253 9199 58 0,'-12'-14'32'0,"-1"6"-10"15,-7 5-6-15,-3 3-5 0,0 7-4 16,-2 5-2-16,2 8-3 15,4 6 0-15,6 3-1 16,13 3 0-16,10 0 0 16,5-3 1-16,13-5 1 0,8-8 0 15,9-10 1-15,-3-11 1 32,3-5 1-32,-13-14-1 15,-4-3 0-15,-15-7-2 16,-13 0-1-16,-14 0-7 15,-20 1-17-15,-8-4-17 0,-3 13 0 16,-10 2 0-16,0 8-1 16</inkml:trace>
  <inkml:trace contextRef="#ctx0" brushRef="#br0" timeOffset="32576.0492">7584 10418 26 0,'25'0'32'16,"-7"-17"-3"0,4-5-5-16,2-2-4 0,-4-7-6 15,1 1-3-15,-3-4-2 16,-2 9-3 0,-7 2-2-16,1 15 0 15,-10 8-1-15,0 25-1 16,0 4-1-16,-4 10 1 15,-1 7-4-15,2 0-6 16,3 1-24-16,6 3-5 16,-3-17-1-16,13-1 0 15</inkml:trace>
  <inkml:trace contextRef="#ctx0" brushRef="#br0" timeOffset="32807.3273">8596 10536 67 0,'12'12'38'16,"-6"4"0"-16,-6 3-12 15,0 9-17-15,-11 1-7 31,-7 0-17-31,-8-8-21 0,10 3-1 16,-5-16-2-16,11-2 1 16</inkml:trace>
  <inkml:trace contextRef="#ctx0" brushRef="#br0" timeOffset="33438.8324">9678 10235 41 0,'-25'-9'33'16,"-15"4"-6"-16,1 5-9 15,-1 4-5-15,1 14-5 31,8 10-4-31,7 5-1 0,11 8-1 16,13 3-2-16,9-3 1 0,16 1-1 16,12-9 2-1,7-12 0-15,5-11 1 0,5-12 1 16,1-10 0-16,-12-16 0 16,-6-7 0-16,-18-7 0 15,-17-1-1-15,-13-3-1 0,-14 3-4 16,-6 7-6-16,-8 3-15 15,3 10-15-15,8 8 1 16,10 6-1-16</inkml:trace>
  <inkml:trace contextRef="#ctx0" brushRef="#br0" timeOffset="33776.9833">10425 10234 25 0,'3'-17'34'16,"-3"17"0"-16,-18-5-1 0,2 5-17 15,-5 7-7 1,-7 3-4-16,-6 5-3 0,-3 4 0 15,2 4-1-15,-1 1-1 32,4 2 1-32,7-2-1 0,7-3 2 15,12-4 0-15,15 0 0 16,9-2 0-16,7-2 0 16,5-3-1-16,6 1-6 15,4-4-25-15,5 3-6 16,-7-10 0-16,0 0 0 15</inkml:trace>
  <inkml:trace contextRef="#ctx0" brushRef="#br0" timeOffset="33992.6029">10648 10362 23 0,'0'0'34'0,"0"0"1"16,13 7 0-16,15-7-17 16,9 5-9-16,4 0-8 0,8-3-16 15,8 6-18-15,-13-8-1 32,8 4-1-32,-15-11 0 15</inkml:trace>
  <inkml:trace contextRef="#ctx0" brushRef="#br0" timeOffset="34272.0032">11228 10111 49 0,'-4'-10'35'0,"4"10"2"15,0 17-5-15,-7 0-20 16,7 13-5-16,-6 8-3 15,3 7-1-15,-2 1 0 16,5 3 0 0,0-3-2-16,7-5 0 15,5-4 0-15,7-9-2 16,4-4-3-16,0-11-5 16,9 0-8-16,-4-7-19 15,-6-14-1-15,-1-1-1 16,-9-8 1-16</inkml:trace>
  <inkml:trace contextRef="#ctx0" brushRef="#br0" timeOffset="34440.2892">11103 10337 69 0,'0'0'39'15,"23"0"0"-15,3 0-12 0,7-5-17 16,4 5-12-16,7-4-33 15,-1 10-2-15,-12-6-1 16,5 11-1-16</inkml:trace>
  <inkml:trace contextRef="#ctx0" brushRef="#br0" timeOffset="34925.2941">12047 10239 48 0,'-15'21'30'0,"-13"-4"-9"16,-2 3-8-16,-6 1-4 16,-7 3-3-16,1-1-2 15,2-4-2-15,6-2 1 16,7-3 0-16,12-2 1 16,12 0 0-16,11 1 0 0,8-4 0 15,12 3 0-15,3 1-2 0,8-1-11 16,-2-5-24-1,13 2-2-15,-10-9 0 16,9 0-1-16</inkml:trace>
  <inkml:trace contextRef="#ctx0" brushRef="#br0" timeOffset="35377.5945">12379 10393 22 0,'0'-27'32'0,"7"6"1"0,-1-10-1 16,0-1-18-16,4 3-2 16,-7 1-2-16,2 7-3 15,-5 2-2-15,0 19-1 16,0 0-1-16,7 12-1 15,-7 13-1-15,0 11-1 16,3 0 0 0,3 10 0-16,-2-1 1 15,5 0-1-15,-2-4 0 0,-3-8 1 16,-4-9 0 0,-4-4 0-16,-7-7 0 15,-1-5 0-15,-6-2 0 0,2-6 0 16,0 4-1-16,5-4 1 15,11 0-1-15,0 0 0 0,11 0 0 16,8 0 0-16,6 0 0 16,3 0 0-16,0 0-1 15,0 0-6-15,0-3-30 16,-7 3-1-16,-11 0 2 16,1 0-2-16</inkml:trace>
  <inkml:trace contextRef="#ctx0" brushRef="#br0" timeOffset="36394.9473">7411 11713 17 0,'9'14'33'15,"-9"-14"1"-15,31 21-1 0,-4-10-19 32,6-5-5-32,5 2 0 15,0-8-3-15,2-5-2 16,-4-4-1-16,-6-5 0 16,-12-8-2-16,-8-1 0 0,-13-1 0 15,-11 1-1-15,-10 5 0 16,-13 8 0-16,-7 10-1 15,-2 11 1-15,2 14-1 0,1 6 1 16,9 9-1-16,15 2 2 16,14 5-1-16,16-5 1 15,15-4 0-15,14-9-1 16,7-7 0-16,8-8-2 16,4-7-8-16,3-7-26 15,-9-22 0-15,0-2 0 0,-16-17-1 16</inkml:trace>
  <inkml:trace contextRef="#ctx0" brushRef="#br0" timeOffset="36794.3483">7938 11151 30 0,'0'0'34'0,"7"-9"2"16,-7 9-10-16,0 0-8 15,0 14-8-15,0 5-4 32,-7 6-2-32,7 5-2 0,-3 4 0 15,3 6-1-15,0 3 1 16,0-5-2-16,8 2 2 16,1-7-3-16,5-6 0 15,1-12-5-15,7-3-8 16,-1-6-18-16,-2-18-5 15,0 6 1-15,-8-14 0 0</inkml:trace>
  <inkml:trace contextRef="#ctx0" brushRef="#br0" timeOffset="36994.0326">7832 11326 29 0,'-14'0'36'0,"14"0"2"16,27 2-4-16,-6-2-16 0,14 0-6 16,-1 0-6-16,9 0-8 15,0-2-32-15,0 6-2 32,-14-6-2-32,2 4 1 0</inkml:trace>
  <inkml:trace contextRef="#ctx0" brushRef="#br0" timeOffset="39299.9498">8507 11955 16 0,'25'9'33'0,"-20"0"-1"15,4 16-3-15,-9 2-20 16,-6-4-21-16,1 9-14 15,-12-12-3-15,5-1-2 0</inkml:trace>
  <inkml:trace contextRef="#ctx0" brushRef="#br0" timeOffset="39863.4361">9269 11742 48 0,'15'9'35'16,"17"-5"0"0,8-2-16-16,9-2-12 0,9 7-14 15,-4-7-23-15,11 1-4 16,-12-5 0-16,3 4-1 16</inkml:trace>
  <inkml:trace contextRef="#ctx0" brushRef="#br0" timeOffset="40148.6083">9942 11404 52 0,'0'0'38'0,"0"0"0"16,13 13-4-16,-13 18-21 0,-7 15-7 15,1 11-1 1,-1 0-2-16,7 8 0 0,0-1-2 16,13-7 0-16,1-5-1 31,9-16-1-31,8-9-4 0,-4-14-8 16,8-13-24-16,-4 0-2 15,-9-16 0-15,-3 5 0 16</inkml:trace>
  <inkml:trace contextRef="#ctx0" brushRef="#br0" timeOffset="40302.1743">9864 11696 62 0,'0'0'36'15,"22"-3"1"-15,6 3-15 16,10 0-18-16,10 0-31 15,6 8-8 1,-2-8 0-16,4 9-1 16</inkml:trace>
  <inkml:trace contextRef="#ctx0" brushRef="#br0" timeOffset="40683.1493">10423 11536 42 0,'9'4'36'0,"3"-4"1"0,17 6-4 15,8 1-21-15,3 0-5 16,8 1-1-16,-1-1-3 15,4 4-2-15,-8 0-1 16,-6-3 0-16,-9 0-1 16,-10 0 0-16,-18-8 0 0,6 19 0 31,-21-6 1-31,-10 6 0 16,-8 2 1-16,-3 4-1 0,-4 3-2 15,1-3-5 1,12-2-18-16,11-2-12 15,5-11 1-15,11-10-1 0</inkml:trace>
  <inkml:trace contextRef="#ctx0" brushRef="#br0" timeOffset="41103.1815">11155 11690 34 0,'0'-28'34'0,"7"9"1"15,0-3-14-15,-3-6-5 16,2 14-3-16,-6-3-4 0,0 17-1 15,0 0-3-15,0 0-2 16,6 27-1-16,-3-1-1 16,0 6-1-16,1 6 0 0,-4 3 0 15,2 1 1 1,-2 2 0-16,-4-6 0 0,-4-2 0 16,-4-8 0-16,-6-9 0 0,0-2 0 15,-2-7 0-15,7-6-1 16,13-4 1-16,-9-4-1 15,18-4 0-15,13 2 0 16,7-3-1-16,2 5-2 16,11-2-27-16,-1 12-8 31,-10-12 0-31,1 12 0 0</inkml:trace>
  <inkml:trace contextRef="#ctx0" brushRef="#br0" timeOffset="41687.3008">13316 9946 20 0,'13'-10'31'15,"14"10"-1"1,4-4-5-16,6-4-19 0,4 3-12 15,0-6-16-15,8 11-7 16,-21-4 0-16,3 12 4 16</inkml:trace>
  <inkml:trace contextRef="#ctx0" brushRef="#br0" timeOffset="41834.5401">13382 10040 45 0,'0'0'37'15,"18"-5"-1"1,13 5 0-16,3 0-24 16,6-4-33-16,7 4-12 15,-7-5-2-15,7 5-2 16</inkml:trace>
  <inkml:trace contextRef="#ctx0" brushRef="#br0" timeOffset="43889.8296">15390 8946 53 0,'-25'-18'23'15,"-20"8"-5"-15,-7 0-4 16,-6 10-5-16,-5 5-4 16,2 12-1-16,9 10-3 0,5 17 0 15,13 12 0-15,14 15-1 16,12 9 0-16,10 17 0 15,12 5 0-15,1 1 0 16,1-2 2-16,-7-3 0 0,-9-9 0 16,-8-11 1-16,-14-13 0 15,-12-13 0-15,-3-16-1 16,2-12-7-16,1-17-26 16,15 0-1-16,0-19-1 15,19 12 0-15</inkml:trace>
  <inkml:trace contextRef="#ctx0" brushRef="#br0" timeOffset="44472.0248">14761 10128 26 0,'4'-19'30'0,"15"14"2"15,-4 10-11-15,9 14-6 0,7 19-5 16,-3 18-4-16,7 21-2 16,-8 17 0-16,-8 23-1 15,-14 13-1-15,-5 19-1 16,-15 8 0-16,-4 0 0 15,2 0 0-15,8-6 1 0,14-11 1 16,18-11-1-16,22-24-5 16,15-18-27-16,11-34-4 15,14-18-1-15,-13-31 1 16</inkml:trace>
  <inkml:trace contextRef="#ctx0" brushRef="#br0" timeOffset="45440.7332">16086 9119 35 0,'-18'-10'30'0,"-14"-3"2"16,1 9-13-16,-2 11-9 15,-2 8-4-15,10 9-3 16,4 10-2-16,14 5 0 0,14-1 2 16,14-2 0-16,13-8 2 15,13-7 1-15,2-14 2 16,7-7 1-16,-10-17-2 16,-2-7 1-16,-19-9 0 15,-17-2-3-15,-23-4-2 0,-16 2-4 16,-6 9-13-16,-3 5-25 15,-6 3-1-15,11 15 0 0,1 1-1 16</inkml:trace>
  <inkml:trace contextRef="#ctx0" brushRef="#br0" timeOffset="45809.5015">17175 9329 21 0,'22'16'36'0,"-6"-1"0"15,1 10-2-15,-11 7-14 16,-6-1-4-16,-9 2-12 0,-5-8-35 15,-3 5-3-15,-15-19-1 16,5 3-2-16</inkml:trace>
  <inkml:trace contextRef="#ctx0" brushRef="#br0" timeOffset="46841.2648">17982 8833 14 0,'12'-14'32'0,"-7"1"2"16,-5 13-3-16,15 30-12 0,-15 6-5 16,8 16-5-16,-8 7-2 15,0 9-1-15,0 0-1 16,2 2-2-16,-2-10-1 15,6-7-1-15,6-12 0 16,3-8-3-16,8-8-4 0,2-10-13 16,0-11-18-16,10 1 1 15,-8-14-1-15,3 4 1 16</inkml:trace>
  <inkml:trace contextRef="#ctx0" brushRef="#br0" timeOffset="47025.3588">17893 9136 15 0,'0'0'32'0,"0"0"0"15,27 10 1 1,-4-3-16-16,16 0-19 16,6 7-26-1,0-10-1-15,14 6-2 16,-7-10-1-16</inkml:trace>
  <inkml:trace contextRef="#ctx0" brushRef="#br0" timeOffset="47372.7544">18428 9048 27 0,'0'0'33'0,"0"0"0"16,0 0-3-16,33 13-17 16,-1-4-6-1,11 6-2-15,5-4-1 16,5 2-2-16,-2-4-2 16,-4-2 0-16,-9-1-1 15,-9-1 0-15,-14-1 0 16,-15-4 0-16,-7 13 1 15,-15-4 2-15,-11 3 0 16,-2 3 0-16,-5 4 1 0,3 3-1 16,0-3-2-16,10-4-4 15,12 2-11-15,10-2-18 0,5-15-1 16,20 11-1 0,-2-16 0-16</inkml:trace>
  <inkml:trace contextRef="#ctx0" brushRef="#br0" timeOffset="47726.4471">19232 9104 18 0,'-16'-19'33'0,"4"10"-1"15,-10-4 0-15,0 7-17 16,-1 6-6-16,2 11-4 16,3 6-2-16,5 9-3 15,6 3 1-15,7 9 0 16,8 1-1-16,7-4 1 0,10-1-1 16,6-10 2-16,9-7 0 15,-1-12 1-15,3-10 2 16,-7-14-1-16,-4-3 2 15,-7-12-1-15,-9-1 1 0,-15-5-1 16,-6 3-2-16,-7 6-8 31,-11 7-24-31,-3 2-9 0,4 12-1 16,-4 2 0-16</inkml:trace>
  <inkml:trace contextRef="#ctx0" brushRef="#br0" timeOffset="50614.1468">15825 10264 14 0,'3'-29'30'16,"10"1"0"-16,-7-8-7 16,0-3-4-16,-1 7-3 15,-1-4-4-15,3 12-3 16,-7 5-3-1,0 19-1-15,4-10 0 16,-2 20-3-16,2 9-1 16,1 8 0-16,2 7-1 15,-2 7 1-15,2 5-1 16,2-2 1-16,-6 1-1 16,-3-4 1-16,0-4-1 15,-9-11 1-15,-4-6-1 0,-2-10 0 16,-1-6 0-16,1-4 0 15,1-4 0-15,14 4-1 0,-10-13 1 16,20 8 0-16,10 5 0 16,8 0-1-16,10 3-9 15,8 2-26-15,-2-5 0 16,14 0 0-16,2-12 0 0</inkml:trace>
  <inkml:trace contextRef="#ctx0" brushRef="#br0" timeOffset="51014.5793">17183 10353 43 0,'21'22'36'0,"-12"2"0"16,-9 4-9-16,0 3-22 16,-17-8-32-16,6 6-4 15,-19-24-2-15,12 4-3 0</inkml:trace>
  <inkml:trace contextRef="#ctx0" brushRef="#br0" timeOffset="51577.505">17785 10248 41 0,'0'0'33'0,"28"10"1"15,0-10-10-15,12 5-23 0,6 0-25 16,1-10-6-16,13 5-3 16,-5-10 0-16</inkml:trace>
  <inkml:trace contextRef="#ctx0" brushRef="#br0" timeOffset="51996.274">18329 10251 7 0,'17'-38'47'15,"-8"13"-27"-15,-2-6-2 16,-2 1 0-16,0 3-2 15,-5-1-2-15,5 13-4 0,-8 1-2 16,3 14-2-16,0 11-2 0,3 7-1 16,2 11-3-1,1 7 1-15,2 2-1 0,0 4 1 16,-2-1-1-16,3 0 1 16,-9-8 0-16,0-5 0 15,-11-9 0-15,-1-5 0 31,-2-9-1-31,-1-5 1 0,0 0-1 16,5-6-1-16,10 6 1 16,-2-13-1-16,16 13-3 15,2-5-10-15,8 0-23 16,7 10 0-16,-2-10 1 16,14 5 0-16</inkml:trace>
  <inkml:trace contextRef="#ctx0" brushRef="#br0" timeOffset="52363.1552">19210 10029 37 0,'23'0'32'0,"-23"0"-6"16,0 0-6-16,-17 23-5 0,-13-11-6 16,-4 7-2-16,-8-1-1 15,0 3-4-15,-1-1-1 16,5-5-2-16,9 2 1 15,9-7-1-15,16 3 0 16,4-13 1-16,28 14-1 0,2-4 1 16,12 1-1-16,3 1-6 15,3-3-26-15,7 10 0 16,-12-10 0-16,1 7-1 16</inkml:trace>
  <inkml:trace contextRef="#ctx0" brushRef="#br0" timeOffset="52732.3445">19684 9919 37 0,'12'-6'34'15,"-12"6"0"-15,0 0-7 16,-3 29-10 0,-9 2-7-16,5 10-6 15,-2 6 0-15,6 5 0 16,3-1-1-16,6 0 0 15,8-8-2-15,6-4 0 16,3-8 1-16,4-13-3 16,3-4-6-16,-6-14-10 15,-3-7-19-15,3-1 0 0,-12-11-1 16,-1 3-1-16</inkml:trace>
  <inkml:trace contextRef="#ctx0" brushRef="#br0" timeOffset="52879.4992">19575 10160 35 0,'0'0'36'16,"0"0"0"-16,31 4-3 15,3-4-15-15,6 5-21 16,11 0-29-16,-5-10-1 16,11 10-3-16,-11-10 0 15</inkml:trace>
  <inkml:trace contextRef="#ctx0" brushRef="#br0" timeOffset="53332.1942">20571 10036 49 0,'14'7'33'15,"-14"-7"1"1,-19 5-16-16,-6 7-8 0,-10 0-6 16,-3 2-3-16,-5 0-2 15,-2-1-1-15,5-2 1 0,4-2-1 16,8 0 1-16,6-4 2 16,13 0 0-16,9-5 2 15,16 8 1-15,8 1 0 16,7 0 0-16,7 6 0 15,3 2-2-15,1-3-9 16,2-3-27-16,-2 10-1 0,-9-13-1 16,3 6 1-16</inkml:trace>
  <inkml:trace contextRef="#ctx0" brushRef="#br0" timeOffset="53717.1834">21190 10052 11 0,'-6'-21'31'16,"-14"-8"0"-16,5 9-1 15,-11-1-16-15,-3 6-4 0,-2 5-4 16,-3 10-2-16,0 10-1 15,0 3-2-15,5 7 0 16,4 8 1-16,8 4 0 16,7 1 0-16,10 4 2 15,10-4 0-15,14-1 2 32,6-9-1-32,11-4 0 0,2-13 1 15,4-6-1-15,-6-11 1 16,-1-7-2-16,-13-9-1 15,-11-2 0-15,-12-7 0 16,-8 7-2-16,-9 0-4 16,-7 0-18-16,-6 8-19 0,4 9 0 15,-9 1 0-15,6 11 0 16</inkml:trace>
  <inkml:trace contextRef="#ctx0" brushRef="#br0" timeOffset="54865.4311">15592 11547 30 0,'21'22'31'0,"-5"-8"-5"16,12-5-8-16,3-3-3 15,0-6-4-15,7 0-2 16,-8-13-2-16,1-3-2 16,-11-6-1-16,-5-2-2 15,-15-5 0-15,-12 3-1 0,-11 6 0 16,-8 8 0-16,-5 10-1 16,-7 7 1-16,1 14-1 15,3 8 0-15,8 13 0 16,10 4 1-16,9 5-1 15,12 0 1-15,16-8 0 16,13-4 0 0,12-9 1-16,10-8-2 15,7-12-4-15,4-16-12 16,-1-11-19-16,8-4-2 16,-11-18 1-16,1 4-1 15</inkml:trace>
  <inkml:trace contextRef="#ctx0" brushRef="#br0" timeOffset="55165.48">16133 10984 40 0,'0'-15'35'0,"11"15"1"15,-11 0-3-15,-3 13-21 16,3 8-4-16,-8 6-4 16,4 7 0-16,-2 5 0 15,6 5-2-15,0 1 0 16,4-2-2 0,5-7 1-16,10-6-1 15,5-5-1-15,-3-10-9 16,6-6-15-16,0-9-12 15,-13-11 0-15,2 0-1 16</inkml:trace>
  <inkml:trace contextRef="#ctx0" brushRef="#br0" timeOffset="55334.7613">16006 11173 29 0,'0'0'36'0,"21"0"0"15,10 0-2-15,0 5-16 32,3-5-14-32,9 7-34 0,-9-12-3 15,7 10-2-15,-14-10-1 16</inkml:trace>
  <inkml:trace contextRef="#ctx0" brushRef="#br0" timeOffset="55835.3173">17074 11794 45 0,'19'8'38'16,"0"9"0"-16,-10 7-11 15,-13 2-13-15,-4 3-16 16,-17-4-30 0,6 4-2-16,-13-13-2 15,5-1-2-15</inkml:trace>
  <inkml:trace contextRef="#ctx0" brushRef="#br0" timeOffset="56336.1687">18009 11233 59 0,'0'0'34'15,"20"16"-9"-15,-11 7-6 16,-9 6-6-16,7 12-4 0,-7 5-1 16,0 10-1-16,0 0-3 15,-3-1-1-15,3-5-1 16,9-8-1-16,7-4 0 15,3-13-2-15,8-6-4 32,1-15-12-32,-1-10-20 0,7-2 0 15,-14-11-1-15,-1 0 0 16</inkml:trace>
  <inkml:trace contextRef="#ctx0" brushRef="#br0" timeOffset="56536.713">17854 11482 40 0,'11'3'35'0,"14"6"2"16,3-9-4-16,8 0-21 0,11 6-8 15,4-6-26 1,5 4-11-1,-9-8-2-15,4 4-1 0</inkml:trace>
  <inkml:trace contextRef="#ctx0" brushRef="#br0" timeOffset="58222.2646">18808 11333 38 0,'0'0'30'0,"-11"10"-9"16,-8 1-5-16,-5 4-6 16,-9-1-4-16,-3 5-2 0,-7 0-1 15,1-1-1-15,3-3 0 0,9-1 1 16,11 1 1-16,13-1 1 15,13-1 0-15,17 0 1 16,10 4-1-16,9 3 1 16,5-1-5-16,2 0-24 15,-4-9-13-15,6 3 0 0,-14-13 0 16</inkml:trace>
  <inkml:trace contextRef="#ctx0" brushRef="#br0" timeOffset="58605.1149">19112 11468 52 0,'0'0'34'0,"0"0"-3"16,27 4-13-16,3-8-7 16,11 4-10-16,8 0-22 15,8 0-11-15,-6-10-1 16,5 6-1-16</inkml:trace>
  <inkml:trace contextRef="#ctx0" brushRef="#br0" timeOffset="59023.2929">19616 11370 45 0,'0'-27'34'0,"7"2"0"16,-2 1-13-16,-5-2-6 0,4 10-3 15,-8-1-4-15,4 17-1 32,0 0-2-32,-6 15-2 0,3 8-2 15,3 9 0-15,0 7-1 16,0 5 0-16,4-2 1 16,0 5-1-16,1-6 0 15,-2-4 0-15,-3-6 1 16,0-6 0-16,-7-11 0 15,2-3-1-15,-5-4 1 0,10-7 0 16,-15 0-1-16,15 0 1 16,0 0-1-16,0 0 0 15,18-4 0-15,0 9 0 16,6-2 0-16,3 3-2 16,4 3-19-16,-3 1-18 0,-4-10 0 31,6 0 1-31,-6-13-1 15</inkml:trace>
  <inkml:trace contextRef="#ctx0" brushRef="#br0" timeOffset="65721.3354">6291 16511 17 0,'226'7'10'15,"47"5"0"-15,38-2 2 16,38-1 2-16,29 6-1 16,29-4-2-16,20 2-2 15,6-3 0-15,4 3 0 0,-7-8-3 16,-4 6 0-16,-10-6-3 15,-20-5-1-15,-28 0-1 0,-25 0 0 16,-36-3 0-16,-31-2-3 16,-42 1-9-16,-39 4-18 15,-52-5-3-15,-33 5-1 16,-51-10 7-16</inkml:trace>
  <inkml:trace contextRef="#ctx0" brushRef="#br0" timeOffset="66353.4327">13074 16412 3 0,'0'0'30'16,"4"12"1"-16,8-5-2 15,12 5-15-15,14 5-4 16,2-1-2-16,6 2 0 0,2 1-3 16,-3-1-1-16,-4-2-2 15,-10 1 0-15,-14-3 1 0,-13 0 0 16,-15 1 0-1,-9 4 0-15,-11-2 0 0,-3 2-2 16,1 2-7-16,-1-2-21 31,5-8-9-31,17 1-1 0,12-12 0 16</inkml:trace>
  <inkml:trace contextRef="#ctx0" brushRef="#br0" timeOffset="66738.0334">13881 16508 9 0,'0'-15'33'16,"0"15"0"0,0 0 2-16,0 13-18 0,0 8-5 15,-10 1-5-15,4 12-2 16,-4-5 0-16,3 7 0 0,2-1-3 15,5 1 1-15,4-5-2 16,5 1 0-16,6-6-2 16,-2-6-7-16,9 4-5 15,-1-5-19-15,-3-13-4 16,2 0 0-16,-6-14-1 0</inkml:trace>
  <inkml:trace contextRef="#ctx0" brushRef="#br0" timeOffset="66970.5849">13765 16692 24 0,'0'0'36'0,"0"0"0"16,13 0-7-1,9 5-11-15,3-5-5 16,12 7-4-16,0-7-4 0,1 3-11 0,-8-3-30 16,1 0 0-16,-12-3-2 15,-1 3 0-15</inkml:trace>
  <inkml:trace contextRef="#ctx0" brushRef="#br0" timeOffset="68186.8498">10735 13897 14 0,'7'56'31'0,"-11"24"1"16,8 45-10-16,-4 38-7 0,0 45-3 15,-4 36-2 1,-2 29-3-16,0 26-2 0,-3 10-1 16,-1 6 2-16,2-3-3 15,5-10 1-15,3-23-2 0,8-21-3 16,6-33-17-16,6-33-18 15,-13-35-1-15,5-36 0 16,-15-52 2-16</inkml:trace>
  <inkml:trace contextRef="#ctx0" brushRef="#br0" timeOffset="68855.4411">10736 13934 18 0,'-22'17'14'16,"3"5"-1"-16,-3-5 0 15,7 1-2-15,2-8-3 0,4-7-1 32,9-3-2-32,2-20 1 0,12 0-1 15,1-6 0 1,4 4 1-16,2 0-2 15,4 5 1-15,-2 3 0 0,4 14 1 16,-5 14-1-16,0 6 0 16,2 7-9-16,-1 5-27 15,-7-11 0-15,12 6-2 0,-11-18 0 16</inkml:trace>
  <inkml:trace contextRef="#ctx0" brushRef="#br0" timeOffset="69140.7807">11062 13416 21 0,'0'0'35'0,"24"0"1"16,-9 7 0-16,8 3-19 15,10 9-5-15,-2 5-4 0,5 7-2 16,-2 2-6-16,-2 0-9 16,-3-5-23-16,-1 2-5 15,-12-12 0-15,1-2 0 0</inkml:trace>
  <inkml:trace contextRef="#ctx0" brushRef="#br0" timeOffset="69340.6835">11390 13404 32 0,'-19'-12'35'15,"7"19"1"-15,-10-2-5 16,-1 7-16-16,-1 10-6 15,-4 6-3-15,2 5-2 16,-3 2-4-16,1-1-4 16,4 3-10-16,1 1-17 15,5-13-5-15,8-1-1 0,-2-12 1 16</inkml:trace>
  <inkml:trace contextRef="#ctx0" brushRef="#br0" timeOffset="69672.0216">11720 13227 31 0,'-15'-12'32'0,"0"12"-2"0,-10 0-7 16,-5 10-8-16,2 11-6 16,-5 4-2-16,5 9-3 15,3 7-1-15,8 4-1 16,8 7 0-16,9-4 0 16,6-2-1-16,13-3-1 15,6-3-4-15,1-12-6 0,8-5-10 16,8-7-15-16,-7-19 0 15,7-1-1-15</inkml:trace>
  <inkml:trace contextRef="#ctx0" brushRef="#br0" timeOffset="69872.1673">11731 13416 34 0,'0'0'33'16,"0"0"1"-16,11 11-9 15,5-8-13-15,3-3-6 0,6 3-10 16,4-7-26-16,7 4-2 16,-8-10-2-16,8 5 0 15</inkml:trace>
  <inkml:trace contextRef="#ctx0" brushRef="#br0" timeOffset="70203.4247">12104 13239 55 0,'0'0'35'0,"12"3"-2"16,-12 10-11-16,-6 0-10 15,6 14-5-15,-6 0-2 16,6 8-1-16,-7 3-2 16,3 0-1-16,4 0 0 15,0-4 0-15,4-2-1 0,3-6 1 16,9-6-2-16,-1-6-1 15,9-3-6-15,-5-8-15 16,-4-9-14-16,8 3 0 16,-8-11 0-16</inkml:trace>
  <inkml:trace contextRef="#ctx0" brushRef="#br0" timeOffset="70426.1317">11985 13452 16 0,'-16'0'35'16,"16"0"0"-16,10 5-3 0,13-10-12 16,8 5-7-16,2 0-5 15,8 0-6-15,2 0-8 16,-3 0-16-16,-9 0-13 15,0 0-1-15,-15-4 0 16</inkml:trace>
  <inkml:trace contextRef="#ctx0" brushRef="#br0" timeOffset="70643.7292">12376 13292 55 0,'20'4'39'0,"4"8"1"16,-6 6-5-16,0 2-21 16,2 6-5-16,-7 8-4 15,-2 7-2-15,-11 2-2 16,-9 1-2-16,-6 1-5 16,-7-12-6-16,1-2-23 0,-2-3-4 15,-1-15-1-15,6-1-1 0</inkml:trace>
  <inkml:trace contextRef="#ctx0" brushRef="#br0" timeOffset="71459.2374">11090 16887 32 0,'-13'-12'27'15,"3"6"-3"-15,-5 2-4 0,-7 4-6 16,2 3-4-1,-5 7-3-15,5 7-2 0,0 1-2 16,3 5-1-16,7 4-1 16,10 4 0-16,5 1 0 15,7 0 0-15,7-11 1 0,6-2 1 16,2-11 0-16,8-6 2 16,-7-14 0-16,1-7 0 15,-10-10 1-15,-1-7-1 16,-11-3-1-16,-7 4-1 15,-10 7-3-15,-5-1-9 16,-4 7-30 0,1 17 0-16,-6 0-2 15,7 12 1-15</inkml:trace>
  <inkml:trace contextRef="#ctx0" brushRef="#br0" timeOffset="71992.6121">10655 15072 35 0,'0'0'33'0,"12"0"-6"32,4 0-5-32,2 0-7 0,13 0-5 15,0 0-16-15,10 6-24 16,-13-13-2-16,6 7-3 16,-13-8 0-16</inkml:trace>
  <inkml:trace contextRef="#ctx0" brushRef="#br0" timeOffset="72463.4117">11066 14751 19 0,'0'-23'33'15,"3"7"-1"-15,-3-3-5 16,5 1-5-16,-2 5-6 16,-3-1-5-16,0 14-3 15,7-12-3-15,-7 12-1 0,0 0-2 16,0 0 0-16,0 0-1 16,11 11 0-16,-8 8 0 15,-3 3 0-15,5 5-1 16,-1 4 2-16,0 1-2 15,2 2 1-15,1 0-5 0,-7-8-20 32,0-7-14-32,8 3-1 0,-8-13 0 15</inkml:trace>
  <inkml:trace contextRef="#ctx0" brushRef="#br2" timeOffset="79661.6492">10676 16571 20 0,'0'0'11'0,"0"0"-2"15,0 0-2-15,0 0-3 16,-9 12 0-16,9-12 0 16,0 0 1-16,0 0 1 15,0 10 1-15,0-10-1 16,0 0 1-16,0 0 0 0,13 0 0 16,-13 0-2-16,13 0-1 15,-13 0-2-15,18 0 0 16,-10-3-1-16,7 3 0 15,3 0 0-15,3 0 0 16,0 3-1-16,1-3 1 16,2 0 0-1,-2 2 1-15,3 2-1 16,-1 1 1-16,-4-5 0 16,2 7 0-16,-4-7 0 0,4 0 1 15,4 1-1 1,1-1 0-16,3-1-1 0,5 1 1 15,0-4-1-15,7 4 1 16,1 0-1-16,2-6 0 0,-3 6 0 16,2 0 0-16,-4 0 0 15,-2 0 0-15,0 0 0 16,-5 3 0-16,-1-3 0 16,1 7 1-16,-5-7-1 15,-3 4-7-15,-1-4-29 16,4 0 1-1,-12 0-2-15,13 0 1 16</inkml:trace>
  <inkml:trace contextRef="#ctx0" brushRef="#br2" timeOffset="81148.2907">11408 16578 12 0,'16'5'11'0,"-7"-5"0"16,8 3-2-16,1-3-1 0,0 6-2 16,2-6 1-16,3 2-2 15,-1-2 1-15,1 0-2 16,0-2 0-16,1-2 0 15,-1 4-1-15,2-5 0 0,-4 3 0 16,3-1-1 0,-1 3 1-1,-2-5-1-15,3 5-1 0,-3 0 1 16,3 0 0 0,-6-3 0-16,4 3 0 0,-3-5-1 15,2 5 2-15,3-6-1 16,0 3 0-16,0-1 0 15,1 4 1-15,-1-7-2 16,0 7 2-16,-1 0-2 0,-1 0 0 16,-6 0 1-16,-1 0 0 15,1 0-1-15,-4 2 1 16,4-2-1-16,2 0 0 16,-1-2 0-16,1 2 0 15,4 0 0-15,2-5-1 16,-2 5 0-1,-4 0 1-15,2 0-1 16,-1 5 0-16,-4-3 0 16,3-2 1-16,-3 2-1 15,3-2 1-15,-2 0 0 16,3 0-1-16,-1 0 1 16,2 0-1-16,1 0 0 15,-2 0 1-15,0 0-1 0,2 0 0 16,-2 0 0-16,3 0 1 15,-4 5-1-15,0-5 1 0,4 0-1 16,0 0 0-16,-1 0 1 16,-1 0-1-16,1 0 0 15,0 0 1-15,-2 0-1 16,-1-5 0-16,-2 5 0 0,0 5 0 16,-4-5 0-16,1 0 0 15,-1 0 0-15,-1 0 1 16,4 0-1-16,0 0 0 15,0 0 0-15,3 0 0 16,4 0 1-16,-4 0-1 31,7 0 0-31,-2 0 0 0,1 5 0 16,1-5 0-16,-1 0 0 16,2 0 0-16,1 0 0 15,-2 0 1-15,-3 0-1 16,-1 0 0-16,-1 0 0 15,-3 0 1-15,-1 0-1 0,-4 0 0 16,-2 0 1-16,-10 0-2 16,18 0 2-16,-7 0-1 15,0 0 1-15,2-4-1 16,2 4 1-16,-2-3-3 0,-1 3-7 16,1 3-27-16,-13-3 1 15,-13 0-1-15,-16-3 2 31</inkml:trace>
  <inkml:trace contextRef="#ctx0" brushRef="#br2" timeOffset="82764.5537">10742 16559 7 0,'0'0'13'0,"0"0"0"16,0 0-2-16,10 0-2 0,-10 0-2 15,14-4 0 1,-1 1 0-16,2 3 1 16,1 0-1-16,3 0-1 0,2-7 0 15,4 7 0-15,0-5-2 16,3 5 0-16,-1 0-1 0,1-3-1 15,0 3 0-15,2 0-1 16,-1 0 0-16,2 0 0 16,2 0 1-16,-1 0-1 15,0 0 0-15,1 0 0 16,3-3 0-16,0 3 1 0,-2-4 0 31,0 4 0-31,-1 0 0 16,2 0 0-16,-4 0 0 15,0 4 0-15,-1-4-1 16,-2 6 1-16,-2-6-1 16,3 3-1-16,-2-3 1 15,1-3 0-15,0 3 0 0,-1-3-1 16,0-1 0-16,-2 4 0 16,-3 0 0-16,-1 0 0 15,-2 0 1-15,1 4-1 16,-5-4 0-16,4 3 1 0,1-3-1 15,0 0 0 1,2 0 1-16,-2 0-1 0,1 0 0 0,0 0 0 16,-2 0 0-1,-4 5 0-15,1-5 0 0,-3 4 0 16,3-4 1-16,2 5-1 16,0-5 1-16,2 0-1 15,1 0 1-15,4 0-1 31,-4 0 0-31,1 0 0 0,-3 0 0 16,-1-5 0-16,-2 5 0 16,-3 5 0-16,2-5 0 15,-1 0 0-15,6 0 0 16,1 0 1-16,1 0-1 16,3 0 0-16,-3 0 0 15,-1 0 0-15,2 0 0 0,-5 0 0 16,-6 0 1-16,-2 0-1 15,3 0 0-15,-2 0 0 16,-1 0 0-16,3 0 1 16,1 0-1-16,-1 0 0 15,3 0 0-15,2 0 0 16,-3 0 0 0,1 0 0-16,-1 0 0 15,-2 0 0-15,-1-5 0 0,1 5 1 16,2-2-1-16,-2 0 0 15,2-3 0-15,4 5 0 16,-3-3 0-16,2 3 0 16,1 0 0-16,-1 0 0 15,-3 0 0-15,2 0 0 0,-3 0 1 16,-1 0-1-16,3 0 0 16,-1 0 1-16,0-4-1 15,2 4 0-15,-2-3 0 16,1 3 0-16,-2-3 0 15,-1 3 0-15,-1 0 0 16,-3 0 0-16,1 0 0 0,-10 0 0 16,15 0 0-16,-15 0 0 15,16 0 1-15,-7 0-2 16,-9 0 1-16,16 0 1 16,-16 0-1-16,11 0 0 15,-11 0-1-15,0 0 1 0,13 0 1 31,-13 0-1-31,0 0 0 16,10 0 0-16,-10 0 0 16,0 0 0-16,12-5 1 15,-12 5-1-15,0 0 0 16,0 0 0-16,0 0 0 0,0 0-3 16,0 0-18-16,0 0-15 15,-15-4 0-15,15 4-1 0</inkml:trace>
  <inkml:trace contextRef="#ctx0" brushRef="#br0" timeOffset="89955.1421">8785 16518 18 0,'-3'-19'32'15,"3"19"-5"-15,0 0-2 0,0 0-5 16,-3 19-4-16,3 0-4 15,0 10-4-15,3 4-13 16,4 7-27-16,-7-11-3 16,5 7 0-16,-5-16-3 15</inkml:trace>
  <inkml:trace contextRef="#ctx0" brushRef="#br0" timeOffset="90403.0082">8369 17048 20 0,'18'9'36'0,"-5"-9"0"16,14 5-5-16,5 2-18 0,3-7-9 15,6 12-27-15,-6-12-8 16,13 4-3-16,-17-12-2 15</inkml:trace>
  <inkml:trace contextRef="#ctx0" brushRef="#br0" timeOffset="90857.7509">8832 17060 25 0,'6'-11'20'0,"4"-1"-2"16,1-2 1-16,-1-4-2 16,2 5-1-16,-6-6-1 15,4 7-2-15,-7-1-2 16,-3 13-2-16,0 0-3 0,0 0-1 16,6 13-3-1,-6-1-1 1,0 11-1-16,0 5 0 15,3 1 0-15,-3 4 1 0,7 1-1 16,-5-2-1-16,1-4 2 16,1-3-3-16,-1-6 0 15,-3-2-38-15,0-17 3 16,0 10-1-16,0-10 1 16</inkml:trace>
  <inkml:trace contextRef="#ctx0" brushRef="#br2" timeOffset="96423.8214">8950 15095 14 0,'0'0'14'0,"0"0"-1"16,0 0-2-16,0 0-2 0,0 0-1 15,0 0 0 1,0 0-1-16,0 0-1 0,12 6 0 16,-3-6 1-16,-9 0 0 15,19 4 0-15,-7-4-2 0,0 3 0 16,1-3-1-16,2 4-1 16,1-4 0-16,3 0 0 15,-1 0-1-15,5 0 0 31,-6 0 0-31,6 4 0 0,-2-4 0 16,-2 4 0-16,-1-4 0 16,4 6 0-16,-3-6-1 15,3 3 1-15,3-3 0 16,2 0-1-16,-2 0 0 16,3-3-1-16,-1 3 1 15,-1 0-1-15,-2 0 0 0,-2 0 1 16,-7 0-1-16,1 0 1 15,2 6-1-15,-1-6 1 16,1 0 0-16,1 0 0 16,2 0-1-16,0 0 1 15,0 0-1-15,3 0 0 16,-3 0 0 0,-6 0 0-16,1 4 0 15,-1-2 0-15,1-2 1 0,-2 0-1 16,6 0 1-1,2 0-1-15,5-6 1 0,2 3-1 16,4-1 0-16,1 1 0 16,0 3 0-16,-6-5 0 15,-3 5 0-15,0 6-1 0,-6-3 1 16,-6 3 0-16,-2-4 1 16,-11-2-1-16,16 0 1 15,-4 3-1-15,1-3 1 16,-3-4-1-16,5 4 0 15,-3-1 0-15,-1 1 0 16,3 0 0-16,-5 2 0 0,-9-2 0 16,16 7 0-16,-7-7 0 15,1 2 1-15,2-2-1 16,0 0 0-16,-2 0 0 16,2 0 0-16,3 0 0 15,-6 0 0-15,5 0 0 16,-3 0 0-1,-1 0 0-15,-1 0 0 16,1 3 0-16,0-3 0 16,-2 0 0-16,7 0 1 15,-5 0-1-15,5 0 0 0,4 0 0 16,-1 0 1-16,5 0-1 16,-2 0 1-16,-2 0-2 15,2 0-6-15,-5 6-30 0,-3-6 0 16,8 0-1-16,-4-8 1 15</inkml:trace>
  <inkml:trace contextRef="#ctx0" brushRef="#br2" timeOffset="97009.0447">10307 15134 39 0,'16'-2'27'0,"13"2"-2"16,7 0-3-16,4 0-4 16,11 0-4-16,1-10-4 15,3 10-3-15,-7-7-3 16,-3 1-5 0,-10 6-21-16,-7 4-14 15,-28-4 0-15,6 16-1 0</inkml:trace>
  <inkml:trace contextRef="#ctx0" brushRef="#br2" timeOffset="98377.1544">8863 15213 29 0,'0'0'32'15,"0"0"-4"-15,0 0-9 0,0 0-4 16,0 0-5-16,-7 16-4 16,7-2-1-16,0 8-5 15,3 7-6-15,-3 7-16 0,-9-3-11 16,9 12 0 0,-3-9 0-16</inkml:trace>
  <inkml:trace contextRef="#ctx0" brushRef="#br2" timeOffset="98660.7331">8776 15727 27 0,'0'0'33'16,"0"0"1"-16,0 0-7 15,12 14-14-15,-12 0-5 0,6 1-3 16,1 5-2-16,-4 1-3 16,3 4-10-16,-2 5-21 15,-4-11-3-15,5 4 0 16,-12-11-1-16</inkml:trace>
  <inkml:trace contextRef="#ctx0" brushRef="#br2" timeOffset="98982.7789">8785 16100 11 0,'9'21'33'16,"-12"-11"0"-16,3 9-5 15,0 5-9 1,-3-2-6-16,3 4-4 15,0-4-3-15,0 0-2 16,0-2-2-16,4-6-1 16,1-2-2-16,-5-12-13 15,0 0-21-15,0 13 0 16,0-13 0-16,0 0-1 16</inkml:trace>
  <inkml:trace contextRef="#ctx0" brushRef="#br2" timeOffset="109270.388">6111 16341 12 0,'10'9'14'0,"-10"-9"0"16,11 6-3-16,-11-6 0 16,17 5-2-16,-5-2-1 15,0 2 1-15,3-5-1 16,-2 4-1-16,3 1-1 15,-1-3 0-15,1 2-1 0,-1-4-1 16,4 3 0-16,-4-3-1 16,6 0 1-16,-1-4-1 15,1 4 0-15,0-5 0 16,1 5 0-16,-2-5 0 16,4 5-1-16,-3 0 0 15,2 0 0 1,-1 0 0-16,-1-3-1 15,4-3 0-15,3 3 0 16,-3-6 0-16,3 1 1 16,-4 1-1-16,1 1 0 15,-3 2 0-15,0 0 1 0,-1 4-1 16,-2-6 0-16,2 6 0 16,1-5 0-16,3-4 0 15,5 1-1-15,2-1 1 0,2-5 0 16,0 1-1-16,0 4 1 15,-3-1-1-15,-3 2 1 16,0 1 0-16,-1 2 0 16,-1 0 0-16,-1-4-1 15,2-1 1-15,5 0 0 0,2-5-1 16,3 2 0-16,0-4 1 16,0 3-1-16,-2 0 0 15,-2 7 0-15,-4 0 0 16,-3 0 0-16,0 2 1 15,-4-2-1-15,3 0 0 32,3-1 1-32,3-1-1 0,0-3 0 15,6-3 0-15,-1 2 1 16,-2 3-1-16,-2 1 0 16,-4 1 0-16,-3 2 0 15,-6 1 1-15,-1-2-1 16,-5 2 0-16,5-5 1 15,1-1-1-15,2-2 0 0,7-3 0 16,0 0 0-16,2-2 0 0,-2 4 0 16,3 3 0-16,-8-1 0 15,-2 3 0-15,-5 2 1 16,-1-2-1-16,-2 1 0 16,2 0 0-16,-2-4 0 31,2-2 1-31,7 1-2 0,-1-3 2 15,2 1-2-15,-2 0 2 16,-2 2-1-16,-1 0 0 16,-4 4-1-16,0 0 2 15,-5 0-1-15,3 1 0 16,-5-1 0-16,3-3 0 16,5 0 0-16,1-2 1 0,0-1-1 15,-1 1 0-15,1 0 0 16,-1 0 0-16,-1 3 0 15,-1 2 0-15,-6 1 0 16,-7 8 0-16,13-15 0 16,-13 15 0-16,10-16 0 0,-10 16 1 15,12-20-1-15,-6 11 0 16,0-2 0-16,1 1 0 16,-7 10 0-16,15-13 0 15,-15 13 0-15,9-13 0 0,-9 13 0 16,0 0 1-16,10-10-2 15,-10 10 2-15,0 0-1 32,11-11 0-32,-11 11 0 0,10-12 0 15,-10 12 0-15,15-13 0 16,-15 13 0-16,15-18 0 16,-15 18 0-16,15-14 0 15,-15 14 0-15,12-10 1 16,-12 10-1-16,6-9 0 15,-6 9 0-15,9-10 0 0,-9 10 1 16,12-10-1-16,-12 10 0 16,9-14 0-16,-9 14 1 15,10-9-1-15,-10 9 1 16,8-10-1-16,-8 10 1 16,4-12-1-16,-4 12 1 15,9-12-1 1,-9 12 0-16,12-12 0 15,-12 12 0-15,10-11 0 16,-10 11 0-16,11-6 0 0,-11 6 1 16,0 0-1-16,0 0 0 15,0 0 0-15,10-6 0 16,-10 6 0-16,10-6 1 16,-10 6-1-16,10-8 0 0,-10 8 0 15,11-9 1-15,-11 9 0 16,0 0 0-16,10-10-1 15,-10 10 1-15,0 0 0 16,0 0 0-16,0 0 0 16,7-11-1-16,-7 11 0 15,0 0 0-15,0 0 0 0,0 0-1 16,0 0-8-16,0 0-32 16,0 0 0-16,0 0-1 15,-17-18 1-15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2-11T13:31:30.69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8959 6738 27 0,'-3'-27'29'0,"-7"-12"-5"0,16-2-5 16,6-6-4-16,14 6-4 15,17 11-3-15,13 12-1 16,21 21-3-16,16 19 1 16,7 13-2-16,5 13 0 15,5 12-2-15,-5-2 1 32,-3-5-2-32,-12-7 2 0,-16-14 0 15,-19-21-1-15,-13-11 0 16,-18-19 0-16,-7-12 0 15,-7-8-1-15,-6-5 0 16,-4 5-1-16,0 4 0 0,3 10 0 16,6 9 0-1,6 16 0-15,-1 7 1 0,-2 9 1 0,0 9 0 16,-10-1 1 0,-2 4 0-16,-5-1 1 15,-8 1-3-15,-2-4-9 0,0 2-25 16,-1-10-1-16,13 2 0 15,3-18-2-15</inkml:trace>
  <inkml:trace contextRef="#ctx0" brushRef="#br0" timeOffset="1079.0391">11715 7457 18 0,'99'4'13'0,"52"4"2"15,38-2-1-15,43 0 1 16,34-1 1-16,35-1 0 15,32 1-2-15,22 0-4 16,15-1-1-16,15 2-2 0,8-2-1 16,0-1-2-16,1 0-2 15,-8 1-1-15,-17-4 0 16,-32 4-2-16,-29-4 0 16,-47 3 0-16,-42-3-1 0,-48 0 1 15,-46 0-1-15,-40 0 0 16,-33 0 0-16,-26-7 1 15,-26 7 1-15,7-10-2 32,-7 10 0-32,-13-10-1 0,13 10 0 15,-12-9-1-15,12 9-4 16,0 0-2-16,-9-7-4 16,9 7-3-16,0 0-3 15,-15 0-2-15,15 0 0 16</inkml:trace>
  <inkml:trace contextRef="#ctx0" brushRef="#br0" timeOffset="1263.9688">17848 7425 62 0,'11'-10'23'0,"10"3"-2"16,5 7-3-16,-1 0-4 16,5 9-3-16,-7 2-3 0,-2 7-2 31,-12 2-2-31,-9 0 0 0,-13 4-6 15,-8-1-17 1,-10-7-15-16,10 0-2 0,-1-10 0 16,22-6 0-16</inkml:trace>
  <inkml:trace contextRef="#ctx0" brushRef="#br0" timeOffset="1617.583">18454 7422 53 0,'0'0'32'0,"9"-2"-8"15,-6 13-5-15,-6 7-6 0,3 11-5 32,-12 6-3-32,6 5 0 0,-3 3-2 15,5 4 0 1,4-4-2-16,0-3-1 16,12-5-1-16,3-8-5 0,8-5-5 15,-2-11-6-15,1-11-10 16,0 0-7-16,-12-11-2 15,-2-3 3-15</inkml:trace>
  <inkml:trace contextRef="#ctx0" brushRef="#br0" timeOffset="1749.1009">18358 7654 49 0,'37'16'32'16,"-2"-9"-4"-16,11 1-34 15,7 3-17-15,-15-11-5 16,7 4-2-16</inkml:trace>
  <inkml:trace contextRef="#ctx0" brushRef="#br0" timeOffset="2365.5978">13407 5431 17 0,'11'68'30'0,"-11"22"-1"15,6 49-11-15,-6 33-6 16,0 38-1-16,-6 22-4 16,-5 18-1-16,-6 4-3 0,5-7-1 15,-4-11-1-15,1-23-6 16,-1-23-13-16,-2-36-13 15,15-15 1-15,-10-42-2 16</inkml:trace>
  <inkml:trace contextRef="#ctx0" brushRef="#br0" timeOffset="3019.3657">13403 5429 7 0,'-7'12'24'16,"-5"1"-1"-16,2 10-9 0,-4-4-6 15,1 6-3-15,1-6-3 16,3-2-1-16,2-6 1 16,7-11 1-16,0 0 0 15,0-9 3-15,7-8 0 0,5-7 2 16,3 2 1-16,-2 1-1 16,0 8 1-16,1 1-2 15,3 12 0-15,-2 4-3 16,7 12 0-16,-1 9-10 15,-2-3-14-15,0-6-13 32,14 1 0-32,-6-17-2 0</inkml:trace>
  <inkml:trace contextRef="#ctx0" brushRef="#br0" timeOffset="3235.3091">13741 5106 32 0,'9'0'32'16,"16"15"1"0,-4-2-5-16,10 7-17 0,0 5-4 31,1 9-8-31,-5-6-17 0,-10-7-14 15,4 3 0-15,-21-24 0 16</inkml:trace>
  <inkml:trace contextRef="#ctx0" brushRef="#br0" timeOffset="3403.4081">13995 5101 36 0,'-26'0'35'16,"5"9"1"-16,-13 2-1 15,-3 4-20-15,1 10-8 16,-2-2-12-16,1 9-24 16,5-7-6-16,11 3 1 15,2-15-1-15</inkml:trace>
  <inkml:trace contextRef="#ctx0" brushRef="#br0" timeOffset="3682.342">14334 4937 19 0,'-26'-6'30'15,"-14"3"1"-15,6 17-3 16,-7 10-15-16,7 9-5 15,7 8-2-15,12 4-4 0,11 3 1 16,11 1-2-16,14 0 0 16,7-9-5-16,6-11-7 15,7-12-16-15,5 2-5 16,-12-19 1-16,7-7-1 16</inkml:trace>
  <inkml:trace contextRef="#ctx0" brushRef="#br0" timeOffset="3904.3754">14466 4950 23 0,'-12'-13'32'0,"3"21"0"16,-6 7-3-16,3 9-12 0,7 12-7 16,-1 3-3-16,6 3-2 15,0 0-1-15,13-1-1 0,-1-3-2 16,7-10-2-16,-1-4-6 15,1-10-9-15,-4-14-12 16,6 3-6-16,-17-18-1 16,2 2 0-16</inkml:trace>
  <inkml:trace contextRef="#ctx0" brushRef="#br0" timeOffset="4151.0984">14386 5117 29 0,'24'-7'31'16,"14"1"-4"-16,-4-3-4 0,3 1-6 15,1 3-2-15,-8 1-4 16,3 4-3-16,-5 9-2 16,-2 0-1-16,-7 9-2 0,-4 6-1 15,-7 5 0 1,-4-2-1-16,-8 4 1 0,-4 1-2 15,-4-4-3-15,-5-3-8 16,0-13-24-16,0 3-2 0,-4-15 1 16,11 6-1-16</inkml:trace>
  <inkml:trace contextRef="#ctx0" brushRef="#br0" timeOffset="4705.2191">13238 6094 22 0,'0'0'31'0,"30"0"0"16,3-4-6-16,16 4-33 16,10 2-16-16,-9-10-3 15,3 8-3 1</inkml:trace>
  <inkml:trace contextRef="#ctx0" brushRef="#br0" timeOffset="5036.2139">12987 6036 24 0,'6'-19'30'16,"-6"-10"2"-16,7-3-12 15,-1 3-4-15,-6 1-4 16,3 6-1-16,-6 9-1 15,3 13-1-15,0 0-3 16,-9 33-3-16,5 2-6 16,4 12-29-16,-3-5-3 0,10 14-2 15,-4-10 1-15</inkml:trace>
  <inkml:trace contextRef="#ctx0" brushRef="#br0" timeOffset="5606.1435">13066 7737 17 0,'-14'-17'32'15,"14"17"-1"-15,-28-17-4 16,7 17-12-16,-1 8-5 15,4 7-4-15,5 8-2 16,4 3-1-16,9 6 1 16,12-4 0-16,10-5 2 0,6-6 0 15,13-7 2-15,-7-13-1 16,2-7 1-16,-8-9-2 16,-9-5-3-16,-15 2-12 15,-8-2-28-15,-18-7-1 16,1 11-2-16,-1-8 0 15</inkml:trace>
  <inkml:trace contextRef="#ctx0" brushRef="#br0" timeOffset="6052.7786">14832 7464 39 0,'15'-20'35'0,"-8"1"-3"16,-7 19-5-16,12 0-6 16,-15 24-9-16,-3 9-15 0,-6 9-31 15,6 15-1-15,-4-4-1 0,10 8 0 16</inkml:trace>
  <inkml:trace contextRef="#ctx0" brushRef="#br0" timeOffset="6422.4342">14840 8035 39 0,'0'-15'33'16,"-5"-7"-1"-16,5-1-12 31,0 5-6-31,0-2-3 0,4 1-4 15,-4 4-2-15,3 4-1 16,-3 11-1-16,0 0-1 16,-2 13-1-16,-1 6 0 15,-3 2 0-15,-4 4-1 16,-2 1 1-16,-1 1-1 16,-4-1 1-16,3-8-1 0,0-9 1 15,1-4-1-15,1-5 0 16,12 0 0-16,8-15 1 15,8 4-1-15,10 1 2 0,5 0-2 16,7 7-6-16,4 3-30 16,-7-3 0-16,10 3 0 31,-16-6-1-31</inkml:trace>
  <inkml:trace contextRef="#ctx0" brushRef="#br1" timeOffset="9108.2257">11817 7403 47 0,'-46'9'18'0,"15"-6"0"15,31-3-1-15,20 13-2 16,34-13-2-16,30 5-1 16,28-5 0-16,31 4-2 0,21-4-2 15,17 0-2-15,2 0-2 16,1 0 0-16,-15 0-1 16,-20-5-3-16,-28 5-18 15,-25-4-19-15,-47-9-1 16,-23 5 0-16,-36-10 0 15</inkml:trace>
  <inkml:trace contextRef="#ctx0" brushRef="#br1" timeOffset="9971.6696">13410 6099 42 0,'0'0'21'16,"0"0"-2"-16,30 11 0 15,8-5-3-15,14-6-1 16,22 6-2-16,24-6-2 16,24 7-2-16,16-7-3 31,7 4-1-31,-3-4-2 0,-5 6 0 16,-23 0-2-16,-17 1-5 15,-26 2-32-15,-25 2 0 16,-30-9-2-16,-7 8 1 15</inkml:trace>
  <inkml:trace contextRef="#ctx0" brushRef="#br1" timeOffset="10672.8095">14915 6203 10 0,'0'-14'30'15,"0"14"1"1,0 0-3-16,0 0-11 16,0 19-7-16,-4 5-11 15,1 10-21-15,-5-3-9 0,8 14 0 16,-9-8 0 0</inkml:trace>
  <inkml:trace contextRef="#ctx0" brushRef="#br1" timeOffset="10872.4617">14934 6611 42 0,'-7'18'28'0,"0"-9"1"15,0 6-19-15,1 4-15 16,-4-5-20-16,10 13-3 15,-6-12 0-15,11 9 6 16</inkml:trace>
  <inkml:trace contextRef="#ctx0" brushRef="#br1" timeOffset="11057.3294">14916 6870 17 0,'0'32'32'0,"-3"-3"-2"16,6 14 1-16,-3-4-18 16,4 2-7-16,-2 4-7 0,-2-12-20 15,5 5-9-15,-9-18 0 16,8 1-2-16</inkml:trace>
  <inkml:trace contextRef="#ctx0" brushRef="#br1" timeOffset="11861.6902">14960 6142 12 0,'0'0'23'0,"7"12"-4"16,-2-2-3-16,7 6-3 0,7 12-3 15,5 10-1-15,17 9 1 16,8 10-2-16,21 9 0 16,16 4-2-16,16 8-1 15,22 6-1-15,21 5-1 16,17-2 2-16,21-5-1 16,20-6 0-1,10-5-1-15,12-3-4 0,0-8-16 16,-11-11-16-1,-7-5 0-15,-31-18-3 0,-13 3 0 16</inkml:trace>
  <inkml:trace contextRef="#ctx0" brushRef="#br0" timeOffset="24258.4114">1183 9791 37 0,'0'0'25'0,"-85"-49"-2"16,30 39-4-16,-11 7-5 15,8 12-2-15,-1 5-5 0,10 13 0 16,49-27-1-16,-60 75-1 16,54-34-2-16,16 0 1 15,-10-41-1-15,65 70 0 16,-19-50 0-16,1-3-1 0,-3-6 0 15,-2-5-1-15,-42-6-1 16,0 0 0-16,0 0 0 16,0 0-1-16,-42 12-1 15,-3-1 1-15,-7 10 0 16,1 5 1-16,6 4-1 16,45-30 1-16,-55 79 0 0,55-79 2 15,9 75-1-15,-9-75 2 16,70 50-1-16,-15-40 1 15,9-10-2-15,10-5 0 16,3-13 1-16,-8-10-1 16,-7-5-1-16,-14-1 1 15,-11-1-1 1,-19 2-1-16,-5 5 2 16,-13 10 0-16,-16 4-1 0,2 14 1 15,0 14-1-15,3 8 0 16,11 7-2-16,0 2-6 15,0 5-17-15,11 1-13 16,0-9 0-16,3-2-1 16</inkml:trace>
  <inkml:trace contextRef="#ctx0" brushRef="#br0" timeOffset="24420.8828">1298 9951 48 0,'-12'-24'30'16,"3"16"-7"-16,9 8-29 15,0 0-21-15,0 0-4 16,9 13-2-16</inkml:trace>
  <inkml:trace contextRef="#ctx0" brushRef="#br0" timeOffset="24959.6436">1427 10127 39 0,'14'20'38'0,"3"2"0"16,-1 2-4-16,-4-6-16 0,9 1-6 15,-3-6-5-15,-3-3-3 16,0-5-6-16,0-10-6 16,3-4-9-16,-1-5-9 0,7-9-4 15,5 4 0-15,5-5 6 16,0-1 6-16,10 9 6 15,-7 4 10-15,-5 5 14 16,18 26 40 0,-38 2-23-16,-12 8-3 31,-7 5-6-31,-12-2-2 0,2 2-5 16,-8-10-5-16,4-6-4 15,-2-10-3-15,-2-13-2 16,10-12-3-16,6-7 0 15,9-2 0-15,0-4 0 16,9 2 0-16,1 6 1 16,7 11 2-16,6 7 1 0,0 8 1 15,1 11 1-15,0 3 0 16,-5 10 1-16,2-5-1 16,1 1-1-16,-1-5 1 15,-3-7 0-15,2-12-1 16,-6-5 0-16,0-11 0 0,3-4 0 31,-1-8 0-31,-4 4-1 0,-2 0 1 16,-1 11 0-16,-9 13 0 15,11-5-1-15,-11 17 1 16,8 9 0-16,-5 7-5 16,-3 0-18-16,7-4-17 15,13 0-1-15,15-16 0 16,13-3 0-16</inkml:trace>
  <inkml:trace contextRef="#ctx0" brushRef="#br0" timeOffset="25476.692">3534 10171 49 0,'28'4'38'0,"15"14"-1"16,4 4-6-16,2 6-19 16,10 10-5-16,-6 5-6 0,-3-2-7 15,-4-1-17 1,-6-2-14-16,-15-17 0 0,-6-4-1 15</inkml:trace>
  <inkml:trace contextRef="#ctx0" brushRef="#br0" timeOffset="25676.4278">3983 10104 47 0,'-9'-18'39'16,"-6"13"0"-1,-1 19-4-15,-9 11-17 16,-9 9-8-16,0 14-3 15,-7 3-3-15,-1 5-1 16,-2 4-4-16,-2-11-4 16,5-1-7-16,3-14-9 15,14-12-16-15,12-10-3 16,12-12 0-16,6-15 0 0</inkml:trace>
  <inkml:trace contextRef="#ctx0" brushRef="#br0" timeOffset="25961.5889">4474 9871 35 0,'-42'10'35'31,"-10"8"1"-31,0 15-4 0,5 15-19 16,-2 12-4-16,11 14-2 15,9 4-3-15,21 2 0 16,14-1-2-16,16-10-2 16,18-3-9-16,7-9-25 15,9-25-2-15,12-10-2 16,-2-17 1-16</inkml:trace>
  <inkml:trace contextRef="#ctx0" brushRef="#br0" timeOffset="26508.6754">4666 10309 12 0,'-37'-28'33'0,"9"1"0"15,3-3-3-15,12-6-11 16,13 4-6-16,11 0-4 16,13 11-3-16,9 4 0 15,11 17-1-15,-4 4-1 16,-2 15 1-16,-11 9-1 0,-14 10-1 31,-17 8 0-31,-14 1-2 16,-13-1 0-16,-4-5-1 15,-5-7-1-15,0-8 0 16,9-8-1-16,5-12 0 0,15-6 0 16,11 0 1-16,11-9 0 15,8 4 1-15,9 5 1 16,6 0-1-16,6 10-7 0,0 2-29 15,-1-10-1-15,4 7 0 16,-9-13 0-16</inkml:trace>
  <inkml:trace contextRef="#ctx0" brushRef="#br0" timeOffset="26756.5017">4977 10069 41 0,'14'-14'38'16,"-5"7"1"-16,5 16 1 16,-2 15-24-16,-12 8-7 15,9 15-2-15,-9 4-2 16,-4 10-1-16,-1-2-1 0,5-1-1 16,-3-8-1-16,9-9-1 15,7-11 0-15,4-13-3 16,9-5-8-16,-3-12-25 15,2-12-4-15,0-5-1 0,-8-7 1 16</inkml:trace>
  <inkml:trace contextRef="#ctx0" brushRef="#br0" timeOffset="26909.1674">4908 10290 46 0,'0'0'35'16,"25"14"1"-16,2-9-11 31,4-5-17-31,4 6-21 0,-2-12-19 16,6 6-3-16,-15-19 0 15,1 6 1-15</inkml:trace>
  <inkml:trace contextRef="#ctx0" brushRef="#br0" timeOffset="27078.1051">5197 9956 66 0,'15'-10'41'15,"16"15"0"-15,3 12-4 16,2 12-24-16,8 14-6 16,-6 12-2-16,-4 14-2 0,-15 6-1 15,-13 1-2 1,-14 3-4-16,-18-9-19 16,-8-6-18-1,-6-7-1-15,-10-21-1 16,11-12 1-16</inkml:trace>
  <inkml:trace contextRef="#ctx0" brushRef="#br0" timeOffset="27462.7438">5778 10188 27 0,'16'0'35'15,"4"-4"1"-15,15 8 0 0,4 1-19 16,8-1-18-16,2 6-28 16,-2-10-5-16,2 0-1 15,-14 0-1-15</inkml:trace>
  <inkml:trace contextRef="#ctx0" brushRef="#br0" timeOffset="27625.8648">5808 10322 54 0,'0'0'39'15,"21"15"0"-15,9-7-9 16,12-2-27-16,14 3-33 15,-8-9-4-15,14 5-4 16,-8-13 0-16</inkml:trace>
  <inkml:trace contextRef="#ctx0" brushRef="#br0" timeOffset="28195.9153">7342 9199 49 0,'-31'-25'32'0,"-11"-2"-10"16,-9 11-5 0,5 8-5-16,-4 8-5 0,7 15-1 15,9 21-4-15,12 15-1 16,13 17 0-16,14 12-1 31,11 7 0-31,5 4 1 0,1 6 0 16,-6-2-1-16,-10-3 1 15,-16-5 1-15,-17-8 0 16,-16-6 0-16,-13-10 1 16,-4-3-1-16,-2-18-1 15,10-6-2-15,15-12-16 16,18-5-18-16,7-23 0 0,24-1-1 16,7-12 0-16</inkml:trace>
  <inkml:trace contextRef="#ctx0" brushRef="#br0" timeOffset="28680.5507">6694 10296 28 0,'62'22'32'0,"0"0"2"15,13 17-15-15,2 21-5 16,-12 11-2-16,-9 25-4 16,-26 13-2-1,-23 20-2-15,-25 9 0 16,-17 8-2-16,-15 3-1 15,-3 0 2-15,8-6-1 0,16-8 0 16,20-14 2 0,21-16-1-16,22-19-1 0,20-15-1 15,14-17-26-15,13-11-12 16,-1-29-1-16,13-8 1 0</inkml:trace>
  <inkml:trace contextRef="#ctx0" brushRef="#br0" timeOffset="30549.4574">7935 9324 21 0,'0'-14'30'15,"-7"0"-1"1,-5 14-10-16,0 9-3 0,2 10-7 16,1 11-4-16,6 13-3 0,5 5-1 15,8 4 0-15,11-2-1 16,10-9 3-16,8-14 1 16,1-15 3-16,5-12 0 15,-9-20 1-15,-3-9 0 31,-15-17 1-31,-11-4 0 0,-17-1-3 16,-14 7-1-16,-16 4-3 16,-7 11-4-16,3 17-19 15,1 12-18-15,-6 2-1 16,18 19-1-16,4 3 1 16</inkml:trace>
  <inkml:trace contextRef="#ctx0" brushRef="#br0" timeOffset="30934.0093">9279 9566 22 0,'0'0'36'0,"15"23"1"0,-15-2 0 16,0 3-17-16,-7 5-21 15,-11-5-28-15,8 3-4 16,-7-15-2-16,10 4-1 16</inkml:trace>
  <inkml:trace contextRef="#ctx0" brushRef="#br0" timeOffset="31549.9323">10311 9401 17 0,'7'18'30'0,"-30"-18"1"0,-5 2-11 16,-8-6-4-16,-2-6-5 16,4-9-4-16,3-4-3 15,12-6 0-15,13-2-1 0,19 7 0 16,12 1 0-16,13 9 0 15,4 9 1-15,4 18-1 16,-2 3 1-16,-10 15 0 16,-16 9 1-16,-15 8-3 0,-17 3 1 15,-14 0-1-15,-9-5-1 16,-5-7 0-16,5-6-1 16,4-10 0-16,14-7-1 15,19-16 1-15,0 0-1 31,28 0 0-31,9 0 0 0,1-3 0 16,7 3-3-16,-4 0-14 16,-7 0-18-16,4 0-1 15,-14-4 1-15,-3 4-1 16</inkml:trace>
  <inkml:trace contextRef="#ctx0" brushRef="#br0" timeOffset="31772.1247">10574 9236 44 0,'23'-10'37'15,"-7"2"0"-15,-1 17-3 0,-5 13-19 32,-10 2-5-32,5 17-5 0,-10 1-1 15,5 9-1-15,-4 2 0 16,4 0-1-16,4-6-2 15,10-5 1-15,1-5-4 16,4-14-9-16,12-5-16 16,-3-11-10-16,-6-14-1 15,3-5 0-15</inkml:trace>
  <inkml:trace contextRef="#ctx0" brushRef="#br0" timeOffset="31934.473">10535 9445 51 0,'0'0'34'0,"36"8"0"16,-9-8-17-16,13 0-32 15,14 9-14-15,-4-14-3 16,12 10 0-16</inkml:trace>
  <inkml:trace contextRef="#ctx0" brushRef="#br0" timeOffset="32271.1893">11307 9356 17 0,'0'0'32'0,"0"0"0"15,0 13-6-15,-17-3-11 16,-4 0-4-16,-7 7-2 16,-10-4-3-16,3 2-2 15,-2-1-2-15,4-2-1 16,5 0 0 0,13-2 2-16,10-1 0 15,14 1 0-15,12-1-1 16,11 3 1-16,7 3 0 15,5-2-9-15,-1-3-28 16,6 8-2-16,-12-9 0 0,8 10-1 16</inkml:trace>
  <inkml:trace contextRef="#ctx0" brushRef="#br0" timeOffset="32635.3161">11886 9450 22 0,'-24'-43'70'16,"0"24"-38"-1,2 0-11-15,-4 10-8 16,-4 0-6-16,1 9-3 15,-2 6-3-15,3 10 0 0,1 8-1 16,9 4 0-16,7 4 0 16,11 1 1-16,8 4-1 15,12-5 1-15,11-8 0 16,9-5 1-16,3-14 0 16,4-10 0-16,-5-10 0 15,-6-8 0-15,-12-9 1 0,-12 0-2 16,-17-1 1-16,-8 4-5 15,-5 5-22-15,-9 7-12 0,-5 0-2 16,6 12 1 0</inkml:trace>
  <inkml:trace contextRef="#ctx0" brushRef="#br0" timeOffset="33551.3696">7882 10507 32 0,'12'-7'32'16,"-2"-17"1"-16,1 0-12 0,-1-6-7 15,0-3-3-15,0 4-3 16,-5 0-1-16,4 7-3 15,-9 7 0-15,0 15-1 16,0 15-1 0,0 10-1-16,0 10 0 15,-7 4-1-15,5 8 1 16,-2 3-1-16,-4-4 1 16,0-5 0-16,-3-10 0 15,-1-9-1-15,-4-5 2 16,1-7-2-16,3-10 0 15,12 0 1-15,-10-12-1 0,22 5 0 16,7-1 0-16,12 3-1 16,12 5-6-16,7 8-30 15,0-8 0-15,12 7 1 16,-1-9-2-16</inkml:trace>
  <inkml:trace contextRef="#ctx0" brushRef="#br0" timeOffset="33851.3166">9213 10594 28 0,'19'14'36'0,"-10"1"1"16,-5 11 0-16,-4 7-21 16,-13 3-10-16,0 3-26 15,-6-13-13-15,7-1-1 16,-6-14-3-16</inkml:trace>
  <inkml:trace contextRef="#ctx0" brushRef="#br0" timeOffset="34436.4056">10255 10306 53 0,'-21'-3'31'0,"-11"3"-12"16,-1 7-5-1,-1 14-4-15,2 8-5 0,7 9-1 16,6 8-1-16,19 5-2 16,10-4 0-16,14-6 1 0,14-7 0 15,6-12 2-15,2-16 1 16,6-8 0-16,-11-20 0 15,-1-6 0-15,-18-14 0 32,-10-4-1-32,-17-4-1 0,-12 3-5 15,-9 13-16-15,-7 6-19 16,-4 5 0-16,6 12-1 16,0 5 1-16</inkml:trace>
  <inkml:trace contextRef="#ctx0" brushRef="#br0" timeOffset="35074.2457">11087 10294 50 0,'11'5'36'0,"-11"-5"-1"15,-18 6-12-15,-1 7-7 0,-12-3-7 16,0 7-4-16,-5-2-1 15,2 4-2-15,3 0-1 0,2-2-1 16,13-5 0-16,7 4 0 16,12-5 0-16,10 1 0 15,9-2-1-15,7 1-1 16,9 4-7-16,3 2-27 16,-1-10-1-16,4 3 0 15,-8-10 0-15</inkml:trace>
  <inkml:trace contextRef="#ctx0" brushRef="#br0" timeOffset="35436.3799">11461 10377 26 0,'-13'-41'34'16,"23"8"0"-16,8 2-3 0,15 4-16 16,14 17-3-16,2 10-4 15,5 13 0-15,-12 7-2 16,-9 15-1-16,-21 5-2 0,-12 6 0 16,-22 0-1-16,-10 2-1 15,-12-7 1-15,0-5-1 16,-1-11-1-16,7-4 0 15,14-6 0-15,10-10-1 32,14-5 0-32,17 0 1 0,9 0-4 15,7-7-7-15,12-1-25 16,4 8-2-16,1-9 0 16,5 9 0-16</inkml:trace>
  <inkml:trace contextRef="#ctx0" brushRef="#br0" timeOffset="35652.4289">12028 10251 79 0,'0'0'38'0,"16"-6"0"16,-12 23-17-16,12 11-13 0,-5 7-5 15,-2 12 0-15,-3 1-1 0,-3 6 0 16,-3-6-1-1,0-1 0-15,7-9-3 0,0-10-6 16,5-6-18-16,3-12-12 16,-1-15-1-16,7-4 0 15</inkml:trace>
  <inkml:trace contextRef="#ctx0" brushRef="#br0" timeOffset="35805.6856">11898 10425 51 0,'0'0'38'16,"16"8"0"-16,15-2 0 15,11-6-29-15,9-4-36 0,6 4-8 16,-2-8-1-16,8 1-1 16</inkml:trace>
  <inkml:trace contextRef="#ctx0" brushRef="#br0" timeOffset="36289.9307">12765 10309 22 0,'24'-13'33'16,"4"13"-2"-16,-10-6-5 16,-5 6-5-16,-13 0-6 15,-10 15-6-15,-14 2-2 32,-11-2-3-32,-2 5-1 0,-5 2-1 15,4 0-1-15,0-3 0 16,11 0-1-16,7-5 0 0,18-1 1 15,12-1-1 1,8-1-2-16,13 2-3 16,6-5-7-16,9 1-19 0,11 8-5 15,-2-11 0-15,1 6 0 0</inkml:trace>
  <inkml:trace contextRef="#ctx0" brushRef="#br0" timeOffset="36576.4703">13159 10514 33 0,'12'-59'65'15,"-7"19"-41"-15,5-1-6 16,-7-1-6-16,1 4-2 16,-4 6-4-16,0 6-1 15,0 11 0-15,0 15-1 16,0 18-2-16,0 14-1 0,0 3 0 15,2 10-1-15,4-2 1 0,0 7 0 16,0-8 0 0,1-4-1-16,-1-7 1 0,-2-8-1 15,1-4-11-15,5-10-27 16,-10-9 1-16,0 0-1 16,0 0-1-16</inkml:trace>
  <inkml:trace contextRef="#ctx0" brushRef="#br0" timeOffset="37494.3615">7699 11804 26 0,'34'11'31'15,"-3"-9"2"-15,9-2-10 0,-2 5-8 16,-4-6-6-16,0-5-2 16,-10-7-3-16,-6-2 0 15,-11-5 0-15,-14-1-2 16,-7 0 0-16,-9 6-2 15,-10 3 1-15,-1 12-2 32,-3 6 1-32,-1 12 0 0,7 11 0 15,6 9 0-15,11 4 0 16,10 4 1-16,13-1 0 16,10-5 0-16,15-5 0 15,6-7-4-15,13-10-12 16,12-13-20-16,-4-18 0 15,8-6 0-15,-7-18-1 0</inkml:trace>
  <inkml:trace contextRef="#ctx0" brushRef="#br0" timeOffset="37776.869">7963 11453 42 0,'22'15'31'16,"-7"-11"-8"-16,21 0-9 15,1-4-16-15,8 0-22 16,10 0-3-16,-5-8-3 16,8 8 4-16</inkml:trace>
  <inkml:trace contextRef="#ctx0" brushRef="#br0" timeOffset="38259.2182">8549 11458 23 0,'-9'2'31'16,"-13"-9"1"-1,4-3-12-15,-3-3-6 0,4-2-5 16,4-2-2-16,7-2-3 16,15 4-2-16,3 1-1 15,9 5 0 1,6 5 1-16,1 8-1 15,-2 5 1-15,-2 5 1 16,-11 10-1-16,-11 1 0 16,-8 6 0-16,-10 1 0 15,-8-4-1-15,-1-1 0 16,-3-7-1-16,0-2-1 16,6-7 0-16,6-2 0 0,16-9 0 0,0 0 0 15,12 3 0-15,11-3 1 16,5 6-8-16,3 7-25 15,-2-13-1-15,11 4 0 16,-7-11 0-16</inkml:trace>
  <inkml:trace contextRef="#ctx0" brushRef="#br0" timeOffset="38559.0917">8804 11314 59 0,'0'0'35'0,"12"4"-3"16,-6 10-14-16,-12 4-7 15,6 15-5-15,-12 1-1 16,6 11-1-16,-1-3-1 15,4 4-1-15,3-7-1 16,9-1 1-16,6-8-2 0,5-11-2 16,7-6-9-16,-5-10-17 15,0-14-9-15,3 2 0 16,-13-13 0-16</inkml:trace>
  <inkml:trace contextRef="#ctx0" brushRef="#br0" timeOffset="38714.3048">8724 11514 25 0,'-13'-5'35'0,"13"5"1"16,18 0-3-16,10-4-13 16,12 4-13-16,4-5-38 0,5 9-1 15,-8-8-3-15,5 4 0 16</inkml:trace>
  <inkml:trace contextRef="#ctx0" brushRef="#br0" timeOffset="39212.7182">9477 12001 35 0,'17'17'36'0,"-13"0"1"16,3 2-10-16,-7 3-10 16,-7 0-18-16,4-1-28 0,-16-14-4 15,7 0-2-15,-10-12-1 16</inkml:trace>
  <inkml:trace contextRef="#ctx0" brushRef="#br0" timeOffset="40182.2357">10555 11685 9 0,'-15'-12'31'0,"-10"-9"0"16,10-1 0-16,5-7-16 15,10-6-5-15,7 3-3 16,17 2-2-16,10 11-2 15,9 10 1 1,7 16-1-16,-3 11 1 16,-10 15 1-16,-17 8-2 15,-15 14 1-15,-20-2-1 16,-13 3 0-16,-19-8-2 0,-7-9 0 16,-4-7-2-1,7-12 0-15,9-7-1 16,12-9 0-16,17-4 1 0,13 0-1 15,19-9 2-15,9 9 0 0,12 0 0 16,6 3 1-16,7 5-9 16,3 3-27-16,-9-11 0 15,6 0 0-15,-13-10 0 16</inkml:trace>
  <inkml:trace contextRef="#ctx0" brushRef="#br0" timeOffset="40413.7486">11037 11476 39 0,'0'-8'35'31,"0"8"1"-31,9 15 1 0,-9 6-25 16,7 15-4-16,-7 4-4 15,5 10 1-15,-5 1-2 16,8 1 1-16,-4-2-3 15,6-7 1-15,5-6-1 0,2-11-2 16,6-9-4 0,-3-9-11-16,1-16-21 0,0 0-1 15,-10-10 0-15,-5-2 0 16</inkml:trace>
  <inkml:trace contextRef="#ctx0" brushRef="#br0" timeOffset="40560.9363">10924 11668 54 0,'7'10'37'16,"17"1"0"-16,4-6-4 15,13-1-27-15,2 2-16 16,0-6-24-16,7 9-1 16,0-12-2-16,9 3 0 15</inkml:trace>
  <inkml:trace contextRef="#ctx0" brushRef="#br0" timeOffset="40929.7659">11445 11566 27 0,'11'-2'36'16,"2"-2"0"-16,16 8 0 16,8 5-20-16,5 2-6 31,6 8-3-31,-1-1-3 0,-2 0-1 16,-10-2-1-16,-1 1-1 15,-15-7 0-15,-7 0-1 16,-12-10 1-16,-12 13-1 15,-7-5 0-15,-5 2 0 16,-7 3 0-16,-3-2 0 16,3 7-3-16,-4-3-6 0,11 2-17 15,11-2-11-15,2-6 0 16,18 0-1-16</inkml:trace>
  <inkml:trace contextRef="#ctx0" brushRef="#br0" timeOffset="41214.7282">12086 11672 15 0,'14'-28'34'15,"-10"-1"2"-15,2 3-7 16,0 1-7-16,-6 3-6 0,0 9-5 15,0 13-2-15,0 0-3 16,-9 22-3-16,9 6 0 16,0 11-1-16,0 5 0 15,3 4 1-15,3 3 0 16,4-6 0-16,-5-1-1 16,5-5-18-16,-1-10-22 0,-9-18-1 15,10-4-1-15,-4-16 1 16</inkml:trace>
  <inkml:trace contextRef="#ctx0" brushRef="#br0" timeOffset="44003.9829">14206 10178 67 0,'21'-5'35'0,"10"-2"0"16,11 2-23-16,10 5-11 15,4 0-20-15,12 3-13 16,-20-6-2-16,3 8-2 0</inkml:trace>
  <inkml:trace contextRef="#ctx0" brushRef="#br0" timeOffset="44166.5456">14277 10285 48 0,'0'0'37'15,"28"11"0"-15,5-8-8 16,15-3-36-16,14 10-22 16,-3-15-4-16,15 5-2 15,-10-12-2-15</inkml:trace>
  <inkml:trace contextRef="#ctx0" brushRef="#br0" timeOffset="44766.7305">15806 8932 25 0,'-30'-5'29'0,"-16"1"1"15,5 20-15-15,0 19-3 0,8 16-5 16,11 21-3-16,11 15-1 16,11 16-1-16,0 11 0 15,10 3 2-15,-6 1 0 16,-4-2 1-16,-12-7 1 31,-9-8 0-31,-15-15 0 0,-5-14-1 16,-6-14-2-16,-2-17-10 15,6-21-27-15,9-1-2 16,2-19 0-16,20 0-1 16</inkml:trace>
  <inkml:trace contextRef="#ctx0" brushRef="#br0" timeOffset="45251.7394">15278 10245 23 0,'27'15'31'15,"2"6"-4"-15,12 12-7 16,8 15-1-16,2 16-3 16,-3 24-3-16,-10 15-3 15,-12 22-2-15,-26 13-2 16,-11 21-2-16,-14 8-2 16,-6 3-2-1,0-4 2-15,14-8-1 16,17-15 0-16,21-17-2 0,31-27-36 15,16-12-1 1,3-36 0-16,5-16 1 0</inkml:trace>
  <inkml:trace contextRef="#ctx0" brushRef="#br0" timeOffset="46037.1315">16523 9118 40 0,'-27'-5'29'0,"4"15"-5"16,-2 7-12 0,10 17-5-1,9 3-3-15,9 7-1 16,13-1 2-16,14-9 1 0,14-2 2 16,0-18 2-16,9-7 1 15,-11-23-1-15,-2-8 1 16,-21-16-3-16,-9-1-1 15,-23-3-2-15,-11 2-4 16,-5 10-7-16,-8 1-15 0,-4 10-19 16,17 12 0-16,5 0 0 15,19 9-1-15</inkml:trace>
  <inkml:trace contextRef="#ctx0" brushRef="#br0" timeOffset="46352.9716">17639 9336 55 0,'19'10'39'0,"-9"4"0"0,-3 11-5 16,-7 7-24-16,-10 1-16 15,3 3-27-15,-15-14-4 16,6-3-1-16,-8-19-1 15</inkml:trace>
  <inkml:trace contextRef="#ctx0" brushRef="#br0" timeOffset="46821.7185">18678 8774 13 0,'0'0'34'0,"26"13"1"0,-14 11-1 16,-5 12-14-16,3 16-7 15,-7 1-4-15,1 7-2 16,-4 0-2-16,5 1-1 16,-2-9-2-16,4-2-2 15,5-14-1-15,1-11-5 16,9-6-10-16,4-5-20 0,-6-14-1 16,7-2 0-16,-11-11 0 15</inkml:trace>
  <inkml:trace contextRef="#ctx0" brushRef="#br0" timeOffset="47006.2708">18534 9057 30 0,'13'-3'33'0,"15"9"1"16,4-6-7-16,13 0-21 15,6 12-25-15,-2-12-10 16,12 4-2-16,-10-10-2 0</inkml:trace>
  <inkml:trace contextRef="#ctx0" brushRef="#br0" timeOffset="47306.0845">19385 8918 22 0,'0'0'33'0,"0"0"1"15,0 0-4-15,-24 22-16 16,0-5-3-16,-14 4-5 0,2 2-2 31,-7-2-2-31,3 0-1 16,4-3-1-16,5-3 0 0,14-5 0 15,12 0 0-15,5-10-1 16,22 13 2-16,7-4-1 16,4 1-5-16,9-5-19 15,5 12-10-15,-10-10 0 16,6 10 0-16</inkml:trace>
  <inkml:trace contextRef="#ctx0" brushRef="#br0" timeOffset="47668.9116">19799 8983 41 0,'-10'-14'34'15,"-14"-8"-1"-15,1 7-12 16,-2 10-7-16,-2 5-6 0,2 10-4 0,3 14-2 16,2 5-2-1,9 6 0-15,6 3 1 16,11 3 0-16,11-5 0 0,9-7 0 16,7-4 1-16,5-13 1 15,2-12 1-15,-5-9 0 16,-1-10-1-16,-16-13 1 0,-8-3-1 15,-14-4-1-15,-9-4-4 16,-2 8-11-16,-3 7-25 16,-10 4 1-16,10 9-2 15,-3 6 1-15</inkml:trace>
  <inkml:trace contextRef="#ctx0" brushRef="#br0" timeOffset="50622.9093">16501 10039 34 0,'0'-23'25'0,"0"4"0"31,-5-4-3-31,2 5-5 0,3-2-3 16,-4 11-5-16,4 9-2 16,0 12-3-16,0 9-1 15,0 9-1-15,4 6-2 16,-1 2 1-16,3 6-1 15,-1-8 1-15,-2-2-1 16,-3-2 1-16,0-11 1 0,-7-7-1 16,-4-5 0-16,-5-9 0 15,-2 0 1-15,2 0-1 16,-2-5 0-16,18 5-1 0,0 0 1 16,0 0-1-1,31-8-1-15,10 16-5 0,1-8-11 31,11 0-20-31,18 2 1 16,4-9 0-16,18 2 0 0</inkml:trace>
  <inkml:trace contextRef="#ctx0" brushRef="#br0" timeOffset="50938.9285">17561 10197 48 0,'12'13'38'16,"-4"12"-1"0,-11 3-9-1,-10 1-28-15,1 7-28 16,-20-18-4-16,7 1-3 16,-9-24-2-16</inkml:trace>
  <inkml:trace contextRef="#ctx0" brushRef="#br0" timeOffset="51607.5948">18619 9979 27 0,'-13'-8'32'16,"-14"-3"0"-16,-5 11-12 16,-5 5-7-16,-1 4-4 15,2 14-4-15,7 6-3 16,5 5 0-16,16 2-2 15,13 5 2-15,10-5 0 16,15-7 2-16,8-10 1 0,11-11 1 16,-2-16 0-16,1-9 0 15,-8-12 1-15,-9-5-3 0,-13-6 1 16,-15 1-3 0,-12 6-4-16,-14 1-12 15,-7 14-24-15,0 12 0 0,-5 2-2 31,9 15 2-31</inkml:trace>
  <inkml:trace contextRef="#ctx0" brushRef="#br0" timeOffset="51957.4761">19254 9933 22 0,'0'0'29'16,"14"0"-4"0,-14 0-3-1,-9 8-6-15,-3 2-4 0,-7-1-4 16,-2 2-2-16,-7 1-1 15,0 2-3-15,0-2-1 16,4 3-1-16,5-4 1 16,9 2 1-16,10-4 1 15,7 1-1-15,12 0 1 0,12 3 0 16,6 0-1-16,3-2-4 16,3-1-19-16,4 5-13 15,-15-11-2-15,3 4 1 16</inkml:trace>
  <inkml:trace contextRef="#ctx0" brushRef="#br0" timeOffset="52296.2237">19628 9801 31 0,'10'-3'34'15,"-10"3"2"1,0 0-8-16,11 20-10 0,-11 2-7 16,3 14-4-16,-3 0-2 15,4 8-1-15,-2 2 0 0,6 0-2 16,4-3-1-16,3-2 1 15,1-9-1-15,6-8 0 16,0-9-3-16,2-8-2 16,-2-7-9-16,-4-8-13 15,-12-11-11-15,1 0 0 16,-14-8-2 0</inkml:trace>
  <inkml:trace contextRef="#ctx0" brushRef="#br0" timeOffset="52443.368">19552 10016 50 0,'18'10'35'15,"3"-10"-1"-15,11 3-14 0,4-3-11 16,2 0-23-16,12 4-18 0,-10-11-2 16,11 7-1-16</inkml:trace>
  <inkml:trace contextRef="#ctx0" brushRef="#br0" timeOffset="52795.555">20358 9847 21 0,'20'5'30'16,"-20"-5"0"-16,14 0-10 16,-14 0-2-16,0 0-5 15,-7 20-2-15,-16-14-3 16,-4 6-1-16,-7 2 0 16,-3 4-3-16,-4-4-1 15,4 6-2-15,5-6 0 0,11 3 0 16,13-3 0-16,13 1-1 15,12-5 1-15,12-1-1 16,9 4-5-16,5-7-9 16,2 0-19-16,7 3-3 0,-7-9-1 15,5 8 0-15</inkml:trace>
  <inkml:trace contextRef="#ctx0" brushRef="#br0" timeOffset="53096.0657">20904 9882 43 0,'0'-32'37'15,"6"4"-2"1,-2-1-7-16,-1 0-9 0,6 7-5 15,-9-1-6-15,4 13-1 32,-4 10-3-32,0 0-1 15,0 20-2-15,0 6 0 0,0 3 0 16,3 7-1-16,1 3-1 16,-1-3-7-16,7-4-29 15,1-3-3-15,-5-11 1 16,9 2-1-16</inkml:trace>
  <inkml:trace contextRef="#ctx0" brushRef="#br0" timeOffset="53330.352">20613 10137 37 0,'-14'0'39'0,"14"0"0"15,23 0 1-15,12-5-17 16,18 5-13-16,12-4-4 0,16 4-2 16,11-8-2-16,8 2-5 15,-2 2-4-15,-14-3-10 32,-10-1-20-32,-15 8-3 15,-26 0 0-15,-10 9 0 0</inkml:trace>
  <inkml:trace contextRef="#ctx0" brushRef="#br0" timeOffset="53795.7701">20938 10312 33 0,'0'0'35'16,"17"-3"0"0,2 3-5-16,8 0-14 15,7 5-5-15,-5-1-4 16,1 10-1-16,-11-1-1 16,-9 7-1-16,-17-1-2 15,-10 5 0-15,-13 3 0 0,-4-1-1 16,-6-1 0-1,6-4 0-15,3-2 0 0,9-3-1 16,15-7 1-16,7-9-1 16,20 9 1-16,7-9 0 0,5-5 0 15,5 1 0-15,3 0 1 16,-4 0 0-16,-6 3 1 16,-3 1-1-16,-9-6 1 15,-5 6-1-15,-13 0 0 0,9 6-1 16,-9-6-1-16,0 0 0 15,0 0-3-15,0 0-3 16,-5 9-5-16,5-9-17 16,-11-4-13-16,11 4-1 15,0 0 2-15</inkml:trace>
  <inkml:trace contextRef="#ctx0" brushRef="#br0" timeOffset="54646.2712">16077 11722 13 0,'5'23'30'16,"13"-12"-2"-16,15-2-13 16,7 0-2-16,6-5-1 15,4-4-2-15,-1-4-2 16,-5-5-1-16,-13-9-4 15,-13 0 0-15,-18-1-1 16,-18 1 0 0,-17 4 0-16,-10 4 0 15,-6 9-1-15,-1 7 0 16,2 11-1-16,7 7 2 16,12 8 0-16,13 5 1 15,18-3 1-15,25 7-1 0,11-10 2 16,14-2-1-1,5-11 0-15,11-8-4 0,5-6-8 16,-6-11-24-16,-5-11-6 16,-5-3 0-16,-15-15 0 0</inkml:trace>
  <inkml:trace contextRef="#ctx0" brushRef="#br0" timeOffset="54846.3886">16371 11356 24 0,'0'0'30'0,"31"0"-1"32,-3 0-13-32,9 4-5 0,9-4-11 15,8-4-17-15,10 8-11 16,-7-13-1-16,4 9-1 15</inkml:trace>
  <inkml:trace contextRef="#ctx0" brushRef="#br0" timeOffset="55162.3724">16959 11212 43 0,'0'-20'33'15,"19"7"-2"1,-6 5-14 0,8 5-5-16,1 6-4 0,-4 5-1 15,-6 5-1-15,-12 6-3 16,-9 5-1-16,-11 3 0 16,-2 1-1-16,-6 0 0 15,0-2 0-15,4-1-1 16,11-5 0-16,10-4 0 15,9 0 1-15,15-5-1 0,7-4-1 16,9 5-5-16,-2-5-15 16,1-7-15-16,4 0 0 15,-9-7 0-15</inkml:trace>
  <inkml:trace contextRef="#ctx0" brushRef="#br0" timeOffset="55399.9101">17279 11160 55 0,'0'0'35'0,"12"-13"3"16,-12 13-17-16,11 14-7 15,-11 3-6-15,0 6-3 32,-4 2-1-32,4 11-1 0,2-2-1 15,4 2-1-15,1-4 0 16,5-3-3-16,4-5-4 15,1-9-9-15,1-8-22 16,3-1-1-16,-8-12-1 16,-1 2 1-16</inkml:trace>
  <inkml:trace contextRef="#ctx0" brushRef="#br0" timeOffset="55547.0138">17233 11323 23 0,'0'0'33'15,"0"0"0"-15,19-5-1 16,8 5-19 0,4 0-21-16,0 0-22 15,9 0-1-15,-3 0-2 16,12 10 2-16</inkml:trace>
  <inkml:trace contextRef="#ctx0" brushRef="#br0" timeOffset="55800.9893">17886 11860 36 0,'16'12'36'0,"-12"3"1"16,-2 4-6-16,-8 5-22 16,-5-3-22-16,1 4-18 15,-10-13-2-15,7-1-3 32</inkml:trace>
  <inkml:trace contextRef="#ctx0" brushRef="#br0" timeOffset="56163.0935">18670 11276 31 0,'0'0'35'15,"22"9"2"-15,-18 10-6 16,-4 5-14-16,3 18-5 16,-6 0-4-16,-1 14-2 15,0-2-1-15,-1 1-2 16,2-5-1-16,8-4 0 15,6-9-1-15,8-8-1 0,10-11-3 16,2-11-5-16,7-6-11 16,-4-1-19-16,-6-14 0 15,-4 0-1-15,-14-8 0 16</inkml:trace>
  <inkml:trace contextRef="#ctx0" brushRef="#br0" timeOffset="56347.2523">18513 11490 51 0,'0'0'36'15,"22"10"1"-15,10-7-9 32,8 4-17-32,5 1-10 0,6-1-15 15,-3-7-21-15,10 8 0 16,-9-8-2-16,11 0 1 15</inkml:trace>
  <inkml:trace contextRef="#ctx0" brushRef="#br0" timeOffset="56701.4635">19148 11373 45 0,'16'6'37'0,"0"-6"-1"15,11 10-5-15,10 3-21 16,1 0-4-16,5 2-1 16,-3 0-3-16,-2-2 0 15,-8-3-1-15,-6-1 0 0,-10-1-1 16,-14-8 1-16,0 11-1 15,-13-4 1-15,-14 0-1 0,-5 6 0 16,-9 2 0-16,-5 2 0 16,-1 3 0-16,9-2-2 15,10 2-5-15,8-8-10 16,20-12-14-16,15 19-6 16,11-23 1-16,26 4-1 15</inkml:trace>
  <inkml:trace contextRef="#ctx0" brushRef="#br0" timeOffset="56980.0475">19906 11223 81 0,'10'-31'36'16,"-1"7"-10"0,-4 6-7-16,-5 18-5 0,9 0-4 15,-3 14-4-15,-6 10-2 0,9 5-2 16,-2 4-1-16,0 6-4 16,7 4-17-16,2-4-19 15,-10-8-1-15,5 3 0 16,-7-12 0-16</inkml:trace>
  <inkml:trace contextRef="#ctx0" brushRef="#br0" timeOffset="57202.0165">19730 11630 28 0,'0'0'35'0,"0"0"0"0,17-8 0 16,19 4-19-16,17 4-7 16,10-6-4-16,17 2-2 15,10 0-1-15,2-2-6 0,-4 6-7 16,-15 0-12 0,-20 0-12-16,-10 17-1 0,-28-7 0 31</inkml:trace>
  <inkml:trace contextRef="#ctx0" brushRef="#br0" timeOffset="57649.1893">19917 11802 75 0,'21'0'37'16,"3"4"-10"-16,9-8-11 15,9 9-5-15,-4 0-3 0,2 4-3 16,-13 0-1-16,-8 5-1 16,-19 5-1-16,-11 7-2 15,-19 1 2-15,-8 4-2 16,-7 0 1-16,1-4 0 15,4-2-1-15,9-1 1 0,10-12-1 32,18-1 0-32,11-8 0 15,16-3 1-15,11-4-1 0,6 0 0 16,6-2 0 0,-1 3 0-16,-5 3 0 0,-3 0 0 15,-7 0-1-15,-8 1 1 16,-10 3-1-16,-13-4-1 15,9 8-3-15,-9-8-8 0,-9-4-26 16,9 4 1-16,-12-8-1 16,12 8 1-16</inkml:trace>
  <inkml:trace contextRef="#ctx0" brushRef="#br0" timeOffset="63111.288">4709 13271 4 0,'-7'-42'31'16,"7"52"1"-16,-15 44 0 0,-6 52-20 16,11 54-2-16,-3 54-2 0,1 43-2 15,3 41 0 1,2 31-2-16,2 18-1 0,5 3-3 16,6-2-7-16,3-21-10 15,1-34-17-15,11-14 2 16,-6-35-3-16,10-23 13 31</inkml:trace>
  <inkml:trace contextRef="#ctx0" brushRef="#br0" timeOffset="63791.038">4678 13295 24 0,'-25'29'21'16,"-6"-3"-9"-16,7 2-4 16,5-5-1-16,8-3-1 15,6-6-1-15,5-14 0 0,13 0 0 16,2-10 1-16,9-14 1 16,-2-14 0-16,1 0 2 15,-2-9 1-15,0 6-1 16,-5 1 1-16,3 17-1 0,-7 6-1 15,1 24 0-15,-7 14-1 16,6 16-3-16,7 9-29 16,5 11-13-16,-1-10 0 15,16 7-2-15</inkml:trace>
  <inkml:trace contextRef="#ctx0" brushRef="#br0" timeOffset="64813.0819">2581 16262 16 0,'-121'21'21'0,"28"-6"-7"16,45 2-3-16,38-1-2 0,53-2-1 31,53-4-1-31,62-6-3 0,57-4 0 16,61 0 0-16,49-5-1 15,57-5 1-15,45-5 2 16,35-2 2-16,25 3 1 16,11-5 0-16,16 6 0 15,1-4 0-15,6 5-2 16,-19 0-1-16,-5 5-2 0,-23 1-2 15,-20 6-2-15,-27 0-1 16,-32 0-2-16,-43 0-1 16,-43 0-3-16,-38 0-7 15,-48 0-20-15,-46-16-3 16,-28 3 1-16,-47-9 1 16</inkml:trace>
  <inkml:trace contextRef="#ctx0" brushRef="#br0" timeOffset="65445.8065">11377 16016 6 0,'0'0'31'15,"0"0"2"-15,17 9-8 16,8 2-9-16,11 3-5 31,1 2-3-31,6 3-2 0,-4 0-2 16,0-1-1-16,-8-1 0 15,-9-1 0-15,-19-1 0 16,-10 1 0-16,-16-3 0 16,-6 3 1-16,-7 2-1 15,2 1-1-15,2 1-3 16,3-4-11-16,8-4-24 0,21 7-1 16,8-11 1-16,21 2-1 15</inkml:trace>
  <inkml:trace contextRef="#ctx0" brushRef="#br0" timeOffset="65861.3486">12066 16220 44 0,'7'-12'36'15,"9"17"1"-15,-12 9-12 16,-4 11-12-16,0 13-5 16,-3 5-4-16,3 9-1 15,-6-1-1-15,6 3 0 16,0-10-1-16,6-5 0 16,11-7-2-1,2-8-4-15,5-2-6 16,-2-12-12-16,-1-10-14 0,5-3-1 15,-10-14 1 1</inkml:trace>
  <inkml:trace contextRef="#ctx0" brushRef="#br0" timeOffset="66062.3863">11987 16477 35 0,'0'0'37'0,"12"4"0"15,11-4-8-15,11 0-11 16,14 6-8-16,-5-6-4 16,0 6-5-1,-2 0-9-15,-10 1-29 16,-13-10 0-16,-3 3-1 16,-15 0 0-16</inkml:trace>
  <inkml:trace contextRef="#ctx0" brushRef="#br0" timeOffset="66731.4144">5128 12751 45 0,'0'0'36'16,"0"0"0"-16,25 13-13 15,2 3-9-15,11 12-5 16,4 2-6-16,3 6-1 16,3 4-8-16,-6-3-14 15,-11-3-16-15,2-4 0 16,-16-14-1-16,1-4 5 0</inkml:trace>
  <inkml:trace contextRef="#ctx0" brushRef="#br0" timeOffset="66915.5401">5476 12741 17 0,'-14'9'35'0,"-13"0"-1"16,0 12 1-16,-1 2-18 0,-10 7-7 15,-2 6-3-15,-3 0-3 16,2 4-3-16,4-2-5 16,5-9-7-16,8-6-15 15,12-1-9-15,0-22-1 16,22 2 0-16</inkml:trace>
  <inkml:trace contextRef="#ctx0" brushRef="#br0" timeOffset="67231.6079">5877 12557 63 0,'-29'-7'32'16,"4"12"-12"-16,-2 13-9 16,-3 8-5-16,3 12-2 0,6 7-1 15,7 5-1-15,6 7 0 16,8-2 0-16,11-3-1 16,5-6-3-16,13-5-15 15,10-5-16-15,-7-21-1 16,13 1 0-16,-9-22 9 0</inkml:trace>
  <inkml:trace contextRef="#ctx0" brushRef="#br0" timeOffset="67579.2381">6059 12799 11 0,'-28'-26'31'0,"12"8"2"16,4-12-1-16,9 5-17 15,12 10-5-15,7 2-2 0,8 9-3 16,4 4-1-16,-3 7-1 0,-4 5 0 16,-8 10 0-1,-10 7-1-15,-9 3-1 16,-7-1 0-16,-9-2 0 0,-5-2-2 15,5-3 1-15,1-4-1 16,7-7 1-16,14-13-2 31,-5 9 2-31,18-9-1 0,8 4 1 16,7 1-4-16,0-5-12 16,0-10-19-16,8 10 0 15,-7-7 0-15,2 7 3 16</inkml:trace>
  <inkml:trace contextRef="#ctx0" brushRef="#br0" timeOffset="67848.6031">6270 12621 52 0,'8'-4'36'0,"-8"4"0"31,13 17-13-31,-4 5-13 0,-5 4-4 16,4 9-1 0,-4 3-3-16,2 1 0 15,0 0-1-15,-2-1 0 0,0-5-1 16,3-5 1-16,1-7-2 16,-3-10-3-16,11-7-9 15,-1 1-23-15,-3-17 0 0,11 2-1 16,-9-12 0-16</inkml:trace>
  <inkml:trace contextRef="#ctx0" brushRef="#br0" timeOffset="68248.5831">6260 12824 35 0,'0'0'31'0,"16"8"-3"15,-1-14-11-15,3 1-10 16,4-1-4-16,-2-4-5 0,-2 1-1 31,0-4-1-31,-6-2 1 0,-2-2 0 16,-1-1 3 0,0-1 2-16,0 5 4 0,-2-2 3 15,6 7 0-15,-4 2 2 16,10 10-1-16,-6 2 0 15,8 11-2-15,-6 3-2 16,5 8-1-16,-9 2-1 0,-2 7-2 16,-5 1 0-16,-4 2-1 15,-7 2 0-15,-5-2-1 16,0-4 0-16,-2-3-1 16,2-3-1-16,0-9-2 15,8-4-4-15,4-16-8 16,0 0-20-1,0 0-3-15,0-16 0 16,8 7 1-16</inkml:trace>
  <inkml:trace contextRef="#ctx0" brushRef="#br0" timeOffset="69064.0219">4402 16608 37 0,'-3'-18'27'0,"-12"11"-2"15,-8-3-4-15,-8 6-4 16,2 8-5-16,-12 2-3 16,9 9-3-16,2 3-2 15,5 9-1-15,9 2-2 16,12 7 0-16,11 1-1 0,9-9 2 16,13-3 0-16,4-11 1 15,4-11 0-15,3-6 1 16,-6-14 1-16,0-9-1 15,-15-14 1-15,-3 0 0 16,-16-6-1-16,-7 8-1 16,-9 6-1-1,-8 5-4-15,2 16-11 16,-5 11-28-16,-8 6-1 16,13 13 0-16,-8 6 1 15</inkml:trace>
  <inkml:trace contextRef="#ctx0" brushRef="#br0" timeOffset="76129.638">6351 16266 15 0,'2'-14'28'0,"-11"-5"-8"0,9 19-3 16,0 0-3-16,-3 10-3 15,3 16-2-15,5 3-4 16,-2 7-16-16,-3-4-17 15,13 11-1-15,-9-18-1 16,11 3 10-16</inkml:trace>
  <inkml:trace contextRef="#ctx0" brushRef="#br0" timeOffset="76596.1882">6278 16808 29 0,'13'-19'25'0,"-7"-5"-1"15,6 0-1-15,-3 5-5 16,-2-4-2-16,2 14-4 0,-9-3-2 16,0 12-3-1,0 0-1 1,0 21-2-16,-6-4-3 16,6 4 0-16,0 7-6 0,0-5-6 15,4 4-22-15,7 3-5 16,-7-6 1-16,5 1-1 15</inkml:trace>
  <inkml:trace contextRef="#ctx0" brushRef="#br0" timeOffset="76796.6346">6096 16968 17 0,'0'0'35'16,"0"0"1"-16,19 2-4 15,8-2-13 1,13 0-9-16,10 3-4 16,6 4-10-16,0 1-24 15,-1-2-6-15,-1 2-1 16,-17-8-1-16</inkml:trace>
  <inkml:trace contextRef="#ctx0" brushRef="#br0" timeOffset="77234.7514">6173 17193 32 0,'0'0'33'0,"18"-19"-5"16,2 11-8-16,4-3-7 31,6 5 0-31,-1 6-5 0,2 6-1 16,-9 5-2-16,-3 9-3 15,-16 2 1-15,-9 7-1 16,-16-4-1-16,-8 4-1 15,-8-6-1-15,-3-4-3 16,4-9 2-16,2-10 0 0,5 0 0 16,9-12-1-16,11 0 2 0,10 0 0 15,15 0 3 1,4 4 0-16,9 3 1 16,5 10 0-16,1 5-1 0,1 0-7 15,-1-1-26-15,1 5-3 16,-14-8-2-16,1 6 0 31</inkml:trace>
  <inkml:trace contextRef="#ctx0" brushRef="#br2" timeOffset="84922.7544">2226 16319 43 0,'0'0'22'16,"0"0"-2"-16,0 0-2 0,0 0-4 15,12-3-4-15,-12 3-3 16,20-5-1-16,-7 1-3 16,2 4 1-16,5-4 0 15,-1 4-1-15,2 0 1 16,4 0-1-16,-4 0 1 0,3 0-1 16,5-5-1-16,-1 5-1 15,3-6 0-15,3 2 0 0,1 2-1 16,-1-3 0-1,0 3 0-15,3 2 0 0,-6 0 1 16,0 0 0-16,2 0 0 16,-4 0 0-16,5 0 0 31,0 0 0-31,0 0 0 0,1-3 0 16,-2-1 0-16,2 1 1 15,-5 3-1-15,1-3 0 16,-4 3-1-16,0-4 0 15,-6 4 1-15,0 0-1 16,-2 0 0-16,3 4 1 16,-1-4-1-16,2-4 0 0,2 4 1 15,-1-5-1-15,-2 5 1 16,6-5-1-16,-6 5 0 16,-1 0 0-16,-5 0 0 15,-4 7 1-15,-2-3-1 16,2 2 1-16,0-3 0 15,1-3 0 1,5 4 0-16,2-4-1 0,4 0 1 16,4-4 0-1,2 4-1-15,-2-3 0 16,-3 3 0-16,-3 0 0 0,0 3 0 16,-4 1 0-16,0-1 0 15,-5-3 1-15,8 2-1 16,4-2-1-16,1 0 2 0,4 0-1 15,1 0 0-15,2-2 0 16,-3 2-1-16,1-3 1 16,-4 3 0-16,-2 0 1 15,-3-5-1-15,2 5 0 16,-1 0 0-16,2-2 0 16,-1 2 1-1,4-5-1-15,-1 2 0 16,-2 3 0-16,-2-4 0 15,1 4 0-15,-5 5 0 16,-3-5 0-16,-1 7 0 16,-3-4 0-16,-2 3 0 15,5-3 0-15,-3-3 1 16,3 5-1-16,2-5 0 0,1 0 1 16,3-5-1-16,0 5-1 0,2 0 1 15,-7 0 0-15,3 0 0 16,-4 5 0-1,-3-5 0-15,-2 3 0 0,-2-3 0 16,2 0 1-16,-10 0-1 16,16-3 0-16,-7 3 1 0,0-3-1 15,-9 3 0-15,13-5 0 16,-13 5 0-16,0 0 0 16,11-2 0-16,-11 2 0 15,0 0-1-15,11-6 2 16,-11 6-1-16,12-4 0 31,-12 4 0-31,8 0 1 0,-8 0-1 16,0 0-1-16,0 0-5 15,0 0-34-15,-11 4-1 16,2 2 0-16,-16-12 0 16</inkml:trace>
  <inkml:trace contextRef="#ctx0" brushRef="#br2" timeOffset="89805.6664">4538 14746 11 0,'-10'5'25'0,"-2"-5"0"16,12 0-3-16,4 13-3 15,15-9-2-15,18 6-3 32,18-10-1-32,23 8 0 0,21-8-2 15,25 0-3-15,17-6 0 16,18 6-2-16,2-7-1 15,2 7 0-15,-8-4-1 16,-3 4-1-16,-20 6 0 16,-16-2-2-16,-26 3-3 15,-25-7-8-15,-20 0-32 0,-20-3 0 16,-21-12 0-16,-12-2 0 16</inkml:trace>
  <inkml:trace contextRef="#ctx0" brushRef="#br2" timeOffset="90589.9857">6371 14963 37 0,'0'0'34'0,"7"-13"-6"16,-7 13-6-16,0 0-6 15,6 18-5-15,-6 2-6 16,0 5-7-16,0 5-9 16,-3 0-22-16,9 13-2 15,-9-9 0-15,9 3-1 0</inkml:trace>
  <inkml:trace contextRef="#ctx0" brushRef="#br2" timeOffset="90791.0234">6381 15379 30 0,'-10'7'34'0,"10"4"1"15,-5-2-2-15,2 4-20 16,3 6-7-16,-4 5-8 16,1-2-7-16,0 1-19 15,9 8-7-15,-12-10 0 0,6 4 0 16</inkml:trace>
  <inkml:trace contextRef="#ctx0" brushRef="#br2" timeOffset="90953.795">6359 15644 53 0,'0'19'36'15,"0"-19"0"-15,0 20-11 16,0-5-20-16,0 4-19 16,4 5-20-16,-8-7-2 15,11 8-1-15,-7-6 4 16</inkml:trace>
  <inkml:trace contextRef="#ctx0" brushRef="#br2" timeOffset="91138.708">6371 16000 44 0,'0'11'32'0,"0"8"-2"16,0-2-10-16,0-2-8 15,4 0-3 1,-4-2-3-16,3-2-1 15,-3-11-3-15,0 12-6 16,0-12-25-16,0 0-6 16,0 0 0-16,0 0-1 15</inkml:trace>
  <inkml:trace contextRef="#ctx0" brushRef="#br2" timeOffset="109569.8725">6399 14850 23 0,'0'0'12'0,"0"0"-1"15,0 0 1-15,0 0-1 16,0 0-2-16,0 0-1 0,0 0-2 16,0 0 0-16,0 0-1 15,0 0 0-15,0 0 0 0,0 0-1 16,10 13 0-16,-7-4-1 16,-3-9 2-16,10 19-1 15,-5-8-1-15,0 3 0 16,0-4-1-16,1 4-1 15,0-4 0-15,1 3 0 16,4-3 0-16,-1 1 0 0,3-2 0 16,-2 2-1-16,0-2 1 15,1 0 0-15,2 2-1 16,-3-2 2-16,0 0-1 16,-1 3 0-16,-2 0 1 15,2 1 0-15,-3 0 0 31,2-2 0-31,-2 2 0 0,-2 3 0 16,1-3-1-16,0 1 0 16,1-3 0-16,-1 0-1 15,4 0 0-15,-1 0 0 16,3-1 1-16,0 1-2 0,3-1 1 16,0 1 0-1,-1 1 0-15,-1 1 1 0,2 1-1 16,1-2 1-16,-4 3-1 15,0-2 1-15,-2 0-1 0,2 0 0 16,3 1 1-16,-2-3-1 16,1 2 1-16,3-2-1 15,-4 1 1-15,5 4-1 32,-2-1 1-32,-1-2 0 0,0 2-1 15,1 0 1-15,-3 0-1 16,2 1 0-16,1 2 1 15,-1-2-1-15,1-2 1 16,2 4-1-16,0-4 0 16,-2 1 1-16,2-2-1 15,-1-1 1-15,-1-3-1 0,-5-4 0 16,1 2 0-16,1-2 1 16,-3 1-1-16,2 0 0 15,-4 0 0-15,3 3 1 16,0-4-1-16,2 7 1 15,0-2-1-15,2-4 1 16,-5 0-1-16,2 2 0 0,0-3 0 16,1 1 0-16,2 2 1 0,0-3-1 15,-2 1 0 1,2 2 1-16,-2 4-1 0,3-5 0 16,-2 2 1-16,-1-2-1 15,-1-1 0-15,1 0 0 31,0 2 0-31,1-3 0 0,3 0 0 16,-2-1 1-16,5 1-1 16,-3 4-1-16,4-4 2 15,-2 1-2-15,-1-3 1 16,-2 2 0-16,-3-3 0 16,5 1-1-16,-5 1 2 15,3-4-1-15,-1 3 0 0,0 0 1 16,0 1-1-16,2 0 1 15,1 1-1-15,-2-1 0 16,3-4 0-16,-3 3 1 16,-1 0-1-16,0-3 0 15,0 3 0-15,0-3 1 0,-2 6-1 32,6-4 0-32,-1 2 1 0,0 3-1 15,5-2 0 1,-1-1 0-16,-1-4 0 15,-2 3 1-15,0-3-1 0,-4 0 0 16,0 0 0-16,-2 0 1 16,-1 0-2-16,3 3 2 15,-2 0-1-15,5 0 0 0,1 1 0 16,-1-4 1-16,2 4-1 16,-2 0 0-16,4-1 0 15,-3-3 0-15,1 2 0 16,-3-2 0-16,1 0 0 15,-3 0 0-15,-2 5 0 16,3-5 0-16,-1 0 1 0,-3 0-1 16,0 4 0-16,2 1 0 15,1-4 0-15,4-1 0 16,0 3 0-16,-3-3 0 16,2 0 0-16,-2 5 0 15,2-5 0-15,-1 3 0 31,-6-3 0-31,0 0 0 0,-3 3 0 16,2-3 0-16,1 5 0 16,-1-5 1-16,-1 0-2 0,3 0 2 15,-1 0-1 1,3 0 0-16,-1 4 0 16,3-4 0-16,-1 0 0 0,0 0 0 15,1 4 0-15,-1-4 0 0,2 0 0 16,-2 0 0-16,0 0 0 15,0 0 0-15,1 0 0 16,-2 0 0-16,3 0 0 16,-4 0 0-16,2 0 0 15,0 0 0-15,1 0-1 32,0 0 1-32,-1 2 0 0,1-2 1 15,2 0-1-15,-3 4 0 16,-2-1 0-16,-1-3 0 15,-2 6 0-15,-10-6 0 16,18 0 0-16,-18 0 0 16,16 0 0-16,-16 0 0 15,21 0 0-15,-8 0-7 0,-1 10-28 16,10 9-4-16,-4-3 0 16,2 3 0-16</inkml:trace>
  <inkml:trace contextRef="#ctx0" brushRef="#br2" timeOffset="111804.2359">9085 16062 9 0,'-5'-9'10'16,"5"9"0"-16,0 0-1 15,0 0-1-15,0 0-1 16,0 0 0-16,0 0-2 16,10 0 0-16,-10 0-2 15,0 0 1-15,12-7-1 32,-12 7 1-32,16-2 1 0,-16 2 0 15,12 0 0-15,-12 0 1 16,15 2 0-16,-5 1-1 15,1 1 0-15,-11-4 0 16,17 3-1-16,-17-3-2 16,21 0 1-16,-12 0-1 15,0 0 1-15,1-3-1 0,0 3 0 16,1-5 1-16,2 5-1 0,0 0 1 16,-2 0-1-16,3 0 0 15,1 5 0-15,0-5 0 16,0 0-1-16,2 0 1 15,-3 3-1-15,0-6-1 16,-1 3 1 0,1-6-1-16,-1 6 1 15,1-3-1-15,1 3 1 16,-1-4 0-16,4 4 0 16,1 4-1-16,-1 0 1 15,-1 1 0-15,-2-5 0 16,-3 3 0-16,1-3 0 15,-4 0-1-15,2 0 1 0,-11 0 0 16,17 0 0-16,-8 0 0 16,3 0 1-16,0 0-1 15,2 6-1-15,-3-6 2 16,2 1-2-16,-1-1 1 0,-3 0-1 16,1 0 1-1,-10 0-1-15,18 0 0 0,-18 0 1 0,16-5-1 16,-6 5 1-1,1 0-1-15,3 0-1 0,0 0 2 16,-4 0-1-16,3-5 0 16,-2 5 0-16,-1 0 0 15,2 0 0-15,-12 0 1 32,16-5-1-32,-16 5 0 0,19 0 0 15,-7 0 0-15,-4 0 0 16,2 0 0-16,0 0 1 15,-1 0-1-15,-9 0 0 16,15 0 0-16,-15 0 1 16,16 0-1-16,-7 0 0 15,0 0 0-15,4 0 0 0,-1 0 0 16,1 0 0-16,-1 5 1 16,0-5-1-16,2 0 1 15,-3 3-1-15,0-3 0 16,-11 0 1-16,14-3-1 15,-14 3 0-15,13 0 0 16,-13 0 0 0,16 0 0-16,-7-4 1 15,0 4-1-15,3 4 0 16,0-4 0-16,-2 3 1 0,3-3-1 16,-1 0 1-1,-3 0-1-15,-9 0 0 0,15-3 0 16,-15 3 0-16,16 0 1 15,-16 0-1-15,16 0 0 0,-5 0 0 16,-1 3 0-16,0-3 0 16,3 6 0-16,-6-6 1 15,3 0-1-15,-10 0 0 16,16 0 0-16,-16 0 0 16,12 0 0-16,-12 0 0 15,13 0 0-15,-13 0 0 0,18 0 0 16,-8 0 0-16,2 0 0 15,-2 0 0-15,2 0 0 16,0 0 0-16,0 0 0 16,-2 0 0-16,0 0 0 15,1 0 0-15,-1 0 0 32,0 0 0-32,-1 0 0 0,3 1 0 15,-3-1 0-15,-9 0 1 16,16 0-2-16,-16 0 2 15,15 0-1-15,-15 0 0 16,10 0 0-16,-10 0 0 0,9 0 0 16,-9 0 0-16,13 0 0 15,-13 0 0-15,15 0 0 16,-15 0 0-16,19 0 0 0,-7 3 0 16,-3-3 0-16,-9 0 0 15,16 0 0-15,-16 0 0 16,15 4 0-16,-15-4 0 15,15 0 0-15,-15 0 0 32,16 0 0-32,-16 0 0 0,15 0 0 15,-15 0 0-15,19 0 0 16,-19 0 0-16,16 0 0 16,-16 0-1-16,15 0 1 15,-15 0 0-15,16 0 0 16,-7 0 0-16,-9 0 0 15,19 0 0-15,-11 0 0 0,-8 0 0 16,16 0-1-16,-16 0 0 16,10-2-6-16,-10 2-24 15,0 0-8-15,0 0 0 0,0 9-1 16</inkml:trace>
  <inkml:trace contextRef="#ctx0" brushRef="#br0" timeOffset="118875.733">4151 14759 8 0,'0'-17'30'0,"12"6"0"16,-10-9-7-16,5-7-6 0,-1 5-2 15,-6-4-5-15,9 6 0 16,-9 1-3-16,4 4 0 15,-4 2-3-15,0 13 0 16,0 0-1-16,0 0-1 31,-9 6 0-31,9 6-2 0,0 2 1 16,0 10-2-16,0-2 2 16,5 7-1-16,2 3 1 15,-1 0-1-15,-1-3 0 16,2-1 1-16,-3-1-1 15,0-5 1-15,-4-3 1 16,-4-7-1-16,-7-7 0 0,0 0 0 16,-2-5 1-16,2 0-2 15,-2 0 1-15,3-7-1 0,10 7 0 16,0 0 1 0,0 0-1-16,23 4 0 0,1-4 0 15,4 6 1-15,3-6-2 31,2 0-10-31,-4-7-27 0,2 7 0 16,-12-8-1-16,-3 8 0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2-11T13:35:00.01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829 4088 28 0,'0'0'37'0,"0"0"-1"16,68 32 2-16,-28-1-22 0,14 5-6 16,-5 8-4-16,4 7-9 15,-7-5-16-15,-6-8-17 16,-6-1-1-16,-13-16-1 16,-6-6 1-16</inkml:trace>
  <inkml:trace contextRef="#ctx0" brushRef="#br0" timeOffset="184.521">1266 4066 40 0,'0'0'39'16,"-58"-30"1"-16,58 30 0 16,-77 28-20-16,37 4-9 0,-6 4-4 15,-2 5-2-15,48-41-6 16,-75 75-5-16,75-75-7 15,-56 62-14-15,56-62-13 16,0 0 1-16,0 0-1 0</inkml:trace>
  <inkml:trace contextRef="#ctx0" brushRef="#br0" timeOffset="554.4779">1797 3733 36 0,'-21'0'34'16,"-24"9"1"-16,-5 20-10 15,-9 14-10-15,-1 15-3 16,7 17-4-16,11 11-2 0,13 10-1 16,23-1-3-1,26-3 0-15,20-8-2 0,16-11-9 31,14-17-24-31,6-1-4 0,-6-29 1 16,7-11-2-16</inkml:trace>
  <inkml:trace contextRef="#ctx0" brushRef="#br0" timeOffset="855.295">2095 3766 48 0,'0'0'36'16,"10"-10"1"-16,-10 20-13 15,0 12-10-15,-7 14-5 16,7 12-2-16,-4 1-2 0,4 9-2 15,0-7 0-15,8 0-2 16,5-10 1-16,15-9-3 16,0-11-3-16,-1-12-10 15,6-9-18-15,4-6-5 0,-13-12-1 16,-1 6 0-16</inkml:trace>
  <inkml:trace contextRef="#ctx0" brushRef="#br0" timeOffset="1019.0818">1967 4001 62 0,'0'0'31'15,"38"4"-9"-15,1-4-6 16,15 0-17-16,8 11-25 16,1-14-4-16,3 11-1 15,-11-8-2-15</inkml:trace>
  <inkml:trace contextRef="#ctx0" brushRef="#br0" timeOffset="1271.5219">1844 4280 29 0,'0'0'35'0,"23"11"0"15,13-16-1-15,14-1-20 32,12 6-6-32,12 0-11 0,2 0-23 15,-3-12-7-15,4 10-1 16,-11-9-2-16</inkml:trace>
  <inkml:trace contextRef="#ctx0" brushRef="#br0" timeOffset="1656.9941">2069 4445 25 0,'-22'-7'31'16,"22"7"0"0,0 0-8-16,20-14-12 15,15 14-4-15,2-7-2 16,3 7-1-16,-3 0-1 16,-6 9-1-16,-9-1 0 15,-11 3-1-15,-11 1 0 16,-14-2 0-16,-2 0-1 15,-5-2 1-15,8-4 0 0,13-4 0 16,0 0 0-16,19 7 0 16,6-3 0-16,3 6 1 15,-7 4 0-15,-1 8 1 16,-15 2 1-16,-8 6-2 16,-20-5-1-16,-14-1-3 15,1-5-10-15,-4-10-17 0,2-15-6 16,13-6-1-16,5-17 0 15</inkml:trace>
  <inkml:trace contextRef="#ctx0" brushRef="#br0" timeOffset="1972.5641">2539 3788 41 0,'24'-15'38'15,"17"15"-1"-15,1 15-2 16,6 11-19-16,4 28-5 15,-18 23-4-15,-15 23-2 16,-19 15-4 0,-9 5-4-16,-10-1-13 15,-12-6-22-15,-9-17-1 16,3-16 0-16,8-31-1 16</inkml:trace>
  <inkml:trace contextRef="#ctx0" brushRef="#br0" timeOffset="2404.6041">3222 4148 39 0,'0'0'34'0,"17"3"1"0,2-3-8 16,12-9-14-16,6 9-7 16,7-4-5-16,2 4-8 0,-2-3-15 15,0 6-12-15,-17-3 0 16,-2 4 0-16</inkml:trace>
  <inkml:trace contextRef="#ctx0" brushRef="#br0" timeOffset="2589.5321">3223 4299 43 0,'23'7'37'0,"5"-7"0"0,15 0-7 16,7 0-16-16,-1 0-17 16,4 0-29-16,-14-10-3 15,3 10-1-15,-15-11 0 16</inkml:trace>
  <inkml:trace contextRef="#ctx0" brushRef="#br0" timeOffset="4734.4156">4853 3168 31 0,'-36'-13'30'0,"5"9"-4"16,-6 4-12-16,0 13-5 15,9 11-2 1,10 18-1-16,11 17-2 0,7 16-1 16,12 11 0-16,6 7 0 15,2 5 1-15,-7 6 1 16,-7 1 1-16,-10-5-2 0,-12-5 1 15,-14-13-1-15,-4-11 0 16,-9-10-2-16,2-15-4 16,7-18-12-16,10-14-22 15,2-19 0-15,22 5 0 16,-6-29 0-16</inkml:trace>
  <inkml:trace contextRef="#ctx0" brushRef="#br0" timeOffset="5465.3587">4520 4296 27 0,'15'-9'31'0,"7"25"-8"16,6 9-3-16,6 15-5 0,3 21-3 16,-4 10-3-16,-7 25-1 31,-12 16-2-31,-14 11-2 0,-14 9-1 16,-14 8-2-16,-5 2 1 15,-2-3 0-15,4-3 0 16,18-14 0-16,19-14 1 15,23-9-1-15,21-19-4 16,12-20-7-16,9-22-26 16,4-10-1-16,-10-22 0 0,-1-6-1 15</inkml:trace>
  <inkml:trace contextRef="#ctx0" brushRef="#br0" timeOffset="6551.5679">5550 3202 17 0,'-18'6'27'16,"-10"-6"0"-16,3 22-13 15,0 7-6-15,9 8-3 16,7 9-2-16,15-1 2 16,19-4 1-16,9-10 2 0,18-6 3 15,-1-20 0-15,5-5 2 16,-10-26-2-16,-6-2 1 16,-23-16-3-16,-14-1-3 15,-21-7-2-15,-12 7-5 16,-4 12-14-16,-3 1-24 15,3 7-1 1,12 13 0-16,13 4 0 16</inkml:trace>
  <inkml:trace contextRef="#ctx0" brushRef="#br0" timeOffset="6835.2602">6570 3441 40 0,'24'16'37'0,"-14"2"0"15,-7 7-5-15,-9 6-21 16,-7-3-26-16,-5 1-16 16,-10-14-3-16,10 2-2 31</inkml:trace>
  <inkml:trace contextRef="#ctx0" brushRef="#br0" timeOffset="7282.3288">7714 2830 50 0,'0'-8'35'0,"0"22"2"16,-6 12-16-16,1 12-8 16,-1 17-5-16,1 5-3 15,5 6-1-15,0 0-2 16,5-1 0-16,9-10-2 16,5-13-4-16,8-13-11 0,2-12-21 15,-11-17 0-15,4-5-1 16,-16-14 0-16</inkml:trace>
  <inkml:trace contextRef="#ctx0" brushRef="#br0" timeOffset="7435.9084">7569 3142 32 0,'21'4'34'0,"3"-4"1"16,21 0-6-16,7 0-26 15,-2-4-29-15,15 9-4 16,-9-5-2-16,5 9-3 16</inkml:trace>
  <inkml:trace contextRef="#ctx0" brushRef="#br0" timeOffset="7651.5321">7451 3489 45 0,'40'0'35'0,"7"-5"0"16,18-3-7-16,15 0-23 0,6 3-15 15,9 5-21-15,-14-7-3 16,-5 14 0-16,-24-7-1 0</inkml:trace>
  <inkml:trace contextRef="#ctx0" brushRef="#br0" timeOffset="8013.8883">7587 3612 29 0,'0'0'34'15,"0"0"1"-15,31-6-5 16,0 6-15-16,3 0-6 16,4 11-1-16,-8-2-3 31,-1 7-1-31,-14 3-3 0,-9 1 0 16,-9 0-2-16,-9 1 0 15,-5-5-1-15,-1-2-1 16,3-2 1-16,15-12 0 15,0 15 0-15,15-10 1 16,11 2 1-16,1 2 1 16,-2 4 0-16,-6 5 1 0,-10 1 0 15,-12 4-1-15,-19-3-2 16,-12-4-7-16,-7-10-20 0,-5 3-7 16,-2-20-1-1,9-2 0-15</inkml:trace>
  <inkml:trace contextRef="#ctx0" brushRef="#br0" timeOffset="8351.6719">8667 3234 53 0,'13'-3'35'0,"-13"3"1"15,-13 0-13-15,-8 15-14 16,-14 2-1-16,-7 5-6 16,-2 2-1-16,-3 0-1 0,3-5 0 15,6 1-1-15,11-5 1 16,10-4 1-16,17-11-2 15,14 5 2-15,10 0-1 16,10 0 1-16,4 3-1 16,6 1-5-16,2 0-24 0,2 11-6 31,-11-8 0-31,2 8-1 0</inkml:trace>
  <inkml:trace contextRef="#ctx0" brushRef="#br0" timeOffset="8714.5847">9164 3255 58 0,'-4'-15'36'0,"-18"-5"1"15,2 8-17-15,-9 12-7 16,-6 0-6-16,2 9-3 15,-4 13-2 1,9 7-1-16,9 7 0 16,10 2-1-16,9 4 1 15,12-1-1-15,11-3 2 16,13-10-1-16,4-11 0 16,6-11 1-16,-2-10 1 15,-6-11 0-15,-7-17-1 16,-8-6 1-16,-16-8-2 0,-13-2-1 15,-10 4-5-15,-10-3-12 0,-3 6-24 16,3 12 2-16,-1 4-1 16,6 14-1-16</inkml:trace>
  <inkml:trace contextRef="#ctx0" brushRef="#br0" timeOffset="9500.5093">5498 4501 45 0,'6'-35'35'0,"6"3"-1"15,-3-4-13 1,-4-1-6-16,4 9-4 0,-9 3-4 16,5 8-1-16,-11 8-2 15,3 18 0-15,0 14-2 16,3 9-1-16,0 10-1 0,0 4 1 16,0 5-1-16,6 2 0 15,-3 0 1-15,0-9-2 16,-3-8 2-16,-9-11-1 15,-5-9 0-15,-2-7-1 16,-1-6 1-16,0-5-1 16,6 0 0-16,11 2 0 0,0-12 1 15,18 12-3-15,11 0-7 16,8 4-26-16,5-4-2 16,18 0 1-16,2 0 0 15</inkml:trace>
  <inkml:trace contextRef="#ctx0" brushRef="#br0" timeOffset="9754.3614">6564 4754 45 0,'13'2'36'16,"3"17"1"-16,-14-1-4 15,-11 6-24-15,0 0-10 16,-11-3-32-16,1 3-1 16,-7-14-1-1,7-1 0-15</inkml:trace>
  <inkml:trace contextRef="#ctx0" brushRef="#br0" timeOffset="10286.2244">7599 4463 19 0,'-19'-23'30'0,"-5"18"-2"16,-11 5-9-16,-2 4-6 15,1 10-2-15,1 6-4 16,8 11-3-16,8 3-2 0,16 6-1 15,12-2 0-15,15-4 1 16,11-7 2-16,9-13 1 16,1-14 1-16,5-5 1 0,-9-22-1 15,-4-7 1-15,-21-7-1 16,-13-5-1-16,-19-3-4 31,-12 8-4-31,-6 7-16 0,3 8-19 16,-10-1 1-16,17 15-2 15,3 2 1-15</inkml:trace>
  <inkml:trace contextRef="#ctx0" brushRef="#br0" timeOffset="10570.8294">8278 4356 50 0,'-11'0'34'16,"-21"0"0"-16,-5 3-10 0,-3 9-14 15,-4 1-5-15,1 9-3 16,5-2-1-16,8 2 0 16,12-3 0-16,14 0-1 0,13-5 1 15,19 4-1-15,10-3 1 16,5-1-1-16,7-1-7 31,-1 7-24-31,-5-13-3 16,5 5-1-16,-15-10 1 0</inkml:trace>
  <inkml:trace contextRef="#ctx0" brushRef="#br0" timeOffset="10839.327">8760 4126 52 0,'10'-12'36'16,"-10"12"0"-16,0 10-3 16,-4 17-22-1,-10 10-5-15,4 6-3 16,0 8-2-16,5 4 0 15,5-4 0-15,11-3 0 16,9-6-2-16,4-15-5 16,6-8-15-16,8-7-16 15,-10-15 1-15,-2-6-1 0,-14-10 0 16</inkml:trace>
  <inkml:trace contextRef="#ctx0" brushRef="#br0" timeOffset="11002.1015">8587 4361 37 0,'3'10'36'0,"10"-7"1"16,20 1-4-16,17 2-19 0,3-2-6 15,6 0-11-15,6-4-25 16,5 7-6-16,-13-7-3 16,-5 8 1-16</inkml:trace>
  <inkml:trace contextRef="#ctx0" brushRef="#br0" timeOffset="11218.0667">8530 4678 55 0,'26'8'36'15,"8"-13"1"-15,21 0-3 16,11-3-26-16,6 3-6 0,-3-4-17 16,0 0-20-16,0 13-1 15,-22-4-1-15,-7 8 0 16</inkml:trace>
  <inkml:trace contextRef="#ctx0" brushRef="#br0" timeOffset="11586.4328">8695 4798 47 0,'-12'-5'35'16,"12"5"1"-16,21 0-3 15,10 0-22-15,13 5-4 16,-1 0-3-16,4 1-2 15,-7 6 1-15,-5 3-2 16,-15 2-1-16,-13 2-1 16,-15 1-1-16,-12-2 0 0,-5 0 0 15,-2-8 0-15,5-1-1 16,7-4 1-16,15-5 1 0,0 0 1 16,15 0 2-1,7 0 0-15,-1 8 1 16,-2 5-1-16,-13 3 2 0,-10 2-1 31,-13 2-2-31,-12-1-3 0,-8-2-11 16,-3-2-23-16,-6-20-2 15,11-2 1-15,4-18-1 16</inkml:trace>
  <inkml:trace contextRef="#ctx0" brushRef="#br0" timeOffset="11971.3167">9716 4333 22 0,'22'4'34'15,"-22"-4"0"-15,5 13-4 0,-20 1-13 16,-13 1-6-16,-10 9-3 16,-8 0-4-16,-1 3-1 0,4-1-3 15,3-5 1-15,10-2-1 16,14-3 0-16,16-4 0 15,23 1 0-15,10-4 0 16,7 1-1-16,10 3-7 16,2 7-25-16,-2-12-2 0,5 9 0 15,-17-13 1-15</inkml:trace>
  <inkml:trace contextRef="#ctx0" brushRef="#br0" timeOffset="12255.6323">10022 4536 46 0,'6'-31'34'0,"7"-1"2"15,-7-1-10-15,3-4-10 16,1 8-4-16,-7 0-4 0,4 8-2 15,-7 11 0-15,0 10-2 0,7 28-1 16,-7 4 0-16,4 8-2 16,-4 4 0-16,3 7-2 15,-3-1-14-15,0-6-24 16,0-2 0-16,-7-14 0 31,7-5-1-31</inkml:trace>
  <inkml:trace contextRef="#ctx0" brushRef="#br0" timeOffset="13256.5837">5251 5891 11 0,'29'6'31'0,"-8"-6"2"16,10 0-4-16,4 0-14 0,2-6-3 16,0 1-3-16,-2-7-2 15,-1 2-2-15,-12-7-1 16,-8-2-1-16,-14-1 0 16,-8-1-1-16,-16 0-1 15,-5 8-1-15,-8 7 1 16,-3 6-1-16,-4 9 0 0,5 10 0 15,4 9-1-15,13 7 1 16,11 7 1-16,11 0-1 16,20-3 2-16,8-2-1 15,17-9 1-15,9-5-3 16,8-9-8-16,5-9-27 16,-3-20 0-1,10-5 0-15,-12-16 0 16</inkml:trace>
  <inkml:trace contextRef="#ctx0" brushRef="#br0" timeOffset="13772.0345">5587 5438 19 0,'13'-2'32'0,"17"2"2"16,-1 0-6-16,5 0-12 31,6 0-9-31,0 0-26 0,1 0-10 16,-16-10-2-16,6 10-2 15</inkml:trace>
  <inkml:trace contextRef="#ctx0" brushRef="#br0" timeOffset="14236.9895">6167 5120 17 0,'3'12'29'0,"-10"-2"1"15,1 10-14-15,-3 10-4 16,-3 3-3-16,3 4 0 0,-1-3-3 15,10 2 0-15,4-9-2 16,11-2-1-16,6-6-2 16,4-10-7-16,-3-9-19 15,6-3-6-15,-15-13-2 0,2 10 0 16</inkml:trace>
  <inkml:trace contextRef="#ctx0" brushRef="#br0" timeOffset="14388.9278">6022 5313 35 0,'23'4'33'16,"-1"-6"0"-16,13 2-11 0,2 0-16 16,4 2-19-16,7 4-16 15,-13-14-2-15,9 15 0 16</inkml:trace>
  <inkml:trace contextRef="#ctx0" brushRef="#br0" timeOffset="14658.084">5991 5484 40 0,'0'0'35'0,"21"12"2"15,0-12-12-15,13-9-11 16,10 9-4-16,2-5-3 16,10 5-3-16,-3 0-8 15,-3 0-15-15,-10-6-18 16,3 8 1-16,-15-5-1 0,-2 5 0 15</inkml:trace>
  <inkml:trace contextRef="#ctx0" brushRef="#br0" timeOffset="15246.6043">6034 5638 23 0,'0'0'32'16,"22"0"0"-16,-1-4-11 15,4-1-7-15,6 5-3 16,0 0-3-16,0 0-2 15,-6 6-1-15,-7 5-2 16,-8 2-1-16,-10 1-1 0,-13 3 0 16,-5-7-1-16,-4 2 0 15,2-3 0-15,0-2-1 16,7-7 0-16,13 0 0 16,0 0 0-16,13 6 1 15,5-2 0-15,6 1 0 0,4 5 0 16,-5 4 1-16,-5 3 0 15,-11 0-1-15,-10 3 1 16,-16-1-2-16,-9-2 0 16,-5-5-2-16,-9-7-1 15,3-2-4-15,1-6-8 0,6-9-17 16,15 2-1-16,0-10 1 31,17 5 9-31</inkml:trace>
  <inkml:trace contextRef="#ctx0" brushRef="#br0" timeOffset="15709.9612">7011 6042 31 0,'24'23'36'16,"-14"-1"0"-16,-8 10-1 0,-11 0-28 16,-10-11-35-16,4 9-3 15,-13-24-2-15,10 1-2 16</inkml:trace>
  <inkml:trace contextRef="#ctx0" brushRef="#br0" timeOffset="18985.7141">7910 5380 20 0,'12'12'33'0,"-2"5"1"15,-5 9-11-15,-5 5-4 16,4 11-4-16,-4 4-4 15,0 7-4-15,0-2-3 16,6-2-1-16,10-6-4 16,1-11-5-16,9-6-13 15,5-7-17-15,-9-19 1 0,-1-4-1 16,-18-11 1-16</inkml:trace>
  <inkml:trace contextRef="#ctx0" brushRef="#br0" timeOffset="19149.5216">7749 5649 28 0,'12'4'35'0,"18"2"0"16,8-2-2-16,12-4-20 16,6 5-19-16,-1-5-24 0,10 9-2 15,-18-9-3 1,2 12 0-16</inkml:trace>
  <inkml:trace contextRef="#ctx0" brushRef="#br0" timeOffset="19350.5626">7749 5924 51 0,'33'5'34'0,"9"-12"1"16,21 2-17-16,13 5-11 16,4-8-15-16,10 8-23 15,-12-9-1-15,2 9-1 16,-23 0-2-16</inkml:trace>
  <inkml:trace contextRef="#ctx0" brushRef="#br0" timeOffset="19733.7936">7918 6128 10 0,'4'-12'27'0,"20"6"0"15,2-4-11-15,14 4-7 16,0 6-2-16,3 0 0 15,-8 6-3-15,-11 7 0 32,-11 3-2-32,-16 3-1 0,-10 0 0 15,-12-2 0-15,-2-2 0 16,1-4-1-16,9-6 1 16,17-5 0-16,0 0 1 15,15 0 0-15,13 0 1 16,6 6 0-16,-3 7 3 15,-6 5-1-15,-10 12 1 0,-21 1-1 16,-9 6-2-16,-19-5-3 16,-7-6-12-16,-11-16-21 15,8 0-1-15,0-27-1 16,14-4 0-16</inkml:trace>
  <inkml:trace contextRef="#ctx0" brushRef="#br0" timeOffset="20102.8171">8627 5620 48 0,'16'-5'35'16,"9"19"0"-16,2 2-5 16,7 2-21-16,6 9-3 15,1-3-2-15,3 0-3 0,-1-3-2 16,-9-5 0-16,-6-2 0 16,-14-4-1-16,-14-10 1 15,0 14-1-15,-14-7 1 16,-14 3 0-16,-6 5 2 15,-11 2 0-15,0 4-1 0,-1-1 0 32,5 5-4-32,7-3-4 0,12-1-12 15,16 0-14 1,6-21 0-16,18 15 0 16</inkml:trace>
  <inkml:trace contextRef="#ctx0" brushRef="#br0" timeOffset="20402.9556">9290 5852 39 0,'10'-24'33'0,"-10"-10"0"31,9-4-11-31,1 6-6 0,-4-2-5 15,0 10-3-15,-3 0-2 16,-3 11-2-16,0 13 0 16,-3 12-2-16,-1 10 0 15,4 14-1-15,0 8-1 16,0 7 1-16,7 4-1 0,-3 2-2 16,7-4-7-16,3-5-28 15,-6-19 0-15,5-3 0 16,-13-26 0-16</inkml:trace>
  <inkml:trace contextRef="#ctx0" brushRef="#br0" timeOffset="21089.3964">11114 4263 41 0,'21'-6'28'0,"18"6"-9"16,3 0-17-16,6 0-14 16,11 9-13-16,-14-13-1 0,4 10 0 15</inkml:trace>
  <inkml:trace contextRef="#ctx0" brushRef="#br0" timeOffset="21273.914">11160 4430 20 0,'13'0'33'0,"22"0"-2"16,0-4-7-16,20-1-22 16,6 5-24-16,-16-9-5 15,13 9-3 1,-12-19 0-16</inkml:trace>
  <inkml:trace contextRef="#ctx0" brushRef="#br0" timeOffset="21837.0894">12990 2825 23 0,'-40'-24'18'15,"3"16"-2"1,-6 8-3-16,5 27-4 16,1 16-1-16,6 16-3 0,9 15 0 15,11 17 0-15,7 11 0 16,4 16-1-16,9 6 1 16,-7 1 0-16,-2-1 1 15,-7-8-1-15,-16 0 1 16,-10-12-2-16,-8-10 1 0,-9-15-1 15,1-10-2-15,0-14-3 16,8-16-17-16,4-20-15 16,21-6-1-16,3-18 1 15,13 5 0-15</inkml:trace>
  <inkml:trace contextRef="#ctx0" brushRef="#br0" timeOffset="22359.3334">12355 4388 18 0,'0'0'25'16,"28"8"-6"-16,-7 8-2 15,4 8-3-15,6 13 0 16,-6 14-1-16,0 13 0 16,-13 16-4-16,-5 20-1 15,-14 9-1-15,-2 14-2 16,-9 5-2-16,2 6 0 0,-1 0-2 15,3-3 0-15,8-13 0 0,9-10-1 16,8-16 0-16,6-15 0 16,4-12-2-16,1-18-2 15,0-11-7-15,-1-6-22 16,-3-20-3-16,5-4 2 16,-11-13-3-16</inkml:trace>
  <inkml:trace contextRef="#ctx0" brushRef="#br0" timeOffset="23623.5348">13518 2946 33 0,'-25'-5'26'31,"3"15"-9"-31,-5 9-6 0,3 13-3 16,4 5-2-16,13 8-1 15,14 3 1-15,13-3 1 16,16-5 1-16,14-13 1 15,10-12 1-15,-2-17 0 16,1-7 1-16,-17-22-3 16,-14-3 0-16,-28-11-3 0,-22 2-3 15,-17 3-5-15,-12 1-15 16,-4 7-20-16,8 8-1 16,3 7 1-16,21 17-1 15</inkml:trace>
  <inkml:trace contextRef="#ctx0" brushRef="#br0" timeOffset="23909.1196">14338 3208 48 0,'14'16'36'16,"-14"-3"-1"-1,-4 9-18-15,-5 8-40 16,-15-15-5-16,11 9-3 15,-9-21 0-15</inkml:trace>
  <inkml:trace contextRef="#ctx0" brushRef="#br0" timeOffset="24393.0776">15394 2706 55 0,'7'-11'35'0,"9"19"-1"15,-13 12-14-15,-3 12-7 16,0 20-7-16,-7 8-2 16,7 4 1-16,-4-1-1 15,4-2-1-15,3-7-3 0,8-8 0 16,6-9-4-16,1-17-5 16,9-11-20-16,1-3-8 15,-10-16 0-15,2 0 0 16</inkml:trace>
  <inkml:trace contextRef="#ctx0" brushRef="#br0" timeOffset="24578.1741">15238 2943 35 0,'0'0'34'16,"28"0"1"-16,-5 3-7 15,13 2-15-15,9 4-11 16,6-6-26-16,10 8-8 16,-2-11-1-16,10 1-1 0</inkml:trace>
  <inkml:trace contextRef="#ctx0" brushRef="#br0" timeOffset="24878.0534">16186 2836 33 0,'0'0'32'0,"-11"8"2"16,-7 3-6-16,-10 5-14 0,-15 0-6 15,-1 2-1-15,-9-6-2 16,3 8-2-16,4-9-1 0,7 1-2 15,8-6 0-15,14 2 0 16,17-8 0-16,0 0-1 16,22 18 1-16,4-8-1 15,7 5 2-15,4-1-5 16,11 7-13-16,1 3-18 16,-8-9 0-1,5 4 0-15,-10-10 2 16</inkml:trace>
  <inkml:trace contextRef="#ctx0" brushRef="#br0" timeOffset="25241.1301">16536 2905 51 0,'-13'-18'34'0,"0"8"-2"16,-5 1-14-16,-6 3-7 16,2 11-4-16,-4 4-4 0,5 13-1 15,2 8-2-15,7 6 1 16,9 4-1-16,9 1 1 16,7-2 0-16,12-4 0 15,6-9 1-15,9-11 2 16,3-15 0-16,1-9 1 31,-8-19 0-31,-5-4-1 0,-12-11 1 16,-10-1-1-16,-16-3 0 15,-7 4-3-15,-12 14-6 16,-7 3-20-16,-8 6-14 16,9 16 0-16,-3 4-1 15</inkml:trace>
  <inkml:trace contextRef="#ctx0" brushRef="#br0" timeOffset="26342.2564">13409 3953 50 0,'0'-35'30'16,"0"-1"-5"-16,0 3-5 15,0 10-6-15,0 8-4 16,0 15-2-16,0 0-4 31,5 20 0-31,2 7-2 0,-3 8-1 16,9 5 1-16,-4 2-1 15,-1 0 1-15,2 0-1 16,-7-6 1-16,-3-7-2 16,-3-7 1-16,-6-8 0 15,-4-8 0-15,-6-6-1 0,2-6 0 16,-3 1 0-16,7-5-1 0,13 0 1 15,10 3 0 1,9 2-1-16,12 5-1 0,10 0-5 16,14 6-16-16,8 3-13 15,-2-9 1-15,8 10-1 16</inkml:trace>
  <inkml:trace contextRef="#ctx0" brushRef="#br0" timeOffset="26763.4203">14389 4129 35 0,'9'17'35'0,"-2"10"0"16,-13-4-5-16,-7 2-39 16,-3 4-17-16,-23-16-6 15,8 4-1-15</inkml:trace>
  <inkml:trace contextRef="#ctx0" brushRef="#br0" timeOffset="29038.8871">15131 3863 17 0,'0'0'20'0,"-17"15"0"15,10 10-3-15,-4 4-2 0,4 3-3 16,7 6-1-16,13-4-1 15,9-2 0-15,11-9 0 16,8-5-1-16,1-18-1 16,3-9 0-16,-12-14-1 15,-6-5-1-15,-14-13-2 32,-10 0 0-32,-16-2-2 0,-7 1-2 15,-8 10-4-15,-3 2-7 16,6 8-25-16,4 20-2 15,-2 2 1-15,13 11-1 16</inkml:trace>
  <inkml:trace contextRef="#ctx0" brushRef="#br0" timeOffset="29511.3515">16027 3811 8 0,'0'0'30'0,"-19"15"0"16,-10-6-6-16,-4 5-10 31,-7 0-3-31,-4 1-4 0,2 2-4 15,1 0 0-15,13-1-1 16,3-1 1-16,13-2 0 16,15 2 1-16,16-2 0 15,11-1 1-15,11 2-1 16,10-4 0-16,6 0-6 16,5-4-21-16,3 7-11 0,-14-13 0 15,0 4-1-15</inkml:trace>
  <inkml:trace contextRef="#ctx0" brushRef="#br0" timeOffset="29795.0774">16405 3713 34 0,'0'-12'33'15,"0"12"2"-15,-12 21-3 0,-4-5-16 32,7 14-7-32,-6 4-3 0,6 9-2 15,2 3-1 1,7 1 0-16,12-5 0 0,4-2-2 16,5-11 0-16,4-4-2 15,3-8-5-15,-6-12-10 16,-3-10-20-16,3-3 0 15,-15-11-1-15,-2 4 1 0</inkml:trace>
  <inkml:trace contextRef="#ctx0" brushRef="#br0" timeOffset="29942.2428">16256 3924 36 0,'9'4'33'0,"4"-8"1"15,19 8-5-15,4-4-23 16,4 0-25-16,10 5-11 16,3-10-3-16,12 9 0 15</inkml:trace>
  <inkml:trace contextRef="#ctx0" brushRef="#br0" timeOffset="30260.2754">17087 3794 57 0,'0'0'36'0,"0"0"0"16,-3 9-12-16,-13 0-14 15,-1 5-4-15,-16-1-1 16,-3 6-1-16,-7-4-1 15,-3-1-2-15,2-1 0 16,6-4-1-16,5 0 0 16,11 1 0-16,22-10 1 0,6 10-1 15,16-5 2-15,14 7-1 16,9 3 1-16,4-1-2 16,7 3-5-16,-6 2-26 0,-4-9-6 15,3 5-1-15,-9-8 0 16</inkml:trace>
  <inkml:trace contextRef="#ctx0" brushRef="#br0" timeOffset="30730.883">17514 3850 51 0,'5'-24'36'0,"13"15"0"15,3-6-11-15,10 1-12 16,8 8-5-16,-3-2-2 16,-1 8-1-16,-6 0-3 0,-8 4 0 15,-16 6-1-15,-10 0 0 16,-16 4-1-16,-8-1 1 0,-3 1-2 15,1-3 2 1,8 2-2-16,9-4 1 16,14-9 0-16,19 17-1 0,14-6 1 31,8 1 1-31,5 4 0 0,1 3 0 16,-7 0 1-16,-10 4 0 15,-19-2 1-15,-18-1 0 16,-20-5 0-16,-13-1-1 15,-11-9 0-15,-4-1 0 16,2-4-2-16,3 0-3 16,13 0-5-16,6-9-13 0,13 7-19 15,18 2 0-15,0 0 0 16,17 6 0-16</inkml:trace>
  <inkml:trace contextRef="#ctx0" brushRef="#br0" timeOffset="31584.8034">13130 5443 38 0,'-16'0'32'0,"16"0"2"16,16 14-15-16,2-5-4 15,17 3-5-15,2-5-1 16,9 2-1-16,-2-9-2 0,2 0-2 15,-8-9-1-15,-8-3-2 16,-11-3 1-16,-19-2-2 0,-16-3 1 16,-15 8-1-1,-9 0 0-15,-9 12-1 16,-7 5 0-16,0 9 1 0,8 13 0 16,9 7 1-16,15 9-1 0,14 5 2 15,17 0-1-15,19-5 1 16,12-1 1-16,12-5-1 15,8-13-2-15,5-11-2 16,8-6-11-16,-6-14-24 16,-9-18-2-16,4-6 1 31,-14-15-1-31</inkml:trace>
  <inkml:trace contextRef="#ctx0" brushRef="#br0" timeOffset="31847.9928">13447 5012 56 0,'0'0'36'0,"31"5"-1"31,-4-2-14-31,7-6-10 0,13 3-6 16,6 0-16-16,6 3-23 15,-10-15-1-15,4 9 0 16,-10-9-1-16</inkml:trace>
  <inkml:trace contextRef="#ctx0" brushRef="#br0" timeOffset="32163.5958">14097 4668 27 0,'0'0'33'0,"0"0"1"15,10 14 0-15,-10 4-17 16,-7 3-9-16,7 12-3 16,-6 2-1-16,9 5-1 0,1-2 0 31,11-4-1-31,3 2-2 0,7-9-2 16,3-3-5-1,0-13-14-15,-3-11-14 0,0 0 0 16,-15-19-1-16,-1 5 3 15</inkml:trace>
  <inkml:trace contextRef="#ctx0" brushRef="#br0" timeOffset="32316.7123">13983 4853 52 0,'21'0'35'0,"17"9"-1"16,5-7-12-16,6 1-15 15,4 7-28 1,-6-10-11-16,3 5-1 16,-16-5-2-16</inkml:trace>
  <inkml:trace contextRef="#ctx0" brushRef="#br0" timeOffset="32533.0309">13974 5120 28 0,'0'0'35'15,"31"6"0"-15,2-8 0 16,15-2-18-16,7 4-8 16,4-6-6-16,3 6-12 0,-4-5-22 15,0 8-3-15,-18-3-1 16,-4 7-1-16</inkml:trace>
  <inkml:trace contextRef="#ctx0" brushRef="#br0" timeOffset="32902.8235">14076 5249 53 0,'-13'-7'35'0,"29"7"1"16,2-4-14-16,10 0-11 0,10 4-5 15,-4 0-1 1,3 7-1-16,-6-1-2 0,-10 4-2 16,-11 6-1-16,-10-4-4 15,-10 3 0-15,-8-5-1 16,2 3 0-16,-2-7 0 31,8 2 0-31,10-8 2 0,0 0 1 16,22 9 3-16,21-3 4 15,-21-2 0 1,-3 6-1-16,-17-1 0 16,-10 8 1-16,-19-2-3 15,-15-3-6-15,-4-3-18 16,2 4-9-16,-8-13-1 0,18 6 0 15</inkml:trace>
  <inkml:trace contextRef="#ctx0" brushRef="#br0" timeOffset="33185.3323">14829 5658 32 0,'25'15'37'16,"-3"2"1"-16,-2 10 0 15,-11 3-16-15,-17 1-12 16,-10 2-8-16,-14-8-36 15,-6 3-3-15,-12-15 0 16,5-4-1-16</inkml:trace>
  <inkml:trace contextRef="#ctx0" brushRef="#br0" timeOffset="33866.63">15638 5241 46 0,'11'-10'35'16,"-11"10"1"-1,14 14-10-15,-5 16-11 0,-5 5-6 16,2 16-5-16,3 5-1 31,0 2 0-31,1 0-1 0,4-3-1 16,0-11-2-16,-1-6-1 15,0-4-3-15,-1-18-6 16,3-8-17-16,4 2-9 16,-19-10 1-16,16-17 0 15</inkml:trace>
  <inkml:trace contextRef="#ctx0" brushRef="#br0" timeOffset="34051.7314">15525 5489 46 0,'0'0'37'31,"17"3"0"-31,8-3-4 0,11 0-19 16,12 9-8-16,4-1-11 15,8 6-29-15,-5-14-1 16,8 5-2-16,-1-9-1 16</inkml:trace>
  <inkml:trace contextRef="#ctx0" brushRef="#br0" timeOffset="34436.799">16254 5390 37 0,'11'3'36'16,"2"-3"0"-16,16 13-3 0,5-2-19 31,2-2-5-31,8 8-3 0,-2-4-3 16,0-1-1-16,-8-2-1 15,-10-2 0-15,-14-2 0 16,-10-6-1-16,-16 11 1 16,-12-6 0-16,-8 1-1 15,-2 7 1-15,-6 0-1 16,4 4-1-16,6 5-3 0,3-4-8 15,9-2-25-15,20 6 0 16,4-9 0-16,20-2 0 16</inkml:trace>
  <inkml:trace contextRef="#ctx0" brushRef="#br0" timeOffset="34951.6588">16784 5361 54 0,'25'-5'31'16,"5"0"-7"-16,7 5-5 16,10 0-6-16,-4 4-5 0,4 2-2 15,-9-1-2-15,-5 9-2 16,-14-1 0-16,-16 3-1 16,-16-4 0-16,-12 3 0 15,-6-3 0-15,0-1-1 16,0 2 0-16,4-3 0 31,11-1 0-31,16-9 0 0,13 13 1 16,17-3-2-16,7 4 2 15,6 3-1-15,1 4 1 16,-2 1 2-16,-10 2 0 16,-13 3 1-16,-19-3-1 15,-17 5 1-15,-19-12 0 16,-10 2 0-16,-10-9-1 0,1-1-1 15,3-3-4-15,1-6-8 16,17-10-29-16,13 3 0 0,8-10 0 16,13 17-1-1</inkml:trace>
  <inkml:trace contextRef="#ctx0" brushRef="#br0" timeOffset="37714.1332">2191 11206 14 0,'171'0'14'0,"65"3"-1"16,45-3-1-16,63-3-1 15,41-6 2-15,50-1-1 32,42-4-1-32,18-8-1 15,22 3 0-15,0-5 0 0,4 2 0 16,-25-4-1-16,-19 7-3 15,-35-1-2-15,-33 0-3 16,-33 6-6-16,-35-4-17 16,-46-5-13-16,-25 5 0 15,-45-5 0-15</inkml:trace>
  <inkml:trace contextRef="#ctx0" brushRef="#br0" timeOffset="38376.1">9725 10803 10 0,'24'4'26'15,"-4"-4"-7"-15,11 9-4 16,3 1-2-16,-4 8-2 0,-1 1-2 15,-8 3-1-15,-5 1 0 16,-8-3-2-16,-8 4-1 16,-8-7-1-16,-5 1 1 0,-9-2-3 15,-2 0-8-15,2-10-21 16,7 10-5-16,-1-10-1 16,16 5-1-16</inkml:trace>
  <inkml:trace contextRef="#ctx0" brushRef="#br0" timeOffset="38629.314">10348 10919 29 0,'13'7'33'16,"-10"7"2"-16,6 15-5 15,-3 5-18-15,-6 6-3 16,4 7-1-16,-4 3-2 0,3-1-2 16,-1-5-4-16,4-9-6 15,4-3-8 1,-1-9-14 0,-9-23-7-16,22 14-1 15,-13-29 0-15</inkml:trace>
  <inkml:trace contextRef="#ctx0" brushRef="#br0" timeOffset="38776.4643">10256 11128 55 0,'0'0'36'16,"24"9"0"0,7 0-12-16,6-9-14 0,9 5-13 15,1-5-28-15,6 0-4 16,-7-5-1-16,16 1 0 15</inkml:trace>
  <inkml:trace contextRef="#ctx0" brushRef="#br0" timeOffset="39833.5718">3834 8539 34 0,'4'97'18'0,"-4"32"-12"16,6 52-4 0,-6 38 1-16,-3 45 0 0,-4 26 3 15,-5 27 1-15,-1 4-1 16,-8-2 0-16,3-2-1 15,-6-25-1-15,4-17-7 32,7-46-21-32,13-15-5 0,-12-57 0 15,16-21 15-15</inkml:trace>
  <inkml:trace contextRef="#ctx0" brushRef="#br0" timeOffset="40481.1889">3881 8589 10 0,'-24'14'15'16,"1"8"-3"0,-5 2-3-16,0-1-2 15,-2 0-2-15,7-5 0 16,3 0-1-16,9-10 0 0,11-8-1 16,0 0 0-16,4-17 0 15,9-4-1-15,5-2 2 16,1-6 0-16,0 4 0 15,-2 2-1-15,5 6 2 0,-3 12 1 16,0 9-1-16,-3 11 0 16,2 7-1-16,2 7-14 15,4 0-18-15,-10-10-1 16,12 3-2-16,-10-22 8 16</inkml:trace>
  <inkml:trace contextRef="#ctx0" brushRef="#br0" timeOffset="40735.3139">3800 7867 25 0,'18'8'33'0,"1"3"-1"16,13 17 2-16,-1 1-23 16,5 3-5-16,5 10-6 15,2-5-19-15,4-1-13 0,-13-15 0 16,1-3-1-16</inkml:trace>
  <inkml:trace contextRef="#ctx0" brushRef="#br0" timeOffset="40920.1135">4187 7872 32 0,'-30'13'33'0,"-17"-3"1"16,1 10-5-16,2 11-18 15,-8 1-3-15,9 7-8 16,2 1-12-16,10 1-20 15,3-17-2-15,18 0 1 0,10-24-1 16</inkml:trace>
  <inkml:trace contextRef="#ctx0" brushRef="#br0" timeOffset="41204.9125">4502 7565 9 0,'-32'-5'29'0,"1"18"1"16,-9 7 0-16,6 15-19 16,-1 14-3-16,7 11-3 0,6 9-2 15,10 0 0-15,12 2 0 16,12-6-1-16,11-5 1 15,11-11-4-15,6-10-9 16,1-20-21-16,11-2 0 16,-12-20-1-16,10-4 2 15</inkml:trace>
  <inkml:trace contextRef="#ctx0" brushRef="#br0" timeOffset="42909.1382">3531 11494 45 0,'6'-23'22'0,"-6"0"-2"16,-19 4-3-16,-8-3-4 0,-4 13-2 15,-10 4-4 1,5 10-2-16,-4 10-1 15,7 11-1-15,12 6-1 0,12 7-1 16,12 2-1-16,15-3 2 16,7-6 1-16,12-9 1 0,1-12 1 15,2-11 1-15,-7-11-1 16,-3-8 1-16,-16-14 0 16,-14-6-4-16,-9 4-13 15,-3-3-27-15,-14-3-1 16,8 7 0-16,-1-1-1 15</inkml:trace>
  <inkml:trace contextRef="#ctx0" brushRef="#br0" timeOffset="47010.6219">7887 10961 37 0,'7'-24'37'16,"-7"4"1"-16,0 20-11 15,6 22-6-15,-6 15-7 16,-3 17-14-16,-4 6-35 16,14 14-1-16,-3-9-2 15,10 2-1-15</inkml:trace>
  <inkml:trace contextRef="#ctx0" brushRef="#br0" timeOffset="47617.7437">7767 11547 18 0,'34'-21'52'16,"-3"17"-33"-1,-3-4-4-15,3 8-3 16,0 5-3-16,-12 2-2 0,-4 9-1 16,-15 2-2-16,-15 5-1 15,-10-1-1-15,-4-1-1 16,-1-3 0-16,5-3-1 16,13-2-1-16,12-13 1 15,9 10 0-15,19-7 0 16,9 2 0-16,1 5 3 0,-1 0 1 15,-6 6 1-15,-22 1 1 16,-9 5-1-16,-13-4 1 16,-14 1-1-16,-10-7-2 15,-5-5-5-15,5-3-17 0,10-4-19 16,-1-13-1-16,13 4 0 31,2-7 0-31</inkml:trace>
  <inkml:trace contextRef="#ctx0" brushRef="#br0" timeOffset="48781.8464">3685 9650 29 0,'35'8'36'16,"5"-8"0"-16,17 0-3 0,4 0-16 16,1 0-16-16,-3 10-32 0,-12-16-3 15,-5 12-1-15,-29-6-2 16</inkml:trace>
  <inkml:trace contextRef="#ctx0" brushRef="#br0" timeOffset="49035.5945">3267 9603 35 0,'13'-29'38'0,"1"-1"1"15,-6-5 1-15,-5-2-21 16,2 13-7-16,-5 5-4 0,0 19-3 16,0 10-1-1,0 23-2-15,0 14-26 0,10 17-16 31,-5-1 0-31,13 11-1 16,-13-5 0-16</inkml:trace>
  <inkml:trace contextRef="#ctx0" brushRef="#br1" timeOffset="52103.3675">2125 11179 27 0,'-16'0'19'16,"16"0"-3"-16,-11 0-2 15,11 0 0-15,10 0-1 16,8-4-1-16,13 4-1 0,17 0-1 16,25 5-2-16,19-5 0 15,32 5-1-15,20-5-1 16,13 0-2-16,8-5-2 16,0 5 0-16,-16-1-1 15,-19-3 0-15,-26 4 1 31,-28-4 0-31,-30 2-1 0,-18 2 1 16,-28 0 0-16,0 0-2 16,-10 0-12-16,10 0-25 0,-30-4-1 15,20 4-1-15,-3-5 0 16</inkml:trace>
  <inkml:trace contextRef="#ctx0" brushRef="#br1" timeOffset="54145.7032">3767 9692 14 0,'0'0'22'16,"-14"-5"-3"0,14 5-3-16,13 0-4 15,5 0-2-15,16 0-3 0,13 7-2 16,28-2 0 0,24-4-1-16,25 5 0 0,34-6 0 15,25 0-1-15,28 0 0 16,23-2-1-16,20-3 0 15,9 0 1-15,7-4 1 0,6 4-1 16,-7-3 1-16,-8 4-1 16,-16-2 1-16,-18 6-1 15,-23-4-1-15,-18 4-1 16,-34 4 0-16,-28-4-8 16,-35 0-27-16,-26 6-1 15,-38-12 0 1,-16 6 0-16</inkml:trace>
  <inkml:trace contextRef="#ctx0" brushRef="#br1" timeOffset="55065.107">7848 9813 21 0,'0'0'33'0,"0"0"-1"15,0 0-1-15,0 22-16 16,5-4-8-16,-5 10-8 15,0 1-13-15,0 0-17 0,6 6-1 16,-6-6-1-16,10 8 6 16</inkml:trace>
  <inkml:trace contextRef="#ctx0" brushRef="#br1" timeOffset="55265.7248">7900 10216 28 0,'0'0'30'16,"0"27"-1"0,-6-10-7-16,6 8-19 0,0 4-19 0,-4-6-12 15,11 9-1-15,-7-12 0 16</inkml:trace>
  <inkml:trace contextRef="#ctx0" brushRef="#br1" timeOffset="55481.7343">7901 10543 33 0,'-4'22'37'15,"8"10"0"-15,-4 1 0 16,0 6-19-16,0 6-9 16,3-4-5-16,0-3-16 0,-3-5-24 15,5-2-1-15,-5-16 0 16,0-1 0-16</inkml:trace>
  <inkml:trace contextRef="#ctx0" brushRef="#br1" timeOffset="57641.0348">7916 9697 8 0,'0'0'9'15,"0"0"-1"-15,0 0 1 16,0 0-1-16,0 0-1 0,0 0-1 15,0 0-1-15,0 0-1 16,0 0 0-16,6 12-1 16,-6-12 0-16,13 15 0 15,-3-6 0-15,1 0-1 16,1 1 1-16,1-1-1 31,3 2 0-31,-2-3 0 0,2 3 1 16,-3-1 0-16,3 0 1 15,-4-1 0-15,0 1-1 16,4-1 1-16,-1-1 0 16,4 2-1-16,0-1-2 15,2 1 0-15,0-1 0 16,2 3 0-16,-2 1 0 0,-2-1 0 16,2-2-1-16,-5 1 1 15,3 2-1-15,-1-4 1 16,3 4 0-16,-1-8-1 0,1 6 0 15,3-3 0 1,-2 1 1-16,1 1-1 0,0 0 0 16,-5-1 0-16,0-1 1 15,-2 4-1-15,2-5 1 0,-2 2-1 16,-1-2 1-16,5 0 0 16,1-1-1-16,1 2 1 15,2-2-1-15,-3 2 0 16,2-3 0-16,-2 4 0 31,1-4 0-31,-3 5 0 0,-1-6 0 16,-2 5 0-16,3-5 1 15,2 1-1-15,1 1 0 16,3 0 0-16,-1-2 1 16,-2 1-1-16,3-1 0 15,-3 0 0-15,-4 2 0 16,-1 0 0-16,-3-4 0 0,1 2 0 15,1 1 1-15,-1-5-1 16,4 4 0-16,1-4 0 16,1 4 0-16,0-4 0 15,4 3 0-15,-6-3 0 16,3 7 0-16,-4-7 0 0,-2 5 0 31,-1 0 0-31,-2-1 0 0,2 1 0 16,1 0 0-1,3-3 1-15,2-2-1 0,1 3 0 16,5-3 0-16,1 4 0 16,-2-4 0-16,-2 5 0 15,-2-5 0-15,-4 4 0 16,-2 0 0-16,-1 1 0 0,-2-5 1 16,0 4-1-16,2-4 0 15,3 0 0-15,4 2 0 16,3-2 1-16,-6 0-1 15,3 3 0-15,-4-3 0 16,-3 4 0-16,-2-2-1 16,0-2 2-1,-2 4-1-15,-11-4 0 16,17 0 0-16,-6 0 0 16,5 5 0-16,-1-5 0 15,1 0 1-15,-1 0-2 16,1 4 1-16,-3-4 0 0,-1 5 0 15,-1-5 0 1,-11 0 0-16,15 5 0 0,-15-5 0 16,18 0 1-16,-18 0-1 15,14 3 0-15,-14-3 0 0,10-3 0 16,-10 3 0-16,9 0-12 16,-9 0-20-16,0 0-1 15,0 0 1-15,-15-29 1 16</inkml:trace>
  <inkml:trace contextRef="#ctx0" brushRef="#br0" timeOffset="166832.9239">4753 7360 38 0,'11'-3'34'0,"-11"3"0"16,0 13-14-16,0 15-6 0,-2 13-7 15,2 10-2-15,0 1-4 0,6 8-1 16,3-8-1-16,7-8-2 15,1-9-5-15,3-12-7 16,-1-18-15-16,6-1-4 16,-14-20 1-16,3 4 5 15</inkml:trace>
  <inkml:trace contextRef="#ctx0" brushRef="#br0" timeOffset="166995.7791">4662 7618 13 0,'13'7'33'0,"14"-4"1"0,2-7-3 15,13 1-22-15,2-2-16 16,-4-3-21-16,11 8-2 16,-13-3-3-16</inkml:trace>
  <inkml:trace contextRef="#ctx0" brushRef="#br0" timeOffset="167234.5056">4536 7928 35 0,'-4'15'36'15,"4"-15"1"-15,16 0-10 16,20-6-10-16,8-3-8 16,12 0-4-16,6 4-6 15,2-1-16-15,-3 1-16 16,1 7-4-16,-15-2 1 16,-4 3-1-16</inkml:trace>
  <inkml:trace contextRef="#ctx0" brushRef="#br0" timeOffset="170537.7652">4662 8058 20 0,'0'0'31'16,"4"-9"-1"-16,-4 9-9 0,12-10-5 15,4 6-6 1,2-4-3-16,7 6-2 0,2-3-1 16,-1 5-2-16,1 7-2 15,-8 1 0-15,-7 4-2 16,-12 2 1-16,-7 1-1 0,-7 4 0 16,-3-4 0-16,0-5 0 15,-3-2 0-15,6-4 2 16,14-4 0-16,0 0 1 15,0 0 1-15,30-3-1 16,-5 3 1-16,1 4 1 31,-3 4 0-31,-2 7 1 0,-6 4-1 16,-12 3-1-16,-12-3 0 16,-8 0-1-16,-10-5-4 15,-1-3-7-15,-3-11-21 16,8 0-4-16,-5-15 0 15,17 3 0-15</inkml:trace>
  <inkml:trace contextRef="#ctx0" brushRef="#br0" timeOffset="170974.8538">5026 7593 23 0,'6'-19'32'0,"7"23"0"15,-4 4-10-15,12 13-8 16,3 17-5-16,-2 13-4 0,1 17-3 16,-7 4-2-16,-8 6-1 15,-4-1-1-15,-8-2 0 16,-3-12 0-16,-7-13 0 15,2-13 2-15,-1-14 0 0,2-13 2 16,11-10 0-16,0 0-1 31,-10-4-6-31,10-10-18 16,0 14-8-16,0-20-1 0,0 20-1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11/2/2020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370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4792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939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11/2/2020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11/2/2020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11/2/2020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11/2/2020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11/2/2020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11/2/2020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11/2/2020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11/2/2020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11/2/2020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11/2/2020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11/2/2020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11/2/2020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2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46562"/>
            <a:ext cx="7543800" cy="1109846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500" dirty="0" smtClean="0"/>
              <a:t>ΗΥ215 - Εφαρμοσμένα Μαθηματικά για Μηχανικούς</a:t>
            </a:r>
            <a:endParaRPr lang="el-GR" sz="4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3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4039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extBox 5"/>
          <p:cNvSpPr txBox="1"/>
          <p:nvPr/>
        </p:nvSpPr>
        <p:spPr>
          <a:xfrm>
            <a:off x="822960" y="3769922"/>
            <a:ext cx="7107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Σήματα και Συστήματα</a:t>
            </a:r>
            <a:endParaRPr lang="el-GR" sz="2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ÎÏÎ¿ÏÎ­Î»ÎµÏÎ¼Î± ÎµÎ¹ÎºÏÎ½Î±Ï Î³Î¹Î± uoc logo transpar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097" y="5388181"/>
            <a:ext cx="962025" cy="96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lded Corner 8"/>
          <p:cNvSpPr/>
          <p:nvPr/>
        </p:nvSpPr>
        <p:spPr>
          <a:xfrm>
            <a:off x="45720" y="5316861"/>
            <a:ext cx="2018923" cy="1015737"/>
          </a:xfrm>
          <a:prstGeom prst="foldedCorner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 smtClean="0">
                <a:solidFill>
                  <a:schemeClr val="tx1"/>
                </a:solidFill>
              </a:rPr>
              <a:t>Η διάλεξη αυτή περιέχει </a:t>
            </a:r>
            <a:r>
              <a:rPr lang="el-GR" sz="2200" dirty="0" smtClean="0">
                <a:solidFill>
                  <a:schemeClr val="tx1"/>
                </a:solidFill>
              </a:rPr>
              <a:t>1 </a:t>
            </a:r>
            <a:r>
              <a:rPr lang="el-GR" sz="2200" dirty="0" smtClean="0">
                <a:solidFill>
                  <a:schemeClr val="tx1"/>
                </a:solidFill>
              </a:rPr>
              <a:t>Ε.ΒΑ.</a:t>
            </a:r>
            <a:endParaRPr lang="el-GR" sz="2200" dirty="0">
              <a:solidFill>
                <a:schemeClr val="tx1"/>
              </a:solidFill>
            </a:endParaRPr>
          </a:p>
        </p:txBody>
      </p:sp>
      <p:sp>
        <p:nvSpPr>
          <p:cNvPr id="10" name="Explosion 2 9"/>
          <p:cNvSpPr/>
          <p:nvPr/>
        </p:nvSpPr>
        <p:spPr>
          <a:xfrm>
            <a:off x="2394054" y="5435522"/>
            <a:ext cx="1437474" cy="778414"/>
          </a:xfrm>
          <a:prstGeom prst="irregularSeal2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chemeClr val="tx1"/>
                </a:solidFill>
              </a:rPr>
              <a:t>Ε.ΒΑ</a:t>
            </a:r>
            <a:endParaRPr lang="el-GR" sz="1400" b="1" baseline="-25000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064643" y="5758004"/>
            <a:ext cx="253044" cy="110782"/>
          </a:xfrm>
          <a:prstGeom prst="rightArrow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529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Σήματα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Εξετάστε και υπολογίστε την κατάλληλη μετρική για τα παρακάτω σήματα</a:t>
                </a:r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§"/>
                </a:pP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1,   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i="1" dirty="0" smtClean="0"/>
              </a:p>
              <a:p>
                <a:pPr lvl="2">
                  <a:buClrTx/>
                  <a:buSzPct val="120000"/>
                  <a:buFont typeface="Wingdings" panose="05000000000000000000" pitchFamily="2" charset="2"/>
                  <a:buChar char="§"/>
                </a:pPr>
                <a:endParaRPr lang="el-GR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2"/>
                <a:stretch>
                  <a:fillRect l="-1973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50920" y="1612080"/>
              <a:ext cx="8465400" cy="47530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2280" y="1605600"/>
                <a:ext cx="8479440" cy="476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919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Σήματα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Σήματα Ενέργειας και Ισχύος</a:t>
                </a:r>
                <a:endParaRPr lang="en-US" b="1" i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Μπορεί κανείς εύκολα (αλλά με κάμποσες πράξεις) να δείξει ότι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ℜ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</m:func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ℂ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Εξασκηθείτε αποδεικνύοντας αναλυτικά τα παραπάνω! </a:t>
                </a:r>
                <a:r>
                  <a:rPr lang="el-GR" dirty="0" smtClean="0">
                    <a:sym typeface="Wingdings" panose="05000000000000000000" pitchFamily="2" charset="2"/>
                  </a:rPr>
                  <a:t></a:t>
                </a: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2"/>
                <a:stretch>
                  <a:fillRect l="-1905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748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Σήματα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Μετασχηματισμοί σημάτων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dirty="0" smtClean="0"/>
                  <a:t>Μπορούμε να κάνουμε μερικές ενδιαφέρουσες πράξεις στην ανεξάρτητη μεταβλητή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του χρόνου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§"/>
                </a:pPr>
                <a:endParaRPr lang="en-US" dirty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 </a:t>
                </a:r>
                <a:r>
                  <a:rPr lang="el-GR" dirty="0" smtClean="0"/>
                  <a:t>Χρονική ολίσθηση (</a:t>
                </a:r>
                <a:r>
                  <a:rPr lang="en-US" dirty="0" smtClean="0"/>
                  <a:t>time shifting)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n-US" dirty="0" smtClean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§"/>
                </a:pPr>
                <a:r>
                  <a:rPr lang="en-US" dirty="0"/>
                  <a:t> </a:t>
                </a:r>
                <a:r>
                  <a:rPr lang="el-GR" dirty="0" smtClean="0"/>
                  <a:t>Χρονική αντιστροφή (</a:t>
                </a:r>
                <a:r>
                  <a:rPr lang="en-US" dirty="0" smtClean="0"/>
                  <a:t>time reversal)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n-US" dirty="0" smtClean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 </a:t>
                </a:r>
                <a:r>
                  <a:rPr lang="el-GR" dirty="0" smtClean="0"/>
                  <a:t>Χρονική κλιμάκωση (</a:t>
                </a:r>
                <a:r>
                  <a:rPr lang="en-US" dirty="0" smtClean="0"/>
                  <a:t>time scaling)</a:t>
                </a: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2"/>
                <a:stretch>
                  <a:fillRect l="-1905" t="-1779" r="-190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427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Σήματα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Μετασχηματισμοί σημάτων</a:t>
                </a:r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 </a:t>
                </a:r>
                <a:r>
                  <a:rPr lang="el-GR" dirty="0" smtClean="0"/>
                  <a:t>Χρονική μετατόπιση/ολίσθηση (</a:t>
                </a:r>
                <a:r>
                  <a:rPr lang="en-US" dirty="0" smtClean="0"/>
                  <a:t>time shifting)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Η χρονική ολίσθηση δεν είναι τίποτε περισσότερο από τη μετατόπιση του σήματος δεξιά ή αριστερά στον άξονα του χρόνου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Αντικαθιστούμε τη μεταβλητή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με τη μεταβλητή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 smtClean="0"/>
                  <a:t> θετικό ή αρνητικό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 smtClean="0"/>
                  <a:t> θετικό, τότε έχουμε ολίσθηση προς τα δεξιά </a:t>
                </a:r>
                <a:r>
                  <a:rPr lang="el-GR" dirty="0" smtClean="0">
                    <a:sym typeface="Wingdings" panose="05000000000000000000" pitchFamily="2" charset="2"/>
                  </a:rPr>
                  <a:t> καθυστέρηση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>
                    <a:sym typeface="Wingdings" panose="05000000000000000000" pitchFamily="2" charset="2"/>
                  </a:rPr>
                  <a:t>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 smtClean="0"/>
                  <a:t> αρνητικό, τότε έχουμε ολίσθηση προς τα αριστερά </a:t>
                </a:r>
                <a:r>
                  <a:rPr lang="el-GR" dirty="0" smtClean="0">
                    <a:sym typeface="Wingdings" panose="05000000000000000000" pitchFamily="2" charset="2"/>
                  </a:rPr>
                  <a:t> </a:t>
                </a:r>
                <a:r>
                  <a:rPr lang="el-GR" dirty="0" err="1" smtClean="0">
                    <a:sym typeface="Wingdings" panose="05000000000000000000" pitchFamily="2" charset="2"/>
                  </a:rPr>
                  <a:t>προήγηση</a:t>
                </a:r>
                <a:endParaRPr lang="el-GR" dirty="0" smtClean="0">
                  <a:sym typeface="Wingdings" panose="05000000000000000000" pitchFamily="2" charset="2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>
                  <a:sym typeface="Wingdings" panose="05000000000000000000" pitchFamily="2" charset="2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Θυμηθείτε τα ημιτονοειδή σήματα</a:t>
                </a:r>
                <a:endParaRPr lang="el-GR" dirty="0">
                  <a:sym typeface="Wingdings" panose="05000000000000000000" pitchFamily="2" charset="2"/>
                </a:endParaRPr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2"/>
                <a:stretch>
                  <a:fillRect l="-1905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38" t="2576" r="1406" b="2948"/>
          <a:stretch/>
        </p:blipFill>
        <p:spPr>
          <a:xfrm>
            <a:off x="4507575" y="3919428"/>
            <a:ext cx="4467225" cy="263152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659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Σήματα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Βρείτε το καθυστερημένο κατά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=2 </m:t>
                    </m:r>
                  </m:oMath>
                </a14:m>
                <a:r>
                  <a:rPr lang="el-GR" dirty="0" smtClean="0"/>
                  <a:t>σήμα για το παρακάτω σήμα</a:t>
                </a:r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§"/>
                </a:pPr>
                <a:r>
                  <a:rPr lang="en-US" b="0" dirty="0" smtClean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         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1,      0&lt;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&lt;1</m:t>
                                  </m:r>
                                </m:e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         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&gt;1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endParaRPr lang="el-GR" i="1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/>
                  <a:t>κ</a:t>
                </a:r>
                <a:r>
                  <a:rPr lang="el-GR" dirty="0" smtClean="0"/>
                  <a:t>αι σχεδιάστε και τα δυο σήματα.</a:t>
                </a:r>
                <a:endParaRPr lang="en-US" dirty="0" smtClean="0"/>
              </a:p>
              <a:p>
                <a:pPr lvl="2">
                  <a:buClrTx/>
                  <a:buSzPct val="120000"/>
                  <a:buFont typeface="Wingdings" panose="05000000000000000000" pitchFamily="2" charset="2"/>
                  <a:buChar char="§"/>
                </a:pPr>
                <a:endParaRPr lang="el-GR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2"/>
                <a:stretch>
                  <a:fillRect l="-1973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22480" y="1708560"/>
              <a:ext cx="7691760" cy="4356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1680" y="1700640"/>
                <a:ext cx="7714800" cy="436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556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Σήματα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Μετασχηματισμοί σημάτων</a:t>
                </a:r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 </a:t>
                </a:r>
                <a:r>
                  <a:rPr lang="el-GR" dirty="0" smtClean="0"/>
                  <a:t>Χρονική αντιστροφή (</a:t>
                </a:r>
                <a:r>
                  <a:rPr lang="en-US" dirty="0" smtClean="0"/>
                  <a:t>time reversal)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Η χρονική αντιστροφή δεν είναι τίποτε περισσότερο από τη ανάκλαση του σήματος ως προς τον κατακόρυφο άξονα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Αντικαθιστούμε τη μεταβλητή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με τη μεταβλητή </a:t>
                </a:r>
                <a14:m>
                  <m:oMath xmlns:m="http://schemas.openxmlformats.org/officeDocument/2006/math">
                    <m:r>
                      <a:rPr lang="el-GR" b="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Αν το σήμα «ζει» στο θετικό ημιάξονα του χρόνου, τότε η αντιστροφή θα το φέρει στον αρνητικό ημιάξονα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Αν το σήμα «ζει» στον αρνητικό ημιάξονα του χρόνου, τότε η αντιστροφή θα το φέρει στο θετικό ημιάξονα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Αν το σήμα «ζει» και στους δυο άξονες, τότε το τμήμα του θετικού ημιάξονα θα καθρεπτιστεί στον αρνητικό ημιάξονα και το τμήμα του αρνητικού ημιάξονα θα καθρεπτιστεί στο θετικό ημιάξονα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2"/>
                <a:stretch>
                  <a:fillRect l="-1905" t="-1779" r="-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517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Σήματα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Βρείτε το σήμα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l-GR" dirty="0" smtClean="0"/>
                  <a:t> για το παρακάτω σήμα</a:t>
                </a:r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§"/>
                </a:pPr>
                <a:r>
                  <a:rPr lang="en-US" b="0" dirty="0" smtClean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         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1,      0&lt;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&lt;1</m:t>
                                  </m:r>
                                </m:e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         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&gt;1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endParaRPr lang="el-GR" i="1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/>
                  <a:t>κ</a:t>
                </a:r>
                <a:r>
                  <a:rPr lang="el-GR" dirty="0" smtClean="0"/>
                  <a:t>αι σχεδιάστε και τα δυο σήματα.</a:t>
                </a:r>
                <a:endParaRPr lang="en-US" dirty="0" smtClean="0"/>
              </a:p>
              <a:p>
                <a:pPr lvl="2">
                  <a:buClrTx/>
                  <a:buSzPct val="120000"/>
                  <a:buFont typeface="Wingdings" panose="05000000000000000000" pitchFamily="2" charset="2"/>
                  <a:buChar char="§"/>
                </a:pPr>
                <a:endParaRPr lang="el-GR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2"/>
                <a:stretch>
                  <a:fillRect l="-1973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64960" y="1603440"/>
              <a:ext cx="7368480" cy="48351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3800" y="1596960"/>
                <a:ext cx="7393320" cy="484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243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Σήματα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Μετασχηματισμοί σημάτων</a:t>
                </a:r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 </a:t>
                </a:r>
                <a:r>
                  <a:rPr lang="el-GR" dirty="0" smtClean="0"/>
                  <a:t>Χρονική κλιμάκωση (</a:t>
                </a:r>
                <a:r>
                  <a:rPr lang="en-US" dirty="0" smtClean="0"/>
                  <a:t>time scaling)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Η χρονική κλιμάκωση δεν είναι τίποτε περισσότερο από τη συμπίεση ή την επέκταση του σήματος στον άξονα του χρόνου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Αντικαθιστούμε τη μεταβλητή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με τη μεταβλητή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𝑎𝑡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l-GR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ℜ</m:t>
                    </m:r>
                  </m:oMath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Αν ο παράγοντας κλιμάκωσης είναι αρνητικός, γίνεται χρονική αντιστροφή παράλληλα με τη χρονική κλιμάκωση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Αν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τότε έχουμε χρονική συμπίεση ενώ αν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έχουμε χρονική επέκταση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Δείτε το επόμενο παράδειγμα</a:t>
                </a:r>
                <a:endParaRPr lang="el-GR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2"/>
                <a:stretch>
                  <a:fillRect l="-1905" t="-1779" r="-231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018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Σήματα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Βρείτε τα σήματα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l-GR" dirty="0" smtClean="0"/>
                  <a:t> και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l-GR" dirty="0" smtClean="0"/>
                  <a:t> για το παρακάτω σήμα</a:t>
                </a:r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§"/>
                </a:pPr>
                <a:r>
                  <a:rPr lang="en-US" b="0" dirty="0" smtClean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         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1,      0&lt;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&lt;1</m:t>
                                  </m:r>
                                </m:e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         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&gt;1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endParaRPr lang="el-GR" i="1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/>
                  <a:t>κ</a:t>
                </a:r>
                <a:r>
                  <a:rPr lang="el-GR" dirty="0" smtClean="0"/>
                  <a:t>αι σχεδιάστε τα όλα.</a:t>
                </a:r>
                <a:endParaRPr lang="en-US" dirty="0" smtClean="0"/>
              </a:p>
              <a:p>
                <a:pPr lvl="2">
                  <a:buClrTx/>
                  <a:buSzPct val="120000"/>
                  <a:buFont typeface="Wingdings" panose="05000000000000000000" pitchFamily="2" charset="2"/>
                  <a:buChar char="§"/>
                </a:pPr>
                <a:endParaRPr lang="el-GR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2"/>
                <a:stretch>
                  <a:fillRect l="-1973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55240" y="1774080"/>
              <a:ext cx="7455960" cy="4471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3000" y="1767240"/>
                <a:ext cx="7471440" cy="448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604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 smtClean="0"/>
              <a:t>Σήματα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Παράδειγμα: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98440" y="970200"/>
              <a:ext cx="6133680" cy="3456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0520" y="962640"/>
                <a:ext cx="6154920" cy="346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340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Σήμα</a:t>
                </a:r>
                <a:r>
                  <a:rPr lang="el-GR" dirty="0" smtClean="0"/>
                  <a:t>: φορέας πληροφορίας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Π.χ. εικόνα, ήχος, βίντεο, σύνολο δεδομένων, κλπ.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Στα δικά μας πλαίσια, θα θεωρούμε ένα σήμα ως μια </a:t>
                </a:r>
                <a:r>
                  <a:rPr lang="el-GR" dirty="0" err="1" smtClean="0"/>
                  <a:t>χρονοσειρά</a:t>
                </a:r>
                <a:r>
                  <a:rPr lang="el-GR" dirty="0" smtClean="0"/>
                  <a:t>, δηλ. μια συνάρτηση του χρόνου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πληροφορία βρίσκεται στις μεταβολές του σήματος ως προς το χρόνο 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Σύστημα</a:t>
                </a:r>
                <a:r>
                  <a:rPr lang="el-GR" dirty="0" smtClean="0"/>
                  <a:t>: δομή/αλγόριθμος/κύκλωμα κλπ. που εξάγει πληροφορία από την είσοδο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l-GR" dirty="0" smtClean="0"/>
                  <a:t>και την αναπαριστά ως έξοδο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Θα μας απασχολήσουν αποκλειστικά συστήματα </a:t>
                </a:r>
                <a:r>
                  <a:rPr lang="el-GR" b="1" dirty="0" smtClean="0"/>
                  <a:t>μιας</a:t>
                </a:r>
                <a:r>
                  <a:rPr lang="el-GR" dirty="0" smtClean="0"/>
                  <a:t> εισόδου και </a:t>
                </a:r>
                <a:r>
                  <a:rPr lang="el-GR" b="1" dirty="0" smtClean="0"/>
                  <a:t>μιας</a:t>
                </a:r>
                <a:r>
                  <a:rPr lang="el-GR" dirty="0" smtClean="0"/>
                  <a:t> εξόδου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Υπάρχουν και συστήματα πολλαπλών εισόδων ή/και πολλαπλών εξόδων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Ας μιλήσουμε πρώτα για τα σήματα…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… για τα οποία είπαμε ότι θα περιγράφουμε </a:t>
                </a:r>
                <a:r>
                  <a:rPr lang="el-GR" b="1" dirty="0" smtClean="0"/>
                  <a:t>ως συναρτήσεις του χρόνου –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2"/>
                <a:stretch>
                  <a:fillRect l="-1905" t="-1779" r="-34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grpSp>
        <p:nvGrpSpPr>
          <p:cNvPr id="10" name="Group 9"/>
          <p:cNvGrpSpPr/>
          <p:nvPr/>
        </p:nvGrpSpPr>
        <p:grpSpPr>
          <a:xfrm>
            <a:off x="2723248" y="3179795"/>
            <a:ext cx="3568653" cy="1114425"/>
            <a:chOff x="2666499" y="3276048"/>
            <a:chExt cx="3568653" cy="111442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95178" y="3276048"/>
              <a:ext cx="3143250" cy="111442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5574395" y="3437834"/>
                  <a:ext cx="66075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4395" y="3437834"/>
                  <a:ext cx="660757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2666499" y="3405015"/>
                  <a:ext cx="65735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6499" y="3405015"/>
                  <a:ext cx="657359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634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 smtClean="0"/>
              <a:t>Σήματα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Μερικά χρήσιμα μοντέλα σημάτων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sz="400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/>
              <a:t> </a:t>
            </a:r>
            <a:r>
              <a:rPr lang="el-GR" dirty="0" smtClean="0"/>
              <a:t>Εκτός από τα ημιτονοειδή, υπάρχουν και μερικές άλλες συναρτήσεις του χρόνου οι οποίες (θα) είναι πολύ χρήσιμες</a:t>
            </a:r>
          </a:p>
          <a:p>
            <a:pPr marL="0" indent="0">
              <a:buClrTx/>
              <a:buSzPct val="120000"/>
              <a:buNone/>
            </a:pPr>
            <a:endParaRPr lang="el-GR" sz="900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/>
              <a:t> </a:t>
            </a:r>
            <a:r>
              <a:rPr lang="el-GR" dirty="0" smtClean="0"/>
              <a:t>Αυτά είναι:</a:t>
            </a:r>
          </a:p>
          <a:p>
            <a:pPr marL="0" indent="0">
              <a:buClrTx/>
              <a:buSzPct val="120000"/>
              <a:buNone/>
            </a:pPr>
            <a:endParaRPr lang="el-GR" sz="1100" b="1" dirty="0" smtClean="0"/>
          </a:p>
          <a:p>
            <a:pPr>
              <a:buClrTx/>
              <a:buSzPct val="120000"/>
              <a:buFont typeface="Wingdings" panose="05000000000000000000" pitchFamily="2" charset="2"/>
              <a:buChar char="q"/>
            </a:pPr>
            <a:r>
              <a:rPr lang="el-GR" b="1" dirty="0"/>
              <a:t> </a:t>
            </a:r>
            <a:r>
              <a:rPr lang="el-GR" b="1" dirty="0" smtClean="0"/>
              <a:t>Η βηματική συνάρτηση</a:t>
            </a:r>
          </a:p>
          <a:p>
            <a:pPr marL="0" indent="0">
              <a:buClrTx/>
              <a:buSzPct val="120000"/>
              <a:buNone/>
            </a:pPr>
            <a:r>
              <a:rPr lang="el-GR" b="1" dirty="0" smtClean="0"/>
              <a:t> </a:t>
            </a:r>
          </a:p>
          <a:p>
            <a:pPr>
              <a:buClrTx/>
              <a:buSzPct val="120000"/>
              <a:buFont typeface="Wingdings" panose="05000000000000000000" pitchFamily="2" charset="2"/>
              <a:buChar char="q"/>
            </a:pPr>
            <a:r>
              <a:rPr lang="el-GR" b="1" dirty="0" smtClean="0"/>
              <a:t> Ο τετραγωνικός παλμός</a:t>
            </a:r>
          </a:p>
          <a:p>
            <a:pPr>
              <a:buClrTx/>
              <a:buSzPct val="120000"/>
              <a:buFont typeface="Wingdings" panose="05000000000000000000" pitchFamily="2" charset="2"/>
              <a:buChar char="q"/>
            </a:pPr>
            <a:endParaRPr lang="el-GR" b="1" dirty="0" smtClean="0"/>
          </a:p>
          <a:p>
            <a:pPr>
              <a:buClrTx/>
              <a:buSzPct val="120000"/>
              <a:buFont typeface="Wingdings" panose="05000000000000000000" pitchFamily="2" charset="2"/>
              <a:buChar char="q"/>
            </a:pPr>
            <a:r>
              <a:rPr lang="el-GR" b="1" dirty="0"/>
              <a:t> </a:t>
            </a:r>
            <a:r>
              <a:rPr lang="el-GR" b="1" dirty="0" smtClean="0"/>
              <a:t>Ο τριγωνικός παλμός</a:t>
            </a:r>
          </a:p>
          <a:p>
            <a:pPr marL="0" indent="0">
              <a:buClrTx/>
              <a:buSzPct val="120000"/>
              <a:buNone/>
            </a:pPr>
            <a:endParaRPr lang="el-GR" b="1" dirty="0" smtClean="0"/>
          </a:p>
          <a:p>
            <a:pPr>
              <a:buClrTx/>
              <a:buSzPct val="120000"/>
              <a:buFont typeface="Wingdings" panose="05000000000000000000" pitchFamily="2" charset="2"/>
              <a:buChar char="q"/>
            </a:pPr>
            <a:r>
              <a:rPr lang="el-GR" b="1" dirty="0"/>
              <a:t> </a:t>
            </a:r>
            <a:r>
              <a:rPr lang="el-GR" b="1" dirty="0" smtClean="0"/>
              <a:t>Η κρουστική συνάρτηση (κατανομή) Δέλτα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001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Σήματα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Η βηματική συνάρτηση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dirty="0" smtClean="0"/>
                  <a:t>Η βηματική συνάρτηση ορίζεται ως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1,  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&gt;0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b="1" dirty="0" smtClean="0"/>
                  <a:t/>
                </a:r>
                <a:br>
                  <a:rPr lang="el-GR" b="1" dirty="0" smtClean="0"/>
                </a:b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dirty="0" smtClean="0"/>
                  <a:t>Μια από τις βασικότερες εφαρμογές της είναι ως σήμα-διακόπτης (</a:t>
                </a:r>
                <a:r>
                  <a:rPr lang="en-US" dirty="0" smtClean="0"/>
                  <a:t>off-on)</a:t>
                </a:r>
                <a:r>
                  <a:rPr lang="el-GR" dirty="0" smtClean="0"/>
                  <a:t> 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δηλ. ως ένα ιδανικό μοντέλο ενός σήματος που πάει από 0 </a:t>
                </a:r>
                <a:r>
                  <a:rPr lang="el-GR" dirty="0" smtClean="0">
                    <a:sym typeface="Wingdings" panose="05000000000000000000" pitchFamily="2" charset="2"/>
                  </a:rPr>
                  <a:t> 1 ακαριαία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n-US" dirty="0" smtClean="0"/>
                  <a:t>…</a:t>
                </a:r>
                <a:r>
                  <a:rPr lang="el-GR" dirty="0" smtClean="0"/>
                  <a:t>ή για να «κόψουμε» τμήματα άλλων σημάτων, πολλαπλασιάζοντάς την με αυτά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Όλες οι γνωστές πράξεις καθώς και οι προηγούμενοι μετασχηματισμοί ορίζονται κανονικά για τη βηματική συνάρτηση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…εκτός από τη διαίρεση σήματος με τη βηματική (διαίρεση με μηδέν)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2"/>
                <a:stretch>
                  <a:fillRect l="-1905" t="-217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-298" b="1"/>
          <a:stretch/>
        </p:blipFill>
        <p:spPr>
          <a:xfrm>
            <a:off x="2372807" y="2362720"/>
            <a:ext cx="4748718" cy="179565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588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3531" t="2009" r="1089" b="4674"/>
          <a:stretch/>
        </p:blipFill>
        <p:spPr>
          <a:xfrm>
            <a:off x="5487359" y="4060990"/>
            <a:ext cx="3558965" cy="23998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5398349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Σήματα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Ο τετραγωνικός παλμός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dirty="0" smtClean="0"/>
                  <a:t>Ο τετραγωνικός παλμός ορίζεται ως </a:t>
                </a:r>
                <a:br>
                  <a:rPr lang="el-GR" dirty="0" smtClean="0"/>
                </a:b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            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𝛼𝜆𝜆𝜊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ύ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 −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rect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dirty="0" smtClean="0"/>
                  <a:t>Μια από τις βασικότερες εφαρμογές του είναι για να «κόψουμε» τμήματα πεπερασμένης διάρκειας άλλων σημάτων, πολλαπλασιάζοντάς τον με αυτά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Όλες οι γνωστές πράξεις καθώς και οι προηγούμενοι μετασχηματισμοί ορίζονται κανονικά για τον τετραγωνικό παλμό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…εκτός από τη διαίρεση, ξανά (διαίρεση με μηδέν)</a:t>
                </a:r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sz="11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Ο τετραγωνικός παλμός μπορεί να γραφεί ως άθροισμα δυο </a:t>
                </a:r>
                <a:r>
                  <a:rPr lang="el-GR" dirty="0" err="1" smtClean="0"/>
                  <a:t>βηματικών</a:t>
                </a:r>
                <a:r>
                  <a:rPr lang="el-GR" dirty="0" smtClean="0"/>
                  <a:t> συναρτήσεων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…όπως στο σχήμα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5398349" cy="6164927"/>
              </a:xfrm>
              <a:blipFill rotWithShape="0">
                <a:blip r:embed="rId4"/>
                <a:stretch>
                  <a:fillRect l="-3160" t="-1779" r="-27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57016" b="20270"/>
          <a:stretch/>
        </p:blipFill>
        <p:spPr>
          <a:xfrm>
            <a:off x="5485631" y="947243"/>
            <a:ext cx="3560693" cy="216576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Explosion 2 10"/>
          <p:cNvSpPr/>
          <p:nvPr/>
        </p:nvSpPr>
        <p:spPr>
          <a:xfrm>
            <a:off x="7608850" y="4063174"/>
            <a:ext cx="1437474" cy="778414"/>
          </a:xfrm>
          <a:prstGeom prst="irregularSeal2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chemeClr val="tx1"/>
                </a:solidFill>
              </a:rPr>
              <a:t>Ε.ΒΑ</a:t>
            </a:r>
            <a:endParaRPr lang="el-GR" sz="1400" b="1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53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864042" y="1304891"/>
            <a:ext cx="3279958" cy="2220225"/>
            <a:chOff x="5766366" y="956855"/>
            <a:chExt cx="3279958" cy="222022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66366" y="1227848"/>
              <a:ext cx="3279958" cy="194923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l="22668" t="-1" r="71406" b="88098"/>
            <a:stretch/>
          </p:blipFill>
          <p:spPr>
            <a:xfrm>
              <a:off x="7406345" y="956855"/>
              <a:ext cx="490889" cy="3232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Σήματα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Ο τριγωνικός παλμός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dirty="0" smtClean="0"/>
                  <a:t>Ο τριγωνικός παλμός ορίζεται ως </a:t>
                </a:r>
                <a:br>
                  <a:rPr lang="el-GR" dirty="0" smtClean="0"/>
                </a:b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            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𝛼𝜆𝜆𝜊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ύ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d>
                                  <m:dPr>
                                    <m:ctrlP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 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</m:t>
                      </m:r>
                    </m:oMath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tri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dirty="0" smtClean="0"/>
                  <a:t>Μια από τις βασικότερες εφαρμογές του είναι για να «κόψουμε» τμήματα πεπερασμένης διάρκειας άλλων σημάτων, πολλαπλασιάζοντάς τον με αυτά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…</a:t>
                </a:r>
                <a:r>
                  <a:rPr lang="el-GR" dirty="0" smtClean="0"/>
                  <a:t>αλλά δίνοντας περισσότερο βάρος στις τιμές του σήματος στο κέντρο του παλμού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Όλες οι γνωστές πράξεις καθώς και οι προηγούμενοι μετασχηματισμοί ορίζονται κανονικά για τον τριγωνικό παλμό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…εκτός από τη διαίρεση, ξανά (διαίρεση με μηδέν)</a:t>
                </a:r>
                <a:endParaRPr lang="el-GR" sz="11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1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Προσέξτε ότι στον συνοπτικό τύπο του παλμού ο παρονομαστής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είναι η </a:t>
                </a:r>
                <a:r>
                  <a:rPr lang="el-GR" b="1" dirty="0" smtClean="0"/>
                  <a:t>μισή</a:t>
                </a:r>
                <a:r>
                  <a:rPr lang="el-GR" dirty="0" smtClean="0"/>
                  <a:t> διάρκεια του, ενώ στον τετραγωνικό παλμό ο</a:t>
                </a:r>
                <a:r>
                  <a:rPr lang="en-US" dirty="0" smtClean="0"/>
                  <a:t> </a:t>
                </a:r>
                <a:r>
                  <a:rPr lang="el-GR" dirty="0" smtClean="0"/>
                  <a:t>παρονομαστής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l-GR" dirty="0" smtClean="0"/>
                  <a:t> ήταν </a:t>
                </a:r>
                <a:r>
                  <a:rPr lang="el-GR" b="1" dirty="0" smtClean="0"/>
                  <a:t>όλη</a:t>
                </a:r>
                <a:r>
                  <a:rPr lang="el-GR" dirty="0" smtClean="0"/>
                  <a:t> η διάρκεια!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5"/>
                <a:stretch>
                  <a:fillRect l="-1905" t="-1779" r="-612" b="-128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12" name="Rounded Rectangle 11"/>
          <p:cNvSpPr/>
          <p:nvPr/>
        </p:nvSpPr>
        <p:spPr>
          <a:xfrm>
            <a:off x="58407" y="5823284"/>
            <a:ext cx="8959042" cy="697014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173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ΤΕΛΟΣ ΔΙΑΛΕΞΗΣ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85749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380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Ε.ΒΑ.	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ΑΜ: 4166 (1/2)</a:t>
            </a:r>
          </a:p>
          <a:p>
            <a:r>
              <a:rPr lang="el-GR" dirty="0" smtClean="0"/>
              <a:t>ΑΜ: 4264 (1)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0321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 smtClean="0"/>
              <a:t>Σήματα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b="1" u="sng" dirty="0" smtClean="0"/>
              <a:t>Κατηγορίες σημάτων:</a:t>
            </a:r>
          </a:p>
          <a:p>
            <a:pPr marL="457200" indent="-457200">
              <a:buClrTx/>
              <a:buSzPct val="120000"/>
              <a:buFont typeface="+mj-lt"/>
              <a:buAutoNum type="arabicPeriod"/>
            </a:pPr>
            <a:r>
              <a:rPr lang="el-GR" dirty="0" smtClean="0"/>
              <a:t>Συνεχούς ή διακριτού χρόνου σήματα</a:t>
            </a:r>
          </a:p>
          <a:p>
            <a:pPr marL="457200" indent="-457200">
              <a:buClrTx/>
              <a:buSzPct val="120000"/>
              <a:buFont typeface="+mj-lt"/>
              <a:buAutoNum type="arabicPeriod"/>
            </a:pPr>
            <a:r>
              <a:rPr lang="el-GR" dirty="0" smtClean="0"/>
              <a:t>Αναλογικά ή ψηφιακά σήματα</a:t>
            </a:r>
          </a:p>
          <a:p>
            <a:pPr marL="457200" indent="-457200">
              <a:buClrTx/>
              <a:buSzPct val="120000"/>
              <a:buFont typeface="+mj-lt"/>
              <a:buAutoNum type="arabicPeriod"/>
            </a:pPr>
            <a:r>
              <a:rPr lang="el-GR" dirty="0" smtClean="0"/>
              <a:t>Σήματα περιοδικά ή απεριοδικά</a:t>
            </a:r>
          </a:p>
          <a:p>
            <a:pPr marL="457200" indent="-457200">
              <a:buClrTx/>
              <a:buSzPct val="120000"/>
              <a:buFont typeface="+mj-lt"/>
              <a:buAutoNum type="arabicPeriod"/>
            </a:pPr>
            <a:r>
              <a:rPr lang="el-GR" dirty="0" smtClean="0"/>
              <a:t>Σήματα ενέργειας ή ισχύος</a:t>
            </a:r>
          </a:p>
          <a:p>
            <a:pPr marL="457200" indent="-457200">
              <a:buClrTx/>
              <a:buSzPct val="120000"/>
              <a:buFont typeface="+mj-lt"/>
              <a:buAutoNum type="arabicPeriod"/>
            </a:pPr>
            <a:r>
              <a:rPr lang="el-GR" dirty="0" smtClean="0"/>
              <a:t>Ντετερμινιστικά ή στοχαστικά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18" y="2906829"/>
            <a:ext cx="5369306" cy="360203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29389" y="1636295"/>
            <a:ext cx="3965609" cy="450783"/>
            <a:chOff x="529389" y="1636295"/>
            <a:chExt cx="3965609" cy="450783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29389" y="1636295"/>
              <a:ext cx="3965609" cy="9625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29389" y="2077453"/>
              <a:ext cx="3965609" cy="9625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529388" y="1222408"/>
            <a:ext cx="3372052" cy="2237344"/>
            <a:chOff x="529388" y="1222408"/>
            <a:chExt cx="3372052" cy="2237344"/>
          </a:xfrm>
        </p:grpSpPr>
        <p:sp>
          <p:nvSpPr>
            <p:cNvPr id="17" name="Rounded Rectangle 16"/>
            <p:cNvSpPr/>
            <p:nvPr/>
          </p:nvSpPr>
          <p:spPr>
            <a:xfrm>
              <a:off x="529389" y="1222408"/>
              <a:ext cx="1017471" cy="423512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29388" y="1669127"/>
              <a:ext cx="2335732" cy="423512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367588" y="2134256"/>
              <a:ext cx="2533852" cy="423512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352348" y="2599385"/>
              <a:ext cx="2023312" cy="423512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29388" y="3072771"/>
              <a:ext cx="1710892" cy="386981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494998" y="816635"/>
            <a:ext cx="3406942" cy="2566645"/>
            <a:chOff x="4494998" y="816635"/>
            <a:chExt cx="3406942" cy="2566645"/>
          </a:xfrm>
        </p:grpSpPr>
        <p:cxnSp>
          <p:nvCxnSpPr>
            <p:cNvPr id="24" name="Elbow Connector 23"/>
            <p:cNvCxnSpPr>
              <a:stCxn id="30" idx="1"/>
            </p:cNvCxnSpPr>
            <p:nvPr/>
          </p:nvCxnSpPr>
          <p:spPr>
            <a:xfrm rot="10800000" flipH="1">
              <a:off x="4838700" y="1113816"/>
              <a:ext cx="1714500" cy="1189028"/>
            </a:xfrm>
            <a:prstGeom prst="bentConnector3">
              <a:avLst>
                <a:gd name="adj1" fmla="val 36398"/>
              </a:avLst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ight Brace 29"/>
            <p:cNvSpPr/>
            <p:nvPr/>
          </p:nvSpPr>
          <p:spPr>
            <a:xfrm>
              <a:off x="4494998" y="1222408"/>
              <a:ext cx="343702" cy="2160872"/>
            </a:xfrm>
            <a:prstGeom prst="rightBrac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6553200" y="816635"/>
              <a:ext cx="1348740" cy="594360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3200" dirty="0" smtClean="0">
                  <a:solidFill>
                    <a:srgbClr val="7030A0"/>
                  </a:solidFill>
                </a:rPr>
                <a:t>ΗΥ215</a:t>
              </a:r>
              <a:endParaRPr lang="el-GR" sz="3200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29388" y="1233840"/>
            <a:ext cx="3372052" cy="2237344"/>
            <a:chOff x="529388" y="1222408"/>
            <a:chExt cx="3372052" cy="2237344"/>
          </a:xfrm>
        </p:grpSpPr>
        <p:sp>
          <p:nvSpPr>
            <p:cNvPr id="38" name="Rounded Rectangle 37"/>
            <p:cNvSpPr/>
            <p:nvPr/>
          </p:nvSpPr>
          <p:spPr>
            <a:xfrm>
              <a:off x="1740434" y="1222408"/>
              <a:ext cx="1050391" cy="423512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529388" y="1669127"/>
              <a:ext cx="2335732" cy="423512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1367588" y="2134256"/>
              <a:ext cx="2533852" cy="423512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1352348" y="2599385"/>
              <a:ext cx="2023312" cy="423512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529388" y="3072771"/>
              <a:ext cx="1710892" cy="386981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840685" y="1216730"/>
            <a:ext cx="3026965" cy="2160872"/>
            <a:chOff x="4494998" y="1222408"/>
            <a:chExt cx="3026965" cy="2160872"/>
          </a:xfrm>
        </p:grpSpPr>
        <p:cxnSp>
          <p:nvCxnSpPr>
            <p:cNvPr id="44" name="Elbow Connector 43"/>
            <p:cNvCxnSpPr>
              <a:stCxn id="45" idx="1"/>
              <a:endCxn id="46" idx="1"/>
            </p:cNvCxnSpPr>
            <p:nvPr/>
          </p:nvCxnSpPr>
          <p:spPr>
            <a:xfrm rot="10800000" flipH="1">
              <a:off x="4838699" y="2026336"/>
              <a:ext cx="1334523" cy="276508"/>
            </a:xfrm>
            <a:prstGeom prst="bentConnector5">
              <a:avLst>
                <a:gd name="adj1" fmla="val 41872"/>
                <a:gd name="adj2" fmla="val 99661"/>
                <a:gd name="adj3" fmla="val 93598"/>
              </a:avLst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ight Brace 44"/>
            <p:cNvSpPr/>
            <p:nvPr/>
          </p:nvSpPr>
          <p:spPr>
            <a:xfrm>
              <a:off x="4494998" y="1222408"/>
              <a:ext cx="343702" cy="2160872"/>
            </a:xfrm>
            <a:prstGeom prst="rightBrac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6173223" y="1729156"/>
              <a:ext cx="1348740" cy="594360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3200" dirty="0" smtClean="0">
                  <a:solidFill>
                    <a:srgbClr val="00B050"/>
                  </a:solidFill>
                </a:rPr>
                <a:t>ΗΥ</a:t>
              </a:r>
              <a:r>
                <a:rPr lang="en-US" sz="3200" dirty="0" smtClean="0">
                  <a:solidFill>
                    <a:srgbClr val="00B050"/>
                  </a:solidFill>
                </a:rPr>
                <a:t>370</a:t>
              </a:r>
              <a:endParaRPr lang="el-GR" sz="3200" dirty="0">
                <a:solidFill>
                  <a:srgbClr val="00B050"/>
                </a:solidFill>
              </a:endParaRPr>
            </a:p>
          </p:txBody>
        </p:sp>
      </p:grpSp>
      <p:sp>
        <p:nvSpPr>
          <p:cNvPr id="31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73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214802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Σήματα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b="1" dirty="0" smtClean="0"/>
                  <a:t>Σήματα Ενέργειας ή Ισχύος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dirty="0" smtClean="0"/>
                  <a:t>Θα θέλαμε να μπορούμε να περιγράψουμε ένα σήμα με έναν αριθμό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Ο αριθμός αυτός θα πρέπει να αντιπροσωπεύει το «μέγεθος» του σήματος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Ενέργεια Σήματος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ℂ</m:t>
                      </m:r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Ισχύς σήματος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ℂ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sz="1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Αν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&lt;+∞→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σήμα ενέργειας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Αν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&lt;+∞→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σήμα ισχύος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Ένα σήμα είναι </a:t>
                </a:r>
                <a:r>
                  <a:rPr lang="el-GR" b="1" dirty="0" smtClean="0"/>
                  <a:t>είτε</a:t>
                </a:r>
                <a:r>
                  <a:rPr lang="el-GR" dirty="0" smtClean="0"/>
                  <a:t> ενέργειας, </a:t>
                </a:r>
                <a:r>
                  <a:rPr lang="el-GR" b="1" dirty="0" smtClean="0"/>
                  <a:t>είτε</a:t>
                </a:r>
                <a:r>
                  <a:rPr lang="el-GR" dirty="0" smtClean="0"/>
                  <a:t> ισχύος, </a:t>
                </a:r>
                <a:r>
                  <a:rPr lang="el-GR" b="1" dirty="0" smtClean="0"/>
                  <a:t>είτε</a:t>
                </a:r>
                <a:r>
                  <a:rPr lang="el-GR" dirty="0" smtClean="0"/>
                  <a:t> τίποτε από τα δυο!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Για παράδειγμα, τ</a:t>
                </a:r>
                <a:r>
                  <a:rPr lang="el-GR" dirty="0"/>
                  <a:t>α</a:t>
                </a:r>
                <a:r>
                  <a:rPr lang="el-GR" dirty="0" smtClean="0"/>
                  <a:t> σήματα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    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𝑎𝑡</m:t>
                          </m:r>
                        </m:sup>
                      </m:sSup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δεν είναι τίποτε από τα δυο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214802"/>
              </a:xfrm>
              <a:blipFill rotWithShape="0">
                <a:blip r:embed="rId2"/>
                <a:stretch>
                  <a:fillRect l="-1905" t="-215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222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Σήματα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b="1" dirty="0" smtClean="0"/>
                  <a:t>Σήματα Ενέργειας ή Ισχύος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dirty="0"/>
                  <a:t> Δεν μπορούμε να γνωρίζουμε (εν γένει) εκ των προτέρων αν ένα σήμα είναι ενέργειας ή ισχύος (η τίποτε)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Υπάρχουν όμως κάποιοι «κανόνες» για να μην υπολογίζουμε κάθε φορά </a:t>
                </a:r>
                <a:r>
                  <a:rPr lang="el-GR" dirty="0" smtClean="0"/>
                  <a:t>τυχαία μια εκ των δυο ποσοτήτων (και κάποιες φορές αναγκαστικά και τις δυο)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Κανόνες</a:t>
                </a:r>
                <a:r>
                  <a:rPr lang="el-GR" dirty="0" smtClean="0"/>
                  <a:t>: 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u="sng" dirty="0" smtClean="0"/>
                  <a:t>Προϋπόθεση</a:t>
                </a:r>
                <a:r>
                  <a:rPr lang="el-GR" dirty="0" smtClean="0"/>
                  <a:t>: το πλάτος του σήματος δεν </a:t>
                </a:r>
                <a:r>
                  <a:rPr lang="el-GR" dirty="0" err="1" smtClean="0"/>
                  <a:t>απειρίζεται</a:t>
                </a:r>
                <a:r>
                  <a:rPr lang="el-GR" dirty="0"/>
                  <a:t> </a:t>
                </a:r>
                <a:r>
                  <a:rPr lang="el-GR" dirty="0" smtClean="0"/>
                  <a:t>για κανένα χρονικό σημείο ή διάστημα == </a:t>
                </a:r>
                <a:r>
                  <a:rPr lang="el-GR" b="1" dirty="0" smtClean="0"/>
                  <a:t>φραγμένο πλάτος</a:t>
                </a:r>
                <a:r>
                  <a:rPr lang="en-US" b="1" dirty="0" smtClean="0"/>
                  <a:t> </a:t>
                </a:r>
                <a:r>
                  <a:rPr lang="el-GR" b="1" dirty="0" smtClean="0"/>
                  <a:t>για κάθε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el-GR" b="1" dirty="0" smtClean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l-GR" dirty="0"/>
                  <a:t> </a:t>
                </a:r>
                <a:r>
                  <a:rPr lang="el-GR" dirty="0" smtClean="0"/>
                  <a:t>Σήμα Ενέργειας </a:t>
                </a:r>
              </a:p>
              <a:p>
                <a:pPr lvl="1">
                  <a:buClrTx/>
                  <a:buSzPct val="120000"/>
                  <a:buFont typeface="Wingdings" panose="05000000000000000000" pitchFamily="2" charset="2"/>
                  <a:buChar char="ü"/>
                </a:pPr>
                <a:r>
                  <a:rPr lang="el-GR" dirty="0"/>
                  <a:t> </a:t>
                </a:r>
                <a:r>
                  <a:rPr lang="el-GR" dirty="0" smtClean="0"/>
                  <a:t>Πεπερασμένη διάρκεια στο χρόνο</a:t>
                </a:r>
              </a:p>
              <a:p>
                <a:pPr lvl="1">
                  <a:buClrTx/>
                  <a:buSzPct val="120000"/>
                  <a:buFont typeface="Wingdings" panose="05000000000000000000" pitchFamily="2" charset="2"/>
                  <a:buChar char="ü"/>
                </a:pPr>
                <a:r>
                  <a:rPr lang="el-GR" dirty="0"/>
                  <a:t> </a:t>
                </a:r>
                <a:r>
                  <a:rPr lang="el-GR" dirty="0" smtClean="0"/>
                  <a:t>Άπειρη διάρκεια στο χρόνο αλλά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→±∞</m:t>
                        </m:r>
                      </m:lim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 lvl="2">
                  <a:buClrTx/>
                  <a:buSzPct val="120000"/>
                  <a:buFont typeface="Wingdings" panose="05000000000000000000" pitchFamily="2" charset="2"/>
                  <a:buChar char="ü"/>
                </a:pPr>
                <a:r>
                  <a:rPr lang="en-US" dirty="0"/>
                  <a:t> </a:t>
                </a:r>
                <a:r>
                  <a:rPr lang="el-GR" dirty="0" smtClean="0"/>
                  <a:t>Ακόμα κι αν ισχύει η παραπάνω σχέση, το σήμα μπορεί να </a:t>
                </a:r>
                <a:r>
                  <a:rPr lang="el-GR" b="1" dirty="0" smtClean="0"/>
                  <a:t>μην</a:t>
                </a:r>
                <a:r>
                  <a:rPr lang="el-GR" dirty="0" smtClean="0"/>
                  <a:t> είναι σήμα ενέργειας</a:t>
                </a:r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l-GR" dirty="0"/>
                  <a:t> </a:t>
                </a:r>
                <a:r>
                  <a:rPr lang="el-GR" dirty="0" smtClean="0"/>
                  <a:t>Σήμα Ισχύος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Wingdings" panose="05000000000000000000" pitchFamily="2" charset="2"/>
                  <a:buChar char="ü"/>
                </a:pPr>
                <a:r>
                  <a:rPr lang="en-US" dirty="0"/>
                  <a:t> </a:t>
                </a:r>
                <a:r>
                  <a:rPr lang="el-GR" dirty="0" smtClean="0"/>
                  <a:t>Άπειρης διάρκειας </a:t>
                </a:r>
              </a:p>
              <a:p>
                <a:pPr lvl="1">
                  <a:buClrTx/>
                  <a:buSzPct val="120000"/>
                  <a:buFont typeface="Wingdings" panose="05000000000000000000" pitchFamily="2" charset="2"/>
                  <a:buChar char="ü"/>
                </a:pPr>
                <a:r>
                  <a:rPr lang="el-GR" dirty="0"/>
                  <a:t> </a:t>
                </a:r>
                <a:r>
                  <a:rPr lang="el-GR" dirty="0" smtClean="0"/>
                  <a:t>Περιοδικό</a:t>
                </a:r>
                <a:endParaRPr lang="en-US" dirty="0" smtClean="0"/>
              </a:p>
              <a:p>
                <a:pPr lvl="2">
                  <a:buClrTx/>
                  <a:buSzPct val="120000"/>
                  <a:buFont typeface="Wingdings" panose="05000000000000000000" pitchFamily="2" charset="2"/>
                  <a:buChar char="ü"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2"/>
                <a:stretch>
                  <a:fillRect l="-1905" t="-1779" r="-102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376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 smtClean="0"/>
              <a:t>Σήματα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/>
              <a:t> </a:t>
            </a:r>
            <a:r>
              <a:rPr lang="el-GR" b="1" dirty="0" smtClean="0"/>
              <a:t>Σήματα Ενέργειας ή Ισχύος</a:t>
            </a:r>
          </a:p>
          <a:p>
            <a:pPr marL="0" indent="0">
              <a:buClrTx/>
              <a:buSzPct val="120000"/>
              <a:buNone/>
            </a:pP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5742"/>
          <a:stretch/>
        </p:blipFill>
        <p:spPr>
          <a:xfrm>
            <a:off x="274964" y="4901966"/>
            <a:ext cx="8298741" cy="163846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566803" y="1059878"/>
            <a:ext cx="4088878" cy="2095799"/>
            <a:chOff x="4566803" y="1059878"/>
            <a:chExt cx="4088878" cy="209579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6803" y="1288902"/>
              <a:ext cx="4088878" cy="186677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48413" r="46537" b="82452"/>
            <a:stretch/>
          </p:blipFill>
          <p:spPr>
            <a:xfrm>
              <a:off x="5360553" y="1059878"/>
              <a:ext cx="419099" cy="305034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274963" y="1119676"/>
            <a:ext cx="3662037" cy="2213926"/>
            <a:chOff x="274963" y="1119676"/>
            <a:chExt cx="3662037" cy="221392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/>
            <a:srcRect t="10934"/>
            <a:stretch/>
          </p:blipFill>
          <p:spPr>
            <a:xfrm>
              <a:off x="274963" y="1346200"/>
              <a:ext cx="3662037" cy="198740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/>
            <a:srcRect l="48413" r="46537" b="82452"/>
            <a:stretch/>
          </p:blipFill>
          <p:spPr>
            <a:xfrm>
              <a:off x="2105981" y="1119676"/>
              <a:ext cx="419099" cy="305034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2668082" y="3088176"/>
            <a:ext cx="4748718" cy="1784052"/>
            <a:chOff x="2668082" y="3088176"/>
            <a:chExt cx="4748718" cy="178405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/>
            <a:srcRect t="13003"/>
            <a:stretch/>
          </p:blipFill>
          <p:spPr>
            <a:xfrm>
              <a:off x="2668082" y="3314700"/>
              <a:ext cx="4748718" cy="155752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48413" r="46537" b="82452"/>
            <a:stretch/>
          </p:blipFill>
          <p:spPr>
            <a:xfrm>
              <a:off x="4298025" y="3088176"/>
              <a:ext cx="419099" cy="305034"/>
            </a:xfrm>
            <a:prstGeom prst="rect">
              <a:avLst/>
            </a:prstGeom>
          </p:spPr>
        </p:pic>
      </p:grpSp>
      <p:sp>
        <p:nvSpPr>
          <p:cNvPr id="20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866880" y="6389640"/>
              <a:ext cx="2280600" cy="41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5360" y="6376680"/>
                <a:ext cx="2296080" cy="6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160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 smtClean="0"/>
              <a:t>Σήματα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/>
              <a:t> </a:t>
            </a:r>
            <a:r>
              <a:rPr lang="el-GR" b="1" dirty="0" smtClean="0"/>
              <a:t>Σήματα Ενέργειας ή Ισχύος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Κάθε σήμα που μπορεί να φτιάξει κανείς στο εργαστήριο ή υπάρχει στη φύση είναι σήμα </a:t>
            </a:r>
            <a:r>
              <a:rPr lang="el-GR" b="1" dirty="0" smtClean="0"/>
              <a:t>ενέργειας</a:t>
            </a:r>
          </a:p>
          <a:p>
            <a:pPr marL="0" indent="0">
              <a:buClrTx/>
              <a:buSzPct val="120000"/>
              <a:buNone/>
            </a:pPr>
            <a:endParaRPr lang="el-GR" b="1" dirty="0" smtClean="0"/>
          </a:p>
          <a:p>
            <a:pPr marL="0" indent="0">
              <a:buClrTx/>
              <a:buSzPct val="120000"/>
              <a:buNone/>
            </a:pPr>
            <a:endParaRPr lang="el-GR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Όμως τα σήματα ισχύος παρέχουν ένα αυστηρό θεωρητικό υπόβαθρο για γενικότερη μελέτη σημάτων και συστημάτων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 Ας δούμε μερικά παραδείγματα</a:t>
            </a:r>
            <a:endParaRPr lang="en-US" dirty="0" smtClean="0"/>
          </a:p>
          <a:p>
            <a:pPr lvl="2">
              <a:buClrTx/>
              <a:buSzPct val="120000"/>
              <a:buFont typeface="Wingdings" panose="05000000000000000000" pitchFamily="2" charset="2"/>
              <a:buChar char="ü"/>
            </a:pP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055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Σήματα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Εξετάστε και υπολογίστε την κατάλληλη μετρική για τα παρακάτω σήματα</a:t>
                </a:r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§"/>
                </a:pPr>
                <a:r>
                  <a:rPr lang="en-US" b="0" dirty="0" smtClean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         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1,      0&lt;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&lt;1</m:t>
                                  </m:r>
                                </m:e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         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&gt;1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r>
                  <a:rPr lang="en-US" i="1" dirty="0" smtClean="0"/>
                  <a:t>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1,   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i="1" dirty="0" smtClean="0"/>
              </a:p>
              <a:p>
                <a:pPr lvl="2">
                  <a:buClrTx/>
                  <a:buSzPct val="120000"/>
                  <a:buFont typeface="Wingdings" panose="05000000000000000000" pitchFamily="2" charset="2"/>
                  <a:buChar char="§"/>
                </a:pPr>
                <a:endParaRPr lang="el-GR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2"/>
                <a:stretch>
                  <a:fillRect l="-1973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584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Σήματα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Εξετάστε και υπολογίστε την κατάλληλη μετρική για τα παρακάτω σήματα</a:t>
                </a:r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§"/>
                </a:pPr>
                <a:r>
                  <a:rPr lang="en-US" b="0" dirty="0" smtClean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         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1,      0&lt;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&lt;1</m:t>
                                  </m:r>
                                </m:e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         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&gt;1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endParaRPr lang="en-US" i="1" dirty="0" smtClean="0"/>
              </a:p>
              <a:p>
                <a:pPr lvl="2">
                  <a:buClrTx/>
                  <a:buSzPct val="120000"/>
                  <a:buFont typeface="Wingdings" panose="05000000000000000000" pitchFamily="2" charset="2"/>
                  <a:buChar char="§"/>
                </a:pPr>
                <a:endParaRPr lang="el-GR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2"/>
                <a:stretch>
                  <a:fillRect l="-1973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70720" y="1686240"/>
              <a:ext cx="8875440" cy="4276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0280" y="1673280"/>
                <a:ext cx="8897040" cy="429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487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2818</TotalTime>
  <Words>1057</Words>
  <Application>Microsoft Office PowerPoint</Application>
  <PresentationFormat>On-screen Show (4:3)</PresentationFormat>
  <Paragraphs>252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Courier New</vt:lpstr>
      <vt:lpstr>Wingdings</vt:lpstr>
      <vt:lpstr>Retrospect</vt:lpstr>
      <vt:lpstr>ΗΥ215 - 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Ε.ΒΑ.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240</cp:revision>
  <dcterms:created xsi:type="dcterms:W3CDTF">2018-08-17T16:23:20Z</dcterms:created>
  <dcterms:modified xsi:type="dcterms:W3CDTF">2020-02-11T14:32:52Z</dcterms:modified>
</cp:coreProperties>
</file>