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564" r:id="rId2"/>
    <p:sldId id="580" r:id="rId3"/>
    <p:sldId id="537" r:id="rId4"/>
    <p:sldId id="538" r:id="rId5"/>
    <p:sldId id="539" r:id="rId6"/>
    <p:sldId id="576" r:id="rId7"/>
    <p:sldId id="540" r:id="rId8"/>
    <p:sldId id="575" r:id="rId9"/>
    <p:sldId id="584" r:id="rId10"/>
    <p:sldId id="563" r:id="rId11"/>
    <p:sldId id="585" r:id="rId12"/>
    <p:sldId id="582" r:id="rId13"/>
    <p:sldId id="586" r:id="rId14"/>
    <p:sldId id="543" r:id="rId15"/>
    <p:sldId id="544" r:id="rId16"/>
    <p:sldId id="545" r:id="rId17"/>
    <p:sldId id="546" r:id="rId18"/>
    <p:sldId id="577" r:id="rId19"/>
    <p:sldId id="578" r:id="rId20"/>
    <p:sldId id="547" r:id="rId21"/>
    <p:sldId id="579" r:id="rId22"/>
    <p:sldId id="581" r:id="rId23"/>
    <p:sldId id="548" r:id="rId24"/>
    <p:sldId id="565" r:id="rId25"/>
    <p:sldId id="566" r:id="rId26"/>
    <p:sldId id="567" r:id="rId27"/>
    <p:sldId id="568" r:id="rId28"/>
    <p:sldId id="587" r:id="rId29"/>
    <p:sldId id="569" r:id="rId30"/>
    <p:sldId id="570" r:id="rId31"/>
    <p:sldId id="571" r:id="rId32"/>
    <p:sldId id="572" r:id="rId33"/>
    <p:sldId id="573" r:id="rId34"/>
    <p:sldId id="574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21" autoAdjust="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9T08:29:06.2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19751 10771 2123 0,'53'0'0'0,"-4"0"1"16,-4 0 0-16,16 0 3 15,0 0 1-15,-5-1-1 0,55 1 4 16,6 0-2-16,0 0 2 16,11-1-1-16,-1-1 2 15,-6-1-4-15,-6 1 1 16,-1-1 9-16,-5-1 5 15,-23 4 7-15,-11 0 2 0,-22 4 2 16,-9 1 2-16,-22 3 2 16,-13 2-2-16,-19-6-15 15,-12 0-4-15,-12-4-9 16,-5-5-4-16,-7-2-2 16,-2-1-5-16,-1 1-6 15,4 0 2-15,7 6-18 16,4 1-29-16</inkml:trace>
  <inkml:trace contextRef="#ctx0" brushRef="#br0" timeOffset="569.8294">21099 10614 1545 0,'0'3'292'0,"5"-1"-166"16,3 0-94-16,4 4 46 15,7 1-55-15,13 0-20 16,7 2 3-16,5-2 4 16,1 1 2-16,3-1 2 15,-1 1 3-15,-4-1 7 16,-2-1 2-16,-10 1 6 16,-5 0-3-16,-7 1 5 15,-4 2 1-15,-12 2 3 16,-3 1-2-16,-11 4-3 0,-7 1-3 15,-9 3-4-15,-5 1 0 16,-9 1-8-16,-3-1 1 16,-3 1-3-16,1-1-4 15,7-3-18-15,2-1-35 16</inkml:trace>
  <inkml:trace contextRef="#ctx0" brushRef="#br0" timeOffset="1397.1539">21417 9993 1035 0,'7'0'405'0,"-2"2"-291"16,0 4-53-16,7 1 46 15,-5 6-4-15,-1 11 10 16,-2 4-11-16,2 3-8 0,0 1 3 16,3 0-17-1,1-4-9-15,7-5-15 0,0-5-6 16,2-11-11-16,2-5-4 15,2-11-6-15,0-6-4 16,-3-9-7-16,0-3-3 16,-6-1-4-16,-1-1-1 15,-4 6-5-15,-3 3 3 16,-5 12 1-16,-1 5 4 0,-2 11 5 16,-1 6 1-16,-1 7 1 15,2 3 0-15,2 1-1 16,2-1-4-16,6-3-38 15,1-4-35-15,6-6-93 16</inkml:trace>
  <inkml:trace contextRef="#ctx0" brushRef="#br0" timeOffset="2020.7557">21354 9775 1394 0,'-3'1'233'0,"3"0"-122"15,3 1-66-15,-3-2 45 16,0 0-16-16,10 0-11 15,19 1-5-15,40 0-10 16,-23-1 2-16,8-2-9 16,5 2-3-16,0 1-14 15,-2 0-6-15,-7 1-7 16,-5 2-2-16,-10-2-1 16,-8-2-1-16,-13-1 1 15,-7-5-2-15,-10-5 0 16,-4-2-1-16,-7-3-1 15,-1 0-2-15,-2 1-2 16,1 1 0-16,2 7 2 16,3 1 1-16,7 7 0 0,1 4-1 15,10 5 2 1,1 2 1-16,6 0 2 0,0 1 6 16,0-1 13-16,1-2 3 15,-5 2 8-15,0-1 4 16,-9 1 4-16,-2 3 2 15,-10 1-1-15,-2 4-16 16</inkml:trace>
  <inkml:trace contextRef="#ctx0" brushRef="#br0" timeOffset="16716.4608">21588 12028 1507 0,'4'-4'255'16,"8"-4"-85"-16,-2 11-22 0,0 9-25 16,-1 13-11-16,-5 14-23 15,0 5-16-15,-4 22-26 16,-1 7-13-16,-2 16-20 15,1-3-3-15,4-13 5 16,3-11 4-16,9-18 2 16,4-6 0-16,10-16-11 15,5-5-6-15,5-11-23 16,-1-6-30-16,-7-5-76 16,-4-5-66-16</inkml:trace>
  <inkml:trace contextRef="#ctx0" brushRef="#br0" timeOffset="16931.9687">21519 12413 1470 0,'-5'2'287'0,"-5"-1"-18"16,14 5-98-16,4-2-12 15,18-1-50-15,8 1-17 16,17-1-30-16,8 2-19 16,7-3-41-16,0 0-48 0,0 2-222 15</inkml:trace>
  <inkml:trace contextRef="#ctx0" brushRef="#br0" timeOffset="17212.5027">21997 12408 1581 0,'7'-2'281'0,"14"1"-150"16,10-3-31-16,18 0-16 16,7 3-24-16,5 1-32 0,0 1-11 15,-11 3-11-15,-9-2-29 16,-8-1-123-16,-3 1-220 16</inkml:trace>
  <inkml:trace contextRef="#ctx0" brushRef="#br0" timeOffset="17421.4733">22065 12549 1510 0,'-1'1'250'0,"1"4"-77"15,2-2-18-15,-2-3-1 16,11 1-17-16,19 3-61 15,54 5-14-15,-29-3-39 16,-2 0-12-16,-3-1-27 16,-3 1-57-16</inkml:trace>
  <inkml:trace contextRef="#ctx0" brushRef="#br0" timeOffset="17948.3806">22987 12257 1513 0,'-9'-5'283'0,"-14"-4"-50"16,-1 1-32-16,-1 7-62 15,-5 2-31-15,0 11-49 16,-5 4-17-16,-2 13-20 15,4 8-4-15,3 14 2 16,9 6 3-16,12 1-3 16,8-2-2-16,17-5-7 15,7-8-3-15,17-10 3 16,10-8 1-16,5-25-2 16,4-4 2-16,2-23 0 15,-3-5-1-15,-7-13-1 16,-7-6-6-16,-21-1-4 0,-11 1-2 15,-19 8-2-15,-8 8 1 16,-14 8-8-16,-3 6-13 16,-4 7-47-16,3 3-21 15,2 6-79-15,5 2-36 16,4 4-123-16</inkml:trace>
  <inkml:trace contextRef="#ctx0" brushRef="#br0" timeOffset="18142.6988">23000 12299 1395 0,'6'-1'240'0,"5"1"-40"15,-5 2 6-15,-7 11-29 16,-6 2-9-16,-11 15-35 16,-7 6-17-16,-8 11-35 15,-2 3-17-15,-5 2-32 16,0-5-5-16,6-8-19 15,7-4-45-15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30T11:06:27.0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2255 9170 427 0,'-7'-9'349'0,"-5"-9"35"0,-11 6-109 15,-5 2-39-15,-8 9-86 16,1 5-41-16,1 10-58 16,1 5-22-16,6 9-25 15,4 2-4-15,8 0-7 16,11-1-6-16,13-4-3 0,10 0 2 15,9-8 5 1,8-6 5-16,2-9 7 16,-1-2 2-16,-4-3 4 15,-8-1 0-15,-11 3 4 16,-4-1 10-16,-13 2 17 16,-8 1 5-16,-9 1 5 0,-6 3-5 15,-14 3-11-15,5 6-6 16,-3 10-13-16,-4 3-8 15,11 6-15-15,2 3-6 16,14-3-4-16,15 1-2 16,16-2 3-16,7-2 4 15,14-5 6-15,-7-4 3 16,6-11 5-16,-1-3 2 16,1-9 3-16,11-6 3 0,-6-13 5 15,3-8 2-15,-7-6 5 16,-8-2-1-16,-9 8 26 15,-7 1-1-15,-12 10-2 16,-1 5 0-16,-3 7-25 16,2 5-4-16,-2 6-7 15,0 3-5-15,4 10-10 16,2 3 0-16,7 8 3 16,5 1 2-16,2 0-19 15,1 1-35-15,0-4-122 16,-1-2-100-16</inkml:trace>
  <inkml:trace contextRef="#ctx0" brushRef="#br0" timeOffset="135.7189">2356 9262 680 0,'-5'-7'386'0,"-4"-5"-78"0,2 2-129 16,3 8-177-16,4 3-132 15</inkml:trace>
  <inkml:trace contextRef="#ctx0" brushRef="#br0" timeOffset="349.9204">2550 9442 816 0,'5'13'450'0,"4"18"-91"15,2 5-93-15,1 5-122 16,1-4-42-16,2-6-51 15,2-8-13-15,-1-13-4 16,8-5 0-16,-1-16 7 16,2-8 1-16,0-13-4 15,-5-3-3-15,-4-3-13 16,-6-1-6-16,1 4-39 16,3 8-69-16,1 6-222 15</inkml:trace>
  <inkml:trace contextRef="#ctx0" brushRef="#br0" timeOffset="840.841">3180 9449 805 0,'-6'13'408'0,"-4"4"-129"15,-7 5-130-15,-4 3-41 16,-6-5-49-16,6 2-18 15,-7-11-15-15,6-3-3 16,2-8-8-16,-3-6-4 16,15-4-16-16,-1-1-9 15,9-4-6-15,6-2 0 16,3 0 5-16,3 2 4 0,6 6 2 16,-6 4-1-16,1 9 2 15,1 2 12-15,0 9 10 16,2 4 6-1,2 3 12-15,-1-1-8 0,3-2-4 16,2-2-3-16,6-9-7 16,2-5 1-16,-6-9 3 15,0-2 0-15,-3-6 2 16,0 2-2-16,1-2-2 16,-4-3 0-16,-3-1-2 15,0 0-1-15,-5 4-4 16,3 6-5-16,-9 4-1 15,-3 7 3-15,3 11 9 16,-1 2 9-16,2 7 7 16,1 2-4-16,3 2-5 15,1 0-5-15,0-2-4 0,5-5-1 16,-2-7-44-16,3-6-73 16</inkml:trace>
  <inkml:trace contextRef="#ctx0" brushRef="#br0" timeOffset="1028.138">3873 9377 1314 0,'0'-3'572'15,"0"0"-303"-15,-5-1-171 16,4 3-49-16,1 0-130 15,0 0-119-15</inkml:trace>
  <inkml:trace contextRef="#ctx0" brushRef="#br0" timeOffset="1169.0267">3899 9578 1154 0,'0'0'616'15,"0"1"-145"-15,-1-1-260 16,1 0-67-16,0 0-137 16,0-1-149-16</inkml:trace>
  <inkml:trace contextRef="#ctx0" brushRef="#br0" timeOffset="2056.7871">5488 9225 527 0,'-2'-12'324'0,"-2"-18"-12"15,1 1-39-15,0 7-61 16,3 3-45-16,-1 13-62 16,1 7-27-16,4 21-34 15,-2 11 4-15,3 29-13 16,-2 12-4-16,-1 17-16 15,1 1-3-15,-2-6 2 16,4-8-14-16,3-13-39 16,0-10-32-16,7-15-101 0,-5-10-63 15</inkml:trace>
  <inkml:trace contextRef="#ctx0" brushRef="#br0" timeOffset="2318.9184">5736 9555 619 0,'0'0'334'0,"-5"-5"-64"16,-4 5-76-16,-1 6-70 15,-5 2-23-15,-10 7-42 16,2 4-9-16,-8 4-25 16,4 0-12-16,5 2-12 15,3-2 1-15,9-1 2 16,4 1 7-16,3-4 19 15,6 1 7-15,9 0 4 16,0 1-4-16,13-3-13 16,3-3-6-16,6-8 1 15,4-5-35-15,6-5-219 16</inkml:trace>
  <inkml:trace contextRef="#ctx0" brushRef="#br0" timeOffset="2562.3617">6077 9631 956 0,'7'-5'390'0,"10"-1"-247"15,9 0-55-15,1 3-51 16,3 2-18-16,4 4-10 16,-4 0-11-16,2 2-171 15</inkml:trace>
  <inkml:trace contextRef="#ctx0" brushRef="#br0" timeOffset="2744.0752">6154 9761 901 0,'5'4'400'0,"4"-1"-191"0,4 2-35 16,12-2-68-16,3-2-30 15,9 2-44-15,1-2-48 16</inkml:trace>
  <inkml:trace contextRef="#ctx0" brushRef="#br0" timeOffset="3210.1182">6628 9705 732 0,'7'3'335'0,"6"2"-129"15,24 2-103-15,17-3 14 16,23 0-13-16,15-2-2 15,19-2-2-15,12 0-9 16,12-1-25 0,5-4-17-16,6-5-25 0,-6-5-4 15,-10-7-16-15,-7-2-28 16,-26 0-138-16,-13 5-148 16</inkml:trace>
  <inkml:trace contextRef="#ctx0" brushRef="#br0" timeOffset="3854.6775">7025 9259 503 0,'-9'-13'278'0,"-9"-16"-66"15,-1-8-41-15,13 2-68 16,6-1-17-16,7 5 2 16,14 4 10-16,3 5-7 15,7 5-10-15,3 11-32 16,-1 7-21-16,-1 13-12 15,-8 7-2-15,-10 9 5 16,-10 7 3-16,-16 8 1 16,-8 2-2-16,-8 5-4 15,-2-4-4-15,0-10-22 16,0-4-7-16,8-17-5 16,3-9-1-16,8-8 15 15,5-8 2-15,6-2-3 16,3 1 7-16,8-3 5 15,0 4 6-15,10 6 12 16,2 2-4-16,6 11 11 16,-1 5 1-16,-1 4-1 0,2 3-2 15,-5-2-11-15,2-5-1 16,-2-3 7-16,-3-3-35 16,-2-6-166-16,1 0-230 15</inkml:trace>
  <inkml:trace contextRef="#ctx0" brushRef="#br0" timeOffset="4183.5367">7386 9296 499 0,'-2'10'301'0,"4"7"-37"0,-2 6-120 15,0 2-36-15,-3-1-56 16,2-1-18-16,-2-7-19 15,-1-6-1-15,4-5 6 16,-2-6-1-16,2-12-2 16,0-3-4-16,7-11-11 15,-4-1-2-15,8-1 5 16,3 2 19-16,3 5 44 16,5 5 14-16,-2 7 13 15,0 4-5-15,-3 6-19 16,2 3 1-16,-4 11 0 15,1 4-8-15,0 8-20 16,-2 6-13-16,-3 2-13 16,0 5-1-16,-5-7-61 0,-1 2-75 15</inkml:trace>
  <inkml:trace contextRef="#ctx0" brushRef="#br0" timeOffset="4752.0729">7149 10068 812 0,'6'-16'398'0,"7"-11"-131"16,4 4-31-16,3 5-80 16,2 10-33-16,6 10-56 15,1 4-13-15,2 15-11 16,0 0-6-16,-6 11-13 15,-3 3-8-15,-6 3-5 16,-5 4 0-16,-3-3-1 0,3 0 0 16,-8-5 3-16,-1-5-1 15,-2-5 2-15,-3-6 0 16,2-7-12-16,-6-7-8 16,0-10-18-16,-2-5-3 15,-2-10-25-15,3-3-6 16,-2-5 13-16,6-1 3 15,-1 7 30-15,4 5 13 0,2 15-14 16,-6 7 1-16,0 18 10 16,-5 8 3-16,-6 10 21 15,0 4-1-15,-6-4-3 16,-2-5-1-16,-3-13 3 16,0-6 5-16,-1-15-5 15,2-4-6-15,9-7-62 16,2 0-99-16</inkml:trace>
  <inkml:trace contextRef="#ctx0" brushRef="#br0" timeOffset="6415.9288">8527 9554 747 0,'-1'-1'316'0,"4"1"-169"16,8 0-24-16,11 0-58 15,13 1-4-15,14 1-24 16,5 0-18-16,5 0-8 15,-2 1 14-15,-4 2-152 16,-4-4-147-16</inkml:trace>
  <inkml:trace contextRef="#ctx0" brushRef="#br0" timeOffset="6622.415">8572 9742 905 0,'5'1'390'15,"3"2"-188"-15,9 1-15 0,14-2-24 16,9 2-28-16,12 0-59 16,-2 4-25-16,4-2 4 15,-8-1-81-15</inkml:trace>
  <inkml:trace contextRef="#ctx0" brushRef="#br0" timeOffset="7052.9379">9356 9739 656 0,'-1'0'336'0,"-6"-2"-130"16,9 1-43-16,-2 0-50 16,30 0-22-16,80-7 3 15,-16 1-5-15,31 1-16 16,11 1-5-16,30 5-12 15,-1 1-8-15,-3 6-22 16,3 1-6-16,-32-1 11 16,-10-1-46-16,-22-8-223 15</inkml:trace>
  <inkml:trace contextRef="#ctx0" brushRef="#br0" timeOffset="7872.0685">9766 9277 237 0,'-10'-10'174'15,"-3"-9"-2"-15,14-5-80 16,5-5-12-16,21 0 7 15,3 1 26-15,3 5 36 16,5 4 5-16,1 15-28 16,1 5-29-16,-5 13-37 15,-6 2-12-15,-19 7-4 16,-11 2-1-16,-19 5-1 16,-9 3-4-16,-4 3-20 15,2-1-7-15,12 3-7 16,5-4-4-16,8-6-4 15,6-6-1-15,9-9 2 0,9-4 3 16,14-9 6 0,8-2 4-16,5-6 2 0,0-1 0 15,-1 4-3-15,-5-2-2 16,-7 4-28-16,-3 2-29 16,-14-1-63-16,-2 1-31 15,-8 1-41-15,-5-4-3 16,3 2 49-16,-3 1 24 15,0 0 70-15,0 1 30 0,0 0 45 16,0 0 26-16,1 8 40 16,-1 5 16-16,-1 29-13 15,-2-30-11-15,-2-7-13 16,2 1-3-16,0-7-11 16,1-5-9-16,0-10-23 15,0-3-11-15,9-8-3 16,3-1 1-16,5 1 3 15,1-3 8-15,3 3 22 16,0 7 15-16,3 8 14 16,0 5 4-16,-6 12-5 15,1 4-6-15,-7 8-9 16,1 6-8-16,-2 5-17 16,-1 4-9-16,1 4-9 15,-1-4-3-15,0-2-50 16,2-3-88-16</inkml:trace>
  <inkml:trace contextRef="#ctx0" brushRef="#br0" timeOffset="8446.1783">9770 10018 510 0,'-3'-3'306'15,"-7"-5"-45"-15,-1 0-106 0,-3 6-36 16,-12 3-59-16,2 8-23 15,-1 8-26-15,1 5-12 16,9 12-8-16,4-2-1 16,11 12 0-16,5-3 1 15,13-1 1-15,6 2 1 16,10-11 9-16,5-9 9 16,1-15 22-16,0-9 23 15,-8-18 25-15,-3-3 8 0,-7-12 8 16,-5 0-13-16,-9-5-20 15,-8 0-10-15,-9 4-23 16,-9 2-8-16,-2 7-15 16,-4 5-5-16,-1 9-27 15,6 3-54-15,4 8-432 16</inkml:trace>
  <inkml:trace contextRef="#ctx0" brushRef="#br0" timeOffset="8672.4013">10059 10356 1081 0,'-3'0'489'0,"2"0"-238"0,1 0-86 15,-2 0-104-15,2 0-29 16,0 0-84-16,0 0-137 16</inkml:trace>
  <inkml:trace contextRef="#ctx0" brushRef="#br0" timeOffset="9131.6705">10324 10047 746 0,'0'0'369'0,"0"0"-143"0,-2 1-43 16,1-1-70-16,0 0-13 15,-2 6-14-15,-2 13-18 16,-10 27-34-16,15-27-13 16,5-3-3-16,5-1 0 15,1-3 2-15,6 0 1 16,3-6-4-16,2 2-1 16,3-4 0-16,-4-4-11 0,-4-4-71 15,1 0-61 1,-3-1-200-16,-3-3-187 0</inkml:trace>
  <inkml:trace contextRef="#ctx0" brushRef="#br0" timeOffset="9364.8805">10505 10023 721 0,'-2'-3'365'0,"-5"-2"-115"15,2 4-48-15,1 5-78 16,-2 8-28-16,1 6-27 15,0 8-6-15,1 8-8 16,2 2-3-16,1 6-1 16,1-2 0-16,0-1 21 15,1 3 1-15,0-8-15 0,1-4-4 16,0-10-24-16,-1-4-5 16,1-10-28-16,-2-2-84 15</inkml:trace>
  <inkml:trace contextRef="#ctx0" brushRef="#br0" timeOffset="16628.7173">11267 9547 760 0,'6'0'322'16,"13"3"-163"-16,2 0-33 0,19 0-29 15,1-3-26-15,3-6-42 16,2 2-8-16,-6 0-6 16,-2 3-25-16,-9 2-155 15,-7 6-231-15</inkml:trace>
  <inkml:trace contextRef="#ctx0" brushRef="#br0" timeOffset="16783.1508">11368 9667 792 0,'0'2'388'15,"1"-1"-134"-15,15 2-112 16,6-1-27-16,11-2-46 0,12-2-21 15,15-2 7-15,1-2-98 16</inkml:trace>
  <inkml:trace contextRef="#ctx0" brushRef="#br0" timeOffset="17389.9723">12417 9256 670 0,'7'-4'365'0,"3"-4"-62"15,-8 0-59-15,-4 4-80 16,-7 2-38-16,-8 3-67 16,-4 2-22-16,-10 3-26 15,1 0-5-15,1 0-1 16,0 0-4-16,5-3-3 0,2 2-5 15,2 4-5-15,3 0 1 16,7 7 1-16,-4 1 1 16,3 3 2-16,6 1 0 15,0 1 1-15,4-3 1 16,4-4 0-16,2-2 2 16,2-10 2-16,9 1 2 0,0-5 2 15,4-7-1-15,10 3-6 16,-4-1-5-16,11 10 5 15,6 7 2-15,-1 8 4 16,-4 8 7 0,-9 1-1-16,-9 1 2 0,-19 6 4 15,0-4-2-15,-16 7 7 16,-8-3 0-16,-10-6 0 16,-6-3 2-16,-3-15-20 15,-1-7-17-15,5-11-46 16,1-8-35-16,10-3-98 15,7 2-69-15</inkml:trace>
  <inkml:trace contextRef="#ctx0" brushRef="#br0" timeOffset="17884.9817">12642 9540 795 0,'3'1'375'16,"7"6"-147"-16,-3 2-50 16,-3 9-68-16,-3 3-20 0,-1 8-35 15,-4 1-10-15,2-3-19 16,1-4-9-16,3-7-6 15,-2-4-4-15,4-12-10 16,2-6-9-16,-5-13-17 16,2-3-3-16,-3-1 7 15,-3-3 8-15,-2-1 16 16,3 4 2-16,2 5-4 16,2 2-4-16,6 9-6 15,6 2-1-15,1 1 2 16,3 1 4-16,5 1 3 15,-4-2 3-15,5 4 1 16,1 0 0-16,-1 3 0 16,-1-1 20-16,-6 2 29 15,-3 1 15-15,-9 7 29 16,1 3-8-16,-1 8-10 16,-2 2-8-16,2 4-19 0,-2-1-13 15,1-2-14-15,-1-3-4 16,2-4-29-16,-3-4-67 15</inkml:trace>
  <inkml:trace contextRef="#ctx0" brushRef="#br0" timeOffset="19381.6844">13744 9244 255 0,'0'7'168'0,"2"12"10"0,4 9-3 16,2 2-6-16,1 2-16 15,-2-2-33-15,-5-8-19 16,2-5-33-16,-7-4-3 15,0-10 5-15,1-3-2 16,-4-8-12-16,2-2-13 0,2-5-25 16,2-1-8-16,2-4-7 15,7 0-3-15,9-7-2 16,4-1-1-16,8 2 1 16,-3 2 1-16,0 7-3 15,-5 7 0-15,-6 11 8 16,1 6-56-16,-3 10-257 15</inkml:trace>
  <inkml:trace contextRef="#ctx0" brushRef="#br0" timeOffset="19721.1276">14301 9267 927 0,'2'0'384'0,"-2"0"-220"0,0 7-40 16,-1-7-41-16,-2 3-1 16,1 24-23-16,-49 28-10 15,24-32-22-15,0-2-8 16,2-7-1-16,3-5-3 16,6-10-7-16,-3-6-5 15,7-5-9-15,-1 0-3 16,6 2-3-16,7 5 0 15,3-2-6-15,8 1 0 0,3 4 4 16,2-1 4-16,1 8 7 16,-2 3 3-16,4 7 0 15,-6 0 2-15,4 5 1 16,-1-1 0-16,-1 0-60 16,2-1-79-16</inkml:trace>
  <inkml:trace contextRef="#ctx0" brushRef="#br0" timeOffset="20173.6675">14521 9440 546 0,'8'-8'311'0,"8"-10"-33"16,-1 3-49-16,-7 0-46 16,-3-1-25-16,-8 4-58 15,-4-2-19-15,-8 2-42 16,-3 2-14-16,-7-1-11 0,-1 4-9 15,3 6-13-15,0 4-8 16,8 9-10-16,2 4-2 16,8 9 4-16,6 0 4 15,11 3 10-15,6-1 4 16,8-12 6-16,4-2 2 16,-1-14 6-16,-2-8 4 15,-2-9 3-15,-3-5 1 0,-6-10 0 16,1-6-1-16,-4-5 4 15,-3-1 2-15,-2-2 7 16,-3 2 1-16,-5 8-5 16,2 6-3-16,-4 11-9 15,0 7 2-15,1 9-8 16,-2 3-6-16,-2 10-7 16,1 5-10-16,-2 13 0 15,2 8 1-15,5 10 4 16,1 6 4-16,7 3 5 15,1 3 4-15,2-6-36 16,1-6-66-16,3-10-186 16,1-10-217-16</inkml:trace>
  <inkml:trace contextRef="#ctx0" brushRef="#br0" timeOffset="20474.7714">13815 9679 656 0,'-16'5'321'0,"-12"3"-109"0,19-1-142 16,14 0-12-16,25-6 0 15,14-1 12-15,36-6 30 16,14 1 14-16,14-2-20 16,4 3-13-16,-8-2-26 15,-3 1-20-15,-13-1-14 16,-8 0-2-16,-17-1-36 16,-14 2-51-16,-12 1-161 15</inkml:trace>
  <inkml:trace contextRef="#ctx0" brushRef="#br0" timeOffset="21073.8423">14068 9984 341 0,'7'13'256'0,"1"10"10"16,1 10-101-16,-2-1-35 16,-7 2-58-16,0-3-17 0,2-9-27 15,-2-4-7-15,2-9-7 16,0-5 5-16,2-14 2 15,2-7 0-15,7-7 2 16,-1-5 3-16,4 6 13 16,3 4 16-16,-2 0 16 15,5 9-6-15,-2 6-3 16,-2 4-10-16,-3 12-12 16,-2-1-2-16,-7 6-15 15,-2 2-5-15,-4 2-6 16,-2 0 1-16,2-5 0 15,-2-6 0-15,3-5 4 16,2-5 4-16,2-8-4 16,2-5-1-16,2-7-9 15,4 0-5-15,3-1 1 16,-1 1-1-16,2 7-1 16,-3 2 3-16,-4 9 3 0,3 3 3 15,-5 7 15-15,1 8 8 16,0 4 14-16,-1 3 6 15,-1-1 3-15,3-1-5 16,-2-4 0-16,1-3-9 16,-1-5-4-16,-3-6 0 15,-2-3-2-15,-2-1-17 0,-1 0-649 16</inkml:trace>
  <inkml:trace contextRef="#ctx0" brushRef="#br0" timeOffset="25699.0455">5225 11221 769 0,'14'1'299'15,"10"1"-204"-15,27-1-33 16,10-1 7-16,19-3-10 0,6-3-7 15,5-1-16-15,6 0-6 16,-12 1-9 0,-9 1-5-16,-18 3-3 0,-11 2-11 15,-11 2-104-15,-6 3-120 16</inkml:trace>
  <inkml:trace contextRef="#ctx0" brushRef="#br0" timeOffset="26072.2446">5747 11246 658 0,'0'0'345'0,"-1"-1"-85"15,-2 1-57-15,2 0-82 16,-1 0-29-16,1 7-40 16,0 23-7-16,0 48 16 0,-1-22-5 15,-3-1-8-15,0-3-2 16,-1-4-25-16,0-3-5 15,3-4-6-15,-1-3 0 16,3-8-1-16,0-5 1 16,-2-7 1-16,3-3-24 15,5-5-131-15,4-5-157 16</inkml:trace>
  <inkml:trace contextRef="#ctx0" brushRef="#br0" timeOffset="26364.4924">6218 11549 924 0,'-3'0'462'15,"0"-3"-158"-15,9 1-153 16,-6 2-37-16,19 0-40 16,54 0-10-16,-22 2-24 15,-4-2-9-15,-8-3-15 16,-3-1-3-16,-4-4-74 16,-1 3-52-16,-3-2-161 0,-7 6-151 15</inkml:trace>
  <inkml:trace contextRef="#ctx0" brushRef="#br0" timeOffset="26555.3118">6351 11672 683 0,'-4'2'380'0,"0"1"-71"15,4 1-65-15,0-4-77 16,2 0-24-16,24 6-38 15,35 2-32-15,-26-8-35 16,-2 0-11-16,1-4-22 16,-2 2-82-16</inkml:trace>
  <inkml:trace contextRef="#ctx0" brushRef="#br0" timeOffset="26998.6459">6998 11665 998 0,'3'-3'376'0,"12"-1"-257"16,15-1-24-16,24-3-1 15,22 4 9-15,25-3-19 16,9 0-11-16,18 2-28 16,-4-4-14-16,-10-2-13 15,-3 0 0-15,-18-4-59 16,-11-2-76-16</inkml:trace>
  <inkml:trace contextRef="#ctx0" brushRef="#br0" timeOffset="27371.9208">7419 11397 736 0,'8'-11'317'0,"4"-15"-163"15,4-6-15-15,-1-5-20 16,-1-4-1-16,-1-5 6 15,-4-2-2-15,-8 6-32 16,-1 5-21-16,-3 15-39 16,2 10-10-16,-2 9 1 15,-3 3-8-15,5 9-12 16,-3 5-6-16,4 19-10 16,6 7 7-16,-1 9 6 15,2 4 2-15,3 3 44 16,0-1-101-16</inkml:trace>
  <inkml:trace contextRef="#ctx0" brushRef="#br0" timeOffset="27792.3955">7253 12245 425 0,'7'13'300'15,"3"9"4"-15,8-3-99 16,5-2-18-16,2-11-33 15,-1-6-3-15,-4-12-27 16,-7-7-10-16,-2-11-32 16,1-3-12-16,-7-8-11 15,2-1-2-15,-6-5-5 16,-2-1-8-16,1-2-21 16,1-2-9-16,6 5-14 15,3 3-3-15,7 9-8 16,4 8-3-16,6 12-3 0,3 6 2 15,3 11-28 1,-2 6-31-16,-5 9-134 0,-2 4-142 16</inkml:trace>
  <inkml:trace contextRef="#ctx0" brushRef="#br0" timeOffset="28001.1683">7319 12077 945 0,'9'2'412'0,"8"-2"-177"16,6-3-52-16,6-6-10 16,5 4-19-16,8 2-56 15,0 1-28-15,3 1-62 16,-8-1-96-16</inkml:trace>
  <inkml:trace contextRef="#ctx0" brushRef="#br0" timeOffset="28477.1204">8386 11564 655 0,'0'-1'358'16,"0"1"-57"-16,6-2-163 16,-6 2-40-16,9 0-42 15,21 0-16-15,45 6-28 16,-28-6-4-16,5 1-22 16,-2 1-75-16,-11-2-328 15</inkml:trace>
  <inkml:trace contextRef="#ctx0" brushRef="#br0" timeOffset="28705.9141">8377 11720 541 0,'5'0'331'0,"10"-2"26"16,7-1-168-16,10 2-69 16,4-1-16-16,2 0-40 15,1-2-16-15,0 0-37 16,-2 0-112-16</inkml:trace>
  <inkml:trace contextRef="#ctx0" brushRef="#br0" timeOffset="31092.6403">9123 11652 922 0,'2'0'316'0,"16"0"-275"15,18 2-2-15,34 2 27 0,16-3 12 16,39-1-3-16,15-3-6 16,22-4-25-1,16-1-11-15,2-1-13 0,-9 0-2 16,-9 0-12-16,-22 0-39 16,-34 2-231-16</inkml:trace>
  <inkml:trace contextRef="#ctx0" brushRef="#br0" timeOffset="31430.7946">9842 11439 713 0,'0'-30'351'16,"-1"-23"-130"-16,7-6-74 15,2-4-30-15,2 5-46 16,4 8-14-16,-6 7-7 16,2 10 5-16,-8 10 5 15,-2 4-2-15,0 14-11 16,0-2-24-16,2 17-15 0,4 8-10 15,3 16-15-15,-1 9 17 16,0 11 1-16,-1 1 5 16,0 2-89-16,5 2-247 15</inkml:trace>
  <inkml:trace contextRef="#ctx0" brushRef="#br0" timeOffset="32151.2577">9982 11922 847 0,'-14'-6'404'0,"-18"-5"-161"15,-2 0-60-15,4 13-92 16,7 5-30-16,1 6-39 15,9 4-13-15,9 5-6 16,1 1 0-16,20 3 1 16,5-1 2-16,10-7 1 15,11 6-1-15,3-3 0 16,0 0 0-16,-6 1 1 16,-9-3 1-16,-17 0 4 15,-11 4 1-15,-18 3 6 16,-14-2 2-16,-13-3-2 15,-2-9-1-15,5-8-5 16,8-7-4-16,13-12-20 16,7-1-7-16,11-10-7 15,8-3-1-15,13-2 15 16,5-5 6-16,8-1 12 0,0 3 7 16,-9 2 24-16,-7 5 21 15,-21 7 19-15,-12 2-3 16,-21 10-20-16,-9 4-25 15,-3 8-9-15,-1 4-67 16</inkml:trace>
  <inkml:trace contextRef="#ctx0" brushRef="#br0" timeOffset="32636.6747">11006 11537 370 0,'-2'0'292'0,"-2"2"11"15,6-2-120-15,-2-1-23 0,0 0-52 16,26 0-7-16,48-1-27 16,-18 4-20-16,3-1-29 15,-2-1-6-15,-7-1-49 16,-5-4-91-16</inkml:trace>
  <inkml:trace contextRef="#ctx0" brushRef="#br0" timeOffset="32867.069">11034 11691 788 0,'9'3'360'0,"11"-2"-124"15,13-1-39-15,14 0-4 0,2-3-28 16,6 1-63-16,-1 0-24 16,-13-2-45-16,-3 2-8 15,-10 3-191-15</inkml:trace>
  <inkml:trace contextRef="#ctx0" brushRef="#br0" timeOffset="33423.3439">12107 11289 540 0,'-18'1'338'0,"-8"3"-19"16,-4 9-194-16,6 9-45 15,10 14-59-15,3 3-10 16,16 7-7-16,8-1 0 16,13-8 1-16,8-3 1 15,11-15 18-15,3-3 17 0,-3-12 31 16,1-5 25-16,-17-11 31 16,-7-8 6-1,-12-8-6-15,-6-6-21 0,-9-7-45 16,-4-1-21-16,-7 1-24 15,-4 2-8-15,2 7-8 16,-5 7-3-16,3 12-83 16,3 4-72-16</inkml:trace>
  <inkml:trace contextRef="#ctx0" brushRef="#br0" timeOffset="33646.6844">12480 11639 1353 0,'0'3'577'15,"-1"-3"-340"-15,-1-1-69 16,1-1-105-16,-1 1-31 0,2 0-112 15,0 0-127-15</inkml:trace>
  <inkml:trace contextRef="#ctx0" brushRef="#br0" timeOffset="35768.922">12662 11585 400 0,'1'-1'259'0,"6"-8"-16"16,1-6-45-16,3-8-73 15,1-7-12-15,-1-9 4 16,0-2 5-16,-5-6-10 16,-1 0-5-16,-5 8-20 15,0 6-16-15,-1 18-31 16,-3 7-11-16,2 13-32 0,1 9-8 16,5 21-7-16,7 15 0 15,5 14 11 1,0 4 3-16,-1-6 8 0,2-9 9 15,-3-12-186-15</inkml:trace>
  <inkml:trace contextRef="#ctx0" brushRef="#br0" timeOffset="36185.1905">13019 11470 872 0,'-10'-9'363'0,"-7"-20"-210"15,3-5-32-15,14-8-52 16,6-2-17-16,15 8-28 16,6 6-2-16,7 13 26 15,0 8 7-15,2 11 17 16,0 12-3-16,-13 11-11 15,-2 6 2-15,-16 13 0 16,-5 0-1-16,-16 1-15 16,-7 0-7-16,-6-11-19 0,-4-1-5 15,4-11 1 1,3-7 1-16,5-15-4 0,6-8-4 16,8-7-7-16,6-3-7 15,7 6-4-15,5 4-2 16,12 5 3-16,1 6 4 15,5 13 6-15,1 1 5 16,-1 5 0-16,-2-3-3 0,0-2-2 16,1-4-71-16,0-8-433 15</inkml:trace>
  <inkml:trace contextRef="#ctx0" brushRef="#br0" timeOffset="36686.7736">13681 11254 739 0,'7'-1'453'15,"4"-1"-55"-15,-10 1-125 16,-1 1-58-16,-7-1-93 15,6-1-40-15,0 1-61 0,-25-5-8 16,-33-11-8-16,31 10-4 16,2 3-37-16,2 1-25 15,7 4-30-15,1 3-1 16,4 5 30-16,1 3 21 16,1 5 31-16,5 5 1 15,0 1 3-15,4 2 1 16,0 2 3-16,1 1 2 15,1-8 0-15,3-2 2 0,8-10 5 16,4-7-1-16,12-2 0 16,2-5-2-16,9 1-5 15,1 5-1-15,-4 7 7 16,2 7 8-16,-8 6 14 16,-3 3 8-16,-11 1 9 15,-7 1 1-15,-12-1-2 16,-7 2-3-16,-9-3-11 15,-8-5-3-15,-7-6-3 16,-2-6-1-16,-1-6-7 16,4-2-11-16,6-7-66 15,4 0-58-15</inkml:trace>
  <inkml:trace contextRef="#ctx0" brushRef="#br0" timeOffset="37757.3338">14637 11405 500 0,'-11'-2'306'16,"-19"1"-13"-16,-4-1-41 16,-2 0-78-16,2 6-39 0,13-2-75 15,7 4-29-15,17 7-27 16,7-2-5-16,17 6 5 15,5 4 10-15,6 0 3 16,0 5 1-16,-9 1 9 16,-6-1 7-16,-14 1 16 15,-10-5 6-15,-13-1 2 16,-7-5-6-16,-11-8-9 16,-1-8-5-16,-2-13-38 15,4-4-37-15,15-3-113 16,5 2-63-16,11 1-316 15</inkml:trace>
  <inkml:trace contextRef="#ctx0" brushRef="#br0" timeOffset="43552.1053">5144 13346 880 0,'-5'1'392'0,"-8"5"-202"16,-1 4-60-16,4 12-80 15,1 4-25-15,4 11-24 16,7 6-2-16,7 1-1 15,6-5 2-15,10-8 2 16,1-7 1-16,3-10 2 16,0-8 2-16,4-11 3 15,4-10 1-15,2-12 1 16,1-3 0-16,-13-11 2 16,-8 2 1-16,-7 2 39 0,-8 4 18 15,-7 10 37-15,-2 6 8 16,-7 13-37-16,2 4-24 15,2 13-47-15,5 6-12 16,1 9-8-16,9-6 4 31,-3-11 4-31,0 1 2 0,26 34 0 0,5-9 0 16,14-10 2-16,-7-22 3 0,3-14 5 16,-5-4-4-1,-6-10 56-15,-8-6 18 0,-16-2 10 16,-4-2 9-16,-14-3-54 15,-2 5-20-15,-5 3-16 16,0 7-24-16,3 13-100 16,2 4-86-16</inkml:trace>
  <inkml:trace contextRef="#ctx0" brushRef="#br0" timeOffset="43800.6763">5933 13340 1089 0,'10'-8'460'0,"18"-10"-266"0,9 2-42 15,14 4-74-15,5 5-26 16,1 2-31-16,-3 5-5 15,-14 1-6-15,-3 0-41 16,-14 3-164-16,-7-2-263 16</inkml:trace>
  <inkml:trace contextRef="#ctx0" brushRef="#br0" timeOffset="43978.4066">6034 13415 885 0,'4'3'425'0,"9"6"-141"16,7-2-53-16,15-2-56 15,5-3-36-15,9-2-65 16,0-3-21-16,1-3-23 16,-8-2-81-16</inkml:trace>
  <inkml:trace contextRef="#ctx0" brushRef="#br0" timeOffset="44947.7934">6861 13472 694 0,'-9'-17'284'0,"-8"-21"-179"16,5-7-34-16,20 0 5 15,11 4 10-15,7 5 25 16,6 9 8-16,3 14-29 16,-2 7-19-16,3 17-24 15,-5 9-1-15,-11 19 7 16,-11 11-2-16,-18 17-10 15,-11 1-8-15,-14-2-9 16,0-6-1-16,3-18-15 16,-1-8-9-16,-2-19-26 15,-3-10-11-15,-1-15-5 16,3-6 6-16,16-9 13 16,9 0 7-16,13 7 3 15,11-1-2-15,13 10 0 16,7 4 4-16,7 4 11 15,1 3 4-15,-1 12 7 16,-5 1 1-16,-3 9 0 16,-4 3 0-16,-1-1 2 15,-1 0 2-15,-7-8-87 0,-4 0-152 16</inkml:trace>
  <inkml:trace contextRef="#ctx0" brushRef="#br0" timeOffset="45283.5733">7342 13590 600 0,'1'16'345'16,"6"14"-74"-16,-5-2-130 16,-1 2-36-16,-2-8-65 15,-7-5-10-15,6-8-1 16,-5-9 2-16,2-10-5 15,3-9-2-15,-3-11-15 16,5-6-4-16,3-4-1 16,5 2 0-16,7 3 22 15,1 8 15-15,6 4 13 16,-4 9 3-16,2 13-18 16,1 4-12-16,-1 16-10 15,0 0-1-15,-4 9-2 16,-2 0-2-16,-4 1-2 15,-1-3 0-15,1-4-8 0,1-2-51 16,3-7-263-16</inkml:trace>
  <inkml:trace contextRef="#ctx0" brushRef="#br0" timeOffset="45576.9949">7697 13762 528 0,'4'3'322'0,"9"3"4"16,6 0-79-16,6-2-47 16,3-1-32-16,4-3-59 15,-1-4-13-15,-7-7-29 16,-1-3-2-16,-9-6-4 16,-5-2-4-16,-7-6-14 15,-2 0-10-15,-9-6-8 16,-2-1-3-16,-3-13-8 15,-3-13-1-15,2-17-12 16,6-2-5-16,9 7-6 16,8 12-6-16,11 22-1 15,8 7-25-15,6 13-81 16,4 2-69-16</inkml:trace>
  <inkml:trace contextRef="#ctx0" brushRef="#br0" timeOffset="45791.6769">7741 13490 1329 0,'3'-3'508'0,"16"0"-365"16,6 1-54-16,15-1-40 15,5 3-15-15,11-1-16 16,2 2-22-16,6-1-339 16</inkml:trace>
  <inkml:trace contextRef="#ctx0" brushRef="#br0" timeOffset="46036.8252">8387 13460 832 0,'4'1'409'16,"4"2"-134"-16,12 0-135 15,7 0-8-15,11 2-55 16,3-1-25-16,1-4-23 0,0 0-5 15,-5-3-67-15,-4-1-96 16</inkml:trace>
  <inkml:trace contextRef="#ctx0" brushRef="#br0" timeOffset="46214.072">8467 13608 1117 0,'2'2'462'0,"10"0"-272"16,7 0-34-16,9 1-43 15,7-1-33-15,3-1-45 16,2 5-8-16,3-2 48 16</inkml:trace>
  <inkml:trace contextRef="#ctx0" brushRef="#br0" timeOffset="55319.007">5093 15797 392 0,'3'-10'211'0,"10"-17"-20"15,3-3-29-15,10-9-6 16,5 0 3-16,6 10-26 16,3 7-15-16,-7 20-47 15,-3 6-23-15,-10 19-19 16,-12 7 3-16,-8 8 5 16,0 6-2-16,-5 2-9 15,6 1-7-15,7-4-13 16,4-6-1-16,7-12 2 15,-1-4 0-15,0-19 7 16,6-6 3-16,-4-18 3 16,3-11 2-16,-2-10-1 15,-9-4-2-15,-1-1-2 16,-3 0-3-16,-4 12 3 16,2 9 2-16,-1 14 12 0,-4 6-1 15,-1 12-7-15,0 7-3 16,0 7-14-16,0 7 3 15,0 5 1-15,0-1-1 16,5 10-3-16,2 2 0 16,-1-2-3-16,1-2 1 15,4-9-7-15,1-8-57 16</inkml:trace>
  <inkml:trace contextRef="#ctx0" brushRef="#br0" timeOffset="55615.4653">6019 15729 896 0,'7'1'376'0,"18"3"-219"0,8 1-46 16,15 0-34-16,7-2-27 16,3-3-21-16,0-1-18 15,-8-1-389-15</inkml:trace>
  <inkml:trace contextRef="#ctx0" brushRef="#br0" timeOffset="55848.1229">6108 15907 722 0,'-1'6'385'16,"1"4"-55"-16,12-2-162 16,5 1-9-16,17-4-20 15,8-1-20-15,10 2-41 16,0-5-22-16,-6 1-14 16,-2-1-48-16</inkml:trace>
  <inkml:trace contextRef="#ctx0" brushRef="#br0" timeOffset="71656.7653">6824 15627 453 0,'27'-24'312'0,"18"-18"11"16,-7 17-152-16,-3 10-56 16,0 25-46-16,-2 12 2 15,2 20 9-15,-3 10 14 16,-3 5-3-16,-1 3-22 16,-3 0-25-16,1-6-12 15,-1-5-10-15,-2-11-2 16,-7-16 3-16,-4-8 6 0,-11-13 17 15,-1-6-4-15,-11-12-24 16,2-4-15-16,-1-13-32 16,2-1-7-16,2 0 15 15,0 4 7-15,-4 12 9 16,-4 6 0-16,-8 13-5 16,0 8-3-16,-7 15-3 15,-4 7 3-15,1 12 7 16,-6 3 2-16,9-5 4 15,3-3 15-15,10-20-106 16,11-8-109-16</inkml:trace>
  <inkml:trace contextRef="#ctx0" brushRef="#br0" timeOffset="71989.6879">7446 16111 531 0,'4'8'260'16,"9"-1"-35"-16,2-2-40 0,9-7 12 15,1-11-10-15,4-2-40 16,-6-10-9-16,-7-7-35 15,-3-6-17-15,-11-13-35 16,0-5-15-16,-6-10-17 16,0-3-5-16,-2-3-6 15,2-3-3-15,9-7-5 16,9-3-4-16,17 10-7 16,6 5 0-16,5 26-60 15,1 12-62-15,1 19-386 16</inkml:trace>
  <inkml:trace contextRef="#ctx0" brushRef="#br0" timeOffset="72183.5604">7489 15891 942 0,'3'-3'427'0,"2"-5"-187"16,13 1-128-16,7 0-27 16,19 2-45-16,10 1 25 15</inkml:trace>
  <inkml:trace contextRef="#ctx0" brushRef="#br0" timeOffset="72592.2187">8159 15831 842 0,'0'0'329'15,"7"1"-203"-15,9-1-41 16,17 0-4-16,2 1-8 16,16 2-29-16,-1 0-10 15,1 2-12-15,4 1-4 0,-8-1-98 16,4-1-175-16</inkml:trace>
  <inkml:trace contextRef="#ctx0" brushRef="#br0" timeOffset="72800.1098">8248 16042 748 0,'5'1'338'0,"14"0"-106"16,5-1-56-16,17 2-17 15,4-4-14-15,3 2-61 16,3 7-20-16,-3 0-73 16,-2 0-472-16</inkml:trace>
  <inkml:trace contextRef="#ctx0" brushRef="#br0" timeOffset="73971.8056">9261 15669 872 0,'-10'-6'413'0,"-19"-3"-171"0,-4 5-48 16,-8 11-81-16,0 7-42 16,6 12-54-16,3 7-17 15,14 13-18-15,7 7 0 16,17 3 4-16,10 1 2 16,14-16 5-16,8-11 2 15,13-19 3-15,6-10 2 16,-1-15 5-16,-4-9 5 15,-17-16 17-15,-12-8 16 0,-13-10 23 16,-7 2 9-16,-12 1 1 16,-7 0-12-16,-13 12-29 15,-6 6-16-15,-5 15-23 16,2 9-33-16,9 7-103 16,7 5-109-16</inkml:trace>
  <inkml:trace contextRef="#ctx0" brushRef="#br0" timeOffset="74177.2943">9508 16018 1175 0,'-1'0'544'0,"-3"0"-237"15,2 1-115-15,1-2-105 0,0 1-46 16,1-1-102-16,0 0-108 16</inkml:trace>
  <inkml:trace contextRef="#ctx0" brushRef="#br0" timeOffset="74439.5641">9692 15651 1034 0,'-3'0'487'16,"-2"3"-211"-16,-5 9-143 16,-4 2-40-16,0 10-52 15,1 2-10-15,3-2-16 16,7 2-4-16,4-4-11 15,4-1-1-15,10-5-2 16,3-4 2-16,9-6 3 16,5-1 4-16,0-4-58 15,-2 1-37-15,-5-5-307 16</inkml:trace>
  <inkml:trace contextRef="#ctx0" brushRef="#br0" timeOffset="74638.0717">9891 15650 783 0,'-3'1'401'16,"-1"4"-104"-16,-3 4-99 15,-2 8-87-15,0 9-25 16,0 12-36-16,4 7-6 16,0 6-15-16,3-1-5 15,1-6-12-15,3-2 1 16,4-14-78-16,-1-5-105 0</inkml:trace>
  <inkml:trace contextRef="#ctx0" brushRef="#br0" timeOffset="74927.0637">10357 15771 1130 0,'0'0'482'0,"-2"4"-277"0,2 0-71 16,0-4-82-16,0 0-16 15,8 21-11-15,43 32-8 16,-24-32-42-16,0 3-67 16,-4-9-289-16</inkml:trace>
  <inkml:trace contextRef="#ctx0" brushRef="#br0" timeOffset="75108.6677">10559 15793 749 0,'-11'7'364'0,"-16"9"-122"15,1 4-58-15,-3 3-81 16,0 3-27-16,2-1-48 16,-1 0-13-16,5 0 0 15,2-4-81-15</inkml:trace>
  <inkml:trace contextRef="#ctx0" brushRef="#br0" timeOffset="76236.8834">11170 15624 689 0,'-29'-3'414'16,"-20"-4"-65"-16,-6 5-143 16,1 4-52-16,9 9-79 0,1 5-26 15,16 6-39-15,6 1-8 16,12 3-7-16,12-1-4 16,15 0 4-16,10 2-1 15,17-1 3-15,0 2 3 16,10 3 0-16,1-1 4 15,-4 2 2-15,0-1 1 16,-20-5 0-16,-8 1 1 16,-22-3 1-16,-7 2 2 0,-16-5 3 15,-8-5-2-15,-9-15-2 16,-1-3-4-16,3-13-6 16,6-2-6-16,9-4-8 15,3-7 1-15,11-6 0 16,1 3 6-16,12-3 2 15,5 1 2-15,11-1 3 16,6-2 1-16,1 2 5 16,1-1 1-16,-9 5 3 15,-6 2 4-15,-15 6 7 16,-11 5 1-16,-16 7-5 16,-5 1-6-16,-4 9-12 15,5 4-23-15,10 5-147 16</inkml:trace>
  <inkml:trace contextRef="#ctx0" brushRef="#br0" timeOffset="76611.9433">11498 15789 803 0,'5'2'377'15,"0"0"-108"-15,15 0-184 16,10 1-3-16,15-6-32 16,6 2-17-16,-2-4-14 15,4-1-19-15,-10 2-214 16</inkml:trace>
  <inkml:trace contextRef="#ctx0" brushRef="#br0" timeOffset="76811.3149">11571 15971 785 0,'0'0'383'15,"10"5"-108"-15,5 2-111 0,16-5-59 16,6 1-33-16,11-3-39 16,4-8-36-16</inkml:trace>
  <inkml:trace contextRef="#ctx0" brushRef="#br0" timeOffset="77386.0361">12271 15625 910 0,'5'-4'368'16,"8"-7"-225"-16,6 0-29 15,8 7-23-15,10 0-15 0,9 10-22 16,2 2-11-1,-2 6-16-15,-8 2-4 0,-14-1-8 16,-13 4 2-16,-18-1 0 16,-8 2 1-16,-11-1-2 15,-3-1-2-15,3-7-5 16,2-3-5-16,10-8-6 16,6-1-9-16,11-1-8 15,5-1-1-15,11 6 0 16,6 1 7-16,4 7 6 15,3 5 3-15,-2 5 2 16,-5 4 1-16,-8 6 2 16,-11 1 4-16,-15 3 3 15,-10 0 4-15,-16-5 1 16,-1-9 1-16,-7-8-3 16,3-9-18-16,4-14-33 15,7-2-25-15,10-11-39 16,6 2 4-16,11-1-43 0,2 0-54 15</inkml:trace>
  <inkml:trace contextRef="#ctx0" brushRef="#br0" timeOffset="77585.8927">12796 16021 1060 0,'-10'3'508'0,"-6"0"-213"0,5 3-156 15,4-3-44-15,5 1-68 16,2-2-64-16</inkml:trace>
  <inkml:trace contextRef="#ctx0" brushRef="#br0" timeOffset="78212.7196">13253 15817 395 0,'-6'8'251'0,"-8"7"-25"16,-1-3-28-16,-8-7-59 16,-7-7-16-16,-2-14-23 15,-1-4-11-15,6-13-50 16,9-4-16-16,15-1-24 16,6 0-8-16,19 6 7 15,5 10 15-15,7 7 19 16,3 10 8-16,-4 11-3 15,-1 6-11-15,-8 13 7 16,-7 0 2-16,-9 9 5 16,-8 2 0-16,-13 6-13 15,-9 3-3-15,-11 4-5 16,-7-2-3-16,-7-11-7 16,1-12-16-16,6-14-27 0,8-5-1 15,13-7 2-15,4-3 15 16,12-3 14-16,6-4-3 15,13 0 13-15,7 4 11 16,7 5 20-16,4 7 14 16,2 12 24-16,2 6 3 15,-7 1 0-15,-1 0-8 0,-1-6-26 16,-5-5-24 0,7-8-29-16</inkml:trace>
  <inkml:trace contextRef="#ctx0" brushRef="#br0" timeOffset="78898.904">13826 15540 912 0,'6'8'374'16,"9"9"-232"-16,-2 6-4 15,-1 10-28-15,-4 0-20 0,-5-1-30 16,-2-3-14-16,-1-11-19 16,-1-3-6-16,1-13 3 15,1-4 0-15,6-14-5 16,0-4 0-16,4-11-11 15,-1-1-2-15,5 2-3 16,0 4-3-16,4 8 0 16,0 4 4-16,1 9 0 15,1 5 6-15,-3 10 4 16,-3 2-2-16,-5 6 4 16,-4 0-2-16,0-1-2 15,-5-2-1-15,-1-2-3 16,1-2-2-16,0-5-2 15,7-3 0-15,4-9 1 16,0-5 0-16,-4-9-1 0,4-1-1 16,-4 1-3-16,2 3-1 15,4 11-5-15,-7 1-4 16,1 10 3-16,-2 8 3 16,-1 9 7-16,-1 9 4 15,1 6 2-15,-3-4-3 16,6-3 20-16,3-7-48 15,0-6-123-15,6-2-124 16</inkml:trace>
  <inkml:trace contextRef="#ctx0" brushRef="#br0" timeOffset="79149.6996">13748 15933 669 0,'5'-3'382'15,"5"1"4"-15,17-3-239 16,9 1 13-16,17 3-17 16,5 1-19-16,9 4-50 15,-1 4-21-15,-6-3-29 16,-5 0-19-16,-10-5-61 15,-4-2-45-15,-9 1-184 16</inkml:trace>
  <inkml:trace contextRef="#ctx0" brushRef="#br0" timeOffset="79585.7919">14149 16159 400 0,'0'-3'294'0,"-1"-1"32"15,-7-1-58-15,-9 2-103 16,-7-1-24-16,-14 3-30 15,-1 3-10-15,-8 3-17 16,5 2-18-16,11 1-38 16,5 0-13-16,15 0-24 15,4 0-8-15,13 2-3 16,6 0 2-16,16 1 10 16,5 5 5-16,8 1 3 15,-1 3 0-15,-7 7 1 16,1-2 2-16,-18 3 11 15,-3-1 9-15,-16-1 25 0,-9 0 8 16,-15-9 15-16,-6-2-4 16,-8-9-12-16,-1-4-9 15,5-2-25-15,3-10 0 16,11-1-95-16,8-3-66 16</inkml:trace>
  <inkml:trace contextRef="#ctx0" brushRef="#br0" timeOffset="129468.5915">9208 13438 307 0,'-24'-20'137'0,"-22"-22"-2"16,11-9-16-16,22-7 22 16,14 7 30-16,25 10 6 15,11 6 4-15,15 15 7 16,0 6-21-16,-4 13-62 15,-6 6-18-15,-21 14-21 16,-6 9-8-16,-17 13 1 16,-8 10-2-16,-18 14-21 15,-7 3-8-15,-15 2-9 16,-2-10-1-16,6-22 2 16,6-7-12-16,17-21-12 15,3-8-3-15,14-3-15 16,3-8 5-16,7-5-2 15,9 3-2-15,11-3 4 16,10 5 3-16,10 4 6 16,9 5 5-16,-3 10 0 15,-7 2 3-15,-10 8 0 0,-6-1 0 16,-6 0 3-16,3-2 9 16,0-7-183-16</inkml:trace>
  <inkml:trace contextRef="#ctx0" brushRef="#br0" timeOffset="129815.2167">9570 13550 792 0,'3'10'356'0,"-1"15"-179"15,-2 0-44-15,-2 0-67 16,-3-1-22-16,2-5-19 15,0-7 3-15,0-11 8 16,2-4-1-16,-3-15-7 16,1-4-8-16,3-8 4 15,0 1 15-15,8-3 28 16,3 0 14-16,8 5 0 16,5 1-14-16,6 14-28 15,5 4-12-15,-1 10-20 16,1 4-2-16,-6 6-1 15,-6 5-1-15,-5 1-1 16,-8 7 0-16,-5 2 0 16,-4-1 1-16,-4 7-7 0,-1-4-28 15,2 0-157 1</inkml:trace>
  <inkml:trace contextRef="#ctx0" brushRef="#br0" timeOffset="130015.8397">10124 13538 947 0,'-1'0'512'16,"-1"5"-116"-16,1-8-245 15,0 3-49-15,1 0-121 16,0-1-362-16</inkml:trace>
  <inkml:trace contextRef="#ctx0" brushRef="#br0" timeOffset="131508.7261">10717 13274 299 0,'5'-4'240'0,"-6"-6"49"16,-7 3-29-16,-13 2-64 15,-12 1-37-15,-10 3-49 16,-8 1-19-16,0 7-40 15,5 2-14-15,13 6-24 16,10 1-9-16,16 5-12 16,8 2 0-16,21 4-5 15,10 3 4-15,16 3 9 16,5 2 3-16,-4 0 2 16,-4-1 1-16,-19-3 4 15,-12 0 2-15,-17-7 9 16,-14-2 4-16,-16-10 9 0,-2-11-1 15,0-10-12-15,7-11-9 16,17-13-18-16,5-5-5 16,17-11-3-16,7 0 3 15,10 0 14-15,3 2 12 16,-7 9 15-16,-4 3 7 16,-16 13 2-16,-4 6-6 15,-17 8-13-15,-7 3-8 0,1 5-18 16,-3 4-42-16,18 3-375 15</inkml:trace>
  <inkml:trace contextRef="#ctx0" brushRef="#br0" timeOffset="131738.9285">11071 13331 1162 0,'1'-3'479'0,"11"0"-292"15,10-1-52-15,15-1-79 16,8 0-17-16,5 3-25 16,-2 2-6-16,-2 3-54 0,-5 2-56 15,-7 2-344-15</inkml:trace>
  <inkml:trace contextRef="#ctx0" brushRef="#br0" timeOffset="131919.6534">11154 13537 830 0,'0'2'388'0,"8"3"-118"16,6-2-120-16,17-3-62 15,6 0-19-15,12 0-41 16,4-7-8-16,9 6-168 16</inkml:trace>
  <inkml:trace contextRef="#ctx0" brushRef="#br0" timeOffset="132181.6001">11791 13469 727 0,'0'-24'368'0,"2"-29"-103"16,6-5-30-16,1 6-83 15,2 8-22-15,-3 16-27 0,-1 8-9 16,-4 10 9-16,-3 5-14 16,1 7-41-16,-2 8-21 15,1 10-26-15,1 7-3 16,3 18 0-16,0 5 1 15,2 9 1-15,1 1 0 16,-2-8 2-16,-1-3 38 16,3-11-125-16,2-5-85 15</inkml:trace>
  <inkml:trace contextRef="#ctx0" brushRef="#br0" timeOffset="132544.0251">12401 13188 855 0,'-10'-8'470'16,"-3"-3"-113"-16,-8 9-156 15,-5 0-54-15,0 11-67 16,-4 1-26-16,-1 11-33 15,0 5-13-15,3 13-18 16,1 3-4-16,12 9-6 16,12 3 2-16,12-10 8 0,11-1 4 15,13-16 9-15,0-9 5 16,5-7 2 0,2-10 3-16,-3-7 26 0,-4-7 5 15,-12-12 20-15,-9-3 6 16,-24-2-17-16,-10 4-2 15,-16 5-23-15,-5 5-8 16,3 7 27-16,6 2-88 0,10 7-113 16</inkml:trace>
  <inkml:trace contextRef="#ctx0" brushRef="#br0" timeOffset="133093.8436">12740 13444 997 0,'-3'0'473'16,"-4"4"-196"-16,4 8-104 15,-2 8-116-15,2 6-20 16,3 2-18-16,-1-1-6 16,2-6-5-16,-1-3-16 15,4-6-63-15,0-7-27 16,-6-5-52-16,4-2 12 15,-3 1 62-15,0 0 27 0,-6-20 50 16,-14-34 5-16,16 34 28 16,5-3 8-1,1 2 7-15,2 4 4 0,8-2-23 16,4 5-9-16,3 4-11 16,2-2-6-16,6 6-5 15,0-1-2-15,2 4 3 16,1 1 16-16,-9 3 24 15,-1 5 11-15,-4 3 17 16,-5 3-8-16,1 4-9 16,-6 2-1-16,-1 9-4 15,-4 1-2-15,-6 7-12 16,1-2-8-16,0-5-27 16,5 0-58-16</inkml:trace>
  <inkml:trace contextRef="#ctx0" brushRef="#br0">13673 13357 794 0,'-4'-2'457'16</inkml:trace>
  <inkml:trace contextRef="#ctx0" brushRef="#br0" timeOffset="134396.9726">14254 13362 851 0,'0'6'377'0,"-2"4"-168"16,1 9-49-16,-3 7-39 15,-2 0-32-15,-6 4-45 0,-3-4-12 16,-7-4-10 0,4-5-1-16,-7-9-19 15,2-2-11-15,-1-9-19 16,-6-6-4-16,5-2 13 16,3-3 8-16,8-5 3 15,8 2-4-15,13 0-6 0,5 2 0 16,10 1 26-16,1 5 10 15,1 5 18-15,-6 3 4 16,-1 13-2-16,-1 6 1 16,-7 6-4-1,6 5-4-15,-2-2-12 0,2-1-6 16,7-6-51-16,2-5-41 16,8-4-144-16,5-4-77 15,6-4-96-15,2-3-13 16,-3-2 147-16,-4-5 131 0,-3-1 256 15,-5-3 97-15,-7-8 92 16,1 6-16-16,-9-8-42 16,-1 2-15-16,-5 2-54 15,-3-1-30-15,-7 3-64 16,-3-3-28-16,-6-1-39 16,-3-4-9-16,-5-4-7 15,-4 3-4-15,-1 9-10 16,-5 5-9-16,5 17-18 15,1 10-3-15,8 13 5 16,7 7 6-16,9 1 16 16,7-4 2-16,6-4 2 15,3-2 0-15,5-11-2 16,1-4 3-16,-2-15 3 16,0-10 3-16,-1-12 5 0,-4-7 3 15,3-10 19-15,-4-5 11 16,-6-12 33-16,1-6 8 15,-9 0-19-15,-2 4-13 16,-2 19-36-16,-6 9-10 16,-1 15-5-16,-4 4-5 15,0 11-16-15,-1 3-8 16,7 10-5-16,6 11 3 16,1 9 12-16,3 7 10 0,1 10 4 15,-3 4 3-15,2-2 2 16,0 0 1-16,1-10 15 15,0-4-35-15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30T11:08:00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10291 6109 500 0,'-7'8'258'15,"-2"5"-37"-15,2-3-86 16,6-5-54-16,1-5 1 0,5-16-5 16,7-10-2-16,8-21 14 15,6-9-10-15,12-25-17 16,12-21-6-16,29-33-16 16,20-13-9-1,33-29-16-15,11-2-7 0,24-6-6 16,4-2 0-16,7 18 0 15,-9 12-1-15,-28 30 6 16,-16 19 7-16,-42 27 7 16,-13 21 3-16,-29 22 2 15,-11 12-8-15,-17 14 0 16,-5 2 1-16,-8 4 0 16,0 0 1-16,-3-2 5 15,-1 4 0-15,2-2 0 16,-2 5-1-16,0-2-12 15,3 3-7-15,0 0-7 16,0 0-3-16,0 0 0 16,-1 0 1-16,-1 1 0 0,-5 3-5 15,0 1-5-15,-31 21-1 16,28-25 3-16,2 0 4 16,-1 2 0-16,4-2-4 15,5 2-9-15,2 2 1 16,-1-5 6-16,0 0 4 15,23-2 10-15,37-6 1 16,-20-3 1-16,1 0 1 0,-3-2 14 16,-3 1 6-16,-12 8 20 15,-3 0 8-15,-11 11 23 16,-1 2 12-16,-5 9 0 16,-8 5-3-16,-3 3-33 15,-5 2-15-15,1 1-17 16,1-5 13-16,8-6-122 15</inkml:trace>
  <inkml:trace contextRef="#ctx0" brushRef="#br0" timeOffset="727.9028">12788 3359 986 0,'-2'3'426'0,"-9"11"-219"15,0 10-49-15,-3 15-57 16,-2 5-18-16,-7 7-34 16,2 2-14-16,-1 0-23 15,0-3-1-15,12-7-4 16,-3-10 1-16,12-18-7 15,1-9 0-15,9-19-1 0,4-10-1 16,-2-16 3-16,4-7 0 16,-3-3 1-16,3-6-1 15,1 2 3-15,-2 1-2 16,2-5 1-16,-3 4 0 16,1 9 12-16,-3 8 3 15,-9 19 18-15,1 9 7 16,-3 9-12-16,-2 9 0 0,4 16-17 15,0 7-5-15,6 14-3 16,4 1-2-16,7 5-2 16,2-4 0-16,2-1 0 15,0-3 0-15,-1-11 1 16,-1-2 0-16,-3-9-43 16,-2-9-40-16,-10-6-105 15,-4-5-134-15</inkml:trace>
  <inkml:trace contextRef="#ctx0" brushRef="#br0" timeOffset="917.3098">12704 3536 918 0,'2'1'426'0,"0"-1"-137"16,16 0-205-16,5 0-44 15,14-6-11-15,6 2-3 16,9-3-74-16,1-4-288 16</inkml:trace>
  <inkml:trace contextRef="#ctx0" brushRef="#br0" timeOffset="1145.0573">13136 3376 795 0,'12'-4'405'16,"5"-2"-85"-16,6-3-200 15,5 0-25-15,0 0-43 16,7 1-16-16,4 3-14 15,-2-1-41-15,-3 3-294 16</inkml:trace>
  <inkml:trace contextRef="#ctx0" brushRef="#br0" timeOffset="1353.7432">13239 3460 971 0,'0'0'446'16,"1"1"-151"-16,2-2-109 15,-3 0-87-15,11-2-4 16,19-1-45-16,50-8-18 16,-35-1-48-16,3 1-89 0</inkml:trace>
  <inkml:trace contextRef="#ctx0" brushRef="#br0" timeOffset="1717.0447">13781 3135 609 0,'-6'0'429'0,"-13"0"39"16,2 5-171-16,-1 12-155 16,-2 1-48-16,-1 9-60 15,2 5-19-15,12 9-16 16,-1 3-3-16,16-1 0 16,7-5 1-16,3-11 1 0,8-3 1 15,4-14 1-15,0-4 1 16,2-12 3-16,1-9 4 15,-6-14 7-15,-3-8 28 16,-11-14 33-16,-6-2 19 16,-13 4 22-16,-7 0-25 15,-12 9-32-15,-2 7-22 16,0 11-31-16,1 3-3 16,12 11-110-16,6 5-87 15</inkml:trace>
  <inkml:trace contextRef="#ctx0" brushRef="#br0" timeOffset="1901.427">14051 3369 939 0,'3'-5'517'16,"4"-1"-101"-16,-2-3-259 15,5-2-57-15,-3-4-104 16,4 1-95-16</inkml:trace>
  <inkml:trace contextRef="#ctx0" brushRef="#br0" timeOffset="2244.9687">14269 3213 760 0,'2'-17'352'0,"3"-18"-139"16,-2-3-32-16,-1 0-28 16,0 2-7-16,1 5-18 15,-1 4-14-15,0 10-44 16,-1 4-18-16,-1 8-21 15,0 3-10-15,1 5 4 16,-1-3-8-16,0 0-10 16,6 17 0-16,12 36-3 15,-12-24-1-15,1 12 2 16,-1 1-1-16,-2 6 1 16,-1 0 1-16,2-8-2 15,0-4 0-15,3-12-8 16,1-9-41-16,2-12-187 15</inkml:trace>
  <inkml:trace contextRef="#ctx0" brushRef="#br0" timeOffset="2860.2918">14766 2865 810 0,'1'-1'413'0,"-1"-4"-125"16,0 3-73-16,-1 2-112 15,0 0-34-15,0 0-49 16,-14 1-7-16,-31 5-5 15,27-5-2-15,0 1-4 16,2 2-5-16,-3 3-14 16,0 2-3-16,1 3 1 15,1 5 2-15,2-1 12 16,6-1 0-16,6 0-3 16,0-4 1-16,4 1 4 15,-2 0 5-15,2-3 21 16,0 1 5-16,0-2 8 15,-2-1 2-15,1-1 0 16,-1-2 3-16,1-1-2 16,1-3-6-16,0 0-8 15,0-2-5-15,0 1-6 0,12-2-2 16,44-14-9-16,-31 7-3 16,5 5-4-16,2 0 0 15,1 5 3-15,0 5 1 16,-6 3 4-16,-5 2 3 15,-9 6 11-15,-5 0 9 16,-8 4 19-16,-3 3 4 0,-11 1-4 16,-2 1-7-16,-6 0-17 15,-1 0-4 1,-3-9-2-16,-4-2-1 0,5-8-2 16,-1-6-3-16,6-5-43 15,6-4-36-15,3-4-79 16</inkml:trace>
  <inkml:trace contextRef="#ctx0" brushRef="#br0" timeOffset="4649.0951">13769 6030 256 0,'-2'2'191'0,"-4"5"45"16,0 0-13-16,2 2-32 16,-2-2-25-16,4-3-55 15,2 0-21-15,0-6-34 16,0 0-5-16,0 1-5 15,0-1-1-15,5-29-2 16,48-45-7-16,-12 3-2 16,12-11 0-16,32-26-2 15,11-18-5-15,31-28-15 16,20-12-4-16,26-30-5 16,23-2-1-16,15 8-1 0,-7 9 0 15,-24 47 1-15,-22 25 1 16,-53 44 1-16,-23 24 1 15,-40 22 1-15,-19 8 0 16,-12 11 5-16,-8-3 12 16,-5 4 3-16,-3 1 3 15,4-1-3-15,0 0-9 16,0 0-5-16,0-1-3 16,-10-1-3-16,-28-16-3 15,33 15-2-15,5 2-1 16,-2-1-2-16,3 3-3 0,0 0-5 15,0-1-4-15,0 0-5 16,0 0 2-16,0 0 6 16,0 0 5-16,0-1 3 15,10-5-1-15,36-20-4 16,-29 19-1-16,3 4-1 16,-3 2 3-16,-5 5 12 15,-1 2 13-15,-7 9 16 16,-4 1 6-16,-4-1-7 15,-1 3-7-15,-1-7-8 16,2 1-9-16,2-7-154 16</inkml:trace>
  <inkml:trace contextRef="#ctx0" brushRef="#br0" timeOffset="5175.4619">15988 3615 527 0,'8'-12'323'15,"4"-10"-26"-15,9-4-91 16,3-6-14-16,1 3-32 15,5-1-22-15,0 6-44 16,0 9-19-16,1 12-32 16,-4 4-12-16,2 16-11 15,-2 9-2-15,-4 6 2 16,-1 2-1-16,-6 4-2 16,1 3-3-16,-7 5-3 15,-1 2 0-15,-4 1-3 16,-3-7 2-16,-2-12-1 15,0-3 0-15,-5-16 8 16,1-4-3-16,-2-11-21 16,0-9-7-16,-2-12-14 15,-1-5 0-15,-3-6 19 16,2 0 3-16,3 6 4 16,0 6-1-16,6 13 0 0,-2 8-9 15,-3 11-4-15,0 8-1 16,-5 12 0-16,-2 3 11 15,-1 6 6-15,-3 0 1 16,3-4 2-16,-1 0 0 16,6-15-63-16,5-3-53 0,2-15-256 15</inkml:trace>
  <inkml:trace contextRef="#ctx0" brushRef="#br0" timeOffset="5433.7849">16613 3534 714 0,'7'0'356'0,"8"-3"-106"15,7 1-67-15,10 3-69 16,1-4-29-16,3-4-43 16,-2 1-11-16,-3-6-11 0,-3 7-55 15,-6 0-399-15</inkml:trace>
  <inkml:trace contextRef="#ctx0" brushRef="#br0" timeOffset="5625.6022">16710 3645 1079 0,'1'-1'454'0,"11"-3"-241"16,5-1-67-16,12-3-60 16,8-1-22-16,3 3-36 15,0 0 20-15,-2 5-145 16,-2 2-323-16</inkml:trace>
  <inkml:trace contextRef="#ctx0" brushRef="#br0" timeOffset="5998.2998">17284 3361 953 0,'-4'-5'438'16,"-8"-4"-186"-16,0-2-70 15,1 10-92-15,-2 2-30 16,2 13-47-16,-2 10-15 16,4 9-6-16,2 6 0 15,5 0 3-15,5-5 2 16,9-3 2-16,3-6 0 15,5-8 1-15,1-3 1 0,4-13 2 16,4-1 2-16,5-11 5 16,-3-6 2-16,0-8 6 15,-7-7 10-15,-9-1 28 16,-8-3 9-16,-15 1 1 16,-9 5-12-16,-11 6-31 15,0 7-15-15,0 9-11 16,7 7-53-16,7 4-279 15</inkml:trace>
  <inkml:trace contextRef="#ctx0" brushRef="#br0" timeOffset="6210.0235">17592 3552 1319 0,'2'0'548'0,"-1"0"-324"0,-1 0-87 15,0 0-87-15,0-1-19 16,0 0-85-16,0 0-97 16</inkml:trace>
  <inkml:trace contextRef="#ctx0" brushRef="#br0" timeOffset="6540.8862">17848 3150 1052 0,'0'-2'483'0,"-1"2"-226"15,0 0-103-15,-1 0-87 16,1 0-27-16,-3 10-18 16,-6 10-3-16,-9 31-10 15,14-28-3-15,3-4-4 16,7 0 1-16,3-5 4 16,3-4 4-16,8-1 28 15,-1-5 5-15,10-4 1 0,3 0-3 16,3-7-25-16,-1-1-3 15,-15 0 9-15,-3-1-37 16,-9 5-88-16,-5 1-60 16,3 2-284-16</inkml:trace>
  <inkml:trace contextRef="#ctx0" brushRef="#br0" timeOffset="6842.8051">18014 3146 882 0,'1'-2'454'0,"-4"0"-141"16,0 4-88-16,2-2-109 15,0 0-40-15,-1 15-37 16,-3 38-6-16,7-17-13 16,2-2-4-16,3 7-6 15,0-2-2-15,-4-10 5 16,2-1 15-16,-3-9 22 15,2-3 10-15,-1-7 9 16,2-1-11-16,-2-4-14 16,-1-3-7-16,1 0-8 15,-3-1-3-15,0-1-4 16,0 0-2-16,0 0-27 16,0-1-55-16,0 1-368 15</inkml:trace>
  <inkml:trace contextRef="#ctx0" brushRef="#br0" timeOffset="7521.1525">18376 3256 800 0,'2'2'387'0,"-2"5"-120"16,5 6-96-16,1 7-67 16,-2 3-15-16,1 6-18 15,-3 0-15-15,-4-7-13 16,2 0-9-16,4-8-17 16,1 0-4-16,2-9 5 0,-2-5 2 15,0-10 2-15,2-11 1 16,5-8-5-16,3-3 4 15,-3-5 12-15,0 5 6 16,0 4 4-16,-3 5-8 16,0 12-16-16,0 1-8 15,-4 10-10-15,4 7 0 16,-2 9 1-16,0 3 0 16,2 6 2-16,-5 1-1 15,2-1-1-15,1-1 1 0,0-11 0 16,0-4-1-16,2-10 3 15,1-8 1-15,0-4 2 16,4-4 1-16,1-7-3 16,1-1-1-16,1 3-3 15,-1-1-1-15,-1 6-2 16,-1 4-2-16,-3 8-4 16,1 5 1-16,-1 11 2 15,-2 3 5-15,2 9 11 16,0 4 1-16,-2-1 1 15,3 3 0-15,-6-7-8 16,0-3-27-16</inkml:trace>
  <inkml:trace contextRef="#ctx0" brushRef="#br0" timeOffset="8391.5265">15149 2969 772 0,'2'0'384'16,"5"0"-163"-16,-3 4-59 16,-3 7-77-16,-1 1-26 0,0 6-3 15,3 4-3-15,-3-1-21 16,1 1-8-16,2-4-10 16,0-7-3-16,5-4 2 15,-2-7 4-15,4-8 4 16,-3-2 0-16,0-11-1 15,3-1-4-15,-2 4-5 16,-3-7-1-16,2 10-6 16,2 4 0-16,-5-2 0 15,2 10-4-15,-1 0 0 16,0 8-1-16,4 12 0 16,-1-2 2-16,-1 8 2 15,3-3 1-15,-5-9 0 16,4-3 0-16,1-9 3 15,0-3 3-15,3-6 2 16,-1-2 0-16,1-7 1 0,-2-3-1 16,-1-2 6-16,-1 3 9 15,-2 5 24 1,-2 7 6-16,-2 6-3 0,1 3-8 16,2 14-12-16,0-1-3 15,5 12 4-15,-2 0-2 16,-1-7-11-16,1 2-6 15,-1-6-3-15,-1-6-2 16</inkml:trace>
  <inkml:trace contextRef="#ctx0" brushRef="#br0" timeOffset="9687.195">19213 6149 539 0,'-1'-4'233'16,"1"-4"-101"-16,0 1-35 16,2 2 4-16,4-10 12 15,0-6-11-15,7-11-24 16,7-8-6-16,17-25-24 16,14-15-8-16,29-36 3 15,16-27 4-15,50-37 0 16,22-13-5-16,51-32-19 15,23 1-10-15,16 5-9 16,5 12 9-16,-35 51 10 16,-32 26 1-16,-69 58 4 15,-35 25-9-15,-50 25-8 16,-14 8-1-16,-17 7 2 16,-5 1 5-16,-6 1 3 15,-6-2 1-15,0 2-4 16,-1 1-4-16,-3 0-6 15,-2 1-1-15,-6-1-3 0,-3 2-1 16,1-1-1-16,-5-3 0 16,3-1-15-16,-1 0-10 15,2 2-4-15,11 4-2 16,4 0-2-16,9-1 8 16,14 2-1-16,1-4 0 15,15 4 10-15,-1 4 1 16,1 3 0-16,0 4 9 15,-13 4 27-15,-1 4 19 0,-12 1 37 16,-6 0 11-16,-5 3-6 16,-1-1-14-16,-1-4-28 15,0-1-19-15,5-9-100 16</inkml:trace>
  <inkml:trace contextRef="#ctx0" brushRef="#br0" timeOffset="10207.2701">21897 3834 613 0,'-3'6'261'0,"5"5"-122"15,7-2-6-15,12-5 31 16,2-4-5-16,4-8-13 16,-4-8-2-16,-3-8-25 15,0-4-8-15,-8-11-9 16,0-1-13-16,-4-5-24 15,-1-1-12-15,1-4-24 16,2-3-12-16,8-8-14 16,2-4-2-16,8 5-4 15,2 6-2-15,2 17 25 16,-2 5-60-16,-1 17-91 16,1 6-71-16</inkml:trace>
  <inkml:trace contextRef="#ctx0" brushRef="#br0" timeOffset="10431.2633">22019 3525 889 0,'0'3'392'0,"3"-2"-153"15,7-1-80-15,8 0-39 16,4-4-12-16,13 1-50 16,4-2-14-16,6 2-19 15,1-2-20-15</inkml:trace>
  <inkml:trace contextRef="#ctx0" brushRef="#br0" timeOffset="10724.0628">22357 3610 604 0,'-1'0'365'16,"4"-2"24"-16,6 0-187 16,9 0-90-16,9 2 4 15,0-1-29-15,4 1-17 16,5-1-32-16,-3-2-9 16,3 2-21-16,0-5-54 0</inkml:trace>
  <inkml:trace contextRef="#ctx0" brushRef="#br0" timeOffset="10923.6568">22409 3733 1064 0,'2'-2'424'0,"9"-4"-277"16,11-1-48-16,11-1-38 0,4-1-21 16,4 2-41-16,-2 1-119 15</inkml:trace>
  <inkml:trace contextRef="#ctx0" brushRef="#br0" timeOffset="11449.9775">23063 3455 844 0,'-11'-7'457'16,"-10"-5"-99"-16,-5 5-174 15,1 2-47-15,-1 5-75 16,1 7-29-16,8 6-32 16,-1 2-2-16,5 4-4 15,3 3-1-15,5 1-3 16,2 0-2-16,10 0 3 16,7 0 2-16,5-3 6 15,9 1 0-15,3-3 5 16,4-2 0-16,0-1 1 15,-5-3 1-15,-5-4 0 16,-9 0 0-16,-12-5 6 16,-5 3 0-16,-18 0 0 0,-9 1-1 15,-9 1-5-15,-2-2-2 16,9-4 0-16,3-2-5 16,13-6-7-16,1-3-3 15,7-7-5-15,4-4 0 16,5-4 7-16,7-6 2 15,3 0 6-15,4 1 13 16,-2-1 10-16,-3 6 2 16,-1 1 1-16,-6 1-11 15,2 8-11-15,-1 5-3 0,-4 3-64 16,5 3-61-16</inkml:trace>
  <inkml:trace contextRef="#ctx0" brushRef="#br0" timeOffset="11846.167">23372 3327 1043 0,'3'-1'428'15,"-2"1"-276"-15,2 9-40 0,4 10-57 16,-7 8 3-16,4 13 4 16,-2-1-10-16,0 3-22 15,3-1-8-15,-4-8-5 16,0 1 14-16,0-10-123 16,-1-5-109-16</inkml:trace>
  <inkml:trace contextRef="#ctx0" brushRef="#br0" timeOffset="12084.354">23532 3279 1029 0,'4'-18'491'0,"3"-14"-241"15,-1 10-63-15,-5 13-105 0,0 6-44 16,-1 10-2-16,0 5-25 15,0 16-9-15,0 11 5 16,4 15-1-16,-1 3-1 16,5-1-1-16,1-6 2 15,1-12-56-15,-1-4-41 16,1-8-128-16,-1-3-166 16</inkml:trace>
  <inkml:trace contextRef="#ctx0" brushRef="#br0" timeOffset="12270.0868">23408 3559 734 0,'-1'-4'386'0,"2"1"-81"15,7 0-170-15,16-1-106 16,6 2-11-16,8 2-89 15,1-1-210-15</inkml:trace>
  <inkml:trace contextRef="#ctx0" brushRef="#br0" timeOffset="12737.0494">23766 3461 905 0,'0'0'393'0,"2"-2"-192"0,-1-2-32 15,-1 3-31-15,0 0-13 16,2 0-31-16,12-2-16 16,30-2-32-16,-24 3-14 15,-7 4-15-15,2 1-5 16,-4 1-4-16,-9 0-1 15,5 4-1-15,-1 0 2 0,-6 5 1 16,-3 1-1-16,-6 1-1 16,-3 3-1-16,-1-2-3 15,2 2 1-15,3-1-1 16,2-3-1-16,-5-5 0 16,5 1-1-16,4-2-2 15,0-2-3-15,6 0 1 16,1-4 1-16,3-1 2 15,4-1 3-15,9-1 0 16,1-3-1-16,7-3 0 16,3 2 1-16,-4 1 1 15,-1-1 0-15,-11 3-1 16,-4-3 0-16,-8 4-2 16,-1 1 2-16,-1 1 1 0,-2-1 2 15,-2 0-14-15,1 0 406 16</inkml:trace>
  <inkml:trace contextRef="#ctx0" brushRef="#br0" timeOffset="60032.0813">21888 12805 1024 0,'2'-2'443'0,"6"3"-221"15,-3 13-84-15,5 25-71 16,-1 16-10-16,-4 13-21 16,-5 6-11-16,-1 3-14 15,-2-5-1-15,3-2-4 16,8-5 0-16,5-16 0 15,1-11 0-15,0-17 1 0,-3-8-12 16,-6-18-110-16,-1-5-209 16</inkml:trace>
  <inkml:trace contextRef="#ctx0" brushRef="#br0" timeOffset="60224.703">21685 13135 991 0,'-8'-2'486'0,"-9"-4"-153"16,13 0-129-16,20 2-101 15,10 0-36-15,24 3-47 16,8-1-7-16,9-1-7 16,1 0 11-16,2-1-196 15</inkml:trace>
  <inkml:trace contextRef="#ctx0" brushRef="#br0" timeOffset="60488.9863">22134 13166 1006 0,'-1'0'432'16,"1"2"-189"-16,15-2-83 15,15-1-69-15,12 1-4 16,12-2-45-16,1 0-19 16,-2 2-8-16,-6 0-36 0,-7 0-178 15,-5-2-253-15</inkml:trace>
  <inkml:trace contextRef="#ctx0" brushRef="#br0" timeOffset="60688.1032">22229 13268 954 0,'9'2'454'15,"7"0"-180"-15,13-2-136 16,10 0-19-16,6 0-64 16,4 0-13-16,-2 2-128 15,-3 2-206-15</inkml:trace>
  <inkml:trace contextRef="#ctx0" brushRef="#br0" timeOffset="61064.9015">23019 13046 839 0,'-17'-6'462'15,"-11"-8"-103"-15,-7 12-169 16,2 3-48-16,-9 12-80 16,-4 5-28-16,1 5-33 15,3 7-12-15,18 1-14 16,14 7-6-16,26-2-1 16,14 3 7-16,16-2 15 15,7-3 8-15,1-15 29 16,-2-11 14-16,-2-17 25 15,-6-9 25-15,-14-11 32 16,-11-3 7-16,-20-3-6 16,-9-1-22-16,-13 2-53 15,-1 0-20-15,7 2-104 16,2 5-78-16</inkml:trace>
  <inkml:trace contextRef="#ctx0" brushRef="#br0" timeOffset="62919.9459">16698 14317 490 0,'0'-6'322'0,"2"-6"17"16,-2 4-39-16,-4 7-89 15,2 2-50-15,-4 14-80 16,-3 3-36-16,-1 17-26 16,-2 5-3-16,3 2-7 15,-4-2-2-15,7-3-1 16,-2-6 1-16,-3-9 0 0,8-6 2 15,0-9 7-15,2-5 3 16,1-2-4-16,0-3-2 16,0 2-10-16,0 0-3 15,8-21 0-15,20-34 1 16,-13 20 2-16,1-1 1 16,0-6 2-16,-6-2-1 15,1 9-5-15,-3 1 23 16,-4 15 17-16,1 8 15 0,-7 10 9 15,0 3-24-15,-1 7-26 16,3 6-14-16,6 12-7 16,3 2 1-16,7 7 6 15,3 1 0-15,-1-2 0 16,2-1 1-16,-4-5 1 16,-5-1 0-16,-2-4 0 15,-2-1 0-15,-2-4 0 16,0-4-17-16,-1-3-56 15,1-7-36-15,-3-3-104 16,0-1-6-16,-3-1-108 31,0 0-128-31</inkml:trace>
  <inkml:trace contextRef="#ctx0" brushRef="#br0" timeOffset="63107.9863">16690 14527 528 0,'-4'-4'310'0,"1"1"-14"0,1-1-22 16,2 0-70-16,0 4-37 15,0 0-67-15,0 0-29 16,15 1-18-16,36 9-9 16,-25-6-22-16,2-4-4 15,0 0-56-15</inkml:trace>
  <inkml:trace contextRef="#ctx0" brushRef="#br0" timeOffset="64441.5511">17277 17326 939 0,'4'0'361'0,"8"0"-242"16,9 4-51-16,17-3-19 16,6-1-16-16,7 4-100 15,2 4-211-15</inkml:trace>
  <inkml:trace contextRef="#ctx0" brushRef="#br0" timeOffset="64701.9207">17696 17376 590 0,'3'0'296'0,"8"2"-57"0,7-1-102 16,15 1-55-16,5 1-21 15,12-2-42-15,4 0-49 16</inkml:trace>
  <inkml:trace contextRef="#ctx0" brushRef="#br0" timeOffset="64890.7569">18144 17392 790 0,'5'1'291'0,"12"2"-227"16,5-1-37-16,13 3-8 15,6 0-10-15,12 0-65 16</inkml:trace>
  <inkml:trace contextRef="#ctx0" brushRef="#br0" timeOffset="65037.0756">18851 17386 676 0,'23'4'396'0,"28"3"6"0,3-3-264 16,14 4-104-16,-4-4 20 16</inkml:trace>
  <inkml:trace contextRef="#ctx0" brushRef="#br0" timeOffset="65703.764">16055 17407 799 0,'-2'-3'439'0,"-3"-2"-85"16,8 4-130-16,-3 0-106 16,0 0-35-16,28-2-38 15,35-2-19-15,-18 5-14 16,5 0-14-16,-1 1-211 16</inkml:trace>
  <inkml:trace contextRef="#ctx0" brushRef="#br0" timeOffset="66186.9112">16599 17240 1006 0,'0'0'427'0,"0"3"-252"16,-2 6-51-16,-5 9-55 16,4 7-30-16,-7 10-25 15,5 4-4-15,0 4-4 16,-9-4 0-16,6-3 0 16,-1-7-1-16,7-12-7 15,3-8 0-15,2-14 0 16,9-11 2-16,-3-14 8 15,0-3-5-15,-1-12 45 16,-7-3 12-16,5-4 22 16,-1-1 19-16,4 6-43 15,5 12-13-15,-7 13-30 16,4 8-9-16,-7 17 4 16,-1 9 1-16,1 16 5 0,1 4-3 15,6 7-8-15,3 3-3 16,8-2-1-16,-2-3-1 15,5-5 0-15,-2-8-25 16,-5-7-45-16,0 1-22 16,-8-5-32-16,-3-2-3 15,-6-2-96-15,-2-4-152 16</inkml:trace>
  <inkml:trace contextRef="#ctx0" brushRef="#br0" timeOffset="66374.4277">16600 17406 850 0,'0'1'381'0,"7"0"-172"16,5 3-64-16,13-4-51 15,9-3-25-15,8 1-31 16,3-4-3-16</inkml:trace>
  <inkml:trace contextRef="#ctx0" brushRef="#br0" timeOffset="74156.688">2232 8964 481 0,'-14'0'312'0,"-14"-5"3"0,-6 5-174 16,0 1-31-16,1 7-48 15,-1 3-23-15,4 6-13 16,0-1-1-16,3 4-17 16,12 5-4-16,19 4-4 15,11 3-3-15,17-2-1 16,1-2 1-16,4-9 3 16,1-3 1-16,-1-10 1 15,2-4 2-15,-9-5 4 16,-6-3 5-16,-20-3 14 15,-4 1 4-15,-19 2 22 16,-9 2 14-16,-12 8 9 16,-2 4 1-16,-2 11-25 15,4 4-21-15,5 10-29 16,5 6-7-16,18 5-8 16,7-1 0-16,21-5 2 15,11-7 3-15,12-8 4 16,3-7 0-16,3-12 3 0,5-2 0 15,0-11 1-15,-1-2 2 16,5-6 1-16,-5-8 1 16,-3-9 0-16,-6-6 2 15,-10-2 2-15,-7 2 2 16,-12 16 14-16,-2 8 18 16,-10 15 0-16,-5 6 4 15,3 15-11-15,-7 5-20 16,8 9-3-16,2-1-5 15,3-2-6-15,8-2 2 0,4 0 13 16,-1-6-51-16,-1-6-304 16</inkml:trace>
  <inkml:trace contextRef="#ctx0" brushRef="#br0" timeOffset="74330.4285">2481 9085 1114 0,'-5'-5'494'0,"-5"-3"-259"15,6 2-122-15,7 7-120 16,6 9-119-16</inkml:trace>
  <inkml:trace contextRef="#ctx0" brushRef="#br0" timeOffset="74539.5731">2711 9323 1028 0,'3'7'452'15,"3"9"-243"-15,2 9-51 16,2 4-70-16,0 3-31 16,1 0-27-16,0-3-7 0,5-7-9 15,4-5-3-15,10-15 3 16,8-8 1-16,5-15 4 15,-3-8 3-15,-6-9 0 16,-9-2-2-16,-11 1-7 16,-2 5-70-16</inkml:trace>
  <inkml:trace contextRef="#ctx0" brushRef="#br0" timeOffset="74981.3732">3423 9266 1129 0,'-9'15'502'0,"-13"17"-259"15,-8 2-67-15,-6 2-97 16,4-5-28-16,2-9-24 16,0-9-6-16,5-13-17 0,2-5-16 15,10-10-22-15,5-1-5 16,8-6 5-16,2 0 12 15,7 2 13-15,4 3 1 16,1 7 0-16,-1 3-2 16,4 11-1-16,-2 4 1 15,-2 8 9-15,-2 3 2 0,3 7 10 16,3-1 1 0,11-1-1-16,2-4-1 0,5-8-3 15,4-6 1-15,0-7 1 16,-6-7 1-16,-4-7 0 15,-7-4 0-15,-5-6 3 16,1 1 0-16,-8 1-5 16,3 5 11-16,-6 8-3 15,2 9 0-15,1 16 31 16,-5 7-3-16,2 13 8 16,-3 4-2-16,0-3-27 15,5-2-7-15,6-7 27 16</inkml:trace>
  <inkml:trace contextRef="#ctx0" brushRef="#br0" timeOffset="75709.0175">4898 9231 859 0,'-4'0'399'0,"-6"7"-177"16,-3 10-101-16,4 17-91 0,2 6-19 15,14 6-9-15,3-2-2 16,18-6 1-16,3-7 1 16,1-18 4-16,4-7 2 15,-1-19 8-15,-2-6 24 16,-4-12 23-16,-4-3 21 15,-11-8 26-15,-6-3-7 16,-8 8-11-16,-3 6-21 0,-5 17-34 16,-1 12-23-16,2 17-23 15,3 12-5-15,4 22-1 16,2 10 5-16,5 6 10 16,-2 4 2-16,-4 2 2 15,-2-1 0-15,-9 2 1 16,-2-6 0-16,-8-12 4 15,-4-5 1-15,-5-16 9 16,-1-9 2-16,-8-21 3 16,3-8-3-16,-3-18-16 15,-3-10-8-15,11-4-34 16,6-1-13-16,17 3-74 16,12 3-60-16</inkml:trace>
  <inkml:trace contextRef="#ctx0" brushRef="#br0" timeOffset="75995.1041">5674 9027 932 0,'-14'-3'485'15,"-15"-2"-129"-15,-2 5-110 0,-1 11-124 16,-4 7-42-16,1 8-51 16,-1 11-16-16,8 12-16 15,5 5-1-15,10 13-1 16,11 1 2-16,7-3 3 16,6 0 0-16,9-11 5 15,1-6-28-15,8-9-89 16,5-8-117-16</inkml:trace>
  <inkml:trace contextRef="#ctx0" brushRef="#br0" timeOffset="76185.9332">5625 9319 1185 0,'-2'-2'542'16,"-2"-2"-277"-16,10 8-146 15,8 7-51-15,9 8-59 0,6 6 1 16,7 5-2-16,1 0 0 16,-3 0-33-16,-2-4-66 15,-10-5-463-15</inkml:trace>
  <inkml:trace contextRef="#ctx0" brushRef="#br0" timeOffset="76332.9104">5894 9324 1344 0,'-13'6'566'0,"-20"10"-314"16,-5 7-80-16,-2 8-93 15,2 2-23-15,12 0-55 16,13-5-57-16,10-6-211 16</inkml:trace>
  <inkml:trace contextRef="#ctx0" brushRef="#br0" timeOffset="76508.0132">6056 9500 916 0,'7'8'426'0,"0"11"-172"15,-1 1-64-15,-7 10-75 0,-6-4-28 16,0 4-40-16,-2 1-106 15</inkml:trace>
  <inkml:trace contextRef="#ctx0" brushRef="#br0" timeOffset="76790.6767">6250 9108 1029 0,'6'-8'488'0,"3"-5"-212"16,1 5-109-16,1 14-102 15,-4 7-20-15,-7 15 8 16,-4 9 6-16,-5 13-8 16,-3 0-10-16,4 4-23 15,8 0-9-15,8-8-6 16,12-5 0-16,10-7-2 15,-1-8 0-15,-1-7 0 16,-2-3 0-16,-7-11-56 16,-2-1-59-16,-8-9-436 15</inkml:trace>
  <inkml:trace contextRef="#ctx0" brushRef="#br0" timeOffset="76963.8232">6183 9320 1061 0,'-2'1'473'0,"1"0"-210"16,12 3-157-16,13 0-44 15,18 0-26-15,5 0-9 16,5-1-11-16,-3-3-1 16,-7-2-185-16</inkml:trace>
  <inkml:trace contextRef="#ctx0" brushRef="#br0" timeOffset="77157.4439">6607 9111 769 0,'6'-4'458'16,"3"-6"-54"-16,4 14-208 16,4 7-51-16,4 18-71 15,2 9-16-15,1 19-30 16,-6 5-2-16,-15 7 2 15,-7-3-1-15,-15-12 0 16,-1-4 26-16,1-16-110 16</inkml:trace>
  <inkml:trace contextRef="#ctx0" brushRef="#br0" timeOffset="77536.9265">7066 9276 1129 0,'6'2'443'0,"11"3"-285"16,2-2-71-16,20-1-35 15,12 0-12-15,6-1-23 16,9 1-2-16,-13 3-123 16,-9-2-210-16</inkml:trace>
  <inkml:trace contextRef="#ctx0" brushRef="#br0" timeOffset="77722.0704">7140 9441 1057 0,'0'3'444'15,"8"7"-235"-15,8 1-58 0,20-4-49 16,10-2-27-16,11-3-42 16,-1-2 17-16</inkml:trace>
  <inkml:trace contextRef="#ctx0" brushRef="#br0" timeOffset="78560.2096">8061 9108 752 0,'-8'2'364'0,"-13"14"-143"15,1 14-69-15,-10 12-83 16,2 9-24-16,4 12-16 16,0-3-17-16,7-8-4 15,4-9 1-15,2-23-2 16,7-12 1-16,4-17 1 15,1-11 0-15,7-16 17 16,1-6 7-16,5-14 17 16,0 1 7-16,4-1-3 0,-2 3-7 15,2 4-8-15,1 9-7 16,-3 13-14-16,2 4 4 16,-7 20-13-16,-2 4-2 15,-2 17 7-15,3 9-6 16,1 12 1-16,6 8-2 15,5 9-3-15,2 7-1 16,6 1 1-16,-2-2 1 16,1-7 19-16,-1-8-38 0,-13-12-85 15,1-5-86-15</inkml:trace>
  <inkml:trace contextRef="#ctx0" brushRef="#br0" timeOffset="78734.715">7963 9371 929 0,'1'2'383'0,"10"0"-205"16,3 2-86-16,16-2-49 16,5-1-4-16,22-1-17 15,4 0 5-15</inkml:trace>
  <inkml:trace contextRef="#ctx0" brushRef="#br0" timeOffset="79149.2801">8841 9219 988 0,'-10'-5'442'0,"-10"-3"-207"15,-13 4-46-15,-12 5-54 16,-4 5-26-16,1 7-48 15,8 3-18-15,15 1-41 16,12 3-10-16,13-1-9 16,6 2-2-16,17 3 2 15,8 2 6-15,9 0 6 16,4 3 3-16,-7-1 3 16,-8-3 3-16,-16 2 4 15,-10-2 4-15,-14-2 6 16,-9-3 4-16,-9-11-8 15,-4-9-20-15,4-12-92 16,2-8-71-16,13-8-191 16</inkml:trace>
  <inkml:trace contextRef="#ctx0" brushRef="#br0" timeOffset="79358.0354">8971 9283 772 0,'0'0'475'16,"-1"6"-37"-16,-3 6-202 16,0 8-66-16,1 12-79 15,0 1-34-15,3 6-33 16,0-5-10-16,3-3-4 16,4-2-21-16,2-7-144 15,2-7-193-15</inkml:trace>
  <inkml:trace contextRef="#ctx0" brushRef="#br0" timeOffset="79505.1078">8956 9095 1240 0,'0'-8'483'0,"0"-2"-349"0,3 3-66 16,5 5-76-16,5 4-85 15</inkml:trace>
  <inkml:trace contextRef="#ctx0" brushRef="#br0" timeOffset="79794.1939">9120 9336 762 0,'4'20'390'0,"1"13"-111"0,-3 2-145 16,-1-3-41-16,-2-9-40 15,0-1-14-15,1-10-13 16,1-2-2-16,4-8 0 16,0-8 2-16,6-9-1 15,3-6-1-15,5-6-11 16,5-4-6-16,1-4 1 16,2 5 8-16,1 9 16 15,-1 8 4-15,-4 13 0 16,-6 5-3-16,1 15-8 15,-6 8 0-15,-2 7 2 16,-2 3-3-16,-3-3-7 16,0-3 24-16,-1-2 8 15</inkml:trace>
  <inkml:trace contextRef="#ctx0" brushRef="#br0" timeOffset="80240.0504">9951 8799 800 0,'-19'24'337'0,"-29"31"-164"16,3 14-47-16,8 17-67 15,2 2-7-15,19 17-47 16,6 0-3-16,18-3-2 16,9-7 0-16,14-23 3 0,3-13 0 15,5-20 3 1,3-9-27-16,7-17-219 0</inkml:trace>
  <inkml:trace contextRef="#ctx0" brushRef="#br0" timeOffset="80485.8358">10199 8981 1016 0,'0'-4'462'0,"-3"1"-231"16,3 4-77-16,0-1-77 16,1 19-32-16,3 53-25 15,-3-18 6-15,-1 6-13 16,0 7 0-16,0 0 24 16,-1-2-50-16,1-14-90 15,-4-14-77-15,9-16-318 16</inkml:trace>
  <inkml:trace contextRef="#ctx0" brushRef="#br0" timeOffset="80705.9215">10398 9245 638 0,'-6'2'337'16,"-12"9"-63"-16,-8 2-85 15,5 9-80-15,-8-1-25 16,3 0-47-16,13 0-18 15,-5-2-17-15,11 2-2 16,10-2-3-16,-2 0 0 16,14-2 3-16,1-2 1 15,2-4 4-15,11-2 1 16,-1-1-6-16,4-1-96 0</inkml:trace>
  <inkml:trace contextRef="#ctx0" brushRef="#br0" timeOffset="80903.8556">10531 9330 900 0,'0'-3'461'0,"0"-2"-143"16,7 4-105-16,12 7-118 15,2 5-29-15,9 15-28 16,2 2-12-16,0 4-12 15,-2 1 0-15,-2-4-65 16,-3-3-61-16</inkml:trace>
  <inkml:trace contextRef="#ctx0" brushRef="#br0" timeOffset="81090.9639">10864 9315 1099 0,'-7'1'495'16,"-14"5"-242"-16,-3 4-72 16,-3 11-96-16,1 9-34 0,-10 6-34 15,-2 3-7-15,-2-5 1 16,-3-6 3-16,15-3-128 16,5-10-311-16</inkml:trace>
  <inkml:trace contextRef="#ctx0" brushRef="#br0" timeOffset="83439.8151">12379 8961 1017 0,'0'-3'484'0,"-1"-3"-224"15,2 6-104-15,-1 0-121 16,1 3-25-16,3 27 0 16,38 35 2-16,-36-26-1 15,-5 0 2-15,-5 8 0 16,-1-3-1-16,0 5-2 15,3-2-3-15,3-2-3 16,1 1 0-16,6-7-1 16,1-4-1-16,4-11 0 15,4-6-2-15,8-12-26 16,1-1-49-16</inkml:trace>
  <inkml:trace contextRef="#ctx0" brushRef="#br0" timeOffset="83658.3064">12324 9246 707 0,'-2'1'434'0,"-9"-1"-45"16,10 2-150-16,7 4-117 15,8 0-35-15,20 1-10 16,3-1-3-16,9-6-27 15,1-1-7-15,-3-3-43 16,0 2-68-16</inkml:trace>
  <inkml:trace contextRef="#ctx0" brushRef="#br0" timeOffset="84088.5591">13113 9125 1163 0,'0'0'487'0,"5"5"-303"15,-4 4-71-15,3 12-92 16,1 4-5-16,-3 12 4 16,5 8-4-16,-2 4-4 15,-1 2 3-15,-4-11 20 16,0-4-42-16,0-12-156 16,3-6-212-16</inkml:trace>
  <inkml:trace contextRef="#ctx0" brushRef="#br0" timeOffset="84284.6946">12975 9261 1040 0,'-3'-1'442'15,"6"0"-277"-15,6 1-53 16,17 2-85-16,12 3-12 15,14-2 5-15,3 3-2 16,0-3-4-16,-2 2-13 0</inkml:trace>
  <inkml:trace contextRef="#ctx0" brushRef="#br0" timeOffset="84881.7596">14009 9286 627 0,'-9'-5'395'0,"-5"-9"-10"16,-10 2-171-16,-2 0-46 16,-8 1-44-16,-4 2-28 15,-3 8-42-15,3 4-22 16,1 10-28-16,7 2-7 15,6 8-9-15,3 2-1 16,16 9-4-16,3 5 1 0,8 0 4 16,7-3 2-1,5-7 5-15,5-7 2 0,13-10 3 16,4-2 3-16,1-10 2 16,-7-3 2-16,-6-6-1 15,-5-6 2-15,-10 0 2 16,-3 0 3-16,-11 0 5 15,-7 4-1-15,-4 0-7 16,0 5-8-16,-1 10-11 16,2 9-6-16,-1 10 0 15,3 7 4-15,0 10 5 16,1 1 2-16,3 10 1 16,3 2 0-16,0 4 2 15,1 0 1-15,1 1 1 16,-2-3 1-16,2-4 4 0,-3-11 1 15,3-13-58-15</inkml:trace>
  <inkml:trace contextRef="#ctx0" brushRef="#br0" timeOffset="85342.0201">14242 8864 714 0,'3'0'340'0,"8"3"-140"15,1 8-53-15,11 22-77 0,4 10-7 16,4 17-10-16,5 6-5 15,-9 8-13-15,-8 4-5 16,-19 5-7-16,-14 0-1 16,-16-4-5-1,-7-8 27-15,-1-10 17 0,2-6 0 16,10-8 1-16,5-8-29 0,8-12-21 16,4-3-67-16</inkml:trace>
  <inkml:trace contextRef="#ctx0" brushRef="#br0" timeOffset="96238.1134">11019 9480 1061 0,'17'-1'455'0,"31"-5"-262"16,13 0-48-16,16-4-70 15,2-4 2-15,-7-1-163 16</inkml:trace>
  <inkml:trace contextRef="#ctx0" brushRef="#br0" timeOffset="97126.0759">11693 9271 674 0,'-4'5'346'15,"-4"9"-86"-15,-2 8-125 16,2 11-97-16,0 5-13 16,4 4-20-16,3-3-3 0,10-6-2 15,3 1-1-15,7-16-2 16,4-6 2-16,-1-12 5 15,4-6 5-15,-4-8 21 16,-3-5 14-16,-3-3 6 16,-2-5 0-16,-3-3-10 15,-4 4 3-15,-2-2 12 16,-4 3 12-16,-3 6 14 16,-2 5-5-16,-2 13-28 15,-2 5-20-15,3 13-30 16,2 4-13-16,3 4 2 15,8 0 5-15,7-2 5 16,3 2 1-16,9-8 0 16,1-2-1-16,5-12 0 15,0-5 2-15,4-11 3 16,-1-3 20-16,-3-6 41 0,-5-3 30 16,-17-6 60-16,-6 0-3 15,-14 4-28-15,-6 3-29 16,-6 9-43-16,-1 1-64 15</inkml:trace>
  <inkml:trace contextRef="#ctx0" brushRef="#br0" timeOffset="110054.4423">14838 9286 770 0,'-5'6'333'16,"4"6"-123"-16,8 0-101 0,23-2-28 15,14-6 5-15,23-4-29 16,5-6-19-16,-1-5-20 16,-3-1 4-16,-17-1-210 15</inkml:trace>
  <inkml:trace contextRef="#ctx0" brushRef="#br0" timeOffset="110264.319">14943 9464 921 0,'7'3'418'0,"11"0"-171"15,14 0-87-15,14 2-57 0,1-1-33 16,3 1-44-16,-1 0 9 15,-3-7-110-15</inkml:trace>
  <inkml:trace contextRef="#ctx0" brushRef="#br0" timeOffset="110702.0809">15792 9176 992 0,'-15'-1'488'16,"-13"-1"-186"-16,0 15-161 16,2 7-50-16,1 13-70 15,6 9-16-15,6 8-10 16,5 3-2-16,14-3-1 16,9-5 0-16,11-14 0 0,9-8 0 15,8-14 6-15,2-9 2 16,3-12 18-16,-6-8 28 15,-9-13 52-15,-9-3 21 16,-17-9 12-16,-8-5-22 16,-13 4-49-16,-6-1-22 15,-3 9-29-15,2 8-2 16,2 15-100-16,0 10-64 16</inkml:trace>
  <inkml:trace contextRef="#ctx0" brushRef="#br0" timeOffset="110901.9292">16062 9541 813 0,'5'5'472'16,"-4"-3"-22"-16,3 2-323 15,-1-6-43-15,-3 1-103 16,0 0-177-16</inkml:trace>
  <inkml:trace contextRef="#ctx0" brushRef="#br0" timeOffset="111231.0055">16317 9424 468 0,'4'-21'372'0,"5"-24"84"16,-3-4-115-16,0-1-98 15,-1 5-60-15,-1 11-71 16,0 9-17-16,-3 13-31 15,0 7 2-15,-1 6-27 16,-1 6-17-16,1 4-27 16,2 7-6-16,5 7 9 15,1 3 1-15,-1 10-1 16,-1 4 1-16,-5 8 1 16,-1 1 1-16,0-6-9 15,1-7-45-15,10-14-172 16</inkml:trace>
  <inkml:trace contextRef="#ctx0" brushRef="#br0" timeOffset="111869.8736">16879 9156 836 0,'4'-6'428'0,"2"-3"-131"16,-4 1-77-16,-3 3-103 15,-6 4-39-15,-10 2-47 16,-4 4-15-16,-9 1-13 16,-2 2 0-16,1-4 0 15,-1 5-3-15,9-4-17 16,1-2-6-16,6 4 0 15,0-2 0-15,2 5 17 16,4 1 2-16,5 1 0 0,5 0-1 16,1 2 0-16,-1-1 1 15,-2-1 9-15,1 3 4 16,1-1 3-16,5-1 1 16,3-4-3-16,3-4 0 15,9-5 1-15,4-1-1 16,11-4-6-16,6 3-3 15,5 3-1-15,0 8-3 16,-5 8 1-16,-6 3 0 16,-14 5 20-16,-7 1 23 0,-16 0 34 15,-10 2 10-15,-15-2-9 16,-9-3-17-16,-9-3-32 16,-5-6-6-16,5-11-46 15,4-1-59-15,11-7-172 16,8-2-348-16</inkml:trace>
  <inkml:trace contextRef="#ctx0" brushRef="#br0" timeOffset="112471.9309">17467 9345 791 0,'-16'0'389'0,"-22"0"-135"15,-2 2-70-15,0 5-97 16,5 3-30-16,11 0-40 16,8-1-13-16,12 3-11 15,6-1-1-15,16 3 3 16,7 2 5-16,15 4 3 15,4-2 1-15,-1 5-1 16,-5-1-1-16,-18 0 3 0,-9 0 3 16,-13-6 15-16,-11 1 5 15,-10-3 8-15,-6-2 0 16,-9-10-10-16,0-6-1 16,6-8-73-16,4-3-76 15,14 3-285-15</inkml:trace>
  <inkml:trace contextRef="#ctx0" brushRef="#br0" timeOffset="112689.7113">17587 9372 680 0,'1'3'424'0,"-1"6"30"16,5 6-225-16,2 12-105 15,0 3-28-15,3 4-50 16,-4 1-14-16,1-3-14 16,-4-5-23-16,1-5-121 15,-5-5-105-15</inkml:trace>
  <inkml:trace contextRef="#ctx0" brushRef="#br0" timeOffset="112846.0327">17620 9228 1002 0,'2'-3'439'16,"4"-3"-222"-16,3 2-121 16,4 2-106-16,0-1-104 15</inkml:trace>
  <inkml:trace contextRef="#ctx0" brushRef="#br0" timeOffset="113110.8585">17783 9519 370 0,'5'13'284'0,"2"9"57"16,1-4-80-16,-1-6-53 15,-4-6-9-15,2-8 6 16,1-3-21-16,2-10-60 15,3-5-29-15,7-10-68 16,3-1-12-16,4 1-11 16,1 1 10-16,0 12 3 15,0 3 2-15,-9 13 8 16,0 7-10-16,-6 10 2 16,-3 5 4-16,1 7 2 0,-2 3 0 15,-1 2-1 1,1-1-23-16</inkml:trace>
  <inkml:trace contextRef="#ctx0" brushRef="#br0" timeOffset="113606.519">18589 8958 815 0,'-23'22'348'16,"-29"33"-158"-16,-1 13-29 16,2 21-52-16,10 16-18 15,21 3-58-15,19-2-24 16,32-15-8-16,12-17 0 0,10-19 5 16,9-11 5-16,4-16-13 15,-5-9-75-15</inkml:trace>
  <inkml:trace contextRef="#ctx0" brushRef="#br0" timeOffset="117290.0073">19146 9140 282 0,'9'-5'231'0,"11"1"71"16,-7-6-10-16,-12 4-57 16,-2 0-44-16,-18 0-85 15,-5 1-38-15,-12 2-42 16,-1 1-7-16,-1 1-12 15,2 2-5-15,12 8-8 16,-6 2-2-16,7 6-1 16,0 1 0-16,2 3 3 0,6 2 1 15,4-1-1-15,3 1 0 16,4-6 4-16,2-1 0 16,2-2 2-16,0-4 0 15,4-4 1-15,4-4 1 16,8-6 1-16,8-4 0 15,6-4-3-15,1 2-2 16,4 8 2-16,-2 5 3 16,0 16 3-16,2 5 4 15,-6 8 4-15,-8 3 2 0,-16 0 8 16,-6 0 1 0,-15-3 1-16,-8-3-2 0,-8-6 0 15,-6-6 0-15,0-9-3 16,1-3-4-16,1-10-9 15,5 0-17-15,8-5-38 16,4 2-25-16,15 8-109 16,3-2-70-16</inkml:trace>
  <inkml:trace contextRef="#ctx0" brushRef="#br0" timeOffset="117738.8228">19261 9424 854 0,'4'5'404'0,"2"7"-151"0,-2 4-67 16,-3 10-63-16,-1-1-31 16,-1 2-43-16,-1 0-17 15,1-6-14-15,1-2-3 16,0-6-16-16,0-8-22 15,-1-10-60-15,-4-4-22 16,1-10-1-16,1-3 20 0,2-11 54 16,1-3 22-16,3-1 9 15,4 0-1-15,7 10 30 16,1 4 14-16,3 8 17 16,3 7 5-16,1 8-26 15,7 1-11-15,0 5-14 16,-2 0-3-16,0 0-2 15,-11 0-1-15,-2-1 0 16,-3-2-2-16,0 6 20 16,-1-2 7-16,-5 7 14 15,-3 2 10-15,-2 6-14 16,-2 3-7-16,-2 2-13 16,1 2-8-16,2-7 5 15,1 1-41-15,4-5-152 16,3 1-367-16</inkml:trace>
  <inkml:trace contextRef="#ctx0" brushRef="#br0" timeOffset="117975.1259">19701 9320 1303 0,'5'1'515'0,"13"7"-332"16,7 8-53-16,6 12-54 15,6 1-18-15,0 6-35 16,-1 0-7-16,-5-9-42 16,-6 2-58-16,-1-9-218 15</inkml:trace>
  <inkml:trace contextRef="#ctx0" brushRef="#br0" timeOffset="118174.7677">20027 9327 912 0,'-11'5'441'0,"-9"5"-155"16,-1 7-130-16,-2 6-37 15,-6 9-45-15,-1 4-23 16,-3 1-29-16,2-6-7 16,6-8-28-16,8-4-66 15</inkml:trace>
  <inkml:trace contextRef="#ctx0" brushRef="#br0" timeOffset="118765.1597">20196 9442 774 0,'0'0'381'0,"4"-1"-125"0,13 1-120 15,10 2-41-15,18 3-22 16,8 3-8-16,0-1-24 16,1 1-7-16,-12-4-10 15,-6-1-3-15,-12-3 5 16,-6-1 5-16,-13-9-12 15,-2 3-47-15</inkml:trace>
  <inkml:trace contextRef="#ctx0" brushRef="#br0" timeOffset="121360.8235">20797 9409 468 0,'0'2'246'15,"1"5"-24"-15,4-7 1 16,13-9-23-16,4-8-24 0,5-15-60 16,1-4-22-1,-3-6-8-15,-4-3 0 0,-3 4-14 16,-6 2-13-16,-1 13-22 15,-1 7-4-15,-5 9-7 16,-2 8-6-16,-4 10-20 16,-3 8-10-16,1 21-12 15,3 8 4-15,3 19 10 16,3 5 4-16,1 3 8 16,1-6 4-16,-2-21-12 15,0-12-47-15,4-18-183 16</inkml:trace>
  <inkml:trace contextRef="#ctx0" brushRef="#br0" timeOffset="121711.1242">21483 9117 914 0,'-12'-4'460'0,"-6"0"-149"16,-6 5-175-16,-4 5-46 16,-2 9-63-16,-2 3-24 15,3 11-8-15,-1 6-3 16,10 13-5-16,7 7 0 16,13 3 4-16,10 0 1 0,15-15 2 15,9-8 2-15,10-15 4 16,-2-10 5-1,0-10 27-15,-7-5 21 0,-16-11 33 16,-5-6 16-16,-19-4-9 16,-10-1-17-16,-13 10-37 15,-10 5-18-15,-7 10-20 16,0 2-2-16,9 4-72 16,11 1-89-16</inkml:trace>
  <inkml:trace contextRef="#ctx0" brushRef="#br0" timeOffset="121937.8603">21612 9368 1189 0,'1'6'460'16,"0"10"-310"-16,-1 6-47 15,-2 6-31-15,-1-2-18 16,-2 1-30-16,4-3 10 16,2-8-90-16,1-1-82 15,2-13-183-15,0-3-166 0</inkml:trace>
  <inkml:trace contextRef="#ctx0" brushRef="#br0" timeOffset="122144.0086">21602 9368 673 0,'3'-9'336'0,"4"-8"-106"15,3 3-61-15,9 7-82 16,0 2-23-16,9 4-37 16,1 1-8-16,1 0-9 15,0 2 7-15,-7 3 20 16,-3 1 14-16,-9 1 28 16,-3 1 3-16,-6 8 0 15,0 6-10-15,-2 6-25 16,0 3-13-16,-2 2-17 15,2-6-4-15,2-1-47 16,1-2-84-16</inkml:trace>
  <inkml:trace contextRef="#ctx0" brushRef="#br0" timeOffset="122449.1164">22092 9025 1049 0,'-3'4'412'0,"-2"15"-255"16,0 5-59-16,0 15-22 15,2 11-16-15,-2 7-36 16,3 8-8-16,2 1-6 15,2-6-1-15,7-7-1 16,4-12-2-16,3-10 1 16,2-3 1-16,2-11 3 15,0-2 2-15,1-10 6 16,2-5-35-16,1-8-478 16</inkml:trace>
  <inkml:trace contextRef="#ctx0" brushRef="#br0" timeOffset="122630.8308">21976 9372 758 0,'1'0'404'16,"5"-1"-80"-16,9 4-109 15,16 2-117-15,7 0-21 16,14 6-36-16,0-3-33 15</inkml:trace>
  <inkml:trace contextRef="#ctx0" brushRef="#br0" timeOffset="122870.5262">22635 9218 838 0,'0'0'463'16,"-2"-1"-41"-16,2 13-294 16,3 4-41-16,0 15-27 15,2 10 0-15,-3 13-23 16,-1 0-11-16,-1-1-8 16,1-8 0-16,1-13-10 15,1-1-31-15,2-12-146 16,-2-7-370-16</inkml:trace>
  <inkml:trace contextRef="#ctx0" brushRef="#br0" timeOffset="123035.8324">22488 9456 1065 0,'5'-5'480'16,"9"-2"-210"-16,9 6-118 15,11-1-85-15,11 3-20 0,11 5-4 16,1 0-50-16</inkml:trace>
  <inkml:trace contextRef="#ctx0" brushRef="#br0" timeOffset="123616.8906">23384 9286 925 0,'-9'-5'494'16,"-11"-12"-113"-16,-5 7-107 16,-6 4-118-16,0 4-45 15,-6 9-63-15,1 6-23 16,1 12-32-16,4 8-7 15,15 11-5-15,6 0-1 16,15 1 6-16,9-6 3 0,13-8 6 16,6 0 3-16,9-16 10 15,-1-1-23 1,-3-13-30-16,-7-9-12 0,-8-2-9 16,-3-7 27-16,-14-5 37 15,-5-4 14-15,-8-4 11 16,-7 2 9-16,2 11-1 15,-5 7-6-15,-2 16-15 16,3 13-12-16,-3 15-9 16,5 10 1-16,5 8 3 15,6 1 3-15,4 2 2 16,0-1 1-16,1 4 1 16,-1-4 0-16,2-4 3 15,3-4 1-15,0-15 3 0,0-5 23 16,5-12-213-16</inkml:trace>
  <inkml:trace contextRef="#ctx0" brushRef="#br0" timeOffset="123974.544">23626 8832 712 0,'10'7'366'0,"16"21"-72"15,6 14-108-15,10 28-79 16,-3 11-14-16,-6 22-42 16,-11 12-13-16,-25 13-12 15,-10-2 1-15,-24-18 1 16,-4-13 10-16,-3-25 15 16,0-10 2-16,11-20 1 15,6-12-13-15</inkml:trace>
  <inkml:trace contextRef="#ctx0" brushRef="#br0" timeOffset="137995.6957">2417 10439 319 0,'1'-12'293'16,"0"-10"40"-16,-16 2-47 16,-13 6-19-16,-17 13-57 15,-6 5-31-15,-8 14-72 16,2 8-34-16,10 6-56 15,11 4-20-15,24 4-19 16,7-3-6-16,19-2-8 16,10-2 4-16,14-6 13 15,6-6 10-15,10-7 10 16,1-8 5-16,-6-6 2 16,-7-2 1-16,-18 0 0 0,-16-2-2 15,-22 1-1-15,-16 1 0 16,-20 2 2-16,-5 2-1 15,19 6 5 1,18-3 1 0,0 0-6-16,-47 18-6 0,19 12-17 0,13 8-8 15,38-2-3-15,10 3 4 16,11-3 16-16,7-8 5 0,4-5 7 16,3-5 1-16,-1-9 1 15,-1-3-1-15,-9-6 3 16,-5-4-61-16</inkml:trace>
  <inkml:trace contextRef="#ctx0" brushRef="#br0" timeOffset="138144.2987">1858 10790 1241 0,'-4'-1'484'16,"-2"-2"-341"-16,13 3-129 15,11 6-14-15,21 1-139 16</inkml:trace>
  <inkml:trace contextRef="#ctx0" brushRef="#br0" timeOffset="138318.9668">2519 10813 1150 0,'-2'0'521'15,"4"6"-250"-15,9 7-126 16,12 17-122-16,6 12-15 16,9 12-6-16,-1 7 0 15,2 7-72-15,0 0-108 16</inkml:trace>
  <inkml:trace contextRef="#ctx0" brushRef="#br0" timeOffset="138546.3883">2848 10846 979 0,'-8'0'476'0,"-12"8"-153"16,2 6-108-16,-9 16-94 15,-5 6-22-15,-7 10-40 16,-4 5-17-16,2 7-22 15,0 6-6-15,8-3-19 16,2 0-40-16,3-15-132 16,8-11-104-16</inkml:trace>
  <inkml:trace contextRef="#ctx0" brushRef="#br0" timeOffset="139209.1226">3210 10888 934 0,'-5'-11'419'0,"-5"-8"-192"15,-2-5-43-15,-3-1-75 16,-1 6-27-16,-6 4-46 15,0 9-10-15,-3 9-12 16,-4 8-5-16,4 10-11 16,4 6-13-16,3 7-6 15,7 3-2-15,15-4 4 16,3-4 2-16,16-6 5 16,2-8 4-16,4-9 7 15,0-6 2-15,1-8 5 16,-5-9 4-16,-4-1 0 15,-3-3 2-15,-8-3 2 16,-4 2-1-16,-6-1 0 16,-2 2 1-16,-4 10 11 0,-1 5-3 15,-1 8-10-15,3 6-5 16,5 8-18-16,1 3 0 16,10 2 5-16,5 1 1 15,5-9 3-15,3 1 2 16,4-7 0-16,1-7 4 15,0-1 4-15,-2-9 2 16,-5-8 5-16,-2 0 3 16,-5-10 6-16,-2 1 10 0,-7-5 20 15,1 1 10-15,-2 8 22 16,-2 5-4-16,-1 12-19 16,-1 8-14-16,-5 14-31 15,4 9-10-15,-2 20-5 16,3 5 0-16,6 11-2 15,0 2 1-15,6-1-1 16,-5 0 0-16,-1-9 2 16,-2-4-1-16,4-12 1 15,2-9 0-15,-3-10-17 16,-2-6-44-16,-3-10-112 16,1-4-114-16</inkml:trace>
  <inkml:trace contextRef="#ctx0" brushRef="#br0" timeOffset="139357.9199">3485 11044 815 0,'-1'0'465'0,"6"0"-68"0,3 2-195 16,14-5-146-16,6 1-26 16,7-3-9-16,8-2-61 15,2 3-441-15</inkml:trace>
  <inkml:trace contextRef="#ctx0" brushRef="#br0" timeOffset="139717.9976">4118 10756 1001 0,'-12'-4'520'0,"-15"-4"-145"15,1 1-110-15,4 7-139 16,2 2-50-16,6 8-63 15,5 3-18-15,3 4-15 16,6 2 2-16,6-3 6 16,6-2 4-16,3-6 5 15,-2-1 1-15,5-4-7 16,-4-1-16-16,-3-2-31 16,-4-4-11-16,-6 0 5 15,-3 1 15-15,-14 3 33 16,-3 1 11-16,-10 6 4 15,2 5 7-15,4 6 6 16,0 3 2-16,4 5 10 16,9 1-3-16,11 0 2 0,11-3 2 15,16-8 0-15,5-4 4 16,7-12 4-16,2-1 0 16,1-8-7-16,-1-4 14 15</inkml:trace>
  <inkml:trace contextRef="#ctx0" brushRef="#br0" timeOffset="140557.825">5056 10734 587 0,'-5'0'319'0,"-4"7"-72"16,0 9-71-16,1 19-78 15,3 10-31-15,11 7-36 16,3-3-10-16,8-7-16 16,7-9-2-16,4-15 0 15,6-8 3-15,-5-13 9 16,3-9 5-16,-2-11 8 16,-3-8 2-16,-4-7 23 15,-5-4 1-15,-15-3 7 16,-3 4 10-16,-5 9-10 0,-1 6-1 15,-3 19-27-15,1 8-15 16,3 24-25-16,-1 10-9 16,6 20 9-16,7 5-1 15,5 8 2-15,2 3 2 16,-1 6 4-16,-8 2 1 16,-12-4 6-16,-1-4 2 15,-14-14 7-15,0-7 3 16,-5-14 6-16,-8-8 6 15,-6-18 4-15,-1-10-3 16,-3-24-13-16,8-6-11 0,11-16-32 16,7-5-70-16,20-1-156 15,3-2-155-15</inkml:trace>
  <inkml:trace contextRef="#ctx0" brushRef="#br0" timeOffset="140839.8133">5806 10432 779 0,'-10'0'448'0,"-10"3"-50"15,-7 7-215-15,-1 12-41 16,-8 15-51-16,-1 4-22 15,5 17-34-15,1 4-13 16,18 13-20-16,7 7-1 16,14 2-1-16,7-1 1 15,11-10 0-15,4-8 0 16,6-11 1-16,2-8 12 0,4-20-112 16,4-7-109-1</inkml:trace>
  <inkml:trace contextRef="#ctx0" brushRef="#br0" timeOffset="141044.9146">5821 10787 1002 0,'0'-1'472'16,"0"0"-179"-16,20 9-149 15,6 7-39-15,12 13-43 16,3 8-23-16,-1 2-17 15,-5 3-9-15,-8-5-4 16,-1-4 17-16,-8-3-94 16,-3-6-85-16</inkml:trace>
  <inkml:trace contextRef="#ctx0" brushRef="#br0" timeOffset="141205.9244">6124 10822 911 0,'-8'1'543'0,"-4"3"-56"16,-9 13-271-16,-4 6-64 16,-4 8-76-16,-2 1-13 15,4 2-39-15,-2-7 3 0,6-3-140 16,7-5-123-16</inkml:trace>
  <inkml:trace contextRef="#ctx0" brushRef="#br0" timeOffset="141387.1875">6292 10988 747 0,'9'2'503'0,"7"4"24"16,-2 7-216-16,-7 9-139 15,-6 3-49-15,-7 13-45 16,-9-6-30-16,0 2-63 15,0-2-68-15</inkml:trace>
  <inkml:trace contextRef="#ctx0" brushRef="#br0" timeOffset="141742.7472">6674 10696 1260 0,'-14'-4'531'16,"-14"-1"-324"-16,-2 7-60 0,-1 17-97 16,5 7-29-16,10 16-21 15,6 5-2-15,11 5-3 16,8 0 2-16,12-11 2 15,11-7 1-15,11-16 5 16,5-9 3-16,10-15 3 16,-6-11 24-16,-4-13 30 15,-12-6 15-15,-21-9 11 16,-5 0-18-16,-16 0-27 16,-5 4-13-16,-21 14-15 15,-10 5-9-15,-9 15-27 16,4 7-48-16,15 9-155 15</inkml:trace>
  <inkml:trace contextRef="#ctx0" brushRef="#br0" timeOffset="141962.9352">6844 10767 1096 0,'-12'0'530'0,"-7"3"-203"16,-9 13-162-16,-3 7-55 0,-5 14-66 15,3 6-21-15,4-1-27 16,6 2-66-16,14-7-487 16</inkml:trace>
  <inkml:trace contextRef="#ctx0" brushRef="#br0" timeOffset="142273.0811">7057 10385 1191 0,'6'9'506'15,"10"18"-266"-15,6 13-86 16,3 19-60-16,2 15-22 16,-13 20-36-16,-9 9-10 15,-14 5-10-15,-10-7 1 16,-9-18-1-16,-1-12 3 15,-1-21-1-15,1-9 1 0,12-19 405 16</inkml:trace>
  <inkml:trace contextRef="#ctx0" brushRef="#br0" timeOffset="143767.2698">7541 10750 1213 0,'-3'2'508'16,"-3"1"-272"-16,27 3-168 16,11 0-35-16,31 1-21 15,11-3-2-15,6 0-2 16,0-1 1-16,-15 1-90 15,-8 0-109-15</inkml:trace>
  <inkml:trace contextRef="#ctx0" brushRef="#br0" timeOffset="143943.6873">7652 10937 686 0,'-7'4'442'0,"-11"4"3"15,15-2-257-15,11-2-34 16,23-3-83-16,13 2-29 16,27-2-20-16,2 1-8 15,-1 7-106-15,-4 1-188 0</inkml:trace>
  <inkml:trace contextRef="#ctx0" brushRef="#br0" timeOffset="147697.4499">8623 10662 633 0,'-8'-12'350'15,"-9"-9"-90"-15,-6 8-78 16,-3 2-22-16,-9 12-62 16,-2 10-29-16,4 18-49 15,4 13-21-15,10 18-17 16,6 8-1-16,14 3 6 16,9-8 1-16,18-18 0 15,7-14 1-15,11-24 25 16,7-12 19-16,3-23 52 15,-2-9 22-15,-13-14 18 16,-20-3-2-16,-24 6-34 16,-16 0-21-16,-21 10-39 0,0 6-22 15,-4 5-65 1,5 9-47-16,10 18-304 0</inkml:trace>
  <inkml:trace contextRef="#ctx0" brushRef="#br0" timeOffset="147857.6852">8911 10991 707 0,'-1'0'390'0,"-6"0"-45"15,4 2-229-15,3-4-392 16</inkml:trace>
  <inkml:trace contextRef="#ctx0" brushRef="#br0" timeOffset="148139.127">9077 10900 693 0,'1'-24'368'0,"4"-28"-76"0,0-2-62 16,2 5-61-16,0 6-21 16,-2 14-31-16,-4 4-17 15,0 14-25-15,-1 6-19 16,1 9-48-16,2 9-15 16,-1 15-24-16,4 5 2 15,1 11 18-15,1 5 4 16,0 4 7-16,1-2 3 15,4-4-57-15,0-6-89 0</inkml:trace>
  <inkml:trace contextRef="#ctx0" brushRef="#br0" timeOffset="148647.1607">9666 10578 655 0,'9'-6'402'16,"7"-3"-8"-16,-12 4-222 16,-8 5-46-16,-12 1-66 15,-8 6-25-15,-8 2-27 16,-3 4 0-16,-3-5 1 0,6-1-2 15,2-4-1-15,4-3-3 16,7 5-4-16,3-3-4 16,9 5-4-16,0 0-1 15,3 1 0-15,3 4 0 16,-3 2 0-16,4 2 3 16,1 2 1-16,0-2 1 15,4-1 4-15,-3-5 1 0,6-6 2 16,6-5 3-1,3-7 0-15,8 0-1 0,5 1 0 16,0 3-1-16,12 9 0 16,1 9 0-16,-1 7-1 15,0 5 0-15,-19 6 5 16,-11 2 5-16,-18 3 9 16,-11 0 4-16,-13-4 2 15,-8-4 1-15,-2-11-1 16,-4-10-3-16,2-10 2 15,5-6-36-15,9-8-127 16,10-4-159-16</inkml:trace>
  <inkml:trace contextRef="#ctx0" brushRef="#br0" timeOffset="149142.1428">10322 10755 642 0,'-7'-3'339'0,"-11"-7"-79"16,-7 5-73-16,-5-2-71 15,-1 1-27-15,-1 6-43 16,2 1-21-16,6 8-27 15,5 4-10-15,12 4-9 16,6 3 1-16,13 1 0 16,10 2 2-16,12 2 5 15,3 0 6-15,2 1 13 16,-6-2 5-16,-15-3 10 0,-4-2 4 16,-16 0 24-16,-11-4 4 15,-11-6 3-15,-8-4-5 16,-9-8-29-16,1-4 5 15,4-1-94-15,7 4-86 16</inkml:trace>
  <inkml:trace contextRef="#ctx0" brushRef="#br0" timeOffset="149355.5478">10457 10765 1013 0,'-2'-2'542'16,"-2"-1"-146"-16,1 8-226 16,-2 5-59-16,3 13-74 15,-2 6-15-15,3 11-2 16,0 1-3-16,1 7-1 16,1-9-22-16,3-7-120 15,-1-2-80-15</inkml:trace>
  <inkml:trace contextRef="#ctx0" brushRef="#br0" timeOffset="149526.1182">10436 10604 1239 0,'0'-3'499'0,"1"-7"-297"16,5 5-164-16,4 7-31 15,4-3-123-15,5 4-153 16</inkml:trace>
  <inkml:trace contextRef="#ctx0" brushRef="#br0" timeOffset="149786.9493">10638 10821 291 0,'4'26'205'0,"7"20"18"0,-9-2-33 16,-2-2-7-16,0-15-30 15,-2-8-28-15,2-10-31 16,2-7 12-16,5-7-3 16,1-7 2-16,5-14-15 15,2-3-32-15,7-7-14 16,2 0-4-16,-1 4 9 16,1 4 20-16,2 13 16 15,-3 10 5-15,-5 16-14 16,-1 9-10-16,-10 15-14 15,-1 1-9-15,-6 6-10 16,1-5 8-16,4-4-119 16,2-4-428-16</inkml:trace>
  <inkml:trace contextRef="#ctx0" brushRef="#br0" timeOffset="150280.1244">11610 10184 525 0,'-5'-4'346'0,"-12"-1"-18"0,-10 10-80 16,-14 31-89-16,-8 20-34 16,2 34-36-16,3 13-17 15,14 18-46-15,11 7-18 16,20-3-8-16,13-5 3 15,19-24 7-15,10-15 6 16,16-27 48-16,7-9-80 0</inkml:trace>
  <inkml:trace contextRef="#ctx0" brushRef="#br0" timeOffset="150959.3548">11753 10523 956 0,'-3'-8'429'16,"-2"-9"-186"-16,2 12-152 15,3 7 1-15,4 16-55 16,5 11-22-16,-1 22-14 16,0 12-1-16,1 10 5 15,-1 7-7-15,-2-2-75 16,0-10-60-16,-5-18-333 16</inkml:trace>
  <inkml:trace contextRef="#ctx0" brushRef="#br0" timeOffset="151197.1577">11987 10676 851 0,'1'-5'420'16,"-2"-3"-180"-16,-7 8-66 16,-14 11-76-16,-8 9-32 15,-11 9-9-15,0-2-1 0,7 1-28 16,6-2-12-16,12-3-19 15,6-3-8-15,10 0-2 16,10 0 1-16,9-4 11 16,8-1 4-16,13-5 3 15,1-2 3-15,6-4-94 16,0-2-190-16</inkml:trace>
  <inkml:trace contextRef="#ctx0" brushRef="#br0" timeOffset="151403.7715">12180 10711 1075 0,'2'3'470'16,"0"2"-208"-16,8 13-168 15,4 6-37-15,7 9-23 16,4 3-11-16,2 3 25 0,3 0-77 15,-5-7-144-15,0-5-183 16</inkml:trace>
  <inkml:trace contextRef="#ctx0" brushRef="#br0" timeOffset="151559.0914">12456 10756 1012 0,'-15'5'504'0,"-21"8"-167"15,-2 5-89-15,0 10-120 16,-3 2-40-16,4 4-54 16,2 1-13-16,6-6-19 15,11-5-56-15</inkml:trace>
  <inkml:trace contextRef="#ctx0" brushRef="#br0" timeOffset="153530.0451">12605 10923 690 0,'12'0'297'0,"18"2"-162"15,8-2-69-15,20 8-39 0,2 0-14 16,8 4-316-16</inkml:trace>
  <inkml:trace contextRef="#ctx0" brushRef="#br0" timeOffset="153910.2464">13363 10661 444 0,'-6'-12'299'0,"-7"-8"32"16,-4 5-94-16,-3 10-93 15,1 7-38-15,-3 14-74 16,0 5-23-16,2 16-25 15,-1 7-4-15,9 17-1 16,4 2 1-16,14 5 9 16,10-6 2-16,14-19 17 15,15-7 7-15,16-27 7 16,6-9-2-16,9-14 41 16,-7-15 21-16,-19-14 39 15,-13-11 18-15,-24-10-26 16,-15 3-21-16,-25 7-38 15,-14 8-15-15,-20 14-25 0,-1 8-6 16,3 14-28-16,9 4-58 16,18 7-174-16</inkml:trace>
  <inkml:trace contextRef="#ctx0" brushRef="#br0" timeOffset="154124.7664">13573 10651 1181 0,'-3'0'516'0,"-11"2"-275"15,-5 7-65-15,-15 8-96 16,-5 10-29-16,-9 13-31 16,1 7-11-16,7 6-8 15,5 1 44-15,19-11-157 16,8-4-99-16</inkml:trace>
  <inkml:trace contextRef="#ctx0" brushRef="#br0" timeOffset="154533.4946">14094 10596 1000 0,'0'1'446'0,"1"8"-202"16,2 9-67-16,-2 17-76 15,3 9-24-15,-4 18-40 16,-1 5-10-16,4-1-13 15,-1-6-1-15,6-21-12 16,-1-10-40-16,-4-14-184 16</inkml:trace>
  <inkml:trace contextRef="#ctx0" brushRef="#br0" timeOffset="154705.3553">13883 10850 793 0,'4'-3'419'16,"8"-2"-79"-16,10-1-150 16,22-1-87-16,9 0-29 15,10 2-41-15,0 4-12 16,-7 6-85-16,-4 1-427 16</inkml:trace>
  <inkml:trace contextRef="#ctx0" brushRef="#br0" timeOffset="155202.9508">14737 10714 914 0,'-8'-6'436'15,"-12"-5"-167"-15,-6 1-49 16,-9 4-90-16,0 6-40 16,-2 13-70-16,-2 5-21 15,11 16-20-15,3 4-7 16,16 5 3-16,10 2 2 15,17-5 6-15,9-4 5 16,11-11 9-16,2-4 3 16,-1-18 7-16,-5-3 3 15,-7-11 5-15,-9-10 3 0,-6 4 4 16,-6-4 0-16,-10-1 4 16,-1 5 1-16,-11 3 8 15,1 6-4-15,2 16-14 16,3 11-11-16,3 19-19 15,0 4-2-15,-2 6 3 16,5 4 5-16,7 5 5 16,1 0 2-16,8 1 1 15,-5-6 2-15,-2-11 5 16,3-6-46-16,5-14-139 16</inkml:trace>
  <inkml:trace contextRef="#ctx0" brushRef="#br0" timeOffset="155462.5739">15006 10300 1028 0,'5'-4'453'16,"7"8"-188"-16,5 15-130 15,4 36-42-15,0 13-19 16,-1 17-36-16,1 8-9 0,-11 5-10 16,-2 3-8-16,-8-8-1 15,-8-10 2-15,-6-20 0 16,-1-11 5-16,-2-13 8 16,-6-5-30-16</inkml:trace>
  <inkml:trace contextRef="#ctx0" brushRef="#br0" timeOffset="156152.6419">15574 10731 1130 0,'7'-1'416'15,"11"1"-319"-15,10-1-45 0,19-2-25 16,4 2-4-16,13-1-8 15,4 2 1-15,-7 3-105 16,-10 2-113-16</inkml:trace>
  <inkml:trace contextRef="#ctx0" brushRef="#br0" timeOffset="156325.8364">15639 10906 1053 0,'5'1'431'16,"6"0"-233"-16,13-1-140 15,13-1-9-15,17 1-18 16,6 0 0-16,11 5-262 16</inkml:trace>
  <inkml:trace contextRef="#ctx0" brushRef="#br0" timeOffset="156646.8166">16602 10643 1007 0,'-19'-9'528'0,"-4"-9"-146"16,-10 11-198-16,-4 3-51 15,1 12-78-15,-3 10-25 0,4 8-36 16,6 12-9-1,12 9-7-15,8 4 3 16,12 6 8-16,12-3 2 0,18-8 3 16,5-8 2-16,8-22 3 15,5-5 1-15,-8-20 10 16,-2-4 4-16,-11-16 23 16,-10-10 12-16,-10-5 12 15,-10-5 7-15,-12 8-25 16,-5 4-11-16,-9 6-23 15,2 5-17-15,4 8-82 16,3 1-67-16</inkml:trace>
  <inkml:trace contextRef="#ctx0" brushRef="#br0" timeOffset="156863.4429">16879 10995 2275 0,'3'-7'17'0,"-1"2"-2"16,4-8 14-16,2 1-11 15,0 0-74-15,1-1-75 16</inkml:trace>
  <inkml:trace contextRef="#ctx0" brushRef="#br0" timeOffset="157052.0516">16999 10631 959 0,'3'-8'492'0,"-1"-10"-159"16,0 6-101-16,1 5-103 15,-1 3-45-15,-1 6-43 16,-1-2-7-16,-1 0-23 15,-3 26-4-15,-6 40 3 16,5-25-2-16,3 5-3 16,4 4-1-16,4-5-12 15,6-3-62-15</inkml:trace>
  <inkml:trace contextRef="#ctx0" brushRef="#br0" timeOffset="157634.9241">17512 10586 799 0,'2'-6'411'0,"7"0"-103"16,-8 0-69-16,-7-2-104 15,0 8-38-15,-12-2-64 16,-4 3-19-16,-7 4-4 16,-7-5-2-16,1 0-2 15,-2-5-3-15,20 5-3 31,9 0-1-31,-1 1-4 0,-19 3-1 0,8 1-7 16,6 10-1-16,11-4-6 16,-2-1-3-16,4 4 23 15,0-1 2-15,1 1 11 16,2 3 7-16,2-3-3 16,1-2 8-16,3-6 11 15,5-4 3-15,7-5-8 16,4-2-9-16,9 1-13 0,4 1-5 15,7 8-5-15,0 5-1 16,-7 8 0-16,-3 1-1 16,-14 7 1-16,-11 1 1 15,-13 7 5-15,-8 2 4 16,-16-2 6-16,-3 0 1 0,-8-8 4 16,-7-9 3-1,2-13 0-15,4-5-1 0,9-12-23 16,4-5-23-16,14-3-79 15,4-2-63-15</inkml:trace>
  <inkml:trace contextRef="#ctx0" brushRef="#br0" timeOffset="158313.7033">18097 10710 544 0,'-17'-1'343'15,"-12"1"-22"-15,3 2-155 16,1 2-50-16,8 3-70 0,4 0-29 16,4 4-22-16,8 1-2 15,9 6 3-15,2 1 4 16,12 1 15-16,5 3 5 16,4 0 7-16,-1 3 0 15,-1-2-5-15,-8 1-2 16,-13-2 1-16,-5-2 18 15,-18-5 11-15,-11-1 3 16,-6-11 0-16,-4-2-15 0,2-4-14 16,2-10-18-1,4 2-77-15,7-4-66 0,10-1-280 16</inkml:trace>
  <inkml:trace contextRef="#ctx0" brushRef="#br0" timeOffset="158516.8754">18248 10750 879 0,'1'0'424'0,"5"6"-138"16,0 6-92-16,-1 9-83 15,1 5-22-15,-5 9-44 16,0 4-13-16,-1-3-16 15,0-4-50-15,0-7-331 16</inkml:trace>
  <inkml:trace contextRef="#ctx0" brushRef="#br0" timeOffset="158689.6043">18265 10574 1299 0,'1'-7'488'0,"2"-3"-382"16,4 1-51 0,-2 6-55-16,6 3-8 0,-3 4-56 15,2 4-86-15</inkml:trace>
  <inkml:trace contextRef="#ctx0" brushRef="#br0" timeOffset="158974.2621">18420 10817 501 0,'1'19'336'16,"-2"13"-26"-16,0-8-62 16,-2-5-29-16,1-11-58 15,3-1-18-15,0-8-17 16,2-1-16-16,-3 1-27 16,0 0-16-16,3-13-46 15,41-40-8-15,-35 26-6 16,5 7-4-16,0 3-6 15,1 4-4-15,0 11 3 0,1 2 0 16,-6 8 4-16,3 7 1 16,0 9-1-1,-3 4 1-15,5 8 2 0,-2-2 2 16,-2 0 1-16,2-2 0 16,-4-7 0-16,-1-8-5 15,1-6 434-15</inkml:trace>
  <inkml:trace contextRef="#ctx0" brushRef="#br0" timeOffset="159480.7388">19243 10246 720 0,'-28'12'390'0,"-23"9"-116"0,7 27-152 16,2 16-12-16,17 20-86 16,8 8-10-16,16 6-12 15,7-2 0-15,21-4 1 16,7-7 3-16,15-22 3 16,6-11 2-16,-2-24 7 15,-3-6 7-15,-7-9-152 16</inkml:trace>
  <inkml:trace contextRef="#ctx0" brushRef="#br0" timeOffset="159724.9938">19508 10461 895 0,'-3'-19'466'0,"-3"-13"-116"16,3 10-152-16,3 12-49 15,0 15-66-15,3 11-32 16,-1 23-47-16,-1 7 3 16,3 11-2-16,-2 0 1 15,-2-2-2-15,0-4 1 16,-1-3-41-16,0-8-54 16,8-11-140-16,-4-11-175 15</inkml:trace>
  <inkml:trace contextRef="#ctx0" brushRef="#br0" timeOffset="159930.3514">19690 10661 794 0,'-2'-2'424'15,"-5"-1"-110"-15,-9 6-136 16,-5 5-48-16,-7 4-52 16,-3 1-20-16,7 3-33 15,2-1-14-15,12 2-16 16,4-1-3-16,4 0 19 15,6 1 9-15,8-1 11 16,6 1 2-16,12-2-17 16,-2 0-6-16,10-6-17 15,-1-3-48-15,1-5-474 16</inkml:trace>
  <inkml:trace contextRef="#ctx0" brushRef="#br0" timeOffset="160143.7467">19865 10657 943 0,'-1'-1'443'16,"5"2"-181"-16,0 4-83 16,-4-5-95-16,10 2-15 0,41 50-23 15,-26-27-22-15,-2 6-13 16,-3-2-11-16,4-2-97 15,-4-5-156-15</inkml:trace>
  <inkml:trace contextRef="#ctx0" brushRef="#br0" timeOffset="160299.7238">20149 10686 1244 0,'-15'0'523'0,"-18"5"-304"15,-5 1-66-15,-2 13-87 16,2 2-25-16,1 2-30 16,1 3-6-16,7-3-55 15,6-2-69-15</inkml:trace>
  <inkml:trace contextRef="#ctx0" brushRef="#br0" timeOffset="160568.532">20471 10557 1110 0,'0'-5'572'0,"-1"-5"-177"0,-1 13-234 15,-1 9-56-15,2 14-79 16,1 10-9-16,1 15-6 15,4 6-1-15,-2 2-4 16,-3 0 0-16,3-12-19 16,1-6-26-16,2-15-124 15,6-10-439-15</inkml:trace>
  <inkml:trace contextRef="#ctx0" brushRef="#br0" timeOffset="160727.5263">20354 10736 1105 0,'7'-4'440'0,"12"-2"-290"0,4 1-57 16,16-1-50-16,1 1-16 16,13 3 6-16,3 2-65 15</inkml:trace>
  <inkml:trace contextRef="#ctx0" brushRef="#br0" timeOffset="161293.7788">21167 10617 658 0,'-7'-6'453'16,"-7"-4"25"-16,-10 3-230 15,-1-3-47-15,-11 6-84 16,0 0-32-16,2 9-65 0,1 7-19 16,6 6-18-16,-1 6-4 15,8 6-3-15,4 2-2 16,14 7 6-16,4-1 5 16,11-3 9-16,3-2 5 15,7-7 4-15,1-6 3 16,6-15 3-16,3-3 1 15,-6-13 2-15,2-1 2 16,-10-7 3-16,-6 0 1 0,-9-2 3 16,-4 0-2-16,-11 4-8 15,-2 3-7-15,-1 10-17 16,-1 7-7-16,3 13-5 16,2 8 1-16,2 15 7 15,6 9 4-15,-1 5 5 16,4 2 0-16,2-1 4 15,-1-2 0-15,5-1 3 16,-1-5 2-16,2-8 6 16,0-6 3-16,0-13-381 15</inkml:trace>
  <inkml:trace contextRef="#ctx0" brushRef="#br0" timeOffset="161698.1116">21303 10229 873 0,'2'-1'423'0,"3"-1"-146"16,-2-2-62-16,-3 4-75 16,0 0-30-16,13 10-50 15,44 50-19-15,-26-13-24 16,4 7-10-16,4 13-6 15,-10 2-3-15,-16 1-10 16,-13 2-9-16,-21-2 1 16,-7 6 2-16,-7-4 10 15,5-4 9-15,8-14 3 16,6-9 1-16,8-16-10 16</inkml:trace>
  <inkml:trace contextRef="#ctx0" brushRef="#br0" timeOffset="235061.9606">16701 16257 763 0,'-7'0'380'0,"-9"2"-124"15,0 4-89-15,1 13-95 0,1 5-31 16,6 16-39-16,2 5-6 16,11 1-3-16,4-1 0 15,8-11 0-15,3-7 0 16,5-16 3-16,4-8 3 16,2-9 50-16,-1-7 34 0,-5-5 60 15,-5-1 34 1,-10-6 8-16,-7 1-11 15,-11 3-46-15,-10 1-31 16,-13 8-56-16,-1 2-18 0,-6-1-15 16,3-2-29-16,12 2-105 15,7 0-66-15,13 8-388 16</inkml:trace>
  <inkml:trace contextRef="#ctx0" brushRef="#br0" timeOffset="236241.8008">17104 15931 696 0,'-4'-5'396'0,"-6"-3"-63"0,2 2-76 15,-2 5-111-15,3 3-45 16,2 5-63-16,-1 6-21 16,2 3-16-16,2 5-3 15,2-2-2-15,3-3-1 16,4-2 1-16,0-4 1 16,1-4 4-16,5-1 5 15,0-4 14-15,-1-3 9 0,0 1 11 16,-5-1 21-16,-2 0 17 15,0-1 5-15,-2-5 7 16,0 1-15-16,-6-4-5 16,-3 1-9-16,-4 0-13 15,0-2-8-15,0 3-23 16,-2 5-9-16,2 2-11 16,-5 3-4-16,2 7-5 15,3 1-2-15,0 8 1 16,6-2 1-16,6-3 2 15,-1 1 0-15,7-3 2 16,-1 2 0-16,1-2 5 16,4-2 1-16,1 3 2 15,0-7 2-15,0-4 2 16,1-3 1-16,-6-6 3 16,-1-2 1-16,-3 2 3 0,-1-4 2 15,-3-4 0 1,0 3 0-16,-7-5-1 0,1 2-2 15,-1 6-4-15,-5-2 1 16,5 11-3-16,-1 2-3 16,-3 2-2-16,1 6-5 15,1 5-3-15,-4-3 1 16,8 5 1-16,-5 0-1 0,5-1-1 16,4 2 0-16,0-4 1 15,10-4 1-15,4-2 3 16,3-2 2-16,1-4 2 15,-1-1 3-15,-2-8 4 16,-3-3 2-16,-2 1 6 16,-7-5 1-16,-5 2 17 15,-4-1 6-15,-5 1 2 16,4 5-1-16,-6 2-21 16,6 5-11-16,3 2-13 15,-6 0 14-15,10 8-109 16,-5 0-562-16</inkml:trace>
  <inkml:trace contextRef="#ctx0" brushRef="#br0" timeOffset="243811.64">2059 11908 577 0,'5'-9'390'16,"1"-9"-46"-16,-2 18-128 16,0 11-42-16,-1 27-85 15,3 14-21-15,2 23-13 16,-1 8-13-16,0 2-20 0,0-1-3 15,0-13-5-15,-1-15 1 16,-3-23 1-16,-1-11 0 16,-2-18 15-16,1-8-2 15,-1-21 1-15,-3-13 2 16,-3-21-16-16,0-7-6 16,-4-5-4-16,0 1-2 15,3 7-6-15,2 7 1 0,4 10-1 16,4 9-2-16,4 10-9 15,3 7-4-15,15 5-4 16,4 1 1-16,18 5 9 16,5-3 6-16,9 3 11 15,6 1-53-15,-4 4-298 16</inkml:trace>
  <inkml:trace contextRef="#ctx0" brushRef="#br0" timeOffset="244062.0673">2470 12152 955 0,'0'0'426'0,"0"6"-204"0,2 11-82 15,4 13-83-15,1 14-2 16,-5 14-11-16,-1-4-6 16,-2 0-10-16,1-9 20 15,10-15-234-15</inkml:trace>
  <inkml:trace contextRef="#ctx0" brushRef="#br0" timeOffset="244360.0155">2914 12298 957 0,'0'12'457'0,"0"16"-180"15,-5 1-65-15,-5 1-94 16,-1 0-27-16,-6-5-36 16,0 0-12-16,-6-7-14 15,1-8-3-15,0-5-30 16,0-8-12-16,5-9-22 15,-1-3-7-15,9-8 15 16,4 0 3-16,12 1 8 16,5 1 3-16,4 8 1 15,0 5 1-15,6 11 18 16,1 7 10-16,4 13 16 16,3 4 8-16,-6 5-4 0,2-2-8 15,-3-6 32-15,6 0-51 16</inkml:trace>
  <inkml:trace contextRef="#ctx0" brushRef="#br0" timeOffset="244722.2678">3691 12237 878 0,'1'2'446'16,"7"9"-54"-16,7 9-226 15,11 13-105-15,8 7 1 0,10 6-39 16,-1-1-4-16,0-10-35 16,-6 1-103-16</inkml:trace>
  <inkml:trace contextRef="#ctx0" brushRef="#br0" timeOffset="244924.7196">4023 12256 846 0,'-11'6'507'0,"-12"12"-3"15,-4 10-242-15,-13 10-115 16,-2 5-44-16,-7 5-53 15,0-1-21-15,11 0-20 16,2-6 5-16,14-14-70 16,7-8-65-16,19-19-154 15,9-3-282-15</inkml:trace>
  <inkml:trace contextRef="#ctx0" brushRef="#br0" timeOffset="245146.5835">4170 12245 906 0,'4'0'423'0,"11"3"-157"15,2 3-123-15,21 3-66 16,6-2-24-16,4-1-25 15,5-2-6-15,-9-1-158 16</inkml:trace>
  <inkml:trace contextRef="#ctx0" brushRef="#br0" timeOffset="245340.9242">4243 12370 1206 0,'3'1'508'0,"8"2"-271"16,21 6-165-16,10 0-38 15,7 3-21-15,-4-2-2 16,-3-4-17-16,-3 0-129 16</inkml:trace>
  <inkml:trace contextRef="#ctx0" brushRef="#br0" timeOffset="245618.7056">4822 12175 1001 0,'-13'-4'523'0,"-17"-2"-136"16,2 6-131-16,-1 10-150 15,4 9-41-15,7 12-55 16,0 7-11-16,15 8-5 15,4 4-1-15,15-5 0 16,8-8-1-16,14-17 0 16,6-8 3-16,8-14 8 15,-2-11 7-15,-15-14 34 16,-7-6 21-16,-19-9 11 16,-6 3 2-16,-23 1-29 15,-6 4-19-15,-12 8-9 16,-3 1-53-16,13 9 238 15</inkml:trace>
  <inkml:trace contextRef="#ctx0" brushRef="#br0" timeOffset="246249.9879">5411 12511 1026 0,'2'11'434'0,"2"17"-219"15,-10 7-37-15,-15 14-67 16,-3 1-10-16,-3-3-206 15</inkml:trace>
  <inkml:trace contextRef="#ctx0" brushRef="#br0" timeOffset="246466.1054">5706 12136 857 0,'0'-3'416'0,"0"3"-109"16,4 18-226-16,3 13-53 15,-1 26 3-15,2 12 2 16,-3 7 1-16,1-2 58 16,-1-7-242-16</inkml:trace>
  <inkml:trace contextRef="#ctx0" brushRef="#br0" timeOffset="246786.6745">5684 12060 1084 0,'5'-10'433'0,"16"-8"-281"15,13 1-77-15,17 10-51 16,7 3-10-16,-9 6-9 15,-6 5-1-15,-24 8 1 16,-9 2 1-16,-18 2 2 16,-8 3 2-16,-4-1 1 15,-2-6 0-15,9-2-5 16,4-5-7-16,11-6-6 16,6 3-3-16,9 4 0 15,3 3 3-15,0 6 2 0,-2 4 2 16,-16 4 8-1,-4 2 5-15,-18 8 7 0,-7 0 1 16,-2-10 1-16,-2-6-9 16,15-21-289-16</inkml:trace>
  <inkml:trace contextRef="#ctx0" brushRef="#br0" timeOffset="247141.7786">6124 12091 851 0,'14'-5'420'0,"18"-8"-141"16,5 6-75-16,3 10-87 16,0 11-29-16,-8 18-29 15,-1 9-7-15,-12 11-10 16,-12 1-2-16,0 2-9 15,1-4-8-15,-1-12-10 16,9-6 0-16,-6-16-3 16,-4-8 0-16,2-11 3 15,-6-9-16-15,-2-12-31 16,-1 0-14-16,-9-1-14 16,-4 3 9-16,-6 16 23 15,-11 7 12-15,-3 18 8 0,-1 7 2 16,-4 9 1-16,7 0 4 15,10-7 5-15,10-2-120 16</inkml:trace>
  <inkml:trace contextRef="#ctx0" brushRef="#br0" timeOffset="247524.5629">6749 12222 670 0,'-12'-6'429'0,"-14"-6"2"15,2 5-138-15,3 7-143 16,3 6-49-16,6 9-68 16,5 2-24-16,10 2-14 15,4 0 0-15,8-4 5 16,4-1 1-16,0-6 2 15,1-1-1-15,-6-4-23 16,-6-3-9-16,-8-2-20 16,-8-1-1-16,-11 3 25 15,0 2 7-15,-6 5 16 16,3 4 0-16,8 5-3 16,0 1 0-16,13 4 3 0,4 2 3 15,10-2 6-15,0-6 3 16,10-9 4-16,2-2 1 15,8-8-1-15,1 0 1 16,-4-9-122-16</inkml:trace>
  <inkml:trace contextRef="#ctx0" brushRef="#br0" timeOffset="247642.253">6720 12049 1077 0,'0'-6'413'0,"2"0"-314"15,6 1-52-15,2 5-402 16</inkml:trace>
  <inkml:trace contextRef="#ctx0" brushRef="#br0" timeOffset="247923.8416">6943 12273 615 0,'-1'18'406'0,"-2"17"33"16,3 1-199-16,4-6-119 15,-3-6-37-15,1-7-45 16,0-6-13-16,-2-5 4 16,-3-8 3-16,3-10-2 15,3-8-2-15,-1-11-18 0,6-3-7 16,5-4-4-16,3 0-3 16,10 5-2-16,1 6 1 15,5 13 7-15,-5 5 3 16,-7 12 4-16,-1 12 3 15,-9 10-3-15,-2 9 0 16,-1 8 0-16,-3 1-1 0,2 1-62 16,3-4-115-16</inkml:trace>
  <inkml:trace contextRef="#ctx0" brushRef="#br0" timeOffset="248338.9243">7386 12224 1218 0,'-4'-2'522'0,"-4"0"-315"16,5 8-66-16,-1 9-101 16,-2 9-26-16,12 9-12 0,-1 0 0 15,5 2 1 1,6-7 1-16,-4-10 2 15,5-6 1-15,-2-13 6 16,1-4 5-16,-1-12 4 16,-1-4-3-16,-1-6-5 0,-5-1-4 15,-2 5-5-15,-2 4 2 16,-4 11-8-16,0 8-6 16,1 10-5-16,-2 6-1 15,1 11 5-15,1-1 4 16,6 3 3-16,4-1-1 15,6-6 2-15,3-7 0 16,5-11 2-16,4-4 5 0,1-14 39 16,-1-8 22-16,-5-8 16 15,-6-3 2-15,-10-3-33 16,-5 5-4-16,-9 6-131 16,-5 4 30-16</inkml:trace>
  <inkml:trace contextRef="#ctx0" brushRef="#br0" timeOffset="248794.3247">8564 12303 1022 0,'-1'-5'457'0,"-2"-9"-216"16,1 1-58-16,-5-2-57 16,-2 2-4-16,-10 0-10 15,-1 5-17-15,-9 8-41 16,-2 6-20-16,4 14-31 16,-3 4-9-16,13 9-4 15,14 3 0-15,1 0 5 16,13-1 2-16,13-10 3 15,-3-5 2-15,11-11 2 16,-1-7 2-16,-5-7 11 16,-5-8-28-16,-8-11-160 15</inkml:trace>
  <inkml:trace contextRef="#ctx0" brushRef="#br0" timeOffset="248929.8837">8481 12056 1100 0,'-4'-5'535'0,"0"-3"-195"16,5 3-223-16,4 3-65 16,8 3-67-16,4 7-92 15</inkml:trace>
  <inkml:trace contextRef="#ctx0" brushRef="#br0" timeOffset="249355.4708">8687 12209 1119 0,'11'0'420'0,"13"0"-319"16,8 0-33-16,3 0-23 16,-2 0-15-16,-3-4-12 15,-8 0-2-15,-7-1-1 16,-1 1 1-16,-10-2 6 15,0 4-2-15,-12 3-5 16,-5 3-1-16,-6 10-6 16,2 2-1-16,0 7 0 15,1 6-3-15,11 8-4 16,0 1-1-16,13-1 0 16,-1-4 0-16,5-12 1 15,8-6 1-15,2-13 6 16,10-5 3-16,0-12 7 15,-2-9 2-15,4-8 0 0,-2-4-1 16,-2-2-5-16,-2 4-13 16,-10 11 50-16,-3 8 10 15,-10 14 15-15,-6 7 22 16,-4 12-41-16,-1 9-10 16,3 11-16-16,3 5-13 15,9-1-1-15,5-3-46 16</inkml:trace>
  <inkml:trace contextRef="#ctx0" brushRef="#br0" timeOffset="250045.2175">9936 12216 1018 0,'-3'9'370'0,"0"15"-299"16,3 9-19-16,9 2-10 16,4 1-9-16,13-6-8 15,2-9-5-15,4-19 7 16,4-8 2-16,-4-17 1 16,0-7 0-16,-8-6 10 15,-2 1 10-15,-12-3 8 16,-3 3 12-16,-6 10 1 15,-4 3-8-15,-1 18-27 16,0 7-18-16,1 20-25 16,-1 11-8-16,5 23 9 15,-1 11 3-15,1 13 3 16,1 2 3-16,-9 0 1 16,-5-4-1-16,-10-2 1 0,-8-6 0 15,3-33 4 1,15-20 3-1,-1 2 9-15,-40 40 7 0,1-29 0 0,5-17-2 16,25-45-19-16,5-11-34 16,11-11-103-16,8-2-82 15</inkml:trace>
  <inkml:trace contextRef="#ctx0" brushRef="#br0" timeOffset="250361.068">10621 11853 916 0,'-21'8'438'16,"-16"7"-159"-16,2 23-174 16,3 10-39-16,10 17-48 15,6 9-12-15,16 7-6 16,5 6 0-16,14-1 3 0,4-5 2 16,3-14 4-1,-2-9 3-15,0-19-32 0,0-7-90 16</inkml:trace>
  <inkml:trace contextRef="#ctx0" brushRef="#br0" timeOffset="250677.8589">10932 12231 852 0,'-8'-8'442'0,"-16"-6"-126"15,-1 5-102-15,2 12-120 16,-1 6-38-16,4 13-44 16,5 9-9-16,9 11-4 15,-1 3-3-15,12 3 2 16,7 1 2-16,9-11 0 16,10-6 0-16,6-19 2 15,0-11 2-15,2-16 4 16,-7-9 3-16,-8-14 12 15,-6-3 2-15,-17-4 4 16,-7 0-1-16,-15 8-10 16,-5 5-4-16,-4 13-12 15,1 8-6-15,6 12-534 0</inkml:trace>
  <inkml:trace contextRef="#ctx0" brushRef="#br0" timeOffset="250860.7188">11184 12511 917 0,'3'9'446'0,"-3"8"-165"16,-4 5-78-16,-7-3-94 15,-1 2-40-15,-1 0-142 16</inkml:trace>
  <inkml:trace contextRef="#ctx0" brushRef="#br0" timeOffset="251235.1228">11462 12246 1080 0,'-9'1'482'0,"-8"0"-226"16,-1 9-158-16,7 11-42 16,3 10-41-16,2 7-9 15,8 10-6-15,5-1 2 16,4-8 0-16,6-3 2 15,5-14 3-15,2-13 2 16,6-7 11-16,1-7 1 0,1-15 30 16,1-3 4-16,-7-15-1 15,-5-3 2 1,-14 0-25-16,-8-1-7 0,-20 9-7 16,-7 3-6-16,-13 13 9 15,-1 6-58-15,5 9-232 16</inkml:trace>
  <inkml:trace contextRef="#ctx0" brushRef="#br0" timeOffset="251760.1833">11916 11948 884 0,'-2'10'373'0,"1"14"-175"15,4 15-86-15,9 20-27 16,2 13-5-16,2 28-32 16,-5 2 0-16,-11 3-17 15,-3-7-3-15,-13-28-2 0,-3-9-1 16,6-21 28-16,1-14-67 15,13-20-469-15</inkml:trace>
  <inkml:trace contextRef="#ctx0" brushRef="#br0" timeOffset="251976.4323">12323 12219 1026 0,'7'6'438'15,"6"1"-208"-15,17 2-157 16,3 2 4-16,15-6-35 16,2 2-13-16,-2-4-32 15,-2-2-77-15</inkml:trace>
  <inkml:trace contextRef="#ctx0" brushRef="#br0" timeOffset="252167.7605">12366 12380 740 0,'-3'2'431'0,"0"4"-76"0,8 0-137 16,16 0-103-16,9 0-36 15,15-5-12-15,4 3-21 16,3-4-14-16,-1 0-66 16</inkml:trace>
  <inkml:trace contextRef="#ctx0" brushRef="#br0" timeOffset="252596.1009">13117 12144 742 0,'-3'1'454'0,"-5"8"0"16,-5 7-248-16,3 14-135 16,-6 7-24-16,-1 13-27 15,-1 8-9-15,0 0-3 16,1-3 0-16,5-10 0 15,2-12 1-15,6-11-1 16,7-9 2-16,0-15 7 16,5-5 0-16,1-15-1 15,3-9-3-15,7-12-7 16,1-10 0-16,-2-17 7 0,-3-5 8 16,2 1 25-16,-1 5 10 15,6 24-12-15,1 11-7 16,-9 22-32-16,-2 7-9 15,-5 13 4-15,1 9 0 16,6 16 2-16,2 7 1 16,4 14-2-16,-4 6 1 15,5 8 1-15,-5 1 3 16,-3-6-34-16,3-12-11 16,-7-15-46-16,1-6-43 0,-1-10-110 15</inkml:trace>
  <inkml:trace contextRef="#ctx0" brushRef="#br0" timeOffset="252776.0296">13126 12426 966 0,'-1'-3'508'15,"1"2"-108"-15,16-1-211 16,8-4-69-16,19 3-50 15,2-3-23-15,6 6 16 16,0 0-44-16</inkml:trace>
  <inkml:trace contextRef="#ctx0" brushRef="#br0" timeOffset="253606.431">14357 12245 952 0,'0'0'364'0,"-2"8"-256"16,-4 9-33-16,-7 18-36 15,-4 6 7-15,-10 4-2 16,-3-1-11-16,0-12-10 16,2-7 1-16,6-20-2 15,1-8-4-15,6-23-7 16,2-5-8-16,10-6-11 15,5-2-3-15,14 6-1 16,4 5 2-16,5 10 10 16,3 8 0-16,-3 14 3 15,1 8 7-15,-2 9 7 16,-1 7 3-16,2 4 2 16,0-2-4-16,-1 2-6 15,0 0 10-15,-2-12-150 16</inkml:trace>
  <inkml:trace contextRef="#ctx0" brushRef="#br0" timeOffset="253930.7042">14578 12316 979 0,'4'6'361'15,"7"10"-273"-15,-3 5-14 16,2 5-16-16,-6 1-9 15,-4-2-24-15,3-4-4 0,-5-5 1 16,0-6 2-16,-1-8 4 16,-3-5-4-16,5-16-7 15,1-8-5-15,3-10-9 16,4-3 0-16,5 2 10 16,4 3 1-16,1 6 42 15,5 9 6-15,-2 7-7 16,0 11 1-16,1 12-45 15,-4 5-5-15,-4 16-1 16,-1 5 2-16,-6 4 4 16,1 3-9-16,5-6-124 15,2-5-165-15</inkml:trace>
  <inkml:trace contextRef="#ctx0" brushRef="#br0" timeOffset="254181.6958">15195 12294 542 0,'-1'-9'400'0,"-7"-7"38"15,-4 2-158-15,-4-2-52 16,-7 7-77-16,-1 5-45 16,-1 8-58-16,-1 5-24 15,6 7-27-15,7 2-7 16,11 8-1-16,4 0 2 15,14 2 6-15,2-1 5 0,4-8 1 16,6-3 5-16,-5-10 3 16,0-5-7-16,2-8-119 15,-7-9-211-15</inkml:trace>
  <inkml:trace contextRef="#ctx0" brushRef="#br0" timeOffset="254309.1108">15144 12026 725 0,'0'-6'458'0,"-7"-11"-12"16,3 5-143-16,4 10-175 16,-1-1-56-16,11 13-1 15,10 7-126-15</inkml:trace>
  <inkml:trace contextRef="#ctx0" brushRef="#br0" timeOffset="254891.8443">15731 12171 922 0,'-1'-1'388'16,"2"0"-224"-16,11 1-64 0,12 1-56 15,8 0-8-15,13-3-8 16,6-1-8-16,1-3-6 16,-7 1 0-16,-15-1 4 15,-13-2 3-15,-17 4 1 16,-5 3-6-16,-15 5-7 16,-5 8-6-16,-5 6-6 15,6 2-1-15,6 7-2 16,11 3 0-16,12 6 1 15,6-1 0-15,17 0-49 16,3-3-41-16,8-13-78 16,0-10-13-16,-2-11 50 15,0-11 43-15,0-9 81 16,-2-4 17-16,-4-3 15 16,-5-1 29-16,-9 7 52 15,-5 0 26-15,-11 4 33 0,-4 4-16 16,-11 3-35-16,-5 3-25 15,-5 6-51-15,1 8-15 16,1 10-21-16,7 5-7 16,5 10 2-16,6-1 0 15,9 1 1-15,5-1 2 16,13-9 1-16,5-7 4 0,7-11 35 16,-4-7 32-16,-7-10 46 15,-7-8 18-15,-13-4-11 16,-4 0-27-16,-11 1-46 15,-2 4-18-15,-2 6 285 16</inkml:trace>
  <inkml:trace contextRef="#ctx0" brushRef="#br0" timeOffset="255395.4076">17176 12106 761 0,'-9'-3'414'0,"-12"-4"-81"16,0 9-146-16,-3 11-102 15,1 6-42-15,1 13-40 16,5 5-6-16,12 4 0 16,5 2 0-16,13-5 1 15,4-3 0-15,6-16 3 16,6-8 3-16,4-12 11 16,-3-10 15-16,-9-9 30 15,-7-2 11-15,-21-2 0 16,-10 1-17-16,-16 5-31 15,-4 3-16-15,4 8-58 16,5 4-85-16</inkml:trace>
  <inkml:trace contextRef="#ctx0" brushRef="#br0" timeOffset="255573.9285">17256 12142 899 0,'6'0'499'0,"7"2"10"15,9 19-408-15,8 13-26 16,11 19-36-16,3 8-17 16,-6 9-8-16,-2 0-10 15,-10-11-151-15,-6-9-70 0,-2-17-209 16</inkml:trace>
  <inkml:trace contextRef="#ctx0" brushRef="#br0" timeOffset="255751.7486">17552 12227 916 0,'-5'-11'446'0,"-3"-12"-160"15,-7 11-53-15,-5 23-96 16,-3 7-47-16,-17 20-63 16,-4 10-13-16,-8 15-5 15,-1 2 0-15,11-3-26 16,5-8-70-16</inkml:trace>
  <inkml:trace contextRef="#ctx0" brushRef="#br0" timeOffset="256072.7254">17624 12143 1161 0,'4'1'464'15,"6"6"-280"-15,3 6-69 16,-5 7-41-16,1 4-15 0,-4 1-31 16,0 2-7-1,0-8-5-15,2-5-2 0,1-9-4 16,-1-7-18-16,9-8-22 16,3-7-3-16,6-9-3 15,4 0 18-15,-2 1 14 16,1 5 4-16,-5 10-1 15,-3 7 4-15,-6 13 20 16,-5 8 8-16,-6 11 9 16,-3 4-2-16,0 6-19 15,4 2-6-15,5-7-13 16,0-3-52-16,4-13-141 16</inkml:trace>
  <inkml:trace contextRef="#ctx0" brushRef="#br0" timeOffset="256241.6136">17994 11941 1144 0,'-4'-9'552'0,"-3"-7"-174"16,3 10-291-16,2 6-55 15,3 12-90-15,4 9-83 16</inkml:trace>
  <inkml:trace contextRef="#ctx0" brushRef="#br0" timeOffset="256432.6715">18134 12056 1341 0,'-1'1'539'0,"-1"7"-346"15,4 7-73-15,2 16-90 16,4 14 4-16,3 19-11 15,-1 9-6-15,-4 11-6 16,-5-5-1-16,0-11-1 16,-1-8 0-16,1-21-16 15,3-5-28-15,0-13-117 16</inkml:trace>
  <inkml:trace contextRef="#ctx0" brushRef="#br0" timeOffset="256613.0607">18229 12313 1031 0,'7'-7'432'16,"14"-9"-249"-16,6 3-95 16,8 6-63-16,7 4-16 15,1 3-16-15,-2 1-70 16</inkml:trace>
  <inkml:trace contextRef="#ctx0" brushRef="#br0" timeOffset="256867.6015">18709 12245 651 0,'-8'10'422'16,"-7"8"-39"-16,-11 9-135 16,-7-4-66-16,-3-2-87 15,7-4-31-15,1-17-34 16,7-3-5-16,2-16-9 15,2-2-5-15,9-3-8 16,3-1-3-16,8 3-4 16,3 2-5-16,8 5-1 15,3 3 6-15,11 6 8 16,-2 2 7-16,-3 9 9 16,0 8-2-16,-7 11 2 15,-2 5 1-15,-1 12-4 16,-5 2 0-16,-5 0 197 15</inkml:trace>
  <inkml:trace contextRef="#ctx0" brushRef="#br0" timeOffset="257026.6964">19103 12381 1305 0,'-2'8'608'0,"-3"7"-246"0,-4 10-187 15,-5-1-30-15,-4 5-40 16,-1-1-62-16</inkml:trace>
  <inkml:trace contextRef="#ctx0" brushRef="#br0" timeOffset="257613.1417">19717 12143 581 0,'-8'-6'392'0,"-12"-4"56"16,-5 2-206-16,-6 3-97 16,-1 5-45-16,5 6-59 15,4 8-15-15,10 9-22 16,7 6-4-16,13 8-6 16,9 0 3-16,20-2 3 15,3-6 4-15,11-10 2 16,-4-11 3-16,-7-18 9 15,-7-3 6-15,-17-19 9 16,-9-3 2-16,-15-7 1 16,-7-5 9-16,-13-4-6 15,0-3-3-15,4-15-12 16,5 2-16-16,19 1-15 16,8 8-10-16,24 23-12 0,8 10 41 15,13 15-147 1,8 10-119-16</inkml:trace>
  <inkml:trace contextRef="#ctx0" brushRef="#br0" timeOffset="257944.5165">19906 12167 859 0,'0'2'384'0,"6"3"-124"15,-2 7-79-15,8 7-63 16,-2 3-6-16,-2 4-61 16,1-7-17-16,-2-4-10 15,0-6 2-15,-3-9 3 16,4-2 0-16,-3-14-2 16,1-1-5-16,7-6-9 15,-4 1-3-15,4 2-7 16,1 3-2-16,-1 4-5 15,2 6-3-15,-3 10 1 16,2 4 0-16,-4 12 4 16,-1 5 2-16,0 3 2 15,-1 6 2-15,0-2-5 16,-1-1-69-16</inkml:trace>
  <inkml:trace contextRef="#ctx0" brushRef="#br0" timeOffset="258278.2558">20057 12057 766 0,'12'-23'426'0,"9"-18"-26"16,20 4-253-16,5 1-18 0,7 11-19 16,-3 7-7-16,-5 17-50 15,-2 10-21-15,-11 15-21 16,-4 8-1-16,-7 12 1 15,-7 0 0-15,-7 0 0 16,-6 3 0-16,-1-4-4 16,0-1 0-16,1-1-2 15,1-5 0-15,0-9 1 16,0-4 0-16,-2-8 2 16,0-6 3-16,-2-4 11 15,-3 0 1-15,-15-3-1 16,3 3-5-16,-5 2-12 15,2 3-21-15,5-3-114 16,-1 0-295-16</inkml:trace>
  <inkml:trace contextRef="#ctx0" brushRef="#br0" timeOffset="258437.6603">20725 12355 1411 0,'3'-1'598'0,"0"-1"-320"15,0 0-169-15,-3 0-527 0</inkml:trace>
  <inkml:trace contextRef="#ctx0" brushRef="#br0" timeOffset="259079.1686">21127 12096 1037 0,'0'0'400'15,"0"5"-272"-15,3 6-52 0,6 4-33 16,5 5 4-16,3-7-8 31,-7-6-8-31,-1 0-10 0,27 14-1 0,1-8 4 16,-2-8 2-16,-15-15 0 15,-3-7-2-15,-1-5-4 16,2-1-2-16,-14-6-1 16,2 4-1-16,-5-3 11 15,-1 10 5-15,0 12-10 16,-1 5-9-16,-2 17-19 16,-6 7-11-16,5 22 5 15,0 10 5-15,0 21 6 16,-2 6 1-16,-8 1 2 15,-5-6 2-15,-7-14 4 16,-1-35 5 0,13-14 9-16,1 1 2 15,-47 20 7-15,1-10-5 0,5-21-6 0,29-16-21 16,16-14-90-16,4-7-61 16</inkml:trace>
  <inkml:trace contextRef="#ctx0" brushRef="#br0" timeOffset="259365.5983">21786 11744 824 0,'-6'-2'382'0,"-10"3"-145"15,-2 7-74-15,-8 16-71 16,-2 12-16-16,0 18-26 16,3 10 7-16,10 7-6 15,5 0-7-15,13-9-16 16,5-3-14-16,9-9-4 16,4-2-1-16,3-13 1 15,2-4 12-15,1-12-104 16,1-9-60-16</inkml:trace>
  <inkml:trace contextRef="#ctx0" brushRef="#br0" timeOffset="259679.2858">21951 12003 895 0,'-7'-6'408'15,"-8"-6"-172"-15,-2 4-80 0,-3 10-76 16,1 7-24-16,-3 11-39 16,1 2-8-16,6 10-8 15,3 2-1-15,17-1-1 16,8 3 0-16,16-5 5 16,-1-3 3-16,6-10-1 15,-2-6 39-15,-10-12 45 16,2-8 17-16,-13-13 38 15,-3-4-28-15,-11-2-43 16,-2-1-17-16,-12 3-39 16,0 2-9-16,1 7-65 15,3 3-51-15</inkml:trace>
  <inkml:trace contextRef="#ctx0" brushRef="#br0" timeOffset="259849.9356">22170 12271 745 0,'8'5'454'0,"2"1"-5"16,-8 8-270-16,-6 5-46 16,-12 5-62-16,-5 5 17 15,0 0-132-15</inkml:trace>
  <inkml:trace contextRef="#ctx0" brushRef="#br0" timeOffset="260172.2143">22354 12059 1009 0,'-8'-5'393'0,"-10"2"-281"16,2 3-49-16,2 13-47 15,2 6-14-15,10 8-7 16,4 6 0-16,10 1 5 16,5-3 1-16,7-6 22 15,4-6 18-15,-1-14 58 16,-4-5 29-16,-4-12 20 0,-6-8-5 15,-12-5-48-15,-1-3-28 16,-17 1-39-16,0 6-6 16,-10 4-85-16,4 8 102 15</inkml:trace>
  <inkml:trace contextRef="#ctx0" brushRef="#br0" timeOffset="260395.7505">22470 11699 1235 0,'10'7'459'0,"17"16"-336"16,0 16-21-16,0 31-11 15,-8 9-12-15,-13 11-31 16,-7-1-14-16,-19-8-17 15,-4-8-3-15,-3-9-26 16,-1-7-39-16</inkml:trace>
  <inkml:trace contextRef="#ctx0" brushRef="#br0" timeOffset="261069.7011">22840 12072 1035 0,'10'1'430'0,"2"-1"-216"15,20 2-143-15,6 2-15 16,12-3-14-16,6 2-9 16,-6-3-16-16,-7-1-13 15,-14 1-146-15,-9 0-187 16</inkml:trace>
  <inkml:trace contextRef="#ctx0" brushRef="#br0" timeOffset="261251.3238">22878 12171 734 0,'0'2'390'0,"1"-2"-43"16,7 1-129-16,17 0-97 16,9 1-6-16,18 2-55 15,2-3-16-15,0 4-22 16,-7-4-63-16</inkml:trace>
  <inkml:trace contextRef="#ctx0" brushRef="#br0" timeOffset="261569.888">23528 11946 1055 0,'-10'-5'430'0,"-13"-2"-273"16,-3 7-60-16,4 12-57 16,2 10-16-16,1 10-16 15,10 6-5-15,5 0-3 16,7 1 0-16,15-3 2 16,5-5 3-16,14-8 7 15,2-8 3-15,1-15 49 16,-5-5 24-16,-8-14 38 15,-8-7 16-15,-10-4-30 16,-8-5-18-16,-12-3-41 16,-6 2-17-16,-5-3-23 15,1 7-16-15,4 11-95 16,1 7-78-16</inkml:trace>
  <inkml:trace contextRef="#ctx0" brushRef="#br0" timeOffset="261766.8923">23766 12205 1089 0,'1'0'529'0,"-1"-1"-197"15,3 1-187-15,-3 0-44 16,0-1-67-16,0 0-15 15,0 0-70-15,1 0-70 16</inkml:trace>
  <inkml:trace contextRef="#ctx0" brushRef="#br0" timeOffset="261991.7335">23925 12013 1198 0,'1'-16'533'0,"2"-14"-261"16,2 8-66-16,-2 7-79 16,-2 6-24-16,-1 5-38 15,-2 5-21-15,-2 17-27 16,2 7-10-16,-1 17-7 16,3 2 0-16,3 4 0 15,1-1 1-15,4-3-42 16,5-2-62-16,-4-12-413 15</inkml:trace>
  <inkml:trace contextRef="#ctx0" brushRef="#br0" timeOffset="262572.0986">24371 11873 682 0,'2'-4'453'0,"4"-7"4"0,-11 3-234 16,3 5-66-16,-8 2-92 15,-9 1-33-15,1 4-26 16,-3 2-2-16,-7 3-2 16,3 1-2-16,-2 1-4 15,1 2 0-15,7 1-1 16,3-2 1-16,5 3 2 16,-1-7-1-16,6 2 0 15,3-2 0-15,2-4 2 16,0 2 1-16,1-5 1 15,0-1 2-15,0 0 5 0,0 0 4 16,7 2 7-16,15 2 1 16,36-4-6-16,-24-5-3 15,-3 2-7-15,3 7 0 16,-2 13 1-16,-2 2 1 16,-4 7 0-16,-5-2-1 15,-10 3 1-15,-8-4-1 0,-13 2 3 16,-5 0 2-1,-12-6 1-15,-2 1 1 0,-9-6 2 16,-4-6 0-16,1-7-14 16,-3-6-17-16,14-8-49 15,8 0-38-15,18 3-77 16,7-2-50-16</inkml:trace>
  <inkml:trace contextRef="#ctx0" brushRef="#br0" timeOffset="262777.9802">24607 12189 1069 0,'4'-1'598'0,"0"-2"-132"16,0 3-224-16,-4 0-57 15,0 0-103-15,0 0-24 16,-1 0 11-16</inkml:trace>
  <inkml:trace contextRef="#ctx0" brushRef="#br0" timeOffset="268215.6462">1923 13970 457 0,'3'5'268'16,"5"7"-41"-16,14-15-77 15,2-12-1-15,6-16-18 16,3-10-1-16,2-24-10 16,5 2 0-16,-1-16-4 15,-3 1-10-15,-8 0-22 16,-9-3-16-16,-3 8-37 16,-3 5-12-16,-6 22-11 15,-3 11-8-15,-4 23-2 0,-3 4-12 16,1 13-17-16,2 9-5 15,5 27-4-15,5 16 10 16,15 23 16-16,6 4 7 16,13 1 8-16,6-4 5 15,-6-13 3-15,-4-7 0 16,-12-18 5-16,-6-10-28 16,-11-13-76-16,-1-4-79 15</inkml:trace>
  <inkml:trace contextRef="#ctx0" brushRef="#br0" timeOffset="268367.6941">2316 13671 392 0,'15'8'184'0,"17"9"-49"15,7 2-57-15,8 0-35 16,-4-3-2-16</inkml:trace>
  <inkml:trace contextRef="#ctx0" brushRef="#br0" timeOffset="268547.9094">1926 13595 1196 0,'-7'0'483'15,"-8"1"-336"-15,8-1-65 16,22 8-91-16,14-1-7 16,20 0-2-16,11 1-50 15</inkml:trace>
  <inkml:trace contextRef="#ctx0" brushRef="#br0" timeOffset="268904.8353">2791 13817 727 0,'7'8'419'16,"4"4"15"-16,12 3-331 16,8-3-6-16,1-7-39 15,2-3-13-15,-6-11-6 16,-1-6-1-16,-12-9-1 15,0-5 0-15,-12-2-8 16,-5-2-3-16,-12 3-10 16,-8 3-5-16,-13 7-7 15,-6 8-6-15,1 12-10 16,0 8-5-16,15 17-6 0,7 9 3 16,10 15 5-16,4 7 11 15,7 7 10-15,0 3 7 16,9-5 6-16,3-4-4 15,5-7-1-15,5-7 2 16,3-15-119-16,2-3-32 16</inkml:trace>
  <inkml:trace contextRef="#ctx0" brushRef="#br0" timeOffset="269204.9911">3449 13671 840 0,'-2'8'420'0,"-1"16"-97"16,-10 1-76-16,-11 13-58 15,-5 3-41-15,-8-1-76 16,4 0-23-16,-1-18-22 16,2-6-21-16,1-18-46 15,2-8-10-15,5-9-9 16,1-4 13-16,9 0 36 15,7-3 6-15,8 5 14 16,12 4 13-16,9 4 19 16,3 12 10-16,9 14 0 15,3 5-5-15,3 11-10 16,-1 1-10-16,3-5 10 0,-7-1-305 16</inkml:trace>
  <inkml:trace contextRef="#ctx0" brushRef="#br0" timeOffset="270669.435">1886 14864 834 0,'-9'6'383'16,"-7"2"-152"-16,0 17-138 15,2 7-38-15,6 6-23 0,6 6 2 16,12-6-23-16,6-7 1 16,17-9 6-16,3-12 1 15,8-13 7-15,-3-9 3 16,-8-14 2-16,-2-4 0 16,-12-5-2-16,-7 1-3 15,-5-1 8-15,-6 4 3 16,-3 8 3-16,2 6 11 0,1 17-28 15,-1 8-7-15,1 23-14 16,2 10-15-16,5 21 7 16,-1 9 3-16,1 11 3 15,-3 5 6-15,-5-4 11 16,-3-6 3-16,-7-11 5 16,-4-6-1-16,-7-16 0 15,-1-7 3-15,-2-17 4 16,-1-12 0-16,-8-17-7 15,-1-7-10-15,4-20-35 16,1-1-24-16,13-2-55 16,7 0-52-16,9 5-240 15</inkml:trace>
  <inkml:trace contextRef="#ctx0" brushRef="#br0" timeOffset="270966.4898">2495 14651 1820 0,'-11'8'71'0,"-8"9"0"16,-13 13 59-16,-2 22-48 15,3 8-22-15,9 16-33 16,10 8-9-16,13-1-13 16,10 0-2-16,17-16-3 15,4-9-1-15,11-16 4 16,1-11-41-16,3-16-137 16,0-9 17-16</inkml:trace>
  <inkml:trace contextRef="#ctx0" brushRef="#br0" timeOffset="271277.318">2919 14899 919 0,'-15'-14'477'0,"-10"-8"-145"16,-11 13-136-16,2 6-43 15,3 15-74-15,1 9-33 16,8 12-36-16,4 7-8 15,8 8-7-15,10 2-1 16,12 0 0-16,6-4 2 16,14-9 1-16,6-9 1 15,13-18 5-15,-1-10 3 16,3-17 9-16,-7-10 6 0,-17-11 8 16,-5-2 5-1,-18-3 26-15,-6 0 0 0,-14 4-10 16,-12 3-8-16,-13 11-37 15,-1 8-11-15,1 12-85 16,8 5-52-16</inkml:trace>
  <inkml:trace contextRef="#ctx0" brushRef="#br0" timeOffset="271461.5214">3034 14917 1214 0,'-5'1'540'0,"-5"8"-293"16,-8 7-66-16,-12 11-123 15,0 8-23-15,-3 4-19 16,4 5-10-16,9 1-154 16,5-5-403-16</inkml:trace>
  <inkml:trace contextRef="#ctx0" brushRef="#br0" timeOffset="271614.2096">3132 15219 1118 0,'5'7'490'16,"6"11"-246"-16,-6 4-65 0,-6 8-81 15,-6 1-29-15,-2-2-91 16</inkml:trace>
  <inkml:trace contextRef="#ctx0" brushRef="#br0" timeOffset="271997.7301">3496 14862 737 0,'-16'-3'454'0,"-13"1"-21"16,-1 15-277-16,-1 6-52 16,3 14-65-16,5 3-10 15,12 6-11-15,8 3-5 16,18-1-10-16,11 1-3 15,14-10 0-15,4-9 0 16,4-19 8-16,1-11 5 16,-7-21 15-16,0-5 21 15,-12-9 24-15,-10-2 14 16,-15-1 5-16,-8 1-14 0,-19 7-24 16,-7 2-16-16,-7 14-24 15,0 6 11-15,6 7-116 16,5 6-20-16</inkml:trace>
  <inkml:trace contextRef="#ctx0" brushRef="#br0" timeOffset="272192.288">3642 14923 1319 0,'-8'4'557'0,"-10"15"-324"16,-4 2-69-16,-8 15-86 0,-1 2-31 16,-2 4-33-16,1-2-22 15,11-11-116-15,9-5-106 16</inkml:trace>
  <inkml:trace contextRef="#ctx0" brushRef="#br0" timeOffset="272433.1754">3792 14636 1275 0,'16'11'514'0,"19"23"-317"16,5 11-37-16,1 26-36 15,-7 10-25-15,-17 11-34 16,-7 7-10-16,-20 1-16 16,-9-3-4-16,-9-15-13 15,-1-9 33-15,5-33 208 16</inkml:trace>
  <inkml:trace contextRef="#ctx0" brushRef="#br0" timeOffset="272843.0531">4302 14993 714 0,'1'1'462'0,"8"-1"20"16,6 1-211-16,16 4-145 15,6-4-43-15,10 0-51 16,-1-1-16-16,-2-5-59 16,0-1-95-16</inkml:trace>
  <inkml:trace contextRef="#ctx0" brushRef="#br0" timeOffset="273034.0606">4350 15133 853 0,'7'2'409'16,"17"4"-115"-16,7-1-119 0,13 2-66 15,5-1-31-15,1-5-39 16,1 2-252-16</inkml:trace>
  <inkml:trace contextRef="#ctx0" brushRef="#br0" timeOffset="274411.347">5177 14812 523 0,'-11'-2'324'0,"-15"4"10"15,-9 6-84-15,-3 13-95 16,0 9-41-16,9 19-68 15,7 3-21-15,16 12-13 16,6 1-2-16,19-8-5 16,10-3-4-16,15-19 4 15,6-17 18-15,9-22 36 16,1-17 29-16,-8-17 62 16,-8-6 6-16,-26-7-2 15,-12 2-23-15,-21 1-60 16,-9 5-25-16,-11 7-33 15,-2 7-9-15,2 8-5 16,1 7-27-16,12 10-107 16,6 4-106-16</inkml:trace>
  <inkml:trace contextRef="#ctx0" brushRef="#br0" timeOffset="274551.9354">5445 15240 1030 0,'4'0'378'15,"-4"-5"-427"-15</inkml:trace>
  <inkml:trace contextRef="#ctx0" brushRef="#br0" timeOffset="274874.1354">5633 15151 595 0,'6'-21'368'15,"2"-9"12"-15,2-12-186 16,-1-1-1-16,-9-7-15 15,-2-6-18-15,-1 4-28 16,-3 7-17-16,4 16-20 16,1 13-9-16,1 17-46 15,1 11-14-15,3 19-30 0,6 12-9 16,2 13 13 0,3 4 0-16,-1-2 0 0,0-3 2 15,-6-4 1-15,-3-6-7 16,-4-8-93-16,0-10-80 15</inkml:trace>
  <inkml:trace contextRef="#ctx0" brushRef="#br0" timeOffset="275368.3578">6199 14801 707 0,'1'-4'432'16,"1"-3"-90"-16,-8 4-126 16,-7-1-54-16,-9 0-92 15,-3 2-23-15,-9-2-17 16,1 0-6-16,5 1-15 15,2-2-3-15,10 9-10 16,1-2-3-16,0 7-3 16,7 6 1-16,1 3 1 15,3-2 1 1,3-8-1-16,0 1-3 0,-1 26 19 16,1-5 3-16,-1-6 5 0,10-12 6 15,7-9-6-15,2-3 0 16,19-1 0-16,0-7-2 15,11 4-10-15,10 3-3 16,-4 6-1-16,-5 10 0 16,-12 3 3-16,-12 11 7 0,-20 3 34 15,-8-2 11-15,-18 7 7 16,-4-1-4-16,-12-1-27 16,-4-2-5-16,1-13-9 15,1-10-24-15,12-15-99 16,6-8-76-16</inkml:trace>
  <inkml:trace contextRef="#ctx0" brushRef="#br0" timeOffset="275893.168">6793 14932 639 0,'-10'-2'327'0,"-17"-5"-89"15,-2 6-34-15,-6 1-52 16,-1 1-16-16,6 6-45 0,5-3-25 15,8 9-38 1,8 1-22-16,10 2-7 16,12 7 1-16,16 1 5 15,7 2 2-15,12-1 4 16,3 0 2-16,-10 1 8 16,-10-1 3-16,-17-1 9 15,-14-1 8-15,-16-5 5 16,-12-2 2-16,-12-9-3 15,-4-7-39-15,2-6-111 0,9-3-104 16</inkml:trace>
  <inkml:trace contextRef="#ctx0" brushRef="#br0" timeOffset="276093.6517">6943 14939 1217 0,'-2'1'541'0,"-1"11"-239"16,-2 3-115-16,1 13-107 16,4 10-13-16,-1 0-41 15,2 6-9-15,4 2-7 16,-2-6 1-16,3-4-81 16,-3-6-75-16</inkml:trace>
  <inkml:trace contextRef="#ctx0" brushRef="#br0" timeOffset="276259.1653">6950 14731 1286 0,'0'-4'550'15,"-2"-4"-291"-15,0 7-189 16,1-1-45-16,7 8-16 0,2 1-72 15</inkml:trace>
  <inkml:trace contextRef="#ctx0" brushRef="#br0" timeOffset="276540.7403">7078 15003 690 0,'3'13'397'15,"9"21"-47"-15,-3-2-112 0,-2-1-97 16,-2 1-30-16,-5-5-37 15,0-5-22-15,0-11-22 16,-2-3 0-16,1-10 1 16,1-7-4-16,5-7-6 15,2-7-10-15,8-6-14 16,2 0-1-16,8 2-1 16,7 3 2-16,3 7 5 15,0 2 4-15,-5 15 38 16,-6 1 15-16,-7 13 22 15,-3 8 2-15,-5 1-25 16,-2 3-18-16,-3 2-22 16,0-4 5-16,2-1-428 15</inkml:trace>
  <inkml:trace contextRef="#ctx0" brushRef="#br0" timeOffset="276954.6895">7785 14451 748 0,'-30'17'397'16,"-22"11"-96"-16,0 22-147 15,3 10-24-15,21 22-37 16,10 13-18-16,25 16-23 16,10 0-18-16,21-16-20 15,6-8-1-15,6-26 2 16,-4-7 5-16,-8-19-88 0,-2-10 51 16</inkml:trace>
  <inkml:trace contextRef="#ctx0" brushRef="#br0" timeOffset="277555.1291">8167 14954 484 0,'6'-8'344'0,"0"-13"49"15,-4 3-73-15,-10 1-64 16,-10 0-33-16,-12 7-52 16,-4 2-28-16,-6 9-58 15,-2 5-28-15,10 16-44 0,1 5-13 16,10 14-5-16,12 5-1 16,7 0 0-16,3 0 1 15,13-5-1-15,-1-6-1 16,14-11 1-16,9-4 2 15,4-18 5-15,5-3-27 16,-7-13-29-16,-5-5-5 16,-8-5-5-16,-9-4 32 15,-10 5 32-15,-5 1 6 16,-9 4 3-16,-3 10-2 0,-3 5-11 16,1 6-4-16,3 18-1 15,0 7 5-15,1 16 14 16,-2 5 3-16,7 10 8 15,2 2-1-15,3-2-2 16,7-4-1-16,2-15-7 16,2-8 0-16,0-15-2 15,-1-8-55-15</inkml:trace>
  <inkml:trace contextRef="#ctx0" brushRef="#br0" timeOffset="277828.1765">8371 14575 1159 0,'7'0'518'0,"4"0"-210"16,6 20-171-16,4 15-18 15,-2 23-1-15,2 15-8 16,-3 20-19-16,-3 1-19 16,-6-2-32-16,-7-4-13 0,-3-14-11 15,-3-9-3 1,3-17-6-16,-1-11-34 0</inkml:trace>
  <inkml:trace contextRef="#ctx0" brushRef="#br0" timeOffset="280146.6832">8996 14946 741 0,'19'6'290'0,"34"2"-192"16,24 1-2-16,31-5-25 15,23-6-8-15,30-7-30 16,-1-5-10-16,12-1-10 15,-11 5-25-15,-22 2-103 16,-15 1-84-16</inkml:trace>
  <inkml:trace contextRef="#ctx0" brushRef="#br0" timeOffset="280490.6328">8987 15181 590 0,'-2'1'285'15,"-4"-1"-89"-15,17-2-121 16,14-2-4-16,28-1 24 16,16 2 19-16,24 3 8 15,13 1-7-15,15 5-37 16,6-5-13-16,2-2-36 16,-2-2-9-16,0-4-7 15,-6-4-1-15,-2-5-22 16,-5 1-45-16</inkml:trace>
  <inkml:trace contextRef="#ctx0" brushRef="#br0" timeOffset="281076.5923">9280 14349 790 0,'-18'2'407'0,"-10"4"-128"16,-8 14-109-16,-1 8-41 15,12 10-67-15,10 4-29 0,19-2-33 16,9-4-1-1,18-11-1-15,3-6 2 0,2-15 5 16,-4-4 7-16,-17-4 20 16,-11-6 3-16,-21-1-2 15,-10 2-6-15,-12 3-16 16,-2 0-32 0,11 6-201-16</inkml:trace>
  <inkml:trace contextRef="#ctx0" brushRef="#br0" timeOffset="281248.9819">9326 14397 1325 0,'6'7'512'0,"5"11"-365"16,10 8-21-16,8 8-45 16,1 1-28-16,5 5-34 15,-2-2-10-15,-7-3-32 16,-3-1-68-16,-5-7-289 15</inkml:trace>
  <inkml:trace contextRef="#ctx0" brushRef="#br0" timeOffset="281425.1148">9584 14474 1085 0,'-8'5'448'0,"-10"11"-212"16,-8 6-65-16,-7 14-72 15,-6 5 10-15,-4 6-54 16,4 3-23-16,3-5-37 16,10-4-76-16</inkml:trace>
  <inkml:trace contextRef="#ctx0" brushRef="#br0" timeOffset="281731.704">9622 14471 1102 0,'2'6'482'0,"3"6"-192"15,1 10-159-15,-3 7-34 16,-3-4-20-16,0 0-35 16,1-5-16-16,4-6-10 15,1-2-4-15,2-11-2 0,3-6-3 16,7-11-4-16,2-6-3 15,6-7-1-15,0 4 1 16,-6 2 3-16,-2 2 1 16,-8 11 0-16,-8-2 2 15,1 15 16-15,0 9 7 16,-2 11 7-16,2 7-1 16,2 3-17-16,-3-2-8 15,6-4-30-15,0-1-67 16</inkml:trace>
  <inkml:trace contextRef="#ctx0" brushRef="#br0" timeOffset="281899.0768">9786 14228 1022 0,'1'-3'525'16,"-7"-6"-66"-16,7 12-409 15,4 4-38-15,0 6-121 16,8 4-273-16</inkml:trace>
  <inkml:trace contextRef="#ctx0" brushRef="#br0" timeOffset="282053.0066">9966 14341 1194 0,'1'11'535'0,"-1"22"-271"0,0 12-32 16,-1 10-88-16,-2 7-48 15,5 1-54-15,2 0-18 16,2-3-13-16,2-7-2 16,0-12-36-16,1-12-51 15,1-14-147-15</inkml:trace>
  <inkml:trace contextRef="#ctx0" brushRef="#br0" timeOffset="282218.5936">10021 14661 1098 0,'5'-3'486'16,"3"-1"-183"-16,10 0-239 15,5 0-24-15,10-3-22 16,2 1-16-16,3-1-157 16,-3-2-193-16</inkml:trace>
  <inkml:trace contextRef="#ctx0" brushRef="#br0" timeOffset="282465.737">10391 14526 808 0,'4'4'431'0,"-1"4"-89"16,-5 1-55-16,-7 9-108 15,-5 2-36-15,-8 0-69 16,2-1-27-16,-5-7-23 16,3-5-16-16,5-9-41 0,-1-2-11 15,6-9-10-15,-1-4 12 16,3-3 36-16,2-2 6 15,4 2 22-15,4 3 12 16,5 7 10-16,5 1 1 16,4 13 0-16,4 7-7 15,7 7-1-15,0 8 0 0,5-1-13 16,-2 0-5-16,-5-2 5 16,1-1 61-16</inkml:trace>
  <inkml:trace contextRef="#ctx0" brushRef="#br0" timeOffset="283081.7437">11070 14842 942 0,'-11'-2'446'0,"-19"-2"-195"16,-1 4-59-16,-5 13-87 16,-1 7-50-16,3 14-46 15,7 4-9-15,13 7-5 16,8 4 0-16,21-4 3 16,6 1 1-16,17-12 2 15,5-6 2-15,10-21 4 16,2-9 2-16,-5-19 29 15,-5-8 16-15,-20-6 49 16,-10-3 6-16,-15 1-21 16,-12-2-16-16,-15 5-50 15,-6-2-10-15,-6 7-6 0,3 7-19 16,12 12-114-16,6 6 84 16</inkml:trace>
  <inkml:trace contextRef="#ctx0" brushRef="#br0" timeOffset="283250.9854">11285 15130 1491 0,'0'-1'660'16,"-2"-2"-323"-16,2 1-225 15,-1 1-69-15,1 0-141 16,0 0-257-16</inkml:trace>
  <inkml:trace contextRef="#ctx0" brushRef="#br0" timeOffset="283532.9232">11476 15039 930 0,'1'-26'481'0,"-1"-23"-159"16,0-1-106-16,2 0-38 15,-2 10-55-15,3 8-10 16,0 17-29-16,-2 9-20 16,3 8-29-16,2 8-16 15,5 16-19-15,-1 7 0 16,4 17 3-16,-1 1 0 15,-3 4 0-15,-2-3 0 16,-3-9 1-16,-4-3-8 0,0-10-74 16</inkml:trace>
  <inkml:trace contextRef="#ctx0" brushRef="#br0" timeOffset="284038.9199">12114 14754 924 0,'0'-3'434'0,"-6"-5"-202"16,-5 3-57-16,-11 3-105 15,-2 1-34-15,-9 1-26 0,-2 1-5 16,-2 0-2-16,5 4-1 16,4 0-2-16,3 0 0 15,7 1-2-15,0 0 0 16,4 1-3-16,1 3-2 16,3 5 1-16,1 1 7 15,7 8 7-15,3 2 2 16,1-1 1-16,3 0-4 15,1-9-5-15,-1-2 0 0,9-9 2 16,1-6-1-16,11-7-1 16,6-2-1-16,7 5-3 15,5 5-1-15,4 10-1 16,-2 5 3-16,-4 7 12 16,-7 3 4-16,-22 0 45 15,-7-2 23-15,-15 4 14 16,-13-4 7-16,-15 5-34 15,-8-4-18-15,-12-12-17 16,-1-6-7-16,6-10-39 16,8-11-52-16</inkml:trace>
  <inkml:trace contextRef="#ctx0" brushRef="#br0" timeOffset="287038.2377">5332 15928 520 0,'0'1'343'0,"-4"-1"-55"15,-15 4-80-15,-7-3-48 16,-11 1-50-16,-2 2 0 0,2 4-25 15,3 1-20-15,8 6-39 16,6 4-19-16,12 7-15 16,8-2-4-16,14 0 0 15,13-1-1-15,16-2 1 16,12 2 4-16,4 2 4 16,-1 0 2-16,-21-3 7 15,-14-1 3-15,-25-1 13 16,-14 1 2-16,-20 0 9 15,-4-6 2-15,-7-12-7 16,4-3-1-16,13-10-83 16,7-2-94-16</inkml:trace>
  <inkml:trace contextRef="#ctx0" brushRef="#br0" timeOffset="287230.6516">5466 16025 1075 0,'0'-2'540'0,"-1"-2"-194"16,1 11-193-16,0-7-48 15,0 12-73-15,8 50-7 16,-3-21-8-16,-3 1-1 16,5-1-141-16,-5-3-10 15</inkml:trace>
  <inkml:trace contextRef="#ctx0" brushRef="#br0" timeOffset="287388.6046">5472 15831 1237 0,'0'-8'551'15,"-6"-8"-255"-15,4 9-213 16,3 5-48-16,4 6-88 15,5 8-93-15</inkml:trace>
  <inkml:trace contextRef="#ctx0" brushRef="#br0" timeOffset="287666.8619">5600 16079 1009 0,'0'16'477'0,"3"15"-199"16,1 6-133-16,-4-1-40 15,4-1-55-15,1-3-16 16,2-13-16-16,1-2-3 16,0-12 0-16,2-7 2 15,2-10 0-15,2-7 1 16,3-11-7-16,0-1-5 16,8-4-5-16,0 4-1 0,4 8-2 15,1 3-2 1,-4 17 9-16,-2 3 9 0,-7 13 21 15,-5 9 9-15,-6 9-3 16,3 10-5-16,-5-2 35 16,4 3-43-16</inkml:trace>
  <inkml:trace contextRef="#ctx0" brushRef="#br0" timeOffset="288534.0211">6438 16035 785 0,'-2'-8'395'0,"-10"-8"-121"0,-4 5-40 15,-14 2-60-15,-7 8-30 16,-6 11-60-16,1 4-23 16,1 13-49-16,8 3-13 15,11 5-8-15,6 3-2 0,17 5 1 16,7 0 1-16,18-5 4 16,9-4 1-16,14-14 4 15,4-6 3 1,-3-14 5-16,-5-7 1 0,-13-8 2 15,-7-3-18-15,-11-4-14 16,-5 3-5-16,-9-1-3 16,-9 0 19-16,-7 3 10 15,-7 0 2-15,-2 13-4 16,6 8 0-16,1 20 4 16,7 14 5-16,5 19 13 15,3 11 9-15,3 10 6 16,5-3-2-16,2-10-5 15,6-7-9-15,0-12-8 16,-2-7 2-16,-1-15-35 16,-2-7 174-16</inkml:trace>
  <inkml:trace contextRef="#ctx0" brushRef="#br0" timeOffset="288868.7155">6823 16130 786 0,'8'0'411'16,"4"2"-34"-16,13-2-283 16,8 4-13-16,9-3-35 15,5 0-17-15,6 0 26 16,-3-1-95-16</inkml:trace>
  <inkml:trace contextRef="#ctx0" brushRef="#br0" timeOffset="289061.2696">6890 16213 872 0,'-2'2'457'0,"0"3"-115"0,9-1-173 16,5 1-36-16,14-2-58 16,14 1-17-16,11-2-25 15,6-2-22-15</inkml:trace>
  <inkml:trace contextRef="#ctx0" brushRef="#br0" timeOffset="289597.9301">7510 16027 569 0,'0'-15'386'16,"1"-15"63"-16,0 9-126 16,-3 11-80-16,1 5-50 15,0 5-107-15,0 5-40 16,1-5-51-16,0 5-7 0,2 24 5 15,7 32 4-15,-3-19 3 16,2 0 1 0,1 9 3-16,-3-4 0 0,0-3 1 15,-2-3 2 1,-1-10 0-16,-3-1 1 0,-3-11 4 16,0-2 3-16,-11-10 3 15,-4-7 0-15,-8-5-4 16,-3-3-4-16,6 0-4 15,2 3-3-15,9 3-1 16,3 1-6-16,8 1-9 16,5-1 1-16,17-4-2 15,8-3 7-15,17-1 12 16,3 1 2-16,7 2 6 16,-2 2 0-16,-8 1-3 15,-1 1 17-15</inkml:trace>
  <inkml:trace contextRef="#ctx0" brushRef="#br0" timeOffset="310072.6716">5988 17107 924 0,'-10'-1'400'0,"-11"2"-218"15,-4 1-33-15,-12 6-45 0,-3 3-21 16,-8 8-28-16,2 7-19 16,8 12-28-16,8 4-7 15,18 6-5-15,9 2-4 16,18-5-2-16,8-5-1 15,15-11 2-15,6-13 4 16,8-14 5-16,1-5 7 16,-14-16 3-16,-5 0 3 15,-19-4 2-15,-6-4 1 0,-6 4-1 16,-2 2 27 0,-1 8 16-16,-3 2 10 0,-3 17 13 15,2 10-26-15,-2 16-16 16,5 13-13-16,4 18-12 15,-1 6-5-15,4 9-3 16,3-1 0-16,0-9-1 16,4-7 1-16,-2-17 3 15,-5-8-17-15,-3-16-72 16,-1-10-69-16,-2-11-454 16</inkml:trace>
  <inkml:trace contextRef="#ctx0" brushRef="#br0" timeOffset="310285.2003">6290 17218 1258 0,'5'-1'515'16,"11"2"-319"-16,11 3-77 15,11-1-56-15,3 2-28 16,0-4-42-16,-5-1-68 0</inkml:trace>
  <inkml:trace contextRef="#ctx0" brushRef="#br0" timeOffset="310468.0928">6402 17322 1030 0,'0'4'491'0,"4"6"-164"15,7-1-117-15,19-1-103 16,6-1-27-16,10-6-49 16,0-1 32-16,1-1 140 15</inkml:trace>
  <inkml:trace contextRef="#ctx0" brushRef="#br0" timeOffset="310799.7087">7042 16900 1098 0,'0'3'515'15,"-3"4"-207"-15,4 14-166 16,-2 9-64-16,1 10-41 15,-3 6-11-15,3 2-14 16,3-3 15-16,1-8-118 16,3-9-117-16</inkml:trace>
  <inkml:trace contextRef="#ctx0" brushRef="#br0" timeOffset="311016.6967">7044 16906 779 0,'18'-5'361'0,"8"0"-161"16,10-3-99-16,2 0-16 15,0 3-21-15,-1 1-2 16,-13 5-8-16,0 4 0 16,-14 9 7-16,-1-2 4 15,-7 11 2-15,0 4-8 16,1 3-25-16,-3 6-11 15,3 3-13-15,1 1-32 16,1 3-302-16</inkml:trace>
  <inkml:trace contextRef="#ctx0" brushRef="#br0" timeOffset="311232.5545">6973 17254 1267 0,'1'1'473'0,"16"5"-368"16,9 1-46-16,21-2-23 16,13 0-17-16,15-4-2 15,2-1-70-15</inkml:trace>
  <inkml:trace contextRef="#ctx0" brushRef="#br0" timeOffset="311642.8556">7075 17466 1003 0,'-4'-6'440'0,"-1"-12"-245"16,8-1-56-16,14-1-45 15,6-1-15-15,9 10-8 16,5 6-4-16,2 15-33 16,-3 6-8-16,-8 13 13 15,-13 7 12-15,-18 5 4 16,-12 4-4-16,-15 2-19 15,-3-4-11-15,-5-11-6 16,0-7-2-16,1-20-21 16,1-6-6-16,4-8-8 15,5-5-2-15,12-1 13 16,4-2 3-16,11 3 14 16,6-1 4-16,14 10 11 15,10 5 5-15,19 11-1 16,7 8 0-16,9 3 0 0,-3 5-2 15,-11-6-7-15,-8-4 10 16</inkml:trace>
  <inkml:trace contextRef="#ctx0" brushRef="#br0" timeOffset="312837.6638">8230 17298 874 0,'10'12'441'15,"4"10"-171"-15,-13 16-83 16,-8 3-35-16,-13-3-79 16,-2-4-50-16</inkml:trace>
  <inkml:trace contextRef="#ctx0" brushRef="#br0" timeOffset="313185.2796">8924 17051 898 0,'-13'-2'435'0,"-8"-4"-161"0,3 15-161 16,0 8-35-16,8 12-54 15,2 6-16-15,14 3-7 16,3 1-1-16,12-6-1 16,5-6 1-16,6-14 8 15,3-11 4-15,-2-16 60 16,-1-9 20-16,-16-12 37 15,-5-4 8-15,-13 2-48 16,-8 2-19-16,-10 5-47 16,-3 5-12-16,1 7-77 15,6 8-64-15</inkml:trace>
  <inkml:trace contextRef="#ctx0" brushRef="#br0" timeOffset="313478.7714">9264 17151 886 0,'0'12'406'0,"2"12"-193"0,-3 0-57 16,0-2-79-16,-2-5-30 16,0-7-20-16,3-6 2 15,0-7-2-15,0-8-3 16,3-7-8-1,0 9-10-15,-1 1-6 0,9-32 4 16,6-3 22-16,5 0 22 0,-3 26 20 16,1 3-1-16,-2 14-3 15,-2 8-12 1,2 13-14-16,-1 7-4 0,-3 8-15 16,-2 7 39-16,0-5-163 15,1 0-154-15</inkml:trace>
  <inkml:trace contextRef="#ctx0" brushRef="#br0" timeOffset="313766.6795">9870 17152 758 0,'-9'-12'467'15,"-4"-10"-93"-15,-5 3-124 0,-7-1-37 16,0 6-91-16,-4 2-19 16,-1 9-37-16,3 3-24 15,6 11-30-15,5 2-9 16,12 8-5-16,8-1-1 16,13 6 3-16,6-3 1 15,7-5 3-15,2 1 1 16,-4-12 3-16,-7 0 1 15,-5-10-9-15,-7-2-46 0,-3-7-564 16</inkml:trace>
  <inkml:trace contextRef="#ctx0" brushRef="#br0" timeOffset="313898.0861">9720 16845 1200 0,'-3'0'586'16,"-5"-3"-219"-16,5 3-237 15,8 4-62-15,8 4-67 16,6 2-7-16</inkml:trace>
  <inkml:trace contextRef="#ctx0" brushRef="#br0" timeOffset="314349.1312">9988 17069 1006 0,'4'2'419'0,"7"2"-229"0,11 3-121 15,9-5-2-15,16 0-29 16,6-4-13-16,2-1-7 16,-1 3-2-16,-15-6 0 15,-12-1 1-15,-15-1 7 16,-11-2-2-16,-12 9-4 15,-12 2-7-15,-7 5 31 16,-2 5 15-16,1 4 9 16,7 3 5-16,13 9-43 15,11 0-16-15,14 3-12 16,8-3 1-16,7-3-1 16,-6-4 0-16,11-5-88 0,-5-6-103 15</inkml:trace>
  <inkml:trace contextRef="#ctx0" brushRef="#br0" timeOffset="314723.0699">10596 17004 1127 0,'-15'4'449'0,"-15"7"-319"15,6 4-40-15,13 7-67 16,7-1-20-16,10-2-8 16,11-3 0-16,9-7 4 15,0-2 1-15,4 0 7 16,-5-6 2-16,-7-1 4 16,-2-3 3-16,-16-2 0 15,0-3-2-15,-15 0-4 16,-8-1-2-16,-9 5-1 15,-5 4-1-15,0 6 23 16,3 9 19-16,6 2 15 16,4 9 2-16,11 4-19 15,8 0-15-15,15-1-4 16,12-5 2-16,19-9 1 16,7-6-2-16,15-10 20 15,0-7-50-15</inkml:trace>
  <inkml:trace contextRef="#ctx0" brushRef="#br0" timeOffset="315091.7667">11793 16955 1041 0,'0'-1'519'0,"-5"5"-173"16,4 13-141-16,1 21-137 16,3 8-23-16,3 16-10 15,1 4-8-15,5 2-4 16,-4-1 1-16,-1-14-27 0,-2-10-54 16,-7-24-499-16</inkml:trace>
  <inkml:trace contextRef="#ctx0" brushRef="#br0" timeOffset="315439.6765">11645 17234 1019 0,'17'-7'400'0,"24"-8"-241"16,8-2-53-16,14-4 15 16,4 2-11-16,1-6-25 15,-6-1-24-15,-22 5-25 16,-12-1 1-16,-28 13 6 15,-14 7-6-15,-25 11-12 16,-11 11-7-16,-11 6-18 16,1 8-1-16,12 1-1 15,7-1 0-15,12-8-50 16,4-6-35-16,13-14-45 16,-1-6-5-16,5-17 52 15,2-6 38-15,-2-4 37 16,8 11 36-1,0 8 70-15,0 1 12 0,13-7 26 16,9 14-19-16,15 16-56 16,1 16-8-16,15 10-11 15,3 0-8-15,5 1-11 0,5-3 36 16</inkml:trace>
  <inkml:trace contextRef="#ctx0" brushRef="#br0" timeOffset="316585.9962">1689 1235 1137 0,'0'-1'542'0,"-4"1"-234"16,-3 13-116-16,3 27-107 16,-1 11-41-16,8 21-16 15,4 4-10-15,0 1-4 16,6-4-2-16,-2-7-9 16,2-11-45-16,1-22-546 15</inkml:trace>
  <inkml:trace contextRef="#ctx0" brushRef="#br0" timeOffset="316774.1332">1565 1548 1089 0,'19'3'453'0,"14"-3"-264"15,17 2-103-15,3 1-14 16,5-3-34-16,-1 5-14 0,-7-4-29 15,-5 0-45-15,-7-1-373 16</inkml:trace>
  <inkml:trace contextRef="#ctx0" brushRef="#br0" timeOffset="316994.0765">1667 1475 1052 0,'-25'-4'417'0,"-28"-3"-283"16,7 0-34-16,14 5-17 15,5 1 1-15,14 3-14 16,6 3-13-16,16 3-36 16,3-1-16-16,12 2-6 15,6-1 3-15,2-2 3 16,2 4 2-16,4 6 15 16,-3 4 8-16,3 12 2 15,2 0-1-15,1 3-13 16,0-6-4-16,-1-10 5 0</inkml:trace>
  <inkml:trace contextRef="#ctx0" brushRef="#br0" timeOffset="317676.8024">1816 1435 859 0,'5'-7'425'0,"3"-3"-114"16,-7 3-40-16,-21 20-88 15,-6 6-37-15,-19 19-91 16,-5 3-16-16,6 5-21 16,1 3 21-16,10-9-151 15,13-5-149-15</inkml:trace>
  <inkml:trace contextRef="#ctx0" brushRef="#br0" timeOffset="318219.7142">2322 1555 841 0,'-4'12'353'0,"-3"15"-184"16,1 14-84-16,6 3-33 15,0-3-5-15,10-3-17 16,6-7-4-16,10-9-16 15,1-8 1-15,3-20 9 16,2-10 5-16,-2-14 4 16,-2-7 0-16,-10-8 3 15,-6 3 16-15,-7 4 12 16,-4 5 14-16,-2 18 12 16,-1 3-16-16,0 19-27 0,1 11-19 15,2 20-29-15,5 10-7 16,-3 20 10-16,2 5-1 15,3 5 5-15,-8-1 2 16,-2-8 4-16,-7-5 4 0,-16-8 5 16,-1-6 2-1,-14-17 10-15,-4-11-1 0,0-25-11 16,3-8-17-16,10-19-74 16,6-8-72-16,21-1-152 15</inkml:trace>
  <inkml:trace contextRef="#ctx0" brushRef="#br0" timeOffset="318527.9939">2986 1362 955 0,'-14'4'468'0,"-7"5"-150"15,-9 10-145-15,-7 4-39 16,1 9-53-16,-2 3-28 16,11 11-40-16,8 5-10 15,16 9-8-15,7 3-3 16,19-2 0-16,7-1 2 15,14-13 5-15,3-11 2 16,3-13-71-16,-9-8-84 16</inkml:trace>
  <inkml:trace contextRef="#ctx0" brushRef="#br0" timeOffset="318725.9013">3097 1524 1096 0,'1'0'535'16,"0"-2"-160"-16,7 10-257 15,5 10-56-15,14 15-36 16,5 6-2-16,6 7-10 16,-4 0-1-16,-4 0-52 15,-5-2-67-15</inkml:trace>
  <inkml:trace contextRef="#ctx0" brushRef="#br0" timeOffset="318910.8782">3391 1594 1278 0,'-12'3'549'15,"-15"9"-306"-15,-4 7-85 16,-1 11-95-16,-1 1-25 15,1 1-24-15,2-1-5 0,7-4-44 16,8-5-81-16</inkml:trace>
  <inkml:trace contextRef="#ctx0" brushRef="#br0" timeOffset="319138.7703">3558 1737 1183 0,'7'2'519'16,"6"1"-237"-16,-6 21-166 15,-5 7-20-15,-7 12-28 16,-4 3-10-16,-8-4-45 15,4-6 434-15</inkml:trace>
  <inkml:trace contextRef="#ctx0" brushRef="#br0" timeOffset="319531.8513">3754 1421 1306 0,'0'2'519'0,"-1"1"-357"15,1 10-57-15,0 9-69 16,0 8-3-16,0 16-4 16,0 3-6-16,3 11-10 15,5-1-5-15,5-9-3 16,0-5-1-16,5-12-4 0,5-10 0 15,5-14-2-15,7-4 22 16,-1-15-97-16,-6-8-68 16</inkml:trace>
  <inkml:trace contextRef="#ctx0" brushRef="#br0" timeOffset="319710.1254">3739 1665 884 0,'0'-1'460'0,"2"1"-64"0,11 0-308 15,7 1-52-15,12 0-21 16,5-1 1-16,7 1-480 16</inkml:trace>
  <inkml:trace contextRef="#ctx0" brushRef="#br0" timeOffset="319913.606">4083 1382 1325 0,'4'-3'563'16,"3"3"-315"-16,9 9-116 15,7 23-100-15,2 11-7 16,-1 24-3-16,-9 11-2 15,-15 9-3-15,-3-1-1 16,-2-14-43-16,-2-14-62 16</inkml:trace>
  <inkml:trace contextRef="#ctx0" brushRef="#br0" timeOffset="320259.98">4533 1568 852 0,'5'-1'481'0,"3"0"21"16,15 1-373-16,11 4-39 15,6 0-33-15,10-3-19 16,3-1-51-16,-6-2-38 15</inkml:trace>
  <inkml:trace contextRef="#ctx0" brushRef="#br0" timeOffset="320470.892">4559 1721 948 0,'0'1'461'0,"8"2"-105"16,9 2-156-16,17 0-81 15,5 3 4-15,14-6-43 16,0-3-25-16,-2-4-13 16,-2-1 53-16</inkml:trace>
  <inkml:trace contextRef="#ctx0" brushRef="#br0" timeOffset="321050.772">5347 1445 931 0,'-19'0'439'0,"-25"2"-175"16,6 9-100-16,8 10-101 0,3 8-21 16,17 14-34-16,4-1-4 15,14 8-6-15,10 2-2 16,15-7 1-16,6-5-1 16,10-17 4-16,1-9 3 15,-3-16 37-15,-6-16 31 16,-14-14 41-16,-7-8 11 15,-9-12-9 1,-8 3-29-16,-7 4-40 0,-11 10-14 0,-11 10-48 16,-5 7-30-16,-1 11 31 15</inkml:trace>
  <inkml:trace contextRef="#ctx0" brushRef="#br0" timeOffset="321246.35">5624 1815 1338 0,'-1'-2'612'16,"-3"-1"-264"-16,3-5-237 15,1-1-60-15,5-5-141 16,4 2-166-16</inkml:trace>
  <inkml:trace contextRef="#ctx0" brushRef="#br0" timeOffset="321540.7658">5841 1682 741 0,'4'-23'452'0,"4"-16"2"16,2-3-249-16,0 2-24 0,-1 4-46 16,0 2-19-1,-9 6-23-15,0 7-11 0,-2 10-24 16,1 5-19-16,6 14-32 16,-3 7-7-16,3 13-4 15,1 4 6-15,1 7 1 16,4 5-1-16,0 4 1 15,-8 2-1-15,0-6 15 16,-3-3-38-16,0-7-109 16,-2-4-47-16</inkml:trace>
  <inkml:trace contextRef="#ctx0" brushRef="#br0" timeOffset="322069.1763">6376 1463 826 0,'-3'-2'420'16,"0"1"-139"-16,-1-2-53 15,3 2-93-15,0 0-33 0,0 0-37 16,-15-4-14-16,-34-6-29 16,26 8-9-16,0 6-13 15,-1 1-7-15,5 4-1 16,4 6 2-16,0-1 4 16,5 1 0-16,-1 1 2 15,-1-4-4-15,4 1-3 16,-1 0 2-16,5 6 5 15,1-2 3-15,5 0 5 16,4-1-1-16,8-9-4 16,3-5 1-16,5-6 8 15,6-1 3-15,11 1 0 16,6 0-1-16,7 10-6 16,-5-2-3-16,-10 14 4 15,-10 3 4-15,-14 8 23 0,-2 4 15 16,-12 5 18-16,-6 2 0 15,-13-2-15-15,-7 0-9 16,-9-15-12-16,-5-10-3 16,1-12-9-16,0-8-9 15,13-7-68-15,10-2-55 16,9-5-399-16</inkml:trace>
  <inkml:trace contextRef="#ctx0" brushRef="#br0" timeOffset="322604.5844">7006 1549 667 0,'-9'-3'379'16,"-15"-3"-27"-16,2 0-100 16,-3 10-75-16,-4-4-21 15,0 3-62-15,1 4-30 0,9 3-44 16,5 5-18-16,17 1-12 15,5 3-3-15,11 2 0 16,6 3 3-16,2 4 4 16,0-3 3-16,-5 5 6 15,-9-3 3-15,-10 0 8 16,-3 0 4-16,-12-7 6 16,-1-4 2-16,-15-13-29 15,-2-3-42-15,-1-11-163 16</inkml:trace>
  <inkml:trace contextRef="#ctx0" brushRef="#br0" timeOffset="322825.5599">7118 1579 671 0,'2'3'434'0,"4"0"-33"15,-3 12-148-15,-1 5-49 16,-2 9-82-16,-1 6-29 16,0 5-53-16,2 3-12 15,0-2-23-15,1-3-54 16,0-11-76-16</inkml:trace>
  <inkml:trace contextRef="#ctx0" brushRef="#br0" timeOffset="323001.9671">7127 1424 1035 0,'0'-9'505'16,"0"-8"-151"-16,4 7-255 15,-2 1-55-15,3 5-44 16,-3 4-15-16,-1 6-229 15</inkml:trace>
  <inkml:trace contextRef="#ctx0" brushRef="#br0" timeOffset="323296.0457">7303 1615 682 0,'7'15'419'15,"2"17"6"-15,1 3-141 16,-8 3-100-16,-2-2-37 15,4-7-67-15,-5-5-28 16,3-8-29-16,1-7-7 16,-1-8-3-16,7-1 2 15,-1-9 2-15,-5-6 0 0,9-9-6 16,1-4-4-16,2-2-5 16,7-1-2-16,-1 3 6 15,2 3 5-15,3 9 10 16,-4 7 6-16,-2 12 7 15,1 6 7-15,-7 13 13 16,-1 6 1-16,-7 8-8 16,-4 2-8-16,-3-1 313 15</inkml:trace>
  <inkml:trace contextRef="#ctx0" brushRef="#br0" timeOffset="324607.8284">8145 1064 812 0,'-12'0'372'0,"-24"14"-119"16,-6 11-60-16,-8 24-72 16,-2 24-10-16,11 31-57 15,8 12-11-15,27 14-11 16,11-6-8 0,28-15-13-16,16-14 0 0,15-30 1 15,14-17 6-15,6-27-80 16</inkml:trace>
  <inkml:trace contextRef="#ctx0" brushRef="#br0" timeOffset="325187.0697">8582 1355 614 0,'3'-3'348'0,"1"-2"-39"16,-4 2-35-16,-1 3-95 15,0 0-45-15,-4 0-80 16,-25 6-24-16,-40 3-12 16,24-3-3-16,11-3-6 15,1 1-5-15,8 4-5 16,7-2-4-16,0 6-5 16,7-1-2-16,4 5 2 15,-1 0-1-15,6-1 2 16,3 4 1-16,1-3 0 15,4 0 1-15,-3 0 3 16,-1-3 2-16,3-9 7 16,5 1 4-16,9-7 1 15,5-7-1-15,13 7-7 16,0-2-2-16,5 7 1 16,1 4 2-16,-6 7 5 15,-4 7 1-15,-15 5 15 16,-9 9 16-16,-19 4 22 15,-11 0 4-15,-13 1-13 0,0-3-14 16,-4-15-12-16,3-8-21 16,-2-20-62-16,3-11-52 15,4-7-152-15,9 1-155 16</inkml:trace>
  <inkml:trace contextRef="#ctx0" brushRef="#br0" timeOffset="325577.7739">8676 1608 1136 0,'1'-1'481'0,"2"7"-230"16,1 5-83-16,0 11-81 15,0 6 1-15,-4 2-42 16,-2-1-15-16,0-5-14 15,-1-4 20-15,3-7-112 16,0-6-51-16,0-12-122 16,0-8-57-16,-2-9 88 15,2-1 50-15,1-4 118 16,6 1 33-16,6-1 37 16,5-1 28-16,7 3 72 0,-1 5 27 15,3 6 14-15,-2 8-17 16,-7 6-34-16,1 5-13 15,-8 6-8-15,-5 5 2 16,-2 10-21-16,-1 0-13 16,-3 10-24-16,0 2-11 15,4 6-13-15,-1-2 3 16,6-6-110-16,3-8-54 16</inkml:trace>
  <inkml:trace contextRef="#ctx0" brushRef="#br0" timeOffset="325788.0225">9081 1562 1432 0,'5'0'567'0,"11"6"-374"16,4 2-67-16,14 13-49 15,3 8-15-15,-3 9-25 16,-3 3-11-16,-9 8-35 16,-6-2-74-16</inkml:trace>
  <inkml:trace contextRef="#ctx0" brushRef="#br0" timeOffset="325979.8836">9400 1626 1032 0,'-10'-2'550'0,"-6"1"-156"15,-1 10-227-15,-1 8-58 0,-8 10-79 16,-6 4-9-16,-11 5-2 16,2 1-3-16,0 1-77 15</inkml:trace>
  <inkml:trace contextRef="#ctx0" brushRef="#br0" timeOffset="326330.4398">9533 1747 957 0,'6'-3'473'16,"-5"3"-132"-16,20 0-73 16,21 0-91-16,6 5-38 15,19-4-75-15,-15-1-20 16,-8-1 3-16,-11-1-37 16</inkml:trace>
  <inkml:trace contextRef="#ctx0" brushRef="#br0" timeOffset="326789.0721">10015 1671 987 0,'8'-21'467'0,"2"-15"-193"16,10-11-113-16,3-3-32 0,-2 2-38 16,3 0-9-16,-5 13-30 15,-7 5 1-15,-6 10-7 16,-5 9-4-16,-5 12-18 16,-2 9-7-16,3 21-16 15,-1 10-3-15,8 15 3 16,1 6 2-16,8 6-1 15,2-2-1-15,-1-4 1 16,4-5 4-16,-3-18-98 16,-2-9-70-16</inkml:trace>
  <inkml:trace contextRef="#ctx0" brushRef="#br0" timeOffset="327149.0995">10585 1401 761 0,'-9'-5'463'16,"-14"-2"-38"-16,-2 3-171 16,0 7-140-16,0 6-46 15,-2 13-41-15,3 2-14 16,1 9-10-16,2 2-4 15,13 5-3-15,-1 6-1 0,13 1 1 16,8-3 1-16,10-7 3 16,9-6 1-16,9-16 3 15,6-8 2 1,-4-13 3-16,-3-7 4 0,-15-3 32 16,-10-2 15-16,-18-2 15 15,-13-1 1-15,-17 2-30 16,-5 1-13-16,-2 5-20 15,8 3 3-15,17 7-94 16,9 3-96-16</inkml:trace>
  <inkml:trace contextRef="#ctx0" brushRef="#br0" timeOffset="327584.096">10747 1619 839 0,'-1'0'448'0,"7"4"-45"0,-3 7-181 16,1 11-109-16,2 4-7 15,-6 5-46-15,-1 1-21 16,-4-3-18-16,0 0-5 16,-3-12-15-16,8-3-39 15,0-11-83-15,1-7-29 16,4-6-67-16,-4-10 1 15,-2-3 60-15,0-2 26 16,-6-4 79-16,1 3 40 16,8 3 53-16,4 4 13 0,2 0 14 15,5 3 4-15,-1 0-13 16,5 2-5-16,4 8 3 16,-1 0-3-16,3 6-19 15,-1 1-5-15,0 0-4 16,-1 1 3-16,-1 2 15 15,-4-3 13-15,-5 3 9 16,1 2 3-16,-5 2 3 16,-2 6-7-16,3 6-19 15,-4 3-8-15,-2 6-17 16,-2-3 21-16,-4 3-104 16,7-4-31-16</inkml:trace>
  <inkml:trace contextRef="#ctx0" brushRef="#br0" timeOffset="327879.3248">11242 1261 1355 0,'0'6'506'0,"1"8"-365"15,0 14-51-15,4 18-25 16,-3 2-3-16,-3 6-25 16,-1 0-10-16,-1-4-10 15,3 3-5-15,2-3-6 16,1-7-2-16,4-7 0 16,-1-6 0-16,12-11 0 15,1-4 1-15,-1-14-31 16,7-4-49-16</inkml:trace>
  <inkml:trace contextRef="#ctx0" brushRef="#br0" timeOffset="328038.2097">11151 1584 915 0,'0'0'472'16,"6"0"-101"-16,5 0-123 15,18 0-138-15,7 0-21 16,10-1-34-16,3 2-32 16</inkml:trace>
  <inkml:trace contextRef="#ctx0" brushRef="#br0" timeOffset="328443.9633">11814 1488 1065 0,'-3'2'493'0,"-2"6"-202"0,1 9-115 15,4 8-89-15,0 12-20 16,0 8-26-16,1-1-15 16,2-3 10-16,2-1-45 15,6-14-164-15,-3-4-393 16</inkml:trace>
  <inkml:trace contextRef="#ctx0" brushRef="#br0" timeOffset="328603.14">11672 1628 1198 0,'12'0'475'0,"20"0"-310"16,1-1-36-16,17 0-50 16,3 1-22-16,-5 5-45 15,5 1 234-15</inkml:trace>
  <inkml:trace contextRef="#ctx0" brushRef="#br0" timeOffset="328863.6474">12232 1289 732 0,'-2'2'435'16,"2"16"6"-16,-2 7-194 15,2 19-108-15,4 3-13 0,-3-1-44 16,4-3-19-16,-5-13-28 16,1-6-10-16,3-8-43 15,-3-4-45-15</inkml:trace>
  <inkml:trace contextRef="#ctx0" brushRef="#br0" timeOffset="329097.7604">12223 1291 1042 0,'10'-3'454'0,"13"-5"-232"16,3-2-66-16,6 2-56 15,2 4-18-15,-2-2-25 16,-3 5-8-16,-7 3-11 0,-9-2-1 16,-6 13 3-1,-2 3 2-15,-5 13-2 0,2 5-5 16,-2 8-13-16,1-1-6 16,4-4 6-16,1-2-32 15,6-7-124-15</inkml:trace>
  <inkml:trace contextRef="#ctx0" brushRef="#br0" timeOffset="329346.179">12133 1704 1314 0,'12'-2'515'0,"19"-2"-353"16,5 3-43-16,8 2-52 15,8 5-18-15,0-1-27 16,14 0 22-16,-3-2-127 16,-5-3-192-16</inkml:trace>
  <inkml:trace contextRef="#ctx0" brushRef="#br0" timeOffset="329724.034">12178 1953 1205 0,'9'-8'495'15,"13"-13"-284"-15,8 0-56 16,11 8-52-16,2 2-8 16,3 17-26-16,-2 5-13 0,-9 13-16 15,-13 3-6-15,-20 3-4 16,-11 0-4-16,-22 5-3 16,-7-5-4-16,-11-1-20 15,5-2-27-15,4-10-39 16,6 0-10-16,8-13-21 15,1-5 16-15,13-12 26 16,10-2 8-16,12-2 29 16,10 0 20-16,9 5 25 15,-2 4 10-15,7 11 11 16,0 5-12-16,2 9-12 16,0 5-5-16,-3 0 29 15,2-2-40-15</inkml:trace>
  <inkml:trace contextRef="#ctx0" brushRef="#br0" timeOffset="330113.0685">12746 990 1081 0,'0'3'487'0,"9"13"-210"16,8 9-82-16,20 25-106 15,10 18 15-15,8 32-9 16,-1 12-5-16,-18 16-22 16,-16 2-15-16,-34-3-23 15,-15 0-13-15,-20-13-8 16,-7-9-3-16,4-29-3 16,5-14-7-16,16-24-50 15,9-11-44-15,12-24-102 16,7-3-326-16</inkml:trace>
  <inkml:trace contextRef="#ctx0" brushRef="#br0" timeOffset="330394.7321">13330 1850 1637 0,'1'0'671'0,"2"-1"-376"0,1 1-189 16,-4-1 272-16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30T13:01:55.4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1815 12603 783 0,'0'2'354'0,"-1"7"-130"0,1 12-118 15,0 9-26-15,2 18-21 16,-1 5-24-16,-1 9-16 16,-1-1-3-16,0 5-2 15,1-2-1-15,0-7 2 16,1-5 0-16,4-22-91 15,-2-11-103-15</inkml:trace>
  <inkml:trace contextRef="#ctx0" brushRef="#br0" timeOffset="188.194">1828 12549 812 0,'1'-1'349'0,"2"3"-161"16,18 0-140-16,10 4-35 15,20-2-5-15,8-7 1 16,3-2 3-16,-1-7-46 16</inkml:trace>
  <inkml:trace contextRef="#ctx0" brushRef="#br0" timeOffset="500.2988">2145 12897 819 0,'-1'0'413'15,"-3"0"-137"-15,-1 12-166 16,2 5-39-16,0 12-46 16,3 4-2-16,3 8-7 15,3-1-5-15,3-4-7 16,3-5 1-16,4-12-3 15,2-7-16-15,7-14-161 0,3-6-268 16</inkml:trace>
  <inkml:trace contextRef="#ctx0" brushRef="#br0" timeOffset="828.6167">2612 12958 699 0,'-4'12'399'0,"-2"12"-61"16,-5 2-87-16,-1 7-102 16,-4 0-40-16,-8-2-50 15,2-4-17-15,-8-13-16 16,5-4-4-16,2-13-16 16,-3-7-7-16,8-8-51 15,3-9-23-15,11-1-7 16,8 1 4-16,12 4 38 15,5 1 22-15,5 7 8 16,2 4 0-16,-3 13 23 16,2 7 15-16,-5 13 37 15,-3 6 14-15,-1 4-9 16,-5 1-10-16,-1-1-27 16,2-7-9-16,2-8-192 15</inkml:trace>
  <inkml:trace contextRef="#ctx0" brushRef="#br0" timeOffset="1281.3319">3300 12917 816 0,'1'0'363'0,"8"1"-148"0,7 12-95 16,14 5-62-16,8 7 2 15,6 12-19-15,-1 0-2 16,-9 5-10-16,0 0-29 16,-13-8-250-16</inkml:trace>
  <inkml:trace contextRef="#ctx0" brushRef="#br0" timeOffset="1476.5591">3589 12910 956 0,'-18'14'435'31,"-8"17"-211"-31,-14 3-115 0,-1 7-26 16,-4 3-53-16,-5-2-11 15,12-7-5-15,5-8-46 16,16-10-142-16,8-11-147 15</inkml:trace>
  <inkml:trace contextRef="#ctx0" brushRef="#br0" timeOffset="1726.4627">3802 12941 781 0,'-1'0'424'0,"1"0"-123"16,6 1-129-16,-6-1-128 16,25 2-34-16,47 6-5 15,-25-4-2-15,-5 2 7 16,-2-3-35-16,-6-2-406 15</inkml:trace>
  <inkml:trace contextRef="#ctx0" brushRef="#br0" timeOffset="1898.2912">3835 13138 797 0,'9'0'364'0,"18"6"-134"0,12-3-76 16,7-3-48-16,2 5-22 16,-6-2-40-16,-7 1-28 0</inkml:trace>
  <inkml:trace contextRef="#ctx0" brushRef="#br0" timeOffset="2501.0722">4453 12815 853 0,'-4'-14'412'0,"2"-11"-156"16,8-8-86-16,11-5-19 15,11-3-34-15,-2 7-23 0,9 8-48 16,-3 9-22-16,4 18-24 16,3 8-3-16,-2 20 3 15,2 8 2-15,-4 10 5 16,-2 5 1-16,-6-1 0 16,-3 0 1-16,-9-9-1 0,1-6 1 15,-3-15 2-15,-6-4-1 16,-1-11 2-16,0-7-6 15,-8-8-12-15,-5-10-3 16,-7-6-18-16,-2-2 1 16,-1 2 10-16,1 4 2 15,1 10 8-15,-4 6-2 0,-3 14-4 16,-4 6-2-16,-7 12 6 16,5 5 3-16,-2 3 5 15,3-2 0-15,11-11-33 16,2-7-73-16,15-15-396 15</inkml:trace>
  <inkml:trace contextRef="#ctx0" brushRef="#br0" timeOffset="2750.6103">4454 13166 791 0,'-2'2'367'15,"8"4"-117"-15,11 3-98 16,20 0-50-16,19 0-5 16,15 1-36-16,11-5-16 15,-2 4-21-15,-12-3-2 16,-16-2-60-16,-12 5-125 15</inkml:trace>
  <inkml:trace contextRef="#ctx0" brushRef="#br0" timeOffset="3033.8695">4683 13332 667 0,'4'0'335'0,"3"2"-83"16,-4 2-71-16,-2 7-48 15,-2 1-13-15,-6 5-41 0,1 0-25 16,3 2-24-16,3-4-21 15,7 0-10-15,2 1-2 16,12-5-2-16,0-6 13 31,-11-3-164-31,0 0-305 0</inkml:trace>
  <inkml:trace contextRef="#ctx0" brushRef="#br0" timeOffset="3221.3034">4870 13364 888 0,'-8'6'443'0,"-9"12"-148"16,4 5-89-16,3 8-91 16,-1 11-27-16,4 14-21 15,0 8-11-15,6 3-20 16,1-5-8-16,7-17 1 16,7-8-75-16,7-20-161 15</inkml:trace>
  <inkml:trace contextRef="#ctx0" brushRef="#br0" timeOffset="3438.5743">5268 13203 1007 0,'7'5'430'16,"5"13"-214"-16,-4 8-20 16,-12 16-28-16,-8 4-31 15,-5 1-59-15,0-7-11 16,2-14-205-16</inkml:trace>
  <inkml:trace contextRef="#ctx0" brushRef="#br0" timeOffset="4391.0981">5960 12898 475 0,'-5'-3'305'16,"-2"3"-26"-16,-5 2-68 16,1 13-87-16,3 7-35 15,3 7-35-15,9 4-21 0,7 0-27 16,2-3-6-16,7-10 0 15,0-7 0-15,7-15 4 16,3-8 4-16,0-10 8 16,-5-6 2-16,-4 0 1 15,-8-3 2-15,-9 7-2 16,-2 0 0 0,-4 7 11-16,-4 7 3 0,1 7-6 15,-5 4-3-15,3 14-18 16,4 3-7-16,6 14-5 15,6 6-1-15,8 13 1 16,1 7 1-16,-3 7 3 16,-1 1 2-16,-12-5 9 15,-6-6 3-15,-15-5 7 16,-6-2 3-16,-14-9 7 16,-2-9 1-16,2-15-3 15,-1-17-5-15,4-9-17 0,4-10-10 16,10-9-23-16,9-2-31 15,19-7-118-15,14 4-136 16</inkml:trace>
  <inkml:trace contextRef="#ctx0" brushRef="#br0" timeOffset="4744.8202">6512 12612 948 0,'-12'10'423'0,"-14"15"-207"15,-1 10-31-15,-5 14-70 16,5 10-31-16,7 15-43 16,6 1-23-16,22 8-16 15,8 0-1-15,13-10-1 16,9-2 2-16,0-26 2 15,0-10-2-15,7-18-270 16</inkml:trace>
  <inkml:trace contextRef="#ctx0" brushRef="#br0" timeOffset="6384.7571">6798 12750 386 0,'5'-13'221'0,"9"-18"-32"15,2-4-18-15,6 1-9 16,-1 1-7-16,-1 9-26 16,-1 9-21-16,1 13-52 15,2 4-21-15,-4 19-9 16,3 3-1-16,-3 14-1 16,1 5 0-16,-1 4-6 15,-3 6-3-15,-3-3 0 16,-5-5 0-16,-3-14-1 15,1-2 0-15,-4-17 9 16,1-4-38-16,1-10-50 16,-3-13-30-16,-1-9-25 0,-4-5 37 15,-3-6 46-15,2 0 30 16,-1 6 14-16,0 3 16 16,-1 16 23-16,-3 7 5 15,-7 14 9-15,-1 9-13 16,-5 9-20-16,1 2-6 15,2 0-11-15,-1-5 4 16,3-5-174-16</inkml:trace>
  <inkml:trace contextRef="#ctx0" brushRef="#br0" timeOffset="6603.4553">6726 13070 868 0,'28'0'364'16,"17"0"-231"-16,17 5-49 16,4-4-18-16,5 7-34 15,0 1-8-15,1-2-1 16,3 3-64-16</inkml:trace>
  <inkml:trace contextRef="#ctx0" brushRef="#br0" timeOffset="6955.7509">6967 13169 640 0,'-1'0'393'16,"-4"3"-5"-16,-3 8-180 15,-4 7-107-15,-6 6-27 16,6 4-31-16,-6-1-16 16,15 1-23-16,2-4-5 15,9-7-10-15,7-3-1 0,11-6 5 16,7-2 2-16,2-9-63 16,3 1-92-16</inkml:trace>
  <inkml:trace contextRef="#ctx0" brushRef="#br0" timeOffset="7143.1931">7073 13225 959 0,'-2'4'421'0,"-2"10"-227"16,0 3-40-16,2 12-60 15,-2 5-23-15,1 5-13 16,1 0-13-16,1 0-13 15,1-2-5-15,5-5-10 16,1-3-22-16,4-12-207 16</inkml:trace>
  <inkml:trace contextRef="#ctx0" brushRef="#br0" timeOffset="7505.4323">7467 13102 866 0,'2'13'415'0,"-1"19"-171"0,-4 5-38 15,0-1-88-15,-5-1-30 16,-9-10-47-16,6-3-95 16</inkml:trace>
  <inkml:trace contextRef="#ctx0" brushRef="#br0" timeOffset="8680.8972">7859 12810 591 0,'-8'0'297'0,"-9"4"-74"15,-8 3-56-15,-2 6-72 16,1 2-30-16,3 5-60 16,11 2-10-16,11 10-8 15,6-3-2-15,19 7 0 16,5-2 2-16,14-8 5 0,2-4 4 16,4-18 5-16,0-7 19 15,-4-15 44-15,1-8 35 16,-17-7 56-16,-9-5 12 15,-21-2 20-15,-17 2-12 16,-18-2-24-16,-13 5-27 16,-4 8-63-16,5 6-24 15,11 12-41-15,4 9 1 16,9 7-133-16,4 5-96 0</inkml:trace>
  <inkml:trace contextRef="#ctx0" brushRef="#br0" timeOffset="8915.2244">8015 12795 796 0,'-11'4'412'15,"-8"4"-120"-15,-3 8-166 16,-3 5-33-16,-2 4-62 16,5 1-14-16,3-3 0 15,4 0-78-15</inkml:trace>
  <inkml:trace contextRef="#ctx0" brushRef="#br0" timeOffset="9250.2828">8202 12451 1087 0,'14'20'377'0,"19"26"-345"15,9 10-6-15,-2 23 5 16,-4 6 29-16,-21 15 11 16,-8 7-2-16,-15 10-12 15,-11-4-26-15,-5-16-10 16,1-13-2-16,-3-36-73 15,8-11-71-15</inkml:trace>
  <inkml:trace contextRef="#ctx0" brushRef="#br0" timeOffset="9750.5648">8671 12906 702 0,'12'3'350'16,"8"1"-81"-16,15-4-212 15,9 3-9-15,1-3-34 16,-3 2-4-16,-2 4-3 15,-7-3-32-15</inkml:trace>
  <inkml:trace contextRef="#ctx0" brushRef="#br0" timeOffset="10000.4875">8726 13078 697 0,'12'0'351'0,"13"4"-68"0,8-3-111 15,9-1-31-15,-3 1-27 0,-2 2-46 16,-4 0-18-16,-10 2 17 15,-3 0-93-15</inkml:trace>
  <inkml:trace contextRef="#ctx0" brushRef="#br0" timeOffset="12383.2686">10165 12871 602 0,'-14'-3'334'0,"-10"2"-79"16,-4 1-63-16,-8 2-16 15,1 3-53-15,4-4-31 16,7 4-50-16,8 3-34 15,9-1-19-15,4 3-6 16,13 4-3-16,6 0 2 16,18 3 6-16,4 2 5 15,3-2 7-15,-2 0 0 0,-14 4 6 16,-5 2 2-16,-20-3 8 16,-11 3 0-16,-17-5 6 15,-6-6-1-15,-3-5-7 16,0-7-5-16,10-9-56 15,4 0-63-15,13 2-335 16</inkml:trace>
  <inkml:trace contextRef="#ctx0" brushRef="#br0" timeOffset="12570.345">10292 12898 852 0,'1'-1'391'0,"4"2"-174"16,-5 4-48-16,0-5-72 16,0 6-19-16,-1 24-33 15,3 34-14-15,-2-28-15 0,1 1-5 16,0-4-39-16,-1-5-73 16</inkml:trace>
  <inkml:trace contextRef="#ctx0" brushRef="#br0" timeOffset="12726.5398">10300 12688 811 0,'0'-3'454'0,"-7"-3"-59"15,3 0-244-15,2 9-127 16,0 1-24-16,6 7-167 15</inkml:trace>
  <inkml:trace contextRef="#ctx0" brushRef="#br0" timeOffset="13039.2382">10426 12948 671 0,'2'15'397'0,"0"17"-16"16,-1 0-158-16,1 0-132 15,-1-8-23-15,1-9-47 16,3-5-8-16,-1-13 1 16,0-4-1-16,2-11-4 15,2-3-2-15,3-8-7 0,4-1-3 16,5 4 0 0,0 0 0-16,6 10 1 0,-1 7-1 15,-1 9 16-15,1 5 16 16,-9 10 29-16,-2 4 16 15,-6 5 8-15,-3 5-9 16,-2 4-23-16,0 2-13 0,2-5-41 16,-1-5-67-16</inkml:trace>
  <inkml:trace contextRef="#ctx0" brushRef="#br0" timeOffset="13601.3644">11248 12359 422 0,'-11'4'221'16,"-11"10"-20"-16,-5 13-36 0,-12 19-61 16,1 15-9-16,2 24-18 15,6 14-4-15,22 19-5 16,12 1-5-16,25-3-39 16,9-9-9-16,11-13-6 15,-4-14 2-15,-3-20 1 16,0-8-8-16,-5-21-160 15</inkml:trace>
  <inkml:trace contextRef="#ctx0" brushRef="#br0" timeOffset="14139.8119">11484 12648 695 0,'0'0'334'16,"4"-1"-104"-16,-3 9-140 16,-1 8-39-16,1 12 15 15,-1 9-5-15,0 7-13 16,-1 4-3-16,-2 3-33 16,5-6-1-16,-2-5-4 15,0-4-1-15,4-18-2 16,-4 1-25-16,2-12-72 15,5-7-62-15,0-11-194 16</inkml:trace>
  <inkml:trace contextRef="#ctx0" brushRef="#br0" timeOffset="14311.6424">11621 12858 242 0,'1'-2'224'0,"1"-4"73"0,-5 5-51 16,2 1-92-16,0 0-40 15,-6 4-64-15,-10 8-7 16,-27 33-17-16,28-28-6 15,5-1-8-15,0-1-1 16,5 1 9-16,2-2 5 16,7-1 11-16,8-3 1 15,14-1-6-15,6-5-6 0,8-4-17 16,0-1-68-16</inkml:trace>
  <inkml:trace contextRef="#ctx0" brushRef="#br0" timeOffset="14772.8517">11802 12678 682 0,'7'-11'384'15,"6"-12"-112"-15,4 4-56 16,5 8-42-16,7 6-72 16,5 6-27-16,0 15-25 0,-1 5 4 15,-3 11-9-15,0 5-7 16,-3 6-4-16,-3 2-13 16,-7-1-7-1,-3-2-1-15,-7-8 0 16,0-4 0-16,-2-8-2 15,-3-5-3-15,0-7-25 16,0-10-21-16,-4-9-40 16,0-4-16-16,-9-11 0 15,-1 0 16-15,-2 1 38 16,-2 0 15-16,3 12 20 16,-1 4-3-16,-3 10-2 15,-3 11 9-15,0 4 20 0,-5 6 8 16,4 6 3-16,2-6-9 15,6 0-18-15,4-6 5 16,10-8-170-16</inkml:trace>
  <inkml:trace contextRef="#ctx0" brushRef="#br0" timeOffset="15061.0439">11853 13118 747 0,'0'6'314'0,"9"5"-172"16,10-4-9-16,20-2-33 16,10-4-19-16,17-2-31 15,1-1-26-15,-2 1-12 16,-9-4-2-16,-14 5 13 0,-8 3-71 0</inkml:trace>
  <inkml:trace contextRef="#ctx0" brushRef="#br0" timeOffset="15342.2171">12071 13261 790 0,'-1'0'374'0,"-5"5"-123"16,-1 4-125-16,-4 9-50 0,-1 1-9 16,3 4-24-16,2-1-5 15,7-3-33-15,4-2-3 16,11-4-2-16,6-2-1 16,10-5 1-16,2-3 5 15,-3-5-143-15,-2-3-188 16</inkml:trace>
  <inkml:trace contextRef="#ctx0" brushRef="#br0" timeOffset="15529.924">12216 13265 701 0,'-4'5'373'0,"0"5"-117"0,-3 14-98 15,-1 3-18-15,3 12-24 16,-1 1-9-16,4 6-17 15,4 3-14-15,0-5-42 16,2-5-7-16,1-13-12 16,-1-8-13-16,0-10-35 15</inkml:trace>
  <inkml:trace contextRef="#ctx0" brushRef="#br0" timeOffset="16897.2079">12726 12735 550 0,'0'0'391'0,"0"0"20"15,-6 8-162-15,1 18-135 16,2 10-30-16,3 13-16 15,3 9-19-15,3-1-29 16,1-6-2-16,-1-6-4 0,1-10-2 16,2-15-166-16</inkml:trace>
  <inkml:trace contextRef="#ctx0" brushRef="#br0" timeOffset="17069.4406">12562 12891 990 0,'12'2'452'0,"4"0"-202"15,16-2-140-15,6 0-12 0,7-2-56 16,6-2-14-16,3-1-7 16,-5 0-78-16</inkml:trace>
  <inkml:trace contextRef="#ctx0" brushRef="#br0" timeOffset="17686.4951">13394 12820 499 0,'2'-6'290'0,"-2"-5"-35"16,0-1-45-16,-10 1-58 16,-2 1-20-16,-13 3-22 15,-5 5-7-15,0 4-35 16,-4 8-18-16,4 9-35 16,2 5-17-16,9 10-12 15,11 3-1-15,10-1-2 16,11-1 2-16,7-1 6 15,2-7 3-15,7-4 5 16,3-4 0-16,2-13-7 16,-2-6-18-16,-5-10-40 15,-7-3-23-15,-7-2 6 0,-6-3 20 0,-8-1 48 16,-5 3 25-16,-8 6 44 16,-2 2 10-16,-1 11 4 15,2 3 3-15,2 8-28 16,0 12-10-16,6 9 2 15,3 10 2-15,5 12-5 16,2 2-2-16,7 2-11 16,-2-2-6-16,1-11-2 15,0-4 0-15,-3-18-92 16,2 0-162-16</inkml:trace>
  <inkml:trace contextRef="#ctx0" brushRef="#br0" timeOffset="18170.658">13520 12474 627 0,'12'6'333'16,"8"8"-77"-16,15 14-150 16,5 16-23-16,-4 22-9 15,-3 12 2-15,-20 18 0 16,-5 7 1-16,-11 2-35 15,-8-3-10-15,1-12-14 16,-3-11-2-16,8-21-3 0,-2-15-2 16,4-18-51-16,3-10-43 15</inkml:trace>
  <inkml:trace contextRef="#ctx0" brushRef="#br0" timeOffset="18623.3758">14133 12792 909 0,'6'-1'366'16,"15"0"-241"-16,4 2-46 15,12 3-38-15,6 0-18 16,1 1-14-16,-1-3 2 15,-7 0-143-15</inkml:trace>
  <inkml:trace contextRef="#ctx0" brushRef="#br0" timeOffset="18857.6973">14169 12931 630 0,'1'3'330'0,"8"0"-52"16,8 3-92-16,14-1-49 16,11-2-27-16,11 2-52 15,3-2-16-15,-7-3-18 0,-6 0-22 16</inkml:trace>
  <inkml:trace contextRef="#ctx0" brushRef="#br0" timeOffset="19404.8478">14995 12569 912 0,'-20'-5'440'0,"-20"2"-185"16,-1 4-88-16,4 15-121 15,6 10-28-15,9 15-21 0,6 6-2 16,18 12-1-16,10 5-1 15,17 0 1-15,8-4 1 16,9-14 4-16,2-13-1 16,9-16 4-16,-2-7 3 15,-5-23 8-15,-7-10 6 16,-10-15 5-16,-8-6 33 16,-18-5 40-16,-6-1 17 15,-17-7 29-15,-7 0-26 16,-15 7-45-16,-7 8-25 0,-8 14-38 15,-6 13-12 1,7 7-30-16,6 8-52 0,16 6-149 16</inkml:trace>
  <inkml:trace contextRef="#ctx0" brushRef="#br0" timeOffset="19607.5213">15157 12679 847 0,'-11'7'450'0,"-21"8"-113"16,-6 6-97-16,-9 12-86 16,-4 3-49-16,6 9-55 0,6 3-17 15,20-8-73-15,5-5 2 16</inkml:trace>
  <inkml:trace contextRef="#ctx0" brushRef="#br0" timeOffset="24797.1049">1987 14354 590 0,'-11'-1'339'0,"-4"1"-51"15,-9 6-136-15,-8 7-38 16,2 10-63-16,-2 6-29 16,12 5-26-16,6 4-4 15,15-3-1-15,7-3 0 16,13-7 6-16,3-8 3 16,7-6 5-16,3-9 4 0,-4-9 6 15,-1-5 3-15,-11-14 7 31,-3 1-1-31,-3-4-7 0,-7-1-3 0,6 3-9 16,-5-2 0-16,-2-1-2 16,3 2 0-16,-5-5-23 15,1 0-23-15,-1-9-185 16</inkml:trace>
  <inkml:trace contextRef="#ctx0" brushRef="#br0" timeOffset="25531.3145">2069 14263 346 0,'-5'-10'211'0,"4"-13"-27"16,1-4-26-16,2-7-65 15,5 1-14-15,3 0-14 16,1 2 4-16,6 7-2 15,2-1-14-15,2 13-28 16,4 4-14-16,1 11-11 16,3 12-44-16</inkml:trace>
  <inkml:trace contextRef="#ctx0" brushRef="#br0" timeOffset="26031.1333">2184 14391 593 0,'2'0'320'16,"4"4"-45"-16,1 8-132 15,-1 5-24-15,-3 10-20 16,-2 3-16-16,-3 1-35 15,2-1-9-15,-5-7-15 16,2-3-8-16,2-9-4 16,-2-4-2-16,5-7-8 15,1-4-10-15,3-14-26 16,5-1-7-16,5-10 3 16,4-1 8-16,2 7 21 15,0 1 4-15,0 12-2 16,-1 7 10-16,-4 9 24 15,-2 7 11-15,-8 8 13 0,-4 1-9 16,-3 3-17-16,0-2-6 16,0-1-141-16</inkml:trace>
  <inkml:trace contextRef="#ctx0" brushRef="#br0" timeOffset="26452.9662">2463 14287 550 0,'15'-17'373'15,"8"-10"-42"-15,1 3-119 16,1 9-44-16,1 13-90 15,2 4-18-15,-4 13-7 16,6 7-4-16,-5 8-6 16,0 8-2-16,-2 7-17 15,-2 3-6-15,-7-5-1 16,-4-1-1-16,-5-7-2 16,-1-5 0-16,-4-6 0 15,2-7 0-15,-1-9-1 16,-1-2-9-16,-2-8-28 15,-3-5-17-15,-3-4-41 0,-1 0-6 16,-5 0 10-16,0 8 8 16,-4 9 31-16,-3 6 12 15,-4 14 16-15,0 1 4 16,9 3-21-16,2-3-96 16</inkml:trace>
  <inkml:trace contextRef="#ctx0" brushRef="#br0" timeOffset="26640.0558">3076 14611 1210 0,'-3'3'558'15,"-5"3"-254"-15,1 4-190 16,3-1-34-16</inkml:trace>
  <inkml:trace contextRef="#ctx0" brushRef="#br0" timeOffset="32116.2841">9425 12760 693 0,'-7'15'346'15,"-7"8"-89"-15,-2 22-138 16,-2 5-21-16,-1 6-35 15,3 1-23-15,2-10-23 16,5-2-8-16,1-16-4 16,2-6-2-16,6-14-1 15,1-7 4-15,5-11 2 16,0-10 1-16,-3-9 0 16,3-6-6-16,2-8-3 15,3-5-2-15,4-4 1 0,1-5 1 16,3 3 0-16,4 4 2 15,-3 7 13-15,-2 10 15 16,-8 13 38-16,-5 10 14 16,-5 10-5-16,-2 11-7 15,-1 12-30-15,-1 14-15 16,8 20-8-16,5 3-6 0,9 9-9 16,5-4-1-16,2-12 22 15,1-2-58-15,-2-16-113 16,-2-6-116-16</inkml:trace>
  <inkml:trace contextRef="#ctx0" brushRef="#br0" timeOffset="32272.101">9334 12988 990 0,'10'1'418'0,"19"-1"-248"16,9 3-51-16,16 1-42 16,2-4 5-16</inkml:trace>
  <inkml:trace contextRef="#ctx0" brushRef="#br0" timeOffset="33139.4982">3986 14279 547 0,'-13'14'264'0,"-16"14"-96"0,0 4-58 15,6 9-48-15,7 0-18 16,16 7-16-16,6 2-3 15,18-4-1-15,3-3 0 16,10-17 8-16,2-10 19 16,-1-17 28-16,3-10 27 15,-5-16 42-15,-4-5-6 16,-10-11-2-16,-6-3-19 16,-14-4-45-16,-7 1-12 0,-11 4-30 15,-6 6-15-15,-8 12-15 16,2 9-8-16,-4 16-11 15,2 5-55-15,10 14-174 16</inkml:trace>
  <inkml:trace contextRef="#ctx0" brushRef="#br0" timeOffset="33342.4791">4322 14621 1243 0,'-1'2'440'0,"0"0"-382"0,1-2-58 15</inkml:trace>
  <inkml:trace contextRef="#ctx0" brushRef="#br0" timeOffset="33686.4407">4525 14482 676 0,'0'-14'308'0,"1"-15"-141"15,4-5-22-15,-4-3-25 16,4 1-14-16,-1 4-18 16,-2 3 10-16,0 13-9 15,-3 5 5-15,-3 6-8 16,4 5-30-16,0 7-42 15,-1 7-14-15,6 16-6 16,-4 4 6-16,5 15 13 16,2 0 3-16,-5 6 1 15,2-7-3-15,-3-4-4 0,2-7-12 16,3-13-151-16</inkml:trace>
  <inkml:trace contextRef="#ctx0" brushRef="#br0" timeOffset="34217.6834">5049 14270 719 0,'0'-1'391'16,"-1"-1"-127"-16,1 1-115 16,-2-1-41-16,1 1-78 15,0 0-14-15,-20-6-11 16,-28-7-2-16,23 9-6 16,3 1-6-16,-2 5-9 15,3 5-6-15,4 7 3 16,2 3 3-16,3 6 10 15,1 0 6-15,3 1 2 16,4 1 0-16,5-4 9 16,2-2 3-16,6-5 1 15,0-5 0-15,3-6-1 0,3-2 1 16,2-6-1-16,5-4-2 16,10 0-8-16,3-2-4 15,4 9-3-15,2 1 0 16,-3 9 6-16,-4 5 13 15,-6 10 25-15,-10 3 9 16,-13 10 22-16,-8-1-5 16,-15 3-13-16,-8-3 3 15,-11-9-11-15,0-5-1 0,-6-15-10 16,-1-7-11-16,1-13-42 16,5-2-43-16,10-4-217 15</inkml:trace>
  <inkml:trace contextRef="#ctx0" brushRef="#br0" timeOffset="35137.2661">5589 14364 644 0,'-6'-4'304'0,"-13"1"-113"15,2 3-27-15,-5 7-56 16,0 2-21-16,9 1-45 15,-1 2-19-15,11 0-28 0,3-1-6 16,10-1-2-16,10-1 0 16,12 4 7-16,7 1 3 15,5 2 2-15,-7 2 1 16,-11-1 28-16,-9 1 20 16,-18 2 22-1,-6-2 11-15,-21-1-15 0,-11-4-15 16,-8-12-20-16,-1-7-11 15,13-9-74-15,8 0-62 16,11 3-275-16</inkml:trace>
  <inkml:trace contextRef="#ctx0" brushRef="#br0" timeOffset="35371.404">5878 14419 1129 0,'-3'7'460'0,"1"9"-286"16,-3 2-45-16,2 8-54 16,3 3-23-16,0 1-29 15,2 1-8-15,1 0-35 16,-1-5-55-16</inkml:trace>
  <inkml:trace contextRef="#ctx0" brushRef="#br0" timeOffset="35496.3682">5773 14201 1116 0,'0'-3'491'16,"0"-2"-272"-16,2 3-102 15,-2 2-64-15,0 0-100 16</inkml:trace>
  <inkml:trace contextRef="#ctx0" brushRef="#br0" timeOffset="35887.1497">6041 14439 687 0,'3'8'396'0,"0"9"-44"16,3 7-104-16,-5 5-75 16,1 1-33-16,-3-1-53 15,0-2-17-15,0-7-42 16,-1-3-11-16,0-12-2 15,4-9-5-15,-1-11-18 16,2-6-13-16,6-7-14 0,4-1 0 16,8 0 12-1,7 4 10-15,-3 4 7 0,1 7 0 16,-1 10 15-16,-5 5 13 16,-3-1 40-16,1 16 17 15,-2 9 20-15,0 3-4 16,2 10-30-16,-8-14-16 0,-3-3-18 15,-4-3-62-15</inkml:trace>
  <inkml:trace contextRef="#ctx0" brushRef="#br0" timeOffset="40956.0081">6818 13908 864 0,'-19'16'357'0,"-20"33"-213"15,-4 10-19-15,8 27-1 16,10 18-21-16,16 17-25 16,15 7-19-16,20-5-34 15,7-5-10-15,18-24-8 16,2-10 0-16,1-24-56 16,6-13-124-16</inkml:trace>
  <inkml:trace contextRef="#ctx0" brushRef="#br0" timeOffset="41799.3886">7188 13988 771 0,'-2'1'376'16,"-1"0"-100"-16,3 20-153 15,2 8-36-15,5 21-15 16,0 9-13-16,-4 6-26 15,0 0-10-15,-2-10-8 16,0-12-2-16,2-16-63 16,2-7-61-16,4-14-200 15,-1-7-153-15</inkml:trace>
  <inkml:trace contextRef="#ctx0" brushRef="#br0" timeOffset="41987.0846">7343 14204 396 0,'0'-6'300'0,"3"-8"-20"15,-10 11-71-15,-5 5-47 16,-4 9-80-16,-9 4-22 16,2 6-25-16,3 1-15 15,12 3-17-15,5 0-4 16,16-5-5-16,8 0 2 0,9-11 3 16,4-2 2-16,4-7-97 15,0-2-177-15</inkml:trace>
  <inkml:trace contextRef="#ctx0" brushRef="#br0" timeOffset="42361.863">7507 14059 505 0,'5'-14'256'0,"10"-11"-47"16,4 1-18-16,3 5-25 16,0 7-17-16,2 14-36 15,0 8-13-15,1 16 5 16,-1 7 6-16,-5 16-4 0,-5 6-18 16,-5 5-37-16,-2 0-16 15,-1-13-18-15,1-10-3 16,-1-16-4-16,0-7-3 15,0-14-14-15,-3-6-16 16,1-11-25-16,-2-9-12 16,-3-5-3-16,-1-4 11 15,-3 2 22-15,0 5 14 0,-1 10 15 16,-1 6-1-16,-8 20 12 16,-6 6 0-16,-9 16 1 15,1 6 3-15,6 3 35 16,7-4-119-16</inkml:trace>
  <inkml:trace contextRef="#ctx0" brushRef="#br0" timeOffset="42634.3847">7144 14576 933 0,'3'1'377'0,"15"5"-173"16,14-4-92-16,25 0-17 0,14-2-3 16,13-1-50-16,8 1-15 15,-4-2-16-15,-4-1 22 16,-11 0-189-16,-8 3-315 15</inkml:trace>
  <inkml:trace contextRef="#ctx0" brushRef="#br0" timeOffset="42931.2043">7441 14622 857 0,'0'7'431'0,"-2"1"-102"15,-4 13-178-15,-2 3 7 16,-3 3-58-16,5 5-26 15,-1-4-50-15,5 1-14 0,2-3-12 16,3-5-3-16,8-7 0 16,8-8 7-16,7-7-65 15,3-7-67-15</inkml:trace>
  <inkml:trace contextRef="#ctx0" brushRef="#br0" timeOffset="43103.0277">7574 14658 694 0,'-5'2'435'0,"-5"8"8"16,-1 6-183-16,5 11-107 15,2 9-34-15,4 11-25 16,1 2-8-16,2 3-20 16,-1-3-9-16,-1-12-33 15,1-4-9-15,0-6-55 0,1-8-41 16</inkml:trace>
  <inkml:trace contextRef="#ctx0" brushRef="#br0" timeOffset="43884.2833">8188 14362 604 0,'0'-4'356'0,"0"-3"-19"16,0 5-70-16,-1 9-98 0,0 10-44 15,0 16-76 1,1 10-6-16,6 11-8 15,0 1-8-15,1 2-13 0,-1-8 12 16,-3-12-128-16,0-7-115 16</inkml:trace>
  <inkml:trace contextRef="#ctx0" brushRef="#br0" timeOffset="44040.5943">8087 14513 946 0,'11'0'388'16,"10"-1"-235"-16,19 2-105 16,6 1-12-16,12 0-28 15,-4 0-27-15</inkml:trace>
  <inkml:trace contextRef="#ctx0" brushRef="#br0" timeOffset="44509.3518">8681 14400 812 0,'-18'-3'440'0,"-12"1"-127"16,-3 3-118-16,-1 5-46 16,5 9-88-16,5 3-32 15,11 9-35-15,5 3-8 16,15 4-3-16,7 1 2 0,9-6 5 16,7-4 3-16,9-9-12 15,3-6-16-15,3-8-40 16,-6-7-20-16,-15-8-12 15,-6-1 14-15,-13-3 44 16,-6 1 26-16,-9 2 45 16,-5 2 24-16,-11 9 36 15,2 3 7-15,1 8-11 16,1 6-18-16,10 9-36 16,-1 8-11-16,6 13-3 15,2 6 9-15,5 7 3 16,1 3-1-16,5-6-1 15,2-3-11-15,2-9-4 16,-1-7 19-16,-1-10-152 16</inkml:trace>
  <inkml:trace contextRef="#ctx0" brushRef="#br0" timeOffset="44836.996">8769 14011 1120 0,'1'-2'485'0,"0"-2"-273"15,9 4-77-15,7 7-87 16,11 14-30-16,14 23-18 15,4 14-1-15,-3 32 4 16,-10 9 5-16,-21 22 6 16,-12 9 3-16,-12-4 0 15,-6-5-2-15,-2-24-1 16,5-16-3-16,6-22-20 16,6-10-44-16,4-18-429 15</inkml:trace>
  <inkml:trace contextRef="#ctx0" brushRef="#br0" timeOffset="45274.3934">9334 14402 911 0,'5'4'401'16,"8"2"-198"-16,19 1-133 15,6 0-3-15,12-1-47 16,1-2-9-16,-5-3-49 0,-4-1-107 16</inkml:trace>
  <inkml:trace contextRef="#ctx0" brushRef="#br0" timeOffset="45446.2472">9348 14530 693 0,'10'5'375'0,"11"7"-39"15,12-2-125-15,11-5-76 16,-1 1-28-16,5-4-58 16,-3-2-27-16</inkml:trace>
  <inkml:trace contextRef="#ctx0" brushRef="#br0" timeOffset="45984.5686">10104 14200 766 0,'-13'4'391'0,"-17"7"-111"15,2 4-98-15,0 14-100 16,4 4-33-16,8 13-44 16,6 4-6-16,13 3-4 0,6-4-1 15,13-8 1-15,2-9 1 16,11-18 5-16,6-5 4 15,5-20 7-15,5-7 3 16,-7-15 5-16,-9-8 2 16,-16-6 5-16,-10-5 1 15,-16-1 3-15,-10 1-7 16,-21 10 20-16,-5 11-1 16,-7 16-11-16,5 8 0 0,13 10-68 15,9 4-68-15</inkml:trace>
  <inkml:trace contextRef="#ctx0" brushRef="#br0" timeOffset="46156.3776">10354 14620 1102 0,'-1'3'461'0,"-2"4"-274"16,1-5-91-16,7-2-110 16,2-4-121-16</inkml:trace>
  <inkml:trace contextRef="#ctx0" brushRef="#br0" timeOffset="46445.532">10548 14376 853 0,'2'-22'412'0,"5"-20"-157"15,1 1-60-15,1 10-65 16,0 7-18-16,-4 10-23 16,1 6-23-16,0 8-28 15,-2 6-16-15,1 8-15 16,1 2 1-16,-4 7 0 15,3 6 2-15,-5 12 2 16,0 4 3-16,0 8-1 16,-1-3-3-16,2-5-2 15,2-5-3-15,4-9-89 16,5-4-96 0</inkml:trace>
  <inkml:trace contextRef="#ctx0" brushRef="#br0" timeOffset="46960.9733">11063 14209 430 0,'-1'0'278'0,"-7"-1"-7"16,-1 1-134-16,-8 0-84 15,-1-4-29-15,-1-1-18 16,-2-4-2-16,1 2-4 16,1 0-1-16,3 1-2 15,3 6-3-15,-1 3-1 16,0 3-1-16,4 11 16 0,-4 1 16 15,0 1 31-15,3 4 12 16,3-3 2-16,2 3 0 16,7-6-14-16,2-2-6 15,1-5-11-15,-3-7-5 16,5-4-10-16,1-5-4 16,11-1-8-16,6 0-6 15,9 5-9-15,1 2-2 16,1 8 1-16,1 5 1 0,-6 9 15 15,-6 2 8-15,-8 2 11 16,-5 1 4-16,-11-4-4 16,-2 7 0-16,-15-5-2 15,-6 1-2-15,-11-6 1 16,-3-5-1-16,-4-11-6 16,1-4-1-16,5-11-30 15,4 0-40-15</inkml:trace>
  <inkml:trace contextRef="#ctx0" brushRef="#br0" timeOffset="47617.0749">11566 14337 545 0,'-1'-2'309'16,"-3"-2"-67"-16,-8 2-94 0,-5 2-29 15,-2 2-22-15,-5 4-7 16,3 2-17-16,-1 3-16 15,7 0-30-15,6 1-13 16,8 0-16-16,8 3 0 16,10 3 7-16,4 0 6 15,6 5 3-15,1-5 0 16,-7 8 5-16,-4-1 12 0,-12-2 14 16,-9 1 2-1,-14-5-5-15,-2-5-9 0,-6-10-71 16,0-4-57-16,7-12-400 15</inkml:trace>
  <inkml:trace contextRef="#ctx0" brushRef="#br0" timeOffset="47797.3512">11709 14342 886 0,'1'2'429'16,"5"6"-156"-16,-6 5-56 0,1 11-84 15,-2 2-35-15,-2 8-44 16,5 5-14-16,-2-2-15 16,1-1-4-16,2-7-83 15,1-6-74-15</inkml:trace>
  <inkml:trace contextRef="#ctx0" brushRef="#br0" timeOffset="47953.2718">11701 14131 1006 0,'0'-3'471'0,"-4"-4"-208"16,2 3-137-16,0 6-107 16,2 4-31-16,0-6-236 15</inkml:trace>
  <inkml:trace contextRef="#ctx0" brushRef="#br0" timeOffset="48265.6333">11817 14427 1027 0,'3'14'422'16,"0"18"-255"-16,0-3-48 16,1-5-55-16,-3-5-20 0,-1-11-25 15,2-1-5-15,0-7 3 16,2 0 0-16,3-11-8 15,0 3-3-15,6-9-10 16,0-3-4-16,7 3 2 16,2-5 1-16,0 6 5 15,1 2 0-15,-5 3 5 16,-1 7 15-16,-6 10 49 16,-3 4 29-16,-4 13 33 15,-4 5-4-15,0 3-42 16,-3 3-25-16,3-7-35 15,4-4-10-15,5-4-81 16,4-5-75-16</inkml:trace>
  <inkml:trace contextRef="#ctx0" brushRef="#br0" timeOffset="48781.3592">12504 13931 811 0,'-17'24'373'0,"-27"39"-175"0,2 11-43 16,10 27-36-16,6 11-25 15,19 15-26-15,7 3-17 16,20-8-36-16,7-7-7 15,8-27-1-15,6-19 0 16,1-25-30-16,1-9-93 16</inkml:trace>
  <inkml:trace contextRef="#ctx0" brushRef="#br0" timeOffset="49419.7303">12932 14293 797 0,'-10'1'348'0,"-17"1"-158"0,1-5-27 15,-3-7-49-15,-1-4-16 16,-1-10-46-16,8-3-11 16,7-3-23-16,6 4-14 15,16 4-20-15,3 2-6 16,11 8 18-16,5-1 4 16,6 12 12-16,4 3 6 15,-4 14 4-15,-3 6 12 16,-12 8 19-16,-10 7 8 15,-13 7-3-15,-11 2-9 0,-8 0-20 16,-4-3-10-16,0-10-10 16,1 1-19-16,3-18-29 15,4 0-11-15,6-8-19 16,5-8 11-16,12 0 14 16,6-6 6-16,6-9 17 15,5 1 2-15,5 2 8 16,6 1 0-16,7 14 1 15,-4 5 2-15,-1 2 5 16,-3 5 3-16,-9-2 40 16,-1-2-91-16</inkml:trace>
  <inkml:trace contextRef="#ctx0" brushRef="#br0" timeOffset="49763.4012">13104 14339 751 0,'0'10'400'0,"-1"8"-69"16,1 7-209-16,0 0-15 16,-4-3-58-16,4-3-18 0,0-5-21 15,0-5-6-15,1-9-80 16,-1-3-59-16,0-10-89 15,2-4-10 17,-1 9 74-32,0 0 57 0,5-29 90 0,-1-2 16 0,10-4 57 15,1 17 38-15,3 6 65 16,-1 4 23-16,-4 12-12 16,0 6-22-16,-2 12-21 15,-2 8-10-15,0 10-27 16,-5 2-14-16,8 10-41 15,-8-9-13-15,0-2-62 16,2-2-67-16</inkml:trace>
  <inkml:trace contextRef="#ctx0" brushRef="#br0" timeOffset="50028.9703">12712 14637 1013 0,'16'-1'448'16,"15"-3"-242"-16,21 4-81 15,14 0-13-15,19 4-55 16,0 1-19-16,-11 2-16 16,-4 0-10-16,-15 1-170 15</inkml:trace>
  <inkml:trace contextRef="#ctx0" brushRef="#br0" timeOffset="50341.0239">12986 14769 858 0,'-7'3'378'16,"-5"6"-150"-16,-2 6-101 16,1 6-17-16,4 3-26 15,7-1-40-15,3 0-27 16,8-7-18-16,8 0-2 0,10-8 3 16,4-5-19-16,6-8-102 15,-4-3-124-15</inkml:trace>
  <inkml:trace contextRef="#ctx0" brushRef="#br0" timeOffset="50544.0822">13148 14776 802 0,'-4'8'434'16,"-6"7"-121"-16,4 10-126 15,0 2-30-15,6 8-52 16,1 2-19-16,2 3 0 15,-1 3-15-15,-2-4-26 16,-2-3-3-16,2-9-31 16,0-2-16-16,0-7-99 15,0-8-72-15</inkml:trace>
  <inkml:trace contextRef="#ctx0" brushRef="#br0" timeOffset="51506.3809">13716 14302 863 0,'-6'-3'432'0,"3"2"-160"0,-2 9-91 16,2 17-102-1,4 10-36-15,-2 12-14 0,3 4-5 16,4 5-6-16,-3-1 0 15,3-7-6-15,-3-5-27 16,-3-19-100-16,5-5-144 16</inkml:trace>
  <inkml:trace contextRef="#ctx0" brushRef="#br0" timeOffset="51678.2112">13535 14483 940 0,'0'2'426'0,"10"-1"-149"16,12 3-135-16,20 0-87 16,6-6-3-16,18 0-33 15,1-1-10-15,-1-3-71 16,-4 4-170-16</inkml:trace>
  <inkml:trace contextRef="#ctx0" brushRef="#br0" timeOffset="52193.3313">14218 14332 849 0,'-15'0'395'0,"-11"0"-168"16,2 4-65-16,1 11-88 16,10 5-30-16,2 11-42 15,5-1-7-15,8 2-5 16,7 2-1-16,9-5 6 15,2-1 2-15,9-8 3 16,-3-10-12-16,5-9-60 16,-4-4-25-16,-5-14-38 15,-3 1 14-15,-9-3 65 16,-9-2 29-16,-5 5 85 16,-8 3 26-16,-7 11 42 15,-1 4 13-15,-1 12-21 16,-1 6-18-16,10 15-33 15,2 8 1-15,2 16 21 16,6 12 4-16,-1 8 9 16,0 0-13-16,3-6-28 0,4-9-9 15,-1-8-18-15,-3-9-6 16,3-14-31-16,-3-7-59 16,0-24-152-1</inkml:trace>
  <inkml:trace contextRef="#ctx0" brushRef="#br0" timeOffset="52615.3674">14430 13909 1135 0,'5'13'440'0,"17"35"-324"0,6 16-47 15,11 32-17-15,-1 13-19 16,-12 6 5-16,-11 5 8 16,-24-8 0-16,-10-1-7 15,-13-14-11-15,-2-11-8 16,4-31 0-16,9-18-30 15,13-29-136-15,6-13-159 0</inkml:trace>
  <inkml:trace contextRef="#ctx0" brushRef="#br0" timeOffset="52919.478">14907 14346 963 0,'3'3'449'15,"3"-1"-132"-15,15 5-226 16,9 0-23-16,8-1-29 16,5-2-19-16,-2-4-35 15,-5-1-63-15</inkml:trace>
  <inkml:trace contextRef="#ctx0" brushRef="#br0" timeOffset="53107.1188">14905 14435 1171 0,'0'2'478'0,"7"8"-288"0,4-1-56 16,16 1-43-16,4 1-28 15,9-2-36-15,2-3-11 16,-1-4-86-16</inkml:trace>
  <inkml:trace contextRef="#ctx0" brushRef="#br0" timeOffset="53544.3312">15623 14103 960 0,'-16'2'423'15,"-10"5"-206"-15,-2 9-142 16,1 7-30-16,9 17-29 15,-2 3-3-15,18 21-3 16,5 2-6-16,17-2-3 16,7-4 0-16,7-20 2 15,2-5 4-15,7-20 5 0,6-9 2 16,6-14 7 0,-1-13 3-16,-6-16 4 15,-8-11 4-15,-18-12 34 0,-12-3 29 16,-22-2 29-16,-15 4 8 15,-20 10-23-15,-6 8-32 16,-3 14-39-16,4 11-17 16,13 9-28-16,8 3-48 15,10 8-126-15,8 6-92 0</inkml:trace>
  <inkml:trace contextRef="#ctx0" brushRef="#br0" timeOffset="53778.9045">15803 14198 802 0,'-10'4'470'0,"-11"13"-20"16,-4 3-171-16,-3 14-91 15,-7 6-28-15,5 6-62 16,-1 4-26-16,8-10-32 0,7-2-37 16,5-10-71-16</inkml:trace>
  <inkml:trace contextRef="#ctx0" brushRef="#br0" timeOffset="55997.255">1824 15447 557 0,'-10'6'272'0,"-13"12"-78"16,-4 6-57 0,1 18-45-16,3 7-29 0,10 6-43 15,8 10-5-15,18-2-7 16,5-3 0-16,14-11-2 15,5-13-2-15,9-20 3 16,5-11 2-16,8-21 6 16,-3-10 4-16,-11-20 30 15,-11-9 20-15,-17-12 36 16,-4-1 15-16,-20 6 8 16,-9 10-12-16,-22 20-37 15,-12 7-19-15,-15 20-47 16,0 2-15-16,11 9-87 15,10 1-7-15</inkml:trace>
  <inkml:trace contextRef="#ctx0" brushRef="#br0" timeOffset="56434.5517">2259 15805 588 0,'4'12'332'16,"6"15"-37"-16,-1 4-75 0,-3-4-89 15,-1-2-33-15,-2-12-57 16,0-5-12-16,-2-12-7 16,-1-4-25-16,0-10-58 15,-1-7-19-15,2-8-16 16,-1-4 24-16,5 5 52 16,4 3 14-16,5 9 29 15,3 5 12-15,5 7 24 16,0 8 12-16,1 8-9 15,0 6-6-15,-4 9-17 16,-4 2-8-16,-5 5-13 16,-2 1-4-16,2-3 21 0,1 0-78 15,-3-7-307-15</inkml:trace>
  <inkml:trace contextRef="#ctx0" brushRef="#br0" timeOffset="56700.2421">2731 15813 469 0,'-4'-8'331'0,"-10"-8"59"16,-3 2-107-16,-4 6-74 16,-1 1-28-16,0 6-61 15,3 1-37-15,2 11-57 16,4 6-19-16,7 8-15 15,1 2-4-15,12 1 0 16,5-2 2-16,6-4 2 16,5-7 1-16,1-4 6 15,2-6 1-15,0-5-14 16,0 0-38-16,-7-11-161 16</inkml:trace>
  <inkml:trace contextRef="#ctx0" brushRef="#br0" timeOffset="56824.8108">2630 15563 785 0,'-6'-7'454'0,"-5"-4"-78"0,5 4-123 15,3 4-164-15,3 5-53 16,4 4-114-16,3 2-108 16</inkml:trace>
  <inkml:trace contextRef="#ctx0" brushRef="#br0" timeOffset="57200.1194">2809 15701 672 0,'3'5'319'0,"10"-2"-81"16,9 3-114-16,14-3-40 16,2-3-19-16,0 1-41 15,-4-2-8-15,-10-1-6 16,-2-2-1-16,-11 0 2 16,-3 2 4-16,-9 2-24 15,-7 2-2-15,-12 7-2 16,-1 6-5-16,-5 2 25 15,0 4 15-15,9 4 17 16,3 2 8-16,13 2 21 0,6 1-6 16,12-8-15-16,6 0-7 15,9-6-25-15,-2-4-6 16,3-2-65-16,1-7 24 16</inkml:trace>
  <inkml:trace contextRef="#ctx0" brushRef="#br0" timeOffset="57598.4385">3357 15652 768 0,'-11'4'389'15,"5"-3"-122"-15,2 1-108 0,-26 11-101 16,7 1-26-16,17 7-24 16,18-5-2-16,12-3-1 15,7-1 0-15,4-7 2 16,-1-2-2-16,-8-2 2 16,-4-2 2-16,-13-1 2 15,-5 0-5-15,-8-2-14 0,-7 3-4 16,-13 1-4-1,-4 3 6-15,-11 6 12 0,-3 1 1 0,11 8 13 16,4 4 5-16,13 2 12 16,9 3 17-16,9-4 25 15,4-1 8-15,17-4 5 16,4-5-10-16,12-4-38 16,5-3-11-16,-8-8-12 15,-3-1-26-15</inkml:trace>
  <inkml:trace contextRef="#ctx0" brushRef="#br0" timeOffset="64925.5409">2281 16818 671 0,'-15'8'357'0,"-11"7"-132"15,-1 10-83-15,2 4-23 16,4 7-71-16,8 10 1 16,18 13-19-16,5 3-5 0,22 4-5 15,3-11-10-15,9-20-7 16,4-12 2-16,6-25 4 16,0-11 4-16,-9-25 8 15,-5-12 5-15,-26-13 21 16,-3-2 13-16,-17 4 10 15,-9 4 11-15,-11 9-17 0,-14 3-14 0,-7 15-24 16,-4 8-20-16,2 16 4 16,4 6-52-16,15 9-120 15</inkml:trace>
  <inkml:trace contextRef="#ctx0" brushRef="#br0" timeOffset="65142.2626">2631 17193 1036 0,'-2'1'491'16,"-6"-1"-207"-16,5 0-179 15,1 0-32-15,2-2-85 16,0 2-69-16</inkml:trace>
  <inkml:trace contextRef="#ctx0" brushRef="#br0" timeOffset="65481.6506">2816 17100 571 0,'5'-17'269'0,"9"-15"-97"16,-1-8-3-16,-3 0-3 16,-2 3-18-16,-6 2-16 15,-2 1-19-15,-4 1-24 16,2 5-3-16,-3 10-1 31,3 9-9-31,1 15-35 16,1 7-14-16,1 10-36 15,2 6-4-15,7 9 8 16,-1 7 2-16,1 8 3 0,-9-7 4 16,5 14 2-16,0-3-2 15,-3-16-10-15,13 4-43 16,-8-26-162-16</inkml:trace>
  <inkml:trace contextRef="#ctx0" brushRef="#br0" timeOffset="66045.0838">3284 16800 449 0,'0'-3'323'0,"0"1"2"0,-5 0-47 16,4 2-110-16,0-1-56 15,-2 1-55-15,-13 0-11 16,-34 0-20-16,28 0-9 15,0 1-13-15,0 1-4 16,6 3-4-16,1 4-6 16,8 0-1-16,-1 1 0 0,5 4 1 15,2 1 3-15,1 0 3 16,3 1 0-16,-2-1 2 16,2-2-1-16,-2-6 1 15,4-4 2-15,4-5 2 16,2-6 3-16,6 1 0 15,-1-2-5-15,4 3 12 16,0 3 5-16,5 5 1 16,0 3 4-16,1 6-7 15,4 5-3-15,-2 2-2 16,1 3 1-16,-7 3-3 16,-6 0 1-16,-13 7 15 15,-6 5 5-15,-17 5 33 16,-10 1 3-16,-11-9-3 0,-6-8-1 15,-2-21-30-15,7-9-7 16,8-11-15-16,8-5-7 16,14 5-14-16,4-1-37 15,10 3-128-15</inkml:trace>
  <inkml:trace contextRef="#ctx0" brushRef="#br0" timeOffset="66583.3679">3927 16954 431 0,'-8'-1'290'0,"-16"1"30"15,-9-1-91-15,0 2-69 16,0 1-39-16,10 4-67 0,8 0-23 16,10 5-35-16,4 1-6 15,9 1 7-15,6 0 6 16,12 0 24-16,6 4 21 0,0 8 21 15,-5-2 11-15,-11 12 12 16,-11 0-10-16,-12-1-14 16,-7-4-12-16,-15-8-20 15,2-5-9-15,-4-12-49 16,0-5-33-16,5-10-110 16,3-4-72-1</inkml:trace>
  <inkml:trace contextRef="#ctx0" brushRef="#br0" timeOffset="66768.1379">4008 16975 767 0,'2'4'368'0,"1"3"-128"0,1 6-45 15,-3 3-56-15,3 3-24 16,0 11-46-16,-2-2-18 15,1 10-23-15,-1 3-8 16,-2-9 26-16,4 3-73 16,-3-13-234-16</inkml:trace>
  <inkml:trace contextRef="#ctx0" brushRef="#br0" timeOffset="66930.8526">4001 16749 1006 0,'-3'0'394'0,"0"0"-273"15,2 3-84-15,0-3-79 16,1 0-176-16</inkml:trace>
  <inkml:trace contextRef="#ctx0" brushRef="#br0" timeOffset="67246.8939">4110 17036 906 0,'-1'18'449'15,"-6"22"-140"-15,6 1-121 16,2-4-115-16,2-6-25 16,2-15-39-1,0-7 1-15,0-14 1 16,-1-8 0-16,2-10-2 15,0-5-4-15,3-5-5 16,0 1 0-16,5-2-2 16,3 5 1-16,3 7-3 15,2 7 6-15,1 14 27 16,-1 1 9-16,0 11 25 0,-4 6 6 0,-4 7-10 16,-4 11-3-16,-4 5-20 15,-3-2-10-15,-3 0-23 16,0-8-56-16</inkml:trace>
  <inkml:trace contextRef="#ctx0" brushRef="#br0" timeOffset="68018.3591">4794 16461 452 0,'-13'10'257'0,"-16"19"-8"15,-2 9-45-15,-2 22-43 16,3 15-33-16,14 27-57 16,3 9-14-16,15 17-13 15,11 0-4 1,8-14-13-16,8-8-8 0,3-24-9 0,1-12 0 15,2-15-69-15,5-12-28 16</inkml:trace>
  <inkml:trace contextRef="#ctx0" brushRef="#br0" timeOffset="68504.1271">5029 16765 617 0,'-6'5'352'0,"-1"12"-1"15,1 6-186-15,6 14-56 16,0 3-21-16,1-3-40 15,0-3-11-15,-1-11-25 16,1-5-1-16,-1-10-33 16,3-3-34-1,-1-14-80-15,-2-6-51 16,-7-12-46-16,1-2-23 16,-4-4 78-16,1-2 50 15,8-1 81-15,-2 0 63 16,9 3 29-16,3 2 21 15,2 6 34-15,6 1 0 16,1 5-19-16,0 3-16 0,3 7-29 16,-1 6-1-16,-4 3 33 15,-1 3 8-15,-4 5 13 16,-1-1 5-16,-2 5-11 16,-1 7 4-16,0 4 0 15,-1 7-7-15,1 6-20 0,1 2-17 16,1 2-18-16,1 0-7 0,-2-6-18 15,4-8-57-15</inkml:trace>
  <inkml:trace contextRef="#ctx0" brushRef="#br0" timeOffset="68720.5237">4945 17069 973 0,'6'-1'389'0,"13"0"-271"15,7-4-18-15,11 3-29 16,9 0-33-16,6 3-24 16,3 5-5-16,-1 1-3 15,-3 3 3-15,-12-2-212 0</inkml:trace>
  <inkml:trace contextRef="#ctx0" brushRef="#br0" timeOffset="69105.8282">5083 17228 619 0,'3'-5'311'0,"6"-13"-44"16,5 0-87-16,10 8-40 0,5 0-32 16,3 14-59-16,0 6-10 0,-12 12 13 15,-9 1 4-15,-15 11-4 16,-10 1-5-16,-10-1-21 16,-7-1-6-16,-6-11-6 15,-2-7-18-15,2-9-37 31,6-6-16-31,6-5-29 16,6-3 1-16,14-2-14 0,3-3 13 16,8 0 30-16,5 2 28 15,3 5 87-15,7 6 23 16,6 8 36-16,3 4 6 16,4 4-11-16,-4 1-16 15,1-4-36-15,-3-2-15 0,-4-5-65 16,-4-2 66-16</inkml:trace>
  <inkml:trace contextRef="#ctx0" brushRef="#br0" timeOffset="69475.3451">5626 16838 789 0,'-2'-4'463'0,"-3"1"-87"16,3 6-106-16,1-3-120 15,-1 17-58-15,-1 51-33 16,4-23-6-16,4 11-17 16,-1-4-5-16,-2 0-12 15,2-4-29-15,0-17-100 0,1-3-86 16</inkml:trace>
  <inkml:trace contextRef="#ctx0" brushRef="#br0" timeOffset="69653.8071">5516 17004 1053 0,'3'0'468'0,"3"3"-218"16,13-1-144-16,3-3 3 15,12 2-55-15,2 1-18 16,7-2-20-16,-1 3-15 16,1-4-493-16</inkml:trace>
  <inkml:trace contextRef="#ctx0" brushRef="#br0" timeOffset="70224.3916">6108 16937 705 0,'-9'-7'376'16,"-6"-4"-113"-16,-3 0-84 16,-5 3-23-16,-3 4-42 15,3 3-20-15,0 6-44 16,5 4-26-16,7 11-34 15,0 3-6-15,10 6 0 16,4 6 2-16,9 0 4 0,5 0 3 16,5-6 3-1,2-4 3-15,5-11 1 0,1-8 1 16,0-8-17-16,-5-7-17 16,-4-8-28-16,-5-3-1 15,-9-5 19-15,-6 0 18 0,-9 5 29 16,-6 2 4-16,-2 15 13 15,-2-1 4-15,-1 16 13 16,3 4 7-16,4 13-5 16,2 9 1-16,5 12 12 15,5 5 17-15,5 5 9 16,1 3-3 0,-4-4-18-16,-2-1-25 0,-4-9-12 15,1-3-4 1,1-16-43-16,2-4-72 0</inkml:trace>
  <inkml:trace contextRef="#ctx0" brushRef="#br0" timeOffset="70641.5047">6340 16446 910 0,'7'24'416'16,"7"21"-191"-16,8 32-98 16,2 15-6-16,1 18-29 15,-6-1-13-15,-17 5-20 0,-4-3-13 16,-12-7-23-16,3-6-6 15,-1-29-4-15,-1-8-1 16,-1-20-46-16,0-11-74 16</inkml:trace>
  <inkml:trace contextRef="#ctx0" brushRef="#br0" timeOffset="70995.984">6757 16990 888 0,'5'0'390'16,"4"0"-162"-16,15 0-151 16,6 0-10-16,10 1-31 31,-1 2-20-31,-5 3-9 15,0-1 29-15,-7-3-203 0</inkml:trace>
  <inkml:trace contextRef="#ctx0" brushRef="#br0" timeOffset="71212.398">6754 17140 1164 0,'6'5'459'0,"9"9"-299"15,8 0-16-15,9 2-18 16,3 0-29-16,-2-3-47 16,4-4 14-16,-1-5-155 15</inkml:trace>
  <inkml:trace contextRef="#ctx0" brushRef="#br0" timeOffset="71815.0883">7383 16787 962 0,'-16'17'396'15,"-12"13"-206"-15,3 8-109 0,4 5-18 31,17 6 4-31,10 0-14 0,15 2-2 0,8-2-11 0,5-11-17 16,1-1-6-16,10-15-6 31,4-8 4-31,4-20 5 16,-1-11 2-16,-7-20 8 16,-4-12-1-16,-12-4 3 15,-6-1-8-15,-21-2 54 16,-13 7 16-16,-24 1 2 0,-15 8 7 15,-15 13-55-15,0 5-19 16,5 14-18-16,6 3-11 16,17 8-52-16,6 6-47 15,8 8-147-15,11 5-212 0</inkml:trace>
  <inkml:trace contextRef="#ctx0" brushRef="#br0" timeOffset="72031.083">7658 16797 1086 0,'-10'6'469'0,"-13"10"-253"16,-3 3-65-16,-3 13-57 15,-6 4-35-15,1 6-36 0,-1 3-6 16,6-2-10-16,6 0-18 16,7-12-441-16</inkml:trace>
  <inkml:trace contextRef="#ctx0" brushRef="#br0" timeOffset="72497.2277">8291 16929 689 0,'0'0'319'0,"5"0"-64"16,13-1-143-16,4-2-9 16,18 3 5-16,9 1-26 15,16 4-42-15,10 1-16 16,5-3-12-16,-4-2 15 15,-14-1-265-15</inkml:trace>
  <inkml:trace contextRef="#ctx0" brushRef="#br0" timeOffset="72754.7627">8367 17028 793 0,'0'1'350'0,"8"6"-112"16,8 4-122-16,14-6-26 15,10 0-2-15,13-5-40 16,8-6-13-16,3 0-15 0,-1-3-19 0,-11-6-172 15</inkml:trace>
  <inkml:trace contextRef="#ctx0" brushRef="#br0" timeOffset="73036.3029">8669 16777 707 0,'9'4'368'0,"8"5"-97"0,6 12-107 15,-3 2 13 17,-10-11-28-32,1-1-21 0,24 35-43 0,-3 2-24 0,-5-5-39 0,-19-22-6 15,-1-2-4-15,-1-4 0 16,-6 0 2-16,-1-3-1 15,-5 4-1-15,-8 3-2 16,-3-1-4-16,-7 7 8 16,-6-2-64-16,4-4-39 31</inkml:trace>
  <inkml:trace contextRef="#ctx0" brushRef="#br0" timeOffset="73832.9698">9699 16792 440 0,'-3'-7'269'0,"-9"-8"-11"15,-4 3-47-15,-11 4-46 16,-9 2-31-16,-4 6-42 16,12 9-19-1,14-4-36-15,1 1-13 0,-32 26-23 16,8 10-4-16,19 11-2 16,22-13 3-16,10 3 4 15,11-4 3-15,4-8-2 16,5-2 0-16,5-16 1 15,1-4 1-15,-1-13 0 16,-5-13-17-16,-6-4-24 16,-7 0-5-16,-13-2-8 15,-6 7 17-15,-11-1 20 0,-5-1 5 16,-9 5 10-16,7 14 9 31,8-1 24-31,1 1 16 0,-20 26 21 16,2 8 6-16,9 27 10 0,11 0-6 15,5 8 14-15,1 6-3 16,4-5-15-16,0-5-10 16,-2-8-31-16,1-6-9 15,-4-9-12-15,1-10 0 0,1-17-115 16,1-10 264-16</inkml:trace>
  <inkml:trace contextRef="#ctx0" brushRef="#br0" timeOffset="74223.5685">9953 16875 1041 0,'5'0'405'0,"11"-2"-263"15,7 1-69-15,15 1-6 16,7 1-27-16,8 2-29 16,1 1-4-16,-10-3-3 15,-8 1-63-15</inkml:trace>
  <inkml:trace contextRef="#ctx0" brushRef="#br0" timeOffset="74442.2362">9998 17029 899 0,'8'5'429'0,"5"2"-185"16,10-6-84-16,7 6 1 15,11-7-68-15,5 1-24 16,1 0-34-16,-4-2-17 16</inkml:trace>
  <inkml:trace contextRef="#ctx0" brushRef="#br0" timeOffset="112176.4109">9378 13755 568 0,'-7'0'335'16,"-5"1"-65"-16,-7 14-90 15,-4 9-32-15,-6 13-61 16,-1 7-25-16,7 5-24 0,6 3-6 15,17 0-11-15,11-1-1 16,11-7-8-16,3-8-4 16,4-15-89-16,-5-8-133 15</inkml:trace>
  <inkml:trace contextRef="#ctx0" brushRef="#br0" timeOffset="112692.2858">9455 14036 362 0,'0'-11'226'0,"2"-7"3"16,3-1-77-16,2-5-36 15,1 6-9-15,-1-4 4 16,-1 3 1-16,-3 8-1 16,-2 0-2-16,0 7-18 0,-1 2-15 15,-1 0-36-15,0 2-19 16,1 0-25-16,0 0-5 15,0 0 0-15,0 6 3 16,1 11 3-16,4 35 1 16,-5-22 6-16,0-1 3 15,-2 0 3-15,-2-2 2 16,1-4-5-16,-2-1 1 16,-1-6 2-16,-2-4 2 15,-1-11-1-15,0-1-1 0,1-5-7 16,3-3-6-16,6 2-8 15,3 3-2-15,4-1 1 16,4 3 3-16,5 2 5 16,2 2 1-16,5-3-42 15,-1 0-59-15</inkml:trace>
  <inkml:trace contextRef="#ctx0" brushRef="#br0" timeOffset="113089.5831">9659 13765 726 0,'7'6'350'16,"13"11"-141"-16,1 8-40 0,3 9-71 16,-4 5-24-16,-14 9-3 15,-8 0-3-15,-11 7-7 0,-7 3-9 16,-4-8-33-16,2-4-4 16,4-15-30-16,1-9-50 15</inkml:trace>
  <inkml:trace contextRef="#ctx0" brushRef="#br0" timeOffset="120674.6497">16644 2451 685 0,'-10'1'359'16,"-13"1"-92"-16,-14 17-83 15,-1 4-23-15,-8 13-53 16,3 6-34-16,13 11-46 15,11 4-15-15,19 6-12 16,11 2-1-16,17-11 1 16,6-6 3-16,4-16-30 15,0-11-61-15</inkml:trace>
  <inkml:trace contextRef="#ctx0" brushRef="#br0" timeOffset="121135.676">16829 2634 644 0,'-1'-12'360'0,"1"-9"-66"16,-2 5-105-16,0 2-20 0,1 8-27 16,-1 3-29-16,-2 8-55 15,1 6-29-15,0 12-38 16,3 6-3-16,4 6 6 16,2 5 4-16,-1-1 2 15,2-1 2-15,-2-4 2 16,1-2 2-16,-2-8 2 15,0-5 2-15,-6-9 8 32,-5-3 2-32,-6-6 0 0,-7-2-3 15,1-5-9-15,0 2-4 16,9-1-6-16,3 3-11 0,12 5-4 16,3-2-2-16,10 2 2 15,9-2 9-15,8-2 5 16,5 1 2-16,2-1-25 15,1-3-42-15,-3-5-284 16</inkml:trace>
  <inkml:trace contextRef="#ctx0" brushRef="#br0" timeOffset="121447.7122">17077 2423 742 0,'5'0'399'0,"8"3"-75"16,15 21-196-16,7 9-44 15,6 20-34-15,-4 5-2 16,-19 9-2-16,-10 8-1 16,-16 5-1-16,-8-2-6 15,-4-20-10-15,3-10-4 16,3-26-24-16,5-6-55 0,4-15-291 16</inkml:trace>
  <inkml:trace contextRef="#ctx0" brushRef="#br0" timeOffset="122416.3">18052 2441 605 0,'0'-12'341'16,"0"-10"-70"-16,2 16-108 15,-2 6-45-15,0 15-66 16,1 11-24-16,6 18-24 15,5 10 5-15,-4 14 1 16,-2 4-1-16,2 3 3 0,-4-1 1 16,2-19-62-16,1-10-92 15</inkml:trace>
  <inkml:trace contextRef="#ctx0" brushRef="#br0" timeOffset="122650.9476">18302 2687 437 0,'-4'-1'284'0,"-8"1"16"15,-6 4-107-15,-8 7-75 16,0 4-21-16,-4 6-43 16,5 1-22-16,10 3-26 15,6-1-9-15,12-3 0 16,3-1 8-16,11-8 14 15,5 1 4-15,5-4-1 16,1-3-5-16,5-2-5 16,1-3-13-16</inkml:trace>
  <inkml:trace contextRef="#ctx0" brushRef="#br0" timeOffset="122884.8665">18559 2699 953 0,'9'0'358'15,"18"2"-287"-15,5-2-1 16,12 0-32-16,2-1-13 15,1 1-11-15,0 0-14 0,-8-1-171 16</inkml:trace>
  <inkml:trace contextRef="#ctx0" brushRef="#br0" timeOffset="123064.7906">18626 2849 972 0,'12'-1'401'0,"18"-1"-253"16,6 0-19-16,9-1-65 15,3-1-16-15,0 5-74 16,-3-1-408-16</inkml:trace>
  <inkml:trace contextRef="#ctx0" brushRef="#br0" timeOffset="123673.9976">19470 2555 381 0,'-14'-5'259'0,"-19"-11"-3"16,3-5-48-16,9-12-104 15,7-3-38-15,18 0-46 16,9-2-12-16,11 7 21 15,5 6 9-15,5 12 13 16,2 12 4-16,5 16-21 16,-5 11 1-16,-13 13 3 15,-10 5 1-15,-27 6 3 16,-8 2-8-16,-12 1-14 16,-2-3-16-16,2-9-32 15,4-6-6-15,12-15-6 16,4-2 10-16,14-10 19 15,4-5 2-15,11-3 3 16,5-2 6-16,5-3 5 0,5 3 1 16,-1 1 1-16,5 1-3 15,-4 1-152-15</inkml:trace>
  <inkml:trace contextRef="#ctx0" brushRef="#br0" timeOffset="124064.2296">19722 2612 844 0,'2'4'322'0,"3"3"-235"16,-1 2-18-16,-5 5-19 15,0 0-12-15,-3 1-17 16,-2-4-4-16,4 0-3 16,-3-6-2-16,0-4-8 15,-1-2-11-15,1-8-11 16,3-4-2-16,3-6 3 16,5-1 8-16,4-7 5 15,6 0-2-15,7 4 18 16,4 0 18-16,1 10 31 15,-2 6 15-15,-3 8 15 16,-3 4-2-16,-4 9-9 0,-2 2-7 16,-4 6-29-16,-3 3-12 15,-1 4-16 1,-4-1-4-16,-2 2-53 16,6 0-59-16</inkml:trace>
  <inkml:trace contextRef="#ctx0" brushRef="#br0" timeOffset="124361.0157">19340 2902 746 0,'9'4'313'0,"19"4"-172"16,12-4-8-16,21-1 2 15,6-3-21-15,14 0-31 16,0 3-12-16,0 1-27 16,-6 3-13-16,-16 4-13 15,-12-6-15 1,-15 0-90-16,-5-5-129 0</inkml:trace>
  <inkml:trace contextRef="#ctx0" brushRef="#br0" timeOffset="124807.8726">19509 3125 728 0,'9'-9'330'0,"14"-15"-121"16,6 0 9-16,4 6-27 16,0 2-19-16,2 13-57 15,-5 5-26-15,-6 15-12 16,-5 11-12-16,-8 14-12 31,-2 8-10-31,-8 9-21 0,1 3-3 0,1-6-4 16,-1-10-2-16,4-18 0 15,-2-12-1-15,0-12-9 16,0-4-13-16,-4-10-37 16,0-5-19-16,-5-9-18 15,-6-6 9-15,-6 1 32 16,-1 4 18-16,-2 8 21 15,-2 9 1-15,-1 13-1 16,-2 9 2-16,-5 9 4 16,2 6 3-16,2 0 0 15,2-5 14-15,12-12-153 16,5-4-320-16</inkml:trace>
  <inkml:trace contextRef="#ctx0" brushRef="#br0" timeOffset="125260.5211">20534 2729 558 0,'2'2'275'0,"10"0"-88"16,11 1-30-16,16-2-34 15,14-1-35-15,18-1-46 16,2 1-14-16,-4 2-8 0,-7 3-2 15,-24 0 20-15,-8 0-64 16,-10-1-195-16</inkml:trace>
  <inkml:trace contextRef="#ctx0" brushRef="#br0" timeOffset="125518.3586">20584 2861 634 0,'0'3'281'0,"0"-1"-99"16,13 0-104-16,9 1-4 16,16-3 24-16,10 0 7 15,13-4-41-15,2 1-18 16,-5-2-23-16,-4-1-4 15,-14-2 14-15,-5-1-52 16,-9-2-116-16,-6-2-128 16</inkml:trace>
  <inkml:trace contextRef="#ctx0" brushRef="#br0" timeOffset="125783.6503">20915 2670 691 0,'3'1'285'0,"7"4"-169"16,6 3-28-16,12 3-12 16,1 2-12-16,4 2-7 15,0 0-10-15,-3 0-12 16,-5-2-1-16,-10-3 24 16,-5 0 25-16,-10 1 36 15,-7 0 13-15,-12 7-21 16,-6 5-17-16,-7 6-33 15,1 1-18-15,9-3-18 16,5-3-5-16,12-6-115 16,5-3 148-16</inkml:trace>
  <inkml:trace contextRef="#ctx0" brushRef="#br0" timeOffset="126997.095">21541 2605 685 0,'-2'-15'318'0,"-1"-14"-145"16,3-4-29-16,15 9-30 16,5 2-7-16,11 7-22 15,8 11-12-15,7 13-38 16,2 8-24-16,-5 13-9 16,-7 3 0-16,-22 7 11 15,-14 2 2-15,-23 7 6 16,-11 0 0-16,-13-5-8 15,2-2-6-15,2-12-13 16,5-11-7-16,12-13-1 16,1-10 1-16,13-7 2 15,8-3-3-15,10-3 12 16,9 3 9-16,10 4 20 16,5-1 9-16,7 9-8 15,1 2-7-15,2 6-10 16,-4 3-3-16,-1 2 1 0,-6 1 11 15,-8-6-143-15</inkml:trace>
  <inkml:trace contextRef="#ctx0" brushRef="#br0" timeOffset="127372.3828">21944 2740 783 0,'0'11'323'0,"2"11"-185"0,2 2-19 0,-4 4-45 15,0-4-15-15,-5-5-33 16,6 0-6-16,0-10-3 16,1-2 4-16,-2-9-31 15,0-5-13-15,-2-8-8 16,1-7-5-16,2-6 25 15,4-1 10-15,4-2-3 16,2 4-5-16,8 3 31 16,-1 3 13-16,6 10 31 15,0 2 21-15,-3 6-8 16,2 5-1-16,-10 7-5 16,-3 9-6-16,-6 10-14 15,-4 7-8-15,-1 6-15 0,-3 0-9 16,1-2-29-16,3-8-67 15</inkml:trace>
  <inkml:trace contextRef="#ctx0" brushRef="#br0" timeOffset="127597.0116">22345 2669 798 0,'7'0'385'0,"9"-4"-87"15,8 2-127-15,4 1-68 0,3-1-14 16,3 2-49-16,-3-1-17 16,3-1-19-16,-1 0-48 15,-6 2-181-15</inkml:trace>
  <inkml:trace contextRef="#ctx0" brushRef="#br0" timeOffset="127777.5546">22414 2780 911 0,'5'3'396'0,"7"2"-191"16,3 0-34-16,11-5-35 15,5 2-35-15,8-4-53 32,1 0-26-32,1-1-153 0</inkml:trace>
  <inkml:trace contextRef="#ctx0" brushRef="#br0" timeOffset="128105.6017">22933 2430 785 0,'4'-6'396'0,"1"-6"-117"16,0 5-79-16,-2 18-86 16,2 10-38-16,0 17-51 15,-2 11 3-15,-3 7 2 16,-1 3-2-16,-5 1 1 0,3-4-1 16,3-10-25-16,-3-6-32 15,3-17-128-15,0-7-182 16</inkml:trace>
  <inkml:trace contextRef="#ctx0" brushRef="#br0" timeOffset="128332.1665">23145 2668 780 0,'-7'2'373'0,"-10"6"-133"15,0 2-64-15,-2 2-81 16,2 1-26-16,0-2-40 15,1 3-10-15,-2 0 5 0,6 1 7 16,1 1 9-16,3-2 8 16,7 0-9-16,1-4 0 15,9-2-5-15,7-2-8 16,14-5-2-16,8-2-7 16,11-5-61-16,3-1-67 15</inkml:trace>
  <inkml:trace contextRef="#ctx0" brushRef="#br0" timeOffset="128832.3389">23276 2442 657 0,'7'-19'329'0,"6"-22"-87"16,7 0-92-16,11 7-21 15,-3 6 1-15,9 16-18 16,0 8-13-16,-2 21-53 0,3 17-12 15,-12 19 7-15,-7 8 8 16,-11 9 13-16,-4 3-6 16,-5-5-16-16,-1-6-6 15,4-13-15-15,0-10-1 16,4-16 2-16,-2-5 1 16,1-11 10-16,-2-7 6 15,1-14-32-15,-2-3-29 16,-4-12-52-16,-5-1-18 0,-3 0 24 15,-1 3 25-15,2 12 31 16,0 5-2 0,-4 16 3-16,-7 9 11 0,-8 12 18 15,-2 8 30-15,1 9 25 16,-2-5-3-16,10-3-6 16,0-7-2-16,6-20-123 15</inkml:trace>
  <inkml:trace contextRef="#ctx0" brushRef="#br0" timeOffset="237528.9672">10802 16465 602 0,'0'-1'349'0,"0"2"-60"16,-2 2-60-16,1-3-75 16,0 12-38-16,-5 53-17 15,6-14-18-15,-3 6-33 16,1 4-5-16,-1-3-25 15,0-11-3-15,1-15-8 16,-2-5-36-16,4-12-125 16,-5-6-91-16</inkml:trace>
  <inkml:trace contextRef="#ctx0" brushRef="#br0" timeOffset="237700.6765">10614 16785 574 0,'2'-3'327'16,"5"-1"-28"-16,6-2-99 15,17-3-101-15,4 2-21 16,17-1-47-16,0 1-16 16,-1 7-20-16,-1 0-91 15</inkml:trace>
  <inkml:trace contextRef="#ctx0" brushRef="#br0" timeOffset="238012.9199">10563 16975 741 0,'3'2'374'16,"7"0"-104"-16,17 2-117 15,11 1-12-15,21-1-58 16,5 3-34-16,4 2-27 0,-3-1-6 15,-6-3-76-15,0-4-155 16</inkml:trace>
  <inkml:trace contextRef="#ctx0" brushRef="#br0" timeOffset="238458.5109">11364 16500 525 0,'-1'4'300'0,"-1"16"-3"0,2 8-109 0,-1 14-34 16,-2 8-31-16,1-4-56 15,-4-3-20-15,8-5-36 32,0-7-2-32,2-9-33 15,2-4-61-15,-3-14-245 16</inkml:trace>
  <inkml:trace contextRef="#ctx0" brushRef="#br0" timeOffset="238770.9179">11360 16487 442 0,'10'1'197'0,"14"4"-81"0,4-3-35 31,6 3-34-31,2-2-5 0,1-5-22 0,-1 1-7 0,-5-10-3 16,-3 3-1-16,-9 1 0 16,-3-1 1-16,-6 7 44 31,-7 0 22-31,-4 8 41 16,-4 5 16-16,-2 8-11 15,-1 7-8-15,2 11-29 16,2 5-14-16,2 5-35 0,2-2-13 0,4-9-14 15,3-5-22-15,2-11-191 32</inkml:trace>
  <inkml:trace contextRef="#ctx0" brushRef="#br0" timeOffset="239036.3811">11302 16894 839 0,'1'0'401'0,"0"0"-149"16,14 0-97-16,9 1-23 15,14 4-50-15,10-3-26 0,12 2-36 0,3-4-5 0,0-4-5 16,-4 2-12-16,-10 1-142 31,-9 0-179-31</inkml:trace>
  <inkml:trace contextRef="#ctx0" brushRef="#br0" timeOffset="239707.8207">11501 17202 152 0,'-13'-1'123'0,"-14"-5"38"15,0-7-24-15,11-13-15 16,6-3-14-16,9-6 2 16,5 3 9-16,13 9 13 15,3 2-2-15,10 5-27 16,5 6-21-16,3 10-29 31,-1 1-2-31,-10 19 2 16,-6 5 4-16,-15 15 0 0,-7 13-11 0,-15 5-17 15,-9 3-8-15,-8-6-7 32,-2-7-2-32,0-10-1 15,1-8-1-15,3-16-3 0,4-8-3 0,2-8-14 16,8-9-7-16,9-4-12 0,6 0 0 15,13 1 7-15,5 2 2 16,13 7 6-16,3 5 1 16,9 5 6-16,5 8 13 31,1 5 14-31,-1 1 5 16,-4 0 2-16,-10-2 2 0,-8-11-238 0</inkml:trace>
  <inkml:trace contextRef="#ctx0" brushRef="#br0" timeOffset="456562.1363">12208 16946 559 0,'-6'13'379'0,"-4"1"-166"16,0-2-140-16,-7 9-66 16</inkml:trace>
  <inkml:trace contextRef="#ctx0" brushRef="#br0" timeOffset="457146.9999">12665 16660 683 0,'-13'4'365'0,"1"4"-199"0,3-1-110 16,-7 5 35-16,1 3-21 16,7 1-37-16,6 0-16 15,7 1-15-15,12-5-3 16,3-2-5-16,1-2-1 15,1-6 4-15,-1-1 3 0,-4-2 3 16,-8-1 3-16,-8-2 9 16,-6 4 10-16,-10 2 16 15,-6 3 3-15,-1 4 1 16,-2 3-3-16,1 3-4 16,2 1-1-16,4 2-14 15,4 0-10-15,7 1-13 16,7-1-2-16,10-5-1 15,4 1 0-15,4-3 3 16,4-4-14-16,3-5-51 16,0-2-38-16</inkml:trace>
  <inkml:trace contextRef="#ctx0" brushRef="#br0" timeOffset="457474.9301">12838 16759 414 0,'0'-2'358'0,"-2"2"-115"0,2 1-134 15,-1-1 80-15,1 0-31 16,0 6-63-16,0 16-20 16,-1 32-34-16,0-28-4 15,1 1-11-15,0-2-4 16,-1-9-2-16,0-2-2 16,-1-10-3-16,2-4-1 15,0-11-8-15,3-2-4 16,3-10-3-16,2-1-2 15,2-1-8-15,2-1-3 0,2 6 1 16,4 3 1-16,-1 10 7 16,3 4 5-16,-4 9 1 15,0 5 3-15,-2 6 2 16,0 4 2-16,-2 2 1 16,-1 0 0-16,-3 0 4 15,-1 3-25-15,0-1-145 16</inkml:trace>
  <inkml:trace contextRef="#ctx0" brushRef="#br0" timeOffset="457646.477">13151 16803 914 0,'0'6'519'0,"0"4"-264"0,0 1-161 15,0 5 74-15,2 4-50 16,2 5-61-16,2 0-56 16</inkml:trace>
  <inkml:trace contextRef="#ctx0" brushRef="#br0" timeOffset="458021.3896">13247 16585 738 0,'15'-15'446'16,"0"4"-210"-16,1 4-141 16,10-11 74-16,2 10-58 15,2 8-17-15,-1 12-27 16,-1 11-12-16,-5 12-3 15,-1 7-4-15,-6 7-10 16,-1 1-3-16,-2-1-7 16,-2-4-5-16,-2-6-7 15,0-7-4-15,-1-10-14 16,-1-9-13-16,-2-12-28 16,-3-5-15-16,-2-9-10 15,-1-1 0-15,-5-5 0 16,-2 1 0-16,-3 3 23 0,-2 6 21 15,-3 9 41-15,-1 3 18 16,-3 11 11-16,0 4 0 16,3 2 7-16,-1-2-31 15</inkml:trace>
  <inkml:trace contextRef="#ctx0" brushRef="#br0" timeOffset="458616.2098">13821 16714 495 0,'-12'-3'365'0,"0"2"-130"16,0 0-133-16,-6-1 65 15,-1 2-44-15,1 5-48 16,3 1-23-16,9 4-38 16,4 0-9-16,8 1-12 15,3-1-1-15,7-3 1 16,1-1 3-16,5-4 0 15,-3-1 3-15,-6-1 1 0,-1 0 0 16,-11 0-2-16,-6 2 6 16,-6 3 17-16,-5 3 5 15,-4 6 19 1,1 1 1-16,0 5 1 16,5 1-1-16,9 0 2 15,2 1-6-15,7-4-15 16,7-1-4-16,4-7-36 15,3-2-40-15</inkml:trace>
  <inkml:trace contextRef="#ctx0" brushRef="#br0" timeOffset="458756.8041">13733 16432 1095 0,'-3'-2'559'15,"3"3"-334"-15,0 2-160 16,0-3 16-16,0 0-124 16</inkml:trace>
  <inkml:trace contextRef="#ctx0" brushRef="#br0" timeOffset="459249.4057">13954 16696 957 0,'10'14'426'0,"1"8"-260"16,0 2-104-16,8 16 33 16,2 9-30-16,-2 11-13 15,-4 3-7-15,-6 1-8 16,-6 0-8-16,-6-6-21 15,-8-7-3-15,-5-10-5 16,-4-9-1-16,-2-17-7 16,-3-7-3-16,6-14-5 15,0-10 5-15,10-15 5 16,3-7 3-16,11-8 11 0,7-6 5 16,11-3 10-16,5-5 4 15,7 2 3-15,3 2 1 16,-2 7 1-16,0 2 4 15,-7 11-93-15</inkml:trace>
  <inkml:trace contextRef="#ctx0" brushRef="#br0" timeOffset="460038.2819">14449 16820 515 0,'-3'-10'391'16,"-2"2"-131"-16,-3-2-140 15,-2-8 89-15,-8 2-64 16,-1 0-20-16,-5 6-39 15,-1 4-18-15,1 5-29 16,1 3-11-16,5 8-19 16,3 6-10-16,8 5-10 15,4 2-1-15,7-1-1 16,4 0 2-16,7-3 5 16,2-3 4-16,3-8 4 15,2-5 2-15,0-7 2 16,1-8 1-16,-4-4 0 15,-1-4 1-15,-6-3-2 16,-1 1 1-16,-6 3-3 0,-2 0-1 16,-6 8-3-16,-2 6-1 15,-3 5-4-15,0 5 0 16,2 6-4-16,2 2 1 16,4 3 0-16,3 0 0 15,7-1 4-15,4-1 1 16,5-4 3-16,3-3 0 15,3-4 3-15,0-4 2 0,-3-8 2 16,1-3 0-16,-4-4 1 16,-4-2 1-16,-4-5 7 15,-2 3 10-15,-4 0 13 16,-5 3 5-16,0 5 1 16,-4 6 0-16,-2 8-1 15,3 7-1-15,1 12-7 16,-3 4-10-16,2 12-15 15,3 3-6-15,1 7-1 16,1 1-1-16,5 1 0 16,-2 0-8-16,-1-7-36 15,0-1-34-15</inkml:trace>
  <inkml:trace contextRef="#ctx0" brushRef="#br0" timeOffset="460194.3324">14646 16891 987 0,'19'0'451'0,"-2"0"-283"16,0 0-106-16,13-1 0 15</inkml:trace>
  <inkml:trace contextRef="#ctx0" brushRef="#br0" timeOffset="460631.888">15004 16594 629 0,'-15'3'462'0,"2"1"-193"16,3 2-171-16,-10 2 103 15,5 6-83-15,12 6-66 16,5-2-20-16,13 0-25 16,6 0-4-16,4-3-9 15,3-3-5-15,-4-5-3 16,-1-3-1-16,-3-4 1 0,-7-3 0 15,-8-1-1-15,-6-3 1 16,-13 4 14-16,-4-2 10 16,-5 5 10-16,-4 2-2 15,-4 5 2-15,2 3 2 16,3 8 6-16,5 3 0 16,13 3-4-16,5 1-3 0,14-1 1 15,5-1 2-15,12-3 0 16,2-5-1-16,3-8-3 15,3-5-27-15</inkml:trace>
  <inkml:trace contextRef="#ctx0" brushRef="#br0" timeOffset="461537.5072">15774 16689 799 0,'14'2'434'0,"2"1"-231"15,8-1-135-15,10 0 68 16,4 2-78-16,3-3-5 16,-2-1-43-16,0 0-39 15,-6-1-190 1</inkml:trace>
  <inkml:trace contextRef="#ctx0" brushRef="#br0" timeOffset="461725.3693">15973 16710 397 0,'3'3'331'0,"-1"3"-83"15,0 1-118-15,2 8 70 16,-2 2-24-16,1 4-41 16,-1 2-24-16,-2-1-36 15,1 0-13-15,2-2-84 16,1-3-66-16</inkml:trace>
  <inkml:trace contextRef="#ctx0" brushRef="#br0" timeOffset="462037.3929">16108 16732 864 0,'-6'8'424'16,"3"-3"-255"-16,1 5-123 15,-6 3 52-15,9 5-65 16,2 0-10-16,8-2-15 0,2-1-3 16,9-4 1-16,1-4 1 15,4-7 31-15,-2-6 23 16,-5-7 28-16,-3-2 17 15,-10-3 15-15,-6-2 2 16,-10 1 2-16,-7 0-1 16,-6 4-31-16,-2 1-14 15,1 5-97-15,2 3-93 0</inkml:trace>
  <inkml:trace contextRef="#ctx0" brushRef="#br0" timeOffset="464521.0172">1811 17557 759 0,'-2'-1'446'16,"-1"-1"-64"-16,0 10-213 0,3 11-50 31,4 16-69-31,2 10-11 15,4 6-20-15,-1 2-2 16,0-8-3-16,-3-11 8 16,-5-12-96-16,2-13-88 15</inkml:trace>
  <inkml:trace contextRef="#ctx0" brushRef="#br0" timeOffset="464677.2088">1707 17686 1164 0,'12'2'451'0,"17"1"-314"0,9 0-18 0,13-5-49 31,2-3-15-31,-2 2-33 16,-3-1-31-16,-10 3-277 16</inkml:trace>
  <inkml:trace contextRef="#ctx0" brushRef="#br0" timeOffset="465239.3295">2195 17577 873 0,'-2'13'395'0,"-4"23"-134"0,3 6-96 15,-3 2-59-15,4-1-22 0,2-8-61 32,1-7-9-32,4-10-5 15,-4-6-4-15,1-14-1 16,-2-2-3-16,1-16-4 15,-1-3 0-15,-3-5-1 16,0-3 2-16,-1 1 3 16,1-3 1-16,0 3 1 15,1 7-1-15,3 6-2 0,1 6-5 0,5 5-6 32,0 2-4-32,3 4-1 0,4 7 4 0,7 7 4 15,7 4 4-15,-1 2 4 31,2-8 1-31,-2-4 3 16,-5-3 0-16,-3-4 1 16,-6 1 2-16,-9 0 7 0,-2-2 3 0,-2 0-3 0,-2 0-3 15,1 0-1-15,0 0-1 32,0 0 5-32,-8 19 5 15,-13 32-1-15,11-23 0 0,2 2-6 0,2-2-3 31,7-1-60-31,4-6-69 0</inkml:trace>
  <inkml:trace contextRef="#ctx0" brushRef="#br0" timeOffset="465489.3389">2631 17554 907 0,'-4'11'467'0,"-5"9"-132"0,-1 10-162 31,1 8-32-31,-3 4-60 0,1 2-18 0,0 0-27 16,5-5-9-16,-4-5-10 15,1-7-18-15,0-7-96 31,1-3-89-31</inkml:trace>
  <inkml:trace contextRef="#ctx0" brushRef="#br0" timeOffset="465942.5075">2799 17819 681 0,'-5'1'388'0,"-8"-2"-81"0,-1-7-103 15,-1-3-40-15,4-4-72 32,4 1-28-32,10-4-46 15,4-2-3-15,9 3 5 16,6-1 5-16,6 12 1 15,5 6 0-15,2 9-6 16,-6 7 3-16,-12 6 20 16,-8 5 2-16,-19 5 1 0,-5 0-3 0,-12-1-19 15,-5-5-1-15,0-9-3 16,-3-5-4-16,3-10-7 16,4-1-5-16,8-2-18 15,6 0-8-15,11 0-15 16,3-4-1-16,12 3 7 15,5 1 6-15,7 1 14 16,6 0 1-16,4 1 6 0,-1 3 4 16,0 3 5-16,-7 0 3 15,-5-2 25-15,-3-3-70 16</inkml:trace>
  <inkml:trace contextRef="#ctx0" brushRef="#br0" timeOffset="466717.4665">3612 17668 782 0,'3'3'365'0,"1"11"-131"0,5 6-55 16,3 15-39-16,3 3-28 16,3 6-48-16,-3-2-15 15,-4-8-13-15,-5 2-6 16,-10-12-3-16,-2-2-2 15,-5-9-2-15,-3-7-7 0,-2-9-22 16,-3-7-6-16,2-9-29 16,0-2-6-16,5 0 7 15,3-2 1-15,8 0 17 16,2 0 7-16,14-6 1 16,6 3-1-16,11 1 4 15,6 0 2-15,-1 7 5 16,-2 2 2-16,-11 12 2 15,-6 3 1-15,-5 9 7 16,-3 3 10-16,-3 2 22 16,-1 2 8-16,-1 2 5 15,-3 3-8-15,0 2-18 16,-2 2-8-16,1-2-10 16,2-3-4-16,4-6-147 15,-1-4-231-15</inkml:trace>
  <inkml:trace contextRef="#ctx0" brushRef="#br0" timeOffset="467030.2896">4118 17721 667 0,'-3'7'395'15,"-2"8"13"-15,-3 4-185 16,0 7-80-16,-2-2-37 0,-7 1-61 15,-2-3-14-15,-3-10-15 16,-2-4-15-16,-1-7-40 16,-1-2-18-16,2-6-40 15,7-4 6-15,7-8 27 16,9-1 13-16,9-2 33 16,6 2 16-16,10 6 16 15,1 3 14-15,0 10 31 16,-3 2 6-16,-4 13 10 15,2 6-5-15,-6 7-22 16,0 5-11-16,1-1-19 16,-2-5-27-16</inkml:trace>
  <inkml:trace contextRef="#ctx0" brushRef="#br0" timeOffset="467514.1542">4238 17740 1034 0,'11'1'372'16,"13"2"-323"-16,7-1-1 0,6-3-13 15,-3 0-13-15,-2-4-7 16,-9-1 0-16,-7 1 1 15,-5-2 1-15,-12 2 2 16,-1 1-1-16,-11 4-3 16,-5 2 7-16,-6 9 26 15,-3 3 5-15,3 2 11 16,3 2-4-16,12-2-25 16,4 3-4-16,10-1-10 15,5-2-5-15,12-4-5 16,5-5-4-16,4-3 2 15,-1-3-2-15,-5-4 3 16,-1-4 1-16,-4-10-14 16,-4-3-14-16,-1-2-18 15,-3 1 0-15,-8 8 15 16,1 2 13-16,-5 6 43 16,-4 5 5-16,3 7 18 0,-6 9 4 15,5 10-25 1,4 0-6-16,1 1-21 0,5-3-5 15,-1-8-23-15,-6 0-72 16,4-9-125-16</inkml:trace>
  <inkml:trace contextRef="#ctx0" brushRef="#br0" timeOffset="467655.1461">4548 17525 1097 0,'-2'-3'575'0,"-3"-2"-193"15,1 5-88-15,2 15-169 16,-2 3-65-16,4 13-52 16,0 5-34-16</inkml:trace>
  <inkml:trace contextRef="#ctx0" brushRef="#br0" timeOffset="468061.3009">5034 17682 816 0,'1'1'426'15,"4"-1"0"-15,14 4-328 16,11 2-38-16,19-5-2 16,8-1-22-16,9-6-17 15,-2 1-4-15,-11-3-34 16,-6 2-49-16,-22 4-257 16</inkml:trace>
  <inkml:trace contextRef="#ctx0" brushRef="#br0" timeOffset="468232.7368">5294 17725 613 0,'-3'10'293'0,"-4"9"-97"0,1 5-59 16,4 2-45-16,2-1-21 15,2-1-32-15,4-5-18 16,4-9-118-16</inkml:trace>
  <inkml:trace contextRef="#ctx0" brushRef="#br0" timeOffset="468545.1747">5576 17745 683 0,'-11'0'380'0,"-14"1"-46"16,0 4-118-16,3 0-111 16,0 6-34-16,14 6-60 15,8 3-11-15,4 5-6 16,11 3-2-16,7-4 2 16,0-3 1-16,6-11 5 15,2-8 4-15,-4-8 9 16,0-7 18-16,-9-9 54 15,-9-6 20-15,-14-3 26 16,-11 2-8-16,-11 4-48 16,-5 4-22-16,2 5-17 15,3 1-68-15,10 6-395 16</inkml:trace>
  <inkml:trace contextRef="#ctx0" brushRef="#br0" timeOffset="469193.8714">6372 17730 618 0,'-10'-7'388'16,"-7"-7"-31"-16,-5 8-152 16,-3 3-37-16,-1 8-74 15,-1 6-28-15,3 6-47 16,3 3-14-16,10 5-18 16,6 3-5-16,15 0-1 0,6-2 2 15,11-11 8-15,3-2 3 16,4-13 9-1,0-6 3-15,-7-5 10 0,-8-7 3 16,-15 0 6-16,-11-1 1 16,-20 3-9-16,-7 7-4 15,-6 6-8-15,0 1 21 16,13 5-142-16,9-3-252 16</inkml:trace>
  <inkml:trace contextRef="#ctx0" brushRef="#br0" timeOffset="469381.7266">6478 17665 902 0,'0'2'428'0,"7"8"-119"16,8 7-160-16,11 10-63 15,4 11-16-15,0 13-38 16,-3 2-6-16,-6 6-29 15,-3-1-65-15,-3-16-123 16,-1-7-116-16</inkml:trace>
  <inkml:trace contextRef="#ctx0" brushRef="#br0" timeOffset="469553.1615">6666 17701 963 0,'-10'5'458'16,"-16"10"-199"-16,-2 3-59 16,-5 16-113-16,-1 3-34 15,4-1-39-15,3 6-4 16,7-11-31-16,3-1-73 0</inkml:trace>
  <inkml:trace contextRef="#ctx0" brushRef="#br0" timeOffset="469896.8311">6803 17695 988 0,'4'5'429'0,"3"9"-196"16,-4 4-106-16,-4 5-37 15,-4 4-31-15,-1-1-35 16,0-5-7-16,3-7-9 16,2-6 2-16,9-13-1 15,4-6-1-15,2-9 3 16,4 0-5-16,-5 0-4 0,5 4-2 16,1 4-2-16,-3 4-4 15,0 8 0-15,-6 7 2 16,-3 8 4-16,-2 6 4 15,3 2 2-15,-3 0 0 16,-1 0-56-16,1-2-32 16,-5-7-423-16</inkml:trace>
  <inkml:trace contextRef="#ctx0" brushRef="#br0" timeOffset="470053.4432">6893 17497 1148 0,'-1'-3'588'16,"1"-8"-186"-16,-1 14-229 15,1 1-61-15,1 10-85 16,-1 6-79-16</inkml:trace>
  <inkml:trace contextRef="#ctx0" brushRef="#br0" timeOffset="470452.1047">7087 17633 1119 0,'0'5'464'0,"1"14"-266"16,1 8-57-16,5 13-26 16,3 10-15-16,2 3-31 15,0 1-4-15,-4 0-33 16,0-8-12-16,-6-9-10 0,3-5-16 0,-3-12-122 16,-1-6-166-16</inkml:trace>
  <inkml:trace contextRef="#ctx0" brushRef="#br0" timeOffset="470608.0392">7164 17838 1108 0,'6'-2'426'0,"8"-1"-283"16,5-2-105-16,8 0-23 15,2 1-3-15,4-1-39 16,-2-2-173-16</inkml:trace>
  <inkml:trace contextRef="#ctx0" brushRef="#br0" timeOffset="470889.4448">7569 17725 1010 0,'-7'11'458'0,"-10"9"-237"0,-1 6-51 16,-3-5-95-16,-4-3-28 15,3-10-25-15,2-8-6 16,-1-9-34-16,7-3-20 16,7-3-13-16,-3 0-3 15,9 0 21-15,2 0 9 16,6-1 8-16,4-1 0 0,9 7 2 16,-2 0 11-16,4 13 33 15,2 6 18-15,-3 9 39 16,1 5 10-16,-4 6-10 15,-3 6-13-15,-4-3-30 16,-4-1-14-16</inkml:trace>
  <inkml:trace contextRef="#ctx0" brushRef="#br0" timeOffset="471865.3724">8319 17667 456 0,'-2'-5'274'0,"-6"-7"-30"0,-2 1-49 15,-5 2-83-15,-3 2-22 16,-4 7-33-16,-2 0-15 15,2 11-20-15,4 2-13 16,8 2-18-16,6 2-3 0,10-2-2 16,5-3 2-16,10-4 5 15,3-5 3-15,5-3 5 16,-3-1 1-16,-6-2 4 31,-5-4 2-31,-9 1 4 0,-5 4-1 16,-8 4-2-16,-3 6-1 15,-11 6-6-15,0 0 1 16,-2-2-1-16,0 0 0 16,9-3-4-16,6-2 1 15,10 2 9-15,8 2 2 16,7 0 6-16,5 0 0 16,7-5-9-16,1-3 0 0,0-6 1 15,-5 0 1-15,-5-8 3 16,-5-2 1-16,-5-6-1 15,4-1 0-15,-7-5-3 16,0 0 1-16,-7 0 1 16,0 4 12-16,-6 12 39 15,1 4 7-15,3 12 8 16,-2 6-14-16,2 11-41 16,1 5-8-16,5-2-11 15,1 5 0-15,9-6 6 16,-1-8-53-16,0-3-271 15</inkml:trace>
  <inkml:trace contextRef="#ctx0" brushRef="#br0" timeOffset="472005.9643">8416 17433 1234 0,'-2'4'454'15,"1"-2"-370"-15,0 2-49 16,1-4-145-16</inkml:trace>
  <inkml:trace contextRef="#ctx0" brushRef="#br0" timeOffset="472240.684">8580 17713 846 0,'5'11'425'0,"5"15"-168"16,5-3-72-16,2 3-35 15,2-4-82-15,-2-7-15 16,-1-3 14-16,3-16 37 16,-1-4 16-16,-2-14 0 15,-1-1-14-15,-3-6-41 16,-3 0-19-16,-1 9-42 15,-2-1-64-15</inkml:trace>
  <inkml:trace contextRef="#ctx0" brushRef="#br0" timeOffset="472909.3413">9087 17595 832 0,'3'9'385'0,"-5"9"-166"16,-1 9-16-16,-7 9-73 0,-8 0-33 0,0 1-55 16,-1-5-10-16,1-14-14 15,-1-7-2-15,2-15-20 16,0-6-14-16,4-5-29 15,3-1-20-15,6-5-1 16,6-1 5-16,2-3 21 16,7 3 19-16,4 7 10 15,-2 4 3-15,7 11 5 16,-4 4 7-16,4 7 14 16,3 6 1-16,-1 1 0 15,2 2-7-15,-1-2 6 16,-1-2 1-16,1-3 4 0,-1-5 1 15,-3-8-8-15,1-2 1 16,-4-9 1-16,-4-4-2 16,-5-3-5-16,-5-7-1 15,-2-2-4-15,-1 2 1 16,0 6 0-16,1 7-1 16,-4 9 14-16,1 9 16 15,-1 15 15-15,1 6 8 16,3 6-6-16,1 0-15 0,3-3-14 15,2-2-8-15,0-9-46 16,6-1-360-16</inkml:trace>
  <inkml:trace contextRef="#ctx0" brushRef="#br0" timeOffset="473754.9718">9983 17629 489 0,'-12'0'267'0,"-8"1"-67"0,-2 3-31 16,5 7-58-16,5 4-33 16,7 7-39-16,7-2-22 15,7 3-20-15,3-4-3 16,9-8 5-16,5-1 2 15,2-12 7-15,-1-1 3 16,-7-4 2-16,-5-2 1 16,-11 1 1-16,1 3-1 0,-6 1-3 15,-4 2-2-15,-5 2-3 16,-4 2-2 0,-2 3-1-16,-1 0-3 0,5 3-1 15,4 2-5-15,4-3-2 16,4 4 1-16,4 1 7 15,1 1 4-15,8 3 4 16,1-3 1-16,2-6-2 16,0-5 1-16,0-7 5 15,1-5 0-15,-4-7 0 16,1 1-1-16,-5-4-3 16,0 0-1-16,-3 1-2 0,-2 2-1 15,1 5-4-15,-4 6-5 16,1 10 8-16,1 4 4 15,3 7 3-15,2 4 6 16,5-1-7-16,2-1-1 16,3 0-1-16,1-1 1 15,-3-3-3-15,-3-1 16 16,-4-12 26-16,-3-2 10 0,-1-10 14 16,2-3-12-16,0-6-15 15,2-2-2-15,0 2-11 16,-4-1-3-16,-2 2-12 15,-2 1-23-15,-2 9-149 0</inkml:trace>
  <inkml:trace contextRef="#ctx0" brushRef="#br0" timeOffset="474145.5055">10578 17716 461 0,'1'-4'278'0,"-1"-5"-20"15,0-1-47-15,-3 0-65 16,-3 2-20-16,-2-2-16 15,-5 2-6-15,-7 3-8 16,-1 1-7-16,-2 4-24 16,1 2-15-16,8 8-25 15,1 0-8-15,4 8-11 16,4 0 1-16,5 1 4 16,4 2 12-16,7-6 4 15,4 1 0-15,8-5 0 16,-2-4-11-16,1-7-4 15,-1-3-1-15,-6-6-43 0,1-4-58 16,-5-7-294-16</inkml:trace>
  <inkml:trace contextRef="#ctx0" brushRef="#br0" timeOffset="474254.8533">10528 17473 867 0,'-3'-1'400'0,"-2"-2"-194"0,2 3-82 15,2 0-153-15</inkml:trace>
  <inkml:trace contextRef="#ctx0" brushRef="#br0" timeOffset="474797.6132">10946 17592 597 0,'-6'0'298'0,"-8"0"-90"0,-3 2-40 15,1 0-48-15,-3 3-25 16,5 2-45-16,4-3-18 16,5 8-28-16,5-3-2 15,5 0 5-15,10 3 4 16,8 2 6-16,7 6-13 16,-5 8 41-16,-3 1 33 0,-11 2 34 15,-11-2 29-15,-14-7-24 16,-8-1-29-16,-13-18-24 15,1-5-17-15,3-17-23 16,-2-3-41-16,21 0-156 16,2 1-185-16</inkml:trace>
  <inkml:trace contextRef="#ctx0" brushRef="#br0" timeOffset="475328.3599">11609 17616 548 0,'-3'-8'311'0,"-1"-5"-24"16,-3 2-57-16,-9 11-51 15,-1 4-30-15,-3 9-58 16,-2 6-26-16,5 9-39 16,3 3-13-16,13 2-18 15,5 0-4-15,12-1 3 16,6-5-1-16,9-7 5 15,2-3 1-15,0-15 4 16,-2-2 5-16,-14-12 10 16,-7 0 3-16,-14-4 3 15,-12 3-1-15,-13 5-8 16,-3 2-4-16,-4 6-6 0,5 0-18 16,10 1-338-16</inkml:trace>
  <inkml:trace contextRef="#ctx0" brushRef="#br0" timeOffset="475656.4099">11813 17637 710 0,'0'-2'378'0,"-2"1"-89"15,0 1-109-15,1 0-71 16,0 0-28-16,-1 23-18 16,-7 34-6-16,7-30-20 15,2 3-7-15,5-3-14 16,5-2-7-16,6-4 2 16,4-8-2-16,1-10 26 15,1-7 5-15,-1-11 6 16,0-7 3-16,-5-1-17 15,-5-4 1-15,-11 2-5 16,-4 2-6-16,-4 0-25 16,0 4-58-16</inkml:trace>
  <inkml:trace contextRef="#ctx0" brushRef="#br0" timeOffset="476132.8321">12096 17655 575 0,'4'0'323'0,"6"3"-32"16,2 10-79-16,-1 9-28 16,1 6-23-16,-5 2-35 15,-2 0-12-15,-1-4-43 16,-1-4-22-16,1-7-25 16,0-8 0-16,7-16 2 15,3-7 0-15,-4-12-3 16,3-2-8-16,-3 3-7 15,-7 3-47-15,4 4-145 16,4 3-175-16</inkml:trace>
  <inkml:trace contextRef="#ctx0" brushRef="#br0" timeOffset="476445.6582">12357 17669 581 0,'0'10'329'16,"-1"12"41"-16,-1 4-165 0,2-8-86 0,-1-2-10 15,1-9-76-15,0-2-9 16,0-5-3-16,0-2-2 16,0 1-7-16,0 0-8 15,1-9-7-15,8-14-2 16,22-33 0-16,-12 33 0 0,4 9 1 15,-1 3 1-15,-4 12 16 16,-2 4 12-16,-13 13 31 31,-2-9 14-31,2 1 6 0,-1 29-6 0,-3 11-27 16,0-1-14-16,5-24-48 16,5-3-19-16</inkml:trace>
  <inkml:trace contextRef="#ctx0" brushRef="#br0" timeOffset="480051.0553">12715 17536 708 0,'-3'1'387'15,"-5"3"-90"-15,2 9-141 16,-1 10-46-16,5 18-51 15,2 9-12-15,-1 18-16 0,2 1-7 16,3-5-7-16,1-5-2 16,2-9-1-16,-2-6-36 15,-5-14-137-15,-3-6-172 16</inkml:trace>
  <inkml:trace contextRef="#ctx0" brushRef="#br0" timeOffset="480394.9102">12711 17743 863 0,'10'0'339'0,"15"-5"-244"16,0 4-16-16,-1-1-38 16,1 0-17-16,-3 1-12 15,-1-1-1-15,-6-1 4 16,-1-4-58-16,-6-5-181 15,-1-5-44-15,-4-6-9 16,-1 2 58-16,-2-1 217 16,0 5 94-16,-3 8 104 15,1-2 28-15,-2 11-21 16,2 5-41-16,0 6-93 16,2 7-27-16,2 0-15 15,3-1-4-15,0 2 3 16,1-1 5-16,-1 5-1 0,-2 1-3 15,-1-3-7-15,3 0 30 16,0-7-257-16</inkml:trace>
  <inkml:trace contextRef="#ctx0" brushRef="#br0" timeOffset="480629.4422">13090 17615 1008 0,'1'0'387'0,"11"-1"-262"16,0-1-43-16,16 1-28 15,3-1-13-15,-2-3-28 16,1 4-3-16,-12 1-11 15,1 4-50-15,-6 1-249 16</inkml:trace>
  <inkml:trace contextRef="#ctx0" brushRef="#br0" timeOffset="480801.0653">13227 17604 522 0,'1'6'306'0,"4"10"-27"0,-4 0-75 16,0 6-65-16,-1 5-37 16,0 2-52-16,3-4-16 15,0-1-49-15,4-4-176 16</inkml:trace>
  <inkml:trace contextRef="#ctx0" brushRef="#br0" timeOffset="481128.9267">13564 17671 520 0,'1'-6'314'0,"0"-5"-30"15,-3-3-31-15,-5 3-48 16,-3 2-31-16,-7 3-45 15,-3 1-4-15,-8 6-33 16,3-1-14-16,4 6-24 16,4 8-26-16,10 2-30 15,2 6-9-15,9 4-2 16,2 0 2-16,11-2 7 16,2-5 4-16,7-9 2 0,1-7 1 15,2-5-29-15,-2-4-44 16,-7-6-134-16,-2 0-106 15</inkml:trace>
  <inkml:trace contextRef="#ctx0" brushRef="#br0" timeOffset="481253.8985">13532 17430 1016 0,'-3'-3'464'0,"-1"-3"-239"15,-1 4-68-15,2 2-111 16,1 3-35-16,2-3-349 15</inkml:trace>
  <inkml:trace contextRef="#ctx0" brushRef="#br0" timeOffset="481652.0542">13685 17614 732 0,'-4'0'361'16,"1"2"-123"-16,4 5-124 15,-1-7-26-15,0 0-9 16,7 22 4-16,36 33-10 16,-32-30-10-16,-2 0-25 15,2-9-9-15,-1-8-4 16,2-4 3-16,0-7 18 15,1-7 1-15,0-16 0 0,1-4-6 16,-5-6-23-16,0 4-8 16,-1 10-102-16</inkml:trace>
  <inkml:trace contextRef="#ctx0" brushRef="#br0" timeOffset="482318.2557">14183 17707 449 0,'-2'-8'316'15,"-2"-7"17"-15,-9 1-145 16,-2-1-20-16,-6 1-29 15,-7 5-12-15,-1 3-36 16,-1 7-25-16,4 12-51 16,7 2-11-16,8 12-9 15,5-1-3-15,10 3 3 16,3-1 0-16,11-8 1 16,0-1 4-16,7-10 2 15,3-3 2-15,-6-14 3 16,1-3 2-16,-6-6 0 15,-5-6 0-15,-2 0-2 16,0-4-2-16,-7 4 0 0,-2 6 0 16,-2 7 3-16,-1 5-2 15,-3 5-6-15,0 3-2 16,5 8-7-16,-2 2-1 16,2 6 2-16,5 1 1 15,2-3 1-15,1 1 2 16,6-5 3-16,4-1 0 15,2-8 18-15,2-1 9 16,2-7 10-16,-5-5 14 0,-2-11 11 16,-4-5 1-16,-7-7 6 15,-4-2-9-15,-5 7-23 16,-5 4-10-16,-7 11-61 16,0 4-68-16</inkml:trace>
  <inkml:trace contextRef="#ctx0" brushRef="#br0" timeOffset="482740.178">14822 17362 664 0,'-17'16'371'0,"-10"14"-22"0,3 13-233 15,-2 8-25-15,7 12-37 16,7 3-14-16,9 1-26 16,7 0-7-16,19-13-6 15,6-8 2-15,11-12 3 16,2-11 12-16,-2-13-119 15,2-10-167-15</inkml:trace>
  <inkml:trace contextRef="#ctx0" brushRef="#br0" timeOffset="482942.9236">15041 17562 895 0,'-3'0'434'0,"1"0"-162"15,2 5-164-15,-1-5-28 16,1 19-13-16,1 51 18 16,1-13-4-16,0 3 3 15,-6 3-39-15,2-6-17 16,-4-15-51-16,4-4-40 16,3-14-186-16</inkml:trace>
  <inkml:trace contextRef="#ctx0" brushRef="#br0" timeOffset="483099.1705">15007 17770 675 0,'11'-4'334'16,"6"-6"-35"-16,8 6-273 16,2-1-14-16,3 5-100 15,-6 4-135-15</inkml:trace>
  <inkml:trace contextRef="#ctx0" brushRef="#br0" timeOffset="483372.3327">15240 17615 1012 0,'1'2'435'0,"-1"5"-228"0,3 3-75 15,-2 4-65-15,-1 2-19 16,0 2-24-16,-1 0-3 15,1-5 3-15,-3-8-3 16,3-10-23-16,0-9-14 0,4-10-14 16,3-4-3-16,6-2 18 15,4 0 10-15,3 7 2 16,1 6 3-16,-2 12 21 16,-3 9 17-16,-5 14 44 15,-4 6 4-15,-6 14-11 16,-1 4-17-16,-2 2-68 15,1-2-71-15</inkml:trace>
  <inkml:trace contextRef="#ctx0" brushRef="#br0" timeOffset="483700.6713">15528 17644 1052 0,'11'2'457'0,"16"1"-223"16,3 3-116-16,10-3-46 16,2-1-20-16</inkml:trace>
  <inkml:trace contextRef="#ctx0" brushRef="#br0" timeOffset="484224.1408">16162 17560 619 0,'2'11'372'0,"-4"6"-63"0,-8 10-115 15,-3 2-31-15,-9 4-83 16,2-1-28-16,-10-11-27 16,-7-3-7-16,-4-18-5 15,-1-9-5-15,11-8-15 16,5-5-5-16,16 0-7 15,6 1 0-15,10 4 3 16,7 1 2-16,11 4 0 16,5 5 1-16,8 5 11 15,3 6 5-15,-5 5 13 16,-3 4 6-16,-7 8-2 16,-5 1-3-16,-6 9-5 15,-5 1 0-15,-2-2-93 16,-4-3-164-16</inkml:trace>
  <inkml:trace contextRef="#ctx0" brushRef="#br0" timeOffset="484451.8102">16225 17590 966 0,'2'6'375'16,"4"9"-265"-16,1 6 8 15,1 3-13-15,1 3-12 16,4-2-20-16,-2-4-29 16,1-10 2-16,3-3 13 0,-2-17 16 15,2-7 4-15,0-9-22 16,0-6-18-16,-2 4-23 0,1-1-12 16,-2 9 184-16</inkml:trace>
  <inkml:trace contextRef="#ctx0" brushRef="#br0" timeOffset="485039.3557">16670 17556 615 0,'-12'0'333'16,"-7"-1"-119"-16,-3 6-87 16,1 9-28-16,9 2-79 15,8 2-6-15,7-3 4 16,8-4 1-16,8 2 8 15,0 0-3-15,5-8-9 16,0 0-2-16,-4-6 1 16,-5-3 4-16,-11 3 4 15,-4-2-2-15,-12 2-4 16,-5-1-6-16,-7 2-7 0,1 2 1 16,-2 2 0-16,3 3 1 15,9 5 1-15,4 0-2 16,9 2 0-16,5-2-3 15,3-1 0-15,2 2 0 16,10 0 2-16,-4-3 0 16,6-1-10-16,1-3-36 15,0-5-210-15</inkml:trace>
  <inkml:trace contextRef="#ctx0" brushRef="#br0" timeOffset="485321.6189">16907 17595 686 0,'-8'-3'361'0,"-8"-2"-73"16,-5 2-87-16,-3 6-79 15,1 2-34-15,1 3-55 16,4 7-17-16,4 2-16 16,3 1-1-16,10 5 0 15,4-2-1-15,10-1 4 16,5-3 2-16,7-5 1 15,2-8 1-15,0-5 4 16,-3-6 1-16,-6-4 5 0,-7-2 2 16,-11-1 3-16,-4 3 0 15,-14 3-6-15,-4 4-5 16,-6 3-18-16,3 1-49 16</inkml:trace>
  <inkml:trace contextRef="#ctx0" brushRef="#br0" timeOffset="485509.0852">16975 17590 852 0,'13'-4'431'16,"9"0"-115"-16,5-1-217 15,3 2-3-15,-1 1-65 16,-1-1-12-16,-3-2-8 15,-3 4 1-15,-8-2-61 16,-4 2-56-16,-3 1-294 16</inkml:trace>
  <inkml:trace contextRef="#ctx0" brushRef="#br0" timeOffset="485680.525">17103 17604 812 0,'-2'5'388'0,"1"12"-134"0,-2 3-66 16,2 5-50 0,2 4-27-16,1-4-45 0,1 1-17 15,4-9-61-15,0-8-74 16</inkml:trace>
  <inkml:trace contextRef="#ctx0" brushRef="#br0" timeOffset="486117.9177">17291 17701 597 0,'5'5'341'0,"7"5"-4"16,4-1-148-16,6 1-57 16,5-6-24-16,-1-8-47 15,3-6-11-15,-5-7-19 16,-2-4-6-16,-7-1-5 15,-10-1-2-15,-8 3-1 16,-7-1-1-16,-12 5-5 0,-2 4-4 16,-6 6-6-16,-7 6-2 15,4 10-7-15,4 2-1 16,7 11-4-16,9 4-2 16,8 2 19-16,2 6 10 15,9 2 16-15,5 6 6 16,7 3-13-16,2 0-5 15,0-2-1-15,-1-7-58 0</inkml:trace>
  <inkml:trace contextRef="#ctx0" brushRef="#br0" timeOffset="486555.5669">17797 17617 685 0,'0'0'336'0,"0"3"-91"0,-4 8-50 16,-9 4-52-16,-3 2-25 15,-11 7-57-15,1-1-17 16,-3-2-24-16,1-4-5 16,4-13-4-16,2-4-13 15,1-9-23-15,4-4-12 16,4-4-16-16,5 1 7 0,13-3 13 15,1 2 7-15,11 8 22 16,5 5 10-16,2 10 40 16,5 7 10-16,0 10 0 15,0 3-5-15,-3 1-18 16,-1 1-60-16</inkml:trace>
  <inkml:trace contextRef="#ctx0" brushRef="#br0" timeOffset="486914.6068">17967 17557 1012 0,'-4'6'424'0,"3"13"-239"16,-1 8-69-16,5 20-57 15,3 5-8-15,1 14-12 16,0 5-2-16,-3-6-4 16,1-3 17-16,-3-18-113 15,2-14-89-15</inkml:trace>
  <inkml:trace contextRef="#ctx0" brushRef="#br0" timeOffset="487086.4412">18006 17789 928 0,'8'-1'354'0,"12"-3"-237"16,0 3-95-16,3-1-13 16,-2-2-2-16,-2 1-85 0,1-4-179 15</inkml:trace>
  <inkml:trace contextRef="#ctx0" brushRef="#br0" timeOffset="487258.6798">18194 17633 517 0,'-1'-7'329'0,"1"-1"27"0,0 1-65 15,-3 11-78-15,3 6-44 16,1 14-93-16,1 10-6 16,0 11-18-16,1 5-4 15,2 3-8-15,1 0-7 0,2 0-12 16,-2-8-6-16,-2-8-45 15,0-9-51-15,-2-14-151 16</inkml:trace>
  <inkml:trace contextRef="#ctx0" brushRef="#br0" timeOffset="487383.6186">18223 17799 982 0,'9'-3'459'16,"6"-4"-170"-16,3 6-209 15,5 1-30-15,-1 1-85 16,0 5-70-16</inkml:trace>
  <inkml:trace contextRef="#ctx0" brushRef="#br0" timeOffset="487930.0069">18692 17577 533 0,'-6'-6'337'16,"-6"-6"5"-16,-5 7-170 16,-2 1-16-16,-3 8-43 15,-4 1-25-15,10 8-40 16,-1 2-21-16,7 0-27 15,10 3-9-15,4-1-3 16,7-1 2-16,8-5 8 16,0-3 3-16,1-4 4 0,2-4 1 15,-7-4-8-15,-3 1-6 16,-9-4-6-16,-4 1-1 16,-7 3 7-16,-5-1 3 15,-4 9 7-15,1 2 7 16,1 5 4-16,7 3 1 15,3 0-4-15,4 4-5 16,7-1-3-16,1-2-2 16,7-4 2-16,1-4 7 0,-2-4-109 15,2-4-144-15</inkml:trace>
  <inkml:trace contextRef="#ctx0" brushRef="#br0" timeOffset="488048.0502">18601 17358 1074 0,'-1'-5'454'0,"-5"-3"-273"0,3 4-82 15,3 8-98-15,0 2-87 16</inkml:trace>
  <inkml:trace contextRef="#ctx0" brushRef="#br0" timeOffset="488235.8064">18760 17582 622 0,'11'19'385'0,"7"15"-36"0,0 2-172 16,1 0-39-16,-6-6-76 15,2-8-4-15,0-14 30 16,4-9 14-16,0-14 14 16,1-8-17-16,-2-8-38 15,-5-3-16-15,-7 1-18 16,-4 3-31-16,-4 4-128 15</inkml:trace>
  <inkml:trace contextRef="#ctx0" brushRef="#br0" timeOffset="488903.8432">19304 17685 818 0,'0'-6'437'16,"-1"-2"-119"-16,-4-2-155 15,1-1-43-15,-7 1-68 16,0 2-18-16,-9 2-10 16,-2-1-4-16,-2 7-6 15,0 0-7-15,5 10-15 16,1 5-6-16,6 5-5 15,2 4-3-15,10 4 17 16,3-3 4-16,10 1 7 16,6-4 7-16,2-8-7 15,5-5 1-15,1-13 3 0,2-6 1 16,-2-12-4-16,-1-3-6 16,-8-5-8-16,-3 0-3 15,-7 2 2-15,-5 6 3 16,-3 10 6-16,-4 2 0 15,-5 10-4-15,-1 4-3 16,1 5 0-16,1 5 1 16,7 4 5-16,2 1 0 15,8 4 5-15,3-1 3 16,6-5 2-16,2-3 7 16,5-8 25-16,1-5 14 15,-2-8 31-15,-3-6 9 16,-6-8-1-1,-1-2-11-15,-5 1-23 16,-2 2-13-16,-7 2-25 16,-5 5-11-16,-9 2-100 0,2 5-60 0</inkml:trace>
  <inkml:trace contextRef="#ctx0" brushRef="#br0" timeOffset="489428.4136">19665 17367 775 0,'19'6'417'15,"15"9"-83"-15,11 20-149 16,1 10 4-1,-5 16-24-15,-9 0-10 16,-20 9-49-16,-12 0-32 0,-19 0-41 16,-8-3-12-16,-6-16-20 15,0-10-40-15,3-20-219 16,2-9-342-16</inkml:trace>
  <inkml:trace contextRef="#ctx0" brushRef="#br0" timeOffset="489697.5267">20158 17773 1560 0,'-1'1'608'16,"-1"3"-347"-16</inkml:trace>
  <inkml:trace contextRef="#ctx0" brushRef="#br0" timeOffset="494003.2813">3849 15729 906 0,'2'0'421'0,"-1"2"-137"16,0 0-221-16,-1-2-27 0,0 0-85 15,0 0-164-15</inkml:trace>
  <inkml:trace contextRef="#ctx0" brushRef="#br0" timeOffset="494172.3319">3887 15951 858 0,'2'-2'474'0,"-2"-4"-37"0,6 1-346 15,-1-4-53-15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8433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361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8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71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652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472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xploratorium.edu/faultline/basics/waves.html" TargetMode="Externa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oratorium.edu/faultline/basics/wav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oratorium.edu/faultline/basics/wave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customXml" Target="../ink/ink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customXml" Target="../ink/ink4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Κύματα</a:t>
            </a:r>
            <a:endParaRPr lang="el-GR" dirty="0"/>
          </a:p>
        </p:txBody>
      </p:sp>
      <p:pic>
        <p:nvPicPr>
          <p:cNvPr id="2052" name="Picture 4" descr="http://www.geo.mtu.edu/UPSeis/images/P-wave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1" y="1453904"/>
            <a:ext cx="4854539" cy="250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eo.mtu.edu/UPSeis/images/S-wave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93" y="3733800"/>
            <a:ext cx="4608811" cy="2498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5"/>
              </a:rPr>
              <a:t>https://www.exploratorium.edu/faultline/basics/waves.html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9723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872250" cy="5289525"/>
          </a:xfrm>
        </p:spPr>
        <p:txBody>
          <a:bodyPr>
            <a:normAutofit fontScale="92500" lnSpcReduction="10000"/>
          </a:bodyPr>
          <a:lstStyle/>
          <a:p>
            <a:r>
              <a:rPr lang="el-GR" sz="2600" dirty="0" smtClean="0">
                <a:solidFill>
                  <a:schemeClr val="tx1"/>
                </a:solidFill>
              </a:rPr>
              <a:t>Υπάρχουν τριών ειδών σεισμικά κύματα:</a:t>
            </a:r>
            <a:r>
              <a:rPr lang="en-US" sz="2600" dirty="0">
                <a:solidFill>
                  <a:schemeClr val="tx1"/>
                </a:solidFill>
              </a:rPr>
              <a:t> </a:t>
            </a:r>
            <a:r>
              <a:rPr lang="en-US" sz="2600" b="1" dirty="0" smtClean="0">
                <a:solidFill>
                  <a:schemeClr val="tx1"/>
                </a:solidFill>
              </a:rPr>
              <a:t>P-</a:t>
            </a:r>
            <a:r>
              <a:rPr lang="el-GR" sz="2600" b="1" dirty="0" smtClean="0">
                <a:solidFill>
                  <a:schemeClr val="tx1"/>
                </a:solidFill>
              </a:rPr>
              <a:t>κύματα</a:t>
            </a:r>
            <a:r>
              <a:rPr lang="en-US" sz="2600" b="1" dirty="0" smtClean="0">
                <a:solidFill>
                  <a:schemeClr val="tx1"/>
                </a:solidFill>
              </a:rPr>
              <a:t>,</a:t>
            </a:r>
            <a:r>
              <a:rPr lang="en-US" sz="2600" b="1" dirty="0">
                <a:solidFill>
                  <a:schemeClr val="tx1"/>
                </a:solidFill>
              </a:rPr>
              <a:t> </a:t>
            </a:r>
            <a:r>
              <a:rPr lang="en-US" sz="2600" b="1" dirty="0" smtClean="0">
                <a:solidFill>
                  <a:schemeClr val="tx1"/>
                </a:solidFill>
              </a:rPr>
              <a:t>S-</a:t>
            </a:r>
            <a:r>
              <a:rPr lang="el-GR" sz="2600" b="1" dirty="0" smtClean="0">
                <a:solidFill>
                  <a:schemeClr val="tx1"/>
                </a:solidFill>
              </a:rPr>
              <a:t>κύματα</a:t>
            </a:r>
            <a:r>
              <a:rPr lang="en-US" sz="2600" b="1" dirty="0">
                <a:solidFill>
                  <a:schemeClr val="tx1"/>
                </a:solidFill>
              </a:rPr>
              <a:t> </a:t>
            </a:r>
            <a:r>
              <a:rPr lang="el-GR" sz="2600" b="1" dirty="0" smtClean="0">
                <a:solidFill>
                  <a:schemeClr val="tx1"/>
                </a:solidFill>
              </a:rPr>
              <a:t>και Κύματα Επιφάνειας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endParaRPr lang="en-US" sz="2600" dirty="0">
              <a:solidFill>
                <a:schemeClr val="tx1"/>
              </a:solidFill>
            </a:endParaRPr>
          </a:p>
          <a:p>
            <a:endParaRPr lang="en-US" sz="1300" dirty="0" smtClean="0">
              <a:solidFill>
                <a:schemeClr val="tx1"/>
              </a:solidFill>
            </a:endParaRPr>
          </a:p>
          <a:p>
            <a:r>
              <a:rPr lang="el-GR" sz="2600" b="1" dirty="0" smtClean="0">
                <a:solidFill>
                  <a:schemeClr val="tx1"/>
                </a:solidFill>
              </a:rPr>
              <a:t>Κύματα Επιφάνειας</a:t>
            </a:r>
            <a:endParaRPr lang="en-US" sz="2600" b="1" dirty="0" smtClean="0">
              <a:solidFill>
                <a:schemeClr val="tx1"/>
              </a:solidFill>
            </a:endParaRPr>
          </a:p>
          <a:p>
            <a:pPr lvl="1"/>
            <a:r>
              <a:rPr lang="el-GR" sz="2400" dirty="0" smtClean="0">
                <a:solidFill>
                  <a:schemeClr val="tx1"/>
                </a:solidFill>
              </a:rPr>
              <a:t>Μοιάζουν με κύματα στο νερό και ταξιδεύουν ακριβώς κάτω από την επιφάνεια της Γης</a:t>
            </a:r>
          </a:p>
          <a:p>
            <a:pPr lvl="1"/>
            <a:r>
              <a:rPr lang="el-GR" sz="2400" dirty="0" smtClean="0">
                <a:solidFill>
                  <a:schemeClr val="tx1"/>
                </a:solidFill>
              </a:rPr>
              <a:t>Παράγονται όταν το επίκεντρο είναι σχετικά κοντά στην επιφάνεια </a:t>
            </a:r>
          </a:p>
          <a:p>
            <a:pPr lvl="1"/>
            <a:r>
              <a:rPr lang="el-GR" sz="2400" dirty="0" smtClean="0">
                <a:solidFill>
                  <a:schemeClr val="tx1"/>
                </a:solidFill>
              </a:rPr>
              <a:t>Ταξιδεύουν πιο αργά από τα</a:t>
            </a:r>
            <a:r>
              <a:rPr lang="en-US" sz="2400" dirty="0" smtClean="0">
                <a:solidFill>
                  <a:schemeClr val="tx1"/>
                </a:solidFill>
              </a:rPr>
              <a:t> S-</a:t>
            </a:r>
            <a:r>
              <a:rPr lang="el-GR" sz="2400" dirty="0" smtClean="0">
                <a:solidFill>
                  <a:schemeClr val="tx1"/>
                </a:solidFill>
              </a:rPr>
              <a:t>κύματα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l-GR" sz="2400" dirty="0" smtClean="0">
                <a:solidFill>
                  <a:schemeClr val="tx1"/>
                </a:solidFill>
              </a:rPr>
              <a:t>αλλά μπορεί να έχουν πολύ μεγαλύτερο πλάτος και να είναι το πιο καταστροφικό είδος σεισμικών κυμάτων</a:t>
            </a:r>
          </a:p>
          <a:p>
            <a:endParaRPr lang="el-GR" sz="1100" dirty="0" smtClean="0">
              <a:solidFill>
                <a:schemeClr val="tx1"/>
              </a:solidFill>
            </a:endParaRPr>
          </a:p>
          <a:p>
            <a:r>
              <a:rPr lang="el-GR" sz="2600" dirty="0" smtClean="0">
                <a:solidFill>
                  <a:schemeClr val="tx1"/>
                </a:solidFill>
              </a:rPr>
              <a:t>Υπάρχουν δυο ειδών κύματα επιφάνειας</a:t>
            </a:r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l-GR" sz="2400" b="1" dirty="0" smtClean="0">
                <a:solidFill>
                  <a:schemeClr val="tx1"/>
                </a:solidFill>
              </a:rPr>
              <a:t>Κύματα </a:t>
            </a:r>
            <a:r>
              <a:rPr lang="en-US" sz="2400" b="1" dirty="0" smtClean="0">
                <a:solidFill>
                  <a:schemeClr val="tx1"/>
                </a:solidFill>
              </a:rPr>
              <a:t>Rayleigh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l-GR" sz="2400" b="1" dirty="0" smtClean="0">
                <a:solidFill>
                  <a:schemeClr val="tx1"/>
                </a:solidFill>
              </a:rPr>
              <a:t>Κύματα </a:t>
            </a:r>
            <a:r>
              <a:rPr lang="en-US" sz="2400" b="1" dirty="0" smtClean="0">
                <a:solidFill>
                  <a:schemeClr val="tx1"/>
                </a:solidFill>
              </a:rPr>
              <a:t>Love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710292"/>
            <a:ext cx="3176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</a:t>
            </a:r>
            <a:r>
              <a:rPr lang="el-GR" dirty="0" smtClean="0"/>
              <a:t>Κύματα (εκτός ύλης)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79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Κύματα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https://www.exploratorium.edu/faultline/basics/waves.html</a:t>
            </a:r>
            <a:endParaRPr lang="el-GR" sz="1600" dirty="0"/>
          </a:p>
        </p:txBody>
      </p:sp>
      <p:pic>
        <p:nvPicPr>
          <p:cNvPr id="1026" name="Picture 2" descr="https://web.ua.es/urs/sismosurs/ondas/Love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951804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a5/0b/06/a50b06fbf85c14bb9cfaa8e7bf7b534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81467"/>
            <a:ext cx="5102225" cy="2551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Κύματα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https://www.exploratorium.edu/faultline/basics/waves.html</a:t>
            </a:r>
            <a:endParaRPr lang="el-GR" sz="1600" dirty="0"/>
          </a:p>
        </p:txBody>
      </p:sp>
      <p:pic>
        <p:nvPicPr>
          <p:cNvPr id="4" name="Picture 2" descr="https://www.mtu.edu/geo/community/seismology/learn/seismology-study/images/p-wave-s-wave-vertical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37" y="1620615"/>
            <a:ext cx="7620000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850" y="1503618"/>
            <a:ext cx="2847303" cy="489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17266"/>
                <a:ext cx="5205250" cy="503593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err="1" smtClean="0"/>
                  <a:t>Κυματοσυνάρτηση</a:t>
                </a:r>
                <a:r>
                  <a:rPr lang="el-GR" b="1" dirty="0" smtClean="0"/>
                  <a:t> – Συνάρτηση Κύματος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b="0" i="1" dirty="0" smtClean="0"/>
              </a:p>
              <a:p>
                <a:pPr marL="68580" indent="0">
                  <a:buNone/>
                </a:pPr>
                <a:endParaRPr lang="en-US" sz="400" b="1" i="1" dirty="0"/>
              </a:p>
              <a:p>
                <a:endParaRPr lang="el-GR" sz="1100" b="1" dirty="0" smtClean="0">
                  <a:effectLst/>
                </a:endParaRPr>
              </a:p>
              <a:p>
                <a:r>
                  <a:rPr lang="el-GR" b="1" dirty="0" smtClean="0">
                    <a:effectLst/>
                  </a:rPr>
                  <a:t>Μετατόπιση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i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 smtClean="0">
                    <a:effectLst/>
                  </a:rPr>
                  <a:t>του στοιχείου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 smtClean="0">
                    <a:effectLst/>
                  </a:rPr>
                  <a:t>ενός κύματος </a:t>
                </a:r>
                <a:r>
                  <a:rPr lang="el-GR" b="1" dirty="0" smtClean="0"/>
                  <a:t>τη </a:t>
                </a:r>
                <a:r>
                  <a:rPr lang="el-GR" b="1" dirty="0" smtClean="0">
                    <a:effectLst/>
                  </a:rPr>
                  <a:t>χρονική στιγμή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l-GR" b="1" dirty="0" smtClean="0">
                  <a:effectLst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i="1" dirty="0" smtClean="0"/>
                  <a:t>            </a:t>
                </a:r>
                <a:r>
                  <a:rPr lang="el-GR" dirty="0" smtClean="0"/>
                  <a:t>κίνηση προς τα δεξιά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i="1" dirty="0"/>
                  <a:t>            </a:t>
                </a:r>
                <a:r>
                  <a:rPr lang="el-GR" dirty="0" smtClean="0"/>
                  <a:t>κίνηση </a:t>
                </a:r>
                <a:r>
                  <a:rPr lang="el-GR" dirty="0"/>
                  <a:t>προς τα </a:t>
                </a:r>
                <a:r>
                  <a:rPr lang="el-GR" dirty="0" smtClean="0"/>
                  <a:t>αριστερά</a:t>
                </a:r>
                <a:endParaRPr lang="el-GR" dirty="0"/>
              </a:p>
              <a:p>
                <a:pPr lvl="2"/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η ταχύτητα διάδοσης του παλμού</a:t>
                </a:r>
              </a:p>
              <a:p>
                <a:pPr lvl="1"/>
                <a:r>
                  <a:rPr lang="el-GR" dirty="0" smtClean="0"/>
                  <a:t>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παρατηρούμε μια «</a:t>
                </a:r>
                <a:r>
                  <a:rPr lang="el-GR" b="1" dirty="0" smtClean="0"/>
                  <a:t>φωτογραφία</a:t>
                </a:r>
                <a:r>
                  <a:rPr lang="el-GR" dirty="0" smtClean="0"/>
                  <a:t>» του </a:t>
                </a:r>
                <a:r>
                  <a:rPr lang="el-GR" b="1" dirty="0" smtClean="0"/>
                  <a:t>όλου</a:t>
                </a:r>
                <a:r>
                  <a:rPr lang="el-GR" dirty="0" smtClean="0"/>
                  <a:t> κύματος για μια χρονική στιγμή</a:t>
                </a:r>
              </a:p>
              <a:p>
                <a:pPr lvl="1"/>
                <a:r>
                  <a:rPr lang="el-GR" dirty="0"/>
                  <a:t>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dirty="0"/>
                  <a:t>, </a:t>
                </a:r>
                <a:r>
                  <a:rPr lang="el-GR" dirty="0" smtClean="0"/>
                  <a:t>παρατηρούμε την κίνηση </a:t>
                </a:r>
                <a:r>
                  <a:rPr lang="el-GR" b="1" dirty="0" smtClean="0"/>
                  <a:t>ενός στοιχείου </a:t>
                </a:r>
                <a:r>
                  <a:rPr lang="el-GR" dirty="0" smtClean="0"/>
                  <a:t>του κύματος με </a:t>
                </a:r>
                <a:br>
                  <a:rPr lang="el-GR" dirty="0" smtClean="0"/>
                </a:br>
                <a:r>
                  <a:rPr lang="el-GR" dirty="0" smtClean="0"/>
                  <a:t>την πάροδο του χρόνου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17266"/>
                <a:ext cx="5205250" cy="5035933"/>
              </a:xfrm>
              <a:blipFill rotWithShape="0">
                <a:blip r:embed="rId3"/>
                <a:stretch>
                  <a:fillRect t="-1574" r="-105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3811554" y="3188178"/>
            <a:ext cx="563025" cy="199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Arrow 6"/>
          <p:cNvSpPr/>
          <p:nvPr/>
        </p:nvSpPr>
        <p:spPr>
          <a:xfrm>
            <a:off x="3819330" y="3792189"/>
            <a:ext cx="563025" cy="184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ounded Rectangle 5"/>
          <p:cNvSpPr/>
          <p:nvPr/>
        </p:nvSpPr>
        <p:spPr>
          <a:xfrm>
            <a:off x="1066800" y="4660646"/>
            <a:ext cx="4419600" cy="1742391"/>
          </a:xfrm>
          <a:prstGeom prst="roundRect">
            <a:avLst>
              <a:gd name="adj" fmla="val 917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32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7" y="1474434"/>
            <a:ext cx="8114244" cy="49625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05200" y="1524000"/>
            <a:ext cx="2819400" cy="3048000"/>
            <a:chOff x="3505200" y="1524000"/>
            <a:chExt cx="2819400" cy="3048000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3505200" y="1524000"/>
              <a:ext cx="2819400" cy="30480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27206" y="3057065"/>
            <a:ext cx="2819400" cy="3048000"/>
            <a:chOff x="3505200" y="1524000"/>
            <a:chExt cx="2819400" cy="3048000"/>
          </a:xfrm>
          <a:solidFill>
            <a:srgbClr val="00B050"/>
          </a:solidFill>
        </p:grpSpPr>
        <p:cxnSp>
          <p:nvCxnSpPr>
            <p:cNvPr id="17" name="Straight Connector 16"/>
            <p:cNvCxnSpPr/>
            <p:nvPr/>
          </p:nvCxnSpPr>
          <p:spPr>
            <a:xfrm flipH="1" flipV="1">
              <a:off x="3505200" y="1524000"/>
              <a:ext cx="2819400" cy="3048000"/>
            </a:xfrm>
            <a:prstGeom prst="line">
              <a:avLst/>
            </a:prstGeom>
            <a:grpFill/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26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4443250" cy="4417330"/>
              </a:xfrm>
            </p:spPr>
            <p:txBody>
              <a:bodyPr/>
              <a:lstStyle/>
              <a:p>
                <a:r>
                  <a:rPr lang="el-GR" b="1" dirty="0" smtClean="0"/>
                  <a:t>Παράδειγμα:</a:t>
                </a:r>
              </a:p>
              <a:p>
                <a:pPr lvl="1"/>
                <a:r>
                  <a:rPr lang="el-GR" dirty="0" smtClean="0"/>
                  <a:t>Έστω </a:t>
                </a:r>
                <a:r>
                  <a:rPr lang="el-GR" dirty="0" smtClean="0"/>
                  <a:t>ένα</a:t>
                </a:r>
                <a:r>
                  <a:rPr lang="el-GR" dirty="0"/>
                  <a:t>ς</a:t>
                </a:r>
                <a:r>
                  <a:rPr lang="el-GR" dirty="0" smtClean="0"/>
                  <a:t> </a:t>
                </a:r>
                <a:r>
                  <a:rPr lang="el-GR" dirty="0" smtClean="0"/>
                  <a:t>παλμός που κινείται προς τα δεξιά κατά μήκος του άξονα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και περιγράφεται ως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685800" lvl="2" indent="0">
                  <a:buNone/>
                </a:pPr>
                <a:r>
                  <a:rPr lang="el-GR" dirty="0"/>
                  <a:t>ό</a:t>
                </a:r>
                <a:r>
                  <a:rPr lang="el-GR" dirty="0" smtClean="0"/>
                  <a:t>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,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σε εκατοστά και 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σε δευτερόλεπτα.</a:t>
                </a:r>
                <a:r>
                  <a:rPr lang="en-US" dirty="0" smtClean="0"/>
                  <a:t> </a:t>
                </a:r>
              </a:p>
              <a:p>
                <a:pPr marL="685800" lvl="2" indent="0">
                  <a:buNone/>
                </a:pPr>
                <a:endParaRPr lang="en-US" dirty="0" smtClean="0"/>
              </a:p>
              <a:p>
                <a:r>
                  <a:rPr lang="el-GR" dirty="0" smtClean="0"/>
                  <a:t>Παλμοί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 1, 2</m:t>
                    </m:r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4443250" cy="4417330"/>
              </a:xfrm>
              <a:blipFill>
                <a:blip r:embed="rId2"/>
                <a:stretch>
                  <a:fillRect t="-1103" r="-1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55959"/>
            <a:ext cx="3531209" cy="57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  <a:p>
            <a:endParaRPr lang="el-GR" sz="1200" b="1" dirty="0" smtClean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4878" b="3609"/>
          <a:stretch/>
        </p:blipFill>
        <p:spPr>
          <a:xfrm>
            <a:off x="1981200" y="2068710"/>
            <a:ext cx="5943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  <a:p>
            <a:endParaRPr lang="el-GR" sz="1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785"/>
          <a:stretch/>
        </p:blipFill>
        <p:spPr>
          <a:xfrm>
            <a:off x="838200" y="1868107"/>
            <a:ext cx="7391090" cy="457863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31392" y="1538189"/>
            <a:ext cx="6452793" cy="4340258"/>
            <a:chOff x="1231392" y="1538189"/>
            <a:chExt cx="6452793" cy="4340258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2667000" y="2819400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787648" y="2919414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76600" y="3352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10000" y="3810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82440" y="423164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90440" y="467868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308600" y="513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 flipV="1">
              <a:off x="4149926" y="1538189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59526" y="2071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292926" y="25287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765366" y="295042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273366" y="339746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791526" y="3849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3349592" y="3016995"/>
              <a:ext cx="3124200" cy="274320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3470240" y="3117009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959192" y="3550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492592" y="40075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965032" y="442923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473032" y="487627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991192" y="5328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73032" y="5509115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3595" y="260804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min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07296" y="4203929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1642884" y="4094486"/>
              <a:ext cx="2006052" cy="1783961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1955800" y="437991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444752" y="48133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967992" y="526034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31392" y="379405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min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1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  <a:p>
            <a:endParaRPr lang="el-GR" sz="1200" b="1" dirty="0" smtClean="0"/>
          </a:p>
        </p:txBody>
      </p:sp>
      <p:pic>
        <p:nvPicPr>
          <p:cNvPr id="2050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44" y="2310946"/>
            <a:ext cx="5147733" cy="28956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l-GR" b="1" dirty="0" smtClean="0"/>
                  <a:t>σταθερό:</a:t>
                </a:r>
                <a:endParaRPr lang="aa-ET" b="1" dirty="0" smtClean="0"/>
              </a:p>
              <a:p>
                <a:pPr algn="ctr"/>
                <a:r>
                  <a:rPr lang="el-GR" b="1" dirty="0" smtClean="0"/>
                  <a:t>βλέπουμε </a:t>
                </a:r>
                <a:r>
                  <a:rPr lang="el-GR" b="1" u="sng" dirty="0" smtClean="0"/>
                  <a:t>όλα</a:t>
                </a:r>
                <a:r>
                  <a:rPr lang="el-GR" b="1" dirty="0" smtClean="0"/>
                  <a:t> τα στοιχεία </a:t>
                </a:r>
                <a:br>
                  <a:rPr lang="el-GR" b="1" dirty="0" smtClean="0"/>
                </a:br>
                <a:r>
                  <a:rPr lang="el-GR" b="1" dirty="0" smtClean="0"/>
                  <a:t>για αυτό το </a:t>
                </a:r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l-GR" b="1" dirty="0" smtClean="0"/>
                  <a:t>σταθερό</a:t>
                </a:r>
                <a:r>
                  <a:rPr lang="aa-ET" b="1" dirty="0"/>
                  <a:t>:</a:t>
                </a:r>
                <a:endParaRPr lang="aa-ET" b="1" dirty="0" smtClean="0"/>
              </a:p>
              <a:p>
                <a:pPr algn="ctr"/>
                <a:r>
                  <a:rPr lang="el-GR" b="1" dirty="0" smtClean="0"/>
                  <a:t>βλέπουμε </a:t>
                </a:r>
                <a:r>
                  <a:rPr lang="el-GR" b="1" u="sng" dirty="0" smtClean="0"/>
                  <a:t>ένα</a:t>
                </a:r>
                <a:r>
                  <a:rPr lang="el-GR" b="1" dirty="0" smtClean="0"/>
                  <a:t> στοιχείο</a:t>
                </a:r>
                <a:br>
                  <a:rPr lang="el-GR" b="1" dirty="0" smtClean="0"/>
                </a:br>
                <a:r>
                  <a:rPr lang="el-GR" b="1" dirty="0" smtClean="0"/>
                  <a:t>για κάθε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aa-ET" b="1" dirty="0"/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8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 smtClean="0"/>
              <a:t>Διαλέξεις</a:t>
            </a:r>
            <a:endParaRPr lang="el-GR" b="1" dirty="0"/>
          </a:p>
          <a:p>
            <a:pPr lvl="1"/>
            <a:r>
              <a:rPr lang="el-GR" b="1" dirty="0" smtClean="0"/>
              <a:t>Προαιρετική</a:t>
            </a:r>
            <a:r>
              <a:rPr lang="el-GR" dirty="0" smtClean="0"/>
              <a:t> παρουσί</a:t>
            </a:r>
            <a:r>
              <a:rPr lang="el-GR" dirty="0"/>
              <a:t>α</a:t>
            </a:r>
            <a:r>
              <a:rPr lang="el-GR" dirty="0" smtClean="0"/>
              <a:t>!</a:t>
            </a:r>
            <a:br>
              <a:rPr lang="el-GR" dirty="0" smtClean="0"/>
            </a:br>
            <a:endParaRPr lang="el-GR" dirty="0" smtClean="0"/>
          </a:p>
          <a:p>
            <a:pPr lvl="1"/>
            <a:endParaRPr lang="el-GR" sz="1000" dirty="0" smtClean="0"/>
          </a:p>
          <a:p>
            <a:pPr lvl="1"/>
            <a:r>
              <a:rPr lang="el-GR" dirty="0" smtClean="0"/>
              <a:t>Είστε εδώ γιατί </a:t>
            </a:r>
            <a:r>
              <a:rPr lang="el-GR" b="1" dirty="0" smtClean="0"/>
              <a:t>θέλετε</a:t>
            </a:r>
            <a:r>
              <a:rPr lang="el-GR" dirty="0" smtClean="0"/>
              <a:t> να ακούσετε/συμμετέχετε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Δεν υπάρχουν απουσίες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Υπάρχει </a:t>
            </a:r>
            <a:r>
              <a:rPr lang="el-GR" b="1" u="sng" dirty="0" smtClean="0"/>
              <a:t>σεβασμός</a:t>
            </a:r>
            <a:r>
              <a:rPr lang="el-GR" dirty="0" smtClean="0"/>
              <a:t> στους συναδέλφους σας και στην εκπαιδευτική διαδικασία</a:t>
            </a:r>
          </a:p>
          <a:p>
            <a:pPr lvl="1"/>
            <a:endParaRPr lang="el-GR" dirty="0"/>
          </a:p>
          <a:p>
            <a:pPr lvl="1"/>
            <a:r>
              <a:rPr lang="en-US" b="1" u="sng" dirty="0" smtClean="0"/>
              <a:t>COVID attention</a:t>
            </a:r>
            <a:r>
              <a:rPr lang="en-US" dirty="0" smtClean="0"/>
              <a:t>: </a:t>
            </a:r>
            <a:r>
              <a:rPr lang="el-GR" dirty="0" smtClean="0"/>
              <a:t>προσέρχεστε με τα απαραίτητα δικαιολογητικά</a:t>
            </a:r>
          </a:p>
          <a:p>
            <a:pPr lvl="1"/>
            <a:endParaRPr lang="el-GR" b="1" dirty="0" smtClean="0"/>
          </a:p>
          <a:p>
            <a:pPr lvl="1"/>
            <a:r>
              <a:rPr lang="el-GR" b="1" dirty="0" smtClean="0"/>
              <a:t>Προστατέψτε εσάς και τους συναδέλφους σας</a:t>
            </a:r>
            <a:r>
              <a:rPr lang="el-GR" dirty="0" smtClean="0"/>
              <a:t>: απέχετε από το μάθημα αν δεν είστε/αισθάνεστε καλά</a:t>
            </a:r>
            <a:endParaRPr lang="el-GR" dirty="0"/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0508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Ημιτονοειδή κύματα</a:t>
                </a:r>
              </a:p>
              <a:p>
                <a:endParaRPr lang="el-GR" sz="1200" b="1" dirty="0" smtClean="0"/>
              </a:p>
              <a:p>
                <a:r>
                  <a:rPr lang="el-GR" b="1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Απόσταση!</a:t>
                </a:r>
              </a:p>
              <a:p>
                <a:endParaRPr lang="el-GR" b="1" dirty="0" smtClean="0"/>
              </a:p>
              <a:p>
                <a:r>
                  <a:rPr lang="el-GR" b="1" dirty="0" smtClean="0"/>
                  <a:t>Περίοδος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Χρόνος!</a:t>
                </a:r>
              </a:p>
              <a:p>
                <a:endParaRPr lang="el-GR" b="1" dirty="0" smtClean="0"/>
              </a:p>
              <a:p>
                <a:r>
                  <a:rPr lang="el-GR" b="1" dirty="0" smtClean="0"/>
                  <a:t>Συχνότητα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 smtClean="0"/>
                  <a:t>	</a:t>
                </a:r>
              </a:p>
              <a:p>
                <a:pPr lvl="1"/>
                <a:r>
                  <a:rPr lang="el-GR" sz="1800" dirty="0" smtClean="0"/>
                  <a:t>Αριθμός κορυφών </a:t>
                </a:r>
                <a:br>
                  <a:rPr lang="el-GR" sz="1800" dirty="0" smtClean="0"/>
                </a:br>
                <a:r>
                  <a:rPr lang="el-GR" sz="1800" dirty="0" smtClean="0"/>
                  <a:t>ανά μονάδα χρόνου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sz="1800" dirty="0" smtClean="0"/>
              </a:p>
              <a:p>
                <a:pPr lvl="1"/>
                <a:r>
                  <a:rPr lang="el-GR" sz="1800" dirty="0" smtClean="0"/>
                  <a:t>Μετριέται σε </a:t>
                </a:r>
                <a:r>
                  <a:rPr lang="en-US" sz="1800" dirty="0" smtClean="0"/>
                  <a:t>Hertz (Hz)</a:t>
                </a:r>
                <a:endParaRPr lang="el-GR" sz="1800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  <a:blipFill rotWithShape="0">
                <a:blip r:embed="rId2"/>
                <a:stretch>
                  <a:fillRect t="-956" b="-32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53678"/>
          <a:stretch/>
        </p:blipFill>
        <p:spPr>
          <a:xfrm>
            <a:off x="4704423" y="1600200"/>
            <a:ext cx="2809981" cy="1828800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flipV="1">
            <a:off x="3561423" y="1905000"/>
            <a:ext cx="1219200" cy="3048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3561423" y="2209800"/>
            <a:ext cx="1219200" cy="78422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09"/>
          <a:stretch/>
        </p:blipFill>
        <p:spPr>
          <a:xfrm>
            <a:off x="4704423" y="708023"/>
            <a:ext cx="2809981" cy="901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1" b="32191"/>
          <a:stretch/>
        </p:blipFill>
        <p:spPr>
          <a:xfrm>
            <a:off x="4636101" y="3429000"/>
            <a:ext cx="2809981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9"/>
          <a:stretch/>
        </p:blipFill>
        <p:spPr>
          <a:xfrm>
            <a:off x="4642921" y="4574270"/>
            <a:ext cx="2809981" cy="1900460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>
            <a:off x="2743200" y="3581400"/>
            <a:ext cx="2362200" cy="1295400"/>
          </a:xfrm>
          <a:prstGeom prst="bentConnector3">
            <a:avLst>
              <a:gd name="adj1" fmla="val 4386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3667691" y="4201091"/>
            <a:ext cx="1929492" cy="1707925"/>
          </a:xfrm>
          <a:prstGeom prst="bentConnector3">
            <a:avLst>
              <a:gd name="adj1" fmla="val 10020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</p:txBody>
      </p:sp>
      <p:pic>
        <p:nvPicPr>
          <p:cNvPr id="3074" name="Picture 2" descr="Pictur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705600" cy="377190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</p:txBody>
      </p:sp>
      <p:pic>
        <p:nvPicPr>
          <p:cNvPr id="3076" name="Picture 4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773331" cy="3810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Κυματοσυνάρτηση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𝑢𝑡</m:t>
                                </m:r>
                              </m:e>
                            </m:d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n-US" dirty="0" smtClean="0"/>
              </a:p>
              <a:p>
                <a:r>
                  <a:rPr lang="el-GR" b="1" dirty="0" smtClean="0"/>
                  <a:t>Ταχύτητα διάδοσης</a:t>
                </a:r>
                <a:r>
                  <a:rPr lang="el-GR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i="1" dirty="0" smtClean="0"/>
              </a:p>
              <a:p>
                <a:r>
                  <a:rPr lang="el-GR" b="1" dirty="0" err="1" smtClean="0"/>
                  <a:t>Κυματαριθμός</a:t>
                </a:r>
                <a:r>
                  <a:rPr lang="el-GR" b="1" dirty="0" smtClean="0"/>
                  <a:t> </a:t>
                </a:r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l-GR" dirty="0" smtClean="0"/>
              </a:p>
              <a:p>
                <a:r>
                  <a:rPr lang="el-GR" b="1" dirty="0" smtClean="0"/>
                  <a:t>Γωνιακή συχνότητα </a:t>
                </a:r>
                <a:br>
                  <a:rPr lang="el-GR" b="1" dirty="0" smtClean="0"/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</m:oMath>
                </a14:m>
                <a:endParaRPr lang="el-GR" i="1" dirty="0" smtClean="0"/>
              </a:p>
              <a:p>
                <a:r>
                  <a:rPr lang="el-GR" b="1" dirty="0" smtClean="0"/>
                  <a:t>Οπότε</a:t>
                </a:r>
                <a:r>
                  <a:rPr lang="el-GR" dirty="0" smtClean="0"/>
                  <a:t> </a:t>
                </a:r>
                <a:br>
                  <a:rPr lang="el-GR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  <a:blipFill>
                <a:blip r:embed="rId2"/>
                <a:stretch>
                  <a:fillRect t="-1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1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" b="80357"/>
          <a:stretch/>
        </p:blipFill>
        <p:spPr>
          <a:xfrm>
            <a:off x="2667000" y="1013427"/>
            <a:ext cx="2964741" cy="134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</p:spPr>
            <p:txBody>
              <a:bodyPr>
                <a:normAutofit/>
              </a:bodyPr>
              <a:lstStyle/>
              <a:p>
                <a:r>
                  <a:rPr lang="el-GR" sz="1800" b="1" dirty="0" smtClean="0"/>
                  <a:t>Ταχύτητα διάδοσης</a:t>
                </a:r>
                <a:r>
                  <a:rPr lang="el-GR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b="0" i="1" dirty="0" smtClean="0">
                    <a:latin typeface="Cambria Math" panose="02040503050406030204" pitchFamily="18" charset="0"/>
                  </a:rPr>
                </a:br>
                <a:endParaRPr lang="el-GR" sz="1800" b="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𝛵</m:t>
                          </m:r>
                        </m:den>
                      </m:f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l-GR" sz="1800" i="1" dirty="0" smtClean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  <a:blipFill rotWithShape="0">
                <a:blip r:embed="rId3"/>
                <a:stretch>
                  <a:fillRect t="-84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474" t="59696" r="474" b="20001"/>
          <a:stretch/>
        </p:blipFill>
        <p:spPr>
          <a:xfrm>
            <a:off x="5715000" y="2836708"/>
            <a:ext cx="2964741" cy="139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643" b="60357"/>
          <a:stretch/>
        </p:blipFill>
        <p:spPr>
          <a:xfrm>
            <a:off x="5700944" y="990600"/>
            <a:ext cx="2964741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0754" b="40000"/>
          <a:stretch/>
        </p:blipFill>
        <p:spPr>
          <a:xfrm>
            <a:off x="2667000" y="2909208"/>
            <a:ext cx="2964741" cy="1319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-474" t="79196" r="474" b="-4"/>
          <a:stretch/>
        </p:blipFill>
        <p:spPr>
          <a:xfrm>
            <a:off x="4141232" y="4724400"/>
            <a:ext cx="2964741" cy="1427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l-GR" dirty="0" smtClean="0"/>
                  <a:t>Το μήκος κύματος αποτελεί «συνέπεια» ενός κύματος συχνότητας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i="1" dirty="0" smtClean="0"/>
                  <a:t> </a:t>
                </a:r>
                <a:r>
                  <a:rPr lang="el-GR" dirty="0" smtClean="0"/>
                  <a:t>που ταξιδεύει σε μέσο στο οποίο η ταχύτητα του κύματος ισούται με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l-GR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blipFill rotWithShape="0">
                <a:blip r:embed="rId4"/>
                <a:stretch>
                  <a:fillRect r="-1325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Παράδειγμα:</a:t>
                </a:r>
              </a:p>
              <a:p>
                <a:r>
                  <a:rPr lang="el-GR" dirty="0" smtClean="0"/>
                  <a:t>Ημιτονοειδές κύμα που διαδίδεται στην θετική κατεύθυνση του </a:t>
                </a:r>
                <a:r>
                  <a:rPr lang="en-US" dirty="0" smtClean="0"/>
                  <a:t>x-</a:t>
                </a:r>
                <a:r>
                  <a:rPr lang="el-GR" dirty="0" smtClean="0"/>
                  <a:t>άξονα έχει πλάτος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cm, </a:t>
                </a:r>
                <a:r>
                  <a:rPr lang="el-GR" dirty="0" smtClean="0"/>
                  <a:t>μήκος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cm, </a:t>
                </a:r>
                <a:r>
                  <a:rPr lang="el-GR" dirty="0" smtClean="0"/>
                  <a:t>και συχνό-</a:t>
                </a:r>
                <a:r>
                  <a:rPr lang="el-GR" dirty="0" err="1" smtClean="0"/>
                  <a:t>τητα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Hz. </a:t>
                </a:r>
                <a:r>
                  <a:rPr lang="el-GR" dirty="0" smtClean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φαίνεται στο σχήμα.</a:t>
                </a:r>
              </a:p>
              <a:p>
                <a:pPr lvl="1"/>
                <a:r>
                  <a:rPr lang="el-GR" dirty="0" smtClean="0"/>
                  <a:t>Α) Βρείτε τα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lvl="1"/>
                <a:r>
                  <a:rPr lang="en-US" dirty="0" smtClean="0"/>
                  <a:t>B) </a:t>
                </a:r>
                <a:r>
                  <a:rPr lang="el-GR" dirty="0" smtClean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l-GR" dirty="0" smtClean="0"/>
                  <a:t> και γράψτε την </a:t>
                </a:r>
                <a:r>
                  <a:rPr lang="el-GR" dirty="0" err="1" smtClean="0"/>
                  <a:t>κυματοσυνάρτηση</a:t>
                </a:r>
                <a:r>
                  <a:rPr lang="el-GR" dirty="0" smtClean="0"/>
                  <a:t>.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l-GR" dirty="0" smtClean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  <a:blipFill>
                <a:blip r:embed="rId2"/>
                <a:stretch>
                  <a:fillRect t="-1067" r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99217"/>
            <a:ext cx="4171544" cy="2412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110360" y="3486240"/>
              <a:ext cx="1231920" cy="1091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0640" y="3475800"/>
                <a:ext cx="1253880" cy="11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</a:t>
                </a:r>
                <a:r>
                  <a:rPr lang="el-GR" b="1" u="sng" dirty="0"/>
                  <a:t>η</a:t>
                </a:r>
                <a:r>
                  <a:rPr lang="el-GR" b="1" u="sng" dirty="0" smtClean="0"/>
                  <a:t>:</a:t>
                </a:r>
              </a:p>
              <a:p>
                <a:pPr lvl="1"/>
                <a:r>
                  <a:rPr lang="el-GR" sz="2000" dirty="0" smtClean="0"/>
                  <a:t>Ημιτονοειδές κύμα που διαδίδεται στην θετική κατεύθυνση του </a:t>
                </a:r>
                <a:r>
                  <a:rPr lang="en-US" sz="2000" dirty="0" smtClean="0"/>
                  <a:t>x-</a:t>
                </a:r>
                <a:r>
                  <a:rPr lang="el-GR" sz="2000" dirty="0" smtClean="0"/>
                  <a:t>άξονα έχει πλάτος 15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μήκος 40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και συχνότητα 8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l-GR" sz="2000" dirty="0" smtClean="0"/>
                  <a:t>φαίνεται στο σχήμα.</a:t>
                </a:r>
              </a:p>
              <a:p>
                <a:pPr lvl="2"/>
                <a:r>
                  <a:rPr lang="el-GR" sz="1800" dirty="0" smtClean="0"/>
                  <a:t>Α) Βρείτε τα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 smtClean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sz="1800" dirty="0" smtClean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sz="1800" dirty="0" smtClean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800" dirty="0" smtClean="0"/>
                  <a:t>.</a:t>
                </a:r>
              </a:p>
              <a:p>
                <a:pPr marL="685800" lvl="2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l-GR" dirty="0" smtClean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35480" y="3429000"/>
            <a:ext cx="4922430" cy="2686680"/>
            <a:chOff x="697320" y="3242160"/>
            <a:chExt cx="4922430" cy="2686680"/>
          </a:xfrm>
        </p:grpSpPr>
        <p:sp>
          <p:nvSpPr>
            <p:cNvPr id="5" name="TextBox 4"/>
            <p:cNvSpPr txBox="1"/>
            <p:nvPr/>
          </p:nvSpPr>
          <p:spPr>
            <a:xfrm>
              <a:off x="4840269" y="4641770"/>
              <a:ext cx="1832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BS" dirty="0" smtClean="0">
                  <a:solidFill>
                    <a:srgbClr val="FF0000"/>
                  </a:solidFill>
                </a:rPr>
                <a:t>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38750" y="4630340"/>
              <a:ext cx="381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BS" dirty="0" smtClean="0">
                  <a:solidFill>
                    <a:srgbClr val="FF0000"/>
                  </a:solidFill>
                </a:rPr>
                <a:t>/s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4" name="Ink 3"/>
                <p14:cNvContentPartPr/>
                <p14:nvPr/>
              </p14:nvContentPartPr>
              <p14:xfrm>
                <a:off x="697320" y="3242160"/>
                <a:ext cx="4615560" cy="2686680"/>
              </p14:xfrm>
            </p:contentPart>
          </mc:Choice>
          <mc:Fallback>
            <p:pic>
              <p:nvPicPr>
                <p:cNvPr id="4" name="Ink 3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7240" y="3233520"/>
                  <a:ext cx="4633920" cy="2705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363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</a:t>
                </a:r>
                <a:r>
                  <a:rPr lang="el-GR" b="1" u="sng" dirty="0"/>
                  <a:t>η</a:t>
                </a:r>
                <a:r>
                  <a:rPr lang="el-GR" b="1" u="sng" dirty="0" smtClean="0"/>
                  <a:t>:</a:t>
                </a:r>
              </a:p>
              <a:p>
                <a:pPr lvl="1"/>
                <a:r>
                  <a:rPr lang="el-GR" sz="2000" dirty="0" smtClean="0"/>
                  <a:t>Ημιτονοειδές κύμα που διαδίδεται στην θετική κατεύθυνση του </a:t>
                </a:r>
                <a:r>
                  <a:rPr lang="en-US" sz="2000" dirty="0" smtClean="0"/>
                  <a:t>x-</a:t>
                </a:r>
                <a:r>
                  <a:rPr lang="el-GR" sz="2000" dirty="0" smtClean="0"/>
                  <a:t>άξονα έχει πλάτος 15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μήκος 40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και συχνότητα 8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l-GR" sz="2000" dirty="0" smtClean="0"/>
                  <a:t>φαίνεται στο σχήμα.</a:t>
                </a:r>
              </a:p>
              <a:p>
                <a:pPr lvl="2"/>
                <a:r>
                  <a:rPr lang="en-US" sz="1800" dirty="0" smtClean="0"/>
                  <a:t>B) </a:t>
                </a:r>
                <a:r>
                  <a:rPr lang="el-GR" sz="1800" dirty="0" smtClean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 smtClean="0"/>
                  <a:t>και γράψτε την </a:t>
                </a:r>
                <a:r>
                  <a:rPr lang="el-GR" sz="1800" dirty="0" err="1" smtClean="0"/>
                  <a:t>κυματοσυνάρτηση</a:t>
                </a:r>
                <a:r>
                  <a:rPr lang="el-GR" sz="1800" dirty="0" smtClean="0"/>
                  <a:t>.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l-GR" dirty="0" smtClean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27040" y="356400"/>
              <a:ext cx="8336160" cy="6105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680" y="349560"/>
                <a:ext cx="8357400" cy="612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79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</a:t>
                </a:r>
                <a:r>
                  <a:rPr lang="el-GR" b="1" u="sng" dirty="0"/>
                  <a:t>η</a:t>
                </a:r>
                <a:r>
                  <a:rPr lang="el-GR" b="1" u="sng" dirty="0" smtClean="0"/>
                  <a:t>:</a:t>
                </a:r>
              </a:p>
              <a:p>
                <a:pPr lvl="1"/>
                <a:r>
                  <a:rPr lang="el-GR" sz="2000" dirty="0" smtClean="0"/>
                  <a:t>Ημιτονοειδές κύμα που διαδίδεται στην θετική κατεύθυνση του </a:t>
                </a:r>
                <a:r>
                  <a:rPr lang="en-US" sz="2000" dirty="0" smtClean="0"/>
                  <a:t>x-</a:t>
                </a:r>
                <a:r>
                  <a:rPr lang="el-GR" sz="2000" dirty="0" smtClean="0"/>
                  <a:t>άξονα έχει πλάτος 15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μήκος 40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και συχνότητα 8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l-GR" sz="2000" dirty="0" smtClean="0"/>
                  <a:t>φαίνεται στο σχήμα.</a:t>
                </a:r>
              </a:p>
              <a:p>
                <a:pPr lvl="2"/>
                <a:r>
                  <a:rPr lang="en-US" sz="1800" dirty="0" smtClean="0"/>
                  <a:t>B) </a:t>
                </a:r>
                <a:r>
                  <a:rPr lang="el-GR" sz="1800" dirty="0" smtClean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 smtClean="0"/>
                  <a:t>και γράψτε την </a:t>
                </a:r>
                <a:r>
                  <a:rPr lang="el-GR" sz="1800" dirty="0" err="1" smtClean="0"/>
                  <a:t>κυματοσυνάρτηση</a:t>
                </a:r>
                <a:r>
                  <a:rPr lang="el-GR" sz="1800" dirty="0" smtClean="0"/>
                  <a:t>.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l-GR" dirty="0" smtClean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02400" y="572008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orizontal Scroll 6"/>
              <p:cNvSpPr/>
              <p:nvPr/>
            </p:nvSpPr>
            <p:spPr>
              <a:xfrm>
                <a:off x="610920" y="2895600"/>
                <a:ext cx="7886880" cy="1552946"/>
              </a:xfrm>
              <a:prstGeom prst="horizontalScroll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" indent="0">
                  <a:buNone/>
                </a:pPr>
                <a:r>
                  <a:rPr lang="el-GR" sz="1600" dirty="0" smtClean="0">
                    <a:solidFill>
                      <a:schemeClr val="tx1"/>
                    </a:solidFill>
                  </a:rPr>
                  <a:t>Στην ερώτηση «</a:t>
                </a:r>
                <a:r>
                  <a:rPr lang="el-GR" sz="1600" b="1" i="1" dirty="0">
                    <a:solidFill>
                      <a:schemeClr val="tx1"/>
                    </a:solidFill>
                  </a:rPr>
                  <a:t>αν παίρναμε άλλο σημείο στο σχήμα, θα παίρναμε την ίδια απάντηση?</a:t>
                </a:r>
                <a:r>
                  <a:rPr lang="el-GR" sz="1600" dirty="0">
                    <a:solidFill>
                      <a:schemeClr val="tx1"/>
                    </a:solidFill>
                  </a:rPr>
                  <a:t>», η απάντηση είναι «</a:t>
                </a:r>
                <a:r>
                  <a:rPr lang="el-GR" sz="1600" b="1" i="1" dirty="0">
                    <a:solidFill>
                      <a:schemeClr val="tx1"/>
                    </a:solidFill>
                  </a:rPr>
                  <a:t>ναι</a:t>
                </a:r>
                <a:r>
                  <a:rPr lang="el-GR" sz="1600" dirty="0">
                    <a:solidFill>
                      <a:schemeClr val="tx1"/>
                    </a:solidFill>
                  </a:rPr>
                  <a:t>», αν και δεν έχουμε πληροφορία για όλα τα υπόλοιπα σημεία. Μπορούμε όμως να πάρουμε για παράδειγμα το «</a:t>
                </a:r>
                <a:r>
                  <a:rPr lang="el-GR" sz="1600" b="1" dirty="0">
                    <a:solidFill>
                      <a:srgbClr val="00B050"/>
                    </a:solidFill>
                  </a:rPr>
                  <a:t>πράσινο</a:t>
                </a:r>
                <a:r>
                  <a:rPr lang="el-GR" sz="1600" dirty="0">
                    <a:solidFill>
                      <a:schemeClr val="tx1"/>
                    </a:solidFill>
                  </a:rPr>
                  <a:t>» σημείο στο σχήμα. Έχει </a:t>
                </a:r>
                <a14:m>
                  <m:oMath xmlns:m="http://schemas.openxmlformats.org/officeDocument/2006/math">
                    <m:r>
                      <a:rPr lang="en-B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B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l-G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l-GR" sz="1600" dirty="0">
                    <a:solidFill>
                      <a:schemeClr val="tx1"/>
                    </a:solidFill>
                  </a:rPr>
                  <a:t> και </a:t>
                </a:r>
                <a14:m>
                  <m:oMath xmlns:m="http://schemas.openxmlformats.org/officeDocument/2006/math">
                    <m:r>
                      <a:rPr lang="en-B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B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l-GR" sz="1600" dirty="0" smtClean="0">
                    <a:solidFill>
                      <a:schemeClr val="tx1"/>
                    </a:solidFill>
                  </a:rPr>
                  <a:t> και έτσι μπορούμε να κάνουμε υπολογισμούς:</a:t>
                </a:r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Horizontal Scrol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20" y="2895600"/>
                <a:ext cx="7886880" cy="1552946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Up Arrow 7"/>
          <p:cNvSpPr/>
          <p:nvPr/>
        </p:nvSpPr>
        <p:spPr>
          <a:xfrm>
            <a:off x="6489699" y="5837769"/>
            <a:ext cx="101600" cy="3048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610920" y="814680"/>
              <a:ext cx="7886880" cy="569592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3720" y="805680"/>
                <a:ext cx="7904520" cy="57139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Horizontal Scroll 9"/>
          <p:cNvSpPr/>
          <p:nvPr/>
        </p:nvSpPr>
        <p:spPr>
          <a:xfrm>
            <a:off x="5715000" y="689351"/>
            <a:ext cx="2952344" cy="679409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3391"/>
            <a:ext cx="2666999" cy="548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Ημιτονοειδή κύματα</a:t>
                </a:r>
                <a:endParaRPr lang="el-GR" dirty="0"/>
              </a:p>
              <a:p>
                <a:pPr lvl="1"/>
                <a:r>
                  <a:rPr lang="el-GR" dirty="0" smtClean="0"/>
                  <a:t>Κυματοσυνάρτηση</a:t>
                </a:r>
                <a:r>
                  <a:rPr lang="en-US" dirty="0" smtClean="0"/>
                  <a:t> </a:t>
                </a:r>
                <a:r>
                  <a:rPr lang="el-GR" dirty="0" smtClean="0"/>
                  <a:t>που περιγράφει το </a:t>
                </a:r>
                <a:br>
                  <a:rPr lang="el-GR" dirty="0" smtClean="0"/>
                </a:br>
                <a:r>
                  <a:rPr lang="el-GR" dirty="0" smtClean="0"/>
                  <a:t>κύμα του διπλανού σχήματος</a:t>
                </a:r>
                <a:r>
                  <a:rPr lang="el-GR" dirty="0" smtClean="0"/>
                  <a:t>:</a:t>
                </a:r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b="0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Άρα περιγράφει και την κίνηση κάθε </a:t>
                </a:r>
                <a:br>
                  <a:rPr lang="el-GR" dirty="0" smtClean="0"/>
                </a:br>
                <a:r>
                  <a:rPr lang="el-GR" dirty="0" smtClean="0"/>
                  <a:t>σημείου του, όπως π.χ. το </a:t>
                </a:r>
                <a:r>
                  <a:rPr lang="en-US" i="1" dirty="0" smtClean="0"/>
                  <a:t>P</a:t>
                </a:r>
                <a:r>
                  <a:rPr lang="el-GR" dirty="0"/>
                  <a:t> </a:t>
                </a:r>
                <a:endParaRPr lang="el-GR" dirty="0" smtClean="0"/>
              </a:p>
              <a:p>
                <a:pPr lvl="1"/>
                <a:r>
                  <a:rPr lang="el-GR" u="sng" dirty="0" smtClean="0"/>
                  <a:t>Εγκάρσια</a:t>
                </a:r>
                <a:r>
                  <a:rPr lang="el-GR" dirty="0" smtClean="0"/>
                  <a:t> μετατόπιση του στοιχείου </a:t>
                </a:r>
                <a:r>
                  <a:rPr lang="en-BS" i="1" dirty="0" smtClean="0"/>
                  <a:t>P</a:t>
                </a:r>
                <a:r>
                  <a:rPr lang="en-BS" dirty="0" smtClean="0"/>
                  <a:t> </a:t>
                </a:r>
                <a:r>
                  <a:rPr lang="el-GR" dirty="0" smtClean="0"/>
                  <a:t>από</a:t>
                </a:r>
                <a:br>
                  <a:rPr lang="el-GR" dirty="0" smtClean="0"/>
                </a:br>
                <a:r>
                  <a:rPr lang="el-GR" dirty="0" smtClean="0"/>
                  <a:t>τη θέση ισορροπίας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B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B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B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B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B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B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B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B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B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B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B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dirty="0"/>
              </a:p>
              <a:p>
                <a:pPr lvl="1"/>
                <a:r>
                  <a:rPr lang="el-GR" u="sng" dirty="0" smtClean="0"/>
                  <a:t>Εγκάρσια</a:t>
                </a:r>
                <a:r>
                  <a:rPr lang="el-GR" dirty="0" smtClean="0"/>
                  <a:t> ταχύτητα και επιτάχυνση</a:t>
                </a:r>
                <a:br>
                  <a:rPr lang="el-GR" dirty="0" smtClean="0"/>
                </a:br>
                <a:r>
                  <a:rPr lang="el-GR" dirty="0" smtClean="0"/>
                  <a:t>του στοιχείου </a:t>
                </a:r>
                <a:r>
                  <a:rPr lang="en-US" i="1" dirty="0" smtClean="0"/>
                  <a:t>P</a:t>
                </a:r>
                <a:r>
                  <a:rPr lang="el-GR" dirty="0" smtClean="0"/>
                  <a:t> </a:t>
                </a:r>
                <a:br>
                  <a:rPr lang="el-GR" dirty="0" smtClean="0"/>
                </a:br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:r>
                  <a:rPr lang="el-GR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B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B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BS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en-B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B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b="0" i="1" dirty="0" smtClean="0">
                    <a:latin typeface="Cambria Math" panose="02040503050406030204" pitchFamily="18" charset="0"/>
                  </a:rPr>
                </a:br>
                <a:r>
                  <a:rPr lang="el-GR" b="0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B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B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BS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en-B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B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  <a:blipFill>
                <a:blip r:embed="rId4"/>
                <a:stretch>
                  <a:fillRect t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7467600" y="1600200"/>
            <a:ext cx="457200" cy="457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45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38405" y="4674065"/>
            <a:ext cx="42851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Εικόνα: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Ναυαγοσώστες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στην Αυστραλία εκπαιδεύονται στην αντιμετώπιση μεγάλων κυμάτων. Τα κύματα που κινούνται στην επιφάνεια του νερού αποτελούν ένα παράδειγμα μηχανικών κυμάτων.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2" y="1408544"/>
            <a:ext cx="4266121" cy="326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84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/>
                  <a:t>Ταχύτητα Διάδοσης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 smtClean="0"/>
                  <a:t>κύματος σε τεντωμένο νήμα</a:t>
                </a:r>
              </a:p>
              <a:p>
                <a:pPr marL="68580" indent="0">
                  <a:buNone/>
                </a:pPr>
                <a:r>
                  <a:rPr lang="el-GR" b="1" dirty="0" smtClean="0"/>
                  <a:t>		</a:t>
                </a:r>
                <a:r>
                  <a:rPr lang="el-GR" b="1" dirty="0"/>
                  <a:t>	</a:t>
                </a:r>
                <a14:m>
                  <m:oMath xmlns:m="http://schemas.openxmlformats.org/officeDocument/2006/math">
                    <m:r>
                      <a:rPr lang="aa-ET" sz="32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l-GR" sz="3200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den>
                        </m:f>
                      </m:e>
                    </m:rad>
                  </m:oMath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365760" lvl="1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l-GR" dirty="0" smtClean="0"/>
                  <a:t> η τάση του νήματος, και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l-GR" dirty="0" smtClean="0"/>
                  <a:t> η μάζα του νήματος ανά μονάδα μήκους</a:t>
                </a:r>
              </a:p>
              <a:p>
                <a:pPr marL="365760" lvl="1" indent="0">
                  <a:buNone/>
                </a:pPr>
                <a:endParaRPr lang="el-GR" dirty="0"/>
              </a:p>
              <a:p>
                <a:r>
                  <a:rPr lang="el-GR" b="1" dirty="0"/>
                  <a:t>Μ</a:t>
                </a:r>
                <a:r>
                  <a:rPr lang="el-GR" b="1" dirty="0" smtClean="0"/>
                  <a:t>άζα ανά μονάδα μήκους </a:t>
                </a:r>
                <a:r>
                  <a:rPr lang="en-US" b="1" dirty="0" smtClean="0"/>
                  <a:t/>
                </a:r>
                <a:br>
                  <a:rPr lang="en-US" b="1" dirty="0" smtClean="0"/>
                </a:br>
                <a:r>
                  <a:rPr lang="el-GR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el-GR" dirty="0" smtClean="0"/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Λέγεται και γραμμική πυκνότητα</a:t>
                </a:r>
                <a:r>
                  <a:rPr lang="en-US" dirty="0" smtClean="0"/>
                  <a:t> </a:t>
                </a:r>
                <a:r>
                  <a:rPr lang="el-GR" dirty="0" smtClean="0"/>
                  <a:t>μάζας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163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1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599"/>
            <a:ext cx="7872249" cy="5257801"/>
          </a:xfrm>
        </p:spPr>
        <p:txBody>
          <a:bodyPr>
            <a:normAutofit/>
          </a:bodyPr>
          <a:lstStyle/>
          <a:p>
            <a:r>
              <a:rPr lang="el-GR" b="1" dirty="0" smtClean="0"/>
              <a:t>Μεταφορά ενέργειας σε νήμα</a:t>
            </a:r>
          </a:p>
          <a:p>
            <a:pPr marL="68580" indent="0">
              <a:buNone/>
            </a:pPr>
            <a:endParaRPr lang="el-GR" sz="1000" b="1" dirty="0" smtClean="0"/>
          </a:p>
          <a:p>
            <a:pPr lvl="1"/>
            <a:r>
              <a:rPr lang="el-GR" dirty="0" smtClean="0"/>
              <a:t>Είπαμε </a:t>
            </a:r>
            <a:r>
              <a:rPr lang="aa-ET" dirty="0" smtClean="0"/>
              <a:t>(</a:t>
            </a:r>
            <a:r>
              <a:rPr lang="el-GR" dirty="0" smtClean="0"/>
              <a:t>και είδαμε) ότι στα μηχανικά κύματα μεταφέρεται ενέργεια</a:t>
            </a:r>
          </a:p>
          <a:p>
            <a:pPr lvl="1"/>
            <a:r>
              <a:rPr lang="el-GR" dirty="0" smtClean="0"/>
              <a:t>Που πηγαίνει αυτή η ενέργεια;</a:t>
            </a:r>
          </a:p>
          <a:p>
            <a:pPr lvl="1"/>
            <a:endParaRPr lang="en-US" sz="1200" b="1" dirty="0" smtClean="0"/>
          </a:p>
          <a:p>
            <a:pPr lvl="1"/>
            <a:r>
              <a:rPr lang="el-GR" b="1" dirty="0" smtClean="0"/>
              <a:t>Παράδειγμα</a:t>
            </a:r>
            <a:r>
              <a:rPr lang="el-GR" dirty="0" smtClean="0"/>
              <a:t>:</a:t>
            </a:r>
            <a:endParaRPr lang="en-US" dirty="0" smtClean="0"/>
          </a:p>
          <a:p>
            <a:pPr lvl="2"/>
            <a:r>
              <a:rPr lang="el-GR" dirty="0" smtClean="0"/>
              <a:t>Έστω το </a:t>
            </a:r>
            <a:r>
              <a:rPr lang="en-US" dirty="0" smtClean="0"/>
              <a:t>{</a:t>
            </a:r>
            <a:r>
              <a:rPr lang="el-GR" dirty="0" smtClean="0"/>
              <a:t>σώμα</a:t>
            </a:r>
            <a:r>
              <a:rPr lang="en-US" dirty="0" smtClean="0"/>
              <a:t> </a:t>
            </a:r>
            <a:r>
              <a:rPr lang="el-GR" dirty="0" smtClean="0"/>
              <a:t>+</a:t>
            </a:r>
            <a:r>
              <a:rPr lang="en-US" dirty="0" smtClean="0"/>
              <a:t> </a:t>
            </a:r>
            <a:r>
              <a:rPr lang="el-GR" dirty="0" smtClean="0"/>
              <a:t>Γη</a:t>
            </a:r>
            <a:r>
              <a:rPr lang="en-US" dirty="0" smtClean="0"/>
              <a:t>}</a:t>
            </a:r>
            <a:r>
              <a:rPr lang="el-GR" dirty="0" smtClean="0"/>
              <a:t> ως μη απομονωμένο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σύστημα</a:t>
            </a:r>
          </a:p>
          <a:p>
            <a:pPr lvl="2"/>
            <a:r>
              <a:rPr lang="el-GR" dirty="0" smtClean="0"/>
              <a:t>Ενέργεια λόγω έργου (χέρι)</a:t>
            </a:r>
          </a:p>
          <a:p>
            <a:pPr lvl="3"/>
            <a:r>
              <a:rPr lang="el-GR" dirty="0" smtClean="0"/>
              <a:t>Εξωτερική στο σύστημα</a:t>
            </a:r>
          </a:p>
          <a:p>
            <a:pPr lvl="2"/>
            <a:r>
              <a:rPr lang="el-GR" dirty="0" smtClean="0"/>
              <a:t>Διάδοση κατά μήκος του νήματος</a:t>
            </a:r>
          </a:p>
          <a:p>
            <a:pPr lvl="2"/>
            <a:r>
              <a:rPr lang="el-GR" dirty="0" smtClean="0"/>
              <a:t>Ανύψωση σώματος</a:t>
            </a:r>
          </a:p>
          <a:p>
            <a:pPr lvl="3"/>
            <a:r>
              <a:rPr lang="el-GR" dirty="0" smtClean="0"/>
              <a:t>Μεταβολή δυναμικής ενέργειας </a:t>
            </a:r>
            <a:br>
              <a:rPr lang="el-GR" dirty="0" smtClean="0"/>
            </a:br>
            <a:r>
              <a:rPr lang="el-GR" dirty="0" smtClean="0"/>
              <a:t>συστήματος Γη-σώμα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2911813"/>
            <a:ext cx="251612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</p:spPr>
            <p:txBody>
              <a:bodyPr/>
              <a:lstStyle/>
              <a:p>
                <a:r>
                  <a:rPr lang="el-GR" b="1" dirty="0" smtClean="0"/>
                  <a:t>Μεταφορά ενέργειας σε νήμα</a:t>
                </a:r>
                <a:endParaRPr lang="en-US" b="1" dirty="0" smtClean="0"/>
              </a:p>
              <a:p>
                <a:endParaRPr lang="el-GR" b="1" dirty="0" smtClean="0"/>
              </a:p>
              <a:p>
                <a:pPr lvl="1"/>
                <a:r>
                  <a:rPr lang="el-GR" dirty="0" smtClean="0"/>
                  <a:t>Ας θεωρήσουμε ένα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απειροστά μικρό τμήμα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του νήματος μήκους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l-GR" dirty="0" smtClean="0"/>
                  <a:t>και μάζας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𝑑𝑚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Εκτελεί απλή αρμονική</a:t>
                </a:r>
                <a:br>
                  <a:rPr lang="el-GR" dirty="0" smtClean="0"/>
                </a:br>
                <a:r>
                  <a:rPr lang="el-GR" dirty="0" smtClean="0"/>
                  <a:t>ταλάντωση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el-GR" dirty="0" smtClean="0"/>
                  <a:t>άξονα)!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Άρα έχει </a:t>
                </a:r>
                <a:r>
                  <a:rPr lang="el-GR" b="1" dirty="0" smtClean="0"/>
                  <a:t>κινητική και</a:t>
                </a:r>
                <a:br>
                  <a:rPr lang="el-GR" b="1" dirty="0" smtClean="0"/>
                </a:br>
                <a:r>
                  <a:rPr lang="el-GR" b="1" dirty="0" smtClean="0"/>
                  <a:t>δυναμική </a:t>
                </a:r>
                <a:r>
                  <a:rPr lang="el-GR" dirty="0" smtClean="0"/>
                  <a:t>ενέργεια!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  <a:blipFill>
                <a:blip r:embed="rId2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3886199" cy="27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Μεταφορά ενέργειας σε νήμα</a:t>
                </a:r>
                <a:br>
                  <a:rPr lang="el-GR" b="1" dirty="0" smtClean="0"/>
                </a:br>
                <a:endParaRPr lang="el-GR" b="1" dirty="0" smtClean="0"/>
              </a:p>
              <a:p>
                <a:pPr lvl="1"/>
                <a:r>
                  <a:rPr lang="el-GR" b="1" dirty="0"/>
                  <a:t>Κινητική ενέργεια </a:t>
                </a:r>
                <a:r>
                  <a:rPr lang="el-GR" b="1" dirty="0" smtClean="0"/>
                  <a:t>για ένα στοιχείο νήματος</a:t>
                </a:r>
                <a:endParaRPr lang="el-GR" sz="1000" b="1" dirty="0"/>
              </a:p>
              <a:p>
                <a:pPr marL="365760" lvl="1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type m:val="noBa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1400" dirty="0"/>
              </a:p>
              <a:p>
                <a:pPr lvl="1"/>
                <a:r>
                  <a:rPr lang="el-GR" dirty="0"/>
                  <a:t>Ολοκληρώνοντας για ένα μήκος κύματος </a:t>
                </a:r>
                <a:endParaRPr lang="en-US" dirty="0" smtClean="0"/>
              </a:p>
              <a:p>
                <a:pPr marL="365760" lvl="1" indent="0">
                  <a:buNone/>
                </a:pPr>
                <a:r>
                  <a:rPr lang="el-GR" dirty="0"/>
                  <a:t/>
                </a:r>
                <a:br>
                  <a:rPr lang="el-GR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𝑑𝐾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𝛢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sz="1000" b="1" dirty="0" smtClean="0"/>
              </a:p>
              <a:p>
                <a:pPr lvl="1"/>
                <a:r>
                  <a:rPr lang="el-GR" b="1" dirty="0" smtClean="0"/>
                  <a:t>Δυναμική ενέργεια (με όμοιο τρόπο)</a:t>
                </a:r>
                <a:br>
                  <a:rPr lang="el-GR" b="1" dirty="0" smtClean="0"/>
                </a:br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endParaRPr lang="el-GR" b="1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  <a:blipFill>
                <a:blip r:embed="rId2"/>
                <a:stretch>
                  <a:fillRect t="-1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6629400" y="710292"/>
                <a:ext cx="1752600" cy="966108"/>
              </a:xfrm>
              <a:prstGeom prst="horizontalScroll">
                <a:avLst>
                  <a:gd name="adj" fmla="val 76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l-G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710292"/>
                <a:ext cx="1752600" cy="966108"/>
              </a:xfrm>
              <a:prstGeom prst="horizontalScroll">
                <a:avLst>
                  <a:gd name="adj" fmla="val 7671"/>
                </a:avLst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1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Μεταφορά ενέργειας σε νήμα</a:t>
                </a:r>
                <a:endParaRPr lang="en-US" b="1" dirty="0" smtClean="0"/>
              </a:p>
              <a:p>
                <a:pPr marL="68580" indent="0">
                  <a:buNone/>
                </a:pPr>
                <a:endParaRPr lang="el-GR" sz="1600" b="1" dirty="0" smtClean="0"/>
              </a:p>
              <a:p>
                <a:pPr lvl="1"/>
                <a:r>
                  <a:rPr lang="el-GR" dirty="0" smtClean="0"/>
                  <a:t>Η συνολική ενέργεια </a:t>
                </a:r>
                <a:r>
                  <a:rPr lang="el-GR" u="sng" dirty="0" smtClean="0"/>
                  <a:t>σε ένα μήκος κύματος</a:t>
                </a:r>
                <a:r>
                  <a:rPr lang="el-GR" dirty="0" smtClean="0"/>
                  <a:t> ισούται με το άθροισμα κινητικής και δυναμικής</a:t>
                </a:r>
                <a:r>
                  <a:rPr lang="en-US" dirty="0" smtClean="0"/>
                  <a:t> 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𝛦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 smtClean="0"/>
              </a:p>
              <a:p>
                <a:pPr marL="365760" lvl="1" indent="0">
                  <a:buNone/>
                </a:pPr>
                <a:endParaRPr lang="en-US" sz="2000" dirty="0"/>
              </a:p>
              <a:p>
                <a:pPr lvl="1"/>
                <a:r>
                  <a:rPr lang="el-GR" b="1" dirty="0" smtClean="0"/>
                  <a:t>Ρυθμός μεταφοράς ενέργειας (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b="1" dirty="0" smtClean="0"/>
                  <a:t> </a:t>
                </a:r>
                <a:r>
                  <a:rPr lang="el-GR" b="1" dirty="0" smtClean="0"/>
                  <a:t>Μέση Ισχύς</a:t>
                </a:r>
                <a:r>
                  <a:rPr lang="el-GR" b="1" dirty="0" smtClean="0"/>
                  <a:t>)</a:t>
                </a:r>
                <a:r>
                  <a:rPr lang="el-GR" dirty="0"/>
                  <a:t>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𝜇𝜂𝜒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𝜅𝜐𝜇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B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n-BS" dirty="0" smtClean="0"/>
              </a:p>
              <a:p>
                <a:pPr marL="365760" lvl="1" indent="0">
                  <a:buNone/>
                </a:pP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με </a:t>
                </a:r>
                <a14:m>
                  <m:oMath xmlns:m="http://schemas.openxmlformats.org/officeDocument/2006/math">
                    <m:r>
                      <a:rPr lang="en-B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BS" dirty="0" smtClean="0"/>
                  <a:t> </a:t>
                </a:r>
                <a:r>
                  <a:rPr lang="el-GR" dirty="0" smtClean="0"/>
                  <a:t>την ταχύτητα διάδοσης του κύματος 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l-GR" b="1" i="1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  <a:blipFill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Συνεχίζεται... </a:t>
            </a:r>
            <a:r>
              <a:rPr lang="el-GR" dirty="0" smtClean="0">
                <a:sym typeface="Wingdings" panose="05000000000000000000" pitchFamily="2" charset="2"/>
              </a:rPr>
              <a:t>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5029200"/>
          </a:xfrm>
        </p:spPr>
        <p:txBody>
          <a:bodyPr>
            <a:normAutofit/>
          </a:bodyPr>
          <a:lstStyle/>
          <a:p>
            <a:r>
              <a:rPr lang="el-GR" dirty="0" smtClean="0"/>
              <a:t>Ο κόσμος είναι γεμάτος από κύματα!</a:t>
            </a:r>
          </a:p>
          <a:p>
            <a:pPr lvl="1"/>
            <a:r>
              <a:rPr lang="el-GR" dirty="0" smtClean="0"/>
              <a:t>Μηχανικά &amp; Ηλεκτρομαγνητικά</a:t>
            </a:r>
          </a:p>
          <a:p>
            <a:r>
              <a:rPr lang="el-GR" dirty="0" smtClean="0"/>
              <a:t>Στα μηχανικά κύματα, απαιτείται ένα </a:t>
            </a:r>
            <a:r>
              <a:rPr lang="el-GR" b="1" i="1" dirty="0" smtClean="0"/>
              <a:t>μέσο διάδοσης</a:t>
            </a:r>
          </a:p>
          <a:p>
            <a:r>
              <a:rPr lang="el-GR" dirty="0" smtClean="0"/>
              <a:t>Θα μελετήσουμε πρώτα τα μηχανικά κύματα</a:t>
            </a:r>
          </a:p>
          <a:p>
            <a:pPr lvl="1"/>
            <a:r>
              <a:rPr lang="en-US" dirty="0" smtClean="0"/>
              <a:t>(</a:t>
            </a:r>
            <a:r>
              <a:rPr lang="el-GR" dirty="0" smtClean="0"/>
              <a:t>Πολύ) …αργότερα (κι αν…) τα ηλεκτρομαγνητικά</a:t>
            </a:r>
          </a:p>
          <a:p>
            <a:endParaRPr lang="en-US" sz="1600" dirty="0" smtClean="0"/>
          </a:p>
          <a:p>
            <a:r>
              <a:rPr lang="el-GR" dirty="0" smtClean="0"/>
              <a:t>Χαρακτηριστικό γνώρισμα μηχανικών κυμάτων</a:t>
            </a:r>
          </a:p>
          <a:p>
            <a:pPr lvl="1"/>
            <a:r>
              <a:rPr lang="el-GR" dirty="0" smtClean="0"/>
              <a:t>Έστω μια σημαδούρα που επιπλέει</a:t>
            </a:r>
            <a:r>
              <a:rPr lang="en-US" dirty="0" smtClean="0"/>
              <a:t> </a:t>
            </a:r>
            <a:r>
              <a:rPr lang="el-GR" dirty="0" smtClean="0"/>
              <a:t>σε μια λίμνη</a:t>
            </a:r>
          </a:p>
          <a:p>
            <a:pPr lvl="1"/>
            <a:r>
              <a:rPr lang="el-GR" dirty="0" smtClean="0"/>
              <a:t>Αν ρίξουμε κοντά της μια πέτρα, η σημαδούρα θα μετακινηθεί</a:t>
            </a:r>
            <a:r>
              <a:rPr lang="en-US" dirty="0" smtClean="0"/>
              <a:t> </a:t>
            </a:r>
            <a:r>
              <a:rPr lang="el-GR" dirty="0" smtClean="0"/>
              <a:t>πάνω-κάτω αλλά δε θα μετακινηθεί σε σχέση με το σημείο πτώσης της πέτρας</a:t>
            </a:r>
          </a:p>
          <a:p>
            <a:pPr lvl="1"/>
            <a:r>
              <a:rPr lang="el-GR" b="1" dirty="0" smtClean="0"/>
              <a:t>Κυματική κίνηση: </a:t>
            </a:r>
            <a:r>
              <a:rPr lang="el-GR" b="1" dirty="0"/>
              <a:t>μεταφέρεται </a:t>
            </a:r>
            <a:r>
              <a:rPr lang="el-GR" b="1" dirty="0" smtClean="0"/>
              <a:t>ενέργεια αλλά όχι ύλη!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315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5124856"/>
          </a:xfrm>
        </p:spPr>
        <p:txBody>
          <a:bodyPr>
            <a:normAutofit/>
          </a:bodyPr>
          <a:lstStyle/>
          <a:p>
            <a:r>
              <a:rPr lang="el-GR" dirty="0" smtClean="0"/>
              <a:t>Όλα τα μηχανικά κύματα προϋποθέτουν</a:t>
            </a:r>
          </a:p>
          <a:p>
            <a:pPr lvl="1"/>
            <a:r>
              <a:rPr lang="el-GR" b="1" dirty="0" smtClean="0"/>
              <a:t>Α)</a:t>
            </a:r>
            <a:r>
              <a:rPr lang="el-GR" dirty="0" smtClean="0"/>
              <a:t> Κάποια πηγή διαταραχής</a:t>
            </a:r>
          </a:p>
          <a:p>
            <a:pPr lvl="1"/>
            <a:r>
              <a:rPr lang="el-GR" b="1" dirty="0" smtClean="0"/>
              <a:t>Β) </a:t>
            </a:r>
            <a:r>
              <a:rPr lang="el-GR" dirty="0" smtClean="0"/>
              <a:t>Ένα μέσο με στοιχεία που </a:t>
            </a:r>
            <a:br>
              <a:rPr lang="el-GR" dirty="0" smtClean="0"/>
            </a:br>
            <a:r>
              <a:rPr lang="el-GR" dirty="0" smtClean="0"/>
              <a:t>μπορούν να διαταραχθούν</a:t>
            </a:r>
          </a:p>
          <a:p>
            <a:pPr lvl="1"/>
            <a:r>
              <a:rPr lang="el-GR" b="1" dirty="0" smtClean="0"/>
              <a:t>Γ) </a:t>
            </a:r>
            <a:r>
              <a:rPr lang="el-GR" dirty="0" smtClean="0"/>
              <a:t>Κάποιο μηχανισμό με τον οποίο </a:t>
            </a:r>
            <a:br>
              <a:rPr lang="el-GR" dirty="0" smtClean="0"/>
            </a:br>
            <a:r>
              <a:rPr lang="el-GR" dirty="0" smtClean="0"/>
              <a:t>τα στοιχεία του μέσου </a:t>
            </a:r>
            <a:r>
              <a:rPr lang="el-GR" dirty="0" err="1" smtClean="0"/>
              <a:t>αλληλεπι</a:t>
            </a:r>
            <a:r>
              <a:rPr lang="el-GR" dirty="0" smtClean="0"/>
              <a:t>-</a:t>
            </a:r>
            <a:br>
              <a:rPr lang="el-GR" dirty="0" smtClean="0"/>
            </a:br>
            <a:r>
              <a:rPr lang="el-GR" dirty="0" err="1" smtClean="0"/>
              <a:t>δρούν</a:t>
            </a:r>
            <a:r>
              <a:rPr lang="el-GR" dirty="0" smtClean="0"/>
              <a:t> μεταξύ τους</a:t>
            </a:r>
          </a:p>
          <a:p>
            <a:endParaRPr lang="en-US" dirty="0" smtClean="0"/>
          </a:p>
          <a:p>
            <a:r>
              <a:rPr lang="el-GR" dirty="0" smtClean="0"/>
              <a:t>Κίνηση κύματος</a:t>
            </a:r>
          </a:p>
          <a:p>
            <a:pPr lvl="1"/>
            <a:r>
              <a:rPr lang="el-GR" dirty="0" smtClean="0"/>
              <a:t>Παλμός = διαταραχή</a:t>
            </a:r>
          </a:p>
          <a:p>
            <a:pPr lvl="1"/>
            <a:r>
              <a:rPr lang="el-GR" dirty="0" smtClean="0"/>
              <a:t>Σχήμα σχεδόν απαράλλαχτο</a:t>
            </a:r>
          </a:p>
          <a:p>
            <a:pPr lvl="1"/>
            <a:r>
              <a:rPr lang="el-GR" dirty="0" smtClean="0"/>
              <a:t>Ύψος και ταχύτητα παλμού</a:t>
            </a:r>
          </a:p>
          <a:p>
            <a:pPr lvl="2"/>
            <a:r>
              <a:rPr lang="el-GR" sz="1600" dirty="0" smtClean="0"/>
              <a:t>Ύψος == κατακόρυφη μετατόπιση</a:t>
            </a:r>
            <a:endParaRPr lang="el-GR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98714"/>
            <a:ext cx="2938462" cy="46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pic>
        <p:nvPicPr>
          <p:cNvPr id="1026" name="Picture 2" descr="https://www.flippingphysics.com/uploads/2/1/1/0/21103672/0318-animated-gif-1_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42" y="2362200"/>
            <a:ext cx="5418666" cy="3048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>
            <a:off x="533400" y="4953000"/>
            <a:ext cx="5943599" cy="1559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3679478"/>
          </a:xfrm>
        </p:spPr>
        <p:txBody>
          <a:bodyPr>
            <a:normAutofit/>
          </a:bodyPr>
          <a:lstStyle/>
          <a:p>
            <a:r>
              <a:rPr lang="el-GR" dirty="0" smtClean="0"/>
              <a:t>Προσέξτε την κίνηση των στοιχείων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του νήματος</a:t>
            </a:r>
          </a:p>
          <a:p>
            <a:pPr lvl="1"/>
            <a:r>
              <a:rPr lang="el-GR" dirty="0" smtClean="0"/>
              <a:t>Είναι κάθετη προς τη διεύθυνση</a:t>
            </a:r>
            <a:br>
              <a:rPr lang="el-GR" dirty="0" smtClean="0"/>
            </a:br>
            <a:r>
              <a:rPr lang="el-GR" dirty="0" smtClean="0"/>
              <a:t>διάδοσης</a:t>
            </a:r>
            <a:r>
              <a:rPr lang="en-US" dirty="0" smtClean="0"/>
              <a:t>: </a:t>
            </a:r>
            <a:r>
              <a:rPr lang="el-GR" b="1" i="1" dirty="0" smtClean="0"/>
              <a:t>Εγκάρσιο κύμα</a:t>
            </a:r>
          </a:p>
          <a:p>
            <a:r>
              <a:rPr lang="el-GR" dirty="0" smtClean="0"/>
              <a:t>Προσέξτε την αντίστοιχη του</a:t>
            </a:r>
            <a:br>
              <a:rPr lang="el-GR" dirty="0" smtClean="0"/>
            </a:br>
            <a:r>
              <a:rPr lang="el-GR" dirty="0" smtClean="0"/>
              <a:t>ελατηρίου</a:t>
            </a:r>
          </a:p>
          <a:p>
            <a:pPr lvl="1"/>
            <a:r>
              <a:rPr lang="el-GR" dirty="0" smtClean="0"/>
              <a:t>Είναι παράλληλη προς τη </a:t>
            </a:r>
            <a:r>
              <a:rPr lang="el-GR" dirty="0" err="1" smtClean="0"/>
              <a:t>διεύ</a:t>
            </a:r>
            <a:r>
              <a:rPr lang="el-GR" dirty="0" smtClean="0"/>
              <a:t>-</a:t>
            </a:r>
            <a:br>
              <a:rPr lang="el-GR" dirty="0" smtClean="0"/>
            </a:br>
            <a:r>
              <a:rPr lang="el-GR" dirty="0" err="1" smtClean="0"/>
              <a:t>θυνση</a:t>
            </a:r>
            <a:r>
              <a:rPr lang="el-GR" dirty="0" smtClean="0"/>
              <a:t> διάδοσης</a:t>
            </a:r>
            <a:r>
              <a:rPr lang="en-US" dirty="0" smtClean="0"/>
              <a:t>: </a:t>
            </a:r>
            <a:r>
              <a:rPr lang="el-GR" b="1" i="1" dirty="0" smtClean="0"/>
              <a:t>Διάμηκες κύμα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8112" r="3599" b="9698"/>
          <a:stretch/>
        </p:blipFill>
        <p:spPr>
          <a:xfrm>
            <a:off x="6705600" y="5575181"/>
            <a:ext cx="1524000" cy="914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715000" y="762000"/>
            <a:ext cx="2957918" cy="4800600"/>
            <a:chOff x="5715000" y="762000"/>
            <a:chExt cx="2957918" cy="4800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762000"/>
              <a:ext cx="2957918" cy="48006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781800" y="26670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239000" y="35052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543800" y="450088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6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pic>
        <p:nvPicPr>
          <p:cNvPr id="8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4724400" cy="3543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158109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Εγκάρσιο κύμα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552450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Διάμηκες κύμα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21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8024650" cy="5060925"/>
          </a:xfrm>
        </p:spPr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Υπάρχουν τριών ειδών σεισμικά κύματα: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b="1" dirty="0" smtClean="0">
                <a:solidFill>
                  <a:schemeClr val="tx1"/>
                </a:solidFill>
              </a:rPr>
              <a:t>P-</a:t>
            </a:r>
            <a:r>
              <a:rPr lang="el-GR" b="1" dirty="0" smtClean="0">
                <a:solidFill>
                  <a:schemeClr val="tx1"/>
                </a:solidFill>
              </a:rPr>
              <a:t>κύματα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n-US" b="1" dirty="0" smtClean="0">
                <a:solidFill>
                  <a:schemeClr val="tx1"/>
                </a:solidFill>
              </a:rPr>
              <a:t>S-</a:t>
            </a:r>
            <a:r>
              <a:rPr lang="el-GR" b="1" dirty="0" smtClean="0">
                <a:solidFill>
                  <a:schemeClr val="tx1"/>
                </a:solidFill>
              </a:rPr>
              <a:t>κύματα</a:t>
            </a: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l-GR" b="1" dirty="0" smtClean="0">
                <a:solidFill>
                  <a:schemeClr val="tx1"/>
                </a:solidFill>
              </a:rPr>
              <a:t>και Κύματα Επιφάνειας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endParaRPr lang="en-US" sz="1700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P-</a:t>
            </a:r>
            <a:r>
              <a:rPr lang="el-GR" b="1" dirty="0" smtClean="0">
                <a:solidFill>
                  <a:schemeClr val="tx1"/>
                </a:solidFill>
              </a:rPr>
              <a:t>κύματα (</a:t>
            </a:r>
            <a:r>
              <a:rPr lang="en-BS" b="1" dirty="0" smtClean="0">
                <a:solidFill>
                  <a:schemeClr val="tx1"/>
                </a:solidFill>
              </a:rPr>
              <a:t>Primary/Pressure Waves)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Ταξιδεύουν με τη μεγαλύτερη ταχύτητα απ’όλα</a:t>
            </a: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Είναι τα πρώτα κύματα που καταγράφονται από έναν σεισμογράφο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Διαφέρουν από τα </a:t>
            </a:r>
            <a:r>
              <a:rPr lang="en-BS" dirty="0" smtClean="0">
                <a:solidFill>
                  <a:schemeClr val="tx1"/>
                </a:solidFill>
              </a:rPr>
              <a:t>S-</a:t>
            </a:r>
            <a:r>
              <a:rPr lang="el-GR" dirty="0" smtClean="0">
                <a:solidFill>
                  <a:schemeClr val="tx1"/>
                </a:solidFill>
              </a:rPr>
              <a:t>κύματα στον τρόπο διάδοσης</a:t>
            </a:r>
            <a:r>
              <a:rPr lang="en-BS" dirty="0" smtClean="0">
                <a:solidFill>
                  <a:schemeClr val="tx1"/>
                </a:solidFill>
              </a:rPr>
              <a:t> (</a:t>
            </a:r>
            <a:r>
              <a:rPr lang="el-GR" dirty="0" smtClean="0">
                <a:solidFill>
                  <a:schemeClr val="tx1"/>
                </a:solidFill>
              </a:rPr>
              <a:t>διαμήκη)</a:t>
            </a:r>
          </a:p>
          <a:p>
            <a:endParaRPr lang="en-US" sz="1300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S-</a:t>
            </a:r>
            <a:r>
              <a:rPr lang="el-GR" b="1" dirty="0" smtClean="0">
                <a:solidFill>
                  <a:schemeClr val="tx1"/>
                </a:solidFill>
              </a:rPr>
              <a:t>κύματα (</a:t>
            </a:r>
            <a:r>
              <a:rPr lang="en-BS" b="1" dirty="0" smtClean="0">
                <a:solidFill>
                  <a:schemeClr val="tx1"/>
                </a:solidFill>
              </a:rPr>
              <a:t>Secondary Waves)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Δεν ταξιδεύουν στο νερό ή στον αέρα</a:t>
            </a: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Πιο καταστροφικά από τα κύματα </a:t>
            </a:r>
            <a:r>
              <a:rPr lang="en-BS" dirty="0" smtClean="0">
                <a:solidFill>
                  <a:schemeClr val="tx1"/>
                </a:solidFill>
              </a:rPr>
              <a:t>P </a:t>
            </a:r>
            <a:r>
              <a:rPr lang="el-GR" dirty="0" smtClean="0">
                <a:solidFill>
                  <a:schemeClr val="tx1"/>
                </a:solidFill>
              </a:rPr>
              <a:t>λόγω του μεγαλύτερου πλάτους τους</a:t>
            </a: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Διαφέρουν από τα </a:t>
            </a:r>
            <a:r>
              <a:rPr lang="en-US" dirty="0" smtClean="0">
                <a:solidFill>
                  <a:schemeClr val="tx1"/>
                </a:solidFill>
              </a:rPr>
              <a:t>P-</a:t>
            </a:r>
            <a:r>
              <a:rPr lang="el-GR" dirty="0" smtClean="0">
                <a:solidFill>
                  <a:schemeClr val="tx1"/>
                </a:solidFill>
              </a:rPr>
              <a:t>κύματα στον τρόπο διάδοσης (εγκάρσια)</a:t>
            </a:r>
            <a:endParaRPr lang="en-US" dirty="0">
              <a:solidFill>
                <a:schemeClr val="tx1"/>
              </a:solidFill>
            </a:endParaRP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710292"/>
            <a:ext cx="3176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</a:t>
            </a:r>
            <a:r>
              <a:rPr lang="el-GR" dirty="0" smtClean="0"/>
              <a:t>Κύματα (εκτός ύλης)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89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6532</TotalTime>
  <Words>665</Words>
  <Application>Microsoft Office PowerPoint</Application>
  <PresentationFormat>On-screen Show (4:3)</PresentationFormat>
  <Paragraphs>220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Reminder…</vt:lpstr>
      <vt:lpstr>Φυσική για Μηχανικούς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Συνεχίζεται...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George Kafentzis</cp:lastModifiedBy>
  <cp:revision>838</cp:revision>
  <dcterms:created xsi:type="dcterms:W3CDTF">2006-08-16T00:00:00Z</dcterms:created>
  <dcterms:modified xsi:type="dcterms:W3CDTF">2021-11-30T13:33:53Z</dcterms:modified>
  <cp:contentStatus/>
</cp:coreProperties>
</file>