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33"/>
  </p:notesMasterIdLst>
  <p:sldIdLst>
    <p:sldId id="504" r:id="rId3"/>
    <p:sldId id="523" r:id="rId4"/>
    <p:sldId id="308" r:id="rId5"/>
    <p:sldId id="520" r:id="rId6"/>
    <p:sldId id="506" r:id="rId7"/>
    <p:sldId id="508" r:id="rId8"/>
    <p:sldId id="509" r:id="rId9"/>
    <p:sldId id="510" r:id="rId10"/>
    <p:sldId id="521" r:id="rId11"/>
    <p:sldId id="522" r:id="rId12"/>
    <p:sldId id="511" r:id="rId13"/>
    <p:sldId id="512" r:id="rId14"/>
    <p:sldId id="513" r:id="rId15"/>
    <p:sldId id="514" r:id="rId16"/>
    <p:sldId id="515" r:id="rId17"/>
    <p:sldId id="519" r:id="rId18"/>
    <p:sldId id="526" r:id="rId19"/>
    <p:sldId id="516" r:id="rId20"/>
    <p:sldId id="524" r:id="rId21"/>
    <p:sldId id="517" r:id="rId22"/>
    <p:sldId id="525" r:id="rId23"/>
    <p:sldId id="550" r:id="rId24"/>
    <p:sldId id="551" r:id="rId25"/>
    <p:sldId id="552" r:id="rId26"/>
    <p:sldId id="527" r:id="rId27"/>
    <p:sldId id="528" r:id="rId28"/>
    <p:sldId id="529" r:id="rId29"/>
    <p:sldId id="530" r:id="rId30"/>
    <p:sldId id="531" r:id="rId31"/>
    <p:sldId id="49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05" autoAdjust="0"/>
  </p:normalViewPr>
  <p:slideViewPr>
    <p:cSldViewPr>
      <p:cViewPr varScale="1">
        <p:scale>
          <a:sx n="113" d="100"/>
          <a:sy n="113" d="100"/>
        </p:scale>
        <p:origin x="147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09:32:08.6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19152 6092 477 0,'-3'-4'272'0,"1"1"-58"0,0-1-64 16,1 3-21-16,1 0-23 16,0 1-8-16,-1-1 1 15,-1 0-1-15,1 0-11 16,0-1-9-16,0 1-28 16,0 0-13-16,1 0-22 15,0 0-5-15,0 0-4 16,3 0 0-16,11-4 8 15,30-15 10-15,-31 10 23 16,0-2 4-16,1 4-1 16,1 0-7-1,1 0-20-15,4 4-6 0,4 1-7 16,2 2-3-16,1 1-2 16,0-2 0-16,2 1 0 15,-4-2-1-15,0 2-1 16,-2-1 0-16,-7-5-1 15,5 1 1-15,-2 3 0 16,1 3 0-16,6 3 1 16,-2 2 0-16,3-2-1 15,0 2 1-15,0 1-2 16,-3-4 2-16,-1 3 2 16,-3-2-1-16,-5-3 1 0,-2 4-1 15,1 0-1-15,1-3-1 16,0 5 0-16,-1-1 1 15,2 2-1-15,-2 2 1 0,0-1 0 16,2 3 0-16,-3 0 0 16,-4-3-1-16,0 1 0 15,-4-3-1-15,-1-3-1 16,2 4 0-16,-2-4 0 16,0 0 0-16,-2 2 0 15,-2-5 1-15,0 0-2 16,0 0 1-16,2 0 0 15,8 5-1-15,22 28 0 16,-29-32 0-16,-7-9-74 16,-3-3-157-16</inkml:trace>
  <inkml:trace contextRef="#ctx0" brushRef="#br0" timeOffset="1120.2263">19769 5476 650 0,'-3'-3'310'0,"-5"-3"-115"0,1 4-34 16,-1 3-51-16,-2 5-19 16,2 6-25-16,-5-5-8 15,-3 3-13-15,1 1-6 16,1 7-16-16,4 1-6 16,3 2-13-16,3 4-4 15,6-2-2-15,3 2-2 0,10 2-2 16,5-3-2-16,8-6-5 15,2-3 1-15,5-9 1 16,0-6 2-16,-2-7 6 16,2-5 3-16,-10-7 5 15,-7-4 4-15,-9-1 6 16,-10 1 1-16,-7 2 1 16,-3 6-1-16,-4 5 2 15,2 3 8-15,4 7 12 0,-2 0 2 16,3 6-2-16,-2 0-6 15,0 5-13-15,-1 3-3 16,0-2-4-16,2 3-3 16,3 5-4-16,4 3 1 15,4 9-2-15,3 1 0 16,1-1-1-16,3 0-2 0,2-8-1 16,1 1-1-16,3-5 0 15,-4-5 1-15,-5-2 6 16,0 1 0-16,-6-3 1 15,0 5-1-15,2-1-2 16,-3-6-2-16,1-4-2 16,-1-7-95-16</inkml:trace>
  <inkml:trace contextRef="#ctx0" brushRef="#br0" timeOffset="52811.94">1991 9594 799 0,'-25'26'340'16,"-20"18"-184"-16,13 19-111 16,11 9-25-16,27 8-27 15,20-6-3-15,28-10 4 16,9-15 6-16,9-29 11 15,6-13 4-15,-2-27-1 16,1-15 56-16,-17-20 97 16,-13-9 37-16,-32-6 51 15,-18-2-32-15,-34 7-76 16,-20 8-38-16,-21 12-52 16,-5 11-31-16,2 18-29 0,5 1-24 15,17 12-165-15,12 6-144 16</inkml:trace>
  <inkml:trace contextRef="#ctx0" brushRef="#br0" timeOffset="52964.3809">1918 9784 1034 0,'19'0'400'0,"27"-1"-273"0,12-2-46 16,18-5-26-16,2 1-6 15,5-1-210-15</inkml:trace>
  <inkml:trace contextRef="#ctx0" brushRef="#br0" timeOffset="53307.8618">2839 9774 546 0,'0'3'335'16,"0"9"-51"-16,-11 15-84 16,-3 7-15-16,-12 11-64 15,-5 1-28-15,-5-8-32 16,-3-10-14-16,2-12-13 15,0-13-3-15,7-8-13 16,4-4-6-16,11-5-19 0,4 1-5 16,15-1-9-16,6 5 5 15,9 2 23-15,16 10 13 16,-4 6 21-16,6 3-1 16,1 8-12-16,-10-2-6 15,4 15-16-15</inkml:trace>
  <inkml:trace contextRef="#ctx0" brushRef="#br0" timeOffset="54057.6856">3744 9794 533 0,'-7'-5'357'16,"-14"-2"3"-16,-4 7-82 15,-4 9-123-15,-3 6-45 16,7 3-66-16,9 1-19 0,9-4-32 16,6-2-9-16,14 1-3 15,1-5 3-15,10-1 11 16,5-1 6-16,-6-4 9 16,-1 0 3-16,-10-2 10 15,-6-1 7-15,-11 0 6 16,-5-5 0-16,-13 1-9 15,-3-1-9-15,-2 6-14 16,1 3-5-16,11 11-13 16,4-3-7-16,12 4-7 15,1 4-2-15,11-2 6 16,9 2 6-16,8-3 11 16,7-6 5-16,3-11 7 15,-3-1 2-15,-5-14 4 16,-1-3 4-16,-6-11 2 15,-1-3 1-15,-9-8 1 16,-6-3-2-16,-2 6-1 0,-6 5 3 16,-1 17 10-16,1 10-1 15,-7 12-6-15,1 9-3 16,5 11-19-16,-3 5-1 16,9 5 1-16,8 2 0 15,0-1-55-15,2-10-133 16</inkml:trace>
  <inkml:trace contextRef="#ctx0" brushRef="#br0" timeOffset="54214.0777">3830 9473 1260 0,'-8'-4'520'0,"-7"-3"-317"16,5 4-106-16,4 3-96 15,6 6-68-15</inkml:trace>
  <inkml:trace contextRef="#ctx0" brushRef="#br0" timeOffset="54463.833">4018 9750 1122 0,'2'4'478'0,"2"6"-261"15,4 7-122-15,7 4-18 16,0 5-43-16,4 1-11 16,5-4-10-16,-7-4 2 15,-1-7 7-15,-6-6 6 16,-5-6 8-16,-2-1 1 16,-3-2-6-16,-1 2-5 15,0 0-13-15,0 0-9 16,1-10-76-16,5-11-80 0,15-35-414 15</inkml:trace>
  <inkml:trace contextRef="#ctx0" brushRef="#br0" timeOffset="54885.6155">4477 9776 699 0,'-1'14'422'15,"-7"10"-58"-15,-5 9-138 16,-9 2-60-16,-7-1-78 16,2-3-30-16,2-10-32 15,7-11-6-15,9-9-19 16,1-9-7-16,7-9-13 16,1-4-4-16,3-2 10 15,3 0 3-15,4 10-1 0,6 4-2 16,2 9 2-16,6 13 1 15,-2 6 9-15,1 4 1 16,2 2 4-16,0-6 1 16,2-6 4-16,-2-5 4 15,0-10 11-15,-7-11 9 16,2-9 27-16,-1-4 8 16,0-6-4-16,-1 6-7 15,-4 6-31-15,-3 5-11 0,-4 15 0 16,3 8 8-16,-7 13 17 15,-3 1 6-15,5 9-7 16,-5-1-8-16,2-8-16 16,4 0-8-16,-2-10-43 15,3-7 44-15</inkml:trace>
  <inkml:trace contextRef="#ctx0" brushRef="#br0" timeOffset="55651.0497">5782 9615 851 0,'1'-7'434'15,"-1"-6"-135"-15,-2 17-146 16,-6 11-31-16,-5 21-60 16,-4 10-22-16,-3 24-13 15,4 5-3-15,0-4-9 16,7-5 0-16,4-24 1 15,3-14 1-15,3-15 8 16,4-8 4-16,-1-20 1 16,-2-7-4-16,7-21-14 15,1-4-8-15,8-5-4 16,-2-9 4-16,-3 4-2 0,0 2 1 16,-6 8 2-1,1 11-3-15,-7 16 8 0,-1 8 3 16,-2 12-7-16,-1 10-3 15,5 13-6-15,3 11-4 16,14 14 1-16,3 6 0 16,17 11 3-16,1-3 2 15,-3-10 14-15,3-11-56 0,-12-17-141 16,-3-10-136-16</inkml:trace>
  <inkml:trace contextRef="#ctx0" brushRef="#br0" timeOffset="55791.9311">5717 9892 702 0,'2'-2'382'0,"3"0"-46"16,11 1-188-16,16-4-88 16,6 2-21-16,11-4-124 15</inkml:trace>
  <inkml:trace contextRef="#ctx0" brushRef="#br0" timeOffset="56208.1577">5608 9418 1060 0,'2'-3'390'0,"9"2"-307"16,9 4-38-16,17 2-28 16,13 3 3-16,20-1 0 15,0-2 1-15,0-5 6 31,-8-3 1-31,-19-6 3 0,-4-2-39 16,-19-3-28-16,-8 0-6 16,-18 0-5-16,-8 1 35 15,-5 3 29-15,-1 5 15 16,9 5 15-16,-1 2-1 0,9 8-15 16,4 3-11-16,5 3-10 15,-1 1 5-15,3 1 8 16,-3-6 3-16,2-4-57 15,1-1-278-15</inkml:trace>
  <inkml:trace contextRef="#ctx0" brushRef="#br0" timeOffset="56426.5716">6297 9813 1226 0,'0'3'548'0,"-2"-1"-278"0,2 1-88 16,0-4-102-16,0 0-22 15,0 0-231-15</inkml:trace>
  <inkml:trace contextRef="#ctx0" brushRef="#br0" timeOffset="56708.112">6626 9567 1251 0,'0'6'473'0,"0"9"-345"16,1 8-36-16,5 18-35 16,1 5-11-16,1 14-21 15,-2 3-5-15,-1-4-4 16,2-2-2-16,4-19-17 15,1-12-74-15</inkml:trace>
  <inkml:trace contextRef="#ctx0" brushRef="#br0" timeOffset="57051.436">6580 9679 930 0,'9'-17'470'0,"5"-15"-165"16,10 7-122-16,5 5-34 16,13 11-71-16,7 9-27 0,3 9-18 15,-4 7-12-15,-20 8-2 16,-7 4 3-16,-21 5-6 16,-7 0-2-16,-9 0-2 15,-1-3 2-15,-1-13-3 16,8-4-14-16,6-11-26 15,5-3-7-15,15 0-10 16,1 1 8-16,9 6 18 16,-5 2 4-16,0 11 9 15,-8 5 7-15,-13 7 10 16,-5 2 4-16,-17 3 10 16,-10 0-3-16,-15-8 5 15,-1-5-56-15</inkml:trace>
  <inkml:trace contextRef="#ctx0" brushRef="#br0" timeOffset="57488.8222">6579 9392 606 0,'8'-1'350'15,"2"0"-6"-15,12 5-219 16,9 4-35-16,16 4-24 15,11 3-16-15,11-1-12 16,-7-5-2-16,-15-6-4 16,-12-3 3-16,-19-10 2 15,-4-2-12-15,-12-4-27 16,-4-4-7-16,-4 3-15 16,-2 2 4-16,7 8 5 15,-1 5-5-15,4 6 0 16,4 7 4-16,2 6 16 15,5-2 16-15,-1 4 32 0,-1-1 22 16,-4-4 24-16,1 1-2 16,-7-11-18-16,-3 1-31 15</inkml:trace>
  <inkml:trace contextRef="#ctx0" brushRef="#br0" timeOffset="57942.1738">7463 9821 820 0,'10'0'368'16,"18"0"-171"-16,3 3-54 16,13 1-62-16,1-1-21 15,-1-1-27-15,-3 0-4 16,-2-2-128-16,-10-1-237 15</inkml:trace>
  <inkml:trace contextRef="#ctx0" brushRef="#br0" timeOffset="58160.6793">7450 10007 644 0,'12'6'323'0,"18"-1"-78"15,10-2-6-15,17-2-15 16,0-3-36-16,-3-1-71 16,-6-1-35-16</inkml:trace>
  <inkml:trace contextRef="#ctx0" brushRef="#br0" timeOffset="60278.9638">8465 9844 280 0,'-16'-3'191'0,"-16"-7"-7"15,4-15 3-15,0-8-33 16,14-9-59-16,8-1-39 0,12 2-23 16,13 5 29-16,6 16 28 15,5 7 19-15,10 19 13 16,-4 8-20-16,-1 16 12 15,-7 8-4-15,-23 9-23 16,-7 7-6-16,-21 8-34 16,-7-2-12-16,-6-4-15 15,-2-10-1-15,7-17-2 16,2-11-2-16,4-12-9 16,10-6-8-16,1-12-15 15,10 1-4-15,16-3-9 16,2 1-1-16,16 5 0 15,-3 2 1-15,11 8 13 16,-1 3 6-16,0 10 12 16,-2 4 5-16,-16-2 4 15,-4-3 2-15,-7-7-74 16,-2-5-141-16</inkml:trace>
  <inkml:trace contextRef="#ctx0" brushRef="#br0" timeOffset="60435.3596">8820 9881 1532 0,'-5'0'637'0,"-2"-1"-401"16,0 1-92-16,8 2-137 15,-1-2-126-15</inkml:trace>
  <inkml:trace contextRef="#ctx0" brushRef="#br0" timeOffset="60875.624">9286 9527 951 0,'-24'5'446'0,"-25"9"-187"16,-4 11-70-16,4 22-110 15,11 11-37-15,21 25-46 16,11 3-9-16,14 0 5 15,12-9 0-15,19-24-1 16,11-13 0-16,18-26-76 16,2-8-103-16</inkml:trace>
  <inkml:trace contextRef="#ctx0" brushRef="#br0" timeOffset="61051.744">9329 9849 732 0,'15'-1'382'16,"10"2"-102"-16,14 5-147 16,3-2-31-16,2 1-50 15,2-2 37-15</inkml:trace>
  <inkml:trace contextRef="#ctx0" brushRef="#br0" timeOffset="61351.0273">9784 9890 711 0,'0'-6'341'16,"2"-14"-123"-16,0-3-74 16,3-9-36-16,3-3 1 0,-5 3 11 15,4 4 8-15,1 11 9 16,-8 6-5-16,0 14-29 16,0 9-21-16,-5 16-51 15,5 11-18-15,1 15-7 16,-1-1-1-16,4-2 0 15,3-4 0-15,2-15-110 16,-2-8-121-16</inkml:trace>
  <inkml:trace contextRef="#ctx0" brushRef="#br0" timeOffset="61569.9735">10019 9572 1060 0,'6'-2'501'0,"12"1"-160"0,17 7-214 15,18 22-64-15,0 7-14 16,-11 15-6-16,-6 10 4 16,-34 8-6-16,-9 4-6 15,-16-5-9-15,-14-9-5 16,-4-13-45-16,-3-13-86 15</inkml:trace>
  <inkml:trace contextRef="#ctx0" brushRef="#br0" timeOffset="62007.1116">10742 9669 999 0,'0'-2'496'0,"-4"-3"-201"16,8 12-164-16,1 10-49 15,-3 13-65-15,8 11 1 16,-2 11 0-16,1 4-1 0,5-1-4 16,-8-5-2-16,3-14-57 15,-1-9-93-15</inkml:trace>
  <inkml:trace contextRef="#ctx0" brushRef="#br0" timeOffset="62178.9987">10585 9933 860 0,'8'0'456'0,"20"-2"-60"15,10-7-180-15,20 1-61 16,5-4-29-16,0 4-53 16,-2 4-21-16,-16 4-113 15,-7 2-415-15</inkml:trace>
  <inkml:trace contextRef="#ctx0" brushRef="#br0" timeOffset="62928.7703">11317 9728 742 0,'10'-14'375'0,"8"-7"-143"0,5 3-65 16,5 2-33-16,7 11-58 16,3 5-22-16,-4 12-12 15,-5 5-1-15,-17 11-3 16,-10 2-5-16,-16 6-6 16,-6 3-2-16,-4-7-6 15,-1-5 0-15,11-14-24 16,6-6-12-16,13-10-15 15,11-1-5-15,10-2 7 16,8 5 8-16,13 7 8 16,-3 3 8-16,-2 13 14 15,-12 2 8-15,-26 6 9 16,-7 5 2-16,-24-4 1 16,-11-4 1-16,-8-11-32 15,-2-11-49-15,3-10-260 0</inkml:trace>
  <inkml:trace contextRef="#ctx0" brushRef="#br0" timeOffset="63155.5738">11967 9882 1240 0,'-3'4'581'15,"-3"-1"-245"-15,-6 3-198 16,3 1-53-16,1-4-71 16,2 2-72-16</inkml:trace>
  <inkml:trace contextRef="#ctx0" brushRef="#br0" timeOffset="63845.8145">12274 9934 450 0,'-12'-8'336'0,"-13"-13"52"15,3-5-97-15,12-9-135 16,3-3-53-16,14 1-79 16,9 3-13-16,7 8 19 15,3 8 3-15,5 13 9 16,-1 9 1-16,3 20-20 16,-3 8 2-16,-15 14 2 15,-11 9-1-15,-21 3-2 16,-10 2-3-16,-11-10-15 15,0-7-37-15,-1-19-55 16,1-10-8-16,4-13 4 16,1-8 33-16,10-9 49 15,7-4 7-15,14-4 10 16,5 4 16-16,18 11 23 0,3 5 16 16,8 14 10-16,3 8-10 15,-2 9-8-15,2-1-12 16,-2 3-14-16,-3-3-4 15,-4-10-15-15,-3-4-73 16</inkml:trace>
  <inkml:trace contextRef="#ctx0" brushRef="#br0" timeOffset="68538.2589">12897 9851 795 0,'4'1'382'0,"12"2"-115"0,12-1-103 16,18-2-64-16,11-1-29 16,8-1-29-16,-5-3-71 15</inkml:trace>
  <inkml:trace contextRef="#ctx0" brushRef="#br0" timeOffset="68725.7899">12967 10022 935 0,'9'1'403'0,"15"-1"-189"15,13 1-122-15,15-1-42 16,7 2-17-16,3 1-171 16</inkml:trace>
  <inkml:trace contextRef="#ctx0" brushRef="#br0" timeOffset="69006.9106">13711 9874 1041 0,'11'-1'407'0,"16"0"-299"16,11 1-35-16,10 0-52 15,7 2-29-15</inkml:trace>
  <inkml:trace contextRef="#ctx0" brushRef="#br0" timeOffset="69428.3657">14302 9946 681 0,'-14'-5'391'0,"-17"-9"-52"0,3-5-160 16,15-14-121-16,8-5-40 15,15-3-37-15,13 2 4 16,9 11 24-16,3 8 17 16,5 16 19-16,-1 8-6 15,-4 22-11-15,-7 11 11 16,-21 17 20-16,-12 7 5 16,-23 2 4-16,-5-1-18 0,-5-11-25 15,1-10-34-15,5-15-105 16,5-10-47-16,5-14-30 15,4-6 26-15,11-11 120 16,1-3 74-16,12-1 82 16,8 4 14-16,9 11 12 15,4 2-23-15,8 12-49 16,0 9-10-16,-3 5-34 16,-3 8-7-16,-7 0-68 15,-6-6-461-15</inkml:trace>
  <inkml:trace contextRef="#ctx0" brushRef="#br0" timeOffset="69881.4394">14898 9780 413 0,'5'-7'318'0,"5"-7"73"15,-3 6-69-15,-2 10-102 16,-2 10-39-16,-2 17-83 15,-1 8-23-15,0 14-33 16,-2 0-12-16,2 7-13 16,0-8-2-16,3-9-53 15,3-4-96-15</inkml:trace>
  <inkml:trace contextRef="#ctx0" brushRef="#br0" timeOffset="70022.0111">14775 9977 1099 0,'5'-1'454'16,"15"1"-263"-16,10 0-56 15,25 0-47-15,12-4-22 16,4-1 13-16,-3 1-120 0</inkml:trace>
  <inkml:trace contextRef="#ctx0" brushRef="#br0" timeOffset="70537.4747">15596 9727 688 0,'-7'-5'435'0,"-6"-6"-25"16,-7 4-217-16,-4 4-57 15,-4 8-88-15,2 7-27 16,4 13-35-16,4 8-11 0,7 13-1 16,6 4 0-16,12 8 9 15,8-4 5-15,17-6 0 16,3-9 0-16,7-14-2 15,2-8 1-15,-9-16 10 16,-4-4 11-16,-17-13 42 16,-14-5 39-16,-16-1 51 15,-9 1 6-15,-22 6-29 16,-4 4-39-16,-4 7-69 16,7 4-92-16</inkml:trace>
  <inkml:trace contextRef="#ctx0" brushRef="#br0" timeOffset="70819.0381">16047 9758 1169 0,'7'0'481'0,"10"0"-287"16,4 1-65-16,10 5-55 16,5-2-24-16,5 0-29 15,6 0-6-15,-7-1-37 16,-6 4-74-16</inkml:trace>
  <inkml:trace contextRef="#ctx0" brushRef="#br0" timeOffset="71014.2598">16039 9919 1086 0,'2'6'436'0,"6"1"-265"16,12 4-39-16,13-1-28 16,9-2-19-16,13-1-34 15,-1-4-15-15,-6-3-116 16</inkml:trace>
  <inkml:trace contextRef="#ctx0" brushRef="#br0" timeOffset="71501.0219">16989 9639 340 0,'5'-6'247'0,"7"1"53"16,-2 2-101-16,-2 8-24 15,-6 5-9-15,-11 9-16 16,-7 4-18-16,-11 6-48 16,1 1-31-16,2 2-41 15,8-1-9-15,16-9-8 16,5 0-2-16,18-7 4 15,2-6 7-15,8-3 15 0,4-3 1 16,-2-2 1 0,3-1-15-16,-1 0-165 0,-6-3-171 15</inkml:trace>
  <inkml:trace contextRef="#ctx0" brushRef="#br0" timeOffset="71735.7289">17183 9661 1104 0,'-6'3'445'0,"-6"10"-275"16,1 6-44-16,-1 13-41 16,1 14-5-16,5 16-15 15,-3 4-12-15,3-5-22 16,6-11-7-16,-1-17-9 15,7-8-3-15,3-10 4 16,-3-1 12-16,-1-14-127 16</inkml:trace>
  <inkml:trace contextRef="#ctx0" brushRef="#br0" timeOffset="128227.5098">2312 11178 623 0,'-17'-8'357'0,"-22"-7"-41"0,0 5-79 16,-3 10-101-16,1 11-36 15,4 20-69-15,1 11-22 16,10 20-31-16,11 6-12 0,21 6-4 16,16-5 4-16,22-10 16 15,5-11 9-15,10-23 9 16,7-16 4-16,9-30 15 16,-4-18 28-16,-10-16 58 15,-22-2 35-15,-39-2 48 16,-19 2-14-16,-39 12-52 15,-8 4-39-15,-6 18-63 16,10 13-70-16,28 12-243 16</inkml:trace>
  <inkml:trace contextRef="#ctx0" brushRef="#br0" timeOffset="128665.1818">2689 11448 688 0,'1'6'306'16,"-1"10"-150"-16,2 7-55 0,1 0-40 16,0 5-21-16,1-3-15 15,0-2-4-15,0-7 1 16,-3-8 8-16,0-12 10 16,-1-11 1-16,0-10 3 15,0-2-9-15,7-4-8 16,1 1 6-16,10 4 4 15,1 4 5-15,4 12 4 16,3 4-8-16,-3 10-15 16,2 4-6-16,-7 10-9 15,-3 9-2-15,-6 7 1 16,-1 3-1-16,-2-2-19 16,2-6-75-16</inkml:trace>
  <inkml:trace contextRef="#ctx0" brushRef="#br0" timeOffset="128961.7113">3253 11495 533 0,'2'-8'359'0,"-1"-7"22"15,-1 0-202-15,0 4-22 16,-6 0-26-16,-2 3-1 15,-8 7 10-15,-7 0-2 0,-5 8-20 16,-5-1-18-16,3 10-50 16,5 3-20-16,8 2-24 15,8 7-6-15,9-3-4 16,8 0 0-16,8 1 1 16,7-5 3-16,7-10 1 15,0-6 0-15,3-10-1 16,-2-8 0-16,-10-12-56 15,-6-3-61-15,-12-8-224 16</inkml:trace>
  <inkml:trace contextRef="#ctx0" brushRef="#br0" timeOffset="129071.0506">3108 11279 975 0,'-1'-2'452'0,"-4"1"-213"15,3 1-85-15,2 0-111 16,0 0-35-16,0 0-189 15</inkml:trace>
  <inkml:trace contextRef="#ctx0" brushRef="#br0" timeOffset="129445.9788">3383 11391 836 0,'-2'0'383'0,"-1"3"-197"15,9 0-66-15,-6-3-62 16,21 3-23-16,46 6 0 16,-29-9-6-16,-3-4-12 15,0 1-4-15,-10-5 3 16,0 2 5-16,-16 1 19 15,-8 2 6-15,-13 6-2 16,-7 5 3-16,-5 7 0 16,-3 6 1-16,9 1-5 15,2 3-13-15,9 4-30 16,7-6-7-16,8 3-8 16,5-6 0-16,11-6 2 15,4 0-20-15,9-13-115 16,4-1-188-16</inkml:trace>
  <inkml:trace contextRef="#ctx0" brushRef="#br0" timeOffset="129805.2558">4020 11280 863 0,'-13'-6'497'0,"-16"-6"-34"0,11 11-326 15,1 5-50-15,4 11-77 16,8 8-21-16,5 6-8 16,7 1 4-16,9-4 10 15,3-3 5-15,-3-9 2 16,1-5 2-16,-1-8 4 16,-7-1 3-16,-2-5 5 15,-2-2-2-15,-11-4-4 16,-5 2-6-16,-5 6-11 15,-3 3-6-15,-3 10-7 16,-1 6-2-16,4 7 2 16,1-3 3-16,10 4-3 15,3-2 4-15,12-5 17 16,9 5 7-16,10-10 35 16,5-3 14-16,-1 0 3 15,-2-7-2-15,0-2 13 0,0-2-75 16</inkml:trace>
  <inkml:trace contextRef="#ctx0" brushRef="#br0" timeOffset="130680.0779">5451 11174 918 0,'-2'4'397'0,"-6"15"-194"16,-5 6-50-16,-8 23-56 15,-4 10-21-15,-6 5-41 16,1 7-10-16,8-9-13 16,7-8 1-16,14-16-1 15,1-12 0-15,4-21 6 16,0-13 1-16,0-15-4 16,5-8-2-16,4-13-12 15,7-6-5-15,3-2-4 16,5-2 0-16,-1 4 4 15,-2 6 3-15,-8 8 6 16,-4 7 11-16,-7 13 27 16,-1 8 6-16,-6 9-3 15,-3 8-9-15,2 18-31 0,1 9-6 16,11 18-3-16,5 7 1 16,7 2 1-16,4 0 1 15,0-8-41-15,1-6-74 16</inkml:trace>
  <inkml:trace contextRef="#ctx0" brushRef="#br0" timeOffset="130867.5361">5363 11464 723 0,'-5'0'426'0,"4"-1"-60"15,5-1-160-15,-4 2-149 16,30 0-30-16,38-1-21 16,-22 3-45-16</inkml:trace>
  <inkml:trace contextRef="#ctx0" brushRef="#br0" timeOffset="131055.1612">5904 11524 1214 0,'-3'-5'522'16,"0"2"-297"-16,1 0-103 15,2 1-108-15,0 1-126 16</inkml:trace>
  <inkml:trace contextRef="#ctx0" brushRef="#br0" timeOffset="131580.205">5320 11012 907 0,'-3'-3'400'0,"2"-6"-189"16,6 4-64-16,20-1-64 16,5 5-31-16,15 4-44 15,7 7-6-15,1 2-2 16,1-1 2-16,-5-2 4 15,-8-3 2-15,-11-6-7 16,-6 0-15-16,-14-8-21 16,-8-10-3-16,-13-7 11 15,-2-3 16-15,-3 9 17 0,1 6 4 16,6 10-11-16,5 3-11 16,10 8-13-16,-2 2-7 15,9 6 4-15,-3 0 8 16,-1 4 17-16,5 1-2 15</inkml:trace>
  <inkml:trace contextRef="#ctx0" brushRef="#br0" timeOffset="131934.2096">6247 11176 899 0,'-2'-5'458'15,"0"3"-164"-15,2 17-123 16,1 9-51-16,3 22-52 16,0 5-5-16,4 10-26 15,3-1-5-15,-2-6-11 16,0-5-3-16,-2-12-3 16,-1-5 0-16,-1-17-73 15,-2-12-72-15</inkml:trace>
  <inkml:trace contextRef="#ctx0" brushRef="#br0" timeOffset="132324.5136">6225 11235 1077 0,'11'-10'497'0,"11"-7"-226"15,16 9-138-15,4 5-36 16,3 5-54-16,-4 6-13 16,-9 8-17-16,-2 1-3 0,-11 4-3 15,-5-2 0-15,-14-4 2 16,-5 1-3-16,-10-4-6 16,0-2-12-16,-3-5-40 15,3-2-10-15,8-3-9 16,3-1 1-16,11 2 14 15,9 3 3-15,9 6 30 16,2 5 10-16,2 4 28 16,-2 5 16-16,-10 9 1 15,-8-1 22-15,-20 3 26 16,-8-2 5-16,-19-5 0 16,-5-4-16-16,-6-9-24 15,-9-6-36-15,10-11-182 16,4-3-175-16</inkml:trace>
  <inkml:trace contextRef="#ctx0" brushRef="#br0" timeOffset="132762.0809">6200 10991 782 0,'9'-3'377'0,"16"0"-129"16,11 0-93-16,17 3-73 15,1 4-21-15,1-1-30 16,-3 4-9-16,-10-3-7 16,-2-2 0-16,-16-3 10 15,-5-4 5-15,-13-2-13 16,-6-6-3-16,-10 0-9 16,-4-5-5-16,-4 2 6 15,2 6 5-15,8 5-1 16,4 5 1-16,6 9 7 15,7 4-5-15,2 6 8 0,4 1 17 16,-1 5 20-16,-6-6 3 16,-1-3-1-16,-4-3-17 15,-3-7-103-15</inkml:trace>
  <inkml:trace contextRef="#ctx0" brushRef="#br0" timeOffset="133178.1174">7074 11391 849 0,'7'3'453'15,"6"1"-61"-15,15 1-293 16,6 1-19-16,19-6-51 16,4-1-9-16,-1-4-19 15,1-2-79-15</inkml:trace>
  <inkml:trace contextRef="#ctx0" brushRef="#br0" timeOffset="133365.5918">7102 11547 1156 0,'9'4'453'0,"17"-4"-302"15,19 1-28-15,21-4-35 16,8 0-19-16,2-2-14 16,-8 0-119-16</inkml:trace>
  <inkml:trace contextRef="#ctx0" brushRef="#br0" timeOffset="133850.235">7947 11088 1223 0,'-2'4'493'0,"-4"14"-325"15,1 17-69-15,5 30-73 16,0 17-11-16,6 14-4 15,-1-5 0-15,-2-11 0 16,3-13-18-16,0-24-157 16</inkml:trace>
  <inkml:trace contextRef="#ctx0" brushRef="#br0" timeOffset="134256.0039">8421 11261 716 0,'-7'7'430'15,"-9"14"-11"-15,3 8-210 16,-6 16-109-16,0 5-31 16,4 0-36-16,-3-2-10 15,10-8-10-15,1-8-3 0,6-13-4 16,6-5-1-16,1-17 3 15,2-12 3-15,4-12 2 16,-5-5 1-16,-2-15-2 16,2-6-2-16,-3-11-3 15,3 0-4-15,3 14-3 16,-2 10 8-16,-1 21 11 16,-2 10 0-16,2 16 1 15,-1 9-11-15,9 15-9 16,5 6 2-16,3 8 1 15,4 5 0-15,1-2 1 16,-1-1 1-16,-6-7 1 16,-5-9 2-16,-7-9-52 15,-2-3-69-15</inkml:trace>
  <inkml:trace contextRef="#ctx0" brushRef="#br0" timeOffset="134396.8413">8362 11436 1247 0,'0'0'516'16,"0"0"-313"-16,8 0-90 15,14 2-76-15,9-2-21 16,16-2-27-16,3 4-101 16</inkml:trace>
  <inkml:trace contextRef="#ctx0" brushRef="#br0" timeOffset="134771.5061">8259 11080 1038 0,'0'0'411'0,"13"0"-233"16,8-1-94-16,15 2-11 16,10 0 2-16,7 1-21 15,8-1-16-15,-1-1-26 16,-5 0 12-16,-11 0-77 0,-11 3-21 16,-16-3-41-16,-12 0-19 15,-13-4 79-15,-9-5 23 16,-6 0 43-16,3 0 8 15,8 2 18-15,7 4 1 16,12 6 19-16,4 2 2 16,6 3-11-16,-1 1-2 15,-1 3-19-15,-4 1-7 16,-3 3-52-16</inkml:trace>
  <inkml:trace contextRef="#ctx0" brushRef="#br0" timeOffset="135090.8769">8978 11124 674 0,'-4'-13'434'0,"1"-12"-30"16,-1 17-154-16,0 7-66 0,1 15-88 16,1 11-31-16,1 16-41 15,1 12-2-15,2 19-6 16,1 4-3-16,-3 2-4 16,0 0 0-16,-2-14 1 15,2-10-1-15,4-17 0 16,3-10-3-16,4-24-47 15,3-6-76-15</inkml:trace>
  <inkml:trace contextRef="#ctx0" brushRef="#br0" timeOffset="135293.9535">9264 11391 1237 0,'2'2'594'16,"3"1"-235"-16,-2 3-99 16,-3 2-142-16,-1 1-44 15</inkml:trace>
  <inkml:trace contextRef="#ctx0" brushRef="#br0" timeOffset="135770.1674">9596 11172 835 0,'-3'-2'454'0,"-5"6"-95"15,1 6-102-15,-1 15-122 16,-1 15-39-16,3 21-50 16,3 10-24-16,1 6-13 15,3-2-3-15,4-11-15 16,4-15-68-16</inkml:trace>
  <inkml:trace contextRef="#ctx0" brushRef="#br0" timeOffset="136006.7706">9860 11210 1044 0,'-1'10'433'16,"-2"22"-241"-16,2 11-82 15,3 14-37-15,5 7-20 0,0-9-25 16,2-1-5-16,1-13-1 16,-7-11 1-16,4-10-111 15,-2-12-141-15</inkml:trace>
  <inkml:trace contextRef="#ctx0" brushRef="#br0" timeOffset="136312.2643">9804 11250 866 0,'8'-11'440'0,"13"-9"-90"16,3 1-147-16,14 6-71 15,-1 4-28-15,0 9-47 0,0 3-17 0,-16 8-16 16,-6 5-4-16,-19 6-6 16,-8 2-3-16,-8 1-1 15,2-4 0-15,6-3-8 16,6-3-15-16,12-7-13 15,6 1-6-15,11 3 2 16,4 1 14-16,7 12 7 16,-3 0 3-16,-10 5 6 15,-11 6 4-15,-19-4 12 16,-13 0 3-16,-10-5 10 16,-6-10 15-16,1-12-112 15,3-7-141-15</inkml:trace>
  <inkml:trace contextRef="#ctx0" brushRef="#br0" timeOffset="136688.3228">9776 11066 1012 0,'-6'0'453'0,"3"-2"-224"15,3 1-53-15,0 1-75 16,13-1-30-16,51-3-33 16,-17 4-10-16,7 0-11 15,7 0-6-15,4 0-6 16,-5 1 0-16,-10-3-16 15,-10 2-14-15,-19 0-39 16,-10-1-8-16,-15-5 14 16,0-1 14-16,-5-4 35 15,2 0 2-15,4 7-12 16,1 5-1-16,1 6 8 16,1 1 9-16,3 8 18 15,3-2 2-15,-4-3-60 0</inkml:trace>
  <inkml:trace contextRef="#ctx0" brushRef="#br0" timeOffset="137047.9695">10503 11074 930 0,'0'-2'441'0,"0"2"-203"16,1 13-60-16,0 14-99 15,2 13-25-15,1 17-13 16,1 11-10-16,1 10-9 16,2 3-3-16,-5-4-3 15,3-8-2-15,-3-16 3 16,-2-9 2-16,1-18 8 16,-2-11-24-16</inkml:trace>
  <inkml:trace contextRef="#ctx0" brushRef="#br0" timeOffset="137614.5779">10853 11493 683 0,'-3'-2'431'15,"0"-4"-44"-15,3 5-190 16,0 0-67-16,0-1-90 16,0 2-39-16</inkml:trace>
  <inkml:trace contextRef="#ctx0" brushRef="#br0" timeOffset="137957.8428">11421 11359 731 0,'-8'-8'368'0,"-9"-6"-126"0,-3 3-78 16,-1 3-32-16,-7 9-55 16,4 7-30-16,0 14-40 15,2 7-8-15,8 5-9 16,1 0 6-16,15 0 4 16,2-3 1-16,15-4 6 15,4-2-1-15,1-7 3 16,4-5 2-16,3-8 0 15,3-5-26-15,4-8-432 16</inkml:trace>
  <inkml:trace contextRef="#ctx0" brushRef="#br0" timeOffset="138223.4055">11644 11446 919 0,'-10'-6'446'0,"-10"-7"-172"16,0 3-130-16,-6 1-36 15,1 4-55-15,2 5-20 16,3 12-33-16,3 4-16 16,8 11-19-16,2 4-2 15,10 1 3-15,8 2 4 16,13-6 16-16,9-3 5 0,10-12 9 16,2-11 5-16,-2-9 10 15,-4-7 8-15,-19-7 15 16,-3-4 5-16,-20-5 15 15,-9 2-3-15,-13 3-16 16,-14 3-14-16,-2 12-173 16</inkml:trace>
  <inkml:trace contextRef="#ctx0" brushRef="#br0" timeOffset="138598.3171">11957 11379 846 0,'-9'-5'403'15,"-12"-5"-156"-15,-3 2-49 16,3 8-100-16,-1 1-35 16,10 12-58-16,8 4-13 15,6 5-11-15,10 2 4 16,13 0 8-16,4-1 7 16,-2 3 15-16,-2-3 20 0,-16-3 49 15,-8 1 26-15,-13-7 18 16,-7 0-11-16,-9-10-37 15,2-4-20-15,3-11-112 16,5-4-107-16</inkml:trace>
  <inkml:trace contextRef="#ctx0" brushRef="#br0" timeOffset="139051.3457">12209 11390 994 0,'-7'0'436'0,"-7"0"-245"0,2 4-44 16,-1 7-96-16,7 5-29 15,3 8-27-15,4 3-7 16,9 4-2-16,1-1 1 16,6-2 11-16,5-4 10 15,3-11 33-15,2-4 10 16,2-17 9-16,1-9 0 0,2-14-16 16,-1-11-3-16,-7-10 1 15,-10-8-3-15,-15-9 5 16,-13-4-2-16,-19 3 26 15,-8 3 13-15,-9 19-6 16,-1 11 0-16,-2 22-41 16,1 14-23-16,6 9-18 15,4 11-11-15,20 9-6 16,14 3 0-16,33 8 5 16,18 0 2-16,21-3-61 15,10-4-58-15</inkml:trace>
  <inkml:trace contextRef="#ctx0" brushRef="#br0" timeOffset="143451.2824">12924 11420 907 0,'15'1'375'0,"26"-1"-219"16,21 0-19-16,21-4-24 16,12-4-31-16,4 0-41 15,-5 1-9-15,-11 2-72 16,-16-1-88-16</inkml:trace>
  <inkml:trace contextRef="#ctx0" brushRef="#br0" timeOffset="143701.2079">13093 11511 956 0,'-1'2'376'15,"1"3"-229"-15,14-2-62 16,23-3-19-16,10-2 3 16,22-4-12-16,4-5-15 15,8 0-18-15,-2 0-6 16,-14 3-195-16,-10-1-261 15</inkml:trace>
  <inkml:trace contextRef="#ctx0" brushRef="#br0" timeOffset="143889.0313">13601 11255 770 0,'10'5'380'15,"7"3"-150"-15,6 12-75 16,-2 5-21-16,-4 7-26 15,-5 4-12-15,-9 0-19 16,-3-4-11-16,-12-4-23 16,-5-9-5-16,-11-2-54 15,-4-4-94-15</inkml:trace>
  <inkml:trace contextRef="#ctx0" brushRef="#br0" timeOffset="144419.7867">14646 11297 778 0,'-8'-2'403'0,"-22"2"-107"0,-7 1-48 16,-5 10-74-16,-8 5-40 15,10 13-69-15,8 4-33 16,15 7-40-16,14 5-11 16,19-2-2-16,11-3 4 15,15-9 9-15,9-7 3 16,0-12-18-16,4-4-44 16,-8-12-221-16</inkml:trace>
  <inkml:trace contextRef="#ctx0" brushRef="#br0" timeOffset="144685.3683">14901 11464 684 0,'-4'-8'412'0,"-10"-10"-29"15,-5-2-123-15,-3 4-109 16,-4-1-38-16,-1 7-59 16,5 8-27-16,4 11-45 15,6 10-12-15,6 10-6 16,-1 3 2-16,8 1 10 15,7 3 4-15,14-12 6 16,8-5 3-16,7-12 7 16,3-13 5-16,-1-8 14 15,-4-8 6-15,-13-7 46 16,-12 0 22-16,-19 3 12 16,-11 6-4-16,-20 8-47 0,-5 7-74 15,2 6-60-15</inkml:trace>
  <inkml:trace contextRef="#ctx0" brushRef="#br0" timeOffset="145076.1443">15265 11360 853 0,'-12'-3'422'0,"-16"-3"-143"16,0 4-45-16,3 5-110 15,3 4-38-15,9 5-67 16,3 5-19-16,10 3-13 16,7 2-1-16,17 6 12 15,5-5 7-15,13 3 12 0,-3-2 12 16,-15-6 39 0,-7 2 18-16,-24-6 27 0,-12-1-1 15,-15-9-27-15,-3-5-18 16,7-8-103-16,4-7-84 15</inkml:trace>
  <inkml:trace contextRef="#ctx0" brushRef="#br0" timeOffset="145497.6659">15523 11435 1042 0,'-2'0'465'0,"-3"1"-260"16,-7 6-54-16,3 6-100 16,-1 7-30-16,6 5-14 15,8 5-5-15,8-1-2 16,11-2-1-16,11-7 3 15,-2-8 5-15,4-12 10 16,-1-8 6-16,-2-16 11 16,0-4 3-16,-5-18 6 15,-9-6 1-15,-12-14 1 0,-8-4 0 16,-21-5-7-16,-10 1-1 16,-16 9 5-16,-5 12-6 15,-9 26 7-15,1 12-5 16,7 20-29-16,5 9-9 15,17 14-34-15,14 4-4 16,24 9-2-16,15 0 5 16,34-2-53-16,14-1-82 15</inkml:trace>
  <inkml:trace contextRef="#ctx0" brushRef="#br0" timeOffset="145950.8677">16157 11386 818 0,'7'0'395'0,"6"2"-141"0,13 0-132 16,8 2-14-16,16-2-50 15,6-2-15-15,3-1-22 16,-1 0-86-16</inkml:trace>
  <inkml:trace contextRef="#ctx0" brushRef="#br0" timeOffset="146145.6373">16183 11526 863 0,'6'4'431'16,"8"2"-156"-16,17 1-76 16,8-4-13-16,19 0-69 15,2 1-25-15,2-4-94 0,-1 0-73 16</inkml:trace>
  <inkml:trace contextRef="#ctx0" brushRef="#br0" timeOffset="146757.2254">16838 11495 1022 0,'-8'0'405'0,"2"3"-278"0,19-2-112 16,44 7-62-16,21-1-2 15,55-2 56-15,32-2 24 16,54-6 42-16,33 0 13 15,41 1-23-15,9 2-14 16,7 3-23-16,-15 5-4 16,-44 1 8-16,-30 2 2 0,-64 0 3 15,-30-1-39-15,-52-2-452 16</inkml:trace>
  <inkml:trace contextRef="#ctx0" brushRef="#br0" timeOffset="147397.6992">17519 10950 633 0,'-3'3'324'0,"-5"15"-84"15,-6 7-97-15,-8 10-85 16,4 4-7-16,-5 6-2 15,2 3-10-15,5-4-9 16,3-4 0-16,11-12-13 16,4-13 4-16,8-16 14 15,2-9 4-15,4-18 16 16,-1-8 3-16,3-11 1 16,-3-5-3-16,-3-6-16 15,-2 2-10-15,1 7-16 16,-1 7 2-16,-3 19 14 15,2 11-3-15,-5 21-10 0,3 11-9 16,3 16-22-16,0 3 0 16,7 5 6-16,4 4 3 15,9-2 7-15,0 0 3 16,1-5-93-16,-2-8-83 16</inkml:trace>
  <inkml:trace contextRef="#ctx0" brushRef="#br0" timeOffset="147554.102">17464 11199 1082 0,'9'1'425'0,"18"0"-298"16,4-1-47-16,17 0-42 15,5-4-27-15</inkml:trace>
  <inkml:trace contextRef="#ctx0" brushRef="#br0" timeOffset="147968.2642">17351 10750 687 0,'13'0'305'15,"24"-1"-149"-15,9 2-37 16,11 1-41-16,6 0-24 15,0-1-27-15,-1 0-7 0,-9-1-1 16,-9 1 1-16,-21-1-1 16,-11 0 4-16,-16-3 3 15,-4-3 3-15,-10-2 5 16,-1-1 7-16,2 4 7 16,3 1-1-16,10 4-5 15,1 1-13-15,6 3-16 16,-3-4-4-16,0 0-2 0,0 0 32 15,5 5-153-15</inkml:trace>
  <inkml:trace contextRef="#ctx0" brushRef="#br0" timeOffset="148189.3233">18031 11079 1189 0,'-2'0'566'16,"-4"-2"-221"-16,6-2-218 16,-1 3-50-16,1 0-146 0,0 0-122 15</inkml:trace>
  <inkml:trace contextRef="#ctx0" brushRef="#br0" timeOffset="148439.2571">18309 10848 1109 0,'-5'2'490'16,"-1"3"-224"-16,2 16-148 16,1 9-32-16,6 15-29 15,1 4-12-15,2 2-26 16,5 0-3-16,-1-6 0 16,1-2 18-16,1-14-116 15,-1-4-111-15</inkml:trace>
  <inkml:trace contextRef="#ctx0" brushRef="#br0" timeOffset="148777.3003">18238 11003 711 0,'-2'-12'431'16,"4"-12"57"-16,7 1-263 0,20 5-64 15,10 2-23-15,15 8-58 16,4 8-31-16,-4 8-33 16,-10 5-6-16,-17 6-5 15,-11-2 2-15,-14-1 0 16,-6 3 0-16,-13-1-7 16,0-2-3-16,-3-2-30 0,6-8-19 15,7-6-36-15,8 0 0 16,11 0 21-16,5 0 17 15,12 7 34-15,1 1 3 16,-1 8 4-16,-7 6 13 16,-18 1 24-16,-11 4 8 15,-17-1 13-15,-5-3-6 16,-11-8 5-16,5-7-40 16</inkml:trace>
  <inkml:trace contextRef="#ctx0" brushRef="#br0" timeOffset="149199.0769">18238 10715 966 0,'-3'-3'436'0,"1"-3"-202"15,5 2-78-15,20 3-73 16,13 1-20-16,21 2-28 16,5 4-9-16,-1 0-13 0,0 0-4 15,-14 0 5-15,-5-1 4 16,-14-5 8-16,-11-1 4 15,-11-7-8-15,-6-1-8 16,0-5-14-16,-6-1-6 16,1 3-6-16,2 2 1 15,3 9-7-15,1 2-5 0,7 10 16 16,0 2 9-16,-3 1 23 16,-3 2 11-16,-4 0-3 15,-4 0-4-15,2-1-70 16</inkml:trace>
  <inkml:trace contextRef="#ctx0" brushRef="#br0" timeOffset="149714.9799">17163 11756 807 0,'-5'-5'417'0,"2"-3"-124"15,1 8-67-15,2 21-96 16,0 15-44-16,0 29-52 16,4 13 1-16,-5 2-3 15,0 1-2-15,-1-14 2 16,1-12-1-16,5-11-94 15,7-13-111-15</inkml:trace>
  <inkml:trace contextRef="#ctx0" brushRef="#br0" timeOffset="150073.8822">17553 11971 1050 0,'-8'10'403'16,"-11"10"-282"-16,1 8-34 16,-2 11-29-16,1 2-12 0,-1 5-19 15,4-6-12-15,11-10 2 16,4-9 1-16,5-18 12 16,4-9 7-16,0-14 4 15,0-9 1-15,2-8-9 16,-4-3-5-16,3-9-9 15,-2 0-4-15,3-2-13 16,7 7-6-16,-9 16 1 16,3 15-5-16,0 22 4 15,-6 9 2-15,8 18-5 16,1 1 3-16,7 4 2 16,2 2 1-16,4-3 5 15,0 1 2-15,-6-5-39 16,-4-5-51-16,-9-9-174 15</inkml:trace>
  <inkml:trace contextRef="#ctx0" brushRef="#br0" timeOffset="150214.8622">17471 12133 900 0,'6'0'407'15,"6"-3"-170"-15,6 1-100 16,10-1-63-16,8-1-29 15,13 2-30-15,1 0-89 16</inkml:trace>
  <inkml:trace contextRef="#ctx0" brushRef="#br0" timeOffset="150542.5209">17364 11824 950 0,'2'-4'355'0,"12"0"-266"16,12 3-49-16,18 2-24 16,9 2 0-16,9 3 2 15,1-1-7-15,-6-3 3 16,-7-3 5-16,-19-4-5 15,-9-3-4-15,-16-6-1 16,-6 2-1-16,-5-5 18 0,-3 4 23 16,-2 3 13-16,0 6 5 15,6 5-20-15,4 6-23 16,3 5-22-16,4 2-6 16,2 7-152-16</inkml:trace>
  <inkml:trace contextRef="#ctx0" brushRef="#br0" timeOffset="150792.8521">18047 11737 998 0,'-4'-1'458'0,"-4"4"-228"15,0 7-58-15,-5 18-78 16,7 10-21-16,4 19-9 16,2 9-14-16,6 2-22 15,-1 1-7-15,1-10-4 16,0-8 0-16,4-10-50 16,-6-10-29-16,-2-17-137 15</inkml:trace>
  <inkml:trace contextRef="#ctx0" brushRef="#br0" timeOffset="150964.286">18256 12118 1504 0,'2'-4'557'16,"1"-3"-454"-16,2 5-48 0,2 3-125 15</inkml:trace>
  <inkml:trace contextRef="#ctx0" brushRef="#br0" timeOffset="151300.8487">18597 11742 859 0,'-4'-7'438'0,"2"-4"-131"15,0 6-85-15,2 11-101 16,2 9-36-16,0 22-46 16,3 14 1-16,3 23-5 15,-1 3-6-15,-1-3-7 16,-4-5-1-16,0-13 2 16,0-8-13-16,4-12-103 15,3-8-114-15</inkml:trace>
  <inkml:trace contextRef="#ctx0" brushRef="#br0" timeOffset="151527.4799">18843 11932 1039 0,'0'0'436'0,"1"4"-245"0,0 19-115 15,0 7-30-15,3 18-18 16,0 3-3-16,3 3-5 16,1 0-2-16,-1-5 2 15,-2-6 1-15,-2-14-75 16,0-8-117-16</inkml:trace>
  <inkml:trace contextRef="#ctx0" brushRef="#br0" timeOffset="151824.2961">18794 12007 784 0,'0'-9'424'16,"12"-4"-46"-1,-6 7-196-15,1 1-79 0,26-22-22 16,15 10-36-16,4 5-15 16,-18 17-25-16,-9 6-4 0,-13 9-1 15,-7 1 0-15,-11 3 4 16,-4 1 2-16,-5-3 0 15,1-2-1-15,11-4-8 16,4-6-3-16,15 0-5 16,6-1-1-16,9 2 4 15,0 4 1-15,-9 4 7 16,-9 3 8-16,-22 1 20 16,-12 2 6-16,-12-2 3 15,-10-4-2-15,-2-10-64 16,1-6 144-16</inkml:trace>
  <inkml:trace contextRef="#ctx0" brushRef="#br0" timeOffset="152183.7675">18799 11820 980 0,'1'-2'431'16,"10"-1"-210"-16,9 1-80 16,23 2-44-16,9 2-17 0,8 2-24 15,2 0-10-15,-7 1-24 16,-10 2-4-16,-14-4 2 15,-12 0 4-15,-17-5-14 16,-6-3-13-16,-11-4-18 16,-4-4-6-16,-2-2 6 15,5 1 7-15,8 4-6 16,7 4-5-16,6 5-3 16,4 3 0-16,2 5 38 15,2 1-69-15,1 4-425 16</inkml:trace>
  <inkml:trace contextRef="#ctx0" brushRef="#br0" timeOffset="152558.7442">19401 11896 635 0,'2'-10'341'0,"6"-12"-74"16,-3-4-31-16,-2 1-60 16,1 4-32-16,-3 7-38 15,-1 4-25-15,0 10-37 16,-2 5-11-16,-1 12-28 15,3 9-2-15,-2 21 1 16,2 8-2-16,2 13-1 16,1-2 0-16,1-3 5 15,-2-6 4-15,3-13 4 16,-5-6 5-16,-3-19 1 16,3-4 1-16,-3-8 0 15,4-3-2-15,1-4-103 16</inkml:trace>
  <inkml:trace contextRef="#ctx0" brushRef="#br0" timeOffset="153105.2452">20006 11456 872 0,'-2'-2'398'16,"5"-4"-164"-16,6 6-80 15,20 7-66-15,14 0-18 16,17 4-31-16,4-1-11 15,0-8 5-15,-8 4-59 16,-15-5-110-16,-14-1-101 16</inkml:trace>
  <inkml:trace contextRef="#ctx0" brushRef="#br0" timeOffset="153293.0903">20095 11567 391 0,'-2'1'279'0,"0"6"41"16,2-5-36-16,0-2-27 15,6 1-25-15,24 4-63 16,50 4-30-16,-32-8-69 16,-2-1-24-16,-5 3-146 15</inkml:trace>
  <inkml:trace contextRef="#ctx0" brushRef="#br0" timeOffset="154007.3762">20568 11539 1121 0,'11'0'382'15,"28"-2"-340"-15,19-2-62 16,42-3 60-16,25-1 56 16,43-1 61-16,20 3 20 15,33 6-44-15,4 4-45 0,-7 0-51 16,-12-2-14-16,-42-5-4 15,-23 0 0-15,-48 2-2 16,-23 1-5-16,-34 2-18 16,-14 1-11-16,-21 3-60 15,-7-2-58-15</inkml:trace>
  <inkml:trace contextRef="#ctx0" brushRef="#br0" timeOffset="154741.5777">21689 10934 880 0,'-2'0'357'16,"-6"4"-230"-16,-6 3-59 16,-8 15-57-16,-3 7-7 15,-4 7-5-15,4-2-1 16,5-1 2-16,6-5 1 0,8-6 1 16,8 0 0-16,14-10 8 15,2-3 17-15,16-5 26 16,1-4 4-16,10 0-6 15,0 0-16-15,-4 2-23 16,-3 0-19-16,-14-3-141 16,-7 0-185-16</inkml:trace>
  <inkml:trace contextRef="#ctx0" brushRef="#br0" timeOffset="154960.6731">21836 11053 757 0,'-4'-2'353'0,"-2"5"-144"16,0 0-54-16,-3 12-43 16,3 1-19-16,-1 7-22 15,1 7-3-15,2 3-14 16,4 2-10-16,3 1-14 0,0-4-5 16,3-7-4-16,1-6 3 15,-4-8 20-15,4-6 7 16,-2-4 1-16,-4-2-5 15,0-6-51-15,-1-1-66 16</inkml:trace>
  <inkml:trace contextRef="#ctx0" brushRef="#br0" timeOffset="155604.9559">20977 11756 713 0,'-7'-9'370'0,"-4"-10"-112"0,13 5-88 15,0-2-17-15,14 1-44 16,8 1-20-16,14 3-36 16,7 4-20-16,11 12-26 15,-3 8-9-15,-12 16-5 16,-11 2 5-16,-32 14 11 16,-15 4 5-16,-23 3 5 15,-3 5-1-15,8-12-5 16,7-7-1-16,21-14-6 15,10-9 4-15,11-7-173 16,4 1-345-16</inkml:trace>
  <inkml:trace contextRef="#ctx0" brushRef="#br0" timeOffset="155745.5253">21128 12195 1239 0,'-3'0'492'16,"3"0"-334"-16,2 0-78 16,-2 0-87-16,0 0-129 0</inkml:trace>
  <inkml:trace contextRef="#ctx0" brushRef="#br0" timeOffset="155964.6289">21565 12062 1346 0,'0'3'469'0,"1"-1"-425"15,5 0-45-15,-6-2-439 16</inkml:trace>
  <inkml:trace contextRef="#ctx0" brushRef="#br0" timeOffset="156269.0294">21922 11745 790 0,'12'-11'366'0,"6"-12"-130"0,10 4-56 16,-1 6-14-16,6 10-32 15,0 7-37 1,-6 12-59-16,-4 7-6 15,-19 5-10-15,-8 7-3 16,-20 8-2-16,-6 2 0 16,2-1-3-16,5-3-3 15,19-11-9-15,7-4-17 16,17-6-110-16,7-6-109 16</inkml:trace>
  <inkml:trace contextRef="#ctx0" brushRef="#br0" timeOffset="156412.4913">22054 12253 1114 0,'-2'2'585'0,"2"1"-102"16,4 0-235-16,-4-3-137 16,0 0-58-16</inkml:trace>
  <inkml:trace contextRef="#ctx0" brushRef="#br0" timeOffset="164297.4361">2365 13049 559 0,'-2'-9'317'15,"-8"-15"-33"-15,-3 1-38 16,-7-1-35-16,-7 3-26 16,-7 7-46-16,-1 8-28 15,-2 11-54-15,3 5-23 16,6 11-40-16,4 3-16 0,10 8-16 15,9 3-2 1,11 2 8-16,10 1 9 0,13-6 14 16,3-6 5-16,17-14 4 15,-1-8 0-15,2-13 6 16,-6-4 3-16,-18-1 12 16,-10 4 6-16,-25 3-1 15,-11 3-4-15,-15 5-13 16,-8 2-8-16,-4 9-5 15,1 8-4-15,8 5-7 16,7 5-1-16,18 5-8 16,7 1-2-16,13-1 3 15,7 0 3-15,16-7 10 16,7-8 5-16,10-8 5 16,5-9 1-16,0-9 3 15,-2-8 2-15,-5-12 1 16,-7-1-1-16,-11-9 0 15,-11-2 1-15,-6 2 4 16,-6 6 3-16,-5 12 7 0,1 6 3 16,-5 12-2-16,3 8-1 15,1 10-8-15,1 2-5 16,5 8-4-16,2-2-1 16,6 0 4-16,-4-3 16 15,2-9-190-15</inkml:trace>
  <inkml:trace contextRef="#ctx0" brushRef="#br0" timeOffset="164453.6632">2622 12952 1372 0,'-6'-3'506'15,"-2"-4"-403"-15,6 6-65 16,2 1-155-16</inkml:trace>
  <inkml:trace contextRef="#ctx0" brushRef="#br0" timeOffset="164711.5589">2782 13237 696 0,'1'7'357'16,"2"13"-67"-16,2 3-146 16,12 7-56-16,3 1-18 15,6-8-27-15,-1-5-4 16,-2-11 8-16,-1-4 16 16,0-13 19-16,-5-7 6 15,-2-12-10-15,0-5-22 16,-6-1-27-16,5 4-13 0,-8 9-97 15,-6 5-139-15</inkml:trace>
  <inkml:trace contextRef="#ctx0" brushRef="#br0" timeOffset="165164.5526">3394 13162 1238 0,'-4'11'519'0,"-10"14"-312"16,-3 2-45-16,-11 1-74 16,0 2-31-16,-2-7-29 15,3-2-7-15,4-7-25 16,1-7-36-16,6-7-82 16,2-6-37-16,8-9-15 0,4-1 28 15,4-6 76-15,6 4 36 16,2 4 45-16,3 2 13 15,3 10 21-15,2 3 7 16,-2 10 5-16,0 4-2 16,3 8-7-16,2 2-5 15,9 0-16-15,5 0-4 16,-1-13-5-16,2-4-1 16,-4-9 3-16,-4-9 1 0,-6-9 1 15,-6-6 2-15,-6-4 0 16,-2-1-4-16,2 1-4 15,-1 4-4-15,-2 9-4 16,-1 4 4-16,-6 12 7 16,0 8 2-16,2 8 9 15,1 5-5-15,4 6-9 16,5 0-3-16,4 1-4 16,1-3-41-16</inkml:trace>
  <inkml:trace contextRef="#ctx0" brushRef="#br0" timeOffset="165617.5569">4744 12919 838 0,'-3'2'373'16,"-2"0"-162"-16,5 9-149 15,5 9-28-15,6 7-24 16,1 15-4-16,2 18 1 15,-4 5 4-15,-4 7 8 16,0-6 3-16,-1-19 56 16,1-9-129-16</inkml:trace>
  <inkml:trace contextRef="#ctx0" brushRef="#br0" timeOffset="166096.796">5201 12973 1016 0,'-5'8'441'0,"-7"14"-226"0,-3 12-67 16,-7 8-61-16,-1 6-29 16,2 5-33-16,5 0-10 15,7 0-6-15,6-6 2 0,4-18 2 16,5-11-1-16,6-22 0 16,-1-14 1-16,4-16-1 15,-1-5 3-15,-6-13-1 16,0-1 0-16,-2 0-4 15,1 4-3-15,3 12-5 16,1 7 3-16,-2 16 0 16,-3 10-2-16,-1 12 2 15,3 9-3-15,6 11 2 16,8 1 3-16,10 8-2 16,1 3-1-16,4 5 1 15,-2 1-1-15,-13-2 5 16,1-5 3-16,-16-10-32 15,1-6-63-15,-3-16-474 16</inkml:trace>
  <inkml:trace contextRef="#ctx0" brushRef="#br0" timeOffset="166245.922">5116 13208 1092 0,'0'-2'462'0,"2"-3"-249"0,16 0-138 16,8 1-25-16,18-3-31 16,9 3-7-16,4 1-159 15</inkml:trace>
  <inkml:trace contextRef="#ctx0" brushRef="#br0" timeOffset="166670.3279">5073 12858 822 0,'5'-1'349'16,"3"0"-183"-16,14 1-75 16,8 0-9-16,17 3-14 15,9 2-10-15,11-3-24 16,-3 1-5-16,-14-3-6 16,-6-1 2-16,-20-2 1 15,-3-4-1-15,-9-5-30 16,-8-1-10-16,-8-6-8 15,-2 0-2-15,-5 6 20 16,3 2 5-16,6 9 1 16,2 4 3-16,5 8 9 0,-2 4 3 15,4 2 7-15,2 1 1 16,-2 3-1-16,0-4-1 16,-3-1-61-16</inkml:trace>
  <inkml:trace contextRef="#ctx0" brushRef="#br0" timeOffset="166998">5811 12991 717 0,'-1'-17'402'0,"1"-15"-76"16,-2 1-62-16,2 11-100 16,2 7-50-16,1 19-67 15,3 11-13-15,2 19-21 16,2 11 2-16,4 14 7 15,0 7-7-15,0 6-3 0,0 2 2 16,-6-12 0-16,4-9 2 16,-4-20-25-16,-2-13-77 15</inkml:trace>
  <inkml:trace contextRef="#ctx0" brushRef="#br0" timeOffset="167510.8008">6289 13122 887 0,'7'1'349'15,"17"1"-228"-15,9-2-30 16,12 0-25-16,2 0-19 16,0 0-25-16,0-1-3 15,-6 4-164-15</inkml:trace>
  <inkml:trace contextRef="#ctx0" brushRef="#br0" timeOffset="167721.8766">6354 13205 525 0,'0'3'306'0,"2"2"-4"0,12 2-135 0,7-1 7 15,10-3 13-15,7 2-5 0,8-2-53 16,0 0-33-16,-1 1 10 15,-2-2-109-15</inkml:trace>
  <inkml:trace contextRef="#ctx0" brushRef="#br0" timeOffset="168255.6357">7044 13042 835 0,'0'2'321'16,"2"4"-185"-16,9 19-146 15,6 9-24-15,9 19 24 16,3 5 15-16,2 5 20 16,-5-2 9-16,0-10 6 15,-7-12 0-15,-5-27 92 16,-3-12 27-16,-4-25 24 16,-1-15 8-16,-4-20-74 15,-3-9-14-15,-11-13-4 16,-3-2-1-16,-3-17-23 15,2-2-18-15,6 12-36 16,2 14-15-16,1 39-15 16,2 18-15-16,2 21-89 0,3 11-75 15</inkml:trace>
  <inkml:trace contextRef="#ctx0" brushRef="#br0" timeOffset="168661.8007">7223 12667 1069 0,'-1'0'398'0,"7"-2"-316"16,17-1-57-16,27-1-30 15,22 0 7-15,41 2 35 0,22 2 16 16,34 6 1 0,31 6-7-16,13 5-24 0,7 2-8 15,4-4-2-15,-22-6 1 16,-16-9 8-16,-24-8-19 16,-37-1-189-16</inkml:trace>
  <inkml:trace contextRef="#ctx0" brushRef="#br0" timeOffset="169193.2993">9347 12733 446 0,'0'0'258'0,"-2"0"-36"15,-1 5-40-15,3-5-34 16,0 0-9-16,3 30 1 16,7 39-9-16,-8-22-38 15,1-3-18-15,2-8-55 16,0-8 95-16</inkml:trace>
  <inkml:trace contextRef="#ctx0" brushRef="#br0" timeOffset="174076.7121">7556 13230 468 0,'-12'-14'252'0,"-15"-14"-68"16,7-6-35-16,16-3-51 16,8 5-6-16,18 4 6 15,6 4 8-15,11 15 6 16,2 5-9-16,0 16-25 0,-2 9-7 16,-17 12-18-16,-11 9-2 15,-21 8-4-15,-16 7-5 16,-9 3-12-16,-4-6-6 15,1-15-19-15,5-9-15 16,9-22-19-16,6-5-2 16,9-10 8-16,5-6 10 15,7-3 12-15,7 0 0 16,10 7 19-16,5 4 8 0,8 7 0 16,4 5 2-16,6 6-19 15,2 2-1-15,-2-3-12 16,-7-2-66-16</inkml:trace>
  <inkml:trace contextRef="#ctx0" brushRef="#br0" timeOffset="174467.2472">7884 12851 625 0,'-2'-7'340'0,"1"-4"-73"0,1 1-57 16,7 5-83-16,1 3-38 15,8 7-49-15,6 4-12 16,-1 6-15-16,1 7 0 16,-13 6 3-16,-6 2 2 0,-10 2 3 15,-9-1 0-15,-4-9-1 16,4-3-1-16,7-10-4 16,3-6-9-16,10-4-11 15,6-1-6-15,9 1-3 16,9 1 4-16,5 5 6 15,3 0-36-15</inkml:trace>
  <inkml:trace contextRef="#ctx0" brushRef="#br0" timeOffset="174740.3546">8232 13087 701 0,'2'-3'435'16,"-2"-2"0"-16,4 6-263 16,-4-1-35-16,0 0-56 15,5 13-11-15,21 52-26 16,-16-23-14-16,-5 10-8 15,-1 1-4-15,-4-7-2 16,-2-5 21-16,1-18-114 16,1-5-104-16</inkml:trace>
  <inkml:trace contextRef="#ctx0" brushRef="#br0" timeOffset="174880.7555">8115 13319 1048 0,'7'-6'479'0,"18"-8"-206"0,4-2-80 16,23-3-97-16,6 0-30 15,-3 9-60-15,2 5-81 16</inkml:trace>
  <inkml:trace contextRef="#ctx0" brushRef="#br0" timeOffset="175380.4572">8616 13079 1119 0,'10'-5'448'0,"17"-5"-298"0,10 5-35 16,5 5-50-16,2 1-22 15,-11 4-25-15,-5 1-4 16,-20 5 0-16,-7 2 2 16,-9 4 3-16,-4-2 0 15,-6-5-3-15,7-2-5 16,5-2-17-16,5-3-6 16,13 2-8-16,2 2 0 15,12 5 8-15,-2 5 3 0,-5 9 6 16,-5 5 7-16,-17 6 29 15,-9 2 12-15,-15-3 14 16,-6-6 1-16,-13-15-16 16,-3-7 2-16,1-16-115 15,2-6-86-15,24-9-416 16</inkml:trace>
  <inkml:trace contextRef="#ctx0" brushRef="#br0" timeOffset="175794.3989">8981 12939 789 0,'6'-7'404'0,"10"-8"-123"16,4 4-61-16,4 9-87 15,2 2-34-15,-5 13-33 16,-4 3-10-16,-11 6 8 15,-9 5-2-15,-11 0-7 16,-5 1-9-16,0-5-26 16,3-4-8-16,10-3-12 0,6-3-3 15,9-4-6-15,10-2 0 16,12-7 5-16,6-1 4 16,8-2 32-16,0-2-74 15</inkml:trace>
  <inkml:trace contextRef="#ctx0" brushRef="#br0" timeOffset="176172.0592">9689 13071 1016 0,'9'1'484'0,"9"-1"-185"15,14 3-182-15,4-7-30 0,6 2-56 16,2 2-13-16,-4 0-41 16,-2 5-108-16</inkml:trace>
  <inkml:trace contextRef="#ctx0" brushRef="#br0" timeOffset="176367.5343">9794 13189 850 0,'11'1'396'0,"16"-1"-161"15,5 0-21-15,7-2-76 16,3-1-33-16,-4 2-53 16,-6 1-56-16</inkml:trace>
  <inkml:trace contextRef="#ctx0" brushRef="#br0" timeOffset="176963.7541">10514 13087 292 0,'6'19'143'0,"16"28"15"15,6 11 16-15,9 18 2 16,1-1-8-16,-9-11-35 15,-3-11-11-15,-10-30 29 16,-4-13 33-16,-8-27-18 16,-1-10-15-16,-4-25-34 0,-2-11-16 15,-4-18-3-15,-1-8-5 16,-8-18-21-16,2-4-22 16,4 9-32-16,-4 9-11 15,7 39-11-15,-2 15-7 16,7 25 14-16,-3 7-74 15,11 12-235-15</inkml:trace>
  <inkml:trace contextRef="#ctx0" brushRef="#br0" timeOffset="177338.6452">10603 12649 693 0,'12'3'287'0,"28"5"-120"0,15-3-62 15,45-2 27-15,22-2 10 16,42-5 7-16,22 0-22 16,35 0-51-16,8 1-14 15,7-1-45-15,-2 2 2 16,-30-1 0-16,-23 3-1 15,-48 7-78-15,-35 4-189 0</inkml:trace>
  <inkml:trace contextRef="#ctx0" brushRef="#br0" timeOffset="177776.3671">12814 12657 1085 0,'-5'13'478'0,"-5"9"-241"0,10 11-152 15,3 4-39-15,11 4-55 16,2-3-221-16</inkml:trace>
  <inkml:trace contextRef="#ctx0" brushRef="#br0" timeOffset="178338.4101">11146 12982 746 0,'4'-3'386'0,"-2"2"-78"16,-5 4-100-16,1-3-78 15,-4 7-34-15,-15 21-65 16,-24 33-21-16,45-29-17 16,9 1-3-16,20-6 2 15,13-5 1-15,7-13-13 16,2-6-42-16,-6-9-170 0,-9-3-237 15</inkml:trace>
  <inkml:trace contextRef="#ctx0" brushRef="#br0" timeOffset="178499.6917">11280 13003 709 0,'1'11'342'15,"5"10"-94"-15,1 6-36 0,-3 8-24 16,3 3-19-16,-4 8-42 15,-1 0-24-15,1 2-38 16,1 0-14-16,4-10-25 16,1-3-38-16</inkml:trace>
  <inkml:trace contextRef="#ctx0" brushRef="#br0" timeOffset="178734.039">11741 13018 1146 0,'0'7'479'16,"-3"8"-268"-16,4 7-39 15,1 15-50-15,2 3-23 0,4 9-42 16,-1 3-17-16,5-4-15 15,-3-2-3-15,0-11-74 16,0-9-78-16</inkml:trace>
  <inkml:trace contextRef="#ctx0" brushRef="#br0" timeOffset="178890.3867">11619 13237 1005 0,'7'-2'393'0,"18"-2"-281"16,8 0-29-16,17-3-33 16,12 0-20-16,2 1 79 15,3 3-172-15</inkml:trace>
  <inkml:trace contextRef="#ctx0" brushRef="#br0" timeOffset="179389.8597">12474 13159 594 0,'2'-7'348'16,"0"-3"-71"-16,-2-2-81 16,0 0-36-16,-5 0-55 15,-5-2-10-15,-11-3-21 16,-8 1-5-16,-8 6-15 16,-3 3-18-16,3 13-26 15,5 3-10-15,11 9-11 16,5 0-4-16,13 1-3 15,1-1 2-15,13-3 10 16,11 3 3-16,4-9 7 16,4-4 2-16,1-5 3 15,-3-7-1-15,0 0 0 16,-1-1-2-16,-1 5-8 0,-1 5-5 16,0 10-2-16,-3 7 0 15,-2 9 4-15,-7 1 3 16,-9 7 3-16,-4 2 5 15,-18 1 21-15,-5-2 16 16,-15-11 23-16,-7-7 5 16,-6-17-14-16,0-5-13 15,11-12-80-15,10-6-61 16</inkml:trace>
  <inkml:trace contextRef="#ctx0" brushRef="#br0" timeOffset="179778.2589">13130 13142 1033 0,'20'4'389'15,"21"3"-318"-15,8 1 1 16,3-4-46-16,-3-1 12 16</inkml:trace>
  <inkml:trace contextRef="#ctx0" brushRef="#br0" timeOffset="179949.9813">13144 13257 1044 0,'6'3'499'16,"4"2"-210"-16,16 0-126 15,12-2-35-15,14-1-77 16,5-3 15-16</inkml:trace>
  <inkml:trace contextRef="#ctx0" brushRef="#br0" timeOffset="180581.1401">13864 13045 523 0,'-3'12'302'0,"1"23"9"16,3 10-187-16,4 16-9 15,2 5-17-15,4 1-22 16,0-6-4-16,2-20-27 16,1-13-1-16,1-25 9 15,-2-11 3-15,-5-24-2 16,-1-10-7-16,-11-19-17 0,-5-7-5 15,-12-8-4-15,-5-4-3 16,-3-10-8-16,3 1-4 16,11 16-7-16,4 12-5 15,10 29-4-15,0 9 1 16,4 11-5-16,7 5-3 16,13 5-4-16,9 1-1 0,23 1 2 15,11 2 6-15,16-2 5 16,10 3 1-16,7-3 6 15,6-2 2-15,2-3 2 16,-9-1 1-16,-18 6 14 16,-16 1 16-16,-24 11 19 15,-6 0 11-15,-15-1-5 16,-2-1-13-16,-3-3-17 16,-4 0-9-16,-2-1-9 15,-2 3-23-15,-6 5-96 16,-1 9-86-16</inkml:trace>
  <inkml:trace contextRef="#ctx0" brushRef="#br0" timeOffset="181027.2397">14188 13258 593 0,'1'-10'314'0,"-1"-9"-57"16,3-9-108-16,4-4-12 0,-1-5-10 16,3 3-16-16,-3 3-12 15,-4 2-15-15,-1 14-11 16,0 6-11-16,-1 19-25 15,2 12-3-15,3 15-22 16,0 8-3-16,3 8-1 16,2 1 1-16,-3 0 6 15,4-3 2-15,-2-15 33 16,1-9-69-16</inkml:trace>
  <inkml:trace contextRef="#ctx0" brushRef="#br0" timeOffset="181451.6285">14363 13079 753 0,'0'-2'348'16,"4"-6"-126"-16,7-1-46 15,13 3-32-15,8 0-15 16,13 5-39 0,4 3-14-16,-4-2-22 0,-6 11-13 15,-16-4-13-15,-7 5 3 16,-16 4 3-16,-10-1 2 0,-10 3-2 16,-2-3-5-16,1-3-9 15,6-5-8-15,13-6-14 16,7-2-6-16,18 1-7 15,4 0 1-15,11 12 3 16,3 2 1-16,-4 5 4 16,-4 4 3-16,-20 4 23 15,-13 3 20-15,-27-3 31 16,-10-1 11-16,-8-9-5 16,2-8-13-16,9-9-29 15,5-3-11-15,16-4-12 16,2-2-38-16,10 1-118 0</inkml:trace>
  <inkml:trace contextRef="#ctx0" brushRef="#br0" timeOffset="182399.3206">4796 14034 983 0,'-3'2'478'0,"-2"3"-185"0,4 18-132 16,1 11-48-16,10 25-32 15,2 12-5-15,4 16-14 16,-1 1-6-16,1-6-21 16,-1-10-7-16,-2-14-3 15,-2-12-28-15,-5-17-172 16,-1-7-203-16</inkml:trace>
  <inkml:trace contextRef="#ctx0" brushRef="#br0" timeOffset="182640.6381">5153 14199 1031 0,'-3'4'446'0,"0"6"-208"0,4 17-126 16,2 10-4-16,8 20-1 15,1 4-9-15,0 3-27 16,-2-1-13-16,0-17-26 16,-2-6-7-16,-3-16-104 15,6-4-123-15</inkml:trace>
  <inkml:trace contextRef="#ctx0" brushRef="#br0" timeOffset="182983.9199">5113 14261 968 0,'11'-12'432'0,"4"-11"-183"15,15 5-129-15,8 1-26 16,9 10-31-16,5 7-23 16,-4 11-25-16,-6 4-2 15,-20 7 0-15,-15 2 2 16,-19 5 2-16,-10 2 1 15,-8-2 2-15,0-2-2 16,11-11-12-16,8-5-7 16,15-5-10-16,11-4-2 0,15 3 1 15,2 0 4-15,4 5 0 16,-2 6 2-16,-8 7 6 16,-9 5 8-16,-16 2 19 15,-7 0 10-15,-23 0 6 16,-4-1 1-16,-14-11-12 15,-2-5-7-15,6-12-156 16,6-7-45-16</inkml:trace>
  <inkml:trace contextRef="#ctx0" brushRef="#br0" timeOffset="183348.7931">5043 14057 844 0,'-2'-5'415'16,"-4"-9"-168"-16,19 9-100 15,8 0-21-15,22 6-45 16,11 4-8-16,14-1-2 15,2 2-11-15,-5-2-15 16,-3 1-9-16,-21 1-4 16,-8-6 8-16,-18-3-69 15,-8-10-28-15,-7-4-28 16,-4-5-13-16,-4 0 60 16,1 6 20-16,3 5 11 15,1 11-1-15,5 9 3 16,0 6 3-16,3 5 5 15,1 1 3-15,-1 2 0 16,0-2-24-16</inkml:trace>
  <inkml:trace contextRef="#ctx0" brushRef="#br0" timeOffset="183671.8359">5928 14248 644 0,'-5'-19'414'0,"-1"-15"-33"15,-5 2-122-15,5 5-43 16,2 11-84-16,2 9-42 15,3 18-61-15,0 10-18 16,8 21-10-16,1 15 5 0,3 19 12 16,4 7 2-16,-4 0 4 15,2-5 0-15,-5-12-3 16,1-13 0-16,-2-16-3 16,2-12 432-16</inkml:trace>
  <inkml:trace contextRef="#ctx0" brushRef="#br0" timeOffset="184074.3678">6390 14342 816 0,'1'0'384'15,"8"2"-111"-15,4 1-128 16,11 2-60-16,12 1 2 0,13-3-30 16,6 1-12-16,5-2-21 15,-3 0-24-15,-13-2-433 16</inkml:trace>
  <inkml:trace contextRef="#ctx0" brushRef="#br0" timeOffset="184234.9565">6501 14457 799 0,'6'5'458'16,"3"0"-29"-16,20 3-261 0,8-1-19 15,13 3-68-15,3-5-23 16,3 2-224-16</inkml:trace>
  <inkml:trace contextRef="#ctx0" brushRef="#br0" timeOffset="184692.4007">7218 14172 854 0,'12'28'366'0,"4"17"-209"16,12 30-20-16,2 5 5 15,0 3-15-15,-1-2-15 0,-9-15-41 16,1-10-21-16,-6-21-8 15,-2-14 12-15,-2-27 14 16,-6-11 2-16,-3-23-6 16,-4-9-12-16,-5-21-17 15,-3-16-3-15,-3-16-8 16,3-6-6-16,1 15-9 16,1 11-6-16,0 28-7 15,1 14-5-15,2 15-28 16,2 16-50-16</inkml:trace>
  <inkml:trace contextRef="#ctx0" brushRef="#br0" timeOffset="185239.1479">7354 13922 794 0,'-5'3'351'16,"-5"3"-161"-16,21-1-128 0,12-1-28 16,38-4 15-16,27-4 17 15,51-5 15-15,28 1 0 16,40 3-30-16,12 3-13 15,18 4-22-15,4 1-3 16,-1 3 4-16,-7-6 2 16,-23-8-62-16</inkml:trace>
  <inkml:trace contextRef="#ctx0" brushRef="#br0" timeOffset="185739.4108">9434 13905 894 0,'0'10'382'0,"3"18"-168"16,-1 12-61-16,6 4 21 15,0 2-6-15,1-7-37 16,2-6-33-16,-1-9-39 16,-1-6-27-16</inkml:trace>
  <inkml:trace contextRef="#ctx0" brushRef="#br0" timeOffset="186593.1503">7761 14101 925 0,'-12'0'446'0,"-18"9"-166"15,-6 11-50-15,-1 16-100 16,4 12-39-16,10 19-57 16,12 8-16-16,17 1-11 15,8-4 2-15,17-19-2 16,9-10 7-16,15-19-141 15,2-8-133-15</inkml:trace>
  <inkml:trace contextRef="#ctx0" brushRef="#br0" timeOffset="186796.0082">7766 14427 1226 0,'7'3'471'15,"7"2"-338"-15,7 0-47 16,9-5-36-16,0 0-18 16,5 0-116-16</inkml:trace>
  <inkml:trace contextRef="#ctx0" brushRef="#br0" timeOffset="187305.9491">8216 14123 911 0,'10'8'388'0,"8"10"-172"16,9 19-125-16,1 8 4 15,1 24-1-15,-6 3-10 16,-13 8-29-16,-4-4-8 16,-14-10-15-16,-4-7-9 15,3-23-116-15,-4-11-401 16</inkml:trace>
  <inkml:trace contextRef="#ctx0" brushRef="#br0" timeOffset="190921.3589">8050 14417 674 0,'2'-4'333'0,"4"-3"-88"16,2-3-73-16,6-10-40 15,-2-3-22-15,-2-7-25 16,-2-1-3-16,-5 5 13 15,1 6 12-15,-2 14-24 16,-1 10-16-16,-1 16-53 16,1 13-20-16,3 14-6 15,1 3 3-15,1 0 13 16,2-5 6-16,-1-14-10 16,2-8-96-16</inkml:trace>
  <inkml:trace contextRef="#ctx0" brushRef="#br0" timeOffset="191452.4836">8464 14143 769 0,'-7'-10'355'0,"-1"-7"-152"16,2-3-42-16,10 7-58 15,6 3-18-15,9 3-31 16,4 5-5-16,3-3-14 15,1 8-8-15,-8 7-1 16,-5 4 2-16,-12 13 9 16,-8 2 8-16,-15 5-2 15,-4-3-6-15,-4-2-14 0,3-7-6 16,12-9-17 0,5-3-10-16,10-10-10 0,10 1-5 15,10-2 6-15,8-1 9 16,3 5 8-16,0-2 20 15</inkml:trace>
  <inkml:trace contextRef="#ctx0" brushRef="#br0" timeOffset="191827.3917">8890 14277 1034 0,'0'0'487'0,"-5"0"-204"15,1 16-167-15,8 8-46 16,-4 13-41-16,6 6-3 16,1 7-7-16,-2-2-1 15,3-2 26-15,-5-7-77 16,5-10-258-16</inkml:trace>
  <inkml:trace contextRef="#ctx0" brushRef="#br0" timeOffset="191975.9131">8756 14523 1002 0,'4'-5'472'0,"10"-6"-163"0,11 1-144 15,12 0-81-15,7 1-28 16,10 11 2-16,-6-1-66 16</inkml:trace>
  <inkml:trace contextRef="#ctx0" brushRef="#br0" timeOffset="192540.6691">9025 14473 700 0,'0'-21'285'15,"3"-22"-168"-15,11 0-67 16,20 5-12-16,4 8 0 16,10 13 19-16,4 11 9 0,-12 15 9 15,-4 13 12-15,-17 13 33 16,-10 5 15-16,-17 5-2 16,-7 1-17-16,-18 0-52 15,-3-1-24-15,-2-5-17 16,1-7-9-16,14-15-48 15,8-9-17-15,11-13-18 16,6-5 2-16,11-6 40 16,6-4 19-16,16 6 20 15,5 3 7-15,1 8 4 16,1 5-3-16,-11 9-8 16,-6 0-1-16,-5-1-90 15</inkml:trace>
  <inkml:trace contextRef="#ctx0" brushRef="#br0" timeOffset="192977.815">9252 14115 761 0,'4'-4'397'16,"-2"-2"-129"-16,8-3-111 15,3 1-42-15,2 3-66 16,6 3-23-16,-2 2-15 16,4 0 0-16,-7 0-2 15,-4 4-3-15,-4 7 2 16,-10 5-1-16,-4 10 5 16,-6 0 3-16,0 0 5 15,7-3 2-15,-1-8 0 16,6-4 2-16,12-3 16 15,-3-1 0-15,11 0-3 16,1-2-3-16,-1 0 11 0,6 1-21 16</inkml:trace>
  <inkml:trace contextRef="#ctx0" brushRef="#br0" timeOffset="193524.9534">9886 14341 985 0,'2'3'369'0,"7"4"-253"0,15 1-63 16,10-1 5-16,16-2-4 15,9-3-11-15,2-1-22 16,1-1-16-16</inkml:trace>
  <inkml:trace contextRef="#ctx0" brushRef="#br0" timeOffset="193712.0239">9960 14483 1104 0,'13'-1'458'0,"6"-3"-264"15,23 0-80-15,8 1 0 16,9 2-39-16,0 5-16 15</inkml:trace>
  <inkml:trace contextRef="#ctx0" brushRef="#br0" timeOffset="194243.1409">10705 14300 836 0,'5'5'300'0,"10"16"-227"0,6 11-98 16,3 22 27-16,5 8 27 16,-6-1 41-16,-1-2 14 15,-4-15-10-15,-6-12-10 16,2-14 33-16,-2-18 9 16,-4-20 2-16,-5-10-2 0,-6-24-49 15,0-11-1-15,-5-22 13 16,-2-13 4-16,-4-3-4 15,1 1-19-15,3 19-35 16,4 8-14-16,6 23-2 16,5 12-84-16,5 22-231 15</inkml:trace>
  <inkml:trace contextRef="#ctx0" brushRef="#br0" timeOffset="194539.9463">10779 13938 985 0,'1'0'349'16,"8"-1"-286"-16,13-1-69 15,33-2 18-15,17-4 24 16,43-6 47-16,19 1 12 16,32-1 0-16,9 3-13 15,5 9-31-15,10 5-12 16,-29 3-18-16,-10-2-3 0,-19-4 0 16,-17-7-54-16</inkml:trace>
  <inkml:trace contextRef="#ctx0" brushRef="#br0" timeOffset="194837.1428">12508 13874 875 0,'-7'4'400'0,"-8"1"-184"15,5 14-119-15,3 10 1 16,9 14-51-16,7 4-12 15,11-1-9-15,3-4 91 16</inkml:trace>
  <inkml:trace contextRef="#ctx0" brushRef="#br0" timeOffset="195336.6454">11096 14510 664 0,'5'-8'300'16,"9"-9"-137"-16,5-5-34 15,4-8-40-15,0-4-22 16,1-1-20-16,-3 0 1 16,-8 10 15-16,1 4 7 15,-4 13-3-15,-10 1-13 0,2 10-32 16,-4 7-13-16,0 13-17 16,2 8-1-16,3 15 5 15,2 6 1-15,2 1 8 16,3-1 5-16,-7-15 7 15,1-7-7-15,0-9-309 16</inkml:trace>
  <inkml:trace contextRef="#ctx0" brushRef="#br0" timeOffset="195564.41">11588 14271 987 0,'-4'-1'397'0,"2"5"-254"16,2 7-33-16,0 16-52 15,8 5-6-15,1 13-16 16,1 0-11-16,-1-1-3 16,-1-5 0-16,2-13 54 15,-2-3-116-15</inkml:trace>
  <inkml:trace contextRef="#ctx0" brushRef="#br0" timeOffset="195707.0495">11430 14462 1023 0,'6'0'372'15,"12"-2"-276"-15,16 2-20 16,24-5 5-16,11 2-17 15,6 0-39-15,-3-5-27 16</inkml:trace>
  <inkml:trace contextRef="#ctx0" brushRef="#br0" timeOffset="195972.6144">12135 14298 839 0,'-6'-2'471'0,"-5"-3"-24"16,3 4-280-16,-2 1-89 15,4 6-29-15,-1 6-32 16,2 6-10-16,5 6-8 16,6 2-2-16,8 2 3 15,1-5 0-15,8-6 4 16,-2-6 2-16,5-4 3 15,3-2 0-15,-8-6-30 0,2-5-57 16,-5-5-386-16</inkml:trace>
  <inkml:trace contextRef="#ctx0" brushRef="#br0" timeOffset="196128.8253">12293 14229 789 0,'-2'-4'421'15,"-6"-4"-86"-15,6 8-115 16,1 13-81-16,-3 4-29 0,5 19-44 15,-1 9-3-15,4 11-22 16,1 7-8-16,-1-3-8 16,1-10-3-16,-1-11-95 15</inkml:trace>
  <inkml:trace contextRef="#ctx0" brushRef="#br0" timeOffset="196514.8205">12856 14306 869 0,'13'6'374'0,"7"1"-191"16,18 4-119-16,3 2-2 16,8-4-33-16,3-1-8 15,-8-6-64-15</inkml:trace>
  <inkml:trace contextRef="#ctx0" brushRef="#br0" timeOffset="196694.6973">12891 14494 949 0,'-2'1'402'16,"6"2"-187"-16,9 0-30 16,23-1-16-16,13 3-21 15,11-3-64-15,2 1-23 16,-8 0-36-16,-6-9-56 15</inkml:trace>
  <inkml:trace contextRef="#ctx0" brushRef="#br0" timeOffset="197377.0939">13736 14178 643 0,'0'9'298'0,"8"18"-47"16,1 12-243-16,8 24 19 15,0 5 31-15,2 3 40 16,-2-3 4-16,-4-21-20 15,2-9-11-15,-5-20 17 16,1-11 12-16,-1-14 10 16,-2-10-2-16,-4-21-43 0,-2-11-17 15,-3-23-19 1,-6-11-4-16,-5-7-6 0,-4 0-5 16,1 11-12-16,2 8-3 15,5 16-9-15,8 10-5 16,7 15-10-16,5 9-6 0,10 13-6 15,5 5 2-15,15 3 9 16,10 3 7-16,11 0 10 16,6 1 3-16,6-4 2 15,-2-4 3-15,-10-3 7 16,-11-6 3-16,-20 0 6 16,-8 1 0-16,-14 1-3 15,-3 5-2-15,-7 4-10 16,-1 2-7-16,1 7-8 15,0-7-3-15,0 4 2 16,3 23 4-16,18 42 9 16,-1-24-58-16</inkml:trace>
  <inkml:trace contextRef="#ctx0" brushRef="#br0" timeOffset="197967.0609">14392 14193 644 0,'0'-2'350'15,"-2"2"-63"-15,-4-1-60 16,4 1-84-16,0 0-34 0,-23 1-53 16,-33 2-22-16,26-3-20 15,-2-2-3-15,6-2-16 16,2 0-6-16,5-1-32 15,5 1-3-15,5 4 0 16,3 5 1-16,8 6 24 16,2 6 0-16,4 3 6 15,-2 1 4-15,0 4 5 16,-3-2 4-16,0 1 6 16,0-7 4-16,7-9 7 15,-2-4 2-15,11-15-3 16,0 0-3-16,4-3-11 15,8 5-7-15,0 9 0 16,6 7 2-16,-1 12 11 16,0 8 4-16,-9 7 6 15,-3 3 0-15,-13-2 1 0,-8-4 3 16,-12-8 5-16,-11-3 4 16,-13-8 5-16,-3-1 4 15,-7-11-1-15,3-3-4 16,9-3-9-16,5-5-7 15,14 4-30-15,2-5-60 16</inkml:trace>
  <inkml:trace contextRef="#ctx0" brushRef="#br0" timeOffset="201991.9533">22665 10714 951 0,'35'-14'326'16,"22"-14"-290"-16,-3 28-58 15,-7 9-9-15,-25 32 26 16,-5 23 14-16,-12 39 41 15,-5 18 18-15,6 45 0 16,-6 8-3-16,7 4-24 16,4 6-5-16,16-26-19 15,10-22-1-15,12-29 3 16,8-24 5-16,-8-37 10 16,-4-16 6-16,-10-29 15 15,-11-14 5-15,-17-21-35 0,-9-7-15 16,-20 3-43-16,-6 10-22 15,-6 24 2-15,-5 19-2 16,-3 33 9-16,0 21 5 16,-4 50 9-16,1 14 6 15,14 41 18 1,3 6 4-16,23 0 12 16,9 10 4-16,10-7-1 15,1 6 1-15,-2 4 0 16,-6-7-1-16,-12-9-1 15,-2-7-2-15,-11-40-35 16,-9-20-4-16,-10-45-6 0,-12-25-33 16,-9-40-100-1,-1-15-193-15</inkml:trace>
  <inkml:trace contextRef="#ctx0" brushRef="#br0" timeOffset="202573.1392">23398 12158 504 0,'1'-3'294'0,"5"-4"-16"15,10 6-72-15,14-4-69 16,10 2-11-16,18 3-41 16,3-3-19-16,0 3-33 15,-1 3-9-15,-16-5-59 16,-10 0-93-16</inkml:trace>
  <inkml:trace contextRef="#ctx0" brushRef="#br0" timeOffset="202932.0378">23406 12233 517 0,'6'1'245'16,"17"0"-69"-16,16-1-84 16,9-1-35-16,13-1-4 15,1-5-10-15,-5 0-11 16,-10-8-8-16,-11-2-3 0,-14-3-10 16,-7-2-4-16,-13 0-4 15,0 1 2-15,-4-3 8 16,-6 7 5-16,5 8 10 15,2 5-3-15,4 13-11 16,6 1-6-16,5 8-9 16,-1 1 7-16,-2 5 31 15,2 5 35-15,-13-1 61 16,-6-2 18 0,-9-3-2-16,-9-7-29 0,3-3-58 15,-1-3-23-15</inkml:trace>
  <inkml:trace contextRef="#ctx0" brushRef="#br0" timeOffset="203853.6848">1927 16357 1079 0,'4'2'398'0,"13"-1"-263"15,9 1-59-15,27-4-4 16,12-2 3-16,21-2-34 15,12-2-14-15,0-2-7 16,-8 1-22-16,-17 3-280 16</inkml:trace>
  <inkml:trace contextRef="#ctx0" brushRef="#br0" timeOffset="204119.6624">2079 16436 926 0,'-4'0'391'0,"0"-2"-209"15,7 3-108-15,-3-1-43 16,30 3 4-16,61 4 6 15,-23-7-4-15,13-3-11 16,1-1-4-16,-6-3-19 16,-15-1-71-16</inkml:trace>
  <inkml:trace contextRef="#ctx0" brushRef="#br0" timeOffset="204306.7034">2592 16243 671 0,'5'0'298'0,"7"-3"-135"0,6 3-27 16,5 9-7-16,0 0-11 16,-1 7-3-16,-9 5 5 15,-10 4 6-15,-6 7-7 16,-15 3-31-16,-3-2-16 16,-3-2-41-16,4 1-12 15,8-12-66-15,0-4-113 16</inkml:trace>
  <inkml:trace contextRef="#ctx0" brushRef="#br0" timeOffset="204915.9351">3741 16322 668 0,'-19'1'358'0,"-24"3"-72"0,0 1-55 15,7 6-93-15,1 8-35 16,18 9-70-16,2 8-19 16,16 6-15-16,7-1-5 15,8-3 6-15,12-2 4 16,5-11 6-16,9-3 0 16,8-14-22-16,2-8-41 15,6-10-196-15</inkml:trace>
  <inkml:trace contextRef="#ctx0" brushRef="#br0" timeOffset="205181.4973">4068 16427 530 0,'-4'-7'350'0,"-4"-11"10"15,-2 5-49-15,-6 5-96 16,-1 0-42-16,-1 6-76 16,-6-2-27-16,0 5-46 15,-1 6-19-15,5 9-22 16,6 8-7-16,9 8-4 15,5 0 2-15,15 0 7 16,6-2 3-16,9-9 5 16,-1-5 5-16,-2-13 5 15,0-6 4-15,-12-18 16 16,0-2 9-16,-13-7 17 16,-3-1 3-16,-8 5-14 15,-5 2-16-15,-7 11-80 16,-2 1-105-16</inkml:trace>
  <inkml:trace contextRef="#ctx0" brushRef="#br0" timeOffset="205634.5287">4472 16349 875 0,'-5'-5'403'0,"-9"-5"-171"15,-4-1-30-15,-1 6-43 16,-5 0-21-16,-3 6-52 16,1 5-24-16,4 7-60 15,4 3-17-15,15 3-15 16,8 9-3-16,13 1 8 16,11 0 6-16,4 0 11 0,-2-2 7 15,-10-3 9-15,-12 2 5 16,-12-4 15-16,-11-3 8 15,-15-3 7-15,-7-5 1 16,-8-12-12-16,1-4-4 16,11-11-110-16,9-4-61 15,18 0-229-15</inkml:trace>
  <inkml:trace contextRef="#ctx0" brushRef="#br0" timeOffset="206056.3021">4598 16455 534 0,'-8'8'318'16,"-7"3"-3"-16,5 10-191 15,0 1-19-15,6 5-50 16,4-1-19-16,8 5-32 16,6 0-4-16,12-3 3 15,5-5 9-15,2-16 21 16,-1-7 11-16,-3-15 29 0,-3-7 9 16,-5-11 11-16,-5-8 12 15,-4 0-7-15,-7-9-10 16,-8-4-19-16,-10-1-18 15,-19-10-5-15,-3 6-5 16,-10 8 4-16,-1 7 3 16,9 18-18-16,3 8-2 15,10 16-32-15,6 4-17 0,7 9-18 16,6 9-7-16,12 7 10 16,6 0 7-16,20 1 14 15,9-3 3-15,7-10-86 16</inkml:trace>
  <inkml:trace contextRef="#ctx0" brushRef="#br0" timeOffset="206524.9443">5146 16424 616 0,'3'0'359'15,"5"2"-5"-15,11-2-200 16,7 1-18-16,18-1-46 16,7 0-27-16,7 0-35 15,-3-3-6-15,-7 3-99 16,-11-5-168-16</inkml:trace>
  <inkml:trace contextRef="#ctx0" brushRef="#br0" timeOffset="206790.7843">5207 16594 504 0,'10'-2'293'0,"6"-5"-72"16,15-2 7-16,6 5-12 0,9 0-50 15,-2 4-34-15,0 3-51 16,-5-3-20-16,-11 0-27 16,-2 3-6-16,-8-3-127 15</inkml:trace>
  <inkml:trace contextRef="#ctx0" brushRef="#br0" timeOffset="208003.9295">6176 16598 1593 0,'63'0'30'0,"21"0"2"15,67-1 24-15,31-5-7 0,7 0-11 16,13-3-10-16,-4 0-1 16,-26-1-37-16,-11 4-36 15,-29 1-9-15,-15 2-11 16</inkml:trace>
  <inkml:trace contextRef="#ctx0" brushRef="#br0" timeOffset="208456.9405">6821 15882 743 0,'4'-1'329'0,"3"-4"-153"0,-4 3-21 16,5 10-33-16,-7 6-16 15,0 15-29-15,-2 3-15 16,-11 5-23-16,3-2-12 16,2-2-15-16,7-3-6 0,10-10-6 15,4-7-1-15,15-7-2 16,-4-6 3-16,10 0-34 15,-3-1-55-15,-5-6-358 16</inkml:trace>
  <inkml:trace contextRef="#ctx0" brushRef="#br0" timeOffset="208644.5958">7032 15840 798 0,'-5'4'405'0,"2"10"-72"15,-3 10-144-15,1 17-53 16,4 10-4-16,-2 8-23 16,-3 3-19-16,0 3-41 15,0-3-9-15,7-4-20 16,4-9-4-16,8-16 99 16</inkml:trace>
  <inkml:trace contextRef="#ctx0" brushRef="#br0" timeOffset="209488.0313">6173 16951 787 0,'0'7'326'16,"0"16"-165"-16,0 9-105 15,4 20-11-15,3 11 14 16,3 7 9-16,0 2-10 16,1-11-24-16,1-10-5 0,0-25 0 15,0-12 4-15,1-15 13 16,-5-15 1-16,-2-20 0 15,-6-10-6-15,-11-17-13 16,2-5-5-16,-5 0-8 16,3 3-3-16,0 5-7 15,1 7-3-15,5 13 0 16,2 4-1-16,3 13-1 16,6 4-2-16,3 6-11 15,5 0-6-15,18 6-5 16,8 0 0-16,13 2 4 15,9 3 7-15,1 0 8 16,-1 2 3-16,-1 2-30 16,-8 2-77-16</inkml:trace>
  <inkml:trace contextRef="#ctx0" brushRef="#br0" timeOffset="210097.1873">6689 17015 776 0,'1'-2'352'0,"1"-2"-147"16,-5 0-41-16,2 3-59 15,0 0-29-15,-8-2-49 16,-14 0-10-16,-38-5-8 15,29 7-6-15,4 1-6 16,3 6-7-16,12 7-8 16,-1 1-3-16,8 8-1 15,-3-1 3-15,5 1 5 0,4 1 3 16,1-3 5-16,6 1 2 16,-1-7 5-16,0-4 3 15,2-6 9-15,0-3 2 16,4-5-1-16,-3-1-3 15,8-5-14-15,3 2-7 16,6 6-5-16,4 2 1 16,1 12 4-16,-2 0 3 0,-7 10 5 15,-7 4 3-15,-15 1 8 16,-9 4 6-16,-15 0 7 16,-5-1 1-16,-10-6 6 15,2-7 0-15,6-13-4 16,2-5-3-16,17-7-20 15,3-4-11-15,10-2-55 16,8 1-76-16</inkml:trace>
  <inkml:trace contextRef="#ctx0" brushRef="#br0" timeOffset="210269.0115">6881 17205 1386 0,'5'0'581'0,"1"-1"-367"0,-2 0-56 15,-4 1-67-15,0 0-101 16</inkml:trace>
  <inkml:trace contextRef="#ctx0" brushRef="#br0" timeOffset="210909.5035">7133 17045 786 0,'0'1'357'0,"-2"0"-134"16,3 23-148-16,5 3-22 31,5 22-12-31,4 8-1 0,4 11 0 0,-2-2-1 32,1-13-3-32,1-9-1 15,-4-27 2-15,-1-7 20 16,-5-11 38-16,-7-10 9 15,-2-12-3-15,-1-7-20 0,-8-20-41 0,-2-6-10 16,-3-9-12-16,-3-4-4 0,5 3-6 16,0 3-5-16,9 6-6 15,2 5-3-15,5 10-4 16,3 6-1-16,1 13-5 16,6 6-3-16,1 6-7 15,7 6-1-15,11 3 3 16,2 0 2-16,14 2 4 15,9 0 1-15,10 1-21 16,11 4-33-16,9 4-45 16,-5 4-40-16,-7 0 29 15,-12-3 38-15,-20-2 55 16,-6-5 42-16,-16 2-23 16</inkml:trace>
  <inkml:trace contextRef="#ctx0" brushRef="#br0" timeOffset="211409.3867">7408 17257 421 0,'0'1'257'0,"-5"3"4"0,1-1-30 0,3-3-48 31,0-1-37-31,1 0-69 16,0 0-25-16,9-24-27 16,25-33-5-16,-13 27-5 15,-3 0-1-15,-1 8 14 0,-6 3 11 0,-8 10 19 0,-1 3 0 16,0 10-18-16,-2 3-14 15,1 10-29-15,0 5-4 16,5 9-3-16,-2 8 2 16,3 4 8-16,4 10 1 15,-1-4 12-15,3-5-41 16,-1-6-258-16</inkml:trace>
  <inkml:trace contextRef="#ctx0" brushRef="#br0" timeOffset="212088.5719">7667 17079 739 0,'9'-10'379'16,"5"-1"-137"-16,11 2-100 16,6 1-29-16,9 8-64 15,1 0-17-15,-5 6-9 32,-4 6-4-32,-19 5-1 0,-7 3 0 15,-14 4 4-15,-7 1 0 16,-7-5 1-16,-3 0-1 15,4-16-7-15,0-4-12 16,15-4-24-16,5-10-7 16,14 7-5-16,8-1 5 0,5 4 17 15,4 4 4-15,-1 7 12 16,1 5 10-16,-10 10 8 16,-10 4 6-16,-17 5 21 15,-14 5 0-15,-17-1 1 16,-6-3-2-16,-9-10-29 15,1-12-46-15</inkml:trace>
  <inkml:trace contextRef="#ctx0" brushRef="#br0" timeOffset="212559.675">8351 16478 835 0,'3'2'342'0,"10"2"-176"16,2-1-67-16,18-1-6 0,6-5-28 16,9-3-40-16,5-1-2 15,-4 4-195-15</inkml:trace>
  <inkml:trace contextRef="#ctx0" brushRef="#br0" timeOffset="212747.1472">8393 16581 944 0,'1'1'392'0,"9"6"-198"15,5 1-75-15,19 0-6 16,8-1-19-16,16-5-32 16,5-3-25-16</inkml:trace>
  <inkml:trace contextRef="#ctx0" brushRef="#br0" timeOffset="213363.9188">8992 16562 854 0,'-2'0'334'0,"5"4"-225"0,13 1-73 16,28 5-18-16,21 1 11 15,36-1 27-15,17-4 7 16,39-2-10-16,9-3-10 15,29-3-13-15,7-4-2 16,-4-6-151 0,-4-4-111-16</inkml:trace>
  <inkml:trace contextRef="#ctx0" brushRef="#br0" timeOffset="213803.8677">9697 15937 682 0,'4'-4'348'0,"1"0"-76"15,-4 4-93-15,-5 16-55 16,-9 5-18-16,-12 10-37 16,1 5-18-16,-1 1-20 15,8 1-15-15,16-4-15 0,9-1-2 16,22-10-1-16,9-4 2 16,11-9 5-16,-5-5 14 15,-4-6-114-15,-3-1-107 16</inkml:trace>
  <inkml:trace contextRef="#ctx0" brushRef="#br0" timeOffset="213960.0016">9876 15961 1003 0,'-5'3'404'0,"3"12"-229"16,2 6-71-16,-4 15-36 15,3 9 2-15,-6 11-20 16,5 6-18-16,0 5-9 15,4 4-25-15</inkml:trace>
  <inkml:trace contextRef="#ctx0" brushRef="#br0" timeOffset="214461.054">9229 16984 676 0,'4'21'284'15,"1"12"-85"-15,10 23-201 16,7 7 22-16,1 11 28 16,1 3 8-16,1-10-10 15,-7-6-11-15,-3-22-7 16,0-12 16-16,-9-19 68 15,-2-12 11-15,-4-15 6 16,-4-9-13-16,-4-19-65 16,0-11-11-16,0-16-15 15,2-6-6-15,-2-9-11 16,3-5-4-16,5 5-9 16,0 4-2-16,11 21-2 15,1 15 1-15,-1 23-4 16,1 12-3-16,0 14-17 0,0 7-84 15</inkml:trace>
  <inkml:trace contextRef="#ctx0" brushRef="#br0" timeOffset="214747.1795">9440 16765 815 0,'25'0'307'15,"19"0"-222"-15,24 5-39 16,16-1 3-16,3 2-12 0,3 3-10 16,-3-1-3-16,-2 2-51 15</inkml:trace>
  <inkml:trace contextRef="#ctx0" brushRef="#br0" timeOffset="220289.9839">9831 17046 716 0,'-12'-1'405'16,"-12"-3"-68"-16,-4 7-174 15,-3 5-25-15,-2 9-77 16,1 8-30-16,3 15-39 16,7 8-17-16,14 8-4 15,10 1 1-15,23-11 17 0,15-9 7 16,14-22 9-16,3-11 6 15,-8-20 12 1,-13-13 4-16,-20-6 83 0,-15-1 33 16,-17 8 43-16,-7 9 3 15,-21 18-79-15,-7 6-37 16,2 15-60-16,4 3-20 16,22-9-172-16</inkml:trace>
  <inkml:trace contextRef="#ctx0" brushRef="#br0" timeOffset="220847.4393">10245 17062 870 0,'-4'-2'393'0,"-4"2"-201"15,-8-1-43-15,-8-1-71 0,-4-1-19 0,-6-5-19 16,0 3-9-16,8-2-26 16,0 0-8-16,12 6-19 15,3-1-4-15,6 5-2 16,1 8 2-16,1 8 7 16,2 0 5-16,-3 10 8 15,0-2 6-15,1-3 7 16,2 1 3-16,3-12 3 15,2-6 3-15,7-8 2 0,2-10-2 16,2 2-7-16,2 3-8 16,7 5-12-16,3 6 0 15,9 9-3-15,2 1 4 16,1 8 11-16,-8-3 3 16,-13 8 32-1,-10 1 19-15,-16-1 25 16,-10 3 6-16,-23-8-14 15,-3-7-13-15,-9-12-34 16,-1-9-60-16,9-17-168 16</inkml:trace>
  <inkml:trace contextRef="#ctx0" brushRef="#br0" timeOffset="221222.3686">9929 16804 701 0,'4'-4'311'0,"13"-1"-143"15,11-2-24-15,17 0-39 16,12 5-19-16,10 1-33 15,-2 1-12-15,-7 5-9 16,-5 2-2-16,-11-2-112 16</inkml:trace>
  <inkml:trace contextRef="#ctx0" brushRef="#br0" timeOffset="221582.0182">10422 16766 967 0,'4'5'419'0,"-1"9"-216"15,1 4-18-15,0 13-52 16,-1 4-27-16,0 2-49 15,-1-4 30-15</inkml:trace>
  <inkml:trace contextRef="#ctx0" brushRef="#br0" timeOffset="222027.0304">10829 16571 1328 0,'-1'1'529'16,"-2"3"-369"-16,0 4 2 16</inkml:trace>
  <inkml:trace contextRef="#ctx0" brushRef="#br0" timeOffset="232633.6467">11511 16616 633 0,'13'7'355'0,"19"1"-36"0,6-4-49 16,5-19-75-16,-1-16-22 15,-1-26-60-15,-6-10-31 16,-6-18-27-16,-8-10-13 16,-13 0-10-16,-8 4-4 15,-7 15-14-15,0 17-5 16,-1 26 12-16,3 16-1 16,5 28-3-16,-3 12-2 0,7 25-19 15,2 13-3-15,1 15 3 16,10 10 2-16,7 5 0 15,2-6 2-15,11-14 1 16,-5-14-1-16,4-29-37 16,2-13-38-16,-4-25-109 15,-1-2-82-15</inkml:trace>
  <inkml:trace contextRef="#ctx0" brushRef="#br0" timeOffset="232805.4813">11743 16345 847 0,'25'2'365'0,"21"3"-205"16,9 0-89-16,3 1-25 16,-2 2-53-16,-10-3-101 15</inkml:trace>
  <inkml:trace contextRef="#ctx0" brushRef="#br0" timeOffset="232930.7398">11581 16282 904 0,'-2'0'372'0,"-2"0"-242"0,10 3-76 15,-6-3-23-15,9 2-182 16</inkml:trace>
  <inkml:trace contextRef="#ctx0" brushRef="#br0" timeOffset="233269.3367">12268 16477 751 0,'8'9'403'0,"6"1"-46"0,9 2-216 15,3-1-18-15,4-9-46 16,3 0-27-16,-10-8-14 16,-5-5 1-16,-10-9 4 15,-5-6-2-15,-9-7-6 16,-6 0-8-16,-12 5-18 16,-6 6-7-16,1 19-17 15,-2 6-5-15,6 20-3 16,6 8-1-16,6 9 5 15,3 2 3-15,10 6 9 16,4-1 6-16,4 1 4 31,1-4 2-31,8-5 0 16,-2-5 2-16,0-14-94 0,1-2-183 16</inkml:trace>
  <inkml:trace contextRef="#ctx0" brushRef="#br0" timeOffset="233582.1062">12847 16403 1010 0,'-5'9'449'15,"-3"7"-237"-15,-7 6-98 16,-3-1-25-16,-7 4-50 15,-2-6-12-15,0-8-14 16,0-4-25-16,5-10-41 16,3-4-8-16,8-7-6 15,4 0 19-15,7-2 40 16,10 3 16-16,6 7 34 16,4 3 25-16,4 11 30 15,-4 5 4-15,4 11-8 16,-3 0-15-16,-2 2-28 15,3 0-14-15,-3-5-40 16</inkml:trace>
  <inkml:trace contextRef="#ctx0" brushRef="#br0" timeOffset="234191.3586">13920 16300 689 0,'-11'5'366'0,"-16"10"-53"0,6 10-191 16,9 13-80-16,5 5-16 16,14 7-14-1,9-1-2-15,16-7 6 0,10-5 2 16,14-21 4-16,4-13 2 16,-2-19 9-16,-5-15 4 15,-15-19 6-15,-10-7 2 16,-14-14-1-16,-11-5 0 0,-23-6-2 15,-10 2 18-15,-23 13 20 16,-10 10 5-16,-13 31 7 16,-2 17-17-16,11 14-26 15,14 14-15-15,26 9-26 16,14-2-11-16,26 9-14 16,13-2-1-16,30-3 3 15,16-5 3-15,24-8-44 16,5-7-70-16</inkml:trace>
  <inkml:trace contextRef="#ctx0" brushRef="#br0" timeOffset="234410.2937">14468 16290 1149 0,'2'5'433'15,"12"2"-310"-15,10-1-66 16,18 0-14-16,4-2-14 16,2-2-2-16,-3 0-61 15</inkml:trace>
  <inkml:trace contextRef="#ctx0" brushRef="#br0" timeOffset="234604.7184">14495 16443 1070 0,'5'10'487'0,"5"6"-228"16,11-6-123-16,10 5-12 15,10-2-58-15,-3-7-17 16,3-5-29-16,-1-6-131 16</inkml:trace>
  <inkml:trace contextRef="#ctx0" brushRef="#br0" timeOffset="235151.0976">15431 16264 684 0,'-15'-4'407'0,"-18"1"-16"15,0 4-139-15,-2 7-104 16,4 9-37-16,4 8-59 15,7 8-20-15,6 8-23 16,6-4-5-16,14 6-6 16,5-7-1-16,16-12 3 15,5 0 0-15,9-18 26 16,4-6-53-16,7-5-187 16</inkml:trace>
  <inkml:trace contextRef="#ctx0" brushRef="#br0" timeOffset="235447.8839">15735 16319 768 0,'-10'-7'397'16,"-9"-9"-115"-16,2 5-68 15,-5 7-84-15,2 3-40 16,-1 11-50-16,-1 7-16 15,6 11-24-15,5 11-6 16,6 0-5-16,5 2-1 16,14-3 3-16,3-7 3 0,13-13 6 15,3-10 5-15,0-14 8 16,2-9 5-16,-9-7 15 16,-6-3 15-16,-15 1 14 15,-9-1 0-15,-16-3-10 16,-4 2-56-16</inkml:trace>
  <inkml:trace contextRef="#ctx0" brushRef="#br0" timeOffset="235869.6598">16134 16276 741 0,'-11'-3'411'0,"-11"-3"-122"0,2 8-103 16,-1 6-43-16,2 8-84 16,8 6-26-16,6 4-31 15,5 3-9-15,12-3 2 16,10 5 10-16,2-1 31 16,-7-3 30-16,-4 0 51 15,-10-4 19-15,-15-8 16 16,-1 0-20-16,-19-11-45 15,-6-8-24-15,1-8-43 16,0-4-47-16,16-4-140 16,10-1-105-16</inkml:trace>
  <inkml:trace contextRef="#ctx0" brushRef="#br0" timeOffset="236117.4783">16116 16038 1003 0,'1'2'460'16,"6"2"-190"-16,9 0-81 15,11 3-62-15,3 0-46 16,5-4-53-16,4 3 10 16,-5-4-182-16,1-1-396 15</inkml:trace>
  <inkml:trace contextRef="#ctx0" brushRef="#br0" timeOffset="236398.2634">16462 16017 440 0,'1'-6'303'0,"5"-10"25"15,-2 1-75-15,2-6-56 16,3 0-32-16,0 1-31 16,-4-2-16-16,-1 6-20 15,-3 3-17-15,-1 12-35 16,5 3-11-16,-2 13-24 15,2 5-3-15,-3 5 1 16,2 6-2-16,4 7-1 16,-3-2-2-16,2-1 0 15,1-7-1-15,2-9-60 16,-1-2-42-16</inkml:trace>
  <inkml:trace contextRef="#ctx0" brushRef="#br0" timeOffset="238986.0936">17193 15761 1062 0,'-36'17'485'0,"-26"17"-229"16,-7 37-113-16,0 18-26 0,8 41-69 15,8 27-29-15,24 22-14 16,17 9-2-16,36-6-3 15,21-26-1-15,37-36-16 16,13-23-41-16,10-44-246 16</inkml:trace>
  <inkml:trace contextRef="#ctx0" brushRef="#br0" timeOffset="239343.8393">17652 15881 426 0,'3'-6'307'16,"4"-3"54"-16,-2 9-117 16,-9 16-76-16,-1 8-17 15,-6 13-40-15,1 3-20 16,5 3-32-16,1-4-24 16,7-12-19-16,5-4-4 0,7-11-4 15,4 1-1-15,5-5-3 16,0-7-6-16,1-5-132 15,4-8-161-15</inkml:trace>
  <inkml:trace contextRef="#ctx0" brushRef="#br0" timeOffset="239484.8326">17912 15887 919 0,'-5'5'440'0,"-6"11"-147"15,2 11-88-15,1 11-86 16,1 3-25-16,2 8-52 15,3 0-12-15,4 6-17 16,4 0 34-16,1-10-211 16</inkml:trace>
  <inkml:trace contextRef="#ctx0" brushRef="#br0" timeOffset="239765.6267">17057 16526 1343 0,'17'4'460'16,"19"-2"-386"-16,41-2-72 15,34-3 28-15,52-8 19 16,28 3-3-16,13 5-13 16,-7 4-9-16,-23 7-30 15,-27 2-105-15</inkml:trace>
  <inkml:trace contextRef="#ctx0" brushRef="#br0" timeOffset="240343.6049">17352 16877 656 0,'1'23'290'0,"-1"23"-124"16,0 12-15-16,6 7-27 16,0-4-23-16,5 1-47 15,2-11-19-15,4-15-15 16,4-13 3-16,-1-19 48 16,-3-11 17-16,-12-24 30 15,-3-10 12-15,-10-16-27 16,-5-7-10-16,-5-13-25 15,-9-9-17-15,3 3-24 16,3 5-7-16,10 30-10 16,7 14-3-16,9 19-7 15,5 6-5-15,17 8-7 16,8 2 0-16,20 4 2 0,9-3 0 16,22 2 3-16,6-4 2 15,15 4-114-15,3 1-3 16,-10-4 20-16,0 0-57 15,-21-5-2-15,-7-5-225 16</inkml:trace>
  <inkml:trace contextRef="#ctx0" brushRef="#br0" timeOffset="240859.1196">17902 16910 778 0,'-7'-3'382'15,"-12"-5"-112"-15,-4 7-60 16,-11 6-58-16,-2 10-24 15,-2 10-62-15,4 3-23 16,9 12-40-16,9 2-13 16,16 10-4-16,8-2-1 15,15-7 6-15,6-7 2 0,12-14 4 16,1-8 3-16,1-17 11 16,-4-8 10-16,-18-10 32 15,-11-6 18-15,-20-3 13 16,-15 0-6-16,-17 3-34 15,-4 6-22-15,1 9-30 16,5 5-50-16,11 1-193 16</inkml:trace>
  <inkml:trace contextRef="#ctx0" brushRef="#br0" timeOffset="241327.7596">18254 16940 889 0,'-6'-1'390'15,"-6"-4"-198"-15,-4-3-59 16,-1 3-56-16,0-2-28 15,-4 2-33-15,1 7-7 16,2 5-12-16,-2 4-4 16,8 1-4-16,-1 7-1 0,0-2 4 15,5 4-1-15,0 0 14 16,3-5 4-16,5-1 6 16,0-3 4-16,5-5-4 15,-1-5 2-15,8-5 0 16,1-4-1-16,7-3-7 15,5 5-5-15,-1 5-2 16,5 5-1-16,4 12 1 16,1-2 1-16,-4 8-1 15,-7 0 3-15,-16 4 13 16,-8-1 17-16,-26-3 32 16,-5-2 5-16,-14-7-2 15,-4-4-17-15,5-8-90 16,4-6-78-16</inkml:trace>
  <inkml:trace contextRef="#ctx0" brushRef="#br0" timeOffset="241738.4028">18309 15697 1076 0,'0'0'413'0,"8"10"-288"0,13 15-70 15,30 48-55-15,11 22 4 16,16 43-4-16,9 23 0 16,-12 13 0-16,-14 4 4 15,-37-1 4-15,-26-14 5 16,-39-27 32-16,-16-15 25 15,-8-37 17-15,3-13 3 16,3-28-11-16,8-13-60 16,12-29-117-16,9-10-253 0</inkml:trace>
  <inkml:trace contextRef="#ctx0" brushRef="#br0" timeOffset="242275.7226">19143 16507 824 0,'-5'-8'370'0,"-3"-10"-189"16,6-3-42-16,6-15-79 15,9-2-29-15,10-4-1 16,2 6 5-16,9 19 10 16,-2 11 3-16,5 23-21 15,-1 9-5-15,-1 14 0 16,-5 0 0-16,-3-7 0 0,-1-6-1 15,-6-15 1-15,0-8 2 16,-7-16 9-16,-6-7 4 16,-7-19 4-16,0-1-4 15,-9 5-81-15,2 5-52 16,-7 20-183-16</inkml:trace>
  <inkml:trace contextRef="#ctx0" brushRef="#br0" timeOffset="242479.1573">19152 16661 1065 0,'-1'3'429'0,"8"2"-242"15,9 2-56-15,23-1-14 16,17 1-17-16,18 0-47 15,3-4-13-15,-9-2-11 16,-5-1-142-16</inkml:trace>
  <inkml:trace contextRef="#ctx0" brushRef="#br0" timeOffset="243005.2095">20318 16213 716 0,'-14'-6'420'0,"-16"-7"-48"15,-12 10-173-15,1 5-43 0,-7 14-79 16,7 10-35-16,12 15-47 16,6 13-13-16,15 10-1 15,5 4 3-15,17-9 12 16,11-10 4-16,20-13 7 16,6-14 6-16,7-15 9 15,-4-8 8-15,-16-16 41 16,-11-1 18-16,-33-5 16 15,-19-4-6-15,-33 2-46 16,-8 2-24-16,4 7-29 31,10 9-35-31,28 7-196 16</inkml:trace>
  <inkml:trace contextRef="#ctx0" brushRef="#br0" timeOffset="243380.0149">20710 16338 824 0,'-8'-11'469'0,"-4"-11"-112"0,-12 7-136 16,-4 5-44-16,-3 4-87 15,0 9-31-15,-2 11-44 16,7 7-14-16,7 18-15 16,3 6-1-16,12 12 7 15,5-2 1-15,9-7 1 16,9-6 2-16,16-19 2 16,9-5 2-16,18-20 5 15,2-4 5-15,-8-18 33 16,-6-6 15-16,-31-11 43 15,-8-7 9-15,-23 0-21 16,-20-4-13-16,-19 15-51 16,-11 3-15-16,0 17-48 15,10 7-76-15</inkml:trace>
  <inkml:trace contextRef="#ctx0" brushRef="#br0" timeOffset="243708.241">20972 16077 774 0,'-10'-4'394'0,"-8"3"-116"15,2 2-107-15,4 9-102 16,5 3-30-16,10 6-24 16,2 0 0-16,6 0 4 15,7-3 3-15,4-7 22 16,-1-4 17-16,4-7 56 16,-5-7 28-16,-13-6 9 15,-2-1-8-15,-15 0-54 16,-3 3-30-16,-3 4-45 15,-2 1-26-15,3 8-77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0:04:09.88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18208 2848 607 0,'-14'-15'323'0,"-15"-19"-57"15,0 8-42-15,4 12-71 16,2 5-28-16,5 13-72 16,5 7-30-16,7 14-41 15,3 11-9-15,12 12-3 16,3 14 2-16,2 21 12 15,2 13 3-15,2 17 8 16,-5 1 1-16,-1 8 4 16,-1-6 0-16,-7 8 3 15,-3 2 3-15,-8-11 2 16,-7 5 2-16,-9-15 4 16,-4-8 11-16,-2-21 19 15,-4-17 13-15,-9-34 18 16,0-13-14-16,5-21-26 0,5-7-20 15,16-11-31-15,8-8-7 16,8-8-173-16</inkml:trace>
  <inkml:trace contextRef="#ctx0" brushRef="#br0" timeOffset="781.055">18473 4534 438 0,'3'-10'253'0,"1"-9"-12"16,1 1-28-16,-6-3-31 16,1 4-11-16,-5-3-29 15,-6 5-16-15,2 4-29 16,-11 0-15-16,-3 2-29 16,-3 3-19-16,-5 6-28 15,-2 0-10-15,8 10-18 16,2 6-5-16,9 13-4 15,5 4 0-15,8 9-16 16,2-3-1-16,12-2-1 16,4-5 2-16,6-12 27 0,6-9 5 15,1-16 14-15,-3-8 3 16,-5-13 16-16,-2-1 8 16,-9-6 11-16,-3 4 3 15,-9 2-3-15,0 6 3 16,1 11 0-16,-4 2-7 15,4 15-19-15,0 2-13 16,4 9-16-16,4 3 0 16,8 3 7-16,4 0 3 0,1-2 31 15,1-2-73-15</inkml:trace>
  <inkml:trace contextRef="#ctx0" brushRef="#br0" timeOffset="1498.6407">18367 2300 449 0,'0'-7'320'0,"0"-4"29"15,0 6-121-15,0 5-105 16,1 11-43-16,1 13-54 15,2 7-9-15,0 16-17 16,1 4 0-16,2 1 0 16,2 2 4-16,1-5 1 15,1-3 2-15,-1-10 1 16,-1-9-1-16,-3-18 3 16,0-7 3-16,-4-12 1 15,2-12 1-15,1-8-5 16,3-1-5-16,2 0-6 15,2 8-4-15,6 10-7 16,1 3-2-16,3 7-1 16,4 9 4-16,-6 2 8 15,0 6 4-15,-9 8 8 16,-8-1 3-16,-10 5 5 0,-7 4 4 16,-10-8 6-16,-6-4 2 15,-3-10-3-15,2-6-5 16,4-6-11-16,6-4-9 15,12-2-12-15,5 0-7 16,12 5-140-16</inkml:trace>
  <inkml:trace contextRef="#ctx0" brushRef="#br0" timeOffset="2154.7255">18763 3396 484 0,'-3'-9'326'15,"-4"-6"-18"-15,7 1-99 16,1 4-45-16,6 12-76 16,1 9-27-16,1 23-22 15,-1 16 7-15,-1 20-2 16,-3 8-2-16,-2 11-15 15,-1-3-5-15,-1-13-5 16,0-7 0-16,-1-26-16 16,1-7-34-16,0-19-145 0,2-10-211 15</inkml:trace>
  <inkml:trace contextRef="#ctx0" brushRef="#br0" timeOffset="2326.5694">18722 3332 887 0,'1'-9'401'0,"-1"-9"-190"0,16 7-129 15,9 3-39-15,20 5-40 16,13 3-3-16,9 11-3 16,-4 3-14-16,1 5-256 15</inkml:trace>
  <inkml:trace contextRef="#ctx0" brushRef="#br0" timeOffset="2545.5377">18811 3626 869 0,'12'-1'348'0,"25"-2"-228"0,9 0-16 15,12-1-34-15,-2 0-22 16,-5 3-22-16,-1 1-95 16</inkml:trace>
  <inkml:trace contextRef="#ctx0" brushRef="#br0" timeOffset="2873.3078">19499 3529 764 0,'-14'-2'388'0,"-19"0"-133"15,-6 4-68-15,3 11-91 16,-1 6-41-16,4 7-41 16,5 8-17-16,8 11-18 15,6 4-1-15,13 9-3 16,4 0 3-16,15-5 4 15,5-1 2-15,10-10 9 0,5-8 6 16,10-10-88-16,-2-8-154 16</inkml:trace>
  <inkml:trace contextRef="#ctx0" brushRef="#br0" timeOffset="3076.5794">19586 3694 961 0,'0'1'399'0,"4"5"-229"15,6 3-68-15,10 11-34 16,2 1-15-16,2 6-15 16,4 4-12-16,-4 3-19 15,0-1-44-15,-1-5-200 16</inkml:trace>
  <inkml:trace contextRef="#ctx0" brushRef="#br0" timeOffset="3279.7687">19852 3681 826 0,'-10'0'426'15,"-5"-1"-138"-15,-3 7-143 16,-4 4-43-16,-6 11-60 0,-3 4-11 15,-6 7-17-15,-2 4-4 16,0 1-6-16,2-5-1 16,8-4-51-16,11-8-61 15,10-10-218-15</inkml:trace>
  <inkml:trace contextRef="#ctx0" brushRef="#br0" timeOffset="3529.8063">19903 3545 1041 0,'12'1'432'0,"15"4"-285"16,2 11-27-16,-3 9-53 15,-2 10-24-15,-9 16-8 16,-12 5-6-16,-9 12-4 16,-5 1-3-16,-6-10-12 15,-2-10-65-15</inkml:trace>
  <inkml:trace contextRef="#ctx0" brushRef="#br0" timeOffset="4419.8174">20631 3852 535 0,'0'-6'307'0,"1"-3"-73"16,-1-4-59-16,-2 2-25 16,-5-3-27-16,-2-2-2 15,-12 1-9-15,0-2-8 0,-5 4-32 16,-3 0-20-16,2 7-34 15,-5 3-11-15,-6 6-18 16,1 8-8-16,4 5-14 16,6 8-7-16,17 6-2 15,9 6 0-15,16 0 13 16,8-4 7-16,14-6 15 16,1-9 9-16,2-15 15 15,-1-6 4-15,-3-17 11 16,-4-6 0-16,-5-10 2 15,-3-8 2-15,-9-10-6 16,0-7-2-16,-9-3-7 16,-4-1-5-16,-3 1-6 15,-2 9-4-15,0 5-5 16,0 9 1-16,0 14-4 16,0 5-3-16,2 15-5 0,-1 3-6 15,1 10-6-15,1 3-3 16,1 14-2-16,1 8 3 15,0 17 3-15,-1 11 2 16,-2 8 6-16,0 11 4 16,-2 3 6-16,3 0 3 15,4-8 4-15,1-8 8 16,1-21-90-16,5-11-96 0</inkml:trace>
  <inkml:trace contextRef="#ctx0" brushRef="#br0" timeOffset="4779.109">20910 3663 699 0,'-1'1'384'0,"1"5"-1"0,8 4-212 16,6 3-79-16,9 6 6 15,7 5-36-15,2 3-12 16,5 5-20-16,-1 2-10 16,-4-6 7-16,-3 1-42 15,-9-11-92-15,0-3-70 16,-6-5-340-16</inkml:trace>
  <inkml:trace contextRef="#ctx0" brushRef="#br0" timeOffset="5253.478">21177 3675 179 0,'0'-4'125'0,"0"-5"24"0,0 2-30 16,2 2-13-16,-1 2 3 15,-1 3 0-15,0 0-9 16,-1 0 0-16,-1 0-1 15,1 0-10-15,-7 15-12 16,-49 43-30-16,23-24-8 16,-3 8-6-16,3 3 1 0,2-2 26 15,2-4 8-15,7-10 5 16,2-9-4-16,8-10-32 16,7-4-9-16,5-7 2 15,3-2 5-15,2-4 28 16,-1 2 11-16,-3 1-10 15,0 2-10-15,-1 1-32 16,0 1-56-16,0 0-283 16</inkml:trace>
  <inkml:trace contextRef="#ctx0" brushRef="#br1" timeOffset="24025.0235">7390 8679 327 0,'1'0'202'16,"-1"6"-1"-16,-5 6-8 15,-21 16-53-15,-11 6-28 16,-18 17-59-16,-5 10-21 15,-4 12-22-15,4 2-2 0,5-6-2 16,5-4 2-16,9-13 1 16,2-3 1-16,10-6-31 15,6-8-90-15</inkml:trace>
  <inkml:trace contextRef="#ctx0" brushRef="#br1" timeOffset="24290.593">7602 8970 593 0,'7'-5'213'0,"12"-8"-181"16,-4 5-10-16,-5 4 10 16,-1 4 5-16,-8 7 6 15,-3 4 15-15,-7 14 2 16,-13 5 3-16,-18 19-1 0,-11 9-15 15,-17 13-28-15,-7 7-5 16,-10 11-5-16,5-2 1 16,4-6 1-16,10-7-1 15,21-16 0-15,4-7-1 16,9-8-82-16,6-5-106 16</inkml:trace>
  <inkml:trace contextRef="#ctx0" brushRef="#br1" timeOffset="24587.3807">7970 9339 511 0,'6'3'186'0,"2"1"-145"15,-5 10 14-15,-10 9 40 16,-7 3 8-16,-11 6 7 15,-1 2-18-15,-13 13-48 16,-11 3-13-16,-16 14-19 16,-13 5-5-16,-10 22-4 15,-2 12-1-15,-13 8 0 16,2 0 1-16,8-8 0 16,8-4 1-16,17-1-8 15,11-5-33-15,0-11-75 16,3-13-52-16</inkml:trace>
  <inkml:trace contextRef="#ctx0" brushRef="#br1" timeOffset="24899.8177">8317 9850 433 0,'1'2'157'16,"-3"3"-111"-16,-6 10 22 15,-5 6 31-15,-14 8 41 16,-3 4 13-16,-12 10-52 16,-10 2-25-16,-10 12-37 15,-4 8-16-15,-16 12-14 16,-3 11 0-16,-11 10-1 15,-4-1 0-15,3-6-1 16,2-3-1-16,-1-1 0 16,4 2-1-16,6-12-24 15,11-8-35-15</inkml:trace>
  <inkml:trace contextRef="#ctx0" brushRef="#br1" timeOffset="25173.6812">8695 10247 616 0,'-30'18'260'16,"-23"16"-162"-16,-6 13-44 15,1 8-25-15,-7 5-5 0,-1 4 8 16,-6-1 5-16,-2-3-4 16,-3 6-13-16,4-1-7 15,14 3-6-15,7 0-12 16,21-9-203-16</inkml:trace>
  <inkml:trace contextRef="#ctx0" brushRef="#br1" timeOffset="25426.1328">9026 10515 558 0,'-10'0'247'16,"-10"5"-138"-16,-5 11-28 15,-10 5-6-15,-11 16-15 16,-7 4 8-16,-16 9-11 16,-3 9-10-16,3 3-15 15,5 5-13-15,14 0-10 0,10-7-1 16,11-16-27-16,8-8-47 16</inkml:trace>
  <inkml:trace contextRef="#ctx0" brushRef="#br1" timeOffset="25629.6128">9333 10717 634 0,'-8'13'211'0,"-19"20"-211"16,-7 11 13-16,-19 12 61 15,-2 4 16-15,-5 3 5 16,2-7-3-16</inkml:trace>
  <inkml:trace contextRef="#ctx0" brushRef="#br1" timeOffset="26358.1204">10565 11132 396 0,'-3'0'203'0,"-2"-3"-63"15,-1 3-72-15,5 0-7 16,0 0-22-16,-7 16-12 16,-54 53 0-16,20-18 1 15,-10 21-17-15,2 7-1 16,-2-1 1-16,1-3 1 15,8-18-4-15,8-10-62 16</inkml:trace>
  <inkml:trace contextRef="#ctx0" brushRef="#br1" timeOffset="26623.6845">11400 11159 582 0,'7'3'203'0,"4"5"-172"15,-4 6-35-15,-15 15 3 16,-11 9 4-16,-19 23 38 16,-12 9 19-16,-22 11 20 15,-6 1 4-15,-14-3-31 16,1 1-18-16,9-1-21 15,9 2-3-15,18-7 0 0,7-7 1 16,11-15-77-16,6-6-120 16</inkml:trace>
  <inkml:trace contextRef="#ctx0" brushRef="#br1" timeOffset="26889.268">12056 11237 768 0,'15'-6'259'0,"11"-3"-258"15,-1 10-16-15,-25 19 1 16,-17 13 13-16,-26 34 31 16,-17 13 9-16,-21 20 0 15,0 5-11-15,-16 8-19 16,-2 4-2-16,-2 0 3 15,-4-8 1-15,20-16 2 16,9-13 2-16,13-15 3 16,11-6-4-16,19-20-170 15</inkml:trace>
  <inkml:trace contextRef="#ctx0" brushRef="#br1" timeOffset="27232.9147">12812 11307 636 0,'6'-5'274'0,"2"-8"-143"0,-8 16-101 16,-6 11-17-16,-20 27-16 16,-13 14 1-16,-32 26 4 15,-11 12 0-15,-24 20-2 16,-3 17-1-16,0 7 24 16,-8 6 10-16,5 4 14 15,1-10 5-15,11-13-19 16,18-15-7-16,21-34-82 15,14-16-163-15</inkml:trace>
  <inkml:trace contextRef="#ctx0" brushRef="#br1" timeOffset="27576.5958">13838 11298 806 0,'1'-1'301'0,"-1"1"-192"16,-5 8-54-16,-9 21-8 15,-12 8-1-15,-19 27-29 16,-10 14-5-16,-28 14-7 16,-22 24-2-16,-27 26 3 15,-18 11 1-15,-19 20 0 16,15-10 11-16,13-24 15 16,18-10 2-16,35-31 6 15,13-10-35-15,28-16-154 16</inkml:trace>
  <inkml:trace contextRef="#ctx0" brushRef="#br1" timeOffset="27967.1283">15068 11098 763 0,'-7'2'279'0,"-17"8"-235"16,-13 11-15-16,-32 26-2 15,-15 12-19-15,-21 36 2 16,-11 13 7-16,-16 15 5 16,-2 19 0-16,-22 14-9 15,-7 5-4-15,6 18 19 16,-4-7 22-16,10-20 17 16,14-10 4-16,20-23-13 15,16-12-20-15,27-26-12 16,14-10-15-16,25-36-198 15</inkml:trace>
  <inkml:trace contextRef="#ctx0" brushRef="#br1">15903 11245 856 0,'-18'12'306'0</inkml:trace>
  <inkml:trace contextRef="#ctx0" brushRef="#br1" timeOffset="28904.3976">15860 12145 313 0,'0'3'126'0,"2"-2"-55"16,2 1-33-16,-4-2 32 15,0 0 19-15,0 0 33 16,2 0-4-16,-2 0-33 0,6 11-14 16,-10 51-37-16,-34-16-15 15,-20 30-9-15,-14 9 0 16,-20 13-1-16,-8-1 39 15,-6-11 23-15,3-6 5 16,26-8 4-16,5-9-37 16,14-17-16-16,2-9-3 15,4-15 5-15,9-5-51 16,6-4-159-16</inkml:trace>
  <inkml:trace contextRef="#ctx0" brushRef="#br1" timeOffset="98039.6217">16011 11185 196 0,'-18'13'106'0,"-26"18"5"16,-5 12 16-16,-15 27-6 15,-8 13-16-15,-23 26-51 16,-25 21-15-16,-34 33 0 16,-24 16 6-16,-31 40 47 0,1-2 15 15,4-10 43-15,26-14 5 16,57-59-44-16,33-25 34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0:08:31.328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21943 3481 362 0,'0'-18'285'0,"-2"-12"11"16,-10-4-36-16,-5-1-20 16,-13 5-56-16,-6 6-33 15,-5 16-77-15,-2 11-41 16,11 28-60-16,3 14-18 0,18 21-5 16,10 6 4-16,25 2 15 15,15-1 5-15,22-15 3 16,7-13 5-16,7-31 45 15,3-16 29-15,-11-25 96 16,-8-11 45-16,-27-13 24 16,-18-4-10-16,-36-10-71 15,-19 2-46-15,-23-2-62 16,-3 6-19-16,7 17-81 16,8 15-73-16,19 24-260 15</inkml:trace>
  <inkml:trace contextRef="#ctx0" brushRef="#br0" timeOffset="320.505">22093 3320 974 0,'-5'-1'458'0,"-9"7"-206"15,-3 9-58-15,-10 23-77 16,-4 11-32-16,-7 11-29 15,0 6-8-15,5-4-21 0,-1-5-9 16,10-9-54-16,5-8-135 16</inkml:trace>
  <inkml:trace contextRef="#ctx0" brushRef="#br0" timeOffset="1151.2608">4310 8227 670 0,'0'-1'320'0,"-5"-3"-121"16,1 4-57-16,2 0-46 0,-8 5-21 16,-58 61-26-16,16-1-9 15,-25 40-29-15,-27 24-4 16,-28 42-6-16,-9 8 1 16,-9 10 2-16,16-12 0 15,35-44 0-15,24-20-14 16,57-53-149-16,27-28-228 15</inkml:trace>
  <inkml:trace contextRef="#ctx0" brushRef="#br0" timeOffset="1463.6685">5556 8636 674 0,'-3'2'308'15,"-3"4"-160"-15,-5 13-72 16,-5 8-51-16,-11 19-18 16,-16 16 7-16,-27 29 21 15,-18 16 1-15,-26 32-5 16,-15 19-3-16,-25 19-21 15,6 16-2-15,-17 7-3 16,-3-3-1-16,15 12 2 0,-8-5 10 16,5 4 6-16,9-9 2 15,12-17 0-15,11-12-3 16</inkml:trace>
  <inkml:trace contextRef="#ctx0" brushRef="#br0" timeOffset="1791.8902">6569 9803 525 0,'-12'17'260'16,"-10"13"-116"-16,-20 22-63 16,-12 11-38-16,-32 23-39 15,-18 11-2-15,-22 27-1 16,-16 7 2-16,-13 17 37 16,5 5 29-16,-10-9 30 15,11 1 1-15,19-12-36 16,3-4-26-16,23-11-28 15,12-10-38-15</inkml:trace>
  <inkml:trace contextRef="#ctx0" brushRef="#br0" timeOffset="2088.533">7538 10618 873 0,'-5'3'327'0,"-11"12"-262"15,-6 12-15-15,-16 20-12 16,-16 17-5-16,-29 23 1 16,-13 12-6-16,-8 10-16 15,6-3-3-15,24-13-98 16</inkml:trace>
  <inkml:trace contextRef="#ctx0" brushRef="#br0" timeOffset="2588.4146">10189 11642 635 0,'-12'4'336'0,"-8"8"-119"16,-16 27-101-16,-12 16-42 15,-6 36-63-15,-3 11-7 16,-2 9 0-16,3-2 0 16,2-12 2-16,4-6 5 15,12-16-130-15,7-13-159 16</inkml:trace>
  <inkml:trace contextRef="#ctx0" brushRef="#br0" timeOffset="2916.4598">11885 11562 235 0,'0'-6'219'16,"0"-7"-3"-16,-7 8-21 15,-4 8-19-15,-11 17-70 16,-7 13-7-16,-14 19-21 16,-11 13-6-16,-26 32-24 15,-10 10-10-15,-16 17-17 16,-2 9-4-16,-3 4-2 0,0 0-4 16,-1 6-5-16,0 3-1 15,11-8 3-15,3-4 1 16,12-17 3-16,13-11-21 15</inkml:trace>
  <inkml:trace contextRef="#ctx0" brushRef="#br0" timeOffset="3273.7091">13903 11872 704 0,'-34'31'256'16,"-29"25"-195"-16,-12 17-61 15,-15 12-1-15,-25 29-1 16,-7 13 2-16,-26 19 0 16,-6 6 0-16,6 4-1 15,-3-4 32-15,2 4 21 16,10 2 20-16,2-2 56 16,-8 5-16-16,14 3 0 15,3-8-14-15,16-9-50 16,17-11-15-16,17-21-50 15,17-10-104-15</inkml:trace>
  <inkml:trace contextRef="#ctx0" brushRef="#br0" timeOffset="3648.6229">13802 14119 1188 0,'-33'23'511'0,"-53"35"-251"15,-10 15-64-15,-10 23-63 16,0 13-39-16,-4 28-111 15</inkml:trace>
  <inkml:trace contextRef="#ctx0" brushRef="#br1" timeOffset="15625.5161">15277 5768 763 0,'12'-1'316'0,"20"-4"-194"15,13 2-24-15,18 3-41 16,4 0-22-16,-4 1-12 16,-12 2-52-16,-17 2-258 15</inkml:trace>
  <inkml:trace contextRef="#ctx0" brushRef="#br1" timeOffset="15859.8439">15329 5895 461 0,'6'-2'292'0,"17"2"43"16,10 3-114-16,20 0-38 0,6 3-30 15,-1 0-67-15,-3-4-30 16,-16 2-200-16</inkml:trace>
  <inkml:trace contextRef="#ctx0" brushRef="#br1" timeOffset="16375.0739">16357 5203 752 0,'-11'-8'342'0,"-11"-7"-167"16,2 14-108-16,3 4-36 15,2 19-51-15,2 9-8 16,4 29-4-16,2 16 4 16,4 22 8-16,0 9 3 15,7 17 10-15,2 1 3 16,0 3 6-16,4-3 3 15,-3-16 1-15,-2-5 1 0,1-12 1 16,-4-9 3-16,-4-12-4 16,-4-8 1-16,-9-16 9 15,-1-4 5-15,-10-20 19 16,-4-9 3-16,1-15-13 16,1-8-64-16</inkml:trace>
  <inkml:trace contextRef="#ctx0" brushRef="#br1" timeOffset="16765.7012">16368 6822 790 0,'10'2'352'16,"13"2"-182"0,-11-1-77-16,0-1-22 0,54 5-37 15,4-2-51-15</inkml:trace>
  <inkml:trace contextRef="#ctx0" brushRef="#br1" timeOffset="17230.2036">16928 6916 395 0,'5'-7'231'16,"4"-11"-20"-16,-3-2-15 16,-5-2-24-16,-1-1-12 0,-7 1-19 15,-1 4-13-15,-6 3-33 16,-5 2-21-16,-3 11-41 15,-2 2-15-15,-1 9-22 16,2 5-8-16,3 7-4 16,3 4 1-16,9 5 1 15,2 0 2-15,8-2 0 16,5-4 0-16,5-9-3 16,4-6 1-16,4-10 6 15,0-6 5-15,1-6 7 16,-4-5 3-16,-3 3-3 15,-1 1-3-15,-3 9-8 16,2 5-6-16,1 10-5 16,0 3-1-16,3 6 6 15,4 2 4-15,0 1-8 16,-2-5-90-16</inkml:trace>
  <inkml:trace contextRef="#ctx0" brushRef="#br1" timeOffset="17995.6463">16798 5195 347 0,'0'-13'264'0,"1"-6"-4"15,-4 0-46-15,-2 0-33 0,-7 4-53 16,-2 1-23-16,-6 3-39 16,-1 7-20-16,-5 4-32 15,5 4-12-15,0 8-14 16,4 3-5-16,5 9-6 15,0 1 3-15,12 9 1 16,0 2 2-16,10-4 8 16,1-3-1-16,8-10 3 15,4-7 2-15,3-15 5 16,0-8 5-16,-3-10 9 16,-5-5 2-16,-5-4 2 15,-2 0-3-15,-6 1-2 16,-3 6 2-16,-2 10 2 15,-3 3-2-15,-2 9-10 16,2 4-9-16,-1 9-14 16,3 5-2-16,6 7 6 15,0 0 2-15,8 2 9 0,3-4 2 16,3-6 5-16,3-2 3 16,-3-11-21-16,0-4-145 15</inkml:trace>
  <inkml:trace contextRef="#ctx0" brushRef="#br1" timeOffset="19682.8763">17218 5572 661 0,'-11'-5'378'16,"-8"-1"-76"-16,-5 15-137 16,0 7-48-16,1 19-76 15,-4 13-23-15,8 23-18 16,-1 10-4-16,16 10 4 0,8-2 1 15,12-19 2-15,6-9 5 16,8-21-87-16,3-10-174 16</inkml:trace>
  <inkml:trace contextRef="#ctx0" brushRef="#br1" timeOffset="19932.9611">17285 6008 883 0,'6'-3'437'15,"4"-5"-138"-15,15 8-148 16,7-2-29-16,13 3-57 15,1 4-24-15,-4-3 2 16,-3 3-101-16</inkml:trace>
  <inkml:trace contextRef="#ctx0" brushRef="#br1" timeOffset="20198.382">17683 5809 873 0,'3'-1'378'16,"8"2"-198"-16,3 9-45 0,11 13-44 15,2 5-12-15,5 14-9 16,0 2-9-16,-6-4-21 15,-1 0-6-15,-4-8-15 16,-2-8-20-16,1-6-145 16,-5-7-247-16</inkml:trace>
  <inkml:trace contextRef="#ctx0" brushRef="#br1" timeOffset="20375.4778">18039 5823 777 0,'-3'-4'393'0,"-6"-2"-127"0,-4 5-54 16,-4 11-74-16,-9 5-28 15,-12 13-32-15,-4 2-15 16,-11 7-33-16,2 2-9 16,10-5-37-16,9 1-61 0</inkml:trace>
  <inkml:trace contextRef="#ctx0" brushRef="#br1" timeOffset="20675.3267">18105 5616 721 0,'5'4'340'16,"11"14"-111"-16,10 9-71 16,7 17-57-16,1 14-18 15,-7 10-37-15,-9 2-17 16,-21 1-7-16,-11-7 2 15,-14-12 0-15,-1-3 1 0,4-13-39 16,5-5-95-16</inkml:trace>
  <inkml:trace contextRef="#ctx0" brushRef="#br1" timeOffset="21273.6072">18813 6098 507 0,'3'-6'293'0,"3"-12"-22"0,-5-1-38 0,-3-1-45 16,-8-5-12-16,-10 0-32 15,-4-2-20-15,-6 2-42 16,-3 0-24-16,3 13-48 16,-2 4-15-16,5 18-23 15,-2 7-5-15,8 16 1 16,4-1 5-16,11 3 7 15,8 1 5-15,5-8 4 16,9-3 2-16,7-10 3 16,6-8 2-16,10-8 7 15,1-8 3-15,0-7 7 16,-4-4 1-16,-8-10 3 16,-1 0-1-16,-7-12-3 15,-2-6 0-15,-10-7-2 16,-3-4 1-16,-6 5 0 15,-6 4-2-15,0 16-6 0,-1 9-4 16,5 13-10-16,-1 4-6 16,4 9-8-16,0 4-2 15,0 9-5-15,4 10 1 16,4 13 2-16,-1 10 2 16,1 20 10-16,-2 5 5 15,-6 4 9-15,0-6 3 0,1-15 16 16,0-9-55-16</inkml:trace>
  <inkml:trace contextRef="#ctx0" brushRef="#br1" timeOffset="21554.7908">19084 5910 1137 0,'3'7'466'0,"12"13"-295"16,1 1-34-16,4 6-61 15,5-1-23-15,1 1-26 16,-1-2-9-16,3-2-8 0,-2-1-10 15,0-3-116-15,0-1-82 16,-7-10-280-16</inkml:trace>
  <inkml:trace contextRef="#ctx0" brushRef="#br1" timeOffset="21820.7494">19359 5904 777 0,'-9'0'413'16,"-7"2"-114"-16,-9 9-115 15,-2 2-38-15,-9 14-54 16,-2 3-20-16,0 7-31 15,-1 0-13-15,10-6-14 16,6-2 2-16,8-11-105 16,4-3-138-16</inkml:trace>
  <inkml:trace contextRef="#ctx0" brushRef="#br1" timeOffset="28594.3366">19774 5903 430 0,'20'1'286'0,"15"-1"-19"0,16 3-105 16,2-4-38-16,7 1-67 16,-5 1-20-16,-9-1-18 15,-5 4-36-15,-13-3-205 16</inkml:trace>
  <inkml:trace contextRef="#ctx0" brushRef="#br1" timeOffset="28792.5991">19803 6040 692 0,'8'-1'382'16,"8"-2"-67"-16,24 3-143 15,5 2-33-15,10 3-65 16,0 0-28-16,-3-2-73 15,0-1-163-15</inkml:trace>
  <inkml:trace contextRef="#ctx0" brushRef="#br1" timeOffset="29183.0182">20511 5968 726 0,'0'0'351'0,"0"3"-107"15,6 0-57-15,-6-3-48 16,8 0-10-16,22 1-33 16,63-2-18-16,-28 0-35 15,2 1-13-15,-10-1-13 16,-4 3 0-16,-23-3 2 15,-8 1 3-15,-13-5 1 16,-5-2-27-16</inkml:trace>
  <inkml:trace contextRef="#ctx0" brushRef="#br1" timeOffset="29948.1951">21546 5276 732 0,'-7'-12'326'0,"-1"-10"-173"0,-7 13-82 15,4 8-34-15,-4 13-53 16,-1 11-14-16,3 33-11 16,-3 14 3-16,3 34 11 15,-2 11 6-15,8 24 14 16,6 7 7-16,2-4 5 16,5 3 1-16,-5-7-3 15,-3-4-1-15,-9-8 0 16,-5-2 2-16,-10-15 4 15,-4-11 1-15,-2-18 15 16,2-16 10-16,7-31 17 16,5-16 8-16,11-23-244 15</inkml:trace>
  <inkml:trace contextRef="#ctx0" brushRef="#br1" timeOffset="30314.729">21432 7130 886 0,'0'-1'331'0,"6"-2"-250"15,4-1-34-15,20 4-22 0,7-1-8 0,9 1-11 16,4-4 0-16</inkml:trace>
  <inkml:trace contextRef="#ctx0" brushRef="#br1" timeOffset="30785.7658">21937 7204 225 0,'1'-7'178'0,"6"-5"68"0,0-3-42 15,-1-4-22-15,1 2-17 16,-6-1-38-16,-2-1-16 16,-8 4-20-16,-4 0-11 15,-8 5-32-15,-1 6-15 16,-2 9-31-16,-2 6-10 0,-3 11-11 16,3 4-1-16,10 2 2 15,3 4 1-15,18-6 5 16,7-3 4-16,13-9 7 15,5-9 4-15,0-10 7 16,-4-4 3-16,-2-10 4 16,-4 0 0-16,-4-1 4 15,-2 3 12-15,-7 8 18 16,-2 5 5-16,-5 11 8 16,0 3-11-16,0 10-23 15,4 4-7-15,6 3-17 16,3-1-15-16,6-8-146 15,-1-10-213-15</inkml:trace>
  <inkml:trace contextRef="#ctx0" brushRef="#br1" timeOffset="31535.5932">21904 5297 211 0,'5'-3'172'0,"12"-9"64"0,-7-3-13 15,0-3-23-15,-7-3-12 16,-5 1-49-16,2 0-25 15,-9 0-46-15,1 3-14 16,-8 0-21-16,-2 4-13 16,-3 4-18-16,-6 2-8 15,5 7-13-15,-2 5-3 0,6 12-7 16,6 5 1-16,6 9 4 16,8 1 3-16,6 3 8 15,7-3 3-15,8-8 6 16,3-4 1-16,2-17 7 15,-3-6 5-15,-6-13 9 16,-8-7 1-16,-3-5-1 16,-2 3-2-16,-6 4-7 15,2 2-3-15,-2 11-2 16,-1 3-5-16,-1 10-7 16,-1 6 2-16,4 9 3 15,1 3 4-15,7 7 11 16,5 3-2-16,3-3 18 15,2-1-71-15</inkml:trace>
  <inkml:trace contextRef="#ctx0" brushRef="#br1" timeOffset="32082.3244">22069 5951 842 0,'11'5'364'0,"11"5"-168"0,15 12-119 15,9 6-3 1,10 6-19-16,-1 1-12 0,-10 2-15 16,-11 2-8-16,-18-3-103 15,-8-3-137-15</inkml:trace>
  <inkml:trace contextRef="#ctx0" brushRef="#br1" timeOffset="32283.3409">22462 5981 910 0,'-13'-1'402'0,"-11"1"-187"0,-2 6-65 0,-7 8-67 16,-6 2-23-16,-8 10-39 16,-9 2-10-16,2 5-7 15,6 3-1-15,11-3-35 16,9-1-79-16</inkml:trace>
  <inkml:trace contextRef="#ctx0" brushRef="#br1" timeOffset="32814.1049">22936 6177 508 0,'2'-6'295'0,"2"-6"-30"16,-1-2-45-16,-4-2-38 16,-6-4-19-16,-7-2-28 15,-5-4-16-15,-4 0-46 16,-4 1-22-16,-6 5-39 15,-2 10-12-15,-5 11-20 16,4 12-6-16,6 9-6 16,7 6 1-16,13 2 1 15,10 3 5-15,19 0 10 16,8-6 4-16,15-10 10 16,2-5 5-16,-3-16 12 15,-2-5 6-15,-10-13 8 16,-2-5 2-16,-9-12-3 15,-5-8-3-15,-9-19-5 16,0-10-3-16,-1-7-7 16,-3 2-3-16,2 19-8 0,-2 13-6 15,-5 27-8-15,3 8-7 16,-4 14-9-16,1 10-1 16,4 13 0-16,-1 11 4 15,4 21 9-15,0 11 3 16,-2 18 5-16,0 4 5 15,0-4 6-15,2-7 3 16,3-17-60-16,8-13-128 16</inkml:trace>
  <inkml:trace contextRef="#ctx0" brushRef="#br1" timeOffset="33095.289">23191 5961 1225 0,'2'2'480'0,"5"3"-333"16,5 6-57-16,15 11-42 15,6 2-12-15,9 8-10 16,-2 0-1-16,-7-2 11 16,0 0-68-16,-9-5-172 0,-1-1-319 15</inkml:trace>
  <inkml:trace contextRef="#ctx0" brushRef="#br1" timeOffset="33282.8262">23514 5989 797 0,'-8'0'395'0,"-16"4"-102"16,-5 8-82-16,-9 9-56 16,-6 4-26-16,-4 8-56 15,-3-3-21-15,6 2-31 16,6 0 12-16,12-4-450 15</inkml:trace>
  <inkml:trace contextRef="#ctx0" brushRef="#br1" timeOffset="65517.8985">15172 8235 554 0,'2'1'306'0,"4"0"-24"15,7 0-126-15,20 2-57 16,8-2-4-16,23-1-28 16,12 1-17-16,-5 4-22 15,-3 2-42-15</inkml:trace>
  <inkml:trace contextRef="#ctx0" brushRef="#br1" timeOffset="65692.8144">15221 8431 928 0,'14'0'412'16,"26"0"-218"-16,12 0-33 16,9 1-81-16,4 5-25 15</inkml:trace>
  <inkml:trace contextRef="#ctx0" brushRef="#br1" timeOffset="67630.0463">16084 8364 580 0,'1'-1'327'0,"4"1"4"0,12 3-188 15,7 5-17-15,24 3-5 16,9-3-19-16,12-1-37 16,3-1-13-16,-11-1-14 15,-11-1-86-15</inkml:trace>
  <inkml:trace contextRef="#ctx0" brushRef="#br1" timeOffset="68660.9954">16992 7981 679 0,'0'-4'411'16,"0"-3"-10"-16,3 7-194 16,12 4-124-16,6 13-27 15,14 11-35-15,6 5-3 0,2 7-2 16,0-3-3-16,-3 1 1 15,-4 0-20-15,-6-7-273 16</inkml:trace>
  <inkml:trace contextRef="#ctx0" brushRef="#br1" timeOffset="68879.3605">17327 7994 926 0,'-13'6'396'0,"-15"5"-210"16,-2 5-44-16,-9 13-46 15,-1 1-23-15,0 7-38 16,-1 5-11-16,8-4-12 16,1 0 2-16,6-9-110 0,8-8-135 15</inkml:trace>
  <inkml:trace contextRef="#ctx0" brushRef="#br1" timeOffset="69238.6747">17436 7692 835 0,'3'-7'381'0,"7"-9"-175"16,11 1-59-16,12 6-72 16,3 3-27-16,2 12-31 15,-2 8-4-15,-16 7-1 16,-8 5 5-16,-17 7 12 15,-12 3 5-15,-6 1 6 16,-1 0 1-16,2-11 2 16,6-5-3-16,11-11-12 15,7-7-9-15,17-8-14 16,6-3-5-16,14-2 0 16,5 5 0-16,0 5-50 0,-1 6-83 15</inkml:trace>
  <inkml:trace contextRef="#ctx0" brushRef="#br1" timeOffset="69566.7836">16916 8475 612 0,'-1'2'307'0,"2"3"-110"16,5-3-43-16,-6-2-27 15,26 1-9-15,58 7-1 16,-15-4-17-16,22-4-45 15,9 0-15-15,1-7 4 16,-7 4-70-16,-25 3-185 16,-15 0-114-16</inkml:trace>
  <inkml:trace contextRef="#ctx0" brushRef="#br1" timeOffset="69972.8484">17040 8803 708 0,'4'-12'308'0,"14"-10"-131"15,0 2-38-15,17 7-23 16,4 9-20-16,4 8-45 15,3 8-7-15,-12 9-8 16,-5 4-4-16,-20 7-1 16,-14 8 2-16,-23 5 1 15,-10-2-3-15,-9-3-3 16,-1-8-2-16,7-16-3 16,3-9-4-16,10-8-26 15,8-5-16-15,9-7-20 16,11 3-6-16,14-2 8 15,4 0 11-15,14 7 15 16,1 0 12-16,8 10 24 16,4 2 7-16,-1 7 7 15,2 1-4-15,-11-4-6 16,-9 5 2-16,-6-6-46 0</inkml:trace>
  <inkml:trace contextRef="#ctx0" brushRef="#br1" timeOffset="70779.7858">18163 7460 229 0,'0'3'129'16,"3"-2"-14"-16,-1 3-7 16,-2-4 14-16,0 0 17 15,-1 0-7-15,0 0-42 16,0 0-27-16,0 0-46 16,2 15-15-16,5 42-2 15,-4-24 1-15,-1 14 4 0,0 6-2 16,3 25-3-1,2 13 0-15,2 18-4 0,-1 8 3 16,-1 12 7-16,-2 0 4 16,-3 0 11-16,-2-2-6 15,-5-3-5-15,2-2-4 16,0-15-7-16,4-9 3 0,2-16 118 16,0-14 17-16,3-8 12 15,-1-7 4-15,-2-17-93 16,2 1-2-16,-4-11 13 15,0-6 11-15,0-9-2 16,-3-3-3-16,0-6 3 16,0-1-9-16,2 1-10 15,0-2-11-15,0-2-26 16,0 1-5-16,0 0-13 16,0 0-2-16,-1 0-1 15,1 0 0-15,0-1-69 16,0 1-74-16</inkml:trace>
  <inkml:trace contextRef="#ctx0" brushRef="#br1" timeOffset="71389.1332">18491 9254 535 0,'8'9'273'15,"8"7"-90"-15,11 17-87 16,-2 4-13-16,5 5-37 16,-6 2-8-16,-9-8-52 15,-2-5-153-15</inkml:trace>
  <inkml:trace contextRef="#ctx0" brushRef="#br1" timeOffset="71560.5564">18723 9225 1129 0,'-9'5'462'0,"-16"8"-290"15,-4 7-26-15,-7 15-63 16,0 8-21-16,1 5-33 0,7-2-13 15,6-6-3-15,3-6-71 16,10-11-355-16</inkml:trace>
  <inkml:trace contextRef="#ctx0" brushRef="#br1" timeOffset="71748.2959">18826 9308 967 0,'8'-2'445'15,"5"-7"-148"-15,17 4-234 16,6-1-25-16,2 4-26 16,-3 2-24-16,-10 4-314 15</inkml:trace>
  <inkml:trace contextRef="#ctx0" brushRef="#br1" timeOffset="71919.8411">18907 9434 1012 0,'-3'0'429'0,"2"5"-236"0,5 1-76 15,9-2-69-15,6 2-16 16,7-4-22-16,-1-1-4 15,8 5-71-15,-1-5-118 16</inkml:trace>
  <inkml:trace contextRef="#ctx0" brushRef="#br1" timeOffset="73004.4871">18431 7354 949 0,'6'12'368'0,"10"15"-256"15,6 8-8-15,5 5-33 16,-2-1-12-16,1-3-20 16,-4-1-6-1,-6-8-33-15,-1-1-70 16</inkml:trace>
  <inkml:trace contextRef="#ctx0" brushRef="#br1" timeOffset="73176.1932">18660 7418 961 0,'-9'-6'455'16,"-8"-7"-200"-16,0 13-127 15,-2 5-39-15,-5 14-56 16,1 9-11-16,-10 9-13 15,-5 6-3-15,-3-2-1 16,4 2 23-16,14-9-256 16</inkml:trace>
  <inkml:trace contextRef="#ctx0" brushRef="#br1" timeOffset="77195.9491">19251 9371 1067 0,'8'-4'404'0,"14"-4"-299"16,9 3-62-16,9 0-26 16,1 0 26-16</inkml:trace>
  <inkml:trace contextRef="#ctx0" brushRef="#br1" timeOffset="77651.6904">19713 9448 819 0,'26'-15'160'0,"-18"6"127"16,-6-6-80-16,10-8-39 16,-17 1-53-16,-5 1-14 15,-7 6-31-15,-5 0-18 16,-4 4-25-16,1 7-11 0,0 6-27 16,2 9-13-16,8 13-14 15,4 7-2-15,10 8 11 16,8 1 8-16,11-11 10 15,6-5 2-15,11-17 6 16,-2-9 4-16,1-9 10 16,-7-9 4-16,-5-4 6 15,-4-3 0-15,-5 6 4 16,-1 4 2-16,-5 16-7 16,0 8-5-16,2 14-14 15,0 5-4-15,8 7 7 16,-2-5-96-16</inkml:trace>
  <inkml:trace contextRef="#ctx0" brushRef="#br1" timeOffset="78183.2087">18858 7439 766 0,'-1'2'305'0,"1"1"-179"15,10 4-58-15,18 2-25 16,6-2 0-16,12-5-13 15,3-5-6-15,2-6-22 16,-5 1-82-16</inkml:trace>
  <inkml:trace contextRef="#ctx0" brushRef="#br1" timeOffset="78339.0223">18894 7593 581 0,'13'-5'272'0,"21"-2"-118"16,4 1-63-16,8 4-57 0,2 0-18 15</inkml:trace>
  <inkml:trace contextRef="#ctx0" brushRef="#br1" timeOffset="78729.5515">19506 7566 542 0,'1'-3'307'0,"3"-10"-45"16,1 0-61-16,0 1-63 16,-1-6-25-16,-3-1-31 15,1 0-4-15,-2-2-8 16,-7 0-4-16,1 2-11 15,-6 3-15-15,-6 8-27 16,0 8-11-16,-12 17-15 16,-3 5-5-16,2 11-2 15,3 0-1-15,16 0 2 16,9-1 0-16,16-7 2 16,10-2 3-16,7-14 5 15,2-4 4-15,-3-11 8 16,-3-7 2-16,-7-6 7 15,-1 0-3-15,-7 6-7 0,-2 3-4 16,-6 17-18-16,-2 9 0 16,3 12 2-16,0 3 4 15,11 0 12-15,2-3 2 16,5-11-93-16</inkml:trace>
  <inkml:trace contextRef="#ctx0" brushRef="#br1" timeOffset="84793.169">20514 8351 849 0,'14'4'403'15,"8"-2"-161"-15,16 9-147 16,3-3-34-16,12-3-42 15,4 2-9-15,0-6-219 16</inkml:trace>
  <inkml:trace contextRef="#ctx0" brushRef="#br1" timeOffset="84995.8587">20498 8535 538 0,'14'4'368'15,"17"2"21"-15,13 4-59 16,18-4-114-16,4 0-60 16,2 2-87-16,-4-3 2 15</inkml:trace>
  <inkml:trace contextRef="#ctx0" brushRef="#br1" timeOffset="86052.8292">16030 9595 163 0,'6'13'118'0,"7"16"20"15,4 0 13-15,2-9 26 16,2 0-19-16,7-7-33 16,-1-3-30-16,16-3-49 15,8-4-17-15,17 1-19 16,12-2-1-16,0 7-6 16,-11 2 10-16,-18 4 37 15,-13 4 18-15,-16-1 59 0,-2 4 17 16,-11-10 0-16,-4-1-3 15,-6-10-36-15,1-1-24 16,5 0-85-16,-5 0-91 16</inkml:trace>
  <inkml:trace contextRef="#ctx0" brushRef="#br1" timeOffset="86560.0385">16743 9900 663 0,'-2'1'257'0,"3"1"-151"16,3-1-11-16,-4-2 7 15,2-1 9-15,25-7-8 0,33-50-15 16,-17 28-20-16,6 2-15 15,5 10-27-15,0 9-8 16,3 15-13-16,-3 5-4 16,2 13 0-16,3 7-1 15,1 2 4-15,-2 1 4 0,-1-11 5 16,-2-11 5-16,-13-19 45 16,0-10 26-16,-11-18 37 15,1-1 16-15,-4 0-20 16,-6 6-19-16,-11 15-34 15,-6 2-21-15,-5 14-39 16,0 1-31-16,0 7-142 16</inkml:trace>
  <inkml:trace contextRef="#ctx0" brushRef="#br1" timeOffset="87141.1684">16215 10848 457 0,'7'-5'368'15,"6"-6"29"-15,0-9-129 16,-3-5-47-16,0-9-85 15,0-5-31-15,-7-11-39 16,1-3-18-16,-1-12-25 0,1-5-10 16,8-5-14-16,5 3-6 15,9 13-6-15,3 11-2 16,1 22-4-16,2 5-1 16,0 15 1-16,-3 5-19 15,1 7-113-15,-8 7-114 16</inkml:trace>
  <inkml:trace contextRef="#ctx0" brushRef="#br1" timeOffset="87329.0087">16167 10478 1017 0,'6'-5'388'0,"15"-2"-285"15,10 3-43-15,17 7-33 16,12 5-11-16,16 4 6 16,-1 0-421-16</inkml:trace>
  <inkml:trace contextRef="#ctx0" brushRef="#br1" timeOffset="87641.0349">16840 10433 605 0,'-14'0'410'0,"-6"3"6"16,-11 7-225-16,-5 7-52 0,4 15-85 16,-3 2-23-16,15 12-35 15,3 3-9-15,17 4-5 16,13 0 3-16,16-7 11 16,12-6 4-16,8-13-10 15,1-8-67-15</inkml:trace>
  <inkml:trace contextRef="#ctx0" brushRef="#br1" timeOffset="87828.4926">16960 10544 987 0,'7'0'459'15,"3"2"-149"-15,9 9-227 16,4 6-19-16,3 5-30 15,1 2-13-15,0 3-9 0,-2-2-3 16,-8 0-73-16,0-1-110 16</inkml:trace>
  <inkml:trace contextRef="#ctx0" brushRef="#br1" timeOffset="87969.3382">17244 10534 967 0,'-14'2'499'0,"-14"2"-121"0,-4 11-242 16,-1 2-42-16,-5 5-56 16,-1 4-13-16,0 5-18 15,1 0 29-15,12 1-219 16</inkml:trace>
  <inkml:trace contextRef="#ctx0" brushRef="#br1" timeOffset="88203.4014">17305 10382 1186 0,'18'11'476'0,"19"20"-325"15,4 7-33-15,-13 5-53 16,-6 4-16-16,-19 5-12 15,-13 3-7-15,-16 7-12 0,-6-4-2 16,-1-7-88-16,1-7-100 16</inkml:trace>
  <inkml:trace contextRef="#ctx0" brushRef="#br1" timeOffset="89246.5391">21259 8834 462 0,'8'7'274'0,"8"6"8"16,-2-6-16-16,-1-14-4 16,-6-9-21-16,-4-19-65 15,-3-10-40-15,-3-12-67 16,3-9-19-16,3-11-26 15,8-6-11-15,9-6-15 16,4 5-7-16,2 19-1 16,-1 13 0-16,-2 25-5 15,-1 5 1-15,3 11-25 16,-1 4-43-16,0 7-175 16,0 3-281-16</inkml:trace>
  <inkml:trace contextRef="#ctx0" brushRef="#br1" timeOffset="89419.1762">21169 8512 998 0,'3'-3'414'0,"9"0"-225"0,14 3-66 16,24 0-43-16,10 2-25 15,19 5-40-15,4-1-8 16</inkml:trace>
  <inkml:trace contextRef="#ctx0" brushRef="#br1" timeOffset="89832.2977">21936 8203 827 0,'-21'11'358'15,"-21"4"-154"-15,-6 24-123 16,-2 11-15-16,3 18-29 15,12 9-28-15,20 4-12 16,12 0-1-16,18-8 3 16,12-1 4-16,12-12 13 15,4-12-50-15</inkml:trace>
  <inkml:trace contextRef="#ctx0" brushRef="#br1" timeOffset="90285.3067">22163 8683 817 0,'-2'-15'380'15,"-2"-11"-165"-15,-5-4-76 16,0 0-9-16,-6 3-28 16,-4 2-15-16,-2 5-30 15,-6 9-20-15,-1 9-37 16,1 6-11-16,4 23-17 16,0 0 2-16,8 13 4 15,5 1 1-15,13 1 8 16,4-5 4-16,11-10 4 15,2-5 3-15,4-13 8 16,5-9 4-16,1-15 7 16,-2-5 2-16,-6-14 1 15,-2 3-2-15,-11-2-2 16,-4 5-3-16,-5 14-3 16,0 6 4-16,-3 17-6 0,1 5 0 15,1 8-5-15,-1 7-4 16,5 1-1-16,5-1 2 15,5-3-53-15,3-4-100 16</inkml:trace>
  <inkml:trace contextRef="#ctx0" brushRef="#br1" timeOffset="90496.3821">22247 8189 1129 0,'9'1'445'0,"16"11"-280"16,1 8-97-16,12 30-45 16,-2 14 0-16,-13 12-4 0,-1 7 4 15,-17 2 3-15,-15-6 0 16,-10 4 2-16,-6-4-3 16,-5-21-117-16,7-11-163 15</inkml:trace>
  <inkml:trace contextRef="#ctx0" brushRef="#br1" timeOffset="90881.8783">22582 8617 1234 0,'6'-2'477'0,"20"2"-331"16,10 0-60-16,22 0-29 16,9-2-21-16,2-3-33 15,-6 1-78-15</inkml:trace>
  <inkml:trace contextRef="#ctx0" brushRef="#br1" timeOffset="91242.3912">23098 8985 653 0,'7'7'312'0,"8"3"-63"16,3-7-43-16,5-6 6 15,-1-11-15-15,1-9-58 16,-1-4-19-16,-2-14-35 15,-7-5-14-15,-9-17-21 16,-1-5-4-16,-8-11-14 16,5-9-9-16,9-9-18 15,5 0-5-15,9 16-9 16,2 9-5-16,1 28-1 0,-1 12-3 16,3 15-69-16,-1 8-79 15</inkml:trace>
  <inkml:trace contextRef="#ctx0" brushRef="#br1" timeOffset="91429.8501">23158 8523 998 0,'9'4'404'0,"10"-2"-205"0,21-1-148 15,14 0-6-15,13 0-11 16,3 2-14-16,0 1-105 16</inkml:trace>
  <inkml:trace contextRef="#ctx0" brushRef="#br1" timeOffset="91695.3992">23766 8311 988 0,'-19'5'422'0,"-12"7"-218"16,-9 26-122-16,0 14-20 15,-1 17 1-15,1 5-2 16,14 8-9-16,12 3-5 15,24 1-31-15,12-4-6 16,21-19-6-16,8-11-18 16,9-15-125-16</inkml:trace>
  <inkml:trace contextRef="#ctx0" brushRef="#br1" timeOffset="91951.0017">23719 8747 1015 0,'-1'-1'463'0,"0"-2"-190"0,13 2-108 15,19 1-85-15,6-1-22 16,15 1-36-16,1-3-6 0,-4 0-135 16</inkml:trace>
  <inkml:trace contextRef="#ctx0" brushRef="#br1" timeOffset="92445.1805">24274 8826 482 0,'7'-5'311'0,"2"-8"-7"16,1-1-47-16,-4-4-78 16,-5-4-25-16,-4-2-34 15,-4-3-11-15,-16-4-13 16,-4 4-18-16,-6 8-35 16,-6 4-20-16,3 21-38 15,0 6-11-15,3 17-5 16,3 7 2-16,10 8 5 15,9 1 4-15,15-3 7 16,9-5 1-16,15-9 10 16,3-10 7-16,8-18 15 15,-1-6 6-15,0-17 4 0,-8-7-2 16,-8-4-6-16,-2 4-4 16,-11 4-10-16,-1 8-7 15,-3 12-12-15,-2 5-6 16,0 7-1-16,3 4 1 15,-1 3 7-15,2 4 2 16,1 6 3-16,0 2-23 0,2 1-118 16,0-4-155-16</inkml:trace>
  <inkml:trace contextRef="#ctx0" brushRef="#br1" timeOffset="92710.7429">24460 8306 1034 0,'7'11'422'0,"11"22"-232"16,2 13-73-16,5 15-15 15,-2 4-3-15,-6 3-11 16,-6 2 0-16,-14 12-22 15,-8 7-13-15,-12-7-23 16,1-8-8-16,1-26-4 0,5-17 16 16,1-15-154-16,-1-1 560 15</inkml:trace>
  <inkml:trace contextRef="#ctx0" brushRef="#br1" timeOffset="93955.9483">19055 10845 687 0,'0'5'274'0,"6"5"-178"0,9 2-7 15,18-4 21-15,14-1-17 16,24-6-22-16,8-2-12 16,-5-1-80-16,-9 1-251 15</inkml:trace>
  <inkml:trace contextRef="#ctx0" brushRef="#br1" timeOffset="94158.8239">19125 11015 998 0,'12'4'385'0,"19"3"-253"0,14 3-21 0,18 0-4 15,5-2-25-15,-3 2-38 31,-7-8-41-31</inkml:trace>
  <inkml:trace contextRef="#ctx0" brushRef="#br1" timeOffset="95377.2981">19839 11008 653 0,'17'2'360'0,"12"-2"-42"16,17 1-157-16,11 3-9 16,8-4-55-16,6-3-30 15</inkml:trace>
  <inkml:trace contextRef="#ctx0" brushRef="#br1" timeOffset="95840.7049">20908 10065 842 0,'-28'4'338'0,"-37"22"-209"16,-5 20-64-16,7 64-39 15,3 23-2-15,20 61-16 16,14 14 0-16,21 30 2 0,12 10 0 16,26-13-41-16,12-12-5 15,31-54-50-15,11-25-96 16</inkml:trace>
  <inkml:trace contextRef="#ctx0" brushRef="#br1" timeOffset="97005.3902">21413 10552 323 0,'-3'-11'253'15,"-7"-20"23"-15,-4-2-19 16,-9 2-74-16,-6 1-38 0,-7 14-46 16,-5 6-20-16,-1 17-34 15,4 10-17-15,7 13-28 16,8 8-8-16,17 6-11 16,8-4-2-16,15-5 8 15,7-3 4-15,10-16 9 16,4-1 2-16,7-15 9 15,-3-5 3-15,-7-7 5 16,-4-4 3-16,-14 1-3 16,-6 3-2-16,-10 6-9 15,-2 5-7-15,-5 5-5 16,1 6-6-16,1 7-1 16,-3 2 2-16,10 1 2 15,7-3 3-15,19-10-202 16</inkml:trace>
  <inkml:trace contextRef="#ctx0" brushRef="#br1" timeOffset="97270.957">21454 10151 919 0,'7'-12'369'15,"16"-8"-232"-15,4 2-16 16,7 16-20-16,3 4-30 0,-9 17-40 16,-9 4-8-16,-20 12 4 15,-13 8 3-15,-10 5 3 16,-4-1-4-16,15-13-12 16,8-9-6-16,23-18-9 15,16-7-2-15,12-7-53 16,8 2-91-16</inkml:trace>
  <inkml:trace contextRef="#ctx0" brushRef="#br1" timeOffset="97536.5157">20941 11050 966 0,'-2'-2'393'16,"10"2"-204"-16,11 1-88 16,30-1-33-16,20 0 9 15,34 0-18-15,10 0-21 16,8 0-26-16,-3 6 1 15,-20-2-127-15,-10 6-237 0</inkml:trace>
  <inkml:trace contextRef="#ctx0" brushRef="#br1" timeOffset="97927.0594">21152 11514 993 0,'0'-11'385'0,"6"-14"-252"16,10 1-49-16,15-2-28 16,9 1 11-16,10 9 4 15,-2 4-13-15,-8 19-14 16,-9 9-2-16,-20 17 3 0,-10 6 3 15,-25 6 2 1,-14 3-6-16,-17-3-18 0,-9-3-1 16,9-13-21-16,4-11-16 15,14-18-26-15,12-7-12 16,16-14-3-16,9-4 7 16,19 0 19-16,7 8 13 31,-14 9 32-31,1 1 16 0,53-8 11 0,0 9-2 0,0 19-11 15,-27 16-9-15,-18 7 29 16,2 2-64-16</inkml:trace>
  <inkml:trace contextRef="#ctx0" brushRef="#br1" timeOffset="98333.213">21968 11080 669 0,'9'0'424'0,"4"-3"2"0,22 3-195 16,9-4-37-16,14 3-75 16,7 0-43-16,1 1 8 15,-11 6-62-15</inkml:trace>
  <inkml:trace contextRef="#ctx0" brushRef="#br1" timeOffset="98754.997">22537 11044 1203 0,'3'4'427'0,"20"2"-349"15,20 1-30-15,50 1 5 16,22-5 18-16,48 3 0 16,11 2-9-16,11 0-16 15,4 8-18-15,-23 0 458 16</inkml:trace>
  <inkml:trace contextRef="#ctx0" brushRef="#br1" timeOffset="99176.7662">22887 10196 809 0,'-15'11'358'0,"-28"21"-192"16,1 16-29-16,-3 26-63 15,3 5-25-15,24 6-27 16,11-6-7-16,22-14-4 15,14-7 0-15,15-16-39 16,2-11-73-16</inkml:trace>
  <inkml:trace contextRef="#ctx0" brushRef="#br1" timeOffset="99364.2104">22938 10512 928 0,'3'3'382'15,"12"1"-196"-15,11 5-86 16,17 1-54-16,12-6-1 0,11 3-27 16,2-4 44-16,-10-3-248 15</inkml:trace>
  <inkml:trace contextRef="#ctx0" brushRef="#br1" timeOffset="99770.3817">23543 10639 655 0,'0'-8'296'16,"4"-5"-102"-16,-2-6-116 16,-1 0 2-16,-3-3 23 0,-5 0-7 15,-8 0-7-15,-1 4-21 16,-6 7-51-16,0 8-16 16,0 14-19-16,0 7-6 15,6 12 4-15,-1 0 2 16,11 4 5-16,5 1 2 15,6-8 4-15,12 0 1 16,8-14 6-16,5-6 2 16,4-10 6-16,-4-6 3 0,-6-6 4 15,-6-3-1-15,-10 2-6 16,-1 2-3-16,-4 11-10 16,0 6-3-16,1 7-3 15,2 5 1-15,3 5 7 16,1 0-33-16</inkml:trace>
  <inkml:trace contextRef="#ctx0" brushRef="#br1" timeOffset="99973.4418">23711 10257 1026 0,'10'8'422'0,"9"18"-222"16,1 14-80-16,1 20-36 16,-6 6-8-16,-6 5-32 0,-8-2-10 15,-15-1-10-15,-10 5-4 16,-13-2-104-16,-1-6-85 16</inkml:trace>
  <inkml:trace contextRef="#ctx0" brushRef="#br1" timeOffset="100301.4898">23800 10010 908 0,'13'-10'414'0,"15"-15"-190"16,3 7-61-16,1 15-86 16,-6 7-22-16,-11 20-30 15,-9 4-1-15,-21 10-7 16,-9 3 0-16,-12 4-3 16,6 1-1-16,13-7-9 15,11-8-3-15,24-12 1 16,14-8-1-16,24-6 6 15,7-1 1-15,0 4-47 0,-8 5-87 16</inkml:trace>
  <inkml:trace contextRef="#ctx0" brushRef="#br1" timeOffset="100749.6262">22932 11375 880 0,'9'-24'448'0,"11"-19"-165"16,6 17-95-16,9 11-32 15,8 24-88-15,-1 13-37 16,-6 23-11-16,-8 5 2 16,-27 6 2-16,-12 1 0 0,-20-3-2 15,-7-5-3-15,1-13-9 16,2-6-16-16,6-20-41 15,6-7-11-15,10-14-6 16,5-4 8-16,14-3 24 16,9-2 2-16,12 11 15 15,7 5 4-15,9 10 7 16,3 9 5-16,9 9-3 16,4 2-19-16</inkml:trace>
  <inkml:trace contextRef="#ctx0" brushRef="#br1" timeOffset="101186.7623">24140 10552 774 0,'18'-10'383'16,"10"-5"-176"-16,8 29-98 15,2 17-28-15,-4 51-57 16,-1 31 0-16,-16 39 6 16,-11 20 2-16,-26 19 19 15,-24-1 28-15,-41 0 4 0,-10-11-5 16,2-41-23-16,15-25-26 15,37-48-8-15,13-20-19 16,17-23-84-16</inkml:trace>
  <inkml:trace contextRef="#ctx0" brushRef="#br1" timeOffset="101905.6292">18861 12800 901 0,'18'4'342'0,"27"2"-262"0,8-2-17 15,15-4-11-15,1-2-18 16,-4 0-188-16</inkml:trace>
  <inkml:trace contextRef="#ctx0" brushRef="#br1" timeOffset="102077.4337">18924 12991 772 0,'-6'2'429'0,"-1"0"5"15,11 3-257-15,26-3-86 16,7-2-10-16,19 0-44 16,0 1-19-16,5-1-275 15</inkml:trace>
  <inkml:trace contextRef="#ctx0" brushRef="#br1" timeOffset="102641.5867">19622 12939 569 0,'-2'0'326'15,"-3"1"-74"-15,8 1-51 16,-3-2-37-16,25 7-27 16,66 11-18-16,-14-5-28 15,15-8-54-15,0 1-4 0</inkml:trace>
  <inkml:trace contextRef="#ctx0" brushRef="#br1" timeOffset="104265.7833">20676 12412 514 0,'4'-8'251'0,"1"-7"-93"16,-6 14 33-16,-9 11 3 16,-17 38-47-16,-5 26-33 15,-6 56-59-15,-1 26-2 16,12 20-11-16,9 23-14 16,14-10-16-16,9-10-4 0,26-13-228 15</inkml:trace>
  <inkml:trace contextRef="#ctx0" brushRef="#br1" timeOffset="104787.6333">21257 12890 625 0,'1'-16'315'16,"1"-13"-70"-16,0-4-125 15,-1-1-12-15,-1 0-23 16,-4 0-14-16,-5 6-7 16,-4 3-5-16,-9 12-15 15,-3 4-12-15,-7 14-32 16,-4 9-9-16,3 14-7 15,5 6-1-15,13 9 0 16,9 3-1-16,14-5 7 16,8-4 5-16,16-15 9 15,2-10 6-15,9-18 8 0,-2-7 1 16,-6-9 3-16,-2-1-1 16,-11 3-8-16,-5 1-4 15,-3 15-16-15,-4 6-6 16,-1 19-5-16,1 9 3 15,4 6 44-15,3 0-72 16</inkml:trace>
  <inkml:trace contextRef="#ctx0" brushRef="#br1" timeOffset="105084.4391">21372 12407 847 0,'6'-16'340'0,"12"-19"-180"16,7 5-33-16,9 10-13 16,4 6-17-16,-2 14-52 15,-5 6-17-15,-17 13-9 16,-11 9 3-16,-15 16 4 15,-6 4 0-15,-1 5-8 16,5-6-6-16,14-14-11 0,13-6 0 16,21-15 0-16,8-9 1 15,11-1-34-15,-2 0-91 16</inkml:trace>
  <inkml:trace contextRef="#ctx0" brushRef="#br1" timeOffset="105334.3744">20847 13225 1191 0,'3'-2'420'0,"12"-1"-315"15,18-4-59-15,28 0-7 16,16-2 14-16,34-3-22 16,8 5-11-16,5 4 14 15,-8 3-81-15</inkml:trace>
  <inkml:trace contextRef="#ctx0" brushRef="#br1" timeOffset="105686.1949">21077 13628 1150 0,'10'-13'383'0,"18"-10"-350"15,10 3-1-15,7 8 17 16,5 11 2-16,-9 9-22 15,-10 8-8-15,-25 11-1 16,-15 4 2-16,-28 10 2 16,-11 3-1-16,-11 2-2 15,0-5-2-15,7-14-20 0,6-8-6 16,19-19-11-16,12-8-9 16,15-13 8-16,13 1 11 15,17-2 36-15,6 2 14 16,12 9 32-16,0 7-4 15,0 9-29-15,-2 13-6 16,-1 8-22-16,-1 1 5 16</inkml:trace>
  <inkml:trace contextRef="#ctx0" brushRef="#br1" timeOffset="106126.5882">21851 13142 948 0,'10'4'386'0,"17"3"-236"16,13-2-23-16,21-5-34 16,15 0-31-16,21-4 401 15</inkml:trace>
  <inkml:trace contextRef="#ctx0" brushRef="#br1" timeOffset="108344.4286">23017 12926 287 0,'8'-8'224'0,"9"-13"15"0,-4-4-25 16,-7-4-56-16,-5-2-24 16,-9 0-3-16,-7 3-11 15,-10 3-26-15,-6 4-17 16,-4 12-40-16,3 6-15 15,1 13-27-15,1 3-6 16,6 15-13-16,1 3-3 16,10 12 0-16,12 2 2 15,9 0 14-15,10-3 5 0,3-13 8 16,5-7 5-16,3-13 4 16,-2-9 2-16,4-8 4 15,-3-2 2-15,-5-11-3 16,-1 2-2-16,-10 1-8 15,-4 5-7-15,-5 13-9 16,-3 9-3-16,-2 11-2 16,4 7 5-16,9 1 5 15,6-6-12-15</inkml:trace>
  <inkml:trace contextRef="#ctx0" brushRef="#br1" timeOffset="108656.8548">23134 12490 688 0,'0'-8'316'16,"7"-13"-100"-16,9 4-49 15,16 3-50-15,6 6-14 0,1 14-57 16,-3 8-19 0,-9 9-19-16,-11 3-1 0,-17 4 2 15,-10 0 0-15,-18 1 1 16,1 3-1-16,10-3-12 16,15-6-6-16,26-10-5 15,10-7-2-15,11-3-55 16,0 2-120-16</inkml:trace>
  <inkml:trace contextRef="#ctx0" brushRef="#br1" timeOffset="108984.9034">22574 13205 815 0,'5'2'304'0,"17"6"-185"15,9 0-45-15,29-1 12 16,11-1-4-16,17-2-34 16,9 2-4-16,-3 4-7 15,1 0-10-15,-11 2-26 16,-10-1-102-16</inkml:trace>
  <inkml:trace contextRef="#ctx0" brushRef="#br1" timeOffset="109359.8146">22692 13685 1143 0,'1'-6'395'0,"17"-6"-346"0,14-2-18 15,19-5 3-15,6 2 9 16,3 5 7-16,-3 9-3 16,-12 12-8-16,-13 9-3 15,-31 13 27-15,-17 3 1 16,-28 11 2-16,-11 3 0 16,-14 1-40-16,3-4-6 15,8-20-13-15,8-9-12 0,23-18-24 16,14-5-11-16,23-8-4 15,9-2 9-15,18 2 17 16,2 3 17-16,3 7 13 16,1 5 4-16,-8 13 0 15,4 7-8-15,8 4-4 16,-1 0 5-16</inkml:trace>
  <inkml:trace contextRef="#ctx0" brushRef="#br1" timeOffset="109778.5095">23548 12399 1048 0,'4'22'371'16,"9"45"-288"-16,9 25-62 16,17 53 20-16,7 19-11 15,3 26-21-15,-13 2 1 0,-22-21 3 16,-19-13 6-16,-36-20 7 16,-7-13 4-16,-14-29 7 15,2-13-2-15,18-39-4 16,10-15-13-16,18-16-223 15</inkml:trace>
  <inkml:trace contextRef="#ctx0" brushRef="#br1" timeOffset="110450.2265">19010 14889 1005 0,'6'5'402'16,"5"3"-217"-16,17 1-147 15,10-2-5-15,24-11-5 16,13-7-7-16,7-11-24 0,-5-1-56 16</inkml:trace>
  <inkml:trace contextRef="#ctx0" brushRef="#br1" timeOffset="110614.5461">19061 15069 1301 0,'4'0'460'0,"8"4"-370"15,7 1-34-15,22 2-3 16,12 4-8-16,26-8-33 16,9 1-2-16</inkml:trace>
  <inkml:trace contextRef="#ctx0" brushRef="#br1" timeOffset="111257.7599">20512 14774 926 0,'-21'-16'413'16,"-29"-9"-197"-16,-7 4-55 15,2 21-56-15,2 9-44 16,6 23-51-16,5 14-21 16,16 24-16-16,5 6 0 15,28 0 0-15,10-4 2 16,28-19 4-16,11-8 5 0,14-19 39 15,2-14 10-15,-4-16 18 16,-7-15 9-16,-15-11-14 16,-4-9 1-16,-20-8-3 15,-9-4-6-15,-17-3-14 16,-11 3-12-16,-11 14-26 16,-4 12-12-16,2 16-23 15,5 6-25-15,9 3-51 16,3-1-34-16,7-6 5 15,8-1 26-15,2-4 67 16,5 0 43-16,-1 5 42 16,-5 4 15-16,-5 11 55 15,-6 10 35-15,-17 18 29 16,-7 10 15-16,-26 16-29 16,-6 1-33-16,0-1-51 15,7-7-30-15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0:16:15.1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2243 10498 653 0,'-15'-9'397'16,"-10"-6"-53"-16,-13 9-128 0,-2 6-37 16,-11 9-75-16,-4 6-38 15,2 13-45-15,5 4-23 16,19 10-27-16,17 5-4 16,28 1 5-16,13 2 7 15,17-6 15-15,5-6 6 16,-3-15 4-16,3-8 2 0,-10-15 7 15,-7-4 3-15,-12-5 9 16,-12 0 7-16,-18 0 1 16,-7 2-1-16,-17 5-11 15,-5 3-9-15,-9 14-13 16,-1 4-5-16,1 8-6 16,3 4-4-16,14 2-5 15,7 2-6-15,25 0-7 16,13-1 1-16,19-3 8 15,9 0 7-15,5-8 14 16,4-4 5-16,1-9 5 16,-3-7 2-16,0-8-1 15,-6-9 1-15,-4-14-5 16,-5-2-1-16,-9-9 4 16,-7-1 3-16,-16 1 13 15,-4-3 3-15,-6 15 2 16,-4 3 1-16,2 20-15 15,5 11-2-15,3 11-5 0,4 12-5 16,8 5 4-16,4-2-1 16,2 2-1-16,2-2 41 15,-3-7-266-15</inkml:trace>
  <inkml:trace contextRef="#ctx0" brushRef="#br0" timeOffset="140.5689">2373 10665 1145 0,'-1'-3'418'0,"-2"0"-336"16,3 3-67-16,0 0-259 16</inkml:trace>
  <inkml:trace contextRef="#ctx0" brushRef="#br0" timeOffset="397.8047">2600 10922 758 0,'6'12'314'0,"13"18"-195"15,-1 2-11-15,1 10-31 0,2-2-20 16,-2-2-15-16,-1-6-2 15,2-10 28-15,-2-10 21 16,-2-18 41-16,-1-6 11 16,-2-16-17-16,-2-6-19 15,0-5-49-15,-4-3-20 0,4 6-134 16,4 3-145-16</inkml:trace>
  <inkml:trace contextRef="#ctx0" brushRef="#br0" timeOffset="790.9381">3200 10910 365 0,'4'4'329'0,"3"9"93"0,-5 3-49 15,-7 9-128-15,-12 4-44 16,-7 2-78-16,-6 0-38 16,0-7-42-16,4-6-7 15,4-10-12-15,1-8-16 16,7-10-45-16,2-10-15 31,8-4-13-31,4 1 13 0,6 2 29 16,1 6 0-16,1 12-2 15,0 8 5-15,8 14 7 16,1 7 12-16,5 4 11 16,4-2-1-16,0 0-1 15,5-5 1-15,4-8 1 16,-6-10 2-16,3-13 7 15,-3-9 4-15,-4-11 8 16,3-5 3-16,-9-7-1 16,0 2-5-16,-6 8 10 15,-5 9 6-15,-3 19-5 16,-2 4 0-16,-3 17-18 16,4 5-11-16,3 10-4 15,-1 0 0-15,6-1 3 16,-1 2-91-16</inkml:trace>
  <inkml:trace contextRef="#ctx0" brushRef="#br0" timeOffset="2745.8104">5487 10790 513 0,'-6'-25'355'0,"-9"-21"36"16,-7 3-116-16,-7 9-102 15,-6 8-30-15,-8 13-56 16,0 12-25-16,5 16-58 16,9 14-27-16,18 26-18 15,4 18 0-15,7 25 16 16,8 12 17-16,7 20 5 16,5 3 3-1,3 3 1-15,-19-39 1 16,-1-49 2-1,0 2 1-15,-10 126 1 0,-4-12 3 0,-12-22 7 16,-2-74 3-16,3-17 8 16,-2-12 0-16,5-20 7 15,4-13-9-15,4-16-184 16</inkml:trace>
  <inkml:trace contextRef="#ctx0" brushRef="#br0" timeOffset="3571.5278">5900 11292 756 0,'0'-5'406'0,"0"-5"-106"16,0 7-103-16,13 18-113 16,5 10-41-16,11 18-33 15,11 10-2-15,4 3-1 16,-1 1 3-16,-4-6-27 15,-10-10-106-15</inkml:trace>
  <inkml:trace contextRef="#ctx0" brushRef="#br0" timeOffset="3758.9712">6221 11265 917 0,'-16'8'460'0,"-17"7"-112"16,-4 17-219-16,1 8-33 16,-4 15-45-16,0 3-20 15,9 6-22-15,5 0-3 16,10-9-169-16</inkml:trace>
  <inkml:trace contextRef="#ctx0" brushRef="#br0" timeOffset="4102.4072">6213 11016 1063 0,'4'-11'475'16,"1"-6"-232"-16,15-1-120 15,8 4-26-15,7 6-46 16,1 4-14-16,-6 15-14 16,-11-1 2-16,-18 14 2 15,-4 5-2-15,-13 2-5 16,-1 3-4-16,-2-8-6 15,8-1-3-15,14-11-7 0,9-6-6 16,19-8-7-16,1-9-1 16,8 0 14-16,0-2-67 15</inkml:trace>
  <inkml:trace contextRef="#ctx0" brushRef="#br0" timeOffset="4414.8133">5911 10926 835 0,'-15'15'370'0,"-16"31"-175"15,-9 9-35-15,-4 32-63 16,2 18-27-16,20 19-45 16,15 5-10-16,27-8-6 0,22-9-2 15,15-24 1 1,10-12 20-16</inkml:trace>
  <inkml:trace contextRef="#ctx0" brushRef="#br0" timeOffset="4909.2601">6702 11177 908 0,'-1'5'385'0,"0"17"-193"16,1 17-72-16,3 32-52 15,4 12-3-15,1 8-24 16,4-2-7-16,1-21-10 16,-3-11-2-16,-3-25-119 15,-6-15-218-15</inkml:trace>
  <inkml:trace contextRef="#ctx0" brushRef="#br0" timeOffset="5049.6287">6498 11483 912 0,'10'2'419'0,"6"-1"-171"16,22 8-160-16,9-8-6 16,23-1-44-16,6-4-12 0,0-9-6 15,5 5-249-15</inkml:trace>
  <inkml:trace contextRef="#ctx0" brushRef="#br0" timeOffset="5424.5395">7104 11281 812 0,'10'-11'339'16,"3"-6"-200"-16,16-2-48 16,14 0-6-16,10 8-27 15,1 1-13-15,-6 12-16 16,-14 2-6-16,-19 11 6 16,-7 6 4-16,-18 7-1 0,-8 3 0 15,-5 1-6-15,-3-4-5 16,14-8-18-16,9-4-9 15,12-9-17-15,13 1-4 16,8-1 1-16,8 0 6 16,2 8 9-16,-3 4 6 15,-17 4 43-15,-9 8 28 16,-26 0 40-16,-10-2 7 16,-11 1-20-16,-11-9-18 0,-11-12-61 15,-1-5-67-15,11-14-349 16</inkml:trace>
  <inkml:trace contextRef="#ctx0" brushRef="#br0" timeOffset="5612.2392">7644 11368 1043 0,'23'5'441'15,"16"5"-264"-15,15 10-82 16,-1 5-27-16,-11 8-39 16,-6-1-10-16,-13 3-201 15</inkml:trace>
  <inkml:trace contextRef="#ctx0" brushRef="#br0" timeOffset="5768.2492">7961 11295 1103 0,'-7'7'496'16,"-10"11"-227"-16,-5 11-81 15,-5 13-85-15,-3 6-36 0,-1 1-46 16,2-1-26-16</inkml:trace>
  <inkml:trace contextRef="#ctx0" brushRef="#br0" timeOffset="6010.0282">8235 11264 1349 0,'-1'0'571'0,"-3"0"-331"0,4 12-148 16,6 11-37-16,6 19-41 16,2 7-3-16,3 9-1 15,0-3-1-15,-3-9-19 16,1-5-67-16,-7-17-235 16</inkml:trace>
  <inkml:trace contextRef="#ctx0" brushRef="#br0" timeOffset="6152.6131">8115 11486 1063 0,'10'-2'465'0,"21"-8"-208"0,15 5-153 16,14-2-56-16,3 2-20 16,-1 5-78-16</inkml:trace>
  <inkml:trace contextRef="#ctx0" brushRef="#br0" timeOffset="6668.0967">8885 11425 656 0,'-14'0'336'0,"-25"-2"-41"15,0-6-96-15,-2-14-37 16,0-6-24-16,17-11-76 16,9-4-24-16,20 2-38 15,14 3-8-15,19 16-3 16,9 8 7-16,4 17 14 0,1 11 2 16,-12 15 25-16,-14 8 16 15,-21 19 22-15,-17 7 5 16,-21 0-16-16,-4-3-16 15,-9-14-18-15,0-14-1 16,8-16-1-16,2-9-15 16,19-11-25-16,8-4-15 15,19-3-23-15,9 2 3 16,12 3 18-16,4 4 9 0,5 8 20 16,-2 5 10-16,-3 9 1 15,0 1-1-15</inkml:trace>
  <inkml:trace contextRef="#ctx0" brushRef="#br0" timeOffset="7028.6194">9102 10874 859 0,'8'-9'380'15,"19"2"-201"-15,12 11-51 0,15 37-93 16,4 17-7-16,-5 35-8 16,-8 15 1-16,-27 30 4 15,-15 3-1-15,-20-8 2 16,-9-17-3-16,2-42 11 16,4-18-93-16</inkml:trace>
  <inkml:trace contextRef="#ctx0" brushRef="#br0" timeOffset="7547.2425">9935 11622 594 0,'1'-2'338'0,"1"-4"-72"0,-1-2-69 15,-3-1-32-15,-4-9-44 16,-7 1-20-16,-6-7-31 16,-4-1-13-16,-8 1-19 15,-4 4-8-15,-4 13-17 16,-1 8-3-16,3 16-15 15,9 10-12-15,15 3-5 16,11 1 0-16,18 0 13 16,6-10 9-16,20-3 9 15,-4-5 0-15,0-13 3 16,4-4 5-16,-13-17 2 16,5-7-1-16,-10-16-6 15,-7-7-12-15,-7-19-28 16,-5-11 0-16,-5-1 1 15,-5 9 8-15,3 25 29 16,-2 16 7-16,0 26 5 16,1 5-7-16,-1 14-7 0,4 11-8 15,1 16-7-15,7 15 4 16,2 17 0-16,-1 10 1 16,0 5 2-16,-4-4 1 15,0-15 19-15,3-11-92 16</inkml:trace>
  <inkml:trace contextRef="#ctx0" brushRef="#br0" timeOffset="7743.0976">10154 11471 1134 0,'7'0'464'0,"5"2"-283"15,10 14-109-15,4 5-17 16,7 9-26-16,-4 0-6 16,-2 4-5-16,0-3 15 15,-10-5-20-15</inkml:trace>
  <inkml:trace contextRef="#ctx0" brushRef="#br0" timeOffset="7891.2564">10418 11525 1155 0,'-18'9'547'16,"-19"5"-191"-16,2 9-223 15,-4 0-39-15,-6 5-50 16,2 6-17-16,7-6-68 0,6 3-53 16</inkml:trace>
  <inkml:trace contextRef="#ctx0" brushRef="#br0" timeOffset="8344.2858">10875 11504 965 0,'5'0'422'15,"16"3"-214"-15,9-4-43 16,17-3-81-16,13 2-26 15,6 1-39-15,-4 1-1 0,-19 1-119 16,-11 7-134-16</inkml:trace>
  <inkml:trace contextRef="#ctx0" brushRef="#br0" timeOffset="8532.1288">10886 11629 684 0,'10'5'320'15,"5"0"-146"-15,22 1-50 16,11 2-4-16,22-4-48 16,3-2-15-16</inkml:trace>
  <inkml:trace contextRef="#ctx0" brushRef="#br0" timeOffset="12308.1231">12176 10791 495 0,'-8'-23'330'0,"-11"-21"-4"15,-8 8-113-15,-6 4-32 16,-4 15-77-16,6 11-39 16,5 17-70-16,2 15-26 0,6 28-20 15,2 20-6-15,8 32 7 16,3 13 8-16,10 19 17 15,7-3 11-15,1-5 18 16,2-2 9-16,-8-13 6 16,-2 1 28-16,-11-7 8 15,-9-10 1-15,-10-13 38 16,-7-11-5-16,-5-22 4 16,3-6 3-16,2-23-33 15,4-7-19-15,12-16-67 16,1-3-69-16</inkml:trace>
  <inkml:trace contextRef="#ctx0" brushRef="#br0" timeOffset="12706.0702">12371 11461 1050 0,'7'0'435'0,"14"5"-255"15,7 7-87-15,18 14-54 16,8 7-14-16,5 11-10 0,-7 1-2 15,-14 5-20-15,-9-2 103 0</inkml:trace>
  <inkml:trace contextRef="#ctx0" brushRef="#br0" timeOffset="12896.2645">12748 11431 1205 0,'-18'5'490'0,"-23"14"-312"16,-5 6-53-16,-6 9-67 16,0 5-22-16,8 7-24 15,8-2-8-15,13-3-112 16,9-6-365-16</inkml:trace>
  <inkml:trace contextRef="#ctx0" brushRef="#br0" timeOffset="13193.0687">12710 11138 883 0,'1'-13'429'15,"2"-9"-161"-15,6 5-117 16,8 1-40-16,7 9-55 15,2 5-22-15,-3 4-21 16,-7 7-3-16,-16 7 1 16,-10 5 1-16,-10 7 2 15,-3 1 0-15,10-4-3 16,-2-7-4-16,15-7-7 16,8-7 0-16,11-3-5 15,12-1 3-15,9 2 1 16,3 6-36-16</inkml:trace>
  <inkml:trace contextRef="#ctx0" brushRef="#br0" timeOffset="13677.33">13322 11597 696 0,'1'-4'328'0,"-1"-6"-103"16,-1-2-24-16,-6 2-44 15,-6-3-15-15,-8 1-55 16,-5 4-23-16,-6 8-39 15,0 4-15-15,0 18-20 16,0 2-9-16,10 11-1 16,4 2 2-16,20-3 6 15,12 1 7-15,15-14 9 16,3-9 5-16,4-15 10 16,0-11 6-16,-1-17 7 15,0-6 0-15,-8-11-1 16,-4-8-5-16,-12-12-4 15,-4-8-2-15,-9-13-16 16,0 5-4-16,-1 23-11 16,-3 14-3-16,0 34-1 0,-1 11 0 15,0 16 3-15,6 15 0 16,3 20 7-16,8 15 3 16,2 17-1-16,5 5 2 15,-1-4 2-15,-4-8-9 16</inkml:trace>
  <inkml:trace contextRef="#ctx0" brushRef="#br0" timeOffset="13880.5663">13594 11420 1051 0,'3'3'429'0,"11"5"-248"16,5 9-89-16,9 13-32 16,2 2-10-16,1 6-18 15,-1 0 0-15,-6-3-175 16</inkml:trace>
  <inkml:trace contextRef="#ctx0" brushRef="#br0" timeOffset="14036.6309">13879 11377 1410 0,'-20'13'636'0,"-16"5"-299"15,-3 20-177-15,-4 2-51 16,2 3-63-16,7 4-20 16,7-4 321-16</inkml:trace>
  <inkml:trace contextRef="#ctx0" brushRef="#br0" timeOffset="14427.1426">14379 11247 1241 0,'2'6'475'0,"3"15"-342"0,2 16-65 15,4 24-39-15,2 8-5 16,1-1-2-16,0-3-2 16,-1-13-3-16,-2-5 1 15,-4-11-133-15</inkml:trace>
  <inkml:trace contextRef="#ctx0" brushRef="#br0" timeOffset="14567.9321">14277 11543 1215 0,'4'-4'504'0,"9"-6"-280"16,15 4-108-16,27-2-68 15,16-3-14-15,16 5-16 16,4-5 113-16</inkml:trace>
  <inkml:trace contextRef="#ctx0" brushRef="#br0" timeOffset="15067.6195">15372 10853 873 0,'-10'-7'368'0,"-13"-2"-220"15,-1 10-49-15,2 29-85 16,1 15-22-16,2 30-23 15,7 22-4-15,9 30 14 16,4 10 10-16,15 7 11 16,6-2 2-16,6-14 10 15,2-7 3-15,-10-16 5 16,-6-7 4-16,-17-13 50 16,-12-8 5-16,-13-10 10 15,-9-10 7-15,-7-31-22 16,2-12-49-16,-1-24-264 0</inkml:trace>
  <inkml:trace contextRef="#ctx0" brushRef="#br0" timeOffset="15754.9704">15683 11322 562 0,'3'-9'269'0,"8"-7"-105"16,9-2-62-16,10-1-4 0,14 5-28 16,3 0-11-16,11 12-23 15,-1 2-7-15,-15 10-8 16,-14 3 2-16,-32 8 6 15,-19 8 0-15,-20 4-1 16,-5 2-3-16,5-2-9 16,7-10-5-16,20-10-20 15,10-4-7-15,17-9-12 16,11 2-6-16,15 5 25 16,9 6 9-16,3 7 26 15,-7 3 22-15,-15 4 16 16,-17-1 11-16,-26 1 20 15,-12 0-5-15,-22-7-8 16,-3-3-13-16,4-14-27 16,8-3-40-16,21-4-125 15,11-6-69-15,16 1-183 16</inkml:trace>
  <inkml:trace contextRef="#ctx0" brushRef="#br0" timeOffset="15926.9749">16176 11466 935 0,'18'8'385'16,"18"12"-248"-16,8 3-7 0,-6 6-47 16,-3 2-25-16,-11 6 25 15,-4-2-124-15</inkml:trace>
  <inkml:trace contextRef="#ctx0" brushRef="#br0" timeOffset="16114.2479">16497 11485 1333 0,'-19'4'531'0,"-27"10"-355"16,1 4-39-16,-1 8-71 15,-1 6-22-15,8 3-35 16,1 1-6-16,10-1-77 16,11-2-93-16</inkml:trace>
  <inkml:trace contextRef="#ctx0" brushRef="#br0" timeOffset="16582.9048">16870 11604 637 0,'7'-6'338'0,"4"-7"-73"16,-2-2-43-16,-8-1-57 15,-5-1-22-15,-11-5-37 16,-3 2-26-16,-7 5-45 15,-4 3-19-15,-2 13-32 16,0 8-7-16,-2 9-4 16,4 7 0-16,11 3 1 15,0 2-1-15,16 2-2 16,6-2 4-16,11-4 11 16,8-6 6-16,6-8 12 15,4-7 6-15,4-11 4 16,2-7-1-16,-3-14-18 15,-1-7-5-15,-9-11-2 16,-4-8 3-16,-13-12 17 16,-6-7 5-16,-9-6 8 15,-1 6 17-15,-3 17 19 16,0 17-3-16,2 28-26 0,-1 10-32 16,3 24-34-16,0 8-4 15,8 23 14-15,1 13 13 16,7 17 11-16,2 0 3 15,0-6 5-15,-1-7-1 16</inkml:trace>
  <inkml:trace contextRef="#ctx0" brushRef="#br0" timeOffset="16833.0173">17094 11530 773 0,'20'18'316'0,"20"18"-201"15,11 3-2-15,-9-5-38 16,0-3-9-16,-15-5-7 15,-5-5-47-15</inkml:trace>
  <inkml:trace contextRef="#ctx0" brushRef="#br0" timeOffset="16984.0846">17454 11478 1160 0,'-19'5'543'0,"-28"10"-192"15,-5 5-177-15,-4 11-86 16,-2 5-31-16,11 2-33 16,6-1-58-16</inkml:trace>
  <inkml:trace contextRef="#ctx0" brushRef="#br0" timeOffset="17471.1698">17998 11314 902 0,'-5'-2'426'0,"5"2"-194"16,-6 9-84-16,6 27-103 15,2 10-23-15,1 19-9 16,4-2-3-16,3-2 1 15,4-8 4-15,-6-15-92 16,-2-3-287-16</inkml:trace>
  <inkml:trace contextRef="#ctx0" brushRef="#br0" timeOffset="17611.8459">17823 11566 1102 0,'0'0'479'0,"5"-3"-223"15,10 3-132-15,26 8-65 16,8-1-10-16,15 1-22 16,12 0 41-16</inkml:trace>
  <inkml:trace contextRef="#ctx0" brushRef="#br0" timeOffset="18106.684">19056 10759 1097 0,'-10'-7'393'0,"-10"-1"-341"16,3 11-46-16,-5 32-63 16,1 25-10-16,4 42-1 15,5 26 13-15,4 46 40 16,5 5 12-16,-3 11 12 16,-3 5 2-16,-6-26 7 15,-9-6-2-15,-9-21 48 16,2-20 16-16,2-26 13 15,1-16 8-15,-1-35-33 16,1-14 3-16,2-31-80 16,0-10-297-16</inkml:trace>
  <inkml:trace contextRef="#ctx0" brushRef="#br0" timeOffset="18544.0911">19482 11626 666 0,'-9'-14'365'0,"-6"-22"-46"16,4-7-97-16,9-4-100 15,12 2-34-15,12 10-49 16,2 3 4-16,15 16 4 16,-2 10-3-16,4 20-19 15,-2 10-6-15,-23 9-1 16,-12 2 3-16,-24 5 1 15,-13-1-2-15,-10 5-7 16,-5-2-5-16,10-5-3 0,4-5-3 16,18-11-6-16,9-5-6 15,10-9-7-15,10-1 1 16,8-3 7-16,4-3 6 16,22 0 3-16,4 0 3 15,16 0-24-15</inkml:trace>
  <inkml:trace contextRef="#ctx0" brushRef="#br0" timeOffset="19068.9303">20255 11657 727 0,'-5'-13'383'16,"-4"-8"-72"-16,-5-1-165 16,-4 2-33-16,-9 2-35 15,-4-5-22-15,-4 12-34 16,-1 3-14-16,2 13-22 15,1 10-10-15,4 6-5 16,4 7-3-16,14 3 1 16,6 4 6-16,14-4 14 0,4-4 10 0,5-8 15 15,6-7 7-15,4-10 10 16,4-6 5-16,2-15-1 16,0-7-4-16,-2-11-15 15,0-8-14-15,-5-18-34 16,-4-12-1-16,-9-17 4 15,-6 1 4-15,-9 11 63 16,-4 20 2-16,-6 26 4 16,1 13 5-16,-2 23-50 15,3 5-6-15,4 23-13 16,3 13-5-16,6 24 12 0,3 12 3 16,3 12 7-16,0 4 2 15,-2-11 4-15,-3-8 4 16,0-17-58-16,0-11-153 15</inkml:trace>
  <inkml:trace contextRef="#ctx0" brushRef="#br0" timeOffset="19272.4001">20419 11562 1251 0,'1'-3'487'0,"4"2"-337"15,1 3-50-15,11 10-34 16,2 9-17-16,13 8-24 16,1 1-2-16,5 6-7 15,-4-4-5-15,-7-1 3 16,-3-2-37-16,-4-4-235 16</inkml:trace>
  <inkml:trace contextRef="#ctx0" brushRef="#br0" timeOffset="19461.1518">20715 11569 679 0,'-5'-2'374'32,"-6"7"-85"-32,-5 6-37 0,-6 12-71 15,-6 6-43-15,-9 3-42 16,3 10-23-16,-2-1-31 15,-2 3-11-15,11-5-38 0,-4-6-112 0</inkml:trace>
  <inkml:trace contextRef="#ctx0" brushRef="#br0" timeOffset="22844.755">1723 13144 690 0,'5'3'388'15,"5"4"-21"-15,16 4-215 16,13-3-25-16,24-1-48 15,1-6-30-15,5-2-24 0,-2-1 2 16,-19-4-203-16</inkml:trace>
  <inkml:trace contextRef="#ctx0" brushRef="#br0" timeOffset="23019.1184">1739 13310 1083 0,'9'3'424'0,"20"-2"-282"16,16 2-36-16,26-3-14 15,7-5-28-15,-3 2-41 16,-6-1-145-16</inkml:trace>
  <inkml:trace contextRef="#ctx0" brushRef="#br0" timeOffset="24107.0718">3010 12573 617 0,'-10'-18'357'0,"-15"-24"-49"16,-3 10-44-16,-3 16-98 15,1 10-35-15,2 20-67 16,2 11-44-16,8 24-36 16,7 13-7-16,14 37 2 15,10 12 10-15,12 22 5 16,5 4 4-16,-5 3 2 16,-3 1 3-16,-20-13 4 15,-11-6 2-15,-20-23 6 16,-10-12 6-16,-9-24 16 15,-2-15 9-15,5-25 2 16,2-11-8-16,16-15-29 16,11-6-33-16,11-8-252 0</inkml:trace>
  <inkml:trace contextRef="#ctx0" brushRef="#br0" timeOffset="24357.4006">3152 13181 1110 0,'13'14'449'16,"8"5"-258"-16,11 19-112 15,13 8-9-15,3 6-15 16,-3 4-11-16,-3-3-13 16,-11-8-109-16,-16-12-258 15</inkml:trace>
  <inkml:trace contextRef="#ctx0" brushRef="#br0" timeOffset="24513.525">3464 13191 1371 0,'-22'15'602'0,"-15"7"-304"16,-5 17-165-16,1 7-35 15,8 7-58-15,2 0-17 16,9-8-59-16,3-8-97 16</inkml:trace>
  <inkml:trace contextRef="#ctx0" brushRef="#br0" timeOffset="24841.2618">3390 12883 945 0,'3'-14'426'0,"12"-16"-178"15,14 7-97-15,11 8-67 16,7 11-22-16,-3 11-33 16,-7 10-3-16,-21 11 8 15,-10 7 4-15,-20 10 4 16,-9 0 0-16,3-3-12 16,-6-16-4-16,14-11-15 15,5-15-6-15,15-4-9 16,11 1-3-16,9-2 1 0,4 5 2 15,-2 3 2-15,0 8 1 16,-2 5-36-16</inkml:trace>
  <inkml:trace contextRef="#ctx0" brushRef="#br0" timeOffset="25398.5254">4080 13279 730 0,'0'-5'399'0,"-2"-4"-97"16,1 2-137-16,-3 1-40 16,1 2-64-16,-3-1-18 0,-9 4-9 15,-3 1-2-15,-15 2 6 16,-6 3-1-16,-7 4-17 16,-1 4-11-16,8 6-26 15,9 8-13-15,17 6-13 31,10 5-1-31,13 3 16 16,8-6 11-16,16-2 21 0,5-10 12 0,3-14 16 16,0-7 4-16,-6-20 9 15,-4-9-3-15,-5-20-8 16,-5-8-2-16,-4-12-5 16,-8-4-1-16,-6 1-4 15,-4 1-1-15,-10 17 15 0,1 12 10 16,0 28 7-16,2 16 0 15,-1 22-16-15,1 11-15 16,2 18-11-16,5 10-1 16,8 15-4-16,5 1 0 15,8-8-1-15,2-13-36 16,6-23-463-16</inkml:trace>
  <inkml:trace contextRef="#ctx0" brushRef="#br0" timeOffset="25601.8897">4261 13264 1332 0,'3'-1'570'16,"-1"-2"-279"-16,16 10-199 15,7 8-17-15,11 11-27 31,7 4-4-31,-4 5-21 16,1 2-12-16,-12-3-38 16,-1-1-66-16,-6-17-193 0</inkml:trace>
  <inkml:trace contextRef="#ctx0" brushRef="#br0" timeOffset="25742.3911">4563 13241 1309 0,'-15'10'600'0,"-7"10"-266"15,-2 13-171-15,-1 5-45 16,-2 4-66-16,-7-3 13 16,6-6-79-16</inkml:trace>
  <inkml:trace contextRef="#ctx0" brushRef="#br0" timeOffset="26195.2478">5061 13118 991 0,'2'10'448'15,"0"4"-206"-15,2 21-152 16,5 9-9-16,-1 15-49 16,1 4-9-16,-1-3-6 15,-2-3-3-15,-5-16-61 16,-3-10-94-16</inkml:trace>
  <inkml:trace contextRef="#ctx0" brushRef="#br0" timeOffset="26319.8494">4913 13368 1195 0,'10'2'494'0,"21"2"-263"0,7 1-94 15,29-5-59-15,9-1-20 16,15-9 425-16</inkml:trace>
  <inkml:trace contextRef="#ctx0" brushRef="#br0" timeOffset="26876.6871">5608 13098 531 0,'3'-11'346'0,"15"-7"37"16,4-3-169-16,14 6-98 15,11 7-26-15,8 8-52 16,6 2-7-16,-15 12-11 15,-12 0-4-15,-28 8 1 16,-14 3 3-16,-14 8 5 16,-7 1 0-16,-12-10 4 15,7-4-7-15,6-17-28 0,12-3-14 16,23-8-23-16,10-1-5 16,26 5 25-16,4 1 12 15,7 12 14-15,-2 4 11 16,-14 8 7-16,-9 7 9 15,-23 8 22-15,-8 12 14 16,-24-2 7-16,-5-2-4 16,-13-12-11-16,-10-16-10 15,1-15-58-15,3-8-77 0</inkml:trace>
  <inkml:trace contextRef="#ctx0" brushRef="#br0" timeOffset="27392.2019">6521 12600 801 0,'-10'0'361'0,"-9"1"-180"0,8 16-95 15,-4 7-34-15,8 28-50 16,7 20-12-16,5 30-5 16,8 15 8-16,2 20 7 15,-4-1 3-15,-6-2 4 16,-4-6 2-16,-11-16 3 15,-4-9 2-15,-4-16 1 16,-1-7 32-16,4-13 10 16,-1-15 4-16,-3-22 9 15,1-9-20-15,-4-22-49 16,0-10-68-16</inkml:trace>
  <inkml:trace contextRef="#ctx0" brushRef="#br0" timeOffset="27759.0609">6844 13230 1031 0,'0'-1'467'0,"8"5"-218"16,2 8-101-16,16 13-87 16,9 8-23-1,7 7-16-15,2 2-5 16,-1 0 17-16,-2-8-94 16</inkml:trace>
  <inkml:trace contextRef="#ctx0" brushRef="#br0" timeOffset="27949.2682">7130 13192 1201 0,'-15'7'495'0,"-18"10"-315"16,-5 4-51-16,3 14-73 15,0 1-26-15,6 11-20 16,2-2-3-16,1-5-95 15,3-2-144-15</inkml:trace>
  <inkml:trace contextRef="#ctx0" brushRef="#br0" timeOffset="28417.9257">7647 13275 499 0,'-15'-17'343'16,"-11"-13"4"-16,-5 7-139 15,0 2-46-15,-4 15-72 16,5 10-23-16,3 14-50 15,7 10-10-15,8 15-12 16,5 2-2-16,12 4 0 16,4-3 4-16,11-11 7 15,3-7 5-15,6-18 6 16,-1-10 8-16,2-16 13 16,0-12 5-16,-7-21-1 15,0-6-6-15,-5-11-8 16,-7-4-3-16,-7-6-2 15,-4-3-3-15,-4 6-10 0,4 13-5 16,-2 28 22-16,1 21 2 16,-6 33 6-16,0 14 2 15,4 23-22-15,0 9 0 16,8 11 0-16,5 7-2 16,9 3-2-16,5-2-1 15,7-15-39-15,6-12-71 16</inkml:trace>
  <inkml:trace contextRef="#ctx0" brushRef="#br0" timeOffset="28621.3851">7894 13235 1433 0,'9'9'509'0,"9"19"-435"15,2 5 6-15,10 13-20 16,-2 3-11-16,0-4-26 16,-1-1 31-16,-11-13-154 15,-2-7-98-15</inkml:trace>
  <inkml:trace contextRef="#ctx0" brushRef="#br0" timeOffset="28746.2727">8141 13250 1043 0,'-18'8'567'0,"-22"14"-89"0,-6 7-223 16,0 10-126-16,1 4-45 15,7-3-47-15,6-3-79 16</inkml:trace>
  <inkml:trace contextRef="#ctx0" brushRef="#br0" timeOffset="29230.2541">8747 13152 863 0,'1'-5'461'0,"5"3"-124"15,-1 3-107-15,4 19-117 16,-1 10-45-16,-1 19-37 15,-1 9-7-15,3 7-7 16,-7-1-3-16,2-11 45 16,-3-11-106-16,-4-16-229 15</inkml:trace>
  <inkml:trace contextRef="#ctx0" brushRef="#br0" timeOffset="29386.5982">8585 13361 1378 0,'0'0'514'0,"17"-4"-404"16,16 0-50-16,30-6-44 15,13 2-7-15,12-2-50 16,-1 4-98-16</inkml:trace>
  <inkml:trace contextRef="#ctx0" brushRef="#br0" timeOffset="29761.3424">9463 13211 1008 0,'-10'-18'432'0,"-11"-15"-240"15,8 1-46-15,21 8-68 16,11 6-13-16,17 7-14 15,8 10-8-15,5 7 8 16,0 11-2-16,-6 13 2 16,-9 3 4-16,-29 12 7 15,-8 3 1-15,-28 7-7 16,-8 2-8-16,-9-5-23 16,-2-9-7-16,6-12-6 15,1-12-3-15,17-15-15 16,4-5-12-16,14-7-16 15,8-6-6-15,11-1 1 16,13 1 10-16,16 0 14 16,6 10 10-16,6 6 16 15,-5 6 3-15,-6 9-1 16,-2 4 34-16</inkml:trace>
  <inkml:trace contextRef="#ctx0" brushRef="#br0" timeOffset="30269.9466">10382 12626 613 0,'-9'-6'334'0,"-6"4"-35"0,-5 6-145 16,3 18-91-16,0 12-14 16,-2 34-37-16,4 22-13 15,6 32-5-15,9 12 4 16,6 22 6-16,1-4 2 15,2-7 0-15,-7 8 2 16,-5-22 7-16,-7-10 2 16,-10-18 7-16,-10-23 16 15,-5-27 29-15,2-14 15 0,-3-24 1 16,12-12-30-16,8-25-150 16</inkml:trace>
  <inkml:trace contextRef="#ctx0" brushRef="#br0" timeOffset="30945.0042">10930 13414 1010 0,'-18'-10'441'16,"-14"-6"-227"-16,-5-1-50 15,9 11-79-15,5 6-27 16,0 12-45-16,8 6-16 0,-1 13-17 15,3 4-2-15,15 5-1 16,6-1 5-16,9-6 6 16,8-6 3-16,-2-16 9 15,4-8 6-15,5-12 12 16,-3-13 6-16,7-11 2 16,-6-12-1-16,-5-18-5 15,-3-8-2-15,-10-11-4 16,-8 1-2-16,-2 5-4 15,-2 5-5-15,-4 20 0 16,2 11-1-16,-7 19 1 16,0 12-2-16,2 15-4 15,2 11-5-15,0 16-5 16,3 11 2-16,2 18 3 16,0 8 2-16,1 21 4 15,0 3 2-15,1-6 1 16,3-8 2-16,4-30-53 0,4-13-72 15</inkml:trace>
  <inkml:trace contextRef="#ctx0" brushRef="#br0" timeOffset="32411.1888">10463 13371 518 0,'-2'0'327'0,"-1"-3"-38"15,3-4-62-15,7-10-113 16,1-3-42-16,4-10-37 0,-2-5-10 16,-3-4-8-16,0 3-3 15,-6 9-7-15,1 8-3 16,-2 12-5-16,-3 5-4 0,-2 11-6 15,-2 4-2-15,1 13-4 16,2 8-1-16,2 10 2 16,2 6 2-16,8 9 4 15,3 2 5-15,-2-8 7 16,-1-4 3-16,-3-16 6 16,-5-10 4-16,-2-9 8 15,-6-5 4-15,-11-7 5 16,-4 2-4-16,-1-4-12 15,5-4-9-15,9 2-15 16,6-1-8-16,7 4 1 16,7 0 10-16,12 1 28 15,4 1 15-15,7-3 9 16,2-2-6-16,-4 1-13 16,0 1 5-16</inkml:trace>
  <inkml:trace contextRef="#ctx0" brushRef="#br0" timeOffset="32935.158">11200 13370 817 0,'2'-2'463'0,"5"0"-85"15,8 8-155-15,10 22-122 16,5 4-41-16,14 12-26 16,1 2-5-16,1-5-14 15,-7-1 0-15,-8-11-133 16,-4-6-187-16</inkml:trace>
  <inkml:trace contextRef="#ctx0" brushRef="#br0" timeOffset="33109.1523">11498 13384 1072 0,'-17'11'484'15,"-15"4"-225"-15,-3 14-117 16,-1 4-29-16,-2 4-33 15,3 6-17-15,1-3-29 16,1-3-9-16,13-9-37 16,4-9-64-16,20-9-438 15</inkml:trace>
  <inkml:trace contextRef="#ctx0" brushRef="#br0" timeOffset="33515.3111">12086 13351 881 0,'6'4'363'0,"12"3"-216"16,4-1-27-16,22-6-45 16,4-4-21-16,8-2-33 15,2-2-6-15,-8 6-70 16,-5 2-113-16</inkml:trace>
  <inkml:trace contextRef="#ctx0" brushRef="#br0" timeOffset="33718.2631">12162 13501 817 0,'7'1'366'0,"18"5"-165"0,6-1-12 16,21 4-38-16,6-2-30 15,-3-2-52-15,-1-1-27 16,-10-2-9-16</inkml:trace>
  <inkml:trace contextRef="#ctx0" brushRef="#br0" timeOffset="79622.3764">13407 12974 1067 0,'2'-1'432'0,"13"4"-266"15,10 9-62-15,22 18-58 16,8 9-10-16,0 12-17 16,-4 3-6-16,-15-2-11 15,-7-3-72-15</inkml:trace>
  <inkml:trace contextRef="#ctx0" brushRef="#br0" timeOffset="79809.6101">13761 12974 1048 0,'-9'0'451'0,"-12"3"-245"0,0 4-47 16,-4 9-67-16,-9 4-25 16,-5 14-35-16,-8 4-9 15,-4 9-12-15,4 2-5 16,3-8-66-16,8-4-90 15</inkml:trace>
  <inkml:trace contextRef="#ctx0" brushRef="#br0" timeOffset="80324.9446">13866 12667 917 0,'1'-4'416'0,"6"-3"-193"0,7 3-86 16,11 1-77-16,9 3-23 16,5 6-19-16,-2 2-6 15,-11 7-5-15,-9 1 0 16,-17 3 5-16,-9 0 2 0,-15-1 4 15,-1-3 3-15,0-11-6 16,7-2-8-16,16-4-18 16,4-4-7-16,16 3-11 15,6-2 6-15,7 6 10 16,0 4 5-16,-7 7 19 16,-7 4 13-16,-14 3 37 15,-11 4 17-15,-19-1 9 16,-9-3-4-16,-11-5-11 15,4-5-92-15</inkml:trace>
  <inkml:trace contextRef="#ctx0" brushRef="#br0" timeOffset="80715.4619">13247 13478 880 0,'9'-1'395'0,"22"-2"-112"16,14-2-134-16,39-2-16 15,17-2-14-15,16-2-51 16,7 7-28-16,-6 3-23 15,-11 2-23-15,-22 7-102 16,-12-5-143-16</inkml:trace>
  <inkml:trace contextRef="#ctx0" brushRef="#br0" timeOffset="81249.9524">13436 13755 566 0,'-1'-4'322'0,"3"-3"-2"15,10-2-152-15,13 0-44 16,14 0-8-16,12 4-17 16,4 2-8-16,-3 4-22 15,-8 5-16-15,-15 4-24 16,-11 6-8-16,-14 6 0 15,-12 5 1-15,-21 0 3 16,-6 0-3-16,-8-3-16 16,1-9-16-16,14-8-19 0,7-6-6 15,20-3-10-15,9-3 4 16,20 4 7-16,4 2 4 16,10 6 22-16,3 5 8 15,-7 9 8-15,-7 5 5 16,-16 6 12-16,-15 3 10 15,-23-1 29-15,-9-7 9 16,-18-12-4-16,-3-3-6 0,-2-13-32 16,2-2-13-16,10-3-42 15,8-3-59-15,16 0-164 16</inkml:trace>
  <inkml:trace contextRef="#ctx0" brushRef="#br0" timeOffset="92499.5034">15556 13039 899 0,'10'6'362'0,"12"5"-222"15,8 5-62-15,14 12-15 16,-2 2-11-16,0 8-12 16,-3 4-2-16,-10-2-7 0,-3-2-41 15</inkml:trace>
  <inkml:trace contextRef="#ctx0" brushRef="#br0" timeOffset="92671.337">15991 13046 1064 0,'-21'1'510'0,"-16"4"-182"0,-5 11-168 15,-2 5-41-15,-3 7-54 16,2 6-23-16,2 3-29 16,6 1-7-16,9 0-70 15,4-4-91-15</inkml:trace>
  <inkml:trace contextRef="#ctx0" brushRef="#br0" timeOffset="92990.6649">15954 12894 660 0,'-4'-13'347'0,"8"-16"-89"0,13 0-70 15,13 7-70-15,7 5-29 16,-4 10-25-16,-7 7-14 16,-15 12 8-16,-7 7 11 15,-16 16 5-15,-3 6-9 16,0 3-24-16,-2-3-16 0,12-11-16 15,5-7-3-15,14-14-3 16,13-1-2-16,13-8 1 16,7-4 19-16,-2 4-144 15</inkml:trace>
  <inkml:trace contextRef="#ctx0" brushRef="#br0" timeOffset="93252.3529">15329 13508 859 0,'11'0'314'0,"29"1"-222"0,16 2-16 16,32 1 29-16,13-1-21 16,18-3-38-16,0 1-13 15,-10-1-10-15,-7-3 2 0,-29 0-428 16</inkml:trace>
  <inkml:trace contextRef="#ctx0" brushRef="#br0" timeOffset="93627.2644">15504 13856 977 0,'-2'-9'388'0,"6"-10"-224"16,13-2-73-16,17 3-15 15,9 3-7-15,12 13-28 16,-1 7-9-16,-9 13-9 16,-8 11 7-16,-31 14 14 15,-13 3 3-15,-26 5 0 16,-7-2-6-16,-3-11-11 0,-2-8-2 16,9-16-22-16,1-8-26 15,10-14-37-15,11-5-13 16,16-2-5-16,9 0 17 15,20 8 16-15,0 5 5 16,12 4 19-16,9 12 9 16,4 7 13-16,5 1 6 0,-5 4 71 15</inkml:trace>
  <inkml:trace contextRef="#ctx0" brushRef="#br0" timeOffset="98944.1572">14577 13220 830 0,'-2'1'377'0,"2"9"-162"16,0 7-59-16,-1 14-67 16,1 9-16-16,0 7-34 15,3 3-10-15,2-6-13 16,-1-4-1-16,-1-8-23 15,-2-7-107-15</inkml:trace>
  <inkml:trace contextRef="#ctx0" brushRef="#br0" timeOffset="99110.352">14371 13441 680 0,'6'-2'399'15,"5"-6"10"-15,23 0-277 0,9-1-44 16,16 3-41-16,1 2-24 16,-3 7-10-16,-3 2-319 15</inkml:trace>
  <inkml:trace contextRef="#ctx0" brushRef="#br0" timeOffset="99661.7767">14944 13249 528 0,'0'-4'308'0,"3"-7"-52"0,8-4-33 16,15-4-67-16,5-1-21 15,13 2-24-15,0 3-18 0,-3 8-32 16,0 6-12-16,-19 7-14 16,-5 9-3-16,-19 9-5 15,-11 5 1-15,-7 7-1 16,-6-3-3-16,4-5-8 16,5-7-21-16,10-10-35 15,7-2-4 1,14-2-6-16,4 1 14 0,5 4 24 15,7 1 0-15,-2 6 4 16,-2 9 2-16,-18 6 29 16,-13 7 18-16,-20 5 37 15,-8-3 18-15,-16-12-4 16,0-8-13-16,-3-23-97 16,7-11-70-16</inkml:trace>
  <inkml:trace contextRef="#ctx0" brushRef="#br0" timeOffset="108865.5038">16762 13213 749 0,'-2'-3'404'0,"-3"-7"-87"15,-1 10-71-15,-2 14-98 16,0 6-39-16,6 26-59 15,2 10-22-15,3 12-21 16,4 5-3-16,-1-14 0 16,1-10-50-16,-1-16-214 15</inkml:trace>
  <inkml:trace contextRef="#ctx0" brushRef="#br0" timeOffset="109011.1184">16580 13374 1004 0,'10'0'385'16,"14"7"-258"-1,9 5-75-15,25 11-21 16,14 3-5-16,19 0-75 16</inkml:trace>
  <inkml:trace contextRef="#ctx0" brushRef="#br0" timeOffset="109557.4808">17559 13302 760 0,'-22'4'352'0,"-33"1"-158"16,-2-7-50-16,4-14-60 15,5-6-35-15,27-6-41 16,10 0-16-16,27 0-19 16,13 2-3-16,22 8 10 15,8 6 14-15,2 17 32 16,-2 6 21-16,-16 16 35 16,-10 6 33-16,-26 16 31 15,-15 5-4-15,-21 14-27 16,-14 2-37-16,-12-9-46 15,-3-7-10-15,-1-25-23 16,10-10-31-16,18-16-43 16,9-6-7-16,17-8 1 15,5-1 23-15,19-4 24 0,8 3 13 16,17 1 21-16,8 4 11 16,0 11 17-16,-3 1-6 15,-9 12-9-15,-8-1-3 16,-5 1-101-16</inkml:trace>
  <inkml:trace contextRef="#ctx0" brushRef="#br0" timeOffset="109838.8433">17854 13294 1193 0,'10'-1'501'0,"20"1"-310"16,8 11-43-16,2 17-66 15,2 8-22-15,-13 7-16 16,1 6-9-16,-8-5-15 15,-9-6-20-15,5-12-125 16,-7-4-104-16</inkml:trace>
  <inkml:trace contextRef="#ctx0" brushRef="#br0" timeOffset="110026.4181">18197 13260 693 0,'-3'-3'393'16,"-6"-1"-65"-16,-5 4-47 0,-5 12-78 16,-10 5-36-16,-2 17-54 15,-3 7-29-15,-11 12-42 16,1 5-19-16,-4-6-17 16,4-6-30-16,17-16-136 15</inkml:trace>
  <inkml:trace contextRef="#ctx0" brushRef="#br0" timeOffset="110526.3847">18696 13216 1053 0,'3'7'447'0,"-1"14"-270"0,3 8-28 16,-5 22-51-16,-2 7-34 15,2 9-27-15,0-3-11 16,4-17-12-16,4-9-13 16,-1-18-176-16</inkml:trace>
  <inkml:trace contextRef="#ctx0" brushRef="#br0" timeOffset="110666.9812">18530 13423 1105 0,'0'-1'478'0,"11"-2"-257"16,8 1-37-16,21-6-48 16,11 5-42-16,17-2-48 15,10 1-17-15,0 7 69 16</inkml:trace>
  <inkml:trace contextRef="#ctx0" brushRef="#br0" timeOffset="111088.3607">19761 13305 797 0,'-12'-12'456'0,"-9"-11"-99"0,-11 5-106 16,-8 4-39-16,-8 13-86 15,2 7-42-15,6 16-58 16,4 9-20-16,12 15-19 16,10 6 0-16,19 8-2 15,6-7 1-15,21-10 3 16,3-12 4-16,10-21 8 15,10-6 5-15,-2-15 8 16,-1 1-5-16</inkml:trace>
  <inkml:trace contextRef="#ctx0" brushRef="#br0" timeOffset="111338.4928">20302 13569 801 0,'7'8'444'0,"1"10"-98"16,-1 4-77-16,-11-1-118 15,-7 2-55-15,-11-1-43 16,-5-2-80-16</inkml:trace>
  <inkml:trace contextRef="#ctx0" brushRef="#br0" timeOffset="111838.3757">21113 13246 991 0,'-17'4'416'0,"-19"6"-246"15,-5 6-31-15,6 10-58 16,7 7-31-16,5 11-35 16,11 3-19-16,15 2-11 15,4-4 4-15,21-7 9 16,2-5 3-16,6-10 6 15,5-4 27-15,-2-11-137 16,5-2-182-16</inkml:trace>
  <inkml:trace contextRef="#ctx0" brushRef="#br0" timeOffset="112300.0167">21853 13280 938 0,'-8'-6'447'0,"-14"-7"-159"16,-9 2-69-16,-8 7-76 15,-4 4-42-15,3 10-68 16,0 8-26-16,15 17-20 16,8 6-6-16,17 12-3 15,8-1 8-15,18-3 3 16,6-10 3-16,8-12 5 16,4-6 3-16,-2-13-57 15,-5-5-60-15,-8-9-253 16</inkml:trace>
  <inkml:trace contextRef="#ctx0" brushRef="#br0" timeOffset="112442.3918">21619 13436 709 0,'-2'-4'388'16,"-4"-2"-99"-16,17-4-114 0,11 1-39 15,23-2-71-15,9 1-21 16,11 5-12-16,0 5-73 15</inkml:trace>
  <inkml:trace contextRef="#ctx0" brushRef="#br0" timeOffset="112770.4076">22380 13020 915 0,'0'-3'449'0,"0"3"-186"15,-7 7-65-15,3 22-94 16,-1 11-50-16,-5 24-32 16,4 13-7-16,-3 20-3 15,1 1-1-15,5-7-2 0,3-14 0 16,0-26-89-16,2-12-114 16</inkml:trace>
  <inkml:trace contextRef="#ctx0" brushRef="#br0" timeOffset="112957.8612">22442 13123 1184 0,'0'-3'506'0,"5"0"-281"16,-5 6-87-16,0-3-82 16,0 17-21-16,0 61-20 15,0-11-1-15,0 14-4 16,5 8-3-16,1-6 54 15,3-10-107-15,4-18-219 16</inkml:trace>
  <inkml:trace contextRef="#ctx0" brushRef="#br0" timeOffset="113270.3023">22239 13175 1009 0,'5'-22'398'0,"17"-26"-236"16,17 2-60-16,20 7 6 16,4 10 11-16,10 19-13 0,1 22-31 15,4 21-51-15,-2 10-11 16,-15 13-10-16,-18 0-2 16,-46 8 2-16,-23 8 2 15,-44 6 5-15,-9-3 4 16,1-20 3-16,9-12 1 15,34-26-18-15,18-5-6 16,28-6-7-16,17-4-5 0,20 0 47 16,11 5 20-16,14 12 9 15,-2 4 7-15,-17 7-26 16,-12-3-17-16,-21-5 26 16</inkml:trace>
  <inkml:trace contextRef="#ctx0" brushRef="#br0" timeOffset="134369.2352">2224 14737 580 0,'-16'-8'323'0,"-19"-3"-48"16,-4 6-64-16,-8 12-76 15,6 10-17-15,0 13-39 16,5 5-21-16,19 3-36 16,9 2-14-16,23-1-11 15,13-6-1-15,11-6 4 16,5-9 1-16,3-15 5 15,-1-2 1-15,0-9 5 16,-9 0 3-16,-16 0 9 0,-12 4 4 16,-24 6 2-16,-11 3 0 15,-23 5-5-15,-6 2-6 16,-9 7-10-16,2 5-6 16,11 11-12-16,9 0-6 15,22 9-8-15,14 2-1 16,24-5 5-16,13 0 4 15,17-8 11-15,4-5 4 0,5-11 3 16,-1-7 3-16,1-15 3 16,1-6 0-16,-2-16 1 15,-6-2 0-15,-10-7 1 16,-8 1 0-16,-18 2 0 16,-10 2 2-16,-5 17-9 15,-6 11-4-15,3 18 4 16,4 13 0-16,-3 9 6 15,3 3 3-15,4-2-4 16,0-6-1-16,11-8 7 16,-1-5-24-16,-1-15-133 15,-1-6-192-15</inkml:trace>
  <inkml:trace contextRef="#ctx0" brushRef="#br0" timeOffset="134494.4761">2487 14918 1163 0,'-3'-4'493'16,"-2"-6"-291"-16,3 3-93 15,-1 10-44-15,3 5-150 16</inkml:trace>
  <inkml:trace contextRef="#ctx0" brushRef="#br0" timeOffset="134759.766">2670 15109 950 0,'-4'10'425'16,"-2"9"-184"-16,5 10-157 16,5 13-18-16,10 5-39 15,6-2-13-15,9-11-1 16,0-8 4-16,5-23 12 15,-2-10 7-15,0-20 32 16,0-10 10-16,-7-12 5 16,-2 1-6-16,-7 4-36 15,-4 5-17-15,2 12-99 16,0 7-89-16</inkml:trace>
  <inkml:trace contextRef="#ctx0" brushRef="#br0" timeOffset="135165.9138">3277 15073 551 0,'4'8'373'0,"1"3"3"15,-6 6-121-15,-4 7-32 16,-12 4-82-16,-6 7-38 16,-7-2-61-16,-6-3-12 15,2-9-8-15,4-6-1 16,8-14-37-16,7-5-33 15,6-17-38-15,6-6-8 0,10-6 27 16,6 1 28-16,10 10 40 16,-1 4 10-16,2 18 4 15,4 6 1-15,0 15-4 16,1 7-4-16,-2 4 2 16,0 4 0-16,-2-3 3 15,1-5 3-15,5-12 5 16,-1-7 0-16,-2-17-4 15,-2-6-7-15,-5-15 5 16,-2-5 3-16,-5-8 2 16,-4-1 5-16,-4 7-10 15,-3 9 4-15,-1 20 14 16,3 13 15-16,-4 19 18 16,1 9-5-16,2 11-18 15,3 2-13-15,0-7 4 0,1-7-63 16</inkml:trace>
  <inkml:trace contextRef="#ctx0" brushRef="#br0" timeOffset="142628.5864">4764 14515 663 0,'-6'-4'321'16,"-10"0"-125"-16,0 10-42 16,-1 22-68-16,-1 8-25 15,6 23-33-15,1 12-14 0,12 28-14 16,6 12 0-16,11 17 0 16,5 3 6-16,1-3 8 15,-3-3 5-15,-10-16 8 16,-8-8 2-16,-15-21 5 15,-8-9 5-15,-5-30 17 16,1-12 2-16,3-23-7 16,3-9-11-16,6-7-64 15,5-6-54-15</inkml:trace>
  <inkml:trace contextRef="#ctx0" brushRef="#br0" timeOffset="142925.5628">4743 16051 931 0,'6'-3'414'0,"14"-4"-169"16,12 4-107-16,19-6-54 16,4 5-26-16,3-4-70 15,-1 2-219-15</inkml:trace>
  <inkml:trace contextRef="#ctx0" brushRef="#br0" timeOffset="143425.2722">5186 16008 965 0,'0'-8'406'0,"7"-12"-219"16,9-7-34-16,16 2-45 16,6 3-16-16,6 9-35 15,0 11-13-15,-9 17 13 16,-12 8 7-16,-17 16 8 16,-9 3 0-16,-20 9-26 15,3 0-12-15,-12-9-11 16,0-3 1-16,3-19-21 15,-1-11-8-15,7-12-12 16,7-7-5-16,4-5 8 16,7-1-1-16,8 1-2 15,7 3 1-15,17 7 8 16,4 4 5-16,11 8 5 16,-1 4-1-16,-8 7 26 15,-4 0-80-15</inkml:trace>
  <inkml:trace contextRef="#ctx0" brushRef="#br0" timeOffset="143823.9663">5001 14468 907 0,'2'2'403'0,"9"0"-195"16,4-1-61-16,19-1-53 15,11 2-36-15,6-2-37 16,2 2-4-16,-2 2-108 15,-6-2-189-15</inkml:trace>
  <inkml:trace contextRef="#ctx0" brushRef="#br0" timeOffset="144045.4026">5460 14343 708 0,'3'-13'317'0,"2"-13"-130"0,5-2-32 16,-2 6-3-16,-4 4-11 16,3 6-35-16,-4 6-19 15,-2 10-15-15,3 4-7 16,-3 11 3-16,1 8 1 16,-1 10-25-16,-1 6-9 15,3 3-18-15,1 1-6 16</inkml:trace>
  <inkml:trace contextRef="#ctx0" brushRef="#br0" timeOffset="144623.4011">5951 14705 951 0,'-18'15'402'0,"-33"27"-221"16,-2 16-29-16,5 24-59 15,6 13-33-15,35 13-53 16,14 4-8-16,33-9-6 16,7-9 3-16,9-26 48 15,8-14-80-15</inkml:trace>
  <inkml:trace contextRef="#ctx0" brushRef="#br0" timeOffset="144810.8451">6151 15113 872 0,'0'0'422'0,"0"-2"-107"16,18 14-216-16,11 7-32 16,16 12-22-16,5 6-12 0,-4 1-14 15,-4 1-8-15,-13-4-261 16</inkml:trace>
  <inkml:trace contextRef="#ctx0" brushRef="#br0" timeOffset="144967.2543">6458 15076 1243 0,'-19'9'576'15,"-19"9"-247"-15,-8 15-185 16,-4 10-42-16,-3 4-63 15,1-1-17-15,17-7-55 16,7-5-73-16</inkml:trace>
  <inkml:trace contextRef="#ctx0" brushRef="#br0" timeOffset="145326.3601">6544 14850 1076 0,'-13'-18'472'0,"-6"-11"-250"0,16 3-120 15,6 7-26-15,19 8-56 16,8 5-17-16,9 9-3 15,-1 6 2-15,-8 13 8 16,-12 8 4-16,-19 12 10 16,-7 3 2-16,-14-2 2 15,-3-2-2-15,2-14-2 16,2-5-1-16,12-12-15 16,6-7-5-16,15-3-12 15,8-1-6-15,11-4 7 16,7-2 1-16,7 6-59 15,0 1-94-15</inkml:trace>
  <inkml:trace contextRef="#ctx0" brushRef="#br0" timeOffset="145529.4271">6981 15097 1269 0,'0'0'532'16,"-1"8"-319"-16,-2 8-40 16,0 16-72-16,-5 9-32 15,6 12-37-15,-2 4-11 0,3-5-9 16,2-2-69-16,-1-13-216 16</inkml:trace>
  <inkml:trace contextRef="#ctx0" brushRef="#br0" timeOffset="145647.9511">6845 15293 1327 0,'17'0'537'0,"22"0"-370"0,6 0-34 0,6 0-80 16,1 3 11-16</inkml:trace>
  <inkml:trace contextRef="#ctx0" brushRef="#br0" timeOffset="146241.5608">7363 14969 868 0,'-2'-8'381'0,"6"-10"-172"16,7 0-64-16,17 2-47 16,10 3-26-16,8 5-46 15,7 9-9-15,-11 10-7 16,-10 4-2-16,-20 10 7 15,-12 3 4-15,-19 1 3 16,-5 0 1-16,-6-5-2 16,3-4-6-16,12-9-15 15,11-7-7-15,14-1-12 16,11 0-6-16,12 6 7 16,5 6 4-16,-1 8 28 15,-8 6 17-15,-20 14 28 16,-17 2 14-16,-24 2-7 15,-11-4-4-15,-7-17-4 16,2-11-53-16,13-22-116 16,8-10-116-16,21-18-351 15</inkml:trace>
  <inkml:trace contextRef="#ctx0" brushRef="#br0" timeOffset="146414.9422">7825 15134 1082 0,'6'-3'488'0,"7"1"-232"15,8 6-72-15,9 7-100 16,6 6-29-16,0 11-39 16,-5 3-8-16,-8 5-60 15,-6 0-74-15,-3-10-343 16</inkml:trace>
  <inkml:trace contextRef="#ctx0" brushRef="#br0" timeOffset="146571.2109">8073 15056 1101 0,'-18'9'562'16,"-12"7"-180"-16,-5 11-192 15,-3 8-50-15,4 11-86 16,1-1-20-16,9 0-32 15,3-4-57-15,12-12-462 16</inkml:trace>
  <inkml:trace contextRef="#ctx0" brushRef="#br0" timeOffset="146790.2507">8399 15041 1085 0,'-1'0'498'0,"-5"0"-222"16,3 7-86-16,-2 18-76 15,2 7-36-15,0 14-35 16,4 6-14-16,3 1-22 16,0-4-1-16,6-10-70 15,-3-9-79-15</inkml:trace>
  <inkml:trace contextRef="#ctx0" brushRef="#br0" timeOffset="146930.445">8288 15210 1233 0,'10'0'535'16,"6"1"-287"-16,16-1-147 15,13-2-29-15,9-1-51 16,0 3-9-16</inkml:trace>
  <inkml:trace contextRef="#ctx0" brushRef="#br0" timeOffset="147516.3089">8995 15189 756 0,'-14'2'396'0,"-8"1"-121"0,-2-11-102 15,-6-11-46-15,8-17-71 16,6-9-33-16,14-5-37 15,12 6-11-15,15 10 6 16,8 14 16-16,11 21 18 16,-1 9 9-16,-8 25 24 15,-12 6 1-15,-23 17 14 16,-12 8 5-16,-20 3-23 16,0-5-6-16,-3-12-11 15,4-14-9-15,10-22-31 16,3-9-12-16,6-15-19 15,8-8 1-15,8-5 17 16,8 2 6-16,10 3 18 0,2 5 2 16,4 15 5-16,3 4 2 15,0 10-8-15,2 4 1 16,-5-2-94-16</inkml:trace>
  <inkml:trace contextRef="#ctx0" brushRef="#br0" timeOffset="147734.9946">9359 14735 1001 0,'20'16'432'16,"13"14"-245"-16,10 24-71 15,-1 11 6-15,-19 17-31 16,-20 5-13-16,-25 16-21 15,-14 2-8-15,-3-12-24 16,1-11-20-16,13-35-77 16,2-15-128-16</inkml:trace>
  <inkml:trace contextRef="#ctx0" brushRef="#br0" timeOffset="148422.3444">10063 15311 464 0,'1'-2'298'0,"1"-3"21"16,-2-2-134-16,-1-9-56 16,-3-1-19-16,-7-6-18 15,-5-2 1-15,-13-1-22 16,-2 5-10-16,-4 9-20 16,3 7-16-16,3 14-21 15,4 9-6-15,5 12-15 16,9 8-5-16,9 5 2 15,4 2 2-15,16-3 10 0,5-7 6 16,9-18 13-16,3-9 10 16,-2-18 10-16,-1-11 4 15,-2-15-3-15,-4-8-3 16,-8-13-7-16,2-6-3 16,-8 0-7-16,-2 4-4 15,-1 10-3-15,-4 6-3 16,-4 15-1-16,-1 5 2 15,-3 14-2-15,-1 7-2 0,-1 9-2 16,1 8 1-16,2 13 2 16,-2 6 2-16,4 12 1 15,4 6-2-15,-1 4 1 16,2 3-1-16,-1-1 5 16,2-5 2-16,0-15-38 15,3-4-79-15</inkml:trace>
  <inkml:trace contextRef="#ctx0" brushRef="#br0" timeOffset="148594.1686">10322 15198 1386 0,'0'1'530'0,"2"7"-390"15,9 5-45-15,12 10-58 0,2 5-9 16,5 11-17-16,0 3-4 15,-5-2-77-15,0-4-104 16</inkml:trace>
  <inkml:trace contextRef="#ctx0" brushRef="#br0" timeOffset="148742.5967">10546 15131 1403 0,'-21'10'573'0,"-23"16"-372"16,-2 9-45-16,1 9-81 16,5 5-33-16,5 1-57 15,5-2 426-15</inkml:trace>
  <inkml:trace contextRef="#ctx0" brushRef="#br0" timeOffset="149213.8762">10996 15205 927 0,'10'2'415'0,"20"1"-198"15,10-3-63-15,18-3-50 16,0 1-45-16,-2-1-42 15,-7 5-10-15,-12 1-175 16</inkml:trace>
  <inkml:trace contextRef="#ctx0" brushRef="#br0" timeOffset="149432.574">11044 15333 637 0,'5'5'368'16,"7"3"-33"-16,13-1-117 16,12-3 12-16,9-2-42 15,4-1-37-15,-1-1-66 0,-4 0-1 16</inkml:trace>
  <inkml:trace contextRef="#ctx0" brushRef="#br0" timeOffset="156873.7633">12043 14934 703 0,'11'14'297'0,"16"18"-167"15,9 8-6-15,11 10-33 16,2 2-20-16,-4 1-26 16,-5 1-7-16,-9-10-33 15,-2-6-92-15</inkml:trace>
  <inkml:trace contextRef="#ctx0" brushRef="#br0" timeOffset="157045.8463">12374 15000 953 0,'-14'0'408'15,"-20"6"-204"-15,3 6-36 0,-9 14-57 16,0 7-24-16,-4 11-51 16,-3 3-17-16,10 1-20 15,2-6-75-15</inkml:trace>
  <inkml:trace contextRef="#ctx0" brushRef="#br0" timeOffset="157451.7396">12467 14705 790 0,'12'-6'327'16,"15"-2"-207"-16,7 5-29 15,3 4-44-15,0 4-13 16,-12 6-3-16,-10-1 11 15,-16 5 14-15,-12 2 0 16,-9 0-5-16,3-4-15 0,7-2-27 16,12-1-7-16,21-2-9 15,8 0-2-15,8 5 2 16,7 1 1-16,-11 7 3 16,-5 1 4-16,-18 6 40 15,-17 0 18-15,-18 0 19 16,-12-2 3-16,-13-13-47 15,4-2-80-15</inkml:trace>
  <inkml:trace contextRef="#ctx0" brushRef="#br0" timeOffset="157701.6702">11921 15477 827 0,'12'0'317'16,"27"0"-171"-16,18 0-65 15,29 5 8-15,13-9-11 16,14 4-48-16,-1 0-8 15,-9 4 0-15,-12 5-45 0</inkml:trace>
  <inkml:trace contextRef="#ctx0" brushRef="#br0" timeOffset="158139.0772">12089 15712 791 0,'-3'0'346'0,"-2"-2"-165"16,9 2-74-16,-4 0-46 15,19 0-17-15,49 6-22 16,-30-3-3-16,-1 0-2 15,1 0 0-15,-5 1 0 0,-1-2 1 16,-11 3-2-16,-10-2-2 16,-11-1-12-16,-6 4-4 15,-4 1-7-15,0 0-2 16,2 3 1-16,2 1 0 16,8 2-3-16,5 4-1 15,8 3 3-15,3 5 3 16,-6-1 7-16,-5 3 3 15,-15 5 16-15,-9-2 7 0,-18-6 11 16,-5-4 1-16,-9-9-10 16,2-8-7-16,10-3-15 15,9-3-5-15,18-1-18 16,10-3-6-16,17-2-162 16</inkml:trace>
  <inkml:trace contextRef="#ctx0" brushRef="#br0" timeOffset="158498.5556">13211 15129 972 0,'-5'-2'435'0,"3"8"-225"16,-2 10-76-16,5 19-68 15,3 14-26-15,2 14-13 16,2 3-3-16,-1 2-1 16,5-7 0-16,-4-15-60 15,2-9-78-15</inkml:trace>
  <inkml:trace contextRef="#ctx0" brushRef="#br0" timeOffset="158654.9658">13058 15415 953 0,'4'1'384'0,"19"0"-236"15,10-1-32-15,15-4 0 16,11-6-31-16,8 0-39 16,-5 2-7-16</inkml:trace>
  <inkml:trace contextRef="#ctx0" brushRef="#br0" timeOffset="159246.8547">13753 15111 435 0,'0'-6'210'0,"7"-6"-73"15,6 1-49-15,19-3-33 16,5 2 1-16,13 7-4 0,3 5 0 15,-5 9-12-15,-9 6-4 16,-21 5 5-16,-15 6-1 16,-26 3 0-16,-9-1-1 15,-8-4-8-15,4-7-1 16,18-10-8-16,8-7-11 16,21-6-18-16,12-3-11 15,19 7-10-15,7 2 6 16,1 10 20-16,-5 7 11 15,-21 4 53-15,-9 7 25 0,-30 7 27 16,-13 5 2-16,-24 0-30 16,-9-7-18-16,6-15-79 15,5-11-103-15</inkml:trace>
  <inkml:trace contextRef="#ctx0" brushRef="#br0" timeOffset="159444.2372">14312 15108 846 0,'15'7'350'0,"10"4"-199"0,15 11-91 16,3 6 3-16,0 10-25 15,-5 6-8-15,-10-1 22 16,-9-3-77-16</inkml:trace>
  <inkml:trace contextRef="#ctx0" brushRef="#br0" timeOffset="159600.1503">14627 15084 1100 0,'-22'15'493'0,"-13"9"-262"16,-10 7-106-16,0 5-32 15,6 2-63-15,3 1-13 16,11-2-112-16</inkml:trace>
  <inkml:trace contextRef="#ctx0" brushRef="#br0" timeOffset="159943.8181">14672 14844 834 0,'0'-7'366'0,"0"-6"-160"15,4 1-62-15,7 6-68 16,0 3-23-16,10 6-51 15,1 7-10-15,10 8-1 16,2 2 2-16,-7 6 5 16,-4-1 21-16,-17 4 60 15,-5-1 20-15,-9-3 22 16,-2 0-13-16,2-11-47 16,2-2-18-16,12-7-22 15,5-3-7-15,13-2-12 16,9 0-28-16,7-5-105 0,5 2-129 15</inkml:trace>
  <inkml:trace contextRef="#ctx0" brushRef="#br0" timeOffset="160303.1085">14274 15543 874 0,'6'2'387'16,"6"2"-173"-16,28-4-106 15,14 0 3-15,30-4-47 16,7 3-31-16,4 1-17 16,-4 2-1-16,-20 4 29 15,-6-1-77-15,-20 1-280 0</inkml:trace>
  <inkml:trace contextRef="#ctx0" brushRef="#br0" timeOffset="160724.8953">14382 15863 540 0,'-2'-6'304'16,"-1"-8"-34"-16,18-4-175 16,9-2-5-16,18 2 2 15,6 7 14-15,0 9 8 16,-3 5-19-16,-14 13-31 15,-9 5-15-15,-18 11-7 16,-7 5 0-16,-16 6 0 16,-7-2-3-16,-15-6-11 15,-8-8-3-15,-2-7-33 16,0-6-46-16,15-7-62 0,7-5-5 16,17-3 14-16,6-4 34 15,13 1 45-15,7 3 5 16,11 1 19-16,6 5 12 15,8 5 18-15,5 0 1 16,3 4-3-16,1-4 69 16</inkml:trace>
  <inkml:trace contextRef="#ctx0" brushRef="#br0" timeOffset="161209.1585">15446 15137 716 0,'3'2'334'16,"3"12"-97"-16,-1 11-68 0,3 22-38 16,-2 10-8-16,-1 15-43 15,-4 2-13-15,-1-10-22 16,1-6-8-16,-1-20-14 15,-2-10-59-15</inkml:trace>
  <inkml:trace contextRef="#ctx0" brushRef="#br0" timeOffset="161365.3589">15308 15386 1057 0,'16'-1'372'0,"28"-6"-335"16,14 4-11-16,16 2 1 16,4-1-14-16</inkml:trace>
  <inkml:trace contextRef="#ctx0" brushRef="#br0" timeOffset="161740.2707">16137 15325 712 0,'-17'-13'336'0,"-17"-13"-135"16,4-5-41-16,18-5-68 15,9 4-41-15,24 2-52 16,11 6-14-16,11 10 14 15,5 4 12-15,-4 19 26 16,-2 8 11-16,-15 16 15 16,-14 5 18-16,-27 10 17 15,-16 5-6-15,-20 5-21 16,0 2-26-16,0-8-22 16,5-10-14-16,13-23-48 15,6-7-20-15,15-14-30 16,8-6 0-16,12-4 36 15,10 4 11-15,10 0 20 16,8 2 6-16,9 7 9 16,1 2 5-16,0 6 87 0,-3 3-139 15</inkml:trace>
  <inkml:trace contextRef="#ctx0" brushRef="#br0" timeOffset="161935.32">16505 15325 1309 0,'2'-1'476'0,"6"2"-380"16,4 8-40-16,5 14-28 15,6 6-4-15,-2 6-13 0,3 2 1 16,-3-5-52-16,-5-6-111 15</inkml:trace>
  <inkml:trace contextRef="#ctx0" brushRef="#br0" timeOffset="162109.6838">16765 15341 1046 0,'-12'4'448'0,"-17"5"-236"16,-3 6-44-16,-3 10-65 15,2 2-31-15,0 2-47 16,2-2-13-16,2 0-70 16,4-2-78-16</inkml:trace>
  <inkml:trace contextRef="#ctx0" brushRef="#br0" timeOffset="163234.4193">17171 14477 678 0,'-3'-11'314'0,"-3"-5"-152"16,4 14-47-16,0 33-102 16,2 15-20-16,2 39-26 15,-1 31 2-15,3 39 21 16,1 11 12-16,0 33 26 16,-3-10-33-16,-1-19-117 15,-1 11-6-15,-10-32-1 16,-3-10 39-16,-3-20 178 15,4-17 32-15,4-25 28 0,7-7 9 16,-2-21-52-16,-3-15-25 16,5-19-7-16,-4-15-385 15</inkml:trace>
  <inkml:trace contextRef="#ctx0" brushRef="#br0" timeOffset="164425.8307">17274 16347 542 0,'0'-5'340'0,"3"-3"-9"16,9 4-130-16,12 7-89 15,11 7-20-15,14 15-14 16,5 8-19-16,-6 7-21 16,-8 3-7-16,-14-6-24 15,-9-7-61-15</inkml:trace>
  <inkml:trace contextRef="#ctx0" brushRef="#br0" timeOffset="164597.6652">17587 16284 1003 0,'-12'7'411'0,"-19"12"-246"15,-8 7-32-15,-8 12-42 16,1 5-28-16,3 2-41 15,7-1-8-15,15-7 7 16,5-9-76-16</inkml:trace>
  <inkml:trace contextRef="#ctx0" brushRef="#br0" timeOffset="164832.1754">17681 16380 937 0,'7'-4'381'0,"13"1"-191"0,9-2-104 15,14 2-37-15,3 1-1 16,1-3-26-16,-3 0 18 15,-11 1-273-15</inkml:trace>
  <inkml:trace contextRef="#ctx0" brushRef="#br0" timeOffset="165004.1033">17718 16480 883 0,'0'0'382'0,"7"-1"-179"16,8-2-77-16,21 3-55 16,8-4-20-16,12 2-33 15,2-2-15-15</inkml:trace>
  <inkml:trace contextRef="#ctx0" brushRef="#br0" timeOffset="165238.1843">18111 16434 1048 0,'-1'-3'441'0,"1"-4"-240"15,12 6-136-15,11-1-25 16,14 2-29-16,7 3-7 16,2 1-43-16,-4 2-146 15</inkml:trace>
  <inkml:trace contextRef="#ctx0" brushRef="#br0" timeOffset="165600.7404">18439 16396 656 0,'-5'-6'318'0,"-5"-5"-115"16,11 3-69-16,12-3-70 16,6 4-25-16,7 5-16 15,-3 2 11-15,3 13 35 0,-7 4 16 16,-12 10 17-16,-5 6 1 15,-14 4-15-15,-4-1-12 16,-4 1-22-16,-4-11-14 16,1-9-14-16,-3-4-4 15,3-9-13-15,6-3-10 16,8-4-22-16,5 1-6 16,10-7-2-16,9 4 4 15,6 3 10-15,2-4 4 0,5 12 7 16,-7-3 0-16,2 5 4 15,-3 5 2-15,-4-2 4 16,-2-3 38-16,-5-6-438 16</inkml:trace>
  <inkml:trace contextRef="#ctx0" brushRef="#br0" timeOffset="166225.9454">17497 14385 781 0,'3'-3'366'16,"4"2"-146"-16,5 4-84 15,11 18-79-15,6 4-10 16,9 11-14-16,1 5-3 15,-5-3-1-15,-4 0-15 16,-8-7-159-16</inkml:trace>
  <inkml:trace contextRef="#ctx0" brushRef="#br0" timeOffset="166397.616">17796 14345 1100 0,'-8'0'472'0,"-12"7"-275"16,-4 6-47-16,-2 16-66 16,-7 6-35-16,0 9-29 15,3 5-5-15,1-6-8 16,8-3-31-16,9-9-221 16</inkml:trace>
  <inkml:trace contextRef="#ctx0" brushRef="#br0" timeOffset="166678.7438">17888 14415 889 0,'7'0'412'0,"9"3"-122"0,13 0-198 16,7 1-18-16,1-3-31 16,-3-1-21-16,6 0-36 15,-5-1-86-15</inkml:trace>
  <inkml:trace contextRef="#ctx0" brushRef="#br0" timeOffset="166866.0825">17887 14570 812 0,'6'0'380'15,"5"2"-149"-15,15 1-118 16,11-3-14-16,9 3-50 16,-1-2-22-16,2 0-61 15</inkml:trace>
  <inkml:trace contextRef="#ctx0" brushRef="#br0" timeOffset="167194.1315">18289 14497 686 0,'0'-1'408'16,"4"1"-7"-16,10 0-218 16,9 2-40-16,16 2-39 15,5-2-24-15,0 1-43 16,-3-1-5-16,-11-2-142 15</inkml:trace>
  <inkml:trace contextRef="#ctx0" brushRef="#br0" timeOffset="167537.7848">18688 14511 444 0,'6'-3'266'0,"9"-12"-29"16,1-6-35-16,0-6-49 16,2-5-12-16,-6 3 13 15,0 3 0-15,-5 9 0 16,-5 4-3-16,-2 7-51 15,-2 6-20-15,-2 8-49 16,2 9-18-16,2 17-11 16,1 7 0-16,4 9 2 15,3 5 2-15,0-7-1 16,0-6 2-16,2-12 4 16,0-9 19-16</inkml:trace>
  <inkml:trace contextRef="#ctx0" brushRef="#br0" timeOffset="169523.6916">12034 16352 525 0,'-3'19'166'0,"-2"27"-160"0,4 8-5 15,15 12 14-15,10-3 6 16,18-9-4-16,10-5 3 16,21-20 20-16,13-12 15 15,23-18 12-15,12-12-1 16,7-17-13-16,7-3 5 0,2 3-6 0,-2 14-9 15,-13 19 2-15,-12 15-17 16,-25 19-7-16,-10 3 7 0,-19 15 6 16,-8 7 0-16,-25-5 1 15,-2-1 0-15,-3-19-3 16,1-15-4-16</inkml:trace>
  <inkml:trace contextRef="#ctx0" brushRef="#br0" timeOffset="170135.7291">13695 17057 244 0,'-9'-10'214'0,"-8"-10"72"15,1-1-29-15,2 4-59 16,3-3-36-16,9-4-74 16,6-4-32-16,20-12-44 15,16-7-8-15,29-9-9 16,30-3-5-16,42 3-5 0,14 2-1 16,37 17 3-1,-4 13 2-15,-1 21-5 0,0 15 4 16,-27 18 8-16,-5 6 3 15,-6 4 12-15,-6-3 3 16,13-13 22-16,6-9 18 16,11-23 69-16,5-13 5 15,-15-17-21-15,-23-8-12 16,-36-1-66-16,-25 1 0 0,-43 6-126 16</inkml:trace>
  <inkml:trace contextRef="#ctx0" brushRef="#br0" timeOffset="170776.2011">12793 17830 238 0,'8'12'146'0,"10"10"34"16,6 0 23-16,4-12 36 16,2-5-10-16,1-18-44 15,-2-12-29-15,-4-12-43 16,-6-13-25-16,-5-8-39 15,-3-6-13-15,1-11-19 16,1-6-5-16,5 1-10 16,4 1-3-16,3 19-5 15,0 12-1-15,1 21-3 0,-7 9-1 16,6 14-57-16,-10 7-64 16</inkml:trace>
  <inkml:trace contextRef="#ctx0" brushRef="#br0" timeOffset="170955.8235">12853 17511 599 0,'9'0'227'0,"6"0"-118"16,24 5-75-16,10 3 7 15,23 3 5-15,2 0-18 16</inkml:trace>
  <inkml:trace contextRef="#ctx0" brushRef="#br0" timeOffset="171302.0968">13596 17412 583 0,'-14'0'308'0,"-19"6"-65"16,-6 7-63-16,-2 12-69 0,2 8-33 16,7 9-52-16,5 1-20 15,15 3-8-15,8 1-1 16,15-2 4-16,10-6 5 16,14-5 5-16,5-6 3 15,10-15-143-15</inkml:trace>
  <inkml:trace contextRef="#ctx0" brushRef="#br0" timeOffset="171489.4799">13673 17565 829 0,'-2'-2'335'0,"4"-1"-169"15,8 13-72-15,6 7-39 16,7 3 3-16,3 5-30 15,-4-2-14-15,4 7-2 16,-5 0 5-16,3-5-93 16,-4-3-187-16</inkml:trace>
  <inkml:trace contextRef="#ctx0" brushRef="#br0" timeOffset="171629.9744">13977 17582 592 0,'-14'-5'361'0,"-8"-2"6"15,-6 4-234-15,-1 6-35 16,-5 7-53-16,-3 3-19 16,1 8-24-16,3 0-2 15,7 7-8-15,1 2-125 16</inkml:trace>
  <inkml:trace contextRef="#ctx0" brushRef="#br0" timeOffset="171848.6677">14076 17445 933 0,'8'16'386'0,"7"22"-215"15,-4 10-15-15,-3 5-41 16,-5 3-17-16,-9 5-48 15,-8-1-11-15,-11-6 44 16,0-9-92-16</inkml:trace>
  <inkml:trace contextRef="#ctx0" brushRef="#br0" timeOffset="172512.5262">18914 15394 922 0,'11'5'339'0,"22"5"-257"16,5-3-22-16,14-7 1 15,7-1-12-15,-3-9-87 16,5 2-154-16</inkml:trace>
  <inkml:trace contextRef="#ctx0" brushRef="#br0" timeOffset="172702.3289">18957 15542 548 0,'9'0'249'15,"21"3"-115"-15,14 1-10 0,24-4-29 16,8 1-31-16,5-1-21 15,-9 0-217-15</inkml:trace>
  <inkml:trace contextRef="#ctx0" brushRef="#br0" timeOffset="173124.116">19749 15544 584 0,'3'8'297'16,"8"6"-54"-16,4 2-43 15,12-4-9-15,6-3-10 16,0-7-21-16,-1-4-5 16,-8-10-15-16,-5-8-16 15,-9-18-35-15,-4-10-22 0,-5-15-34 16,-1-11-8-16,5-2-13 15,-2-2-12-15,14 6-15 16,2 8-9-16,10 8-9 16,7 11-10-16,0 18-87 15,-4 9-64-15,-7 20-230 16</inkml:trace>
  <inkml:trace contextRef="#ctx0" brushRef="#br0" timeOffset="173311.5859">19759 15250 745 0,'7'0'303'0,"6"-1"-115"16,25 2-109-16,14 0-15 15,15 2 7-15,4-3-30 16,5 4 39-16,-4 4-123 15</inkml:trace>
  <inkml:trace contextRef="#ctx0" brushRef="#br0" timeOffset="173624.0533">20564 15053 648 0,'-14'0'321'0,"-19"5"-90"16,-3 5-68-16,-4 12-43 15,-5 4-15-15,2 14-32 16,6 6-11-16,21 9-30 15,15 6-9-15,25 1-5 16,10-2-1-16,10-12 0 16,3-9 0-16,-7-18-14 15,1-9-62-15</inkml:trace>
  <inkml:trace contextRef="#ctx0" brushRef="#br0" timeOffset="173803.1815">20558 15332 932 0,'13'0'364'0,"19"1"-261"16,3 4-41-16,10-2-31 15,2 0-10-15,-3-3-196 16</inkml:trace>
  <inkml:trace contextRef="#ctx0" brushRef="#br0" timeOffset="174024.301">20919 15257 638 0,'1'-16'371'0,"4"-11"-29"15,0 3-140-15,-3 6-11 0,1 10-30 16,-4 3-28-16,1 13-67 15,0 7-33-15,0 12-25 32,5 6-2-32,0 12 0 15,0 3-1-15,1 3 1 16,-2-4 2-16,1-11-83 16,0-9-69-16</inkml:trace>
  <inkml:trace contextRef="#ctx0" brushRef="#br0" timeOffset="174243.1766">21179 15063 950 0,'11'13'361'0,"14"16"-230"0,4 9 12 15,-1 9 13-15,-8 4-15 16,-18 13-57-16,-11 3-28 16,-24-1-28-16,-4-7-3 15,-2-22 37-15,0-8-89 16</inkml:trace>
  <inkml:trace contextRef="#ctx0" brushRef="#br0" timeOffset="174617.9009">21534 15353 954 0,'17'-1'436'0,"9"-4"-199"16,27 3-132-16,13 1-7 15,7-1-58-15,-1 2-41 0</inkml:trace>
  <inkml:trace contextRef="#ctx0" brushRef="#br0" timeOffset="175030.6579">22263 15571 762 0,'4'2'402'16,"4"3"-87"-16,9-3-115 15,2-1 2-15,6-9-12 16,-3-4-24-16,-7-16-29 15,0-7-21-15,-9-19-51 16,-3-8-18-16,-3-9-21 16,-2 0-1-16,-3-3-11 15,6 5-6-15,11 2-19 16,2 2-13-16,15 14-58 16,-1 4-52-16,3 17-183 15</inkml:trace>
  <inkml:trace contextRef="#ctx0" brushRef="#br0" timeOffset="175218.0896">22240 15229 995 0,'-3'-2'416'0,"5"-3"-222"16,15 4-85-16,23 0-63 15,9 1-3-15,22 1-14 16,8 4-25-16</inkml:trace>
  <inkml:trace contextRef="#ctx0" brushRef="#br0" timeOffset="175687.1313">23025 15062 643 0,'-21'0'303'0,"-21"1"-95"0,1 16-133 16,1 7-32-16,5 15-10 15,3 7-1-15,19 11-13 16,6 7 2-16,21 3-4 16,4-4 0-16,8-14 2 15,7-10 3-15,3-17 8 16,6-9-42-16</inkml:trace>
  <inkml:trace contextRef="#ctx0" brushRef="#br0" timeOffset="175876.1746">23013 15318 730 0,'6'0'292'16,"13"0"-154"-16,8 1-76 16,14 3-27-16,8-1 0 0,4 3-44 15</inkml:trace>
  <inkml:trace contextRef="#ctx0" brushRef="#br0" timeOffset="176172.9897">23364 15179 773 0,'7'-10'341'0,"4"-8"-146"16,8 4-38-16,11 10-32 15,4 1-30-15,4 9-56 16,-3 3-14-16,-15 9 2 15,-13-1 7-15,-24 5 10 16,-12 2 1-16,-10 2-14 16,-2 3-9-16,10 0-12 15,8-1-4-15,14-6-1 0,9-4-1 16,15-3-2-16,7-2-2 16,14-4-1-16,4 0-1 15,5-4-93-15,0-2-302 16</inkml:trace>
  <inkml:trace contextRef="#ctx0" brushRef="#br0" timeOffset="176407.3098">23692 15044 879 0,'11'12'348'0,"11"17"-222"15,2 8-24-15,-4 13 26 16,-5 2-7-16,-14 14-6 16,-4 8-14-16,-23 1-34 15,-5-1-14-15,-5-19-19 16,-4-13-2-16,11-16-7 16,5-10-2-16</inkml:trace>
  <inkml:trace contextRef="#ctx0" brushRef="#br0" timeOffset="182116.2258">19333 16854 429 0,'11'-3'291'0,"24"1"40"15,10 2-143-15,18 0-102 0,9-1-17 16,0-1-53-16,1-2-196 16</inkml:trace>
  <inkml:trace contextRef="#ctx0" brushRef="#br0" timeOffset="182335.3298">19354 17004 678 0,'5'7'293'16,"5"-1"-77"-16,23 8-172 15,11-3 0-15,19-7 10 16,10 1-10-16,5-3-20 15,3-1-28-15</inkml:trace>
  <inkml:trace contextRef="#ctx0" brushRef="#br0" timeOffset="182694.2491">20194 16998 1051 0,'-1'1'385'0,"7"3"-285"16,14 0-24-16,35 0-8 15,16 0-16-15,22-3-32 16,5 0-8-16</inkml:trace>
  <inkml:trace contextRef="#ctx0" brushRef="#br0" timeOffset="182975.6486">20858 16976 730 0,'14'-5'334'0,"7"-3"-121"15,17 4-99-15,10-2 0 0,15 1-20 16,9 0-25-16,4 3-30 15,-1 1-9-15,-8 2-11 16,-11 3-33-16,-12-9-135 16</inkml:trace>
  <inkml:trace contextRef="#ctx0" brushRef="#br0" timeOffset="183319.0788">21140 16840 667 0,'-1'-13'349'0,"1"-21"-63"0,1-7-79 16,5-5-68-16,3-6-27 15,2-4-40-15,-1 3-7 16,-1 3 9-16,0 9 1 16,-5 18-9-16,-2 4-6 15,-3 19-35-15,-3 7-9 16,-4 16-16-16,0 5-6 16,2 10 1-16,3 5 2 15,3 5 2-15,3 7 18 0,1 13-142 16,6 8-424-16</inkml:trace>
  <inkml:trace contextRef="#ctx0" brushRef="#br0" timeOffset="183795.3467">21378 17171 880 0,'-8'-6'395'0,"-16"-8"-135"0,-3 6-77 16,-14 7-24-16,-4 3-29 15,-1 12-72-15,-4 6-25 16,4 14-30-16,6 9-8 0,8 15-9 16,11 6 0-16,14 4 0 15,8 3 3-15,16-14 2 16,11-11 2-16,14-19 7 15,7-11 2-15,8-21 13 16,-4-6 7-16,-9-17 22 16,-10-8 29-16,-24-3 55 15,-12-2 22-15,-33 11 10 16,-13 6-25-16,-23 21-63 16,-1 12-30-16,5 17-59 31,2 7-68-31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0:20:10.1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11325 14715 342 0,'0'-6'314'0,"2"-3"35"16,-3 5-72-16,-5 5-48 15,-4 14-85-15,-6 6-28 0,-13 17-45 16,-4 4-16-16,-4 4-22 16,0-2-14-16,15-13 13 15,7-8-59-15,11-13-149 16,4-5-126-16</inkml:trace>
  <inkml:trace contextRef="#ctx0" brushRef="#br0" timeOffset="299.0702">11771 14685 283 0,'5'-3'263'0,"0"-1"79"16,-3 4-36-16,-9 12-94 16,-6 6-43-16,-7 9-72 15,-7 2-27-15,-12 8-38 16,-3-2-13-16,3 4-9 15,8-2-2-15,12-6 0 16,7-2 3-16,2-10-119 16,3-4-126-16</inkml:trace>
  <inkml:trace contextRef="#ctx0" brushRef="#br0" timeOffset="611.8588">12129 14709 620 0,'0'0'347'16,"1"3"-102"-16,-5 6-56 15,-2 4-11-15,-5 9-76 16,-5 4-29-16,-10 10-33 16,-6 1-15-16,0 10-13 15,0-1-1-15,0-6-2 16,12 2-1-16,-2-17 1 16,4-3 0-16,9-8 4 15,2-8-45-15,14-6-156 16</inkml:trace>
  <inkml:trace contextRef="#ctx0" brushRef="#br0" timeOffset="908.5853">12650 14674 567 0,'-5'3'278'0,"-8"10"-82"15,-6 3-20-15,-10 11-27 16,-8 2-28-16,-4 10-50 16,0 2-16-16,1 4-30 15,3 0-9-15,7-6-7 16,5-7-1-16,11-9 1 15,6-4-2-15,8-12-73 16,0 0-110-16</inkml:trace>
  <inkml:trace contextRef="#ctx0" brushRef="#br0" timeOffset="1144.5578">12944 14667 682 0,'-2'3'323'16,"-2"8"-124"-16,-7 6-7 16,-7 7-51-16,-3 4-27 15,-4 10-48-15,-3 3-18 0,6 4-19 16,3-2-8-16,8-11-2 15,3-8-47-15</inkml:trace>
  <inkml:trace contextRef="#ctx0" brushRef="#br0" timeOffset="1582.1172">11025 14648 689 0,'5'-3'394'0,"4"-7"-67"16,-4 5-65-16,-11 13-81 16,-7 6-41-16,-16 18-59 15,-4 6-12-15,-4 7-40 16,5 1 22-16,14-15-112 16</inkml:trace>
  <inkml:trace contextRef="#ctx0" brushRef="#br0" timeOffset="2325.997">11909 13613 994 0,'0'-10'422'0,"-1"-11"-236"16,1 8-32-16,3 17-54 15,-3 6-31-15,2 30-44 16,1 22-9-16,5 41-11 16,1 14-1-16,2 14 1 15,-1-5 1-15,3-22 2 16,-3-5 1-16,3-31 2 15,0-13 2-15,-5-25 0 16,-2-14 41-16,-7-15 50 16,-4-4 8-16,-7-11 9 15,-1-4-41-15,-5-8-51 16,-1 1-11-16,-2 1-13 0,4 2-5 16,6 14-12-16,5 8-7 15,8 14-3-15,3 9 3 16,8 9 8-16,2 1 5 15,1-5 5-15,0-7 1 16,2-12 7-16,-5-8 4 16,4-8 19-16,0-7 2 15,-3-6-3-15,-2-1 1 16,-4 2-22-16</inkml:trace>
  <inkml:trace contextRef="#ctx0" brushRef="#br0" timeOffset="2841.9085">11523 12932 244 0,'-4'1'268'16,"-4"2"50"-16,8 0-20 16,4-2-20-16,20-2-73 15,9-3-35-15,13 1-60 16,9-2-36-16,-4 3-44 16,-2-2-3-16</inkml:trace>
  <inkml:trace contextRef="#ctx0" brushRef="#br0" timeOffset="3216.4247">12105 12703 440 0,'2'-12'348'0,"-1"-23"86"15,0-2-109-15,-6-1-88 16,-2-4-31-16,-3 5-50 15,-3 1-15-15,2 7-34 16,-3 11-20-16,6 10-38 16,3 8-23-16,3 13-27 15,3 9-7-15,8 13-2 16,2 10 2-16,7 3 77 16,3 3-146-16,0-4-195 15</inkml:trace>
  <inkml:trace contextRef="#ctx0" brushRef="#br0" timeOffset="3435.1113">11928 12899 931 0,'-1'0'385'15,"5"2"-221"-15,10-2-3 16,18-4-51-16,15-3-2 15,15-3-35-15,5-1-21 16,0 1-19-16,-4 2-13 0,-7 1-27 16,-2 0-63-16,-10 3-440 15</inkml:trace>
  <inkml:trace contextRef="#ctx0" brushRef="#br0" timeOffset="3856.9002">12446 13025 838 0,'-6'-1'420'0,"-9"0"-133"0,-9-4-55 16,-11 6-82-16,-1 3-37 16,-1 11-61-16,2 4-22 15,7 9-37-15,1 4-12 16,14 5-3-16,1 1-1 15,18 1-2-15,9 0 2 0,11-10 2 16,7-5 3-16,-1-19 14 16,4-7 5-16,-2-16 56 15,-4-4 48-15,-18-4 73 16,-12 2 18-16,-31 7-39 16,-12 6-47-16,-14 18-72 15,-8 7-96-15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0:20:37.2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2243 10493 787 0,'-19'-10'398'0,"-22"-11"-120"0,-4 4-59 15,0 11-96-15,2 6-36 16,2 16-64-16,6 6-20 16,15 11-33-16,11 5-8 15,24 4 0-15,13 2 5 16,15-8 21-16,0-9 8 15,3-15 12-15,-1-7 5 16,-7-11 7-16,-5-7 5 16,-16-2 11-16,-14-1 0 0,-21 8 12 15,-11 7-2-15,-19 11-7 16,-3 7-3-16,-5 15-22 16,-1 4-8-16,13 14-14 15,9 2-9-15,24 3-5 16,16-3 1-16,21-8 4 15,10-8 4-15,9-11 6 16,-1-10 4-16,7-11 5 16,0-7 3-16,2-13 5 15,3-8 2-15,-5-10 2 16,-9-4 3-16,-13 0 4 16,-8 4-1-16,-19 7-4 15,-3 10 14-15,-6 15-3 16,-3 5 0-16,3 16 0 15,2 4-18-15,6 7-7 16,6 0-1-16,6-3-1 0,2-4-14 16,3-11-106-16,-2-11-98 15</inkml:trace>
  <inkml:trace contextRef="#ctx0" brushRef="#br0" timeOffset="124.9693">2380 10589 784 0,'-4'-7'396'0,"-3"-6"-138"16,4 7-110-16,3 4-145 15,5 5-215-15</inkml:trace>
  <inkml:trace contextRef="#ctx0" brushRef="#br0" timeOffset="453.0166">2547 10839 590 0,'0'-8'347'0,"0"-11"2"0,1 1-69 15,4 8-59-15,4 8-31 16,8 17-69-16,-1 9-26 16,5 15-44-16,-2 0-4 15,-4-2-16-15,3-2-7 16,1-16-7-16,0-6 0 16,3-15 3-16,0-16 2 15,-2-16 5-15,-4-7-1 16,-4-9-7-16,-2 1-3 0,-4 14-45 15,3 5-92-15</inkml:trace>
  <inkml:trace contextRef="#ctx0" brushRef="#br0" timeOffset="952.9113">3204 10810 578 0,'5'4'290'0,"2"4"-65"16,-2 2 5-16,-9 9-35 16,-9 2-15-16,-10 3-61 15,-7 0-32-15,-6-4-43 16,3-5-12-16,2-9-11 15,2-3-8-15,9-10-49 0,2-2-18 16,6-9-19-16,7-2-2 16,7-1 36-16,5-2 9 15,6 9 20-15,3 6 5 16,-1 10 8-16,4 10 8 16,2 11 7-16,2 6 0 15,7 6 1-15,-1 1-1 16,3-8-3-16,2-5-1 15,-6-17 5-15,4-8 0 0,-5-10 4 16,-4-7 1-16,-1-7 3 16,-6-8 1-16,-4-4-3 15,-2-2 14-15,-3 7 29 16,2 8 17-16,-3 17 3 16,-1 8-17-16,4 16-35 15,-2 9-23-15,2 6-9 16,7 7 0-16,0-1-1 15,2-7-27-15,-1-6-154 16</inkml:trace>
  <inkml:trace contextRef="#ctx0" brushRef="#br0" timeOffset="6723.7391">4888 10301 322 0,'-5'-28'252'0,"-7"-29"76"15,0 4-27-15,-15 9-56 16,-2 6-34-16,-2 13-76 15,-6 12-43-15,4 17-65 16,2 18-22-16,3 31-42 16,11 18-9-16,18 39-4 15,10 18 10-15,16 20 22 16,5 3 9-16,3-4 15 16,-1-3 4-16,-9-14 1 15,-11-9-2-15,-16-20 1 16,-9-13 3-16,-14-21 10 0,-3-12 11 15,-2-27 9-15,0-9-2 16,10-20-5-16,5-6-51 16</inkml:trace>
  <inkml:trace contextRef="#ctx0" brushRef="#br0" timeOffset="7748.9391">5270 10876 676 0,'9'13'322'0,"7"6"-120"15,19-4-86-15,8-7-12 16,6-10-30-16,1-4-13 15,-3-10-23-15,-5-1-5 16,-12-4 1-16,-9-3 1 16,-16 0 3-16,-6 4 0 15,-15 3-5-15,-8 5 3 16,-12 14 6-16,-8 7 1 16,1 16-2-16,-2 5-11 0,9 10-24 15,9 5-7-15,16 2-14 16,11-2-1-16,23-5 5 15,5-6 5-15,16-7 9 16,3-6 5-16,-2-14 7 16,6-5 10-16,0-19-226 15</inkml:trace>
  <inkml:trace contextRef="#ctx0" brushRef="#br0" timeOffset="8295.6685">5960 10556 542 0,'1'-6'318'0,"-2"-10"-38"16,1-4-57-16,-2-1-81 15,-5-2-19-15,-1-1-26 16,-9 6-18-16,-6-1-24 15,-2 9-13-15,-10 10-27 16,2 7-8-16,2 12-14 16,1 7-6-16,11 4-8 15,10 0-2-15,11 0 2 16,9-3 3-16,12-7 9 16,5-4 7-16,8-12 6 15,1-7 4-15,-5-11 6 16,-4-5 1-16,-10-7 1 15,-5 1-3-15,-4 1-3 16,-4 3-2-16,-6 11-6 16,-3 4-3-16,-1 14 6 15,-1 5 3-15,-1 9 3 16,2 2 3-16,5-1-12 0,1 2-2 16,18-2 35-16,2-2-78 15</inkml:trace>
  <inkml:trace contextRef="#ctx0" brushRef="#br0" timeOffset="8528.5315">6135 10374 973 0,'8'3'397'0,"8"6"-232"16,6 8-43-16,1 9-1 16,0 5-21-16,-1 4-34 15,-3-1-9-15,-1-5-27 16,-1 1-25-16,2-13-164 16</inkml:trace>
  <inkml:trace contextRef="#ctx0" brushRef="#br0" timeOffset="8684.3894">6377 10391 998 0,'-12'1'520'15,"-8"2"-155"-15,-3 10-157 16,-5 7-55-16,-2 7-74 16,-4 3-27-16,4 6-32 0,0 1-3 15,4 0-118-15</inkml:trace>
  <inkml:trace contextRef="#ctx0" brushRef="#br0" timeOffset="9449.8307">6791 11029 652 0,'0'-6'338'15,"-4"-14"-77"-15,0 0-59 0,-3-3-48 16,-6 0-17-16,-7 5-32 16,-7-1-17-16,-5 8-39 15,-2 5-21-15,2 12-29 16,2 7-13-16,3 12-12 15,5 8-2-15,13 5 0 16,7 0 1-16,10-5 9 16,8-4 5-16,11-12 10 15,4-2 4-15,1-15 7 16,0-4 3-16,2-15 5 16,-2-8 2-16,-1-11 1 15,-2-8-2-15,-5-10-2 16,-10-7-1-16,-6-2-3 15,-3 0-1-15,-9 12-3 16,0 9-2-16,-2 19 17 16,-3 8 1-16,-2 17 3 15,2 8-3-15,1 17-23 16,0 8-3-16,10 18-6 0,-2 8 4 16,0 9 3-16,8 3 2 15,-3-6 6-15,2-7 2 16,1-16 4-16,-4-9-33 15</inkml:trace>
  <inkml:trace contextRef="#ctx0" brushRef="#br0" timeOffset="9715.5398">7078 10866 1124 0,'1'6'448'0,"10"13"-283"16,6 5-50-16,8 7-32 16,5 3-15-16,1-5-26 15,3 0-7-15,-3-3-10 16,-1-3-1-16,-2-7-104 15,-6-5-121-15</inkml:trace>
  <inkml:trace contextRef="#ctx0" brushRef="#br0" timeOffset="9902.8114">7365 10877 676 0,'-8'-3'434'0,"-6"-3"-3"15,-2 4-222-15,-5 3-45 16,-3 12-54-16,-6 3-14 16,-5 14-31-16,2 7-11 0,-3 5-20 15,4-1-11-15,8-4 34 16,-1-5-95-16</inkml:trace>
  <inkml:trace contextRef="#ctx0" brushRef="#br0" timeOffset="14054.2628">7793 10860 647 0,'5'-1'345'16,"9"0"-91"-16,14-3-115 15,6 1-25-15,13 0-53 16,2 2-18-16,2 0-16 16,-9 2-4-16,-1 0-50 15,-8-1-63-15</inkml:trace>
  <inkml:trace contextRef="#ctx0" brushRef="#br0" timeOffset="14257.2934">7833 11019 684 0,'5'2'326'0,"16"6"-77"16,7-5-47-16,16-1-17 16,10-2-14-16,5-6-70 15,4 4-23-15,-7-7-109 16</inkml:trace>
  <inkml:trace contextRef="#ctx0" brushRef="#br0" timeOffset="83463.8359">8972 10707 385 0,'5'-10'260'0,"7"-16"-2"0,2-7-41 16,2-10-51-16,-2-1-17 15,-5 3 0-15,-3 5 2 16,-6 10 7-16,-3 9-14 16,-2 18-64-16,0 14-25 15,4 22-60-15,4 8-12 16,5 19 15-16,5 2 2 15,8 0-108-15,2-4-176 16</inkml:trace>
  <inkml:trace contextRef="#ctx0" brushRef="#br0" timeOffset="83651.3035">8817 10981 816 0,'4'0'380'0,"18"0"-117"16,8-3-100-16,32-5-37 16,19-2-17-16,20 1-45 15,3 0-18-15,-14 2-95 16,-12 3-206-16</inkml:trace>
  <inkml:trace contextRef="#ctx0" brushRef="#br0" timeOffset="84213.6699">9201 11412 337 0,'2'-4'242'0,"1"-4"56"15,3-9-92-15,1-3-33 0,-2-3-10 16,-1-7-12-16,-8 0-4 16,-9 1-4-16,-7 1-11 15,-12 10-31-15,-1 7-18 16,-8 14-48-16,-2 8-19 16,4 18-24-16,2 4-11 15,16 15-9-15,8-1 1 16,13-1 4-16,10-6 5 15,12-12 5-15,8-7 4 0,15-20 4 16,0 0 4-16,1-19 6 16,-2-4 4-16,-13-8 4 15,-3-6-2-15,-10 3-3 16,-9 4-1-16,-5 12-3 16,-4 8-4-16,-4 18 0 15,4 7 1-15,2 14 3 16,3 2 3-16,7 1-1 15,0 1-2-15,4-7-23 16</inkml:trace>
  <inkml:trace contextRef="#ctx0" brushRef="#br0" timeOffset="84791.6486">9808 10892 632 0,'3'10'292'15,"9"7"-144"-15,10-2-50 16,8 2-8-16,10-12-16 16,5-4-3-16,-8-8-4 15,-7-10-8-15,-9-4-9 16,-11-4 0-16,-10-2-9 16,-3 1-5-16,-22 2-18 15,-7 4-9-15,-12 10-8 16,-2 10 0-16,6 20 0 0,-2 9 0 15,11 16-6-15,6 2-7 16,10 3-6-16,14 0 0 16,14-8 17-16,8-4 14 15,17-10 29-15,8-9 8 16,15-13 0-16,2-8-7 16,4-18 9-16,-4-5-74 15</inkml:trace>
  <inkml:trace contextRef="#ctx0" brushRef="#br0" timeOffset="85244.678">10392 10589 564 0,'0'-7'381'16,"-4"-3"18"-16,3-3-183 16,-3-2-34-16,-3-1-42 15,-2-4-16-15,-8 2-42 16,-2 2-17-16,-5 2-29 16,-1 5-13-16,-4 10-22 15,-3 9-9-15,-2 12-15 0,4 1-5 16,13 5-4-16,8-3 1 15,19 1 7-15,10-2 4 16,12-9 14-16,7-4 5 16,-2-12 6-16,1-6 4 15,-6-7 3-15,-6-1-8 16,-7-5-31-16,-6-1-6 16,-8 3-2-16,-3 0 5 0,-6 10 23 15,0 7 1-15,-1 10 0 16,2 7-2-16,6 9 5 15,5 1 0-15,6 1 1 16,4-3 2-16,6-2-73 16,-3-6-182-16</inkml:trace>
  <inkml:trace contextRef="#ctx0" brushRef="#br0" timeOffset="85416.5018">10498 10484 838 0,'7'0'418'0,"7"1"-121"16,8 6-150-16,9 2-69 15,4 5-22-15,4 7-18 16,-2 1-5-16,-8 1-11 0,-7-1-16 16,-5-6-217-16</inkml:trace>
  <inkml:trace contextRef="#ctx0" brushRef="#br0" timeOffset="85572.7151">10799 10439 887 0,'-10'3'518'0,"-9"5"-27"0,-2 9-308 16,-9 7-51-16,-11 12-68 15,-4 4-21-15,0 5-56 16</inkml:trace>
  <inkml:trace contextRef="#ctx0" brushRef="#br0" timeOffset="86010.4221">11097 10741 926 0,'-1'7'413'0,"-2"21"-179"15,2 8-118-15,1 18-53 16,1 9-18-16,3 3-21 16,1-6-5-16,5-8-44 15,-6-11-431-15</inkml:trace>
  <inkml:trace contextRef="#ctx0" brushRef="#br0" timeOffset="86166.3343">10918 11017 1441 0,'7'-1'549'0,"16"1"-416"0,8 0-29 15,28-4-44-15,9 3-22 16,8-1-9-16,4-2-23 16</inkml:trace>
  <inkml:trace contextRef="#ctx0" brushRef="#br0" timeOffset="86619.355">12247 10822 839 0,'-6'-3'421'0,"-14"-2"-127"0,-7 5-30 16,-19 7-74-16,-8 8-32 16,0 17-70-16,4 7-31 15,20 7-48-15,11 4-9 16,19-5-5-16,9 0 1 15,16-5 2-15,9-6 2 16,15-15 2-16,9-9 1 0,8-20-8 16,-1-7-50-16</inkml:trace>
  <inkml:trace contextRef="#ctx0" brushRef="#br0" timeOffset="86838.0451">12801 11104 1023 0,'3'6'528'0,"-1"9"-114"15,-4 8-158-15,-20 10-128 16,0 1-34-16,-4 5-58 15,3-3 375-15</inkml:trace>
  <inkml:trace contextRef="#ctx0" brushRef="#br0" timeOffset="87275.4391">13598 10746 1877 0,'-23'7'71'0,"-7"9"-19"0,-21 10 48 15,12 18-64-15,11 6-23 16,22 5-19-16,10-3-4 16,32-9-3-16,13-6-2 15,15-13 3-15,3-5 2 16,-8-12-45-16,-6-6-68 16</inkml:trace>
  <inkml:trace contextRef="#ctx0" brushRef="#br0" timeOffset="87692.1437">14290 10763 1176 0,'-16'-2'517'0,"-20"3"-269"16,1 7-78-16,2 12-95 16,3 5-40-16,10 11-38 15,5 6-10-15,12 6-5 16,9-3-3-16,17-3-7 16,7-2-1-16,16-15-10 15,4-2-29-15,2-14-126 16,-3-9-321-16</inkml:trace>
  <inkml:trace contextRef="#ctx0" brushRef="#br0" timeOffset="87839.8695">14125 10953 711 0,'-7'4'342'16,"-3"2"-126"-16,9 2-56 15,12 1-41-15,15 1-18 0,23-3-25 16,14-1-24-16,18-11-20 15,6-4-62-15</inkml:trace>
  <inkml:trace contextRef="#ctx0" brushRef="#br0" timeOffset="88045.3029">14803 10569 1023 0,'-2'-8'520'16,"-3"-5"-149"-16,1 5-135 16,0 14-131-16,2 13-43 15,2 21-56-15,4 13-2 0,5 21-1 16,-1 10-1-16,0 2 78 16,-3-6-136-16</inkml:trace>
  <inkml:trace contextRef="#ctx0" brushRef="#br0" timeOffset="88232.766">14928 10551 1350 0,'-3'0'568'0,"-1"8"-334"15,0 6-113-15,8 26-105 16,3 13-11-16,3 23-4 15,2 13 1-15,-4 0 2 0,-3-6 2 16,-5-18-189-16,-2-15-109 16</inkml:trace>
  <inkml:trace contextRef="#ctx0" brushRef="#br0" timeOffset="88545.1929">14826 10566 898 0,'14'-13'417'0,"23"-11"-133"16,9 7-96-16,9 17-47 16,2 4-20-16,-10 18-47 15,-4 1-27-15,-14 5-26 16,-12 4-3-16,-21 1-1 16,-13 4 0-16,-27 4 0 15,-6-1 0-15,-3 0-6 16,5-6-5-16,22-7-16 15,12-4-13-15,23-4-12 16,11 3 0-16,14 5 16 16,8-1 12-16,-3 7 9 15,0-2 3-15,-6-2 10 16,-8-5 7-16,-5-8 9 16,-3-8 3-16,-7-7 67 15</inkml:trace>
  <inkml:trace contextRef="#ctx0" brushRef="#br0" timeOffset="92499.1173">2455 12763 518 0,'-8'-10'339'16,"-18"-13"10"-16,-7-1-80 15,-11 3-109-15,-9 5-28 16,-3 12-55-16,1 10-21 16,4 18-38-16,6 9-15 15,10 14-25-15,11 8-9 0,23 3 4 16,11-2 4-16,27-12 14 16,7-12 8-16,11-17 2 15,2-8 4-15,5-9 2 16,-2-6 3-16,-11 0 4 15,-12-4 4-15,-23 1 6 16,-13 4 1-16,-27 4-6 16,-11 0-2-16,-19 10-9 15,-7 5-1-15,4 8-2 16,9 7-4-16,10 8-16 16,15 4-9-16,17 7 0 15,14 3 2-15,24-1 17 16,8-5 5-16,17-10 1 15,1-7 2-15,10-17-19 16,-5-9-4-16,-2-16-18 16,-9-10 0-16,-16-12 23 15,-5-7 4-15,-12-9 21 0,-6-2 5 16,-11 9 39-16,-3 8 31 16,-6 17 36-16,3 13 4 15,2 12-44-15,-2 11-30 16,5 10-46-16,1 4-5 15,9 9-1-15,4-1 0 16,-4 0 53-16,0 1-103 16,-3-7-155-16</inkml:trace>
  <inkml:trace contextRef="#ctx0" brushRef="#br0" timeOffset="92639.9071">2589 12818 1298 0,'-5'-3'502'16,"-1"0"-325"-16,5 6-165 15,3 7-64-15</inkml:trace>
  <inkml:trace contextRef="#ctx0" brushRef="#br0" timeOffset="92827.1664">2789 13074 1171 0,'12'18'455'0,"6"13"-310"15,10 8-49-15,1 5-12 16,-1-8-21-16,0-5-13 16,1-18-25-16,-3-12-2 15,-4-16 4-15,-2-9 1 16,-10-10-56-16,0 0-71 15</inkml:trace>
  <inkml:trace contextRef="#ctx0" brushRef="#br0" timeOffset="93227.7211">3492 13025 827 0,'-5'15'498'0,"-2"14"-26"16,-14 4-242-16,-12 4-57 15,-11 2-73-15,-6-5-32 16,5-12-39-16,7-6-1 16,12-17-68-16,5-7-44 15,13-12-53-15,8-2-13 16,9-7 53-16,9 1 38 16,3 4 43-16,1 6 16 0,6 13 20 15,-1 7 8 1,8 14 14-16,3 8-5 0,-4 7 0 15,-6 5-2-15,-3-5-6 16,-7-6-4-16,0-7-12 16,5-9 0-16,1-16 4 15,3-7 0-15,0-16 4 16,-5-7 1-16,-7 1-4 16,-2 2-4-16,-9 14 17 15,-1 11 4-15,-3 19 17 16,-2 12 11-16,2 15-19 15,5 6-8-15,6 1-6 16,5-3 45-16</inkml:trace>
  <inkml:trace contextRef="#ctx0" brushRef="#br0" timeOffset="93790.1082">4912 12444 1049 0,'-14'-3'431'0,"-17"-1"-275"16,-2 16-59-16,3 20-90 15,5 13-16-15,18 28-16 16,7 16-2-16,17 39 14 15,9 12 5-15,6 13 9 16,0-1 5-16,-12-12 6 0,-2-7 1 16,-12-18 0-16,-12-14 1 15,-4-19 13-15,-10-8 10 16,-11-28 14-16,1-8 7 16,-8-23-15-16,4-9-65 15</inkml:trace>
  <inkml:trace contextRef="#ctx0" brushRef="#br0" timeOffset="94102.5253">5191 14086 769 0,'-4'-12'375'0,"-5"-5"-93"16,-3 1-65-16,-7 4-46 15,-4 8-30-15,-2 7-73 16,4 9-31-16,1 12-35 16,7 2-9-16,12 9-6 15,3-3 4-15,18-3 20 0,5-6 9 16,11-16 21-16,-1-9 5 15,0-12-2-15,-2-7-6 16,-7-7-43-16,-5 0 81 16</inkml:trace>
  <inkml:trace contextRef="#ctx0" brushRef="#br0" timeOffset="94508.6795">5104 12475 511 0,'-2'5'352'16,"-1"4"25"-16,6-6-165 15,5-3-18-15,7-10-53 16,2-8-20-16,4-12-42 16,-3-5-16-16,-5-5-10 15,-5-1-3-15,-3 7-4 16,-5 4 5-16,0 13 12 0,0 6-6 15,-1 16-17-15,1 7-16 16,0 23-27-16,0 9-3 16,3 11 4-16,3 3 2 15,4-4 104-15,1-6-137 16</inkml:trace>
  <inkml:trace contextRef="#ctx0" brushRef="#br0" timeOffset="95133.5221">5720 13090 173 0,'9'11'146'0,"17"11"69"16,4-3 13-16,14-7 22 15,2-4-29-15,2-11-70 16,-1-8-29-16,-11-10-52 15,-6-6-13-15,-15-2-9 16,-8 2-3-16,-16 1-8 16,-7 3-6-16,-16 9-14 15,-4 5-7-15,-5 17-3 16,-3 7-2-16,4 14-11 16,2 3-5-16,12 9-12 15,10 4-1-15,16 3 9 16,9 7 9-16,19-4 31 15,4-3 15-15,11-11 17 16,2-9 2-16,0-18-17 16,2-10-11-16,5-17-37 15,-2-13-52-15</inkml:trace>
  <inkml:trace contextRef="#ctx0" brushRef="#br0" timeOffset="95570.9465">6387 12765 755 0,'5'-5'371'0,"-3"-4"-133"16,-4-3-46-16,-3-6-72 15,-5 0-22-15,-6-3-22 16,-4 0-6-16,-10 5-11 16,-8 2-13-16,2 13-24 15,3 2-8-15,8 14-25 16,4 6-6-16,13 6-5 16,8 6 2-16,8 0 14 15,9-3 3-15,11-4 4 16,4-6 4-16,7-12 3 15,0-7 4-15,-7-13 4 16,-9-8 3-16,-7-8 3 16,-7-2-1-16,-7 3-4 15,1 0-4-15,-9 11-11 16,0 7-8-16,-3 11-17 16,1 8-3-16,8 11 0 0,3 2 7 15,11 7 11-15,-1 3 3 16,8-2-107-16,-3-3-190 15</inkml:trace>
  <inkml:trace contextRef="#ctx0" brushRef="#br0" timeOffset="95743.0397">6535 12673 1205 0,'4'2'474'0,"13"5"-328"16,8 3-67-16,4 10-53 15,6 4-10-15,-1 7-4 16,-4 8-3-16,-2-4-51 16,-5-1-108-16</inkml:trace>
  <inkml:trace contextRef="#ctx0" brushRef="#br0" timeOffset="95898.9849">6772 12634 839 0,'-16'4'518'16,"-10"0"-7"-16,-4 14-318 16,-1 5-60-16,-4 10-77 0,-1 7-22 15,2 9-21-15,2 0 1 16</inkml:trace>
  <inkml:trace contextRef="#ctx0" brushRef="#br0" timeOffset="96586.3084">7296 13270 483 0,'0'-11'358'0,"0"-7"18"16,-12-2-121-16,-4-4-45 16,-12 0-58-16,-9 1-24 15,-3 9-47-15,-5-1-20 16,7 16-44-16,7 6-18 15,3 9-32-15,9 14-6 16,11 7 6-16,3 4 5 0,21 8 19 16,6-3 5-16,13-8 4 15,-1-8 2-15,2-20 5 16,7-10 3-16,0-18 5 16,4-11 3-16,-6-17 2 15,-5-5-1-15,-13-10-3 16,-7-2-2-16,-10-3-4 15,-3-4 1-15,-9-1-3 16,0 6-2-16,-3 18 20 16,-3 13 10-16,4 28 6 15,1 11-1-15,1 24-26 16,5 12-15-16,3 18-8 16,3 7 2-16,5 6 4 15,-3 0 2-15,-1 1 1 16,-2 0 1-16,0-9-71 15,4-10-77-15</inkml:trace>
  <inkml:trace contextRef="#ctx0" brushRef="#br0" timeOffset="96758.1509">7623 13128 1188 0,'9'10'500'0,"6"9"-259"15,13 8-153-15,7 2-13 16,0 6-15-16,1 2-7 0,-6 1-21 16,-2 1-12-16,-9-7-131 15,-3-8-127-15</inkml:trace>
  <inkml:trace contextRef="#ctx0" brushRef="#br0" timeOffset="96914.753">7874 13097 1226 0,'-21'12'571'16,"-15"8"-242"-16,-7 16-169 15,-2 4-45-15,-1 12-61 16,2 3-18-16,7 2-27 16,6-3 8-16,15-14 383 15</inkml:trace>
  <inkml:trace contextRef="#ctx0" brushRef="#br0" timeOffset="97367.3752">8394 13212 971 0,'7'2'439'0,"16"0"-199"0,10 0-93 15,13-2-64-15,10-2-34 16,5 0-30-16,-4 2 6 16,-5 5-157-16,-18 3-354 15</inkml:trace>
  <inkml:trace contextRef="#ctx0" brushRef="#br0" timeOffset="97550.4459">8411 13356 703 0,'-4'3'380'15,"3"6"-54"-15,7-1-82 16,25-3-59-16,9 1-38 16,17-6-68-16,8-1-24 0,6-1 301 15</inkml:trace>
  <inkml:trace contextRef="#ctx0" brushRef="#br0" timeOffset="100028.8366">9517 13091 498 0,'7'-29'361'0,"2"-21"9"16,2-10-130-16,-3-3-43 15,-5 7-53-15,-2 8-9 16,-4 23-4-16,-3 9-15 0,-3 25-40 15,-1 14-24-15,2 28-50 16,3 15-4-16,8 13 1 16,5-2 1-16,5-6 3 15,0-10 0-15,1-15-30 16,2-6-91-16</inkml:trace>
  <inkml:trace contextRef="#ctx0" brushRef="#br0" timeOffset="100216.2819">9251 13418 916 0,'7'7'424'0,"18"2"-156"15,12 4-69-15,27-6-47 16,12-6-33-16,24-2-54 0,6-4-26 15,0 3-60-15,1-3-12 16</inkml:trace>
  <inkml:trace contextRef="#ctx0" brushRef="#br0" timeOffset="100731.7965">9619 13899 456 0,'12'2'352'15,"8"-3"27"-15,-4-5-107 16,-3-1-32-16,-9-8-61 16,0-1-22-16,-11-6-47 15,-7-4-22-15,-11 1-35 16,-6-1-17-16,-10 8-27 16,0 7-12-16,-2 13-20 15,3 9-9-15,6 26-8 0,9 8 4 16,12 10 11-1,5 3 5-15,16-13 15 0,10-6 4 16,15-21 5-16,9-8 4 16,4-16 2-16,-3-11 2 15,-7-12 2-15,-5-5 3 16,-11-5 1-16,-4 5-4 16,-9 9 7-16,-2 8 4 0,-7 17-1 15,-2 10 0-15,-1 16-10 16,2 8-8-16,4 6-4 15,8 1-2-15,10-6 26 16,4-9-56-16</inkml:trace>
  <inkml:trace contextRef="#ctx0" brushRef="#br0" timeOffset="101306.1575">10269 13267 570 0,'-6'-1'353'16,"2"1"18"-16,6 0-197 16,-2 0-88-16,11 2-17 0,59 8-24 15,-29-12-9-15,2-9-7 16,1-1 0-16,-18-5 8 16,-5-1 6-16,-15-2 2 15,-9-2-3-15,-13 5-11 16,-9 0-7-16,-14 5-8 15,-1 7-7-15,1 11-9 16,5 11 0-16,9 18-7 16,3 7 3-16,16 15 4 15,4 2 2-15,17-3 11 16,13-5 5-16,12-22 4 16,11-8 2-16,9-22-7 15,7-10 10-15,2-13 173 16</inkml:trace>
  <inkml:trace contextRef="#ctx0" brushRef="#br0" timeOffset="101806.0567">10855 12881 567 0,'0'-9'390'15,"0"-5"-7"-15,-4-6-128 16,-2-3-46-16,-6 0-50 15,-4 0-21-15,-4 5-42 16,-5 5-22-16,-4 6-45 16,-2 7-19-16,-2 9-26 15,5 4-9-15,3 12-4 16,7 7 4-16,12 3 10 16,10 4 4-16,14-7 10 15,12-6 1-15,5-19 5 16,-1-7 1-16,-2-13 2 15,-8-9 1-15,-6-4 3 16,-4-2 1-16,-6 3-3 0,-2 4-2 16,-3 10-8-16,-2 7-3 15,-2 9-5-15,0 6 0 16,1 8-1-16,6 1 3 16,10 6 1-16,6-1 1 15,4 1-102-15,1-2-134 16</inkml:trace>
  <inkml:trace contextRef="#ctx0" brushRef="#br0" timeOffset="101977.9074">11029 12728 1045 0,'3'-1'553'16,"6"-1"-100"-16,13 14-321 15,5 10-66-15,10 10-51 16,0 5-6-16,-7 6-3 15,0 0-2-15,-10-3-54 16,-5-12-89-16</inkml:trace>
  <inkml:trace contextRef="#ctx0" brushRef="#br0" timeOffset="102118.7411">11285 12737 1159 0,'-11'6'579'0,"-15"3"-200"15,-7 10-183-15,-5 7-62 16,-11 8-75-16,3 7-25 16,1-2-32-16,7 1 389 15</inkml:trace>
  <inkml:trace contextRef="#ctx0" brushRef="#br0" timeOffset="102727.7087">11793 12288 745 0,'1'-5'363'16,"-1"-1"-157"-16,0 7-64 15,-1 5-67-15,-4 25-38 0,-10 125-10 16,6-33 14-16,8 44 9 15,0 8-1 1,3 10-6-16,6-5-8 0,-7-40-15 16,1-15-1-16,-4-39-4 15,-16-7 1-15,12-15 57 16,-2-6 11-16,0-5 27 16,10-12 6-16,-6-9-55 15,-2-8-8-15,3-10-23 16,3-10 2-16,0-8-5 15,3-9-4-15,-1-6 1 16,1 1-44-16,-2-3-99 16</inkml:trace>
  <inkml:trace contextRef="#ctx0" brushRef="#br0" timeOffset="103316.8392">11928 14075 702 0,'0'0'393'0,"1"-2"-66"16,8 10-142-16,4 7-60 0,9 13-47 16,4 4-24-16,7 6-29 15,-2 0-4-15,-2-2-6 16,-3-5-17-16,-5-10-247 15</inkml:trace>
  <inkml:trace contextRef="#ctx0" brushRef="#br0" timeOffset="103519.661">12225 14052 832 0,'-10'1'474'0,"-12"5"-47"16,-6 2-179-16,-4 10-126 15,1 5-39-15,-8 10-53 16,3 7-15-16,-1 2-9 16,1-2-2-16,12-3-20 15,3-8-41-15,13-11-130 16,3-5-119-16</inkml:trace>
  <inkml:trace contextRef="#ctx0" brushRef="#br0" timeOffset="103699.0782">12255 14130 1098 0,'12'-3'442'0,"16"-5"-272"15,7 1-88-15,7 1-38 16,-4 1 10-16,-6 4-205 0</inkml:trace>
  <inkml:trace contextRef="#ctx0" brushRef="#br0" timeOffset="103857.7297">12305 14229 1072 0,'-1'1'503'0,"0"0"-206"0,12-1-187 15,12 0-43-15,16-2-52 16,7-2-22-16,8 4-175 16</inkml:trace>
  <inkml:trace contextRef="#ctx0" brushRef="#br0" timeOffset="104138.9194">12856 14102 689 0,'0'-4'401'0,"-6"-2"-29"16,-4-1-64-16,-10 2-86 16,-2 5-37-16,-4 3-86 0,0 8-33 15,5 7-54-15,2 2-12 16,11 10-9-16,3 1 1 16,12 1 2-16,1-2-1 15,12-10 4-15,3-8 3 16,6-12 9-16,3-10 5 15,-2-11 23-15,-4-5 5 16,-12-6 3-16,-5-6-2 16,-14 3-21-16,-9 3-39 15,-10 1 148-15</inkml:trace>
  <inkml:trace contextRef="#ctx0" brushRef="#br0" timeOffset="104670.2461">12016 12182 774 0,'0'2'369'16,"4"2"-117"-16,18 12-142 16,10 6-40-16,14 9-24 15,2 4-17-15,-7 3-14 16,-9-2 0-16,-11-6-101 16,-3-5-331-16</inkml:trace>
  <inkml:trace contextRef="#ctx0" brushRef="#br0" timeOffset="104841.8791">12304 12171 1126 0,'-12'6'503'16,"-12"5"-242"-16,-1 9-64 16,-6 6-84-16,-4 9-39 15,-5 6-48-15,-3 2-12 16,8 0-9-16,8-8-9 15,16-12-182-15</inkml:trace>
  <inkml:trace contextRef="#ctx0" brushRef="#br0" timeOffset="105052.7911">12439 12224 1024 0,'11'-1'401'0,"19"-4"-274"32,7-1-19-32,8-1-29 0,-2 1-28 0,-4 1-45 15,-6 5-87-15</inkml:trace>
  <inkml:trace contextRef="#ctx0" brushRef="#br0" timeOffset="105227.2478">12481 12328 1064 0,'6'3'416'0,"14"7"-281"16,7 0-58-16,11 0-32 15,6-3-17-15,-3-7-12 16,-1-1-27-16,-3-11-230 16</inkml:trace>
  <inkml:trace contextRef="#ctx0" brushRef="#br0" timeOffset="105368.1092">12884 12148 756 0,'-4'-9'522'0,"-2"-6"7"15,0 13-230-15,-4 7-79 16,5 15-106-16,-1 7-46 15,3 10-34-15,3 6-7 0,6 6-13 16,-2 0-3-16,0-5 16 16,0-9-53-16</inkml:trace>
  <inkml:trace contextRef="#ctx0" brushRef="#br0" timeOffset="106236.2925">9307 14545 115 0,'9'12'120'16,"4"11"4"-16,9 4 1 16,5-2-19-16,3-3-27 15,4-3 17-15,3-15 8 16,1-8 10-16,11-16-12 16,8-7-27-16,19-3-26 15,10 0-13-15,12 10-7 16,-1 2 0-16,-8 15 12 0,-7 8 41 15,-25 11 20 1,-15 10 7-16,-27 2-10 0,-1 1-47 16,-7-2-19-16,2-2-14 15</inkml:trace>
  <inkml:trace contextRef="#ctx0" brushRef="#br0" timeOffset="106689.3064">10350 14761 470 0,'-11'-2'302'16,"-4"-1"-4"-16,10-4-165 15,1-4-14-15,16-9-62 0,7-8-18 16,19-14-23-16,11-4-16 15,23-3-10-15,8 4-5 16,2 18-10-16,0 17 1 16,-8 26 4-16,1 7 6 15,5 16 15-15,-1-4 10 16,1-12 6-16,-5-4 2 16,-6-21 56-16,-5-7 15 15,-19-16 16-15,-7-10 6 0,-25-8-45 16,-8-6-71-16</inkml:trace>
  <inkml:trace contextRef="#ctx0" brushRef="#br0" timeOffset="107111.0901">9635 15652 384 0,'14'4'270'0,"20"4"18"0,8-6 9 15,0-10-32-15,-4-10-36 16,-8-21-55-16,-6-9-28 16,-13-20-47-16,-4-4-19 15,-7-10-26-15,1-1-13 0,0 10-28 16,5 6-8-16,1 21-10 15,2 8-7-15,7 15-7 16,4 8 0-16,10 8-117 16,2 7-111-16</inkml:trace>
  <inkml:trace contextRef="#ctx0" brushRef="#br0" timeOffset="107298.5431">9751 15307 812 0,'-10'8'355'15,"-7"4"-153"-15,19 1-160 16,15-3-9-16,22-4-18 16,12-3 0-16,22-5-3 0,4-1 54 15</inkml:trace>
  <inkml:trace contextRef="#ctx0" brushRef="#br0" timeOffset="107532.8583">10413 15217 654 0,'-10'-3'344'0,"-19"0"-59"16,1 3-100-16,-1 11-78 15,-3 7-19-15,1 14-46 16,0 5-24-16,1 13-22 16,10 5-4-16,17 0-5 15,7-2 1-15,17-9 7 16,8-9 2-16,8-10 8 16,4-7-53-16</inkml:trace>
  <inkml:trace contextRef="#ctx0" brushRef="#br0" timeOffset="107704.8889">10509 15303 1102 0,'0'-1'459'0,"4"2"-234"16,8 8-129-16,12 8-63 0,6 6-4 15,5 7-18-15,0 0-3 16,-6 2-3-16,-5-1 3 15,-6-7-114-15,-3 0-169 16</inkml:trace>
  <inkml:trace contextRef="#ctx0" brushRef="#br0" timeOffset="107845.2937">10456 15514 2173 0,'-6'13'35'0,"1"2"-177"16</inkml:trace>
  <inkml:trace contextRef="#ctx0" brushRef="#br0" timeOffset="108048.6647">10784 15180 905 0,'6'8'390'16,"10"13"-156"-16,1 7-112 15,1 19 20-15,0 4-22 16,-7 15-49-16,-7 2-7 0,-10-2-36 16,-6-4-8-16,-9-19-7 15,1-7-70-15</inkml:trace>
  <inkml:trace contextRef="#ctx0" brushRef="#br0" timeOffset="109692.4401">13313 13246 706 0,'16'2'378'0,"10"-1"-43"15,21 2-256-15,11-2-32 16,9-1-28-16,-1 0-12 15</inkml:trace>
  <inkml:trace contextRef="#ctx0" brushRef="#br0" timeOffset="109864.2543">13338 13369 851 0,'0'-3'498'15,"1"0"1"-15,22 3-353 16,16 0-53-16,27 1-54 16,7 3-16-16,8 0-43 15</inkml:trace>
  <inkml:trace contextRef="#ctx0" brushRef="#br0" timeOffset="110259.0897">14271 13372 643 0,'10'13'327'0,"7"6"-123"0,12-4 3 15,1-2 27-15,0-15-27 16,-2-7-22-16,-6-16-44 16,-5-9-29-16,-6-15-42 15,-4-7-14-15,-7-9-18 16,-1 1-5-16,-1-11-10 15,2-1-6-15,14-2-17 16,5 4-4-16,8 19-9 0,4 12-2 16,-6 18 32-16,3 10-92 15,1 13-198-15</inkml:trace>
  <inkml:trace contextRef="#ctx0" brushRef="#br0" timeOffset="110446.9474">14309 13117 1131 0,'11'-1'425'0,"23"5"-314"16,12-3-29-16,21 3-21 15,4 2-19-15,7-2-36 16,1-1-45-16</inkml:trace>
  <inkml:trace contextRef="#ctx0" brushRef="#br0" timeOffset="110681.1159">15119 12954 1083 0,'-11'-4'454'0,"-22"3"-265"0,-2 6-42 16,-7 18-65-16,-3 7-25 16,5 11-36-16,6 5-15 15,14 6-14-15,9 0-2 16,17-2 1-16,9-2 0 16,17-10 14-16,6-6-33 15,11-13-124-15,1-8-344 16</inkml:trace>
  <inkml:trace contextRef="#ctx0" brushRef="#br0" timeOffset="110886.7021">15297 13205 1135 0,'0'-9'449'16,"-3"-14"-294"-16,3 0-34 0,3 1-30 15,-2 0-11-15,2 6-6 16,0 4 1-16,-3 10-18 15,0 5-2-15,-2 15-17 16,1 6-14-16,-1 8 3 16,2 4-5-16,1 1-5 15,-1 1-4-15,4-3-27 0,-3-3-68 16</inkml:trace>
  <inkml:trace contextRef="#ctx0" brushRef="#br0" timeOffset="111105.4008">15451 12934 1372 0,'10'6'521'0,"17"18"-398"16,8 9 1-16,-2 11-19 15,2 9-18-15,-10 3-18 16,-9-5-24-16,-10 4-29 15,-15-3-3-15,-9-5-2 16,-7-8-44-16</inkml:trace>
  <inkml:trace contextRef="#ctx0" brushRef="#br0" timeOffset="111480.7144">15942 13207 1247 0,'20'3'553'16,"11"1"-306"-16,20-3-116 15,13 2-30-15,15-3-51 16,1-3 25-16</inkml:trace>
  <inkml:trace contextRef="#ctx0" brushRef="#br0" timeOffset="111902.1045">16598 13369 869 0,'0'10'433'0,"5"8"-121"16,7-3-25-16,15-9-67 16,4-7-37-16,9-15-70 15,0-9-16-15,-12-18-25 16,-2-5-10-16,-17-10-16 15,-5-2-10-15,-7-8-14 16,-3-11-6-16,3-14-11 16,3-5-5-16,9 14-14 15,6 18-18-15,8 33-90 16,4 19-100-16</inkml:trace>
  <inkml:trace contextRef="#ctx0" brushRef="#br0" timeOffset="112089.5437">16651 13060 1041 0,'4'0'404'16,"15"1"-248"-16,12-1-66 15,25-4-21-15,12 2-13 16,11-4-33-16,-1 6 60 15,-12 0-538-15</inkml:trace>
  <inkml:trace contextRef="#ctx0" brushRef="#br0" timeOffset="112308.247">17399 12785 661 0,'-11'0'356'0,"-21"5"-57"16,-4 13-75-16,-10 22-95 16,0 10-28-16,8 18-66 15,8 0-13-15,16-3-14 16,10-3-5-16,18-13 3 16,9-4 1-16,18-9 7 15,6-8-7-15,1-11-153 16</inkml:trace>
  <inkml:trace contextRef="#ctx0" brushRef="#br0" timeOffset="112558.5963">17622 13161 984 0,'-9'-10'421'15,"-12"-14"-224"-15,-8-2-15 16,-1 8-55-16,-1 5-29 0,-4 13-55 15,5 5-21-15,7 12-22 16,5 1-2-16,18 9 2 16,10 1 2-16,13-4 14 15,4 2 2-15,4-10 5 16,-1-4 1-16,-6-10 5 16,-3-5-3-16,-7-8-123 15,-5 1-149-15</inkml:trace>
  <inkml:trace contextRef="#ctx0" brushRef="#br0" timeOffset="112745.903">17614 12921 807 0,'6'-8'450'0,"9"-4"-52"15,0 9-139-15,7 18-105 16,1 15-27-16,5 15-44 0,-3 2-19 15,-8 7-23-15,-3-3-11 16,-14 2-18-16,-5 4-1 16,-6-9-9-16,-1-4-61 15</inkml:trace>
  <inkml:trace contextRef="#ctx0" brushRef="#br0" timeOffset="113287.3352">18159 13099 1072 0,'4'1'448'16,"11"1"-240"-16,11 3-67 15,19 0-39-15,7-4-33 16,13 2-46-16,-3-3-5 16,-11 1-56-16,-5-1-86 15</inkml:trace>
  <inkml:trace contextRef="#ctx0" brushRef="#br0" timeOffset="113475.0421">18209 13228 796 0,'7'2'388'0,"13"3"-87"16,13 0-58-16,23-1-53 15,5 1-37-15,2-1-91 16,-7 0-17-16,-14-4-51 16</inkml:trace>
  <inkml:trace contextRef="#ctx0" brushRef="#br0" timeOffset="114427.7006">19216 13077 278 0,'4'-12'202'15,"3"-13"18"-15,4-14-43 16,2-8 3-16,-3-16-3 15,-2 2-14-15,-3 2-31 16,0 11-11-16,-4 16-6 16,-1 8 4-16,-4 18-25 15,-1 7-26-15,-1 21-60 0,0 10-23 16,5 23-7-16,3 9 7 16,9 3 16-16,1 2 6 15,4-13-102-15,0-7-144 16</inkml:trace>
  <inkml:trace contextRef="#ctx0" brushRef="#br0" timeOffset="114617.3599">18960 13258 1003 0,'6'-2'394'0,"13"-1"-228"16,9 1-52-16,27 0-17 15,11 2-22-15,28 1-51 16,4 4-8-16,-11 4-39 16,-4 2-126-16</inkml:trace>
  <inkml:trace contextRef="#ctx0" brushRef="#br0" timeOffset="115085.9917">19222 13706 226 0,'16'2'243'15,"8"0"24"-15,4-3-15 16,-4-4-29-16,-8-8-69 16,-1 1-22-16,-11-7-25 15,-5-4-11-15,-13 0 0 16,-11-3 3-16,-16 7-15 16,-4 5-13-16,-2 17-34 15,0 8-16-15,11 15-23 16,6 4-7-16,10 5-6 15,13 2-1-15,11-3 3 16,6 0 2-16,21-12 7 16,4-7 3-16,7-13 11 15,4-7 5-15,-7-13 1 16,-3-1 0-16,-9 0-3 16,-6 3-4-16,-8 10-12 15,-2 6-6-15,-2 12-2 0,1 3 1 16,0 13 8-16,2 2 4 15,0-2-27-15,2 0-45 16</inkml:trace>
  <inkml:trace contextRef="#ctx0" brushRef="#br0" timeOffset="117999.1527">20156 12234 721 0,'-23'13'342'0,"-28"43"-120"0,-3 27-38 16,-4 49-62-16,1 28-13 15,15 23-44-15,8 5-21 16,26 16-30-16,14-18-2 0,26-25-11 16,7-14-45-16</inkml:trace>
  <inkml:trace contextRef="#ctx0" brushRef="#br0" timeOffset="118579.8032">20257 13102 800 0,'3'2'316'0,"7"0"-189"16,11 4-32-16,15-2 4 16,5-3-8-16,6-2-23 15,-1-5-10-15,-6-4-15 16,-8-4-5-16,-10-4-1 15,-6-2 0-15,-16-2 5 16,-6-3 0-16,-13-3 4 16,-6 5-3-16,-3 7-12 15,-1 7-7-15,-2 17-24 16,-4 7-5-16,3 16-13 0,-2 5-2 16,17 5 1-16,7 2 4 15,23 2 12-15,14-1 5 16,15-9 11-16,6-2 2 15,5-19 5-15,-1-9-7 16</inkml:trace>
  <inkml:trace contextRef="#ctx0" brushRef="#br0" timeOffset="119859.7807">20918 12691 550 0,'2'-6'297'0,"-1"-7"-75"15,-1-1-81-15,0 0-18 16,-6-5-21-16,0 2-6 16,-10-5-5-16,-4 5-7 15,-4 4-29-15,-4 9-16 16,-4 10-38-16,1 7-13 15,3 12-13-15,6 3 1 16,16 9 4-16,6-1 7 16,19-9 9-16,5-4 5 15,13-16 11-15,-1-6 3 0,1-11 7 16,-3-5 3-16,-14-7 2 16,2 0-3-16,-12 3-6 15,-3 4 11-15,-6 9 12 16,-3 5 4-16,-3 13 7 15,-2 7-14-15,8 8-18 16,2 2-5-16,8 0 20 16,5-4-57-16</inkml:trace>
  <inkml:trace contextRef="#ctx0" brushRef="#br0" timeOffset="120698.4917">20964 13157 636 0,'0'-2'368'0,"6"2"-25"16,13-2-147-16,11 0-20 16,27-1-28-16,9-2-27 0,13 4-34 15,-4 1-21-15,-23 0-24 16,-13 0-3-16,-30-3 8 16,-9 2 3-16,0-1-3 15,-1-5-13-15,1 6-144 16,0 0-207-16</inkml:trace>
  <inkml:trace contextRef="#ctx0" brushRef="#br0" timeOffset="121682.3452">21761 13082 761 0,'3'-12'350'0,"2"-17"-136"15,1-6-20-15,-4-5-38 16,0-1-17-16,-2 9-48 16,-1 7-21-16,-2 15-35 15,-1 10-17-15,-2 13-20 16,1 9-10-16,2 19-10 16,2 6 3-16,6 6 8 15,4 3 5-15,6-9 8 16,0-3 5-16,0-7 5 0,-5-9 3 15,-6-7 2-15,-4-7 1 16,-11-9 8-16,-6-5-1 16,-9-7-2-16,0 1-5 15,7 1-15-15,6 4-7 16,15 2-5-16,10 1 0 16,21-2 0-16,9 0 4 15,13-2 16-15,3-1-52 0</inkml:trace>
  <inkml:trace contextRef="#ctx0" brushRef="#br0" timeOffset="122104.1299">22218 12350 748 0,'-2'-6'416'0,"7"6"-115"0,7 25-147 16,22 45-130-16,8 26-23 16,10 54 15-16,-4 10 2 15,-18 7-1-15,-13 2 1 16,-34-18 1-16,-16-13-2 16,-29-13-3-16,-13-5-1 0,-2-18 0 15,2-10 3-15,22-18 11 16,13-22 5-16,19-32 18 15,10-10 6-15,11-22-106 16,11-7-159-16</inkml:trace>
  <inkml:trace contextRef="#ctx0" brushRef="#br0" timeOffset="122541.9361">22663 13401 1217 0,'0'0'611'16,"-2"-4"-177"-16,1 8-191 15,1-4-151-15,0 0 145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0:23:10.2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9883 16325 186 0,'4'-7'209'16,"-1"-6"33"-16,-3 6-11 16,-4 6-33-16,-8 11-75 15,-5 11-35-15,-5 16-46 31,-2 2-5-31,-3 7-19 16,-2-7-3-16,2-11 2 16,5-4 2-16,7-16 7 15,8-3-61-15,13-8-308 16</inkml:trace>
  <inkml:trace contextRef="#ctx0" brushRef="#br0" timeOffset="260.0659">10313 16264 417 0,'-3'2'207'0,"-1"2"-48"15,-4 2-6-15,-7 5 2 0,-5 2-24 16,-9 12-46-16,-6 5-17 16,-5 8-42-16,2 4-7 15,7 0-6-15</inkml:trace>
  <inkml:trace contextRef="#ctx0" brushRef="#br0" timeOffset="3618.82">10963 16221 609 0,'-7'10'294'0,"-16"13"-75"0,-6 11-66 15,-4 14-45-15,-2 6-31 16,9 2-56-16,0-10-5 16,11-17-48-16,3-14-170 15</inkml:trace>
  <inkml:trace contextRef="#ctx0" brushRef="#br0" timeOffset="3868.3637">11474 16089 567 0,'-8'6'299'0,"-12"9"-36"15,-3 0-78-15,-1 17-36 16,-3 4-18-16,-3 13-60 15,3 9-16-15,4 2-39 16,-2 1-5-16,15-10-76 16,2-8-143-16</inkml:trace>
  <inkml:trace contextRef="#ctx0" brushRef="#br0" timeOffset="4165.2549">12199 15907 362 0,'-9'19'298'15,"-10"11"-20"-15,-13 17-14 16,-7 6-38-16,-13 13-99 16,-2 4-28-16,2 4-53 15,2-3-17-15,18-18-8 16,11-10-20-16,15-26-135 16,14-16-298-16</inkml:trace>
  <inkml:trace contextRef="#ctx0" brushRef="#br0" timeOffset="4415.1108">12616 15908 805 0,'-15'18'406'0,"-18"22"-150"16,-4 10-48-16,-5 5-64 16,-4 5-62-16,0 3-46 15,2 3-13-15,12 1-8 16,4-3 1-16,12-10-56 16,4-13-66-16</inkml:trace>
  <inkml:trace contextRef="#ctx0" brushRef="#br0" timeOffset="4821.2755">13376 15501 496 0,'-12'2'311'0,"-7"3"-29"0,-13 17-110 16,-7 11-8-16,-10 25-63 15,-9 12-23-15,-9 32-32 16,-4 10-22-16,29-34-8 31,22-38-1-31,0 0 7 0,-50 112-36 0,25-32-82 16,15-14-49-16</inkml:trace>
  <inkml:trace contextRef="#ctx0" brushRef="#br0" timeOffset="5126.3407">13897 15375 400 0,'0'0'229'0,"-5"7"64"0,-4 8-117 16,-14 19-41-16,-7 11 32 16,-17 21-35-16,-7 9-18 15,-14 19-25 1,-5 12-31-16,-7 11-36 15,0-1-8-15,5-2-4 16,6-2 2-16,6-10 0 16,9-9 1-16,16-26-22 15,8-21-40-15,21-29-145 16</inkml:trace>
  <inkml:trace contextRef="#ctx0" brushRef="#br0" timeOffset="5394.261">14063 15578 750 0,'0'0'354'0,"0"-2"-173"15,0 5-40-15,-1-3-71 16,0 0-31-16,-4 19-21 15,-16 41 4-15,-6-10 12 16,-14 11 4-16,-15 25 3 16,-10 10-2-16,-6 7-23 15,0-1-3-15,5-7 5 16,6-4-47-16,18-16-275 16</inkml:trace>
  <inkml:trace contextRef="#ctx0" brushRef="#br0" timeOffset="5597.4999">14200 16070 851 0,'-9'2'410'0,"-16"6"-99"15,-5 7-149-15,-12 19-58 16,-3 6-12-16,-8 15-43 15,2 9-16-15,8 7-15 16,0 0-25-16</inkml:trace>
  <inkml:trace contextRef="#ctx0" brushRef="#br0" timeOffset="6183.0639">11319 14458 860 0,'-3'14'288'15,"-2"14"-258"-15,12 43-17 0,11 26 1 16,16 40 33-16,3 21-4 16,4 17-6-16,-3-8 0 15,-4-13-8-15,3-22 4 16,-2-45-2-16,0-19-1 16,-8-39-56-16,-7-17-20 15,-22-13-126-15</inkml:trace>
  <inkml:trace contextRef="#ctx0" brushRef="#br0" timeOffset="6370.8082">11368 15648 997 0,'2'0'382'0,"12"8"-233"16,5 10-58-16,17 16-7 15,8 5-2-15,3 5-13 16,-1-6 1-16,-5-10 28 15,-7-10 13-15,-11-18 16 16,1-10-2-16,-14-19-41 16,4-14-20-16,1-23-128 15</inkml:trace>
  <inkml:trace contextRef="#ctx0" brushRef="#br0" timeOffset="6964.1197">10376 13464 639 0,'1'-11'293'15,"6"-9"-79"-15,-1-17-184 16,0-8-10-16,-5-8 17 16,-8-3 18-16,-1 7 12 15,-1 10 3-15,2 16-16 16,4 14-21-16,-1 17-33 16,2 10-13-16,3 21-17 15,8 12-1-15,13 19 14 16,4 2 10-16,5 2 6 0,-3-8-91 15</inkml:trace>
  <inkml:trace contextRef="#ctx0" brushRef="#br0" timeOffset="7120.3332">10216 13774 1091 0,'11'5'394'0,"18"-1"-308"16,9-3-3-16,27-8 0 15,7-11-22-15,24-6-43 16,7-5-7-16,-8-1-10 16,1 2-81-16</inkml:trace>
  <inkml:trace contextRef="#ctx0" brushRef="#br0" timeOffset="7557.7407">10702 14082 504 0,'10'-7'279'0,"3"-8"-55"16,1 2-67-16,-2-5 1 15,-8 0-11-15,-1-1-10 16,-8-5-17-16,-11 3-15 16,-9 2-38-16,-5 7-19 15,-8 13-37-15,1 11-13 16,1 16-22-16,6 3-5 16,14 8-1-16,10-2-1 15,16-4 9-15,11-6 6 0,15-13 15 16,4-11 7-16,5-12 13 15,-6-8 3-15,-9-8 6 16,-3 3 1-16,-18-3-6 16,3 2-3-16,-13 6-16 15,1 5-11-15,5 15-14 16,-1 6-3-16,10 11 2 16,-4 1 7-16,2 3 14 15,-2 1 1-15,5-8-197 16</inkml:trace>
  <inkml:trace contextRef="#ctx0" brushRef="#br0" timeOffset="7823.3036">11181 12798 1006 0,'-21'21'395'15,"-23"35"-255"-15,2 17-45 16,14 29-38-16,7 17-10 0,24 11-26 16,15 4-7-1,25-7-5-15,10-9-1 0,10-24-3 16,-1-15-19-16,-2-32-160 15</inkml:trace>
  <inkml:trace contextRef="#ctx0" brushRef="#br0" timeOffset="8213.8254">11515 13253 937 0,'5'5'366'0,"7"3"-220"16,10 1-48-16,4-4 0 0,4-5-4 16,0-6-21-16,-6-7-12 15,-3-6-12-15,-6-3-6 16,-12-3-14-16,-1 3-2 15,-9 6-10-15,-7 4-6 16,-12 12-13-16,-6 8-7 16,-11 13-6-16,5 6-1 15,6 5 6-15,4 2 0 16,18 4 0-16,5-1 5 0,12 3 4 16,12-4 5-16,15-13 7 15,5-3 0-15,17-18-2 16,-3-2-2-16,-4-15-49 15,-3-6-73-15</inkml:trace>
  <inkml:trace contextRef="#ctx0" brushRef="#br0" timeOffset="8604.3694">11921 12939 488 0,'0'-6'300'0,"-3"-8"0"0,-1-2-58 15,-2-3-53-15,-3 0-23 16,-1-5-51-16,-2-1-23 16,-4 4-37-16,-2 3-14 15,0 12-29-15,-1 9-11 16,0 12-20-16,4 6-9 15,1 7-1-15,5 2 3 16,14 4 1-16,-1-9 2 16,13-4 7-16,7-6 5 15,-2-15 12-15,7-1 7 0,-5-15 6 16,-2-4 3-16,-4-4 0 16,-3-3-2-16,-7 9-6 15,-3 4-7-15,-5 14-2 16,0 8 0-16,2 8 0 15,0 4 3-15,10 3-1 16,-2 0-11-16</inkml:trace>
  <inkml:trace contextRef="#ctx0" brushRef="#br0" timeOffset="8823.454">12063 13198 877 0,'17'-5'437'0,"10"-4"-124"16,14-3-178-16,5 0-10 15,0-3-58-15,2 2-21 16,-5 3-20-16,0-2-74 15</inkml:trace>
  <inkml:trace contextRef="#ctx0" brushRef="#br0" timeOffset="9197.9803">12508 13072 556 0,'0'-13'378'15,"-2"-17"11"-15,-1-6-196 16,1-1-35-16,1 4-59 16,-2 6-8-16,1 14-28 15,0 9-21-15,-4 13-28 16,1 8-14-16,4 14-18 16,1 6 3-16,8 2 8 15,4 4 3-15,2-3 4 16,1-2 2-16,-4-5 5 15,-3-6 2-15,-8-8 8 16,-1-3 5-16,-9-9 10 0,-2-4 0 16,1-3-7-16,3-1-7 15,7-6-23-15,6 0-10 16,11-5-7-16,9 0 1 16,7 3 10-16,1-1-23 15,-2 6-40-15,-6 1-32 16,-3-2-234-16</inkml:trace>
  <inkml:trace contextRef="#ctx0" brushRef="#br0" timeOffset="9479.1568">12635 12503 1097 0,'12'4'412'0,"21"17"-324"16,8 14-31-16,10 31-48 15,4 14 2-15,-9 30 9 16,-8 5 3-16,-26 13 8 16,-13-1 4-16,-20-12 9 15,-6-10 19-15,0-29 20 16,-1-18 5-16,8-33-6 15,5-6-15-15,5-19-64 16,2-3-7-16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0:31:31.96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19063 15733 867 0,'0'-12'358'15,"0"-25"-212"1,5-11-21-16,11-19-7 16,7-6-15-16,19-11-21 15,13-12-14-15,12-3-29 16,-1 9-9-16,-17 23-12 15,-15 23 1-15,-17 30-5 16,-7 3-7-16,-2 7-7 0,1 2-5 16,3 0-21-16,3 2-16 15,-4-1-36-15,0-1-9 16,-9-2 16-16,-9-1 16 16,-5 2 42-16,-4-4 11 15,-11 6 5-15,1-4 2 16,-1 3 3-16,-1-1 4 15,11 1 3-15,3 2-2 16,14 0-7-16,7-2-7 0,12-1-6 16,8-1 2-16,1 0 25 15,0 4 23-15,-5 7 50 16,-8 3 21-16,-7 7 3 16,-10 1-19-16,-5 3-45 15,-1 1-130-15</inkml:trace>
  <inkml:trace contextRef="#ctx0" brushRef="#br0" timeOffset="562.6338">19471 14439 1029 0,'-1'-5'442'15,"2"0"-245"-15,6 8-64 16,9 6-62-16,1 6-24 15,12 9-26-15,2 5-7 16,1 2-6-16,4 2-2 16,-4 0-38-16,-5-6-79 15</inkml:trace>
  <inkml:trace contextRef="#ctx0" brushRef="#br0" timeOffset="796.6789">19734 14400 585 0,'0'-4'328'15,"-2"-3"-52"-15,-6 9-119 16,-3 7-19-16,-7 16-48 16,-4 5-24-16,-3 11-34 15,-2 5-9-15,0-7-10 16,1-4-5-16,10-8-38 15,2-8-47-15,4-6-96 16,8-7-91-16</inkml:trace>
  <inkml:trace contextRef="#ctx0" brushRef="#br0" timeOffset="1226.541">19390 14302 931 0,'6'-2'349'0,"7"-2"-262"16,5-1-28-16,15 4-12 16,-2 0-8-16,11-1-11 15,7 0-5-15,-3-1-7 16,2-3-1-16,-8-3-1 16,-10-2-11-16,-12-2-34 15,-7 1-13-15,-16-1-6 16,-10 2 10-16,-8 4 33 0,-4 3 17 0,6 7 22 15,6 1 11-15,10 1 1 16,4 3-6-16,4-1-15 16,6 3-8-16,3 2 0 15,-1-1 0-15,-3-3 3 16,-2 1 1-16,-6-8-77 16</inkml:trace>
  <inkml:trace contextRef="#ctx0" brushRef="#br0" timeOffset="1853.7648">19834 14632 623 0,'-2'9'271'0,"-6"8"-131"16,1 7-56-16,1 0-43 16,0-2-12-16,3-5-18 15,1-4-3-15,-1-7 1 16,1-3 3-16,1-3 2 15,1-1-1-15,0 0-1 0,0 0-2 16,0-2-2-16,3-13 2 16,16-30 3-16,-6 25 3 15,3-2 22-15,1 0 9 16,-1 2 15-16,-1 2 9 16,-7 6 0-16,-3 5 1 15,-5 8-3-15,-3 4-9 16,2 9-23-16,1 5-13 15,6 4-22-15,3 4-4 16,7 2-3-16,3-1 1 0,-1-2 4 16,4-7 9-16,-6-6-96 15,1-4-60-15,-5-6-111 16,-8-2-105-16</inkml:trace>
  <inkml:trace contextRef="#ctx0" brushRef="#br0" timeOffset="2009.9674">19803 14736 482 0,'1'0'308'0,"4"-2"-21"16,4 2-54-16,8-1-113 16,8 1-41-16,5-2-46 15,0 1-87-15</inkml:trace>
  <inkml:trace contextRef="#ctx0" brushRef="#br0" timeOffset="2431.9366">20063 14478 755 0,'2'1'363'0,"1"-2"-118"15,11 1-68-15,9-4-66 16,6 3-25-16,9 1-42 0,0 0-13 15,-3 1-15-15,-4-1-22 16,-6-4-219-16</inkml:trace>
  <inkml:trace contextRef="#ctx0" brushRef="#br0" timeOffset="2650.8245">20106 14549 613 0,'-4'0'380'0,"0"4"-8"16,4-3-140-16,0-1-99 16,11 0-18-16,19-1-28 15,50-2-18-15,-30-2-26 16,-4 2-16-16,-10 6-182 15</inkml:trace>
  <inkml:trace contextRef="#ctx0" brushRef="#br0" timeOffset="4097.2686">20562 14307 652 0,'-1'-3'301'0,"2"-5"-121"0,2-1-38 16,5 4-46-16,1 1-30 31,10 3-42-31,4 1-8 0,5 1-3 16,0 0 0-16,-7 5 2 15,-7 0 3-15,-12 3 3 16,-5 0-1-16,-11 2 1 16,-3-1-2-16,1-2-10 15,2-3-4-15,8-1-12 16,6 3-5-16,13 1-7 16,4 2 1-16,14 2 4 15,0-1 4-15,2 4 10 16,-7 1 3-16,-17 5 10 0,-5 4 5 15,-19 0 3-15,-8 4 3 16,-13-6-2-16,-2-6-4 16,6-7-23-16,5-8-24 15,12-5-56-15,8-6-26 16,7 1-37-16,6 0-48 0</inkml:trace>
  <inkml:trace contextRef="#ctx0" brushRef="#br0" timeOffset="4493.3674">21010 14285 435 0,'-1'-4'271'0,"-8"-4"-9"0,1 1-28 0,-11 5-70 16,1 5-42-16,-5 6-70 15,1 7-26-15,3 7-30 16,2 3-9-16,13 7-5 16,4 3-1-16,12 2 1 15,7-4 3-15,8-7 5 16,2-10 3-16,-1-13 17 15,4-7 25-15,-2-14 43 16,0-3 22-16,-6-7 33 16,-9-6 4-16,-18 0-12 15,-9-2-19-15,-12 9-40 16,-5 2-27-16,3 9-53 16,4 7-70-16</inkml:trace>
  <inkml:trace contextRef="#ctx0" brushRef="#br0" timeOffset="4875.4527">21351 14365 863 0,'-1'3'353'0,"-1"6"-219"0,-1 4-54 16,-1 6-55-16,3 0-11 16,2 4-14-16,5 0-1 15,2 1-1-15,2 0-1 16,1-8 3-16,-1-6 0 16,5-8 3-16,0-2 4 15,0-2-62-15,-3-7-163 0</inkml:trace>
  <inkml:trace contextRef="#ctx0" brushRef="#br0" timeOffset="5049.8247">21338 14289 1058 0,'-5'-4'507'16,"-2"0"-199"-16,1 5-179 15,3 2-41-15,6 5-36 16,3 1-113-16</inkml:trace>
  <inkml:trace contextRef="#ctx0" brushRef="#br0" timeOffset="5534.0859">21177 14128 476 0,'2'0'293'0,"6"0"29"16,4 2-140-16,16 0-75 15,5 1-20-15,16 2-50 16,-1-5-15-16,2-1-8 16,-3-2 0-16,-13-2 1 15,-3 0 0-15,-14-2-7 16,-4 0-11-16,-10-2-10 15,-4 3-2-15,-8 1 3 0,-2 3 8 16,0 4 7-16,0 2 5 16,8 4 4-16,-5-8 1 15,8 5-3-15,1 3-2 16,4-1 2-16,4 4 3 16,1-3 14-16,-1-1 19 15,-2 3 37-15,-3 0 11 16,-10 0 8-16,-2-2-16 15,-6 0-38-15,3-3-12 16</inkml:trace>
  <inkml:trace contextRef="#ctx0" brushRef="#br1" timeOffset="22348.4635">21263 15993 474 0,'-4'-6'208'0,"1"-10"-62"0,3-2-9 16,8-7 19-16,8-7 20 16,17-17 0-16,12-9-6 15,13-23-24-15,11-11-27 16,27-32-50-16,10-11-20 16,16-2-27-16,-5 8-1 15,-32 36 2-15,-21 19-1 16,-29 28-2-16,-8 10-4 15,-10 19-10-15,-3 4-4 16,-5 8-1-16,-1 1 0 0,-8-1-6 16,-6-1-5-16,-10 0-17 15,-5-4-4-15,1 2 5 16,-1 0 3-16,6 1-5 16,3 3-3-16,8 1-3 15,3 2-2-15,4-1 10 16,-3 1 4-16,0 0 1 15,13-2 2-15,37-5 7 16,-30 8 3-16,-8 7 8 16,-9 6 7-16,-9 9 5 15,-8 3 2-15,3 0-7 16,4-3-124-16</inkml:trace>
  <inkml:trace contextRef="#ctx0" brushRef="#br1" timeOffset="22692.5243">22271 14497 658 0,'3'0'326'0,"4"0"-106"16,7 5-95-16,3 12-68 15,9 6-6-15,5 6-10 16,1 3 0-16,0 3-11 15,-6-7-4-15,1-3 1 16,-1-5 29-16,-3-9-149 16,-1-2-124-16</inkml:trace>
  <inkml:trace contextRef="#ctx0" brushRef="#br1" timeOffset="22879.5892">22568 14468 832 0,'-5'-2'379'16,"-4"2"-164"-16,-3 4-50 15,-3 11-63-15,-3 4-34 16,-7 7-48-16,-5 8-9 16,0 3-7-16,-2 0 1 15,3 0-69-15,7-5-93 16</inkml:trace>
  <inkml:trace contextRef="#ctx0" brushRef="#br1" timeOffset="23160.7613">22631 14706 669 0,'-3'7'346'16,"-7"4"-86"-16,4 9-102 16,-4 3-24-16,5 5-43 15,1-2-22-15,5 1-49 0,4-5-6 16,2-7-2-16,1-7 8 15,2-9-98-15,-2-6-101 16</inkml:trace>
  <inkml:trace contextRef="#ctx0" brushRef="#br1" timeOffset="23457.8789">22607 14760 329 0,'-1'-3'249'0,"3"-3"66"15,4 0-73-15,10-6-70 16,5-1-24-16,9 0-60 15,2 3-27-15,-2 10-33 16,-6 1-7-16,-10 8-3 16,-11 4-2-16,-7 2-3 15,-4 3 1-15,-6-2-1 16,2-1-4-16,8-7-6 16,6-2-3-16,12-2-5 15,4-4-2-15,10 4 2 16,-4 3 2-16,-6 6 2 15,-7 5 3-15,-12 7 8 16,-12 0 2-16,-11 1 6 16,-7-5 1-16,-5-9-26 15,5-9-96-15</inkml:trace>
  <inkml:trace contextRef="#ctx0" brushRef="#br1" timeOffset="24035.5886">22316 14323 594 0,'-3'-3'316'0,"-3"-3"-66"16,6 0-60-16,11 3-72 0,6 3-39 16,12 1-52-16,4 2-6 15,10 0-5-15,6-2 0 16,-3-2 2-16,1 0 2 15,-15 1-14-15,-10-3-18 16,-13 2-41-16,-9-2-10 16,-7-4 10-16,-6-1 17 15,3-4 31-15,3 2 3 16,6 2-6-16,3 2-3 0,4 6 13 16,0 3 17-16,1 9 33 15,-2 4 10-15,-3 7-5 16,-2-1-10-16,-4 1-60 15,-2-1-107-15</inkml:trace>
  <inkml:trace contextRef="#ctx0" brushRef="#br1" timeOffset="24348.0225">22886 14532 755 0,'7'0'336'16,"11"0"-182"-16,8-1-30 0,6-2-55 15,4 1-30-15,-2-1-67 16,-1-2-88-16</inkml:trace>
  <inkml:trace contextRef="#ctx0" brushRef="#br1" timeOffset="24551.0701">22922 14605 279 0,'4'2'246'15,"4"2"34"-15,15-2-52 16,12-1-31-16,6-2-72 15,8-3-37-15,-4 2-46 16,-4 0-76-16</inkml:trace>
  <inkml:trace contextRef="#ctx0" brushRef="#br1" timeOffset="25091.8396">23654 14346 629 0,'-5'-4'306'0,"-4"-3"-113"16,-8 3-103-16,-5 0-23 15,-9 1-40-15,-2 0-10 16,-1 2-13-16,4 1-3 16,4 4-4-16,9 3-3 0,7 3-5 15,-2 0-1-15,9 4-3 16,-2 1 0-16,0 4 4 15,8 3 19-15,-4-1 33 16,-1-1 11-16,4-5 14 16,-2-3-14-16,2-7-23 15,1-3-7-15,7-4-13 16,1-9-4-16,12 3-10 31,8 4-6-31,7 4-3 16,2 9 0-16,-1 7 10 15,-7 4 6-15,-13 2 22 16,-8 0 13-16,-21-1 13 16,-10 1 3-16,-12-2-9 15,-6-5-8-15,-5-7-7 0,3-3-5 16,5-6-44-16,5-3-72 16</inkml:trace>
  <inkml:trace contextRef="#ctx0" brushRef="#br1" timeOffset="25482.3834">23879 14443 297 0,'2'-4'218'0,"4"-8"83"16,-4-1-70-16,-1 1-25 16,-1 0-15-16,-10 1-53 15,-5-1-26-15,-6 3-50 16,-4 1-16-16,-1 8-36 16,4 6-14-16,2 12-11 15,1 8-1-15,9 9 0 16,4 3 2-16,12 0 1 15,10 1 0-15,8-9 3 16,6-8 3-16,6-13 9 0,-2-9 13 16,2-12 35-16,-2-1 25 15,-13-17 36-15,-6-2 4 16,-15-5-25-16,-6-5-25 16,-12 14-60-16,-2 1-75 15</inkml:trace>
  <inkml:trace contextRef="#ctx0" brushRef="#br1" timeOffset="26045.142">24223 14447 889 0,'-1'3'390'0,"-1"2"-197"15,1 0-49-15,1-5-51 16,0 0-15-16,7 21-27 16,16 33-10-16,-16-31-24 15,-4 0-4-15,2-4 18 16,-2-4 4-16,6-5 6 15,1-5 2-15,4-6-14 16,-1-4-24-16,-2-4-211 16</inkml:trace>
  <inkml:trace contextRef="#ctx0" brushRef="#br1" timeOffset="26235.3544">24173 14326 1138 0,'-3'-2'503'0,"3"0"-259"0,0 1-79 0,0 1-89 16,0-1-45-16</inkml:trace>
  <inkml:trace contextRef="#ctx0" brushRef="#br1" timeOffset="26672.9484">23985 14178 589 0,'2'-5'279'16,"9"-2"-80"-16,8 2-67 15,17 2-28-15,11 3 1 16,15 3-20-16,8 0-13 15,-5 2-24-15,-10-3-9 16,-17-2-9-16,-10-1 2 16,-15-7 2-16,-6 2-1 0,-12-3-5 15,-6-3-4-15,-3 0-13 16,2 2-6-16,4 7-14 16,2 4-7-16,8 11-11 15,1-2 0-15,7 4 27 16,0 1 11-16,-6 2 24 15,1 0 9-15,-8-2-7 16,0-4 1-16,-5-5 60 16</inkml:trace>
  <inkml:trace contextRef="#ctx0" brushRef="#br1" timeOffset="47294.3696">17499 17654 447 0,'0'-2'253'0,"1"-5"-25"15,2-4-26-15,3 1-21 16,3-6-9-16,6-5-23 16,1-10-8-16,17-19-30 15,6-8-21-15,15-22-32 16,15 0-17-16,19-3-22 16,3 8-6-16,-15 21-3 15,-16 7 1-15,-23 19-1 0,-15 9 0 16,-13 8-1-16,-5 8-1 15,-12 4 1-15,-7 0 1 16,-8 2-3-16,-2-3-1 16,1-7-12-16,1 0-7 15,11-4-9-15,3 0-2 16,11 0 0-16,10 1 1 16,3 3 2-16,9 5 1 0,1 5 7 15,-3 5 6-15,-4 7 32 16,-7 1 11-16,-11 4 7 15,0 3 0-15,-4-1-26 16,0 0-7-16,4-4-120 16</inkml:trace>
  <inkml:trace contextRef="#ctx0" brushRef="#br1" timeOffset="47810.2722">18421 16810 1042 0,'0'0'425'0,"10"7"-263"16,6 6-55-16,14 12-43 15,7 7-19-15,-2 5-16 16,3 3-3-16,-5-1 10 16,-4-8-75-16,-5-13-281 15</inkml:trace>
  <inkml:trace contextRef="#ctx0" brushRef="#br1" timeOffset="48075.8275">18722 16793 200 0,'1'0'120'0,"0"0"-17"0,0 0 10 16,-1 0 15-16,-1 0 42 15,0 0 18-15,0 0 17 16,-8 17-9-16,-50 42-41 15,24-23-27-15,-3 5-56 16,-1-3-23-16,5 0-30 16,2-3-8-16,6-10-7 15,5 0 18-15,13-17-171 16</inkml:trace>
  <inkml:trace contextRef="#ctx0" brushRef="#br1" timeOffset="48747.5163">18838 17058 858 0,'-3'1'386'16,"-4"6"-185"-16,1 4-77 15,3 9-77-15,0 3-22 0,2 9-21 16,1 2-2-16,2-3 1 16,3 0 30-16,4-11-135 15,2-7-114-15</inkml:trace>
  <inkml:trace contextRef="#ctx0" brushRef="#br1" timeOffset="48913.962">18814 17064 815 0,'7'-2'374'0,"8"2"-175"0,11-8-107 15,9 1-16-15,5 3-51 16,-2-3-13-16,-4 5-1 15,-9-4-63-15</inkml:trace>
  <inkml:trace contextRef="#ctx0" brushRef="#br1" timeOffset="49101.2069">18866 17188 479 0,'3'0'312'0,"10"0"64"0,9-1-175 15,9-1-74-15,6-1-27 16,-5 0-62-16,2 2 2 16</inkml:trace>
  <inkml:trace contextRef="#ctx0" brushRef="#br1" timeOffset="49616.5192">18397 16617 826 0,'0'-4'407'0,"1"-3"-167"0,15 0-91 16,9 6-36-16,12 2-61 16,6 4-19-16,5 2-18 15,2-4-1-15,-1 3 3 16,2-3 2-16,-7-2-56 16,-8 2-93-16</inkml:trace>
  <inkml:trace contextRef="#ctx0" brushRef="#br1" timeOffset="49741.8517">18783 16526 717 0,'-4'2'359'0,"-1"3"-127"16,0 1-49-16,5 11-57 15,1 1-11-15,-1 1-14 16,2 3-16-16,-2-3-41 16,-2-3 24-16</inkml:trace>
  <inkml:trace contextRef="#ctx0" brushRef="#br1" timeOffset="50142.8089">19243 16895 674 0,'14'3'309'0,"20"-1"-110"16,8 0-65-16,3-2-42 15,0 0-20-15,-10-2-54 16,-3-2-141-16</inkml:trace>
  <inkml:trace contextRef="#ctx0" brushRef="#br1" timeOffset="50306.6895">19259 16938 1089 0,'-1'2'444'0,"8"5"-232"16,11 0-71-16,21 0-36 15,5-2-14-15,2 2-44 16,2-2-56-16</inkml:trace>
  <inkml:trace contextRef="#ctx0" brushRef="#br1" timeOffset="50730.6366">19722 16924 516 0,'4'-1'324'0,"9"-5"12"0,9 5-81 0,21 1-80 15,8 1-34-15,12 4-63 32,0-1-26-32,-14 6-109 0</inkml:trace>
  <inkml:trace contextRef="#ctx0" brushRef="#br1" timeOffset="51261.6636">20453 16713 822 0,'-2'-2'382'16,"0"0"-179"-16,-11-1-104 15,-4 3-25-15,-10 0-50 31,-4 0-9-31,-1 3-12 16,0 0-4-16,6 3-6 16,2 1-3-16,9 1-4 15,2 3 1-15,6 2 2 16,5 0 2-16,-1-1 6 0,0 0 2 0,2-5 0 0,1 0 1 16,7-8 2-16,6-5 0 15,12-6 10-15,6-2 5 16,10 5 4-16,5 3 4 15,-6 10-1-15,-6 4-1 16,-13 10-3-16,-9 5 1 16,-12 14 1-16,-6 3 1 15,-18 6-1-15,-9 0 0 16,-12-12-2-16,-2-4-1 0,4-20-54 16,7-10-53-16,15-11-61 15,7-4-51-15,19 0-124 16</inkml:trace>
  <inkml:trace contextRef="#ctx0" brushRef="#br1" timeOffset="51605.3223">20723 16788 563 0,'0'-11'365'15,"-1"-6"-20"-15,-8 2-150 16,-2 5-27-16,-4 9-63 16,-3 1-26-16,-4 9-34 15,-2 6-23-15,0 8-27 16,6 9-8-16,6 12-3 0,13-11 1 47,-1-17 4-47,1 1 3 0,17 48 2 0,7-11-1 0,18-22 5 0,1-32 3 15,5-21 7-15,0-8 42 16,-8-17 57-16,-10-3 34 16,-19-4 37-16,-14-3-28 15,-24 13-54-15,-10 3-37 16,-17 18-35-16,2 13-78 0</inkml:trace>
  <inkml:trace contextRef="#ctx0" brushRef="#br1" timeOffset="52198.9346">21145 16841 952 0,'0'4'396'0,"0"-4"-246"16,0 0-40-16,-1 28-47 15,-4 33-29-15,2-25-23 16,1-2-3-16,4-8-5 15,6-3 1-15,9-11 1 16,5-9 1-16,4-3 5 16,-2-6-2-16</inkml:trace>
  <inkml:trace contextRef="#ctx0" brushRef="#br1" timeOffset="52355.3912">21127 16683 1285 0,'-2'1'534'0,"-2"2"-308"15,2-1-100-15,2-2-71 16,0 0 16-16,0 0-223 16</inkml:trace>
  <inkml:trace contextRef="#ctx0" brushRef="#br1" timeOffset="52776.9327">20979 16563 953 0,'0'-2'391'0,"4"-3"-195"0,9 1-71 15,21 1-39-15,10 0-11 16,17 2-44-16,1-3-9 16,-2 4-7-16,-6 3 0 15,-12 1 1-15,-11 0-3 16,-16 3-31-16,-6-5-18 15,-14 0-16-15,-4 2 0 16,-7-7 30-16,-2 2 15 0,0-5 10 16,4 3 2-16,6 2 15 15,1-3 1-15,11 9 12 16,2 1 5-16,6 5 6 16,2 9 12-16,-3 0 6 15,-6-1-3-15,-5 0-15 16,-5-7-21-16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0:38:37.18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6911 7313 384 0,'-6'3'266'0,"4"3"33"0,-7-6-63 15,9-1-55-15,6-7-17 16,3-12-23-16,10-4-4 15,9-14-18-15,2-5-20 16,8-1-41-16,1 3-20 16,-7 7-25-16,-4 7-5 15,-10 11-5-15,-2 4-33 16,-5 10-99-16,-3 5-73 16</inkml:trace>
  <inkml:trace contextRef="#ctx0" brushRef="#br0" timeOffset="358.8902">7004 7374 411 0,'0'1'223'0,"3"-1"-19"16,1 0-28-16,-4 0-24 16,0-1 2-16,14-3-16 15,45-14-13-15,-26-10-20 0,5-4-17 16,4-12-30-16,3-4-12 15,-9 2-18-15,-2 4-4 16,-12 12-7-16,-8 10-1 16,-4 11-7-16,-5 3-5 15,-5 11-33-15,-3 2-110 16</inkml:trace>
  <inkml:trace contextRef="#ctx0" brushRef="#br0" timeOffset="916.1417">7409 6514 838 0,'-1'-3'374'0,"1"1"-197"0,5 2-74 16,-5 0-61-16,12 6-14 16,55 28 4-16,-22-13 2 15,9 5-8-15,2 2-6 16,2 4-6-16,-3-1 0 16,-17-4 5-16,-4-4 3 15,-15-3-101 1,-5-2-94-16</inkml:trace>
  <inkml:trace contextRef="#ctx0" brushRef="#br0" timeOffset="1212.9345">7887 6454 611 0,'-7'0'323'0,"-3"4"-60"0,-1 4-65 16,-7 5-68-16,0 10-30 16,-11 3-53-16,-5 2-19 15,-4 9-19-15,-1-3-2 16,3 4-2-16,2-1 0 15,5-5 0-15,2 0 1 16,9-12-2-16,6-5-60 16,14-15-365-16</inkml:trace>
  <inkml:trace contextRef="#ctx0" brushRef="#br0" timeOffset="1598.7003">8016 6908 654 0,'4'3'298'0,"6"3"-116"16,-1-5 3-16,4-2-27 16,-2-5-20-16,2-7-30 15,-1-2-10-15,-5-4-10 16,-2-2-7-16,2-3-23 16,-8-2-12-16,-5-7-19 15,3-1-8-15,-5-1-16 16,9-2-3-16,7 6-2 15,-2 1-3-15,3 5-1 16,-1 5-3-16,3 6-9 16,5 8-2-16,3 4-85 0,3 2-99 15</inkml:trace>
  <inkml:trace contextRef="#ctx0" brushRef="#br0" timeOffset="1786.5467">7960 6735 813 0,'2'1'340'0,"12"2"-168"16,7-3-32-16,18-4-25 16,6-2-21-16,2-5-46 15,1 0-1-15,-5 6-473 16</inkml:trace>
  <inkml:trace contextRef="#ctx0" brushRef="#br0" timeOffset="2036.4762">8449 6585 1220 0,'0'-2'468'16,"-2"-2"-355"-16,5 2-46 15,-3 2-145-15</inkml:trace>
  <inkml:trace contextRef="#ctx0" brushRef="#br0" timeOffset="2395.6387">8721 6379 1014 0,'1'0'392'0,"0"4"-277"15,1 6-49-15,1 7-46 16,-5 5 0-16,-2 8-5 0,0 2-6 15,-1 4 0-15,2-2-2 16,4-2 3-16,2-4 3 16,7-1 4-16,5-4 4 15,5-8 3-15,3-1-1 16,1-11-3-16,-2-3-3 16,3-6-18-16,-1-6-100 15</inkml:trace>
  <inkml:trace contextRef="#ctx0" brushRef="#br0" timeOffset="2614.2787">8616 6267 942 0,'-3'-3'440'16,"1"-3"-179"-16,8 1-178 16,2 1-42-16,9 0-1 15,2 2-149-15</inkml:trace>
  <inkml:trace contextRef="#ctx0" brushRef="#br0" timeOffset="2983.5105">8587 6092 1004 0,'1'-3'389'0,"6"0"-264"16,10 0-33-16,13-1-40 16,12 1-11-16,11-1-28 15,0 2-5-15,-1-2 0 0,-2 3 1 16,-7-3 4-16,-7 5 2 16,-12 1 0-16,-8 3 0 15,-11-2 0-15,-4-3 0 16,-5 1-3-16,3-1-2 15,0 0-4-15,0 0-6 16,0 0-4-16,0 0 4 0,0 0 13 16,-1 3 6-16,0 7 13 15,-1 0-2-15,-14 28-38 16</inkml:trace>
  <inkml:trace contextRef="#ctx0" brushRef="#br0" timeOffset="3686.4621">8927 7572 293 0,'-5'-2'147'15,"4"1"-51"-15,1-4-46 16,0 4 1-16,0 0 9 16,0 0 20-16,5-2 37 15,13-5 15-15,36-24-3 16,-22 12-17-16,13-12-32 16,5-10-13-16,13 3-23 0,-5-2-5 15,-16 12-11 1,-14 11-10-16,-18 13-26 0,-9 6-53 15,-6 12-300-15</inkml:trace>
  <inkml:trace contextRef="#ctx0" brushRef="#br0" timeOffset="4092.7914">8956 7464 441 0,'0'0'212'0,"0"0"-72"0,1 0-5 16,-1-1-31-16,0-1-4 16,0 1-15-16,7-5-7 15,21-4 4-15,35-45-4 16,-9 13-9-16,11-3-10 15,-1 0-20-15,-6 5-6 16,-24 18-10-16,-12 8-36 16,-17 15-321-16</inkml:trace>
  <inkml:trace contextRef="#ctx0" brushRef="#br0" timeOffset="4514.5814">9694 6677 696 0,'-4'-8'392'0,"-5"-5"-43"15,8 8-246-15,2 4-46 16,14 8-57-16,10 9-15 16,12 7 6-16,7 6 7 15,1 9 4-15,-5 0 1 0,-3 1 9 16,-3-3 4-16,-6-7-26 16,-3-4-59-16</inkml:trace>
  <inkml:trace contextRef="#ctx0" brushRef="#br0" timeOffset="4779.9529">10067 6619 543 0,'-3'0'318'0,"-8"1"-51"15,-1 6-73-15,-6 9-97 16,-1 5-40-16,-5 9-38 16,-1 3-10-16,-1 6-5 0,-2 4 1 15,6 1 0-15,0-3 0 16,9-9 1-16,0-2 0 16,5-12-1-16,4-3-9 15,4-8-217-15</inkml:trace>
  <inkml:trace contextRef="#ctx0" brushRef="#br0" timeOffset="5108.0103">10282 6907 507 0,'0'2'281'0,"-3"4"-48"16,-2 4-53-16,-4 8-60 15,3 1-24-15,-4 3-15 16,6 1-12-16,1-1-22 15,5-4-8-15,9 0-29 0,4-4-4 16,-2-7 4 0,2 1 3-16,-5-7-69 0,-1-4-121 15</inkml:trace>
  <inkml:trace contextRef="#ctx0" brushRef="#br0" timeOffset="5280.0186">10305 6777 1125 0,'-4'-5'483'0,"1"-3"-263"16,3 3-78-16,1 3-87 16,2 2-28-16,-3 0-59 15,0 0-152-15</inkml:trace>
  <inkml:trace contextRef="#ctx0" brushRef="#br0" timeOffset="5623.5148">10600 6845 1038 0,'1'-2'459'0,"0"0"-222"0,7-1-158 16,1-2-43-16,5 0-198 16</inkml:trace>
  <inkml:trace contextRef="#ctx0" brushRef="#br0" timeOffset="6009.164">10934 6623 568 0,'-1'0'364'0,"1"0"16"16,0 1-201-16,0-1-99 16,0 0-25-16,-1 11-20 15,-1 14-13-15,-8 39-10 16,2-29-2-16,6 0 0 0,1-2-3 15,7-4-1-15,5-1 1 16,9-7 6-16,5-5 3 16,3-14 4-16,-1-3 3 31,0-13 1-31,-4-3-32 0,-7-5-446 0</inkml:trace>
  <inkml:trace contextRef="#ctx0" brushRef="#br0" timeOffset="6196.7966">10915 6524 626 0,'0'-2'404'0,"1"-3"-4"0,2 4-201 0,-3 0-133 31,0 0-38-31,5 0-173 16</inkml:trace>
  <inkml:trace contextRef="#ctx0" brushRef="#br0" timeOffset="6587.5372">10779 6265 852 0,'11'0'335'0,"6"0"-209"0,14 0-71 15,9 0-1-15,7-1-10 16,7-2-8-16,3 0-14 15,-3-3 1-15,-5 0 3 32,-5 0 1-32,-21 1 1 0,-4 2-1 0,-16 0 0 31,-6 1-4-31,-4 3-9 16,0 0-7-16,0 2-17 15,7 3-7-15,3 6-9 16,1 0 4-16,5 9 24 0,0 0 11 0,-4 1 20 31,3-1 5-31,-12-3-5 0,-1-3 2 0,-9-5-335 31</inkml:trace>
  <inkml:trace contextRef="#ctx0" brushRef="#br0" timeOffset="26947.4041">12147 7393 592 0,'0'0'303'16,"0"1"-90"-16,8-4-35 15,12-13-28-15,8-6-18 16,21-14-25-16,7-3-21 0,14-5-47 16,1 2-13-16,2 8-15 15,-6 1-2-15,-18 11 9 16,-9 3-36-16,-18 8-70 15,-10 0-48-15,-8 10-165 16</inkml:trace>
  <inkml:trace contextRef="#ctx0" brushRef="#br0" timeOffset="27150.4776">12348 7386 401 0,'-2'2'244'16,"1"-1"-24"-16,13-12-11 16,12-5-7-16,23-15-15 15,12-6-29-15,18-3-68 16,-4 1-30-16,-7 6-35 16,-13 8-7-16,-23 5-51 0,-6 5-94 15</inkml:trace>
  <inkml:trace contextRef="#ctx0" brushRef="#br0" timeOffset="27494.152">13220 6397 908 0,'-2'1'397'16,"-3"3"-194"-16,3 17-136 15,0 10-32-15,1 14-22 16,-2 8 0-16,0 8-5 15,-3-1 1-15,5-1-1 16,1-6 2-16,-4-14 2 16,8-7 0-16,2-19-18 15,-2-10-17-15,3-17-65 0,1-12-57 16</inkml:trace>
  <inkml:trace contextRef="#ctx0" brushRef="#br0" timeOffset="27775.3406">13213 6426 641 0,'-4'-3'331'16,"0"-2"-91"-16,-4 0-69 16,8 7-87-16,7 2-26 15,8 3-37-15,9 3-7 0,13 3-7 16,6 2-2-16,10 1-1 16,7-1-1-16,2 6 0 15,-1-1 2-15,-12 4 0 16,-15-1 1-16,-20 0-1 15,-14 0 1-15,-16 2 3 16,-12 1 2-16,-22 3 27 16,-10-2 8-16,-7 2 10 15,-2-1 0-15,14-4-27 16,8-2-10-16,19-8-15 16,11-5-11-16,17-10-76 15,5-7-93-15</inkml:trace>
  <inkml:trace contextRef="#ctx0" brushRef="#br0" timeOffset="28041.2917">13664 6359 906 0,'6'4'397'0,"13"4"-199"15,5 3-73-15,8 9-60 16,5 2-8-16,0 3-15 16,4 1-8-16,-1-6-15 15,-3 0-5-15,-3-11-20 16,-4-1-92-16</inkml:trace>
  <inkml:trace contextRef="#ctx0" brushRef="#br0" timeOffset="28237.939">13934 6284 639 0,'-5'-4'374'0,"-5"-6"-50"0,3 7-120 16,0 1-43-16,-2 10-64 15,1 8-33-15,-6 17-38 16,-4 10-2-16,-4 12-1 16,-5 2-1-16,3-4-7 15,7-4-3-15,-1-13-127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14/10/2021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5153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7464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061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14-Oct-21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9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14-Oct-21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14-Oct-21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14-Oct-21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4C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281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304800"/>
            <a:ext cx="74150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501778"/>
            <a:ext cx="7415050" cy="3933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14-Oct-21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446668"/>
            <a:ext cx="350215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99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14-Oct-21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819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14-Oct-21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600200"/>
            <a:ext cx="3419856" cy="4206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1448" y="1619250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86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14-Oct-21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931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14-Oct-21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131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14-Oct-21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784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14-Oct-21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032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14-Oct-21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4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14-Oct-21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375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14-Oct-21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690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14-Oct-21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30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14-Oct-21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1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14-Oct-21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14-Oct-21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14-Oct-21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2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14-Oct-21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14-Oct-21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1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14-Oct-21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14-Oct-21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14-Oct-21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0.png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9.e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9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14.emf"/><Relationship Id="rId4" Type="http://schemas.openxmlformats.org/officeDocument/2006/relationships/image" Target="../media/image19.png"/><Relationship Id="rId9" Type="http://schemas.openxmlformats.org/officeDocument/2006/relationships/customXml" Target="../ink/ink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customXml" Target="../ink/ink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customXml" Target="../ink/ink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520.png"/><Relationship Id="rId7" Type="http://schemas.openxmlformats.org/officeDocument/2006/relationships/image" Target="../media/image56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5" Type="http://schemas.openxmlformats.org/officeDocument/2006/relationships/image" Target="../media/image540.png"/><Relationship Id="rId4" Type="http://schemas.openxmlformats.org/officeDocument/2006/relationships/image" Target="../media/image530.png"/><Relationship Id="rId9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0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Μηχανική</a:t>
            </a:r>
          </a:p>
          <a:p>
            <a:endParaRPr lang="en-US" dirty="0" smtClean="0"/>
          </a:p>
          <a:p>
            <a:r>
              <a:rPr lang="el-GR" dirty="0" smtClean="0"/>
              <a:t>Μαθηματικό Υπόβαθρο</a:t>
            </a:r>
          </a:p>
          <a:p>
            <a:r>
              <a:rPr lang="el-GR" b="1" dirty="0" err="1"/>
              <a:t>Παραγώγιση</a:t>
            </a:r>
            <a:r>
              <a:rPr lang="el-GR" b="1" dirty="0"/>
              <a:t> - ολοκλήρωση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4863405"/>
            <a:ext cx="4285172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Εικόνα: Η Όπερα του </a:t>
            </a:r>
            <a:r>
              <a:rPr lang="el-GR" sz="1050" dirty="0" err="1">
                <a:solidFill>
                  <a:srgbClr val="FF0000"/>
                </a:solidFill>
                <a:latin typeface="Cambria" panose="02040503050406030204" pitchFamily="18" charset="0"/>
              </a:rPr>
              <a:t>Σίδνεϊ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 είναι </a:t>
            </a:r>
            <a:r>
              <a:rPr lang="el-GR" sz="1050" dirty="0" err="1">
                <a:solidFill>
                  <a:srgbClr val="FF0000"/>
                </a:solidFill>
                <a:latin typeface="Cambria" panose="02040503050406030204" pitchFamily="18" charset="0"/>
              </a:rPr>
              <a:t>πολυχώρος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 τεχνών θεάματος στο </a:t>
            </a:r>
            <a:r>
              <a:rPr lang="el-GR" sz="1050" dirty="0" err="1">
                <a:solidFill>
                  <a:srgbClr val="FF0000"/>
                </a:solidFill>
                <a:latin typeface="Cambria" panose="02040503050406030204" pitchFamily="18" charset="0"/>
              </a:rPr>
              <a:t>Σίδνεϊ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 της Αυστραλίας, ένα από τα πιο διασημότερα κτίρια του 20ού αιώνα και αποτελεί έναν από τους σημαντικότερους χώρους άσκησης τεχνών στον κόσμο. Σχεδιάστηκε από τον Δανό αρχιτέκτονα </a:t>
            </a:r>
            <a:r>
              <a:rPr lang="el-GR" sz="1050" dirty="0" err="1">
                <a:solidFill>
                  <a:srgbClr val="FF0000"/>
                </a:solidFill>
                <a:latin typeface="Cambria" panose="02040503050406030204" pitchFamily="18" charset="0"/>
              </a:rPr>
              <a:t>Γιερν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 err="1">
                <a:solidFill>
                  <a:srgbClr val="FF0000"/>
                </a:solidFill>
                <a:latin typeface="Cambria" panose="02040503050406030204" pitchFamily="18" charset="0"/>
              </a:rPr>
              <a:t>Ούντσον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 και εγκαινιάστηκε επισήμως τις 20 Οκτωβρίου 1973. Στη σχεδίασή του χρειάστηκαν πολλές διαφορικές εξισώσεις, δηλ. εξισώσεις που περιλαμβάνουν παραγώγους πολλών μεταβλητών.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2" descr="Sydney Opera House - City Centre | Sydne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4" y="1637104"/>
            <a:ext cx="4287118" cy="3216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92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Παράγωγος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5323"/>
                <a:ext cx="8140520" cy="532027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συνεχής συνάρτηση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τότε ορίζουμε την παράγωγο της συνάρτησης ως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l-GR" dirty="0" smtClean="0"/>
              </a:p>
              <a:p>
                <a:endParaRPr lang="en-US" dirty="0" smtClean="0"/>
              </a:p>
              <a:p>
                <a:r>
                  <a:rPr lang="el-GR" dirty="0" smtClean="0"/>
                  <a:t>Η παράγωγος εκφράζει πόσο γρήγορα (ρυθμός μεταβολής) μεταβάλλεται η συνάρτηση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l-GR" dirty="0" smtClean="0"/>
                  <a:t>συναρτήσει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l-GR" sz="2600" dirty="0" smtClean="0"/>
                  <a:t/>
                </a:r>
                <a:br>
                  <a:rPr lang="el-GR" sz="2600" dirty="0" smtClean="0"/>
                </a:br>
                <a:endParaRPr lang="en-US" sz="2600" dirty="0" smtClean="0"/>
              </a:p>
              <a:p>
                <a:r>
                  <a:rPr lang="el-GR" dirty="0" smtClean="0"/>
                  <a:t>Η εφαπτομένη μιας συνάρτησης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l-GR" dirty="0" smtClean="0"/>
                  <a:t> στο σημείο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έχει «κλίση» (συντελεστή διεύθυνσης)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endParaRPr lang="en-US" sz="1600" dirty="0"/>
              </a:p>
              <a:p>
                <a:r>
                  <a:rPr lang="el-GR" sz="2600" dirty="0" smtClean="0"/>
                  <a:t>2</a:t>
                </a:r>
                <a:r>
                  <a:rPr lang="el-GR" sz="2600" baseline="30000" dirty="0" smtClean="0"/>
                  <a:t>η</a:t>
                </a:r>
                <a:r>
                  <a:rPr lang="el-GR" sz="2600" dirty="0" smtClean="0"/>
                  <a:t> παράγωγος: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600" b="0" dirty="0" smtClean="0"/>
              </a:p>
              <a:p>
                <a:r>
                  <a:rPr lang="en-US" sz="2600" dirty="0" smtClean="0"/>
                  <a:t>3</a:t>
                </a:r>
                <a:r>
                  <a:rPr lang="el-GR" sz="2600" baseline="30000" dirty="0" smtClean="0"/>
                  <a:t>η</a:t>
                </a:r>
                <a:r>
                  <a:rPr lang="el-GR" sz="2600" dirty="0" smtClean="0"/>
                  <a:t> παράγωγος: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′′</m:t>
                        </m:r>
                        <m:r>
                          <a:rPr lang="el-GR" sz="2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l-GR" sz="2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l-GR" sz="2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600" dirty="0" smtClean="0"/>
              </a:p>
              <a:p>
                <a:pPr marL="68580" indent="0">
                  <a:buNone/>
                </a:pPr>
                <a:r>
                  <a:rPr lang="el-GR" sz="2600" dirty="0"/>
                  <a:t> </a:t>
                </a:r>
                <a:r>
                  <a:rPr lang="el-GR" sz="2600" dirty="0" smtClean="0"/>
                  <a:t>   κ.ο.κ</a:t>
                </a:r>
                <a:endParaRPr lang="en-US" sz="2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5323"/>
                <a:ext cx="8140520" cy="5320277"/>
              </a:xfrm>
              <a:blipFill rotWithShape="0">
                <a:blip r:embed="rId2"/>
                <a:stretch>
                  <a:fillRect t="-1833" b="-4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5638800" y="4724400"/>
            <a:ext cx="3049820" cy="1680708"/>
            <a:chOff x="5638800" y="4724400"/>
            <a:chExt cx="3049820" cy="1680708"/>
          </a:xfrm>
        </p:grpSpPr>
        <p:grpSp>
          <p:nvGrpSpPr>
            <p:cNvPr id="19" name="Group 18"/>
            <p:cNvGrpSpPr/>
            <p:nvPr/>
          </p:nvGrpSpPr>
          <p:grpSpPr>
            <a:xfrm>
              <a:off x="5638800" y="4724400"/>
              <a:ext cx="3049820" cy="1680708"/>
              <a:chOff x="5638800" y="4724400"/>
              <a:chExt cx="3049820" cy="1680708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638800" y="4724400"/>
                <a:ext cx="2895600" cy="1680708"/>
                <a:chOff x="5943600" y="4724400"/>
                <a:chExt cx="2514600" cy="1452108"/>
              </a:xfrm>
            </p:grpSpPr>
            <p:cxnSp>
              <p:nvCxnSpPr>
                <p:cNvPr id="6" name="Straight Arrow Connector 5"/>
                <p:cNvCxnSpPr/>
                <p:nvPr/>
              </p:nvCxnSpPr>
              <p:spPr>
                <a:xfrm>
                  <a:off x="5943600" y="5943600"/>
                  <a:ext cx="25146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/>
                <p:cNvCxnSpPr/>
                <p:nvPr/>
              </p:nvCxnSpPr>
              <p:spPr>
                <a:xfrm flipV="1">
                  <a:off x="7086600" y="4724400"/>
                  <a:ext cx="0" cy="14478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Freeform 8"/>
                <p:cNvSpPr/>
                <p:nvPr/>
              </p:nvSpPr>
              <p:spPr>
                <a:xfrm>
                  <a:off x="6102227" y="5028760"/>
                  <a:ext cx="2197346" cy="686472"/>
                </a:xfrm>
                <a:custGeom>
                  <a:avLst/>
                  <a:gdLst>
                    <a:gd name="connsiteX0" fmla="*/ 246 w 2197346"/>
                    <a:gd name="connsiteY0" fmla="*/ 673100 h 686094"/>
                    <a:gd name="connsiteX1" fmla="*/ 25646 w 2197346"/>
                    <a:gd name="connsiteY1" fmla="*/ 609600 h 686094"/>
                    <a:gd name="connsiteX2" fmla="*/ 190746 w 2197346"/>
                    <a:gd name="connsiteY2" fmla="*/ 190500 h 686094"/>
                    <a:gd name="connsiteX3" fmla="*/ 393946 w 2197346"/>
                    <a:gd name="connsiteY3" fmla="*/ 63500 h 686094"/>
                    <a:gd name="connsiteX4" fmla="*/ 622546 w 2197346"/>
                    <a:gd name="connsiteY4" fmla="*/ 215900 h 686094"/>
                    <a:gd name="connsiteX5" fmla="*/ 940046 w 2197346"/>
                    <a:gd name="connsiteY5" fmla="*/ 469900 h 686094"/>
                    <a:gd name="connsiteX6" fmla="*/ 952746 w 2197346"/>
                    <a:gd name="connsiteY6" fmla="*/ 469900 h 686094"/>
                    <a:gd name="connsiteX7" fmla="*/ 1270246 w 2197346"/>
                    <a:gd name="connsiteY7" fmla="*/ 685800 h 686094"/>
                    <a:gd name="connsiteX8" fmla="*/ 1803646 w 2197346"/>
                    <a:gd name="connsiteY8" fmla="*/ 508000 h 686094"/>
                    <a:gd name="connsiteX9" fmla="*/ 1930646 w 2197346"/>
                    <a:gd name="connsiteY9" fmla="*/ 165100 h 686094"/>
                    <a:gd name="connsiteX10" fmla="*/ 2197346 w 2197346"/>
                    <a:gd name="connsiteY10" fmla="*/ 0 h 686094"/>
                    <a:gd name="connsiteX0" fmla="*/ 246 w 2197346"/>
                    <a:gd name="connsiteY0" fmla="*/ 673100 h 686472"/>
                    <a:gd name="connsiteX1" fmla="*/ 25646 w 2197346"/>
                    <a:gd name="connsiteY1" fmla="*/ 609600 h 686472"/>
                    <a:gd name="connsiteX2" fmla="*/ 190746 w 2197346"/>
                    <a:gd name="connsiteY2" fmla="*/ 190500 h 686472"/>
                    <a:gd name="connsiteX3" fmla="*/ 393946 w 2197346"/>
                    <a:gd name="connsiteY3" fmla="*/ 63500 h 686472"/>
                    <a:gd name="connsiteX4" fmla="*/ 622546 w 2197346"/>
                    <a:gd name="connsiteY4" fmla="*/ 215900 h 686472"/>
                    <a:gd name="connsiteX5" fmla="*/ 940046 w 2197346"/>
                    <a:gd name="connsiteY5" fmla="*/ 469900 h 686472"/>
                    <a:gd name="connsiteX6" fmla="*/ 1067046 w 2197346"/>
                    <a:gd name="connsiteY6" fmla="*/ 565150 h 686472"/>
                    <a:gd name="connsiteX7" fmla="*/ 1270246 w 2197346"/>
                    <a:gd name="connsiteY7" fmla="*/ 685800 h 686472"/>
                    <a:gd name="connsiteX8" fmla="*/ 1803646 w 2197346"/>
                    <a:gd name="connsiteY8" fmla="*/ 508000 h 686472"/>
                    <a:gd name="connsiteX9" fmla="*/ 1930646 w 2197346"/>
                    <a:gd name="connsiteY9" fmla="*/ 165100 h 686472"/>
                    <a:gd name="connsiteX10" fmla="*/ 2197346 w 2197346"/>
                    <a:gd name="connsiteY10" fmla="*/ 0 h 6864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97346" h="686472">
                      <a:moveTo>
                        <a:pt x="246" y="673100"/>
                      </a:moveTo>
                      <a:cubicBezTo>
                        <a:pt x="-2929" y="681566"/>
                        <a:pt x="25646" y="609600"/>
                        <a:pt x="25646" y="609600"/>
                      </a:cubicBezTo>
                      <a:cubicBezTo>
                        <a:pt x="57396" y="529167"/>
                        <a:pt x="129363" y="281517"/>
                        <a:pt x="190746" y="190500"/>
                      </a:cubicBezTo>
                      <a:cubicBezTo>
                        <a:pt x="252129" y="99483"/>
                        <a:pt x="321979" y="59267"/>
                        <a:pt x="393946" y="63500"/>
                      </a:cubicBezTo>
                      <a:cubicBezTo>
                        <a:pt x="465913" y="67733"/>
                        <a:pt x="531529" y="148167"/>
                        <a:pt x="622546" y="215900"/>
                      </a:cubicBezTo>
                      <a:cubicBezTo>
                        <a:pt x="713563" y="283633"/>
                        <a:pt x="865963" y="411692"/>
                        <a:pt x="940046" y="469900"/>
                      </a:cubicBezTo>
                      <a:cubicBezTo>
                        <a:pt x="1014129" y="528108"/>
                        <a:pt x="1012013" y="529167"/>
                        <a:pt x="1067046" y="565150"/>
                      </a:cubicBezTo>
                      <a:cubicBezTo>
                        <a:pt x="1122079" y="601133"/>
                        <a:pt x="1147479" y="695325"/>
                        <a:pt x="1270246" y="685800"/>
                      </a:cubicBezTo>
                      <a:cubicBezTo>
                        <a:pt x="1393013" y="676275"/>
                        <a:pt x="1693579" y="594783"/>
                        <a:pt x="1803646" y="508000"/>
                      </a:cubicBezTo>
                      <a:cubicBezTo>
                        <a:pt x="1913713" y="421217"/>
                        <a:pt x="1865029" y="249767"/>
                        <a:pt x="1930646" y="165100"/>
                      </a:cubicBezTo>
                      <a:cubicBezTo>
                        <a:pt x="1996263" y="80433"/>
                        <a:pt x="2096804" y="40216"/>
                        <a:pt x="2197346" y="0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>
                <a:xfrm flipV="1">
                  <a:off x="5943600" y="4724400"/>
                  <a:ext cx="838200" cy="838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Oval 11"/>
                <p:cNvSpPr/>
                <p:nvPr/>
              </p:nvSpPr>
              <p:spPr>
                <a:xfrm>
                  <a:off x="6324600" y="5105400"/>
                  <a:ext cx="76200" cy="762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14" name="Straight Connector 13"/>
                <p:cNvCxnSpPr>
                  <a:stCxn id="12" idx="4"/>
                </p:cNvCxnSpPr>
                <p:nvPr/>
              </p:nvCxnSpPr>
              <p:spPr>
                <a:xfrm>
                  <a:off x="6362700" y="5181600"/>
                  <a:ext cx="0" cy="762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6260088" y="5899509"/>
                      <a:ext cx="28142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60088" y="5899509"/>
                      <a:ext cx="281424" cy="276999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 l="-377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6966995" y="4752468"/>
                    <a:ext cx="172162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6995" y="4752468"/>
                    <a:ext cx="1721625" cy="27699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2837" t="-4444" r="-1418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Right Arrow 17"/>
              <p:cNvSpPr/>
              <p:nvPr/>
            </p:nvSpPr>
            <p:spPr>
              <a:xfrm rot="10800000">
                <a:off x="6540897" y="4890968"/>
                <a:ext cx="312954" cy="45719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898875" y="5590534"/>
                  <a:ext cx="50905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8875" y="5590534"/>
                  <a:ext cx="509050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5663" t="-2174" r="-16867" b="-3260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9530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Παράγωγος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85323"/>
            <a:ext cx="8140520" cy="53202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l-GR" sz="2600" dirty="0" smtClean="0"/>
              <a:t/>
            </a:r>
            <a:br>
              <a:rPr lang="el-GR" sz="2600" dirty="0" smtClean="0"/>
            </a:br>
            <a:endParaRPr lang="en-US" sz="2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991125"/>
                  </p:ext>
                </p:extLst>
              </p:nvPr>
            </p:nvGraphicFramePr>
            <p:xfrm>
              <a:off x="986656" y="3962400"/>
              <a:ext cx="7275788" cy="23830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13944">
                      <a:extLst>
                        <a:ext uri="{9D8B030D-6E8A-4147-A177-3AD203B41FA5}">
                          <a16:colId xmlns:a16="http://schemas.microsoft.com/office/drawing/2014/main" xmlns="" val="2369726070"/>
                        </a:ext>
                      </a:extLst>
                    </a:gridCol>
                    <a:gridCol w="3461844">
                      <a:extLst>
                        <a:ext uri="{9D8B030D-6E8A-4147-A177-3AD203B41FA5}">
                          <a16:colId xmlns:a16="http://schemas.microsoft.com/office/drawing/2014/main" xmlns="" val="2855795796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Παράγωγοι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862413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num>
                                      <m:den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𝑑𝑥</m:t>
                                        </m:r>
                                      </m:den>
                                    </m:f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𝑎𝑥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𝑎𝑥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, ∀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ℜ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l-GR" sz="18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∀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ℜ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8513472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))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7508724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ra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4239266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991125"/>
                  </p:ext>
                </p:extLst>
              </p:nvPr>
            </p:nvGraphicFramePr>
            <p:xfrm>
              <a:off x="986656" y="3962400"/>
              <a:ext cx="7275788" cy="23830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1394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369726070"/>
                        </a:ext>
                      </a:extLst>
                    </a:gridCol>
                    <a:gridCol w="346184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855795796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Παράγωγοι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862413421"/>
                      </a:ext>
                    </a:extLst>
                  </a:tr>
                  <a:tr h="612267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60" t="-66000" r="-91534" b="-2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0193" t="-66000" r="-703" b="-2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851347290"/>
                      </a:ext>
                    </a:extLst>
                  </a:tr>
                  <a:tr h="660972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60" t="-152294" r="-91534" b="-1128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0193" t="-152294" r="-703" b="-1128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750872420"/>
                      </a:ext>
                    </a:extLst>
                  </a:tr>
                  <a:tr h="73895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60" t="-227273" r="-91534" b="-1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0193" t="-227273" r="-703" b="-16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42392661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738350" y="1353573"/>
              <a:ext cx="7772400" cy="24147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22650">
                      <a:extLst>
                        <a:ext uri="{9D8B030D-6E8A-4147-A177-3AD203B41FA5}">
                          <a16:colId xmlns:a16="http://schemas.microsoft.com/office/drawing/2014/main" xmlns="" val="2369726070"/>
                        </a:ext>
                      </a:extLst>
                    </a:gridCol>
                    <a:gridCol w="3049750">
                      <a:extLst>
                        <a:ext uri="{9D8B030D-6E8A-4147-A177-3AD203B41FA5}">
                          <a16:colId xmlns:a16="http://schemas.microsoft.com/office/drawing/2014/main" xmlns="" val="2855795796"/>
                        </a:ext>
                      </a:extLst>
                    </a:gridCol>
                  </a:tblGrid>
                  <a:tr h="137161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Κανόνες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862413421"/>
                      </a:ext>
                    </a:extLst>
                  </a:tr>
                  <a:tr h="5677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𝑎𝑓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851347290"/>
                      </a:ext>
                    </a:extLst>
                  </a:tr>
                  <a:tr h="6129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=0, ∀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ℜ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750872420"/>
                      </a:ext>
                    </a:extLst>
                  </a:tr>
                  <a:tr h="68523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4239266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0031211"/>
                  </p:ext>
                </p:extLst>
              </p:nvPr>
            </p:nvGraphicFramePr>
            <p:xfrm>
              <a:off x="738350" y="1353573"/>
              <a:ext cx="7772400" cy="24147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22650">
                      <a:extLst>
                        <a:ext uri="{9D8B030D-6E8A-4147-A177-3AD203B41FA5}">
                          <a16:colId xmlns:a16="http://schemas.microsoft.com/office/drawing/2014/main" val="2369726070"/>
                        </a:ext>
                      </a:extLst>
                    </a:gridCol>
                    <a:gridCol w="3049750">
                      <a:extLst>
                        <a:ext uri="{9D8B030D-6E8A-4147-A177-3AD203B41FA5}">
                          <a16:colId xmlns:a16="http://schemas.microsoft.com/office/drawing/2014/main" val="2855795796"/>
                        </a:ext>
                      </a:extLst>
                    </a:gridCol>
                  </a:tblGrid>
                  <a:tr h="3657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Κανόνες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2413421"/>
                      </a:ext>
                    </a:extLst>
                  </a:tr>
                  <a:tr h="6122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9" t="-64356" r="-65161" b="-235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4890" t="-64356" r="-798" b="-2356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1347290"/>
                      </a:ext>
                    </a:extLst>
                  </a:tr>
                  <a:tr h="7289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9" t="-138333" r="-65161" b="-9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4890" t="-138333" r="-798" b="-9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0872420"/>
                      </a:ext>
                    </a:extLst>
                  </a:tr>
                  <a:tr h="7077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9" t="-246552" r="-65161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4890" t="-246552" r="-798" b="-17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392661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8826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Ολοκλήρωμα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8140520" cy="5320277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dirty="0" smtClean="0"/>
                  <a:t>Το ολοκλήρωμα είναι – σχεδόν – η αντίστροφη πράξη της παραγώγισης</a:t>
                </a:r>
              </a:p>
              <a:p>
                <a:r>
                  <a:rPr lang="el-GR" dirty="0" smtClean="0"/>
                  <a:t>Για παράδειγμα, αν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τότε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b="0" dirty="0" smtClean="0"/>
              </a:p>
              <a:p>
                <a:pPr lvl="1"/>
                <a:r>
                  <a:rPr lang="el-GR" b="0" dirty="0" smtClean="0"/>
                  <a:t>Με άλλα λόγια, </a:t>
                </a:r>
                <a:r>
                  <a:rPr lang="el-GR" dirty="0" smtClean="0"/>
                  <a:t>όταν θέλω να υπολογίσω το ολοκλήρωμα μιας συνάρτησης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/>
                  <a:t>, </a:t>
                </a:r>
                <a:r>
                  <a:rPr lang="el-GR" dirty="0" smtClean="0"/>
                  <a:t>αναζητώ μια συνάρτηση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b="0" dirty="0" smtClean="0"/>
                  <a:t>, </a:t>
                </a:r>
                <a:r>
                  <a:rPr lang="el-GR" b="0" dirty="0" smtClean="0"/>
                  <a:t>η οποία ονομάζεται </a:t>
                </a:r>
                <a:r>
                  <a:rPr lang="el-GR" b="0" i="1" dirty="0" smtClean="0"/>
                  <a:t>παράγουσα, </a:t>
                </a:r>
                <a:r>
                  <a:rPr lang="el-GR" b="0" dirty="0" smtClean="0"/>
                  <a:t>την οποία αν παραγωγίσω θα πάρω την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b="0" i="1" dirty="0" smtClean="0"/>
              </a:p>
              <a:p>
                <a:r>
                  <a:rPr lang="el-GR" dirty="0" smtClean="0"/>
                  <a:t>Το </a:t>
                </a:r>
                <a:r>
                  <a:rPr lang="el-GR" dirty="0"/>
                  <a:t>παραπάνω ολοκλήρωμα ονομάζεται </a:t>
                </a:r>
                <a:r>
                  <a:rPr lang="el-GR" b="1" i="1" dirty="0"/>
                  <a:t>αόριστο</a:t>
                </a:r>
                <a:r>
                  <a:rPr lang="el-GR" dirty="0"/>
                  <a:t> </a:t>
                </a:r>
                <a:r>
                  <a:rPr lang="el-GR" dirty="0" smtClean="0"/>
                  <a:t>ολοκλήρωμα</a:t>
                </a:r>
                <a:endParaRPr lang="en-US" b="0" i="1" dirty="0" smtClean="0"/>
              </a:p>
              <a:p>
                <a:pPr lvl="1"/>
                <a:r>
                  <a:rPr lang="el-GR" dirty="0" smtClean="0"/>
                  <a:t>Το αόριστο ολοκλήρωμα είναι πάντα μια συνάρτηση κάποιας ανεξάρτητης μεταβλητής (όπως 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l-GR" dirty="0" smtClean="0"/>
                  <a:t> εδώ)</a:t>
                </a:r>
              </a:p>
              <a:p>
                <a:r>
                  <a:rPr lang="el-GR" dirty="0" smtClean="0"/>
                  <a:t>Το σύμβολο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l-GR" dirty="0" smtClean="0"/>
                  <a:t> μας δηλώνει τη </a:t>
                </a:r>
                <a:r>
                  <a:rPr lang="el-GR" i="1" dirty="0" smtClean="0"/>
                  <a:t>μεταβλητή ολοκλήρωσης</a:t>
                </a:r>
              </a:p>
              <a:p>
                <a:pPr marL="68580" indent="0">
                  <a:buNone/>
                </a:pPr>
                <a:endParaRPr lang="en-US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8140520" cy="5320277"/>
              </a:xfrm>
              <a:blipFill rotWithShape="0">
                <a:blip r:embed="rId2"/>
                <a:stretch>
                  <a:fillRect t="-802" r="-3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96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Ολοκλήρωμα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8024650" cy="5320277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Στο προηγούμενο παράδειγμα: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    Παρατηρήστε ότι ισχύει και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∀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:r>
                  <a:rPr lang="el-GR" dirty="0" smtClean="0"/>
                  <a:t>    και άρα το πιο σωστό θα ήταν να πούμε ότι</a:t>
                </a:r>
                <a:endParaRPr lang="en-US" b="0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∀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l-GR" b="0" dirty="0" smtClean="0"/>
                  <a:t>Η πιο σημαντική ιδιότητα της ολοκλήρωσης είναι η </a:t>
                </a:r>
                <a:r>
                  <a:rPr lang="el-GR" b="1" dirty="0" smtClean="0"/>
                  <a:t>γραμμικότητα</a:t>
                </a:r>
                <a:r>
                  <a:rPr lang="el-GR" b="0" dirty="0" smtClean="0"/>
                  <a:t>: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∫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l-GR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8024650" cy="5320277"/>
              </a:xfrm>
              <a:blipFill rotWithShape="0">
                <a:blip r:embed="rId2"/>
                <a:stretch>
                  <a:fillRect t="-9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09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Ολοκλήρωμα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948450" cy="532027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dirty="0" smtClean="0"/>
                  <a:t>Πιο γενικά λοιπόν, αν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 τότε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, 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</m:oMath>
                  </m:oMathPara>
                </a14:m>
                <a:endParaRPr lang="el-GR" sz="900" dirty="0"/>
              </a:p>
              <a:p>
                <a:r>
                  <a:rPr lang="el-GR" dirty="0" smtClean="0"/>
                  <a:t>Αντίθετα, ένα </a:t>
                </a:r>
                <a:r>
                  <a:rPr lang="el-GR" b="1" i="1" dirty="0" smtClean="0"/>
                  <a:t>ορισμένο</a:t>
                </a:r>
                <a:r>
                  <a:rPr lang="el-GR" dirty="0" smtClean="0"/>
                  <a:t> ολοκλήρωμα γράφεται ως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b="0" i="1" dirty="0" smtClean="0"/>
              </a:p>
              <a:p>
                <a:pPr marL="68580" indent="0">
                  <a:buNone/>
                </a:pPr>
                <a:r>
                  <a:rPr lang="en-US" i="1" dirty="0" smtClean="0"/>
                  <a:t>    </a:t>
                </a:r>
                <a:r>
                  <a:rPr lang="el-GR" dirty="0" smtClean="0"/>
                  <a:t>και υπολογίζεται ως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l-GR" i="1" dirty="0" smtClean="0"/>
              </a:p>
              <a:p>
                <a:r>
                  <a:rPr lang="el-GR" dirty="0" smtClean="0"/>
                  <a:t>Το ορισμένο ολοκλήρωμα είναι πάντα ένας αριθμός – ΟΧΙ μια συνάρτηση (στα πλαίσια του μαθήματος) </a:t>
                </a:r>
                <a:endParaRPr lang="en-US" dirty="0" smtClean="0"/>
              </a:p>
              <a:p>
                <a:pPr lvl="1"/>
                <a:r>
                  <a:rPr lang="en-US" i="1" dirty="0" smtClean="0"/>
                  <a:t>… </a:t>
                </a:r>
                <a:r>
                  <a:rPr lang="el-GR" dirty="0" smtClean="0"/>
                  <a:t>και ποτέ δεν περιλαμβάνει σταθερά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l-GR" i="1" dirty="0" smtClean="0"/>
                  <a:t> </a:t>
                </a:r>
                <a:r>
                  <a:rPr lang="el-GR" dirty="0" smtClean="0"/>
                  <a:t>στο αποτέλεσμα</a:t>
                </a:r>
                <a:endParaRPr lang="en-US" dirty="0" smtClean="0"/>
              </a:p>
              <a:p>
                <a:pPr lvl="1"/>
                <a:r>
                  <a:rPr lang="el-GR" dirty="0" smtClean="0"/>
                  <a:t>Ερμηνεύεται ως η επιφάνεια μεταξύ της συνάρτησης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l-GR" dirty="0" smtClean="0"/>
                  <a:t> και του οριζόντιου άξονα, από την ευθεία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ως την ευθεία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948450" cy="5320277"/>
              </a:xfrm>
              <a:blipFill rotWithShape="0">
                <a:blip r:embed="rId2"/>
                <a:stretch>
                  <a:fillRect t="-13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3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Ολοκλήρωμα</a:t>
            </a:r>
            <a:endParaRPr lang="el-GR" dirty="0"/>
          </a:p>
        </p:txBody>
      </p:sp>
      <p:grpSp>
        <p:nvGrpSpPr>
          <p:cNvPr id="24" name="Group 23"/>
          <p:cNvGrpSpPr/>
          <p:nvPr/>
        </p:nvGrpSpPr>
        <p:grpSpPr>
          <a:xfrm>
            <a:off x="1028700" y="1524000"/>
            <a:ext cx="7162800" cy="4514298"/>
            <a:chOff x="1752600" y="1810302"/>
            <a:chExt cx="5800725" cy="3752298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4419600" y="1981200"/>
              <a:ext cx="0" cy="35814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752600" y="3886200"/>
              <a:ext cx="56388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2114550" y="3066681"/>
              <a:ext cx="4953000" cy="1457694"/>
            </a:xfrm>
            <a:custGeom>
              <a:avLst/>
              <a:gdLst>
                <a:gd name="connsiteX0" fmla="*/ 0 w 4953000"/>
                <a:gd name="connsiteY0" fmla="*/ 1457694 h 1457694"/>
                <a:gd name="connsiteX1" fmla="*/ 733425 w 4953000"/>
                <a:gd name="connsiteY1" fmla="*/ 369 h 1457694"/>
                <a:gd name="connsiteX2" fmla="*/ 2200275 w 4953000"/>
                <a:gd name="connsiteY2" fmla="*/ 1314819 h 1457694"/>
                <a:gd name="connsiteX3" fmla="*/ 3600450 w 4953000"/>
                <a:gd name="connsiteY3" fmla="*/ 1229094 h 1457694"/>
                <a:gd name="connsiteX4" fmla="*/ 4953000 w 4953000"/>
                <a:gd name="connsiteY4" fmla="*/ 369 h 145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3000" h="1457694">
                  <a:moveTo>
                    <a:pt x="0" y="1457694"/>
                  </a:moveTo>
                  <a:cubicBezTo>
                    <a:pt x="183356" y="740937"/>
                    <a:pt x="366713" y="24181"/>
                    <a:pt x="733425" y="369"/>
                  </a:cubicBezTo>
                  <a:cubicBezTo>
                    <a:pt x="1100137" y="-23443"/>
                    <a:pt x="1722438" y="1110032"/>
                    <a:pt x="2200275" y="1314819"/>
                  </a:cubicBezTo>
                  <a:cubicBezTo>
                    <a:pt x="2678112" y="1519606"/>
                    <a:pt x="3141663" y="1448169"/>
                    <a:pt x="3600450" y="1229094"/>
                  </a:cubicBezTo>
                  <a:cubicBezTo>
                    <a:pt x="4059237" y="1010019"/>
                    <a:pt x="4668838" y="201981"/>
                    <a:pt x="4953000" y="369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895600" y="2209800"/>
              <a:ext cx="0" cy="28956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562600" y="2209800"/>
              <a:ext cx="0" cy="28956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605367" y="1928701"/>
                  <a:ext cx="61856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5367" y="1928701"/>
                  <a:ext cx="618567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253316" y="1913914"/>
                  <a:ext cx="61856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3316" y="1913914"/>
                  <a:ext cx="618567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370005" y="3867150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0005" y="3867150"/>
                  <a:ext cx="183320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405" r="-270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523141" y="1810302"/>
                  <a:ext cx="5257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3141" y="1810302"/>
                  <a:ext cx="525785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818" r="-3774" b="-1090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2464920" y="819720"/>
              <a:ext cx="5168880" cy="3891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58440" y="812160"/>
                <a:ext cx="5181840" cy="390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058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Ολοκλήρωμα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84233" y="866416"/>
                <a:ext cx="1936877" cy="8000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=?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233" y="866416"/>
                <a:ext cx="1936877" cy="8000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838200" y="1666443"/>
            <a:ext cx="5130109" cy="4514298"/>
            <a:chOff x="1662606" y="1524000"/>
            <a:chExt cx="5130109" cy="4514298"/>
          </a:xfrm>
        </p:grpSpPr>
        <p:grpSp>
          <p:nvGrpSpPr>
            <p:cNvPr id="24" name="Group 23"/>
            <p:cNvGrpSpPr/>
            <p:nvPr/>
          </p:nvGrpSpPr>
          <p:grpSpPr>
            <a:xfrm>
              <a:off x="1662606" y="1524000"/>
              <a:ext cx="5130109" cy="4514298"/>
              <a:chOff x="2605367" y="1810302"/>
              <a:chExt cx="4154570" cy="3752298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V="1">
                <a:off x="4419600" y="1981200"/>
                <a:ext cx="0" cy="3581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2605367" y="3867150"/>
                <a:ext cx="401114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895600" y="2209800"/>
                <a:ext cx="0" cy="28956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970259" y="2324099"/>
                <a:ext cx="0" cy="28956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2605367" y="1928701"/>
                    <a:ext cx="641143" cy="23024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05367" y="1928701"/>
                    <a:ext cx="641143" cy="23024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3876" r="-310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5660975" y="2006310"/>
                    <a:ext cx="500940" cy="23024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60975" y="2006310"/>
                    <a:ext cx="500940" cy="23024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902" r="-39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6576617" y="3837107"/>
                    <a:ext cx="18332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6617" y="3837107"/>
                    <a:ext cx="183320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5405" r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4523141" y="1810302"/>
                    <a:ext cx="52578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23141" y="1810302"/>
                    <a:ext cx="525785" cy="27699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1818" r="-3774" b="-10909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" name="Straight Connector 3"/>
            <p:cNvCxnSpPr/>
            <p:nvPr/>
          </p:nvCxnSpPr>
          <p:spPr>
            <a:xfrm>
              <a:off x="2019300" y="2438400"/>
              <a:ext cx="3810000" cy="32004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2895600" y="2438400"/>
              <a:ext cx="381000" cy="609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78971" y="2161401"/>
                  <a:ext cx="112992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8971" y="2161401"/>
                  <a:ext cx="1129925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4865" r="-2162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1166040" y="1182960"/>
              <a:ext cx="7683480" cy="4299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58480" y="1172880"/>
                <a:ext cx="7700760" cy="431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261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Ολοκλήρωμα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8140520" cy="5320277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Παραδείγματα:</a:t>
                </a: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l-GR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l-GR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8140520" cy="5320277"/>
              </a:xfrm>
              <a:blipFill rotWithShape="0">
                <a:blip r:embed="rId2"/>
                <a:stretch>
                  <a:fillRect t="-9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20280" y="3768480"/>
              <a:ext cx="7942680" cy="2676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5600" y="3759840"/>
                <a:ext cx="7956000" cy="269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33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Ολοκλήρωμα</a:t>
            </a:r>
            <a:endParaRPr lang="el-GR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759201" y="1752600"/>
            <a:ext cx="0" cy="41148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826001" y="1752600"/>
            <a:ext cx="0" cy="41148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51002" y="5274734"/>
            <a:ext cx="61722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1676402" y="1752600"/>
            <a:ext cx="5254622" cy="3678331"/>
          </a:xfrm>
          <a:custGeom>
            <a:avLst/>
            <a:gdLst>
              <a:gd name="connsiteX0" fmla="*/ 0 w 5232400"/>
              <a:gd name="connsiteY0" fmla="*/ 0 h 3678331"/>
              <a:gd name="connsiteX1" fmla="*/ 389467 w 5232400"/>
              <a:gd name="connsiteY1" fmla="*/ 1049867 h 3678331"/>
              <a:gd name="connsiteX2" fmla="*/ 905933 w 5232400"/>
              <a:gd name="connsiteY2" fmla="*/ 2116667 h 3678331"/>
              <a:gd name="connsiteX3" fmla="*/ 1464733 w 5232400"/>
              <a:gd name="connsiteY3" fmla="*/ 2963333 h 3678331"/>
              <a:gd name="connsiteX4" fmla="*/ 1972733 w 5232400"/>
              <a:gd name="connsiteY4" fmla="*/ 3462867 h 3678331"/>
              <a:gd name="connsiteX5" fmla="*/ 2497667 w 5232400"/>
              <a:gd name="connsiteY5" fmla="*/ 3666067 h 3678331"/>
              <a:gd name="connsiteX6" fmla="*/ 2963333 w 5232400"/>
              <a:gd name="connsiteY6" fmla="*/ 3615267 h 3678331"/>
              <a:gd name="connsiteX7" fmla="*/ 3479800 w 5232400"/>
              <a:gd name="connsiteY7" fmla="*/ 3285067 h 3678331"/>
              <a:gd name="connsiteX8" fmla="*/ 3903133 w 5232400"/>
              <a:gd name="connsiteY8" fmla="*/ 2810933 h 3678331"/>
              <a:gd name="connsiteX9" fmla="*/ 4233333 w 5232400"/>
              <a:gd name="connsiteY9" fmla="*/ 2269067 h 3678331"/>
              <a:gd name="connsiteX10" fmla="*/ 4487333 w 5232400"/>
              <a:gd name="connsiteY10" fmla="*/ 1803400 h 3678331"/>
              <a:gd name="connsiteX11" fmla="*/ 4826000 w 5232400"/>
              <a:gd name="connsiteY11" fmla="*/ 1092200 h 3678331"/>
              <a:gd name="connsiteX12" fmla="*/ 5012267 w 5232400"/>
              <a:gd name="connsiteY12" fmla="*/ 592667 h 3678331"/>
              <a:gd name="connsiteX13" fmla="*/ 5232400 w 5232400"/>
              <a:gd name="connsiteY13" fmla="*/ 16933 h 3678331"/>
              <a:gd name="connsiteX0" fmla="*/ 0 w 5246687"/>
              <a:gd name="connsiteY0" fmla="*/ 0 h 3678331"/>
              <a:gd name="connsiteX1" fmla="*/ 389467 w 5246687"/>
              <a:gd name="connsiteY1" fmla="*/ 1049867 h 3678331"/>
              <a:gd name="connsiteX2" fmla="*/ 905933 w 5246687"/>
              <a:gd name="connsiteY2" fmla="*/ 2116667 h 3678331"/>
              <a:gd name="connsiteX3" fmla="*/ 1464733 w 5246687"/>
              <a:gd name="connsiteY3" fmla="*/ 2963333 h 3678331"/>
              <a:gd name="connsiteX4" fmla="*/ 1972733 w 5246687"/>
              <a:gd name="connsiteY4" fmla="*/ 3462867 h 3678331"/>
              <a:gd name="connsiteX5" fmla="*/ 2497667 w 5246687"/>
              <a:gd name="connsiteY5" fmla="*/ 3666067 h 3678331"/>
              <a:gd name="connsiteX6" fmla="*/ 2963333 w 5246687"/>
              <a:gd name="connsiteY6" fmla="*/ 3615267 h 3678331"/>
              <a:gd name="connsiteX7" fmla="*/ 3479800 w 5246687"/>
              <a:gd name="connsiteY7" fmla="*/ 3285067 h 3678331"/>
              <a:gd name="connsiteX8" fmla="*/ 3903133 w 5246687"/>
              <a:gd name="connsiteY8" fmla="*/ 2810933 h 3678331"/>
              <a:gd name="connsiteX9" fmla="*/ 4233333 w 5246687"/>
              <a:gd name="connsiteY9" fmla="*/ 2269067 h 3678331"/>
              <a:gd name="connsiteX10" fmla="*/ 4487333 w 5246687"/>
              <a:gd name="connsiteY10" fmla="*/ 1803400 h 3678331"/>
              <a:gd name="connsiteX11" fmla="*/ 4826000 w 5246687"/>
              <a:gd name="connsiteY11" fmla="*/ 1092200 h 3678331"/>
              <a:gd name="connsiteX12" fmla="*/ 5012267 w 5246687"/>
              <a:gd name="connsiteY12" fmla="*/ 592667 h 3678331"/>
              <a:gd name="connsiteX13" fmla="*/ 5246687 w 5246687"/>
              <a:gd name="connsiteY13" fmla="*/ 28839 h 3678331"/>
              <a:gd name="connsiteX0" fmla="*/ 0 w 5254326"/>
              <a:gd name="connsiteY0" fmla="*/ 0 h 3678331"/>
              <a:gd name="connsiteX1" fmla="*/ 389467 w 5254326"/>
              <a:gd name="connsiteY1" fmla="*/ 1049867 h 3678331"/>
              <a:gd name="connsiteX2" fmla="*/ 905933 w 5254326"/>
              <a:gd name="connsiteY2" fmla="*/ 2116667 h 3678331"/>
              <a:gd name="connsiteX3" fmla="*/ 1464733 w 5254326"/>
              <a:gd name="connsiteY3" fmla="*/ 2963333 h 3678331"/>
              <a:gd name="connsiteX4" fmla="*/ 1972733 w 5254326"/>
              <a:gd name="connsiteY4" fmla="*/ 3462867 h 3678331"/>
              <a:gd name="connsiteX5" fmla="*/ 2497667 w 5254326"/>
              <a:gd name="connsiteY5" fmla="*/ 3666067 h 3678331"/>
              <a:gd name="connsiteX6" fmla="*/ 2963333 w 5254326"/>
              <a:gd name="connsiteY6" fmla="*/ 3615267 h 3678331"/>
              <a:gd name="connsiteX7" fmla="*/ 3479800 w 5254326"/>
              <a:gd name="connsiteY7" fmla="*/ 3285067 h 3678331"/>
              <a:gd name="connsiteX8" fmla="*/ 3903133 w 5254326"/>
              <a:gd name="connsiteY8" fmla="*/ 2810933 h 3678331"/>
              <a:gd name="connsiteX9" fmla="*/ 4233333 w 5254326"/>
              <a:gd name="connsiteY9" fmla="*/ 2269067 h 3678331"/>
              <a:gd name="connsiteX10" fmla="*/ 4487333 w 5254326"/>
              <a:gd name="connsiteY10" fmla="*/ 1803400 h 3678331"/>
              <a:gd name="connsiteX11" fmla="*/ 4826000 w 5254326"/>
              <a:gd name="connsiteY11" fmla="*/ 1092200 h 3678331"/>
              <a:gd name="connsiteX12" fmla="*/ 5012267 w 5254326"/>
              <a:gd name="connsiteY12" fmla="*/ 592667 h 3678331"/>
              <a:gd name="connsiteX13" fmla="*/ 5246687 w 5254326"/>
              <a:gd name="connsiteY13" fmla="*/ 28839 h 3678331"/>
              <a:gd name="connsiteX0" fmla="*/ 0 w 5254622"/>
              <a:gd name="connsiteY0" fmla="*/ 0 h 3678331"/>
              <a:gd name="connsiteX1" fmla="*/ 389467 w 5254622"/>
              <a:gd name="connsiteY1" fmla="*/ 1049867 h 3678331"/>
              <a:gd name="connsiteX2" fmla="*/ 905933 w 5254622"/>
              <a:gd name="connsiteY2" fmla="*/ 2116667 h 3678331"/>
              <a:gd name="connsiteX3" fmla="*/ 1464733 w 5254622"/>
              <a:gd name="connsiteY3" fmla="*/ 2963333 h 3678331"/>
              <a:gd name="connsiteX4" fmla="*/ 1972733 w 5254622"/>
              <a:gd name="connsiteY4" fmla="*/ 3462867 h 3678331"/>
              <a:gd name="connsiteX5" fmla="*/ 2497667 w 5254622"/>
              <a:gd name="connsiteY5" fmla="*/ 3666067 h 3678331"/>
              <a:gd name="connsiteX6" fmla="*/ 2963333 w 5254622"/>
              <a:gd name="connsiteY6" fmla="*/ 3615267 h 3678331"/>
              <a:gd name="connsiteX7" fmla="*/ 3479800 w 5254622"/>
              <a:gd name="connsiteY7" fmla="*/ 3285067 h 3678331"/>
              <a:gd name="connsiteX8" fmla="*/ 3903133 w 5254622"/>
              <a:gd name="connsiteY8" fmla="*/ 2810933 h 3678331"/>
              <a:gd name="connsiteX9" fmla="*/ 4233333 w 5254622"/>
              <a:gd name="connsiteY9" fmla="*/ 2269067 h 3678331"/>
              <a:gd name="connsiteX10" fmla="*/ 4487333 w 5254622"/>
              <a:gd name="connsiteY10" fmla="*/ 1803400 h 3678331"/>
              <a:gd name="connsiteX11" fmla="*/ 4826000 w 5254622"/>
              <a:gd name="connsiteY11" fmla="*/ 1092200 h 3678331"/>
              <a:gd name="connsiteX12" fmla="*/ 5021792 w 5254622"/>
              <a:gd name="connsiteY12" fmla="*/ 592667 h 3678331"/>
              <a:gd name="connsiteX13" fmla="*/ 5246687 w 5254622"/>
              <a:gd name="connsiteY13" fmla="*/ 28839 h 367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54622" h="3678331">
                <a:moveTo>
                  <a:pt x="0" y="0"/>
                </a:moveTo>
                <a:cubicBezTo>
                  <a:pt x="119239" y="348544"/>
                  <a:pt x="238478" y="697089"/>
                  <a:pt x="389467" y="1049867"/>
                </a:cubicBezTo>
                <a:cubicBezTo>
                  <a:pt x="540456" y="1402645"/>
                  <a:pt x="726722" y="1797756"/>
                  <a:pt x="905933" y="2116667"/>
                </a:cubicBezTo>
                <a:cubicBezTo>
                  <a:pt x="1085144" y="2435578"/>
                  <a:pt x="1286933" y="2738966"/>
                  <a:pt x="1464733" y="2963333"/>
                </a:cubicBezTo>
                <a:cubicBezTo>
                  <a:pt x="1642533" y="3187700"/>
                  <a:pt x="1800577" y="3345745"/>
                  <a:pt x="1972733" y="3462867"/>
                </a:cubicBezTo>
                <a:cubicBezTo>
                  <a:pt x="2144889" y="3579989"/>
                  <a:pt x="2332567" y="3640667"/>
                  <a:pt x="2497667" y="3666067"/>
                </a:cubicBezTo>
                <a:cubicBezTo>
                  <a:pt x="2662767" y="3691467"/>
                  <a:pt x="2799644" y="3678767"/>
                  <a:pt x="2963333" y="3615267"/>
                </a:cubicBezTo>
                <a:cubicBezTo>
                  <a:pt x="3127022" y="3551767"/>
                  <a:pt x="3323167" y="3419123"/>
                  <a:pt x="3479800" y="3285067"/>
                </a:cubicBezTo>
                <a:cubicBezTo>
                  <a:pt x="3636433" y="3151011"/>
                  <a:pt x="3777544" y="2980266"/>
                  <a:pt x="3903133" y="2810933"/>
                </a:cubicBezTo>
                <a:cubicBezTo>
                  <a:pt x="4028722" y="2641600"/>
                  <a:pt x="4135966" y="2436989"/>
                  <a:pt x="4233333" y="2269067"/>
                </a:cubicBezTo>
                <a:cubicBezTo>
                  <a:pt x="4330700" y="2101145"/>
                  <a:pt x="4388555" y="1999545"/>
                  <a:pt x="4487333" y="1803400"/>
                </a:cubicBezTo>
                <a:cubicBezTo>
                  <a:pt x="4586111" y="1607255"/>
                  <a:pt x="4736924" y="1293989"/>
                  <a:pt x="4826000" y="1092200"/>
                </a:cubicBezTo>
                <a:cubicBezTo>
                  <a:pt x="4915076" y="890411"/>
                  <a:pt x="4951678" y="769894"/>
                  <a:pt x="5021792" y="592667"/>
                </a:cubicBezTo>
                <a:cubicBezTo>
                  <a:pt x="5091906" y="415440"/>
                  <a:pt x="5297310" y="-85814"/>
                  <a:pt x="5246687" y="28839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943600" y="1524000"/>
            <a:ext cx="0" cy="434340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66176" y="5875867"/>
                <a:ext cx="7860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176" y="5875867"/>
                <a:ext cx="786049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3876" r="-6977" b="-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32976" y="5875867"/>
                <a:ext cx="7860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976" y="5875867"/>
                <a:ext cx="786049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3876" r="-6977" b="-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77468" y="5292431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468" y="5292431"/>
                <a:ext cx="181139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34483" r="-31034" b="-65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823202" y="5257038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202" y="5257038"/>
                <a:ext cx="183319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68037" y="1328254"/>
                <a:ext cx="5257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037" y="1328254"/>
                <a:ext cx="525785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9195" t="-2222" r="-14943" b="-35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14403" y="1457904"/>
                <a:ext cx="152399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3" y="1457904"/>
                <a:ext cx="1523998" cy="276999"/>
              </a:xfrm>
              <a:prstGeom prst="rect">
                <a:avLst/>
              </a:prstGeom>
              <a:blipFill rotWithShape="0">
                <a:blip r:embed="rId7"/>
                <a:stretch>
                  <a:fillRect t="-4348" b="-65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3915360" y="4467960"/>
              <a:ext cx="744840" cy="967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05280" y="4456440"/>
                <a:ext cx="759960" cy="98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27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Διαλέξεις</a:t>
            </a:r>
            <a:endParaRPr lang="el-GR" b="1" dirty="0"/>
          </a:p>
          <a:p>
            <a:pPr lvl="1"/>
            <a:r>
              <a:rPr lang="el-GR" b="1" dirty="0" smtClean="0"/>
              <a:t>Προαιρετική</a:t>
            </a:r>
            <a:r>
              <a:rPr lang="el-GR" dirty="0" smtClean="0"/>
              <a:t> παρουσί</a:t>
            </a:r>
            <a:r>
              <a:rPr lang="el-GR" dirty="0"/>
              <a:t>α</a:t>
            </a:r>
            <a:r>
              <a:rPr lang="el-GR" dirty="0" smtClean="0"/>
              <a:t>!</a:t>
            </a:r>
            <a:br>
              <a:rPr lang="el-GR" dirty="0" smtClean="0"/>
            </a:br>
            <a:endParaRPr lang="el-GR" dirty="0" smtClean="0"/>
          </a:p>
          <a:p>
            <a:pPr lvl="1"/>
            <a:endParaRPr lang="el-GR" sz="1000" dirty="0" smtClean="0"/>
          </a:p>
          <a:p>
            <a:pPr lvl="1"/>
            <a:r>
              <a:rPr lang="el-GR" dirty="0" smtClean="0"/>
              <a:t>Είστε εδώ γιατί </a:t>
            </a:r>
            <a:r>
              <a:rPr lang="el-GR" b="1" dirty="0" smtClean="0"/>
              <a:t>θέλετε</a:t>
            </a:r>
            <a:r>
              <a:rPr lang="el-GR" dirty="0" smtClean="0"/>
              <a:t> να ακούσετε/συμμετέχετε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lvl="1"/>
            <a:r>
              <a:rPr lang="el-GR" dirty="0" smtClean="0"/>
              <a:t>Δεν υπάρχουν απουσίες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lvl="1"/>
            <a:r>
              <a:rPr lang="el-GR" dirty="0" smtClean="0"/>
              <a:t>Υπάρχει </a:t>
            </a:r>
            <a:r>
              <a:rPr lang="el-GR" b="1" u="sng" dirty="0" smtClean="0"/>
              <a:t>σεβασμός</a:t>
            </a:r>
            <a:r>
              <a:rPr lang="el-GR" dirty="0" smtClean="0"/>
              <a:t> στους συναδέλφους σας και στην εκπαιδευτική διαδικασία</a:t>
            </a:r>
          </a:p>
          <a:p>
            <a:pPr lvl="1"/>
            <a:endParaRPr lang="el-GR" dirty="0"/>
          </a:p>
          <a:p>
            <a:pPr lvl="1"/>
            <a:r>
              <a:rPr lang="en-US" b="1" u="sng" dirty="0" smtClean="0"/>
              <a:t>COVID attention</a:t>
            </a:r>
            <a:r>
              <a:rPr lang="en-US" dirty="0" smtClean="0"/>
              <a:t>: </a:t>
            </a:r>
            <a:r>
              <a:rPr lang="el-GR" dirty="0" smtClean="0"/>
              <a:t>προσέρχεστε με τα απαραίτητα δικαιολογητικά</a:t>
            </a:r>
          </a:p>
          <a:p>
            <a:pPr lvl="1"/>
            <a:endParaRPr lang="el-GR" b="1" dirty="0" smtClean="0"/>
          </a:p>
          <a:p>
            <a:pPr lvl="1"/>
            <a:r>
              <a:rPr lang="el-GR" b="1" dirty="0" smtClean="0"/>
              <a:t>Προστατέψτε εσάς και τους συναδέλφους σας</a:t>
            </a:r>
            <a:r>
              <a:rPr lang="el-GR" dirty="0" smtClean="0"/>
              <a:t>: απέχετε από το μάθημα αν δεν είστε/αισθάνεστε καλά</a:t>
            </a:r>
            <a:endParaRPr lang="el-GR" dirty="0"/>
          </a:p>
          <a:p>
            <a:pPr lvl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51356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Ολοκλήρωμα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8140520" cy="5320277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Παραδείγματα:</a:t>
                </a: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l-GR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l-GR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8140520" cy="5320277"/>
              </a:xfrm>
              <a:blipFill rotWithShape="0">
                <a:blip r:embed="rId2"/>
                <a:stretch>
                  <a:fillRect t="-9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80880" y="3886200"/>
              <a:ext cx="7472520" cy="2028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520" y="3877200"/>
                <a:ext cx="7493040" cy="204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039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Ολοκλήρωμα</a:t>
            </a:r>
            <a:endParaRPr lang="el-GR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395133" y="1524000"/>
            <a:ext cx="0" cy="441113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76401" y="5935133"/>
            <a:ext cx="61722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096934" y="1524000"/>
            <a:ext cx="0" cy="441113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38559" y="977648"/>
                <a:ext cx="10027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559" y="977648"/>
                <a:ext cx="1002710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>
          <a:xfrm>
            <a:off x="1676400" y="2269067"/>
            <a:ext cx="5130800" cy="3657600"/>
          </a:xfrm>
          <a:custGeom>
            <a:avLst/>
            <a:gdLst>
              <a:gd name="connsiteX0" fmla="*/ 0 w 5130800"/>
              <a:gd name="connsiteY0" fmla="*/ 3657600 h 3657600"/>
              <a:gd name="connsiteX1" fmla="*/ 1032933 w 5130800"/>
              <a:gd name="connsiteY1" fmla="*/ 3649133 h 3657600"/>
              <a:gd name="connsiteX2" fmla="*/ 1888067 w 5130800"/>
              <a:gd name="connsiteY2" fmla="*/ 3589866 h 3657600"/>
              <a:gd name="connsiteX3" fmla="*/ 2675467 w 5130800"/>
              <a:gd name="connsiteY3" fmla="*/ 3462866 h 3657600"/>
              <a:gd name="connsiteX4" fmla="*/ 3149600 w 5130800"/>
              <a:gd name="connsiteY4" fmla="*/ 3310466 h 3657600"/>
              <a:gd name="connsiteX5" fmla="*/ 3632200 w 5130800"/>
              <a:gd name="connsiteY5" fmla="*/ 3056466 h 3657600"/>
              <a:gd name="connsiteX6" fmla="*/ 4064000 w 5130800"/>
              <a:gd name="connsiteY6" fmla="*/ 2641600 h 3657600"/>
              <a:gd name="connsiteX7" fmla="*/ 4428067 w 5130800"/>
              <a:gd name="connsiteY7" fmla="*/ 2065866 h 3657600"/>
              <a:gd name="connsiteX8" fmla="*/ 4715933 w 5130800"/>
              <a:gd name="connsiteY8" fmla="*/ 1405466 h 3657600"/>
              <a:gd name="connsiteX9" fmla="*/ 4936067 w 5130800"/>
              <a:gd name="connsiteY9" fmla="*/ 787400 h 3657600"/>
              <a:gd name="connsiteX10" fmla="*/ 5080000 w 5130800"/>
              <a:gd name="connsiteY10" fmla="*/ 254000 h 3657600"/>
              <a:gd name="connsiteX11" fmla="*/ 5130800 w 5130800"/>
              <a:gd name="connsiteY11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30800" h="3657600">
                <a:moveTo>
                  <a:pt x="0" y="3657600"/>
                </a:moveTo>
                <a:lnTo>
                  <a:pt x="1032933" y="3649133"/>
                </a:lnTo>
                <a:cubicBezTo>
                  <a:pt x="1347611" y="3637844"/>
                  <a:pt x="1614311" y="3620910"/>
                  <a:pt x="1888067" y="3589866"/>
                </a:cubicBezTo>
                <a:cubicBezTo>
                  <a:pt x="2161823" y="3558822"/>
                  <a:pt x="2465212" y="3509433"/>
                  <a:pt x="2675467" y="3462866"/>
                </a:cubicBezTo>
                <a:cubicBezTo>
                  <a:pt x="2885722" y="3416299"/>
                  <a:pt x="2990145" y="3378199"/>
                  <a:pt x="3149600" y="3310466"/>
                </a:cubicBezTo>
                <a:cubicBezTo>
                  <a:pt x="3309055" y="3242733"/>
                  <a:pt x="3479800" y="3167944"/>
                  <a:pt x="3632200" y="3056466"/>
                </a:cubicBezTo>
                <a:cubicBezTo>
                  <a:pt x="3784600" y="2944988"/>
                  <a:pt x="3931356" y="2806700"/>
                  <a:pt x="4064000" y="2641600"/>
                </a:cubicBezTo>
                <a:cubicBezTo>
                  <a:pt x="4196644" y="2476500"/>
                  <a:pt x="4319412" y="2271888"/>
                  <a:pt x="4428067" y="2065866"/>
                </a:cubicBezTo>
                <a:cubicBezTo>
                  <a:pt x="4536722" y="1859844"/>
                  <a:pt x="4631266" y="1618544"/>
                  <a:pt x="4715933" y="1405466"/>
                </a:cubicBezTo>
                <a:cubicBezTo>
                  <a:pt x="4800600" y="1192388"/>
                  <a:pt x="4875389" y="979311"/>
                  <a:pt x="4936067" y="787400"/>
                </a:cubicBezTo>
                <a:cubicBezTo>
                  <a:pt x="4996745" y="595489"/>
                  <a:pt x="5047545" y="385233"/>
                  <a:pt x="5080000" y="254000"/>
                </a:cubicBezTo>
                <a:cubicBezTo>
                  <a:pt x="5112456" y="122767"/>
                  <a:pt x="5121628" y="61383"/>
                  <a:pt x="51308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23474" y="5960532"/>
                <a:ext cx="612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474" y="5960532"/>
                <a:ext cx="612925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5000" r="-9000" b="-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62501" y="5960533"/>
                <a:ext cx="612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1" y="5960533"/>
                <a:ext cx="612925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4950" r="-8911" b="-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90809" y="5943600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809" y="5943600"/>
                <a:ext cx="183319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51058" y="1286428"/>
                <a:ext cx="5257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058" y="1286428"/>
                <a:ext cx="525785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9302" t="-2222" r="-16279" b="-35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H="1" flipV="1">
            <a:off x="3378201" y="1286428"/>
            <a:ext cx="8468" cy="5190572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52510" y="1966669"/>
                <a:ext cx="3983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10" y="1966669"/>
                <a:ext cx="398314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9091" r="-15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3486240" y="4501080"/>
              <a:ext cx="1626120" cy="1475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79040" y="4494960"/>
                <a:ext cx="1638720" cy="148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033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Ενότητα</a:t>
            </a:r>
            <a:br>
              <a:rPr lang="el-GR" dirty="0" smtClean="0"/>
            </a:br>
            <a:r>
              <a:rPr lang="el-GR" dirty="0" smtClean="0"/>
              <a:t>Κλασική Μηχανική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5" y="990600"/>
            <a:ext cx="4428565" cy="3909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2400" y="4863405"/>
            <a:ext cx="42851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 Η κίνηση μπορεί να είναι αναζωογονητική και όμορφη. Αυτά τα σκάφη ανταποκρίνονται σε δυνάμεις αέρα, νερού, και του βάρους του πληρώματος όσο προσπαθούν να ισορροπήσουν στην άκρη του.</a:t>
            </a:r>
            <a:endParaRPr lang="en-US" sz="105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01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Μηχανική</a:t>
            </a:r>
          </a:p>
          <a:p>
            <a:endParaRPr lang="el-GR" dirty="0"/>
          </a:p>
          <a:p>
            <a:r>
              <a:rPr lang="el-GR" dirty="0" smtClean="0"/>
              <a:t>Κίνηση σε Μια Διάσταση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1600"/>
            <a:ext cx="4285172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 Στους αγώνες 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drag,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ο οδηγός θέλει να επιτύχει όσο γίνεται μεγαλύτερη επιτάχυνση. Σε απόσταση περίπου μισού χιλιομέτρου, το όχημα αναπτύσσει ταχύτητες κοντά στα  51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5 km/h,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καλύπτοντας την απαιτούμενη απόσταση σε λιγότερο από 5 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sec. </a:t>
            </a:r>
          </a:p>
          <a:p>
            <a:pPr algn="just"/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(George </a:t>
            </a:r>
            <a:r>
              <a:rPr lang="en-US" sz="105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Lepp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/Stone/Getty Images)</a:t>
            </a:r>
          </a:p>
        </p:txBody>
      </p:sp>
    </p:spTree>
    <p:extLst>
      <p:ext uri="{BB962C8B-B14F-4D97-AF65-F5344CB8AC3E}">
        <p14:creationId xmlns:p14="http://schemas.microsoft.com/office/powerpoint/2010/main" val="7949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Μηχανική</a:t>
            </a:r>
          </a:p>
          <a:p>
            <a:endParaRPr lang="el-GR" dirty="0"/>
          </a:p>
          <a:p>
            <a:r>
              <a:rPr lang="el-G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Κίνηση σε Μια Διάσταση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1600"/>
            <a:ext cx="4285172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 Στους αγώνες 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drag,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ο οδηγός θέλει να επιτύχει όσο γίνεται μεγαλύτερη επιτάχυνση. Σε απόσταση περίπου μισού χιλιομέτρου, το όχημα αναπτύσσει ταχύτητες κοντά στα  51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5 km/h,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καλύπτοντας την απαιτούμενη απόσταση σε λιγότερο από 5 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sec. </a:t>
            </a:r>
          </a:p>
          <a:p>
            <a:pPr algn="just"/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(George </a:t>
            </a:r>
            <a:r>
              <a:rPr lang="en-US" sz="105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Lepp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/Stone/Getty Images)</a:t>
            </a:r>
          </a:p>
        </p:txBody>
      </p:sp>
    </p:spTree>
    <p:extLst>
      <p:ext uri="{BB962C8B-B14F-4D97-AF65-F5344CB8AC3E}">
        <p14:creationId xmlns:p14="http://schemas.microsoft.com/office/powerpoint/2010/main" val="177271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 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0613" y="1290913"/>
            <a:ext cx="7872250" cy="5186085"/>
          </a:xfrm>
        </p:spPr>
        <p:txBody>
          <a:bodyPr>
            <a:normAutofit/>
          </a:bodyPr>
          <a:lstStyle/>
          <a:p>
            <a:r>
              <a:rPr lang="el-GR" dirty="0" smtClean="0"/>
              <a:t>Κίνηση σε έναν οριζόντιο/κατακόρυφο</a:t>
            </a:r>
            <a:r>
              <a:rPr lang="en-US" dirty="0" smtClean="0"/>
              <a:t> </a:t>
            </a:r>
            <a:r>
              <a:rPr lang="el-GR" dirty="0" smtClean="0"/>
              <a:t>άξον</a:t>
            </a:r>
            <a:r>
              <a:rPr lang="el-GR" dirty="0"/>
              <a:t>α</a:t>
            </a:r>
            <a:endParaRPr lang="el-GR" dirty="0" smtClean="0"/>
          </a:p>
          <a:p>
            <a:pPr lvl="1"/>
            <a:r>
              <a:rPr lang="el-GR" dirty="0" smtClean="0"/>
              <a:t>Σώμα == σωματίδιο </a:t>
            </a:r>
          </a:p>
          <a:p>
            <a:pPr lvl="2"/>
            <a:r>
              <a:rPr lang="el-GR" dirty="0" smtClean="0"/>
              <a:t>Θεωρούμε απειροστά μικρό το μέγεθός του</a:t>
            </a:r>
            <a:br>
              <a:rPr lang="el-GR" dirty="0" smtClean="0"/>
            </a:br>
            <a:endParaRPr lang="en-US" dirty="0" smtClean="0"/>
          </a:p>
          <a:p>
            <a:r>
              <a:rPr lang="el-GR" dirty="0" smtClean="0"/>
              <a:t>Θα γνωρίσουμε τους βασικούς ορισμούς της κινητικής…</a:t>
            </a:r>
          </a:p>
          <a:p>
            <a:pPr lvl="1"/>
            <a:r>
              <a:rPr lang="el-GR" dirty="0" smtClean="0"/>
              <a:t>…αρχικά σε μια διάσταση και μετά σε δυο διαστάσεις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Αυτοί είναι:</a:t>
            </a:r>
          </a:p>
          <a:p>
            <a:pPr lvl="1"/>
            <a:r>
              <a:rPr lang="el-GR" b="1" dirty="0" smtClean="0"/>
              <a:t>Η Θέση</a:t>
            </a:r>
          </a:p>
          <a:p>
            <a:pPr lvl="1"/>
            <a:r>
              <a:rPr lang="el-GR" b="1" dirty="0" smtClean="0"/>
              <a:t>Η Ταχύτητα</a:t>
            </a:r>
          </a:p>
          <a:p>
            <a:pPr lvl="1"/>
            <a:r>
              <a:rPr lang="el-GR" b="1" dirty="0" smtClean="0"/>
              <a:t>Η Επιτάχυνση</a:t>
            </a:r>
          </a:p>
          <a:p>
            <a:pPr marL="68580" indent="0">
              <a:buNone/>
            </a:pPr>
            <a:r>
              <a:rPr lang="el-GR" dirty="0" smtClean="0"/>
              <a:t>ενός σώματος</a:t>
            </a:r>
          </a:p>
        </p:txBody>
      </p:sp>
    </p:spTree>
    <p:extLst>
      <p:ext uri="{BB962C8B-B14F-4D97-AF65-F5344CB8AC3E}">
        <p14:creationId xmlns:p14="http://schemas.microsoft.com/office/powerpoint/2010/main" val="415487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740613" y="1290913"/>
                <a:ext cx="7872250" cy="5186085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:r>
                  <a:rPr lang="el-GR" dirty="0" smtClean="0"/>
                  <a:t>διάνυσμα που ορίζει την τοποθεσία του σώματος σε σχέση με ένα σημείο αναφοράς (όπως το 0)</a:t>
                </a:r>
              </a:p>
              <a:p>
                <a:pPr lvl="1"/>
                <a:r>
                  <a:rPr lang="el-GR" dirty="0" smtClean="0"/>
                  <a:t>Διανυσματικό μέγεθος</a:t>
                </a:r>
              </a:p>
              <a:p>
                <a:pPr lvl="2"/>
                <a:r>
                  <a:rPr lang="el-GR" dirty="0" smtClean="0"/>
                  <a:t>Θα θεωρήσουμε έναν βαθμονομημένο άξονα στον οποίο γίνεται η κίνηση</a:t>
                </a:r>
                <a:r>
                  <a:rPr lang="en-US" dirty="0" smtClean="0"/>
                  <a:t> – </a:t>
                </a:r>
                <a:r>
                  <a:rPr lang="el-GR" dirty="0" smtClean="0"/>
                  <a:t>το μοναδιαίο του διάνυσμα είναι 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l-GR" dirty="0" smtClean="0"/>
                  <a:t> (οριζόντια κίνηση)</a:t>
                </a:r>
              </a:p>
              <a:p>
                <a:pPr lvl="2"/>
                <a:r>
                  <a:rPr lang="el-GR" dirty="0">
                    <a:sym typeface="Wingdings" panose="05000000000000000000" pitchFamily="2" charset="2"/>
                  </a:rPr>
                  <a:t>Το </a:t>
                </a:r>
                <a:r>
                  <a:rPr lang="el-GR" b="1" dirty="0">
                    <a:sym typeface="Wingdings" panose="05000000000000000000" pitchFamily="2" charset="2"/>
                  </a:rPr>
                  <a:t>πρόσημο</a:t>
                </a:r>
                <a:r>
                  <a:rPr lang="el-GR" dirty="0">
                    <a:sym typeface="Wingdings" panose="05000000000000000000" pitchFamily="2" charset="2"/>
                  </a:rPr>
                  <a:t> μας δηλώνει τη φορά </a:t>
                </a:r>
                <a:r>
                  <a:rPr lang="el-GR" dirty="0" smtClean="0">
                    <a:sym typeface="Wingdings" panose="05000000000000000000" pitchFamily="2" charset="2"/>
                  </a:rPr>
                  <a:t>του διανύσματος</a:t>
                </a:r>
                <a:endParaRPr lang="el-GR" dirty="0" smtClean="0"/>
              </a:p>
              <a:p>
                <a:r>
                  <a:rPr lang="el-GR" dirty="0" smtClean="0"/>
                  <a:t>Η θέση μπορεί να είναι θετική ή αρνητική – ως τιμή στο βαθμονομημένο άξονα</a:t>
                </a:r>
              </a:p>
              <a:p>
                <a:pPr lvl="1"/>
                <a:r>
                  <a:rPr lang="el-GR" dirty="0" smtClean="0"/>
                  <a:t>Θετική τιμή </a:t>
                </a:r>
                <a:r>
                  <a:rPr lang="el-GR" dirty="0">
                    <a:sym typeface="Wingdings" panose="05000000000000000000" pitchFamily="2" charset="2"/>
                  </a:rPr>
                  <a:t>:</a:t>
                </a:r>
                <a:r>
                  <a:rPr lang="el-GR" dirty="0" smtClean="0">
                    <a:sym typeface="Wingdings" panose="05000000000000000000" pitchFamily="2" charset="2"/>
                  </a:rPr>
                  <a:t> το διάνυσμα ξεκινά από ένα σημείο αναφοράς και καταλήγει σε κάποια θετική τιμή του άξονα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Αντίθετα για αρνητική τιμή</a:t>
                </a:r>
              </a:p>
              <a:p>
                <a:r>
                  <a:rPr lang="el-GR" dirty="0" smtClean="0">
                    <a:sym typeface="Wingdings" panose="05000000000000000000" pitchFamily="2" charset="2"/>
                  </a:rPr>
                  <a:t>Παράδειγμα:</a:t>
                </a:r>
                <a:endParaRPr lang="el-GR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0613" y="1290913"/>
                <a:ext cx="7872250" cy="5186085"/>
              </a:xfrm>
              <a:blipFill rotWithShape="0">
                <a:blip r:embed="rId2"/>
                <a:stretch>
                  <a:fillRect t="-941" r="-10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6" b="25556"/>
          <a:stretch/>
        </p:blipFill>
        <p:spPr>
          <a:xfrm>
            <a:off x="4794420" y="5339149"/>
            <a:ext cx="3812263" cy="1143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324600" y="5943601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581775" y="5724527"/>
            <a:ext cx="8382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598251" y="5721180"/>
            <a:ext cx="1343025" cy="95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486400" y="6334127"/>
            <a:ext cx="10953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029200" y="6334127"/>
            <a:ext cx="15525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299640" y="5072400"/>
              <a:ext cx="2498400" cy="1283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94240" y="5064480"/>
                <a:ext cx="2512440" cy="129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291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81861"/>
                <a:ext cx="7948450" cy="3933450"/>
              </a:xfrm>
            </p:spPr>
            <p:txBody>
              <a:bodyPr/>
              <a:lstStyle/>
              <a:p>
                <a:r>
                  <a:rPr lang="el-GR" b="1" dirty="0" smtClean="0"/>
                  <a:t>Μετατόπιση </a:t>
                </a:r>
                <a14:m>
                  <m:oMath xmlns:m="http://schemas.openxmlformats.org/officeDocument/2006/math">
                    <m:r>
                      <a:rPr lang="el-GR" b="1" i="0" smtClean="0">
                        <a:latin typeface="Cambria Math" panose="02040503050406030204" pitchFamily="18" charset="0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dirty="0" smtClean="0"/>
                  <a:t>: </a:t>
                </a:r>
                <a:r>
                  <a:rPr lang="el-GR" dirty="0" smtClean="0"/>
                  <a:t>η αλλαγή στη θέση ενός σωματιδίου </a:t>
                </a:r>
                <a:r>
                  <a:rPr lang="el-GR" u="sng" dirty="0" smtClean="0"/>
                  <a:t>Ορισμός</a:t>
                </a:r>
                <a:r>
                  <a:rPr lang="el-GR" dirty="0" smtClean="0"/>
                  <a:t>: </a:t>
                </a: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𝜏𝜀𝜆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𝛼𝜌𝜒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l-GR" dirty="0"/>
                  <a:t>μ</a:t>
                </a:r>
                <a:r>
                  <a:rPr lang="el-GR" dirty="0" smtClean="0"/>
                  <a:t>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𝜏𝜀𝜆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𝛼𝜌𝜒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την τελική και την αρχική θέση του σωματιδίου</a:t>
                </a:r>
              </a:p>
              <a:p>
                <a:pPr lvl="1"/>
                <a:r>
                  <a:rPr lang="el-GR" dirty="0" smtClean="0"/>
                  <a:t>Θα χρησιμοποιούμε το συμβολισμό: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𝜏𝜀𝜆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𝛼𝜌𝜒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l-GR" dirty="0" smtClean="0"/>
              </a:p>
              <a:p>
                <a:r>
                  <a:rPr lang="el-GR" dirty="0" smtClean="0"/>
                  <a:t>Προσοχή: </a:t>
                </a:r>
                <a:r>
                  <a:rPr lang="el-GR" b="1" dirty="0" smtClean="0"/>
                  <a:t>απόσταση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sz="3200" dirty="0" smtClean="0"/>
                  <a:t>≠</a:t>
                </a:r>
                <a:r>
                  <a:rPr lang="el-GR" dirty="0" smtClean="0"/>
                  <a:t> </a:t>
                </a:r>
                <a:r>
                  <a:rPr lang="el-GR" b="1" dirty="0" smtClean="0"/>
                  <a:t>μέτρο</a:t>
                </a:r>
                <a:r>
                  <a:rPr lang="el-GR" dirty="0" smtClean="0"/>
                  <a:t> </a:t>
                </a:r>
                <a:r>
                  <a:rPr lang="el-GR" b="1" dirty="0" smtClean="0"/>
                  <a:t>μετατόπισης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l-GR" dirty="0" smtClean="0"/>
                  <a:t>!</a:t>
                </a:r>
              </a:p>
              <a:p>
                <a:r>
                  <a:rPr lang="el-GR" dirty="0" smtClean="0"/>
                  <a:t>Παράδειγμα: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81861"/>
                <a:ext cx="7948450" cy="3933450"/>
              </a:xfrm>
              <a:blipFill rotWithShape="0">
                <a:blip r:embed="rId2"/>
                <a:stretch>
                  <a:fillRect t="-12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44752"/>
            <a:ext cx="3922058" cy="2351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09775" y="4953000"/>
            <a:ext cx="386222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Η απόσταση που διανύει ένας αθλητής μπάσκετ, αν απλουστευμένα υποθέσουμε ότι κινείται σε ευθεία γραμμή, είναι μερικά χιλιόμετρα, αλλά η μετατόπιση από την αρχική θέση του (κέντρο γηπέδου) ως την τελική (ξανά στην ίδια περίπου θέση) είναι πολύ μικρότερη (ως μέτρο)!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8962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4082142"/>
            <a:ext cx="3812263" cy="2385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0073" cy="5490886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Μετατόπιση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l-GR" dirty="0" smtClean="0"/>
                  <a:t> : διανυσματικό μέγεθος!</a:t>
                </a:r>
              </a:p>
              <a:p>
                <a:pPr lvl="1"/>
                <a:r>
                  <a:rPr lang="el-GR" dirty="0" smtClean="0"/>
                  <a:t>Έχει μέτρο, διεύθυνση, φορά</a:t>
                </a:r>
              </a:p>
              <a:p>
                <a:endParaRPr lang="el-GR" dirty="0" smtClean="0"/>
              </a:p>
              <a:p>
                <a:r>
                  <a:rPr lang="el-GR" dirty="0" smtClean="0"/>
                  <a:t>Αν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l-GR" dirty="0" smtClean="0"/>
                  <a:t>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 smtClean="0"/>
                  <a:t>         </a:t>
                </a:r>
                <a:r>
                  <a:rPr lang="el-GR" dirty="0" smtClean="0"/>
                  <a:t>κίνηση προς τα δεξιά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        </a:t>
                </a:r>
                <a:r>
                  <a:rPr lang="el-GR" dirty="0" smtClean="0"/>
                  <a:t>κίνηση προς τα αριστερά</a:t>
                </a:r>
              </a:p>
              <a:p>
                <a:endParaRPr lang="el-GR" dirty="0"/>
              </a:p>
              <a:p>
                <a:r>
                  <a:rPr lang="el-GR" dirty="0" smtClean="0"/>
                  <a:t>Παράδειγμα:</a:t>
                </a:r>
                <a:endParaRPr lang="en-US" dirty="0" smtClean="0"/>
              </a:p>
              <a:p>
                <a:pPr lvl="1"/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0073" cy="5490886"/>
              </a:xfrm>
              <a:blipFill rotWithShape="0">
                <a:blip r:embed="rId3"/>
                <a:stretch>
                  <a:fillRect t="-8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-Right Arrow 7"/>
          <p:cNvSpPr/>
          <p:nvPr/>
        </p:nvSpPr>
        <p:spPr>
          <a:xfrm>
            <a:off x="3483650" y="3672023"/>
            <a:ext cx="415636" cy="17084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Left-Right Arrow 8"/>
          <p:cNvSpPr/>
          <p:nvPr/>
        </p:nvSpPr>
        <p:spPr>
          <a:xfrm>
            <a:off x="3483650" y="3214059"/>
            <a:ext cx="415636" cy="17084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391400" y="5105400"/>
            <a:ext cx="609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953000" y="5715000"/>
            <a:ext cx="27432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481840" y="2181960"/>
              <a:ext cx="2558880" cy="544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4640" y="2173320"/>
                <a:ext cx="2574720" cy="55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324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0073" cy="5490886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Μέση ταχύτητα</a:t>
                </a:r>
                <a:r>
                  <a:rPr lang="el-GR" dirty="0" smtClean="0"/>
                  <a:t>:</a:t>
                </a:r>
              </a:p>
              <a:p>
                <a:pPr marL="36576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lvl="1"/>
                <a:r>
                  <a:rPr lang="el-GR" dirty="0" smtClean="0">
                    <a:ea typeface="Cambria Math" panose="02040503050406030204" pitchFamily="18" charset="0"/>
                  </a:rPr>
                  <a:t>Διάνυσμα: έχει επίσης μέτρο, διεύθυνση </a:t>
                </a:r>
                <a:r>
                  <a:rPr lang="en-US" dirty="0" smtClean="0">
                    <a:ea typeface="Cambria Math" panose="02040503050406030204" pitchFamily="18" charset="0"/>
                  </a:rPr>
                  <a:t/>
                </a:r>
                <a:br>
                  <a:rPr lang="en-US" dirty="0" smtClean="0">
                    <a:ea typeface="Cambria Math" panose="02040503050406030204" pitchFamily="18" charset="0"/>
                  </a:rPr>
                </a:br>
                <a:r>
                  <a:rPr lang="el-GR" dirty="0" smtClean="0">
                    <a:ea typeface="Cambria Math" panose="02040503050406030204" pitchFamily="18" charset="0"/>
                  </a:rPr>
                  <a:t>και φορά!</a:t>
                </a:r>
              </a:p>
              <a:p>
                <a:pPr lvl="1"/>
                <a:r>
                  <a:rPr lang="el-GR" b="0" dirty="0" smtClean="0">
                    <a:ea typeface="Cambria Math" panose="02040503050406030204" pitchFamily="18" charset="0"/>
                  </a:rPr>
                  <a:t>Απαιτούνται δυο σημεία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(</a:t>
                </a:r>
                <a:r>
                  <a:rPr lang="el-GR" b="0" dirty="0" smtClean="0">
                    <a:ea typeface="Cambria Math" panose="02040503050406030204" pitchFamily="18" charset="0"/>
                  </a:rPr>
                  <a:t>αρχικό &amp; τελικό)</a:t>
                </a:r>
              </a:p>
              <a:p>
                <a:pPr lvl="1"/>
                <a:r>
                  <a:rPr lang="el-GR" dirty="0" smtClean="0">
                    <a:ea typeface="Cambria Math" panose="02040503050406030204" pitchFamily="18" charset="0"/>
                  </a:rPr>
                  <a:t>Ίδιο πρόσημο με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l-GR" b="0" dirty="0" smtClean="0">
                    <a:ea typeface="Cambria Math" panose="02040503050406030204" pitchFamily="18" charset="0"/>
                  </a:rPr>
                  <a:t> </a:t>
                </a:r>
                <a:r>
                  <a:rPr lang="el-GR" dirty="0">
                    <a:ea typeface="Cambria Math" panose="02040503050406030204" pitchFamily="18" charset="0"/>
                  </a:rPr>
                  <a:t>–</a:t>
                </a:r>
                <a:r>
                  <a:rPr lang="el-GR" b="0" dirty="0" smtClean="0">
                    <a:ea typeface="Cambria Math" panose="02040503050406030204" pitchFamily="18" charset="0"/>
                  </a:rPr>
                  <a:t> γιατί?</a:t>
                </a:r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:endParaRPr lang="el-GR" sz="1200" b="1" dirty="0" smtClean="0"/>
              </a:p>
              <a:p>
                <a:r>
                  <a:rPr lang="el-GR" b="1" dirty="0" smtClean="0"/>
                  <a:t>Μέση αριθμητική ταχύτητα: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el-GR" dirty="0" smtClean="0">
                    <a:ea typeface="Cambria Math" panose="02040503050406030204" pitchFamily="18" charset="0"/>
                  </a:rPr>
                  <a:t>   </a:t>
                </a:r>
                <a:r>
                  <a:rPr lang="en-US" dirty="0" smtClean="0">
                    <a:ea typeface="Cambria Math" panose="02040503050406030204" pitchFamily="18" charset="0"/>
                  </a:rPr>
                  <a:t>, </a:t>
                </a:r>
                <a:r>
                  <a:rPr lang="el-GR" dirty="0" smtClean="0">
                    <a:ea typeface="Cambria Math" panose="02040503050406030204" pitchFamily="18" charset="0"/>
                  </a:rPr>
                  <a:t>όπου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:r>
                  <a:rPr lang="el-GR" dirty="0" smtClean="0">
                    <a:ea typeface="Cambria Math" panose="02040503050406030204" pitchFamily="18" charset="0"/>
                  </a:rPr>
                  <a:t>η απόσταση</a:t>
                </a: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l-GR" dirty="0" smtClean="0">
                    <a:ea typeface="Cambria Math" panose="02040503050406030204" pitchFamily="18" charset="0"/>
                  </a:rPr>
                  <a:t>Βαθμωτό μέγεθος – όχι διάνυσμα !</a:t>
                </a:r>
              </a:p>
              <a:p>
                <a:endParaRPr lang="el-GR" sz="1400" dirty="0">
                  <a:ea typeface="Cambria Math" panose="02040503050406030204" pitchFamily="18" charset="0"/>
                </a:endParaRPr>
              </a:p>
              <a:p>
                <a:r>
                  <a:rPr lang="el-GR" dirty="0" smtClean="0">
                    <a:ea typeface="Cambria Math" panose="02040503050406030204" pitchFamily="18" charset="0"/>
                  </a:rPr>
                  <a:t>Προσοχή στη διαφορά τους!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0073" cy="5490886"/>
              </a:xfrm>
              <a:blipFill rotWithShape="0">
                <a:blip r:embed="rId2"/>
                <a:stretch>
                  <a:fillRect t="-8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6400800" y="1696254"/>
            <a:ext cx="381000" cy="3962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81800" y="3200400"/>
                <a:ext cx="16002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 smtClean="0"/>
                  <a:t>Μονάδα μέτρησης:</a:t>
                </a:r>
              </a:p>
              <a:p>
                <a:r>
                  <a:rPr lang="en-US" sz="1400" dirty="0" smtClean="0"/>
                  <a:t>m/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 smtClean="0"/>
                  <a:t> (</a:t>
                </a:r>
                <a:r>
                  <a:rPr lang="el-GR" sz="1400" dirty="0" smtClean="0"/>
                  <a:t>μέτρο ανά δευτερόλεπτο)</a:t>
                </a:r>
                <a:endParaRPr lang="el-GR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3200400"/>
                <a:ext cx="1600200" cy="738664"/>
              </a:xfrm>
              <a:prstGeom prst="rect">
                <a:avLst/>
              </a:prstGeom>
              <a:blipFill rotWithShape="0">
                <a:blip r:embed="rId3"/>
                <a:stretch>
                  <a:fillRect l="-1145" t="-1653" b="-74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839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Μηχανική</a:t>
            </a:r>
          </a:p>
          <a:p>
            <a:endParaRPr lang="en-US" dirty="0" smtClean="0"/>
          </a:p>
          <a:p>
            <a:r>
              <a:rPr lang="el-GR" dirty="0" smtClean="0"/>
              <a:t>Μαθηματικό Υπόβαθρο</a:t>
            </a:r>
          </a:p>
          <a:p>
            <a:r>
              <a:rPr lang="el-GR" dirty="0" smtClean="0"/>
              <a:t>Διανύσματα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2400" y="4863405"/>
            <a:ext cx="428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 Ο πίνακας ελέγχου σε ένα πιλοτήριο βοηθά τον πιλότο να κρατά το αεροσκάφος υπό έλεγχο – δηλ. να ελέγχει πόσο γρήγορα ταξιδεύει και σε ποια κατεύθυνση – επιτρέποντάς του να το προσγειώσει με ασφάλεια. Ποσότητες που ορίζονται τόσο από το μέτρο τους όσο και από την κατεύθυνσή τους (όπως η ταχύτητα) λέγονται διανυσματικές ποσότητες.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(Mark Wagner/Getty Images)</a:t>
            </a:r>
          </a:p>
        </p:txBody>
      </p:sp>
      <p:pic>
        <p:nvPicPr>
          <p:cNvPr id="9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34" y="1066800"/>
            <a:ext cx="4139904" cy="3768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459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Συνεχίζεται... </a:t>
            </a:r>
            <a:r>
              <a:rPr lang="el-GR" dirty="0" smtClean="0">
                <a:sym typeface="Wingdings" panose="05000000000000000000" pitchFamily="2" charset="2"/>
              </a:rPr>
              <a:t>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37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Μηχανική</a:t>
            </a:r>
          </a:p>
          <a:p>
            <a:endParaRPr lang="en-US" dirty="0" smtClean="0"/>
          </a:p>
          <a:p>
            <a:r>
              <a:rPr lang="el-GR" dirty="0" smtClean="0"/>
              <a:t>Μαθηματικό Υπόβαθρο</a:t>
            </a:r>
          </a:p>
          <a:p>
            <a:r>
              <a:rPr lang="el-GR" b="1" dirty="0" smtClean="0"/>
              <a:t>Διανύσματα</a:t>
            </a:r>
            <a:endParaRPr lang="en-US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2400" y="4863405"/>
            <a:ext cx="428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 Ο πίνακας ελέγχου σε ένα πιλοτήριο βοηθά τον πιλότο να κρατά το αεροσκάφος υπό έλεγχο – δηλ. να ελέγχει πόσο γρήγορα ταξιδεύει και σε ποια κατεύθυνση – επιτρέποντάς του να το προσγειώσει με ασφάλεια. Ποσότητες που ορίζονται τόσο από το μέτρο τους όσο και από την κατεύθυνσή τους (όπως η ταχύτητα) λέγονται διανυσματικές ποσότητες.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(Mark Wagner/Getty Images)</a:t>
            </a:r>
          </a:p>
        </p:txBody>
      </p:sp>
      <p:pic>
        <p:nvPicPr>
          <p:cNvPr id="9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34" y="1066800"/>
            <a:ext cx="4139904" cy="3768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719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/>
              <a:lstStyle/>
              <a:p>
                <a:pPr marL="342900" lvl="1"/>
                <a:r>
                  <a:rPr lang="el-GR" dirty="0" smtClean="0"/>
                  <a:t>Έστω δυο διανύσματα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l-GR" dirty="0" smtClean="0"/>
              </a:p>
              <a:p>
                <a:pPr marL="342900" lvl="1"/>
                <a:endParaRPr lang="el-GR" dirty="0"/>
              </a:p>
              <a:p>
                <a:pPr marL="342900" lvl="1"/>
                <a:r>
                  <a:rPr lang="el-GR" dirty="0" smtClean="0"/>
                  <a:t>Το </a:t>
                </a:r>
                <a:r>
                  <a:rPr lang="el-GR" b="1" dirty="0" smtClean="0"/>
                  <a:t>εσωτερικό τους γινόμενο </a:t>
                </a:r>
                <a:r>
                  <a:rPr lang="el-GR" dirty="0" smtClean="0"/>
                  <a:t>είναι μια βαθμωτή ποσότητα (= αριθμός)</a:t>
                </a:r>
                <a:r>
                  <a:rPr lang="el-GR" dirty="0"/>
                  <a:t> </a:t>
                </a:r>
                <a:r>
                  <a:rPr lang="el-GR" dirty="0" smtClean="0"/>
                  <a:t>που ορίζεται ως</a:t>
                </a:r>
                <a:br>
                  <a:rPr lang="el-GR" dirty="0" smtClean="0"/>
                </a:br>
                <a:r>
                  <a:rPr lang="el-GR" dirty="0" smtClean="0"/>
                  <a:t/>
                </a:r>
                <a:br>
                  <a:rPr lang="el-GR" dirty="0" smtClean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𝚨</m:t>
                        </m:r>
                      </m:e>
                    </m:acc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𝚩</m:t>
                        </m:r>
                      </m:e>
                    </m:acc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=|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𝚨</m:t>
                        </m:r>
                      </m:e>
                    </m:acc>
                    <m:r>
                      <a:rPr lang="el-G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||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𝚩</m:t>
                        </m:r>
                      </m:e>
                    </m:acc>
                    <m:r>
                      <a:rPr lang="el-G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 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𝐜𝐨𝐬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 smtClean="0"/>
              </a:p>
              <a:p>
                <a:pPr marL="342900" lvl="1"/>
                <a:endParaRPr lang="en-US" b="1" dirty="0"/>
              </a:p>
              <a:p>
                <a:pPr marL="68580" lvl="1" indent="0">
                  <a:buNone/>
                </a:pP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dirty="0" smtClean="0"/>
                  <a:t> τη μεταξύ τους γωνία</a:t>
                </a:r>
              </a:p>
              <a:p>
                <a:pPr marL="342900" lvl="1"/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 rotWithShape="0">
                <a:blip r:embed="rId2"/>
                <a:stretch>
                  <a:fillRect l="-1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4343401" y="3657600"/>
            <a:ext cx="4165444" cy="2819400"/>
            <a:chOff x="4343401" y="3657600"/>
            <a:chExt cx="4165444" cy="2819400"/>
          </a:xfrm>
        </p:grpSpPr>
        <p:grpSp>
          <p:nvGrpSpPr>
            <p:cNvPr id="6" name="Group 5"/>
            <p:cNvGrpSpPr/>
            <p:nvPr/>
          </p:nvGrpSpPr>
          <p:grpSpPr>
            <a:xfrm>
              <a:off x="4343401" y="3657600"/>
              <a:ext cx="4165444" cy="2819400"/>
              <a:chOff x="4804983" y="4038600"/>
              <a:chExt cx="3703861" cy="243840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9200" y="4038600"/>
                <a:ext cx="3479644" cy="2438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</p:pic>
          <p:sp>
            <p:nvSpPr>
              <p:cNvPr id="5" name="Rectangle 4"/>
              <p:cNvSpPr/>
              <p:nvPr/>
            </p:nvSpPr>
            <p:spPr>
              <a:xfrm rot="1740116">
                <a:off x="4804983" y="5216943"/>
                <a:ext cx="1760220" cy="76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6629400" y="4648200"/>
              <a:ext cx="1752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04393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47800"/>
                <a:ext cx="7490908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 smtClean="0"/>
                  <a:t>Αντιμεταθετικότητα</a:t>
                </a:r>
                <a:r>
                  <a:rPr lang="el-GR" dirty="0" smtClean="0"/>
                  <a:t>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l-GR" b="1" dirty="0" smtClean="0"/>
                  <a:t>Επιμεριστικότητα</a:t>
                </a:r>
                <a:r>
                  <a:rPr lang="el-GR" dirty="0" smtClean="0"/>
                  <a:t>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l-GR" dirty="0" smtClean="0"/>
                  <a:t>Ειδικές περιπτώσεις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  <m:r>
                      <a:rPr lang="el-GR" i="1" smtClean="0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⇒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47800"/>
                <a:ext cx="7490908" cy="5105400"/>
              </a:xfrm>
              <a:blipFill rotWithShape="0">
                <a:blip r:embed="rId2"/>
                <a:stretch>
                  <a:fillRect t="-16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5715000" y="914400"/>
                <a:ext cx="2667000" cy="762000"/>
              </a:xfrm>
              <a:prstGeom prst="horizont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𝚨</m:t>
                          </m:r>
                        </m:e>
                      </m:acc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𝚩</m:t>
                          </m:r>
                        </m:e>
                      </m:acc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=|</m:t>
                      </m:r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𝚨</m:t>
                          </m:r>
                        </m:e>
                      </m:acc>
                      <m:r>
                        <a:rPr lang="el-GR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||</m:t>
                      </m:r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𝚩</m:t>
                          </m:r>
                        </m:e>
                      </m:acc>
                      <m:r>
                        <a:rPr lang="el-GR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 </m:t>
                      </m:r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𝐜𝐨𝐬</m:t>
                      </m:r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l-GR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/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914400"/>
                <a:ext cx="2667000" cy="762000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950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Διανύσματα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60869"/>
                <a:ext cx="7948450" cy="5016131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Μοναδιαία διανύσματα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lvl="1"/>
                <a:r>
                  <a:rPr lang="el-GR" dirty="0" smtClean="0"/>
                  <a:t>Ορίζουν ένα 3Δ χώρο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r>
                  <a:rPr lang="el-GR" dirty="0" smtClean="0"/>
                  <a:t>Εύκολα αποδεικνύεται (κάντε το</a:t>
                </a:r>
                <a:r>
                  <a:rPr lang="en-US" dirty="0" smtClean="0"/>
                  <a:t>! </a:t>
                </a:r>
                <a:r>
                  <a:rPr lang="en-US" dirty="0" smtClean="0">
                    <a:sym typeface="Wingdings" panose="05000000000000000000" pitchFamily="2" charset="2"/>
                  </a:rPr>
                  <a:t>) </a:t>
                </a:r>
                <a:r>
                  <a:rPr lang="el-GR" dirty="0" smtClean="0"/>
                  <a:t>ότι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Για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    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έχουμε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l-G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60869"/>
                <a:ext cx="7948450" cy="5016131"/>
              </a:xfrm>
              <a:blipFill rotWithShape="0">
                <a:blip r:embed="rId2"/>
                <a:stretch>
                  <a:fillRect l="-3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/>
          <a:stretch/>
        </p:blipFill>
        <p:spPr>
          <a:xfrm>
            <a:off x="6248400" y="701825"/>
            <a:ext cx="2438400" cy="250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3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5323"/>
                <a:ext cx="8140520" cy="4225769"/>
              </a:xfrm>
            </p:spPr>
            <p:txBody>
              <a:bodyPr/>
              <a:lstStyle/>
              <a:p>
                <a:r>
                  <a:rPr lang="el-GR" b="1" u="sng" dirty="0" smtClean="0"/>
                  <a:t>Παράδειγμα</a:t>
                </a:r>
                <a:r>
                  <a:rPr lang="en-US" b="1" u="sng" dirty="0" smtClean="0"/>
                  <a:t>:</a:t>
                </a:r>
              </a:p>
              <a:p>
                <a:r>
                  <a:rPr lang="el-GR" sz="2200" dirty="0" smtClean="0"/>
                  <a:t>Βρείτε το εσωτερικό γινόμενο </a:t>
                </a:r>
                <a:r>
                  <a:rPr lang="el-GR" sz="2200" dirty="0"/>
                  <a:t>και τη γωνία </a:t>
                </a:r>
                <a:r>
                  <a:rPr lang="el-GR" sz="2200" dirty="0" smtClean="0"/>
                  <a:t/>
                </a:r>
                <a:br>
                  <a:rPr lang="el-GR" sz="2200" dirty="0" smtClean="0"/>
                </a:br>
                <a:r>
                  <a:rPr lang="el-GR" sz="2200" dirty="0" smtClean="0"/>
                  <a:t>μεταξύ </a:t>
                </a:r>
                <a:r>
                  <a:rPr lang="el-GR" sz="2200" dirty="0"/>
                  <a:t>των δυο </a:t>
                </a:r>
                <a:r>
                  <a:rPr lang="el-GR" sz="2200" dirty="0" smtClean="0"/>
                  <a:t>διανυσμάτων</a:t>
                </a:r>
                <a:r>
                  <a:rPr lang="el-GR" sz="1800" dirty="0" smtClean="0"/>
                  <a:t/>
                </a:r>
                <a:br>
                  <a:rPr lang="el-GR" sz="1800" dirty="0" smtClean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acc>
                          <m:accPr>
                            <m:chr m:val="⃗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1800" b="0" dirty="0" smtClean="0"/>
                  <a:t/>
                </a:r>
                <a:br>
                  <a:rPr lang="en-US" sz="1800" b="0" dirty="0" smtClean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1800" dirty="0" smtClean="0"/>
                  <a:t/>
                </a:r>
                <a:br>
                  <a:rPr lang="el-GR" sz="1800" dirty="0" smtClean="0"/>
                </a:br>
                <a:endParaRPr lang="el-GR" sz="1800" dirty="0" smtClean="0"/>
              </a:p>
              <a:p>
                <a:pPr marL="365760" lvl="1" indent="0">
                  <a:buNone/>
                </a:pPr>
                <a:r>
                  <a:rPr lang="el-GR" sz="1600" dirty="0" smtClean="0"/>
                  <a:t/>
                </a:r>
                <a:br>
                  <a:rPr lang="el-GR" sz="1600" dirty="0" smtClean="0"/>
                </a:br>
                <a:endParaRPr lang="en-US" sz="1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5323"/>
                <a:ext cx="8140520" cy="4225769"/>
              </a:xfrm>
              <a:blipFill rotWithShape="0">
                <a:blip r:embed="rId2"/>
                <a:stretch>
                  <a:fillRect t="-11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6019800" y="990600"/>
            <a:ext cx="2438400" cy="1662910"/>
            <a:chOff x="6324600" y="1432312"/>
            <a:chExt cx="1981200" cy="136259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6324600" y="2566306"/>
              <a:ext cx="1981200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7162799" y="1432312"/>
              <a:ext cx="0" cy="13625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7162800" y="1628297"/>
              <a:ext cx="685800" cy="9380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6682049" y="1931142"/>
              <a:ext cx="480753" cy="635166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671465" y="1924464"/>
              <a:ext cx="491334" cy="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7162800" y="1634974"/>
              <a:ext cx="6858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994620" y="1559575"/>
                  <a:ext cx="120226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4620" y="1559575"/>
                  <a:ext cx="120226" cy="18466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788487" y="2566307"/>
                  <a:ext cx="1202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8487" y="2566307"/>
                  <a:ext cx="120225" cy="18466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553644" y="2566306"/>
                  <a:ext cx="23564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644" y="2566306"/>
                  <a:ext cx="235642" cy="18466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425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005897" y="2566307"/>
                  <a:ext cx="120226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5897" y="2566307"/>
                  <a:ext cx="120226" cy="18466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/>
            <p:cNvCxnSpPr/>
            <p:nvPr/>
          </p:nvCxnSpPr>
          <p:spPr>
            <a:xfrm flipH="1">
              <a:off x="7848600" y="1651908"/>
              <a:ext cx="1" cy="91439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5" idx="0"/>
            </p:cNvCxnSpPr>
            <p:nvPr/>
          </p:nvCxnSpPr>
          <p:spPr>
            <a:xfrm flipV="1">
              <a:off x="6671465" y="1931142"/>
              <a:ext cx="0" cy="63516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7183968" y="1811116"/>
                  <a:ext cx="120225" cy="2031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3968" y="1811116"/>
                  <a:ext cx="120225" cy="20313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672480" y="1967400"/>
              <a:ext cx="7922880" cy="4336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5280" y="1960200"/>
                <a:ext cx="7938360" cy="435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420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Μηχανική</a:t>
            </a:r>
          </a:p>
          <a:p>
            <a:endParaRPr lang="en-US" dirty="0" smtClean="0"/>
          </a:p>
          <a:p>
            <a:r>
              <a:rPr lang="el-GR" dirty="0" smtClean="0"/>
              <a:t>Μαθηματικό Υπόβαθρο</a:t>
            </a:r>
          </a:p>
          <a:p>
            <a:r>
              <a:rPr lang="el-GR" dirty="0" err="1" smtClean="0"/>
              <a:t>Παραγώγιση</a:t>
            </a:r>
            <a:r>
              <a:rPr lang="el-GR" dirty="0"/>
              <a:t> </a:t>
            </a:r>
            <a:r>
              <a:rPr lang="el-GR" dirty="0" smtClean="0"/>
              <a:t>- ολοκλήρωση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2400" y="4863405"/>
            <a:ext cx="4285172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Η Όπερα του </a:t>
            </a:r>
            <a:r>
              <a:rPr lang="el-GR" sz="1050" dirty="0" err="1">
                <a:solidFill>
                  <a:srgbClr val="FF0000"/>
                </a:solidFill>
                <a:latin typeface="Cambria" panose="02040503050406030204" pitchFamily="18" charset="0"/>
              </a:rPr>
              <a:t>Σίδνεϊ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είναι </a:t>
            </a:r>
            <a:r>
              <a:rPr lang="el-GR" sz="1050" dirty="0" err="1">
                <a:solidFill>
                  <a:srgbClr val="FF0000"/>
                </a:solidFill>
                <a:latin typeface="Cambria" panose="02040503050406030204" pitchFamily="18" charset="0"/>
              </a:rPr>
              <a:t>πολυχώρος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 τεχνών θεάματος στο </a:t>
            </a:r>
            <a:r>
              <a:rPr lang="el-GR" sz="1050" dirty="0" err="1">
                <a:solidFill>
                  <a:srgbClr val="FF0000"/>
                </a:solidFill>
                <a:latin typeface="Cambria" panose="02040503050406030204" pitchFamily="18" charset="0"/>
              </a:rPr>
              <a:t>Σίδνεϊ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 της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Αυστραλίας, ένα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από τα πιο διασημότερα κτίρια του 20ού αιώνα και αποτελεί έναν από τους σημαντικότερους χώρους άσκησης τεχνών στον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κόσμο. Σχεδιάστηκε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από τον Δανό αρχιτέκτονα </a:t>
            </a:r>
            <a:r>
              <a:rPr lang="el-GR" sz="1050" dirty="0" err="1">
                <a:solidFill>
                  <a:srgbClr val="FF0000"/>
                </a:solidFill>
                <a:latin typeface="Cambria" panose="02040503050406030204" pitchFamily="18" charset="0"/>
              </a:rPr>
              <a:t>Γιερν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 err="1">
                <a:solidFill>
                  <a:srgbClr val="FF0000"/>
                </a:solidFill>
                <a:latin typeface="Cambria" panose="02040503050406030204" pitchFamily="18" charset="0"/>
              </a:rPr>
              <a:t>Ούντσον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 και εγκαινιάστηκε επισήμως τις 20 Οκτωβρίου 1973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. Στη σχεδίασή του χρειάστηκαν πολλές διαφορικές εξισώσεις, δηλ. εξισώσεις που περιλαμβάνουν παραγώγους πολλών μεταβλητών.</a:t>
            </a:r>
            <a:endParaRPr lang="en-US" sz="105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Sydney Opera House - City Centre | Sydne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4" y="1637104"/>
            <a:ext cx="4287118" cy="3216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81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Theme4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D876C97B-407F-4FB1-9C86-D974E3FB454E}" vid="{8F338C08-7CF6-4261-A979-A2464788D9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3360</TotalTime>
  <Words>705</Words>
  <Application>Microsoft Office PowerPoint</Application>
  <PresentationFormat>On-screen Show (4:3)</PresentationFormat>
  <Paragraphs>227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Calibri</vt:lpstr>
      <vt:lpstr>Calibri Light</vt:lpstr>
      <vt:lpstr>Cambria</vt:lpstr>
      <vt:lpstr>Cambria Math</vt:lpstr>
      <vt:lpstr>Wingdings</vt:lpstr>
      <vt:lpstr>Wingdings 2</vt:lpstr>
      <vt:lpstr>Theme1</vt:lpstr>
      <vt:lpstr>Theme4</vt:lpstr>
      <vt:lpstr>PowerPoint Presentation</vt:lpstr>
      <vt:lpstr>Reminder…</vt:lpstr>
      <vt:lpstr>Φυσική για Μηχανικούς</vt:lpstr>
      <vt:lpstr>Φυσική για Μηχανικούς</vt:lpstr>
      <vt:lpstr>Διανύσματα</vt:lpstr>
      <vt:lpstr>Διανύσματα</vt:lpstr>
      <vt:lpstr>Διανύσματα</vt:lpstr>
      <vt:lpstr>Διανύσματα</vt:lpstr>
      <vt:lpstr>Φυσική για Μηχανικούς</vt:lpstr>
      <vt:lpstr>Φυσική για Μηχανικούς</vt:lpstr>
      <vt:lpstr>Παράγωγος</vt:lpstr>
      <vt:lpstr>Παράγωγος</vt:lpstr>
      <vt:lpstr>Ολοκλήρωμα</vt:lpstr>
      <vt:lpstr>Ολοκλήρωμα</vt:lpstr>
      <vt:lpstr>Ολοκλήρωμα</vt:lpstr>
      <vt:lpstr>Ολοκλήρωμα</vt:lpstr>
      <vt:lpstr>Ολοκλήρωμα</vt:lpstr>
      <vt:lpstr>Ολοκλήρωμα</vt:lpstr>
      <vt:lpstr>Ολοκλήρωμα</vt:lpstr>
      <vt:lpstr>Ολοκλήρωμα</vt:lpstr>
      <vt:lpstr>Ολοκλήρωμα</vt:lpstr>
      <vt:lpstr>1η Ενότητα Κλασική Μηχανική</vt:lpstr>
      <vt:lpstr>Φυσική για Μηχανικούς</vt:lpstr>
      <vt:lpstr>Φυσική για Μηχανικούς</vt:lpstr>
      <vt:lpstr>Κίνηση σε μια Διάσταση 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Συνεχίζεται... 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George Kafentzis</cp:lastModifiedBy>
  <cp:revision>522</cp:revision>
  <dcterms:created xsi:type="dcterms:W3CDTF">2006-08-16T00:00:00Z</dcterms:created>
  <dcterms:modified xsi:type="dcterms:W3CDTF">2021-10-14T18:10:56Z</dcterms:modified>
  <cp:contentStatus/>
</cp:coreProperties>
</file>