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sldIdLst>
    <p:sldId id="546" r:id="rId2"/>
    <p:sldId id="689" r:id="rId3"/>
    <p:sldId id="690" r:id="rId4"/>
    <p:sldId id="691" r:id="rId5"/>
    <p:sldId id="692" r:id="rId6"/>
    <p:sldId id="693" r:id="rId7"/>
    <p:sldId id="694" r:id="rId8"/>
    <p:sldId id="695" r:id="rId9"/>
    <p:sldId id="696" r:id="rId10"/>
    <p:sldId id="697" r:id="rId11"/>
    <p:sldId id="698" r:id="rId12"/>
    <p:sldId id="699" r:id="rId13"/>
    <p:sldId id="702" r:id="rId14"/>
    <p:sldId id="703" r:id="rId15"/>
    <p:sldId id="704" r:id="rId16"/>
    <p:sldId id="705" r:id="rId17"/>
    <p:sldId id="706" r:id="rId18"/>
    <p:sldId id="707" r:id="rId19"/>
    <p:sldId id="708" r:id="rId20"/>
    <p:sldId id="709" r:id="rId21"/>
    <p:sldId id="710" r:id="rId22"/>
    <p:sldId id="711" r:id="rId23"/>
    <p:sldId id="712" r:id="rId24"/>
    <p:sldId id="713" r:id="rId25"/>
    <p:sldId id="714" r:id="rId26"/>
    <p:sldId id="715" r:id="rId27"/>
    <p:sldId id="716" r:id="rId28"/>
    <p:sldId id="717" r:id="rId29"/>
    <p:sldId id="718" r:id="rId30"/>
    <p:sldId id="719" r:id="rId31"/>
    <p:sldId id="720" r:id="rId32"/>
    <p:sldId id="721" r:id="rId33"/>
    <p:sldId id="722" r:id="rId34"/>
    <p:sldId id="723" r:id="rId35"/>
    <p:sldId id="729" r:id="rId36"/>
    <p:sldId id="730" r:id="rId37"/>
    <p:sldId id="731" r:id="rId38"/>
    <p:sldId id="732" r:id="rId39"/>
    <p:sldId id="782" r:id="rId40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7008" autoAdjust="0"/>
  </p:normalViewPr>
  <p:slideViewPr>
    <p:cSldViewPr>
      <p:cViewPr varScale="1">
        <p:scale>
          <a:sx n="60" d="100"/>
          <a:sy n="60" d="100"/>
        </p:scale>
        <p:origin x="1416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8T12:30:11.8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15179 14480 1421 0,'-2'-3'219'0,"-3"-1"-74"16,-1 1-10-16,2 5-47 15,4 4-22-15,0 6-29 16,0 10-2-16,2 12-12 15,-2 8-2-15,5 18-3 16,-4 7-3-16,2 4-1 16,0-6 0-16,-3 1 1 15,-2-3 11-15,-1 9 7 16,3 4 0-16,-4-10-5 16,2-8-10-16,-1-20-5 15,0-10-1-15,2-12 0 0,2-5-2 16,-2-7-6-1,0-1-2-15,1-2-1 0,-1-1 1 16,1 0 2-16,-1-1 0 16,0-1 2-16,-1 1-4 15,1-1-2-15,-6-14 0 16,-16-29 0-16,12 31 2 16,-1 7 0-16,2 5-2 15,2 4-3-15,3 4-1 16,6 9-1-16,4 2 1 0,5 4 2 15,2 2 1-15,-1-3 1 16,-2-4 1-16,1-5 7 16,-2-4 6-16,2-6 14 15,4-1 10-15,1-3 10 16,4-2-5-16,4-1-12 16,1 0-29-16,1-9-173 15</inkml:trace>
  <inkml:trace contextRef="#ctx0" brushRef="#br0" timeOffset="508.2535">15016 15825 1487 0,'0'0'257'15,"-3"0"-73"-15,5 6-72 16,-2-6-22-16,0 0-30 15,5 14-14-15,13 45-26 16,-12-20-1-16,-4 8-5 16,-2 5-1-16,-3 6 1 15,-2-2-5-15,-2-11-4 16,2-9-2-16,0-20-35 0,2-9-38 16,1-15-115-1,2-8-64-15</inkml:trace>
  <inkml:trace contextRef="#ctx0" brushRef="#br0" timeOffset="685.5251">15052 15839 1386 0,'4'0'234'0,"3"0"-57"0,11 3-105 16,5-3-23-16,7 0-33 15,0 0-19-15,-1 0-117 16,-1 0-126-16</inkml:trace>
  <inkml:trace contextRef="#ctx0" brushRef="#br0" timeOffset="910.3343">15019 16269 1501 0,'0'1'251'16,"6"1"-79"-16,3-2-47 16,15 0-45-16,5-2-14 15,0 2-35-15,3 0-16 16,-4 3-77-16,-4-2-66 15</inkml:trace>
  <inkml:trace contextRef="#ctx0" brushRef="#br0" timeOffset="1124.95">15005 16069 1388 0,'13'-3'243'15,"7"0"-45"-15,9 1-104 16,5 2-26-16,1 0-41 16,0 1-27-16,-3-1-208 15</inkml:trace>
  <inkml:trace contextRef="#ctx0" brushRef="#br0" timeOffset="1749.1671">14990 15590 1359 0,'-2'0'233'0,"-5"0"-77"16,4 1-22-16,3-1-51 15,0 0-25-15,3 2-33 16,19 7-7-16,38 14-9 16,-26-15-4-16,1-5 0 0,-4 0-2 15,-6-2 0-15,1 0-1 16,-9 0-2-16,-2 0 0 16,-9-4-5-16,-6-5 2 15,-6-4 2-15,-2-4 1 16,1-1 1-16,-3-1 0 15,3 1 0-15,1 1 1 16,4 9 10-16,3 3 6 16,4 9 20-16,1 7 5 0,2 6 3 15,-2 5-1-15,-6 2-11 16,0-1-5-16,-6-2-11 16,-2-2-41-16</inkml:trace>
  <inkml:trace contextRef="#ctx0" brushRef="#br0" timeOffset="4099.405">16534 14722 811 0,'1'1'429'0,"-1"4"-210"0,3 0-107 16,-3-5-28-16,0 0-5 15,0 11-21-15,3 40 0 16,-5-21-6-16,7-4-6 15,-5-6-5-15,2-3-6 16,-2-4-11-16,0-3-5 16,-1-3-14-16,1 0-1 15,-3-1-13-15,-2 1-24 16,3-5-172-16</inkml:trace>
  <inkml:trace contextRef="#ctx0" brushRef="#br0" timeOffset="4587.1462">16529 14694 1031 0,'0'-1'385'0,"-1"1"-243"16,1 3-23-16,0-3-30 16,0 0-12-16,0 0-15 15,9 1-12-15,11 2-16 16,29 8-7-16,-26-9-11 15,-2-2-6-15,9 0-7 16,3-1 0-16,3-6-13 16,5 0-23-16,-8-2-79 15,-2-1-60-15</inkml:trace>
  <inkml:trace contextRef="#ctx0" brushRef="#br0" timeOffset="5069.0876">16912 14694 930 0,'0'4'421'16,"0"1"-267"-16,0 4-80 16,0 3-17-16,3 0-17 15,1 4-10-15,-2 6-14 16,0 2-5-16,-2 3-4 15,1-1-1-15,1-6-2 0,-2-4-1 16,1-7-8-16,-1-3-43 16</inkml:trace>
  <inkml:trace contextRef="#ctx0" brushRef="#br0" timeOffset="5553.1351">16693 14726 758 0,'0'0'393'16,"-1"0"-158"-16,1 1-119 15,-2-1-36-15,1 0-4 16,0 0-8-16,0 0-10 16,0 0-21-16,-4 16-6 15,-37 37-17-15,29-29-8 0,1-2-6 16,-4-2-7-16,7-5-34 15,-4-4-20-15,8-6-85 16</inkml:trace>
  <inkml:trace contextRef="#ctx0" brushRef="#br0" timeOffset="5860.2954">16798 14716 575 0,'-4'2'385'15,"1"1"-77"-15,-3 3-161 0,-1 2-66 16,-2 2-25-16,-3 1-8 15,0 6-15-15,-2 2-4 16,-1 7-15-16,-4-2-4 16,2-1-7-16,1-2-2 15,3-6-7-15,3-4-12 16,2-6-38-16,2 0-26 16</inkml:trace>
  <inkml:trace contextRef="#ctx0" brushRef="#br0" timeOffset="6146.2488">16877 14722 362 0,'0'1'286'0,"2"-1"53"16,0 1-94-16,-2-1-104 15,-2 0-60-15,1 0-24 16,0 0 0-16,-3 17-2 16,-45 31 2-16,27-24-19 15,1 2-11-15,2-3-17 16,3-1-5-16,2-6-3 16,2-5-2-16,7-3-12 0,1-3-19 15,4-4-62-15,4-1-35 16</inkml:trace>
  <inkml:trace contextRef="#ctx0" brushRef="#br0" timeOffset="6387.1141">16935 14747 1195 0,'-4'5'286'0,"-7"3"-184"16,-1 6-19-16,1 1-33 16,-2 3-15-16,4 2-18 15,0-2-6-15,-3 1-6 16,-2-4-1-16,2-2-3 16,2-3 1-16,2-5-33 15,4-4-36-15</inkml:trace>
  <inkml:trace contextRef="#ctx0" brushRef="#br0" timeOffset="17813.4722">16696 14810 1296 0,'-2'-3'259'16,"-2"-1"-100"-16,1 3-37 0,3 1-41 15,-1 0-26-15,1 0-33 16,1 11-12-16,13 36-9 15,-4-23-1-15,-2 6-2 16,1 6 2-16,1 20 0 16,-5 4 0-16,-2 11 2 15,0-3 1-15,0-7-1 16,0-8 0-16,-1-18 2 16,-2-10-1-16,-1-16 5 15,-3-6 0-15,-3-7 6 16,-3-5 3-16,0-5 1 15,-2-1-1-15,4-2-5 16,1 1-4-16,2 10-4 16,0 1-2-16,-2 5 0 15,1 0-1-15,3 2-2 16,2 1-2-16,1-3-2 0,0 0 1 16,0 0 9-16,2 6 7 15,4 4 20-15,27 29 10 16,-20-36 11-16,0-3 1 15,-1-11-12-15,1-1-8 16,-4-8-18-16,-3-2-46 16</inkml:trace>
  <inkml:trace contextRef="#ctx0" brushRef="#br0" timeOffset="18577.8021">16605 15870 542 0,'6'-1'434'16,"1"-5"-27"-16,1 0-256 15,-2-3-46-15,-6-1 3 0,-6 0-15 16,-3 1 14-16,-6-2-17 16,-1 2-7-16,-5 3-12 15,-6 2-10-15,0 5-21 16,-1 3-11-16,9 9-20 15,6 2-9-15,6 5-8 16,8 3-1-16,3-3 0 16,7 3 2-16,4-2 4 15,1-4 1-15,1-4 2 16,2-2-2-16,-8-15 2 16,7 1 3-16,-5-11 0 15,-5-9 0-15,1-6-3 16,-9-9-1-16,0-13-1 15,3-3 0-15,0-5 2 16,1 4 0-16,-4 8 1 16,0 11 1-16,-6 13 5 0,3 5 2 15,-4 10 4-15,0 5 0 16,3 3-4-16,1 9-6 16,4 7-4-16,0 5-1 15,5 14 1-15,0 2 1 16,1 14 1-16,0 5 0 15,-4-4 0-15,-2-7 1 16,1-13-1-16,-2-8-14 16,4-11-79-16,-2-7-73 0</inkml:trace>
  <inkml:trace contextRef="#ctx0" brushRef="#br0" timeOffset="19056.3978">16779 15652 1467 0,'-1'9'260'16,"0"7"-42"-16,-1 4-105 15,0 4-23-15,-1 0-40 16,1 6-15-16,-4 1-18 15,1 2-7-15,0 2-4 16,-4-4-2-16,3-2-1 16,0-6-2-16,2-8-1 0,2-6-3 15,0-8-4-15,-1-5-2 16,3-7-4-16,2-4 3 16,0-8 3-16,5-1 1 15,0-12 5-15,0-2 0 16,1-3 1-16,-1-1 1 15,0 6 7-15,-3 4 7 0,0 8 17 16,0 6 6-16,1 6 6 16,2 5-6-16,-3 5-13 15,2-1-6-15,1 10-6 16,-1 4-1-16,5 12-1 16,2 8-1-16,2 5-4 15,2 7-2-15,-2 1-1 16,1-5-4-16,-2-6-33 15,0-8-23-15,-4-8-64 16,-4-4-48-16</inkml:trace>
  <inkml:trace contextRef="#ctx0" brushRef="#br0" timeOffset="19238.0444">16753 15860 1556 0,'3'-2'269'16,"8"-3"-129"-16,3 3-52 15,11-4-49-15,1 1-14 16,6 1-49-16,0-3-105 16</inkml:trace>
  <inkml:trace contextRef="#ctx0" brushRef="#br0" timeOffset="19826.4217">16718 15459 1308 0,'0'2'245'16,"-2"-2"-123"-16,3 2-18 16,-1-2-46-16,0 0-11 15,3 2-21-15,19 3-7 0,37 6-13 16,-29-11-3-16,5 0-1 15,-8-4-3-15,-4 1-23 16,-3 0-15-16,-8 2-42 16,-6-2-3-16,-6 1 11 15,-5-1 20-15,-6-5 34 16,3 6 14-16,1-5 17 16,5 5 11-16,2-1 24 15,5 3 20-15,-5 0 7 16,0 0-2-16,3 0-3 15,12 4 4-15,23 14 4 16,-36-10 3-16,-3 8-18 16,-7-4-33-16,-5 0-315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8T13:57:05.33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9794 17256 1281 0,'-1'0'233'0,"-2"2"-132"16,-1 5-8-16,-4 19 13 15,-1 8 19-15,-4 19-24 16,-3 14-17-16,-6 7-28 16,-1 7-19-16,-3-9-17 15,2-13-7-15,10-20-30 16,4-16-27-16,7-24-71 16,3-13-28-16,2-23-56 15,4-12 6-15</inkml:trace>
  <inkml:trace contextRef="#ctx0" brushRef="#br0" timeOffset="270.9822">9739 17336 805 0,'2'-6'473'0,"1"-7"-253"15,2 5-117-15,-2 4-8 16,7 6-28-16,1 7-14 16,5 10-9-16,7 2-3 15,3 4-9-15,6 6-2 16,0 2-2-16,3 4 2 0,3 5 2 15,-7-2 0-15,-1 0 4 16,-5 1 5-16,-13-7 1 16,-7-1 7-16,-15-7 8 15,-10-3-1-15,-16-10-7 16,-6-4-8-16,0-8-20 16,1-3-8-16,9-5-13 15,4 1-13-15,12-1-53 16,5 3-31-16,7 1-133 15</inkml:trace>
  <inkml:trace contextRef="#ctx0" brushRef="#br0" timeOffset="672.4492">10176 17284 1437 0,'1'3'244'16,"-1"6"-23"-16,2 18-121 15,3 10-9-15,3 11-15 16,4 9-8-16,6 12-24 15,2 1-14-15,2-4-20 16,-4-11-1-16,-1-26 1 16,3-12 3-16,-4-19 12 15,2-11 6-15,-2-25 2 16,-2-13-1-16,-1-15-14 16,-2-4-5-16,3 5-7 15,0 5-3-15,0 10 0 16,-5 7-2-16,-3 17-1 15,-4 11-23-15,-2 13-111 16,0 7-143-16</inkml:trace>
  <inkml:trace contextRef="#ctx0" brushRef="#br0" timeOffset="859.4029">10624 17514 1180 0,'-5'2'337'16,"0"0"-107"-16,7-1-65 16,-2-2-42-16,23 0-29 15,50-3-47-15,-26 3-19 0,-2 2-26 16,-2 2-20-16,-9 3-127 16</inkml:trace>
  <inkml:trace contextRef="#ctx0" brushRef="#br0" timeOffset="1033.0475">10677 17641 1573 0,'6'7'272'0,"10"8"-144"15,7 0-51-15,10-3-20 16,4-2-14-16,5-3-32 15,0 0-57-15</inkml:trace>
  <inkml:trace contextRef="#ctx0" brushRef="#br0" timeOffset="1514.9516">11076 17332 1398 0,'10'1'197'0,"17"-1"-97"16,7 2-49-16,10 0-6 16,1 0-9-16,-4-2-11 15,-5 0-5-15,-8-6-22 16,-7 1-23-16,-12-2-31 15,-7-1 2-15,-10 4 10 16,-10 3 20-16,-6 4 42 16,-2 7 11-16,3 4 14 15,7 2 6-15,7 6 7 16,5 4-1-16,10 3 1 16,2 7 2-16,5 6 2 15,-4 3 11-15,-4 7-3 16,1 0-5-16,-10-8-17 15,2-4-7-15,-10-16-9 16,-5-4-4-16,-4-14-5 0,-2-6-5 16,7-6-13-16,0-3-6 15,16 0-7-15,8-2-2 16,13 4 2-16,5 1 2 16,3 8 2-16,0 6 0 15,-5 2-29-15,1 4-29 16,-2-6-177-16</inkml:trace>
  <inkml:trace contextRef="#ctx0" brushRef="#br0" timeOffset="1736.6181">11579 17394 1520 0,'-4'10'282'16,"-4"6"-47"-16,3 13-100 15,4 9 9-15,0 15-42 16,0 11-20-16,2 5-51 16,-2-1-6-16,0-12-11 15,1-15-4-15,-5-19-27 16,2-14-26-16,-3-18-115 16,-2-13-110-16</inkml:trace>
  <inkml:trace contextRef="#ctx0" brushRef="#br0" timeOffset="2009.0446">11522 17370 1497 0,'17'-1'231'16,"32"3"-123"-1,2 4-28-15,2 14-8 0,-6 2-15 16,-17 9-4-16,-14 9 3 16,-15 4-28-16,-1 3-8 15,-18-4-3-15,-1-7 1 16,-12-16-18-16,-9-6-14 15,-4-10-30-15,0-5-6 16,12-5-2-16,11-2 12 0,22-2 18 16,10 2 5-16,24 5 30 15,13 3 8-15,9 11 16 16,8 4 6-16,-6 11 47 16,-6-1 10-16,-10-1-2 15,-9-2-19-15,-11-4-474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8T12:37:32.3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15446 3297 1140 0,'-4'-11'345'0,"-3"-10"-181"0,-8 17-31 16,-2 9 3-16,-10 27-25 15,-5 16-18-15,-3 22-31 16,5 9-18-16,10 9-21 16,9-3-10-16,18-2-10 15,6-8 2-15,18-16-70 16,5-10-57-16</inkml:trace>
  <inkml:trace contextRef="#ctx0" brushRef="#br0" timeOffset="450.7918">15781 3645 880 0,'-4'-3'455'0,"-1"-6"-270"16,-7-2-71-16,-2-4 5 16,-5-2-19-16,-4 1-11 15,-1 6-41-15,4 6-16 16,-3 11-23-16,5 8-7 15,-2 15-6-15,7 1-2 0,7 6 0 16,6-2 1-16,11-12 0 16,0-4 1-16,9-12-2 15,-3-5 3-15,4-6 2 16,-2-7 1-16,-1-8 2 16,-1-2 0-16,-4-2 0 15,-2 1 0-15,-4 6-1 16,-2 4 2-16,-4 8 3 15,-1 4 5-15,-2 9 7 16,-1 4 1-16,3 6-5 16,4 2-4-16,7-1-8 15,6 0-1-15,5-2-28 16,0-4-48-16</inkml:trace>
  <inkml:trace contextRef="#ctx0" brushRef="#br0" timeOffset="674.1906">16001 3225 1593 0,'9'0'346'0,"6"-3"-91"15,8 22-152-15,1 13-30 0,-4 22-45 16,-1 14-12-16,-19 14-6 15,-7 5 2-15,-14-1-6 16,-7-6-7-16,2-19-48 16,3-13-46-16</inkml:trace>
  <inkml:trace contextRef="#ctx0" brushRef="#br0" timeOffset="1443.1277">20595 4347 1421 0,'-17'21'196'0,"-23"31"-114"15,4 14-19-15,-1 12-36 16,5 6-12-16,19 10-12 15,9-7 3-15,18-9 8 16,9-12 4-16,13-27 4 16,3-11-4-16,12-18-7 15,4-9-31-15,0-6-145 16</inkml:trace>
  <inkml:trace contextRef="#ctx0" brushRef="#br0" timeOffset="1908.3837">20879 4447 1496 0,'0'8'234'0,"0"12"-103"15,2 15-55-15,-2 17-34 16,2 7-14-16,-2 8-11 15,0-2-4-15,-2-2-26 16,2-10-30-16,0-17-118 16</inkml:trace>
  <inkml:trace contextRef="#ctx0" brushRef="#br0" timeOffset="2250.8942">20893 4464 1501 0,'11'-16'252'16,"12"-12"-98"-16,-2 5-33 0,1 21-56 15,-8 3-21 1,-6 20-21-16,0 7-5 0,-10 2-4 16,-3 5-8-16,-8-10-35 15,1-4-16-15,1-12-24 16,0-5-6-16,7-11 14 15,5-7 9-15,11-1 25 16,9 1 14-16,6 7 23 16,3 6 12-16,0 5 9 15,-2 5 1-15,-12 10-6 16,-10 6-4-16,-17 8-7 16,-6 2 0-16,-12-1-23 15,-1-3-13-15,4-11-19 16,-1-8-22-16,13-12-192 15</inkml:trace>
  <inkml:trace contextRef="#ctx0" brushRef="#br0" timeOffset="2607.2968">21281 4329 1356 0,'6'1'250'0,"8"8"-37"16,10 17-45-16,4 19-83 15,-4 7-21-15,-2 19-35 16,-15 6-10-16,-13 11-9 16,-8 4-10-16,-16-10-4 15,-5-14-2-15,4-25 4 16,6-14 7-16,7-21 0 16,5-5-13-16,2-8-64 15,1-3-54-15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8T12:39:41.1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15660 3362 1058 0,'-9'3'407'16,"-4"5"-233"-16,-14 6-26 15,1 6 14-15,-10 6-28 16,1 5-15-16,10 4-28 15,6 5-34-15,22 6-39 16,7-1-5-16,13 0-36 0,6-5-52 16,2-9-221-16</inkml:trace>
  <inkml:trace contextRef="#ctx0" brushRef="#br0" timeOffset="516.2292">15870 3633 656 0,'5'-6'487'16,"2"-4"-170"-16,-2 0-200 15,-2-1-7-15,-3-1-14 16,-3 1-1-16,-6-3-18 16,-4 5-12-16,-5 1-21 15,-3 6-9-15,-3 2-17 16,-1 5-2-16,2 2-11 16,1 1-4-16,7 8-3 15,3-1-4-15,6 11-1 16,4-2 0-16,6 3 2 15,5 0 2-15,8-11 1 0,5-2 0 16,3-14 1-16,3-2 1 16,-1-13 2-16,0-4-1 15,-7-8 2-15,-2-1 1 16,-9 2-1-16,-4 5 1 16,-7 8 2-16,-2 4 4 15,-2 11 10-15,-1 3 3 16,4 6 0-16,0 1-4 15,6-2-11-15,5 5-4 0,6-2-3 16,3-1-1-16,4 3 0 16,-2-3 3-16,1 2-62 15,-2-3-74-15</inkml:trace>
  <inkml:trace contextRef="#ctx0" brushRef="#br0" timeOffset="743.8241">16087 3404 1276 0,'10'-4'297'0,"7"2"-66"16,4 0-20-16,6 18-85 15,3 10-14-15,-4 14-37 16,-7 7-12-16,-21 7-10 0,-8 0-5 15,-10-5-16-15,0-4-10 16,7-14-41-16,-1-4-64 16</inkml:trace>
  <inkml:trace contextRef="#ctx0" brushRef="#br0" timeOffset="1485.3955">20420 4590 1361 0,'-10'0'237'0,"-9"1"-81"16,-9 11-53-16,-5 7-8 15,-11 12-38-15,-3 5-9 16,3 11-18-16,8 8-6 0,20 6 1 16,12 1-2-1,22-3 7-15,6-5-1 0,14-13-7 16,4-2-4-16,1-11-7 15,1-6-5-15,-4-13-52 16,-5-8-59-16</inkml:trace>
  <inkml:trace contextRef="#ctx0" brushRef="#br0" timeOffset="1696.1661">20460 4791 1471 0,'0'0'247'0,"1"8"-54"15,-1 10-59-15,5 16-64 16,-1 10-12-16,1 7-30 0,8 1-7 16,-6-5-10-16,2-6-22 15,-1-8-120-15,-6-6-123 16</inkml:trace>
  <inkml:trace contextRef="#ctx0" brushRef="#br0" timeOffset="2000.3589">20508 4738 1492 0,'16'-3'260'15,"6"-6"-80"-15,2 9-72 16,0 8-14-16,-12 3-39 15,-8 4-11-15,-10 6-19 16,-6-3-8-16,-8 0-8 16,-3-6-5-16,9-10-20 15,3-7-12-15,12-7-9 16,10 0 1-16,7 0 15 16,6 6 9-16,6 9 13 15,0 6 8-15,0 13 10 16,-6 6 5-16,-14 4-2 15,-5 1-1-15,-14 1-7 16,-10-4-2-16,-6-7-31 16,-2-8-42-16,6-14-182 0</inkml:trace>
  <inkml:trace contextRef="#ctx0" brushRef="#br0" timeOffset="2250.3862">20789 4562 1387 0,'13'2'301'0,"17"6"82"16,2 6-157-16,-1 15-108 16,-9 4-27-16,-15 12-32 15,-13 11 4-15,-14 9-10 16,0 1-11-16,-9-2-14 15,5-8-9-15,-3-16-4 16,-1-6-19-16,8-11-81 16,0-7-72-16</inkml:trace>
  <inkml:trace contextRef="#ctx0" brushRef="#br0" timeOffset="41119.5943">16029 5790 1364 0,'0'3'173'0,"17"6"-154"16,20-2-5-16,39-7 8 15,29-3 13-15,47-8 43 16,27 0 11-16,42-2 8 16,18 1-12-16,26 2-37 15,6 0-15-15,-14 1-15 16,-13 2-2-16,-40 5 2 15,-17 2 2-15,-32 6-2 16,-15 4-2-16,-23-3-36 16,-16-3-67-16</inkml:trace>
  <inkml:trace contextRef="#ctx0" brushRef="#br0" timeOffset="41722.7042">18869 5612 1330 0,'10'2'235'0,"7"2"-109"16,13 9-55-16,0 3-12 0,9 2-11 15,-2 1 0-15,-3-3-6 16,-2-4 1-16,-15-3 8 16,-7 0 3-16,-20 0 12 15,-7 3-4-15,-13 5-17 16,-7 4-9-16,-1 4-15 15,0 0-28-15,2-4-152 16</inkml:trace>
  <inkml:trace contextRef="#ctx0" brushRef="#br0" timeOffset="42361.5632">16189 5663 1025 0,'5'-2'412'0,"-3"2"-250"16,-4 5-34-16,0-5-8 15,1 0-31-15,-21 21-22 16,-32 34-24-16,32-27-6 16,-1 1-11-16,8-1-4 15,9-4 0-15,8-6 12 16,17-5 28-16,2-4 10 15,19-3-7-15,3 1-13 0,7-4-103 16,-2-2 17-16</inkml:trace>
  <inkml:trace contextRef="#ctx0" brushRef="#br0" timeOffset="43071.2101">17364 5888 1284 0,'0'5'249'0,"-5"6"-142"16,-2 4-12-16,-7 11-43 15,-2 3-13-15,-1 6-15 16,1 0-7-16,5-1-9 16,4-5-2-16,6-10-3 15,4-7 1-15,5-12 4 16,3-6 1-16,4-13 2 15,0-7 1-15,-3-7-1 16,-3-9 2-16,-4 3 14 16,-3 3 8-16,-3 5 25 15,-3 9 13-15,1 14-3 16,2 5-11-16,1 11-33 16,2 4-16-16,7 10-11 15,6 3-3-15,12 2 1 0,6 4 0 16,6-1 1-16,0 1 2 15,-4-2 0-15,-5-2 0 16,-14-11-3-16,-2-1-5 16,-16-9-6-16,-5-3-3 15,-12-3 0-15,-9-8 3 16,-17-2 8-16,-7-2 3 16,-2-2 4-16,3 2-3 15,22 4-50-15,7 0-35 0,21 8-158 16</inkml:trace>
  <inkml:trace contextRef="#ctx0" brushRef="#br0" timeOffset="43521.5986">17672 5881 1532 0,'0'0'244'16,"0"4"-143"-16,2 7-28 16,1 8-43-16,4 9-5 15,1 8-3-15,3 3-1 16,0-3-4-16,2-9-2 16,3-7 12-16,-1-10 17 0,0-10 33 15,-1-3 13-15,-3-14 6 16,1-5-1-16,-1-5-5 15,2 0 8-15,0-1 3 16,-2-2-8-16,0-1-23 16,-1 3-19-16,-1-1-33 15,0 6-38-15,-4 6-96 16</inkml:trace>
  <inkml:trace contextRef="#ctx0" brushRef="#br0" timeOffset="44534.3567">16241 8304 1021 0,'-22'4'335'0,"-15"2"-244"15,24-3-68-15,13-2 2 0,26-3-4 16,16-3 6 0,36 0 8-16,21-4 4 0,38 1 16 15,21 1 0-15,33 3-12 16,13 4-11-16,19 7-5 16,0 1 15-16,-12 5 12 15,-2 4 3-15,-20 4-10 16,-12 5-19-16,-22-4-8 15,-20-6-2-15,-24-9-3 16,-11-5 3-16,-31-9-3 16,-13-2-13-16,-31-6-41 15,-16-1-22-15,-13 2-88 16,-6-1-31-16,-6 2-65 16</inkml:trace>
  <inkml:trace contextRef="#ctx0" brushRef="#br0" timeOffset="44769.2356">18953 8274 1145 0,'4'0'317'16,"1"2"-210"-16,5 7-19 15,4 9-18-15,-2 3-11 16,1 6-11-16,-5 2-5 0,-4 0-18 16,3-1-3-16,-5-9-4 15,2 1-38-15</inkml:trace>
  <inkml:trace contextRef="#ctx0" brushRef="#br0" timeOffset="45218.1678">16279 8155 1009 0,'-12'5'392'0,"-15"12"-238"16,-3 5-45-16,-3 13-29 15,13 3-17-15,9 1-25 16,11 0-8-16,20-13-11 15,6-10-34-15</inkml:trace>
  <inkml:trace contextRef="#ctx0" brushRef="#br0" timeOffset="45866.333">17292 8543 1239 0,'-9'15'249'16,"-6"9"-174"-16,-2 5-44 15,-1-5-2-15,6-2-2 16,0-1 8-16,6-11 2 16,5-3 2-16,6-12-9 15,3-5-5-15,5-11-6 16,0-3-5-16,-1-4 0 16,-5-1 3-16,-1 3 10 15,-3 1 7-15,-2 5 17 0,0 5 2 16,2 12-10-16,1 4-7 15,7 6-29-15,3 1-9 16,11 9-5-16,6 3-1 16,9 10 4-16,4 2 1 15,-9-1 3-15,-3-3 2 16,-13-5 1-16,-10-4 1 16,-10-3 3-16,-12-4-1 0,-19-4 5 15,-12-3 0-15,-14-5-1 16,-2-4-2-16,8-2-15 15,10-2-13-15,16 0-43 16,7 4-37-16,15-2-225 16</inkml:trace>
  <inkml:trace contextRef="#ctx0" brushRef="#br0" timeOffset="46164.6242">17547 8516 1508 0,'3'-3'249'0,"1"0"-113"16,3 3-26-16,1 14-41 16,2 6-14-16,3 8-11 0,3 3-8 15,-1 0-15-15,-1-3-6 16,-1-7-4-16,0-2 0 15,0-13 17-15,0-6 13 16,1-12 12-16,1-6 7 16,1-10-2-16,1-3-6 15,0-7 0-15,-2 3-6 16,0 10-20-16,-3 4-14 16,-5 12-75-16</inkml:trace>
  <inkml:trace contextRef="#ctx0" brushRef="#br0" timeOffset="52907.542">17925 6155 876 0,'-1'1'431'16,"1"-1"-229"-16,2 0-71 15,-2-1-2-15,0 0 1 16,4-6-22-16,2-13-16 15,36-31-6-15,-28 37-6 16,-4 2-10-16,-6 8-2 0,-4 16-6 16,-5 8-9-16,2 18-16 15,-3 6-5-15,3-4-27 16,3-4-59-16</inkml:trace>
  <inkml:trace contextRef="#ctx0" brushRef="#br0" timeOffset="53642.4928">17813 8808 1028 0,'0'-10'414'0,"-2"-7"-244"15,7 0-35-15,5 0 6 16,5 3-21-16,3 2-19 0,7 7-27 15,-2 4-18-15,-1 9-26 16,-4 5-6-16,-15 13-9 16,-5 0-1-16,-15 4-6 15,-7-2-6-15,-4-6-16 16,-4-5-5-16,5-9 0 16,3-4 4-16,7-5 11 15,9-2 8-15,5 0 19 16,4-1 9-16,11-1 20 15,3 1 8-15,10 2 3 16,2 2 2-16,3 3-7 16,-4 1-13-16,-1 3-20 15,-8-3-14-15,-4 5 141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8T12:43:51.9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15020 2295 1530 0,'-9'5'261'0,"-16"10"-105"15,-1 7-18-15,1 12-44 16,-1 11-20-16,11 22-34 16,6 13-20-16,12 3-13 15,9 1-3-15,9-24-1 0,6-15-28 16,10-20-104-16,4-9-76 15</inkml:trace>
  <inkml:trace contextRef="#ctx0" brushRef="#br0" timeOffset="514.3775">15331 2565 1124 0,'-3'-6'349'16,"-4"-6"-197"-16,-2 2-39 15,-2 0-10-15,-6-4-4 16,-2 6-13-16,1-2-22 16,-2 3-8-16,2 9-28 15,3 9-12-15,2 9-14 16,3 8-4-16,4 11-3 0,0 0 0 16,9-2 1-16,0-2 0 15,11-16 2-15,4-5-2 16,-3-11 2-16,6-3 0 15,-2-7-1-15,-2-7-3 16,1-8-7-16,1-5-7 16,-7 1 0-16,2 2 5 15,-6 9 7-15,-1 4 7 16,-2 8 1-16,-3 3 0 16,-1 6 1-16,-1-6-1 0,0 0 0 15,3 4 0-15,-2 12 0 16,43 27 1-16,-31-30 1 15,1-1-21-15,-4 0-149 16</inkml:trace>
  <inkml:trace contextRef="#ctx0" brushRef="#br0" timeOffset="794.6273">15473 2355 1459 0,'8'0'230'0,"19"0"-78"0,0 3-18 16,3 6-46-1,-4 6-3-15,-14 12-5 0,-3 10 3 16,-10 28-16-16,0 10-14 15,-13 9-21-15,-6-2-8 16,-7-19-11-16,-3-12-2 16,7-21-33-16,8-14-54 0</inkml:trace>
  <inkml:trace contextRef="#ctx0" brushRef="#br0" timeOffset="1616.8727">20941 2416 1636 0,'-17'-1'141'0,"1"1"-14"16,-22 5-27-16,4 9-24 0,-5 12-30 16,1 5-7-16,7 10-26 15,8 7-7-15,12 6-6 16,11 2 0-16,15 2 1 16,6 0 1-16,12-5 1 15,6-3 2-15,3-18-83 16,3-8-99-16</inkml:trace>
  <inkml:trace contextRef="#ctx0" brushRef="#br0" timeOffset="1858.271">21052 2422 1227 0,'-4'4'303'0,"-2"6"-83"0,3 8-111 16,5 12-59-16,3 6-4 15,5 13-22-15,2 6 0 16,-2-1-6-16,-1 3-4 16,-2-12-4-16,-4-9 0 15,-2-7-57-15,-1-11-55 16</inkml:trace>
  <inkml:trace contextRef="#ctx0" brushRef="#br0" timeOffset="2157.373">21013 2514 1084 0,'4'-15'399'16,"7"-9"-195"-16,-1 12-88 15,3 6-15-15,4 12-58 16,0 11-19-16,-4 8-6 15,-2 4-4-15,-11 6-1 16,-7-7-2-16,1-5-2 16,-6-5-1-16,10-12-5 15,3-10-2-15,10-9-1 16,7-4-3-16,6-1 14 16,5 5 10-16,1 7 12 15,-2 10 8-15,-8 11-2 16,-8 7-2-16,-17 9-8 0,-9 4-1 15,-11 1-16-15,-4-2-26 16,5-9-110-16,4-5-117 16</inkml:trace>
  <inkml:trace contextRef="#ctx0" brushRef="#br0" timeOffset="2522.4218">21301 2385 1385 0,'8'-2'271'16,"9"1"25"-16,12 11-172 15,8 9-15-15,7 16-48 16,-5 6-20-16,-13 11-7 16,-12 10-3-16,-15 4 0 0,-6 2 0 15,-8-10-12 1,0-9-2-16,-3-16-5 0,-2-9 0 15,7-11-18-15,1-9-38 16,4-4-140-16</inkml:trace>
  <inkml:trace contextRef="#ctx0" brushRef="#br0" timeOffset="34600.015">15412 4932 677 0,'0'0'310'0,"-1"0"-73"16,3 0-216-16,-2 0-4 15,0 0-5-15,0 0-8 16,13 0-1-16,28 1 7 16,-26-2 45-16,4-1-9 0,0-2 3 15,8 2-17-15,-1-2-19 16,2 3-7-16,3-1-5 15,-2 2-1-15,9 1 1 16,1 3 0-16,3-1 1 16,5-1 1-16,6-2-1 15,6-2 1-15,2-5-2 16,0 1 0-16,4-1-1 16,-2-2 1-16,6 2-1 15,7 2 0-15,-2 0 0 16,1 3 0-16,-2 2 0 15,-5-2 1-15,0 1-1 16,3-1 0-16,5 0 0 16,3-2 0-16,-3 2 0 15,0 1 0-15,0-2 0 16,-4 3 0-16,5 0 0 16,0 0 0-16,-5-1 0 15,2 1 0-15,-2-3 0 0,-3-2 0 16,7 2 1-16,1-4-1 15,2 3 0-15,-1 1 0 16,-2-2 0-16,-2 5 0 16,0-3 0-16,2 2 0 15,-4 1 0-15,1 0 0 16,-5-1 1-16,-3 1-1 0,1 0 0 16,0 1 0-16,3 2 0 15,5 2 0-15,-5-3 0 16,-1 2 1-16,-5-1-1 15,-2-2 0-15,-1 0 0 16,2-1 0-16,0-2 0 16,-2 0 0-16,-5-2 1 15,-7 2-1-15,-6 2 1 16,-5 0-1-16,2 0 1 16,-1 1-1-16,-5-1 0 15,-2 0 0-15,-4 0 1 16,0 0-1-16,2-1 0 15,0 1 1-15,2-1-1 16,1 0 0-16,0 0 0 16,-5-2 0-16,-5 1-3 15,-5 0-2-15,-17-2-2 16,-5 0 1-16,-18-5 5 16,-7 3 2-16,-2-6 2 0,-1 0 0 15,3-3-1-15,3-1 0 16,8 1 0-16,0 3 3 15,6 0 0-15,0 1 0 16,-1 4-1-16,1 3-3 16,-1 3-1-16,-2 2 0 15,5 4 10-15,1-1 5 0,7 5 1 16,3 0 1-16,6 0-12 16,6 4-2-16,9 2-3 15,8 2 0-15,8-4 0 16,1-1 0-16,2-1 1 15,-2 0 1-15,-15 1 2 16,-7-3 14-16,-14 1 32 16,-7 1 16-16,-9-2 22 15,-3 1 2-15,-5 1-30 16,-2-2-15-16,-2 5-26 16,0 1-8-16,1 0-28 15,-1 4-62-15</inkml:trace>
  <inkml:trace contextRef="#ctx0" brushRef="#br0" timeOffset="35332.5421">15648 4834 696 0,'5'-2'361'15,"1"-3"-129"-15,-2 5-128 16,-6 2-28-16,-7 5-23 16,-1 5-2-16,-7 4-2 15,-6 4 4-15,-7 4-11 16,-8 0-3-16,-5 0-1 15,4-1 5-15,8-5 10 16,10-3-2-16,19-6-12 16,9-1-7-16,22-2-15 15,9 0-3-15,13-2-6 16,0 1-3-16,0 3 4 16,2-4-55-16</inkml:trace>
  <inkml:trace contextRef="#ctx0" brushRef="#br0" timeOffset="36217.3618">17562 4414 1337 0,'0'0'191'0,"1"0"-133"15,-4 6-58-15,2-6-3 16,-1 2 1-16,-3 20 1 0,-12 37 5 15,1-27 9-15,-1 3 10 16,2 0 3-16,1-4-2 16,2-2-5-16,3-12-6 15,1-5 6-15,7-13 5 16,5-7-2-16,3-12-5 16,4-7-8-16,-4-9-5 15,-1-4 0-15,-4-3-1 16,2 3-1-16,-2 5-2 15,-1 5 0-15,-1 13 0 16,-1 4-2-16,0 13 2 16,1 7 1-16,3 13 1 15,5 4 2-15,5 7-3 16,4-2 1-16,7 1-2 16,3 0 2-16,6-6 0 15,3 2 0-15,1-6 1 16,-1-2 1-16,-7-8 1 0,-8-3 2 15,-8-5 0-15,-6-1 0 16,-13 3 1-16,-10-2-2 16,-20 4 0-16,-10-2-2 15,-11 5-1-15,-4 0 0 16,-3 0-2-16,5 3-1 16,13-6-45-16,13-3-58 15</inkml:trace>
  <inkml:trace contextRef="#ctx0" brushRef="#br0" timeOffset="36700.4862">17716 4460 1415 0,'0'-4'173'15,"5"0"-130"-15,4 3-43 16,6 1-9-16,5 6 0 16,1 1 1-16,1 3 1 15,-5 10 6-15,-2 3 6 16,-6 8 8-16,-2-2 9 16,-1-1 24-16,-1-3 5 0,5-7 11 15,1-3 10-15,5-7-6 16,3-5 0-16,2-10 0 15,-3-6-2-15,-1-13 5 16,-3-6-3-16,-7-15-2 16,0-7-5-16,-7-6-15 15,2 1-10-15,-5 17-29 16,-1 7-3-16,7 24-99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8T12:49:08.8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15177 2268 1460 0,'-7'0'228'15,"-9"8"-67"-15,-1 10-23 16,-9 20-36-16,-3 11-6 0,1 13-31 16,5 5-20-16,15 2-19 15,10-4-11-15,17-12-32 16,2-12-45-16,11-20-121 15,4-10-72-15</inkml:trace>
  <inkml:trace contextRef="#ctx0" brushRef="#br0" timeOffset="407.6604">15410 2616 1165 0,'-3'-11'305'0,"-1"-15"-184"16,-3-2-11-16,1 1-13 15,-1-2 4-15,0 8-16 16,-1 5-8-16,-5 3-10 16,-3 3-2-16,-3 5-21 15,-3 1-11-15,0 7-21 16,0 7-8-16,6 8-10 16,2 7-4-16,8 6 1 0,3 2 1 15,10-1 3-15,5-6 1 16,11-10 2-16,4-3 1 15,3-15 2-15,-2-7 3 16,-8-10 2-16,-1-5 2 16,-10-7-1-16,-2 0 0 15,-6 1-3-15,-2 4-1 0,-5 7-1 16,0 7 1-16,3 10-3 16,-2 2-2-16,5 9-3 15,4 5-2-15,3 4 1 16,2 4 2-16,5 3 2 15,2-4 0-15,1 0 1 16,5 1 1-16,-3-6-25 16,-1-3-38-16,-1-8-122 15</inkml:trace>
  <inkml:trace contextRef="#ctx0" brushRef="#br0" timeOffset="619.4707">15579 2290 1475 0,'7'-5'293'0,"9"5"12"0,1 6-72 16,-2 24-105-16,2 12-23 16,-8 15-33-16,-5 11-10 15,-5 13-16-15,-8-3-14 16,-4-5-30-16,2-15-45 15,-2-26 44-15</inkml:trace>
  <inkml:trace contextRef="#ctx0" brushRef="#br0" timeOffset="1443.042">20744 2391 1445 0,'-20'9'248'0,"-17"7"-66"15,-3 19-46-15,-1 7-20 16,7 17-50-16,12 8-15 0,22 7-31 16,11-1-8-16,15-12-9 15,8-6 1-15,7-21-46 16,6-11-51-16,3-22-152 16</inkml:trace>
  <inkml:trace contextRef="#ctx0" brushRef="#br0" timeOffset="1651.6863">20944 2448 1475 0,'4'8'244'0,"-2"10"-63"0,-2 5-72 16,0 22-56-16,0 7-15 15,-3 10-16-15,2 6-8 16,1-7-15-16,0-11-35 16,3-18-182-16</inkml:trace>
  <inkml:trace contextRef="#ctx0" brushRef="#br0" timeOffset="1944.9716">20927 2434 1308 0,'9'-5'269'0,"12"-3"-75"16,1 3-43-16,7 12-62 16,-1 6-28-16,-7 5-25 15,-6 7-2-15,-16 0-10 16,-8 0-3-16,-7-3-7 16,-4-4-7-16,4-11-25 15,-5-7-19-15,10-4-28 16,9-3-1-16,10 1 15 15,9 5 13-15,5 1 22 16,0 4 8-16,2 6 3 16,0 3 1-16,-11 9 11 15,-8 0 3-15,-20 3 4 16,-10 3 1-16,-2-9-59 16,-1-4-79-16</inkml:trace>
  <inkml:trace contextRef="#ctx0" brushRef="#br0" timeOffset="2169.4384">21280 2325 1628 0,'14'0'383'0,"19"10"-104"15,0 6-101-15,-7 21-85 16,-1 11-14-16,-21 13-25 15,-4 13 5-15,-4 8-5 16,-15-4-15-16,-3-4-17 16,-2-12-8-16,-10-16-114 15,4-10-271-15</inkml:trace>
  <inkml:trace contextRef="#ctx0" brushRef="#br0" timeOffset="28194.5778">15436 4814 237 0,'7'-3'171'0,"3"-1"6"16,3 3-100-16,2 1-20 16,1 3-40-16,3 1-5 15,-3-4 17-15,1 1 23 16,0-1 47-16,0 0 18 16,2 0 23-16,3-1-44 15,6-1-30-15,4-2-31 0,14 0-21 16,4-1-2-16,13 1-5 15,9 1-2-15,0 3-4 16,9-1 0-16,5 1 1 16,-3-2-1-16,13 2 1 15,-1 1-1-15,-6 4 2 16,5-2-2-16,-2-2 0 16,3-1 1-16,8-3-1 15,1 0 0-15,2-3 0 16,4 0 0-16,3 0-1 15,1 1 2-15,0 5 7 16,0 0 2-16,-6 2 1 16,4 3 0-16,-3 1-6 15,-3 0-2-15,3 1 0 16,0-3-1-16,-2-1 1 16,4-3-1-16,-2-4 0 15,1-3-1-15,-4-1-1 0,-4 1-1 16,-6 3 0-16,-6 1 0 15,-8 6 0-15,-9-2 1 16,-16 2 2-16,-6 2-1 16,-14-4 1-16,-2 1-1 15,-2-2-1-15,-5-1 0 16,6 0-1-16,-6-1 0 16,-2 1 0-16,1 1 0 15,-8 0 0-15,3 3 0 0,-6 2 1 16,-2-3-1-16,-2 3 2 15,-5-3-1-15,-7-2 2 16,0-1 0-16,-2 0 1 16,1-1-1-16,0 1-1 15,0 0 0-15,-12-7 0 16,-29-22 0-16,30 17 0 16,3 2 0-16,2-3-1 15,1 1-1-15,4 0 0 16,1 0 0-16,1 5-1 15,1-1 0-15,0 5-1 16,0 3-1-16,-1 3-1 16,0-2-1-16,0 0 1 15,0 0 1-15,6 8 0 16,18 6 1-16,42 28 2 0,-28-28 0 16,5-4 1-16,-5 0 0 15,-6 2 1-15,-10-2 4 16,-12-2 15-16,-3-1 5 15,-10-2 17-15,-1-1 6 16,-18 3-13-16,-9 1-5 16,-17 6-19-16,-12 2-5 15,-1 6 3-15,3 4-197 16</inkml:trace>
  <inkml:trace contextRef="#ctx0" brushRef="#br0" timeOffset="28986.7544">15629 4722 331 0,'-3'2'227'16,"1"1"-8"-16,-1 0-56 15,1-3-39-15,1 0-1 16,0 0-19-16,0 0-21 16,0 0-43-16,-13 11-11 15,-38 37-20-15,26-30-1 0,-8 8 3 16,2 1 5-16,3-1 11 16,6-3 5-16,16-3 15 15,14-2 11-15,30 0 8 16,14 1-7-16,19 10-205 15</inkml:trace>
  <inkml:trace contextRef="#ctx0" brushRef="#br0" timeOffset="120141.7233">18368 8308 1476 0,'0'-5'201'0,"-2"-2"-115"0,5 7-73 15,5 8-19-15,4 11 1 16,0 19 13-16,-1 11 14 16,-1 20 26-16,-2 6 7 15,1 1-10-15,-1-8-12 16,7-16-22-16,-2-15-5 15,8-26 2-15,4-15 7 0,5-32 20 16,13-14 15 0,17-33 31-16,18-19 1 0,32-21-15 15,7-5-16-15,18 3-34 16,-2 11-11-16,-20 20-7 16,-13 11 0-16,-29 24 8 15,-15 9 7-15,-16 21 7 16,-6 8 2-16,-7 8-4 15,-3 5-5-15,-3 1-7 16,-1 3-13-16,-5 2-82 16</inkml:trace>
  <inkml:trace contextRef="#ctx0" brushRef="#br0" timeOffset="121155.3282">14291 11495 598 0,'1'-2'282'0,"5"-2"-78"15,-1 1-115-15,2 3-6 16,1 5 19-16,-1-1-2 15,2 9-19-15,2 8 8 16,0 2 12-16,0 16-19 16,-1 2-5-16,1 8-37 15,2 0-16-15,5-7-19 16,2-9-2-16,2-18-2 16,4-8 1-16,10-19 16 15,-9-22 12-15,27-19 11 16,8-16 4-16,26-31-4 0,30-4-8 15,5-21-14-15,3 1-5 16,-8 18-10-16,-13 8 1 16,-19 25 23-16,-13 9 19 15,-26 14 24-15,-9 11 7 16,-15 11-14-16,0 5-13 16,-3 6-23-16,-3 1-8 15,-2 3-12-15,0 1-4 0,-1 6-3 16,-4-2-1-16,0 4-8 15,-6 3-13-15,0 1-37 16,-1 1-32-16,-3-1-102 16,0 0-84-16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8T12:52:44.0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16387 2607 817 0,'11'-6'489'16,"5"-5"-272"-16,-6 5-91 16,-3 1 12-16,-12 4-13 15,-7 8-2-15,-18 2-36 16,-11 0-19-16,-14-1-31 16,-4-3-13-16,2 6-19 15,-4 6-1-15,9 4-5 16,3 4-3-16,18-9-5 15,15-5-5-15,18 0-7 16,13-2-2-16,16 2 1 16,7 6 3-16,9-4 11 15,0 4 9-15,-9 2 11 16,-9 2 6-16,-14 5 2 16,-11 6-2-16,-11 7-1 0,-4 1-1 15,-15 0 0-15,-6-4-2 16,-10-8-4-16,-8-6-3 15,5-4-7-15,0-5-6 16,15-7-11-16,12-3-6 16,14-5-4-16,9-3 1 15,17-1 7-15,8 1 10 16,11 5 18-16,1 3 8 0,-2 7 9 16,-5 7-2-16,-2 5-5 15,-2-1-15-15,-4-1-176 16</inkml:trace>
  <inkml:trace contextRef="#ctx0" brushRef="#br0" timeOffset="704.6039">16545 2887 934 0,'0'-3'463'0,"2"-2"-266"16,-6 1-64-16,3 3-4 15,-2 0-25-15,-19 0-18 16,-28 7-43-16,29 3-17 16,8 7-21-16,2-2-7 15,10 1-6-15,5 1-1 0,15-6 1 16,1-2 1-16,13-3 3 16,-3-5 1-16,-4-2 3 15,1 2 1-15,-16-5 4 16,-4 3 1-16,-7-1 2 15,-8 0 0-15,-11 3-6 16,-10-2-2-16,-11 5-2 16,4-3-3-16,3 5 1 15,8 4-3-15,11 5-1 16,1 3 0-16,12 11-2 16,4 3 1-16,8 0 1 15,5 1 1-15,7-10 8 16,2-7 5-16,2-8 11 15,1-7 2-15,-2-8 0 16,1-6-1-16,-6-10-9 16,-2-3-1-16,0-9-3 0,-3-1 0 15,3 8-3-15,0 0 0 16,-3 9-1-16,-1 7 2 16,-8 1-1-16,-1 6 2 15,-6 4 3-15,-1 2 1 16,-3 9-2-16,-1 2 1 15,1 8-3-15,2 8 1 16,-1 4 2-16,3 3-1 16,8 0-5-16,-1-9 1 0,6-6-27 15,2-4-39-15,0-6-163 16</inkml:trace>
  <inkml:trace contextRef="#ctx0" brushRef="#br0" timeOffset="1117.9467">16882 2984 1474 0,'-3'7'239'16,"0"2"-72"-16,13 7-103 15,9-3-19-15,9-2-21 16,5-4-4-16,3-4 0 15,-6-1-1-15,-7-8-3 16,-6-7-3-16,-8-3 3 16,-1-4 1-16,-3 1-1 0,0 2 0 15,-11-1-2-15,2 6-1 16,-10 0-3-16,-2 1-2 16,2 2-4-16,-5 7-1 15,0-1-2-15,1 6-1 16,0 6-4-16,-1 1 0 15,5 12-1-15,0-2-1 16,3 15 3-16,4 9 3 0,4 11 10 16,1 10 7-16,1-2 5 15,1-4-1-15,6-6-9 16,3-9-3-16,3-10-4 16,0-8-5-16,0-15-77 15,2-3-80-15</inkml:trace>
  <inkml:trace contextRef="#ctx0" brushRef="#br0" timeOffset="1552.7017">17450 2889 1006 0,'0'8'418'0,"-2"5"-266"16,-6 6-44-16,-6 3-13 15,-5 5-37-15,-1-2-8 16,-6-5-20-16,0-3-6 0,-1-13-10 16,1-7-6-16,6-12-6 15,3-5-4-15,8-1 7 16,6 2 14-16,7 9 14 16,4-2 8-16,7 9 1 15,0 2-7-15,10 1-8 16,3 9-4-16,4 6-10 15,5 6-1-15,-1 11-3 16,-2 5 0-16,-4 4-34 16,-8 3-46-16</inkml:trace>
  <inkml:trace contextRef="#ctx0" brushRef="#br0" timeOffset="1733.493">17263 2510 1506 0,'0'-11'283'0,"-1"-12"-40"15,5 26-110-15,3 11-23 16,3 25-48-16,3 21-16 16,4 12-52-16,3 8-4 15</inkml:trace>
  <inkml:trace contextRef="#ctx0" brushRef="#br0" timeOffset="2851.5547">16009 4451 1126 0,'-5'-2'338'0,"-1"-2"-206"16,0 6-4-16,2 17-22 15,4 7-10-15,4 24-38 16,-2 11-14-16,-1 9-27 16,-1 3-4-16,-3-6-7 15,2-7-1-15,-4-11-13 0,5-11-13 16,0-19-62-16,0-11-42 16,5-20-87-16</inkml:trace>
  <inkml:trace contextRef="#ctx0" brushRef="#br0" timeOffset="3145.7482">16002 4437 587 0,'-1'-9'431'15,"2"-7"-55"-15,0 3-241 0,5 8-55 16,6 3-12-16,6 2-31 16,10 6-13-16,4-1-15 15,1-4-3-15,4-5-4 16,-3-4 1-16,-4 0 1 15,-6 0 2-15,-9 5 27 16,-7 1 9-16,-6 4 17 16,-2 7 2-16,0 13-22 15,-3 4-3-15,-1 22-11 16,2 8-4-16,2 13-10 16,1 5-5-16,5-2-3 15,0-3-1-15,4-15-17 16,-1-4-21-16,-1-22-71 15,-1-2-62-15</inkml:trace>
  <inkml:trace contextRef="#ctx0" brushRef="#br0" timeOffset="3474.5451">16723 4652 765 0,'0'15'427'16,"1"17"-158"-16,-1 7-158 16,-6 9-27-16,-1 2-5 0,-8-2-43 15,-6-6-13-15,-2-13-11 16,1-14-3-16,-3-17-8 16,8-13-1-16,4-16-5 15,-1-4 2-15,19-1 12 16,-5-2 11-16,8 11 15 15,6 3 5-15,-4 11-1 16,10 10-2-16,-2 8-6 16,4 12-5-16,1 9-8 15,-2 5-6-15,2 6-11 16,-3 0-24-16,0-5-95 16,-1-5-95-16</inkml:trace>
  <inkml:trace contextRef="#ctx0" brushRef="#br0" timeOffset="3789.782">17035 4954 1404 0,'10'0'206'16,"8"-4"-100"-16,1 1-19 15,-6-6-26-15,-5 0-20 16,3-8-21-16,-8-5-6 15,0-4-3-15,1-3 0 16,-9 1 1-16,-6 3 1 16,-12 5 6-16,-3 6 5 15,-5 9-2-15,5 5-1 0,5 17-8 16,2 10-3-16,15 15-4 16,0 4 0-16,7 12 8 15,1 0 8-15,0-1 22 16,-2 2 9-16,-3-1-3 15,-1-1-7-15,-3 6-27 16,2-4-60-16</inkml:trace>
  <inkml:trace contextRef="#ctx0" brushRef="#br0" timeOffset="4333.2053">17563 4614 1043 0,'0'8'370'0,"-1"10"-237"16,-1 8-9-16,-9 5-19 15,-3 3-11-15,-18 1-24 16,0-2-12-16,-7-8-20 16,-3-7-4-16,11-10-16 15,0-9-6-15,9-8-11 16,6-4-2-16,10-8-7 16,6 2-2-16,7-1 1 15,7-2 6-15,7 7 6 16,2 1 5-16,6 9 3 15,-1 5-1-15,0 10 9 16,0 13 4-16,-8 13 0 0,1 9-1 16,-7 9-9-16,-5-3-3 15,-2-4-25-15,-1-10-33 16,1-14-164-16</inkml:trace>
  <inkml:trace contextRef="#ctx0" brushRef="#br0" timeOffset="4478.3937">17352 4471 1615 0,'0'0'259'0,"0"2"-235"16,5-2-102-16</inkml:trace>
  <inkml:trace contextRef="#ctx0" brushRef="#br0" timeOffset="4871.6315">17582 4322 1239 0,'3'-11'280'0,"6"-14"-123"0,5 2-43 15,8 8-37-15,1 10 0 16,2 14-16-16,2 10 2 16,-1 16-1-16,-4 1-7 15,-3 4-18-15,-3 5-11 16,-5 1-5-16,1 9-2 16,-2 7-5-16,0-2-3 15,0-9-4-15,2-3-2 16,-2-13 0-16,0-7 0 0,-3-12 2 15,-7-10 1-15,-1-12 0 16,-6-8-1-16,-2-4 0 16,-1 1-2-16,-7 5-2 15,-3 9 1-15,-6 14-3 16,1 6-1-16,2 12-1 16,3-2-12-16,5-9-47 15,6-5-47-15,9-12-127 16</inkml:trace>
  <inkml:trace contextRef="#ctx0" brushRef="#br0" timeOffset="5051.8977">18062 4895 1719 0,'4'6'329'16,"-5"3"-588"-16</inkml:trace>
  <inkml:trace contextRef="#ctx0" brushRef="#br0" timeOffset="22406.944">6538 9909 40 0</inkml:trace>
  <inkml:trace contextRef="#ctx0" brushRef="#br0" timeOffset="143399.0823">13782 6415 1547 0,'-1'-2'267'0,"-2"8"-116"15,-1 8-27-15,-10 17-20 16,0 12-18-16,-2 9-37 16,-3 1-10-16,8-5-29 15,5-5-6-15,13-19-4 16,8-4-2-16,12-13-3 15,4-5-38-15,1-2-165 16</inkml:trace>
  <inkml:trace contextRef="#ctx0" brushRef="#br0" timeOffset="143594.9004">13868 6500 1604 0,'-4'14'332'0,"-4"9"-147"15,4 13-69-15,2 6-25 16,-1 11-31-16,2 5-11 0,1-4-20 16,1-7-6-16,3-8-10 15,2-7-2-15,-1-12-43 16,0-5-46-16,0-10-220 16</inkml:trace>
  <inkml:trace contextRef="#ctx0" brushRef="#br0" timeOffset="143799.1506">14026 6911 1636 0,'-1'-1'386'15,"-1"4"-92"-15,2-2-196 0,0-1-39 16,0 0-41-16,0 0-46 16</inkml:trace>
  <inkml:trace contextRef="#ctx0" brushRef="#br0" timeOffset="144247.3949">14327 6575 1148 0,'-6'-6'354'0,"-14"-7"-140"15,-2 5-58-15,-3 8-42 16,2 5-28-16,1 11-39 16,3 11-15-16,5 12-30 15,1 3-5-15,13 9-6 16,5-4 0-16,16-5 3 0,3-3 1 15,10-12 5-15,8-12 3 16,2-15 11-16,3-10 12 16,-5-16 28-16,-7-8 21 15,-17-14 29-15,-15-4 5 16,-19-4-14-16,-14 4-17 16,-13 9-44-16,2 14-17 15,4 12-60-15,7 1-63 0</inkml:trace>
  <inkml:trace contextRef="#ctx0" brushRef="#br0" timeOffset="144623.1716">14812 6496 1539 0,'0'0'294'15,"-2"0"-78"-15,2 6-39 16,-1-6-61-16,0 12-29 16,0 59-22-16,-1-19-14 15,1 17-17-15,2 4-7 16,3-5-18-16,-1-9-3 0,5-20-14 16,1-10-25-1,1-19-83-15,3-10-78 0</inkml:trace>
  <inkml:trace contextRef="#ctx0" brushRef="#br0" timeOffset="144802.6916">14749 6469 1531 0,'7'-9'314'15,"3"-6"-61"-15,16-2-74 16,1-1-29-16,14 4-66 15,5 1-22-15,3 8-38 16,0 1-3-16,-3 7-81 16,-8 1-60-16</inkml:trace>
  <inkml:trace contextRef="#ctx0" brushRef="#br0" timeOffset="145001.4277">14815 6758 1599 0,'17'1'345'0,"14"-1"-132"0,20-7-76 16,8 0-38-16,3-1-52 15,-7 0-7-15,-16 4-50 16</inkml:trace>
  <inkml:trace contextRef="#ctx0" brushRef="#br0" timeOffset="156480.062">12750 13958 1214 0,'-7'-3'287'0,"-8"-2"-149"16,2 0 10-16,1 4-11 15,6 2-10-15,4 1-24 16,2 2-11-16,0-4-26 16,0 0-9-16,9 17-12 15,17 38-6-15,-12-20-10 0,-2 1-4 16,0 4-11-16,-2-1-2 15,-5-10 0-15,-1-2 0 16,-9-17 1-16,-1-8 1 16,0-4-9-16,-3-7-3 15,4-4-6-15,2 3-6 0,3-5 2 16,3-2 0 0,7-5 2-16,3-4 1 0,5-5 2 15,3 5 1-15,-4-3 2 16,-2 1 3-16,-8 7 5 15,-7-4 0-15,-3 9 7 16,-8 0-4-16,-6-4-5 16,3 10 0-16,-5-3-5 15,-1 4 0-15,6 7 0 16,-1-2-1-16,2 5-47 16,3 3-51-16,7 8-252 15</inkml:trace>
  <inkml:trace contextRef="#ctx0" brushRef="#br0" timeOffset="156986.2468">12991 14248 1569 0,'-6'4'361'0,"-2"5"-65"15,1-3-108-15,0 1-48 16,7-3-79-16,4-3-27 16,6-1-129-16,3-3-50 15</inkml:trace>
  <inkml:trace contextRef="#ctx0" brushRef="#br0" timeOffset="157362.8328">13175 13914 1447 0,'-7'7'219'16,"-4"2"-85"-16,-8 10-46 16,1 4-25-16,3 10-29 15,3 5-7-15,12 8-23 16,4-1-4-16,10-6 0 16,4-3 0-16,12-13 4 15,4-7 6-15,0-16 13 16,5-7 7-16,-3-20 13 15,-2-9 18-15,-6-8 29 16,-3-1 13-16,-17-2 19 0,-8 3 4 16,-28 1-11-16,-1 12-20 15,-13 16-29-15,-3 6-19 16,3 11-34-16,-3-2-3 16,12 2-56-16,7 2-51 15,18 3-150-15</inkml:trace>
  <inkml:trace contextRef="#ctx0" brushRef="#br0" timeOffset="157811.4146">13718 13898 1525 0,'-1'7'264'0,"0"9"-98"15,-2 9-70-15,1 10-16 16,0 9-17-16,-1 2-7 15,3 2-32-15,1-7-9 16,6-11-7-16,-3-11 0 0,8-19-53 16,-3-6-88-16</inkml:trace>
  <inkml:trace contextRef="#ctx0" brushRef="#br0" timeOffset="157962.4381">13683 13870 1596 0,'0'-7'346'16,"0"-7"-108"-16,9 2-120 16,8 1-30-16,13 3-50 15,0 4-15-15,7 5-22 16,0 5-39-16,-1 6-225 16</inkml:trace>
  <inkml:trace contextRef="#ctx0" brushRef="#br0" timeOffset="158152.6154">13737 14034 1627 0,'12'0'330'16,"22"1"-194"-16,2-1 5 0,3 0-59 15,-2 1-31-15</inkml:trace>
  <inkml:trace contextRef="#ctx0" brushRef="#br0" timeOffset="161518.3637">11862 7382 1332 0,'-2'-4'260'0,"2"-1"-74"16,-2 5-47-16,0 0-18 16,1 0-37-16,-1 3-9 15,-6 24-33-15,0 29-10 16,8-28-21-16,7 2-7 16,4-4-1-16,5 0-3 0,4-5 1 15,2-1 4-15,1-6-67 16,-3-6-56-16,-3-8-185 15</inkml:trace>
  <inkml:trace contextRef="#ctx0" brushRef="#br0" timeOffset="161709.1286">11987 7400 1384 0,'-1'0'271'15,"-5"1"-8"-15,3 13-93 16,1 0-21-16,1 9-50 15,2 7-23-15,4 4-40 16,-1 9-12-16,1 6-16 16,-2-1-5-16,0-3 4 15,-1-9-4-15,2-11-75 16,-1-6-66-16</inkml:trace>
  <inkml:trace contextRef="#ctx0" brushRef="#br0" timeOffset="161872.8055">12198 7738 1688 0,'-3'0'340'0,"1"1"-241"15,2-1-83-15</inkml:trace>
  <inkml:trace contextRef="#ctx0" brushRef="#br0" timeOffset="162335.3431">12467 7422 1475 0,'-11'-3'243'16,"-19"-2"-78"-16,0 4-28 16,1 4-66-16,1 5-25 15,8 9-35-15,4 0-10 16,8 11-9-16,4 2-1 0,10 9-2 16,5 3 2-16,8-5 5 15,5-1 1-15,8-16 5 16,1-10 4-16,3-17 21 15,-1-13 17-15,-10-13 29 16,-6-8 14-16,-19-7-5 16,-9 7-12-16,-20 4-30 15,-6 7-16-15,-3 13-43 16,0-2-55-16</inkml:trace>
  <inkml:trace contextRef="#ctx0" brushRef="#br0" timeOffset="162773.0668">12801 7373 1465 0,'0'-2'236'0,"2"6"-80"15,-2 3-18-15,0-7-58 16,2 26-6-16,5 47-10 16,-5-20-11-16,-5 9-14 15,2 1-14-15,1-10-43 16,2-7-23-16,5-26-80 15,-1-14-84-15</inkml:trace>
  <inkml:trace contextRef="#ctx0" brushRef="#br0" timeOffset="162906.6898">12787 7386 1366 0,'4'-6'269'0,"3"-8"-11"15,13 6-122-15,5 2-46 16,16 4-52-16,6 2-13 15,8 2-35-15,-2 2-60 16</inkml:trace>
  <inkml:trace contextRef="#ctx0" brushRef="#br0" timeOffset="163055.0941">12796 7551 1641 0,'12'6'338'0,"16"3"-201"16,12-3-18-16,13-6-53 16,4-2-30-16</inkml:trace>
  <inkml:trace contextRef="#ctx0" brushRef="#br0" timeOffset="164466.5507">14417 13587 1466 0,'-4'1'244'0,"3"-1"-63"15,0 0-38-15,3 8-58 16,2 15-16-16,61 34-28 15,-31-23-9-15,-6 3-7 16,-5 1-3-16,-21-2-5 16,-5-4 1-16,-16-8-10 15,-5-5-6-15,-4-13-12 16,3-6-12-16,9-15-11 16,8-9 4-16,9-18 7 0,9-7 13 15,16-10 31-15,7-1 11 16,6 5 12-16,-3 1 8 15,-13 12 9-15,-13 8 3 16,-18 15 16-16,-10 12-5 16,-22 13-29-16,-7 10-14 15,-1 3-24-15,8 2-31 16,25-2-119-16,11-6-65 16</inkml:trace>
  <inkml:trace contextRef="#ctx0" brushRef="#br0" timeOffset="164666.2143">14751 13890 1750 0,'-2'2'385'0,"-3"-1"-275"16,4 0-45-16,1-2-159 16</inkml:trace>
  <inkml:trace contextRef="#ctx0" brushRef="#br0" timeOffset="165050.3901">14937 13563 1519 0,'-13'-2'272'0,"-13"3"-86"15,0 9-56-15,3 6-66 16,6 9-30-16,7 11-30 16,5 1-4-16,13 7-2 15,8-1-1-15,13-8-2 16,7-5 3-16,11-17 13 16,1-11 11-16,-1-18 31 15,-6-7 27-15,-14-13 31 16,-14-2 5-16,-13 0-4 15,-13-1-24-15,-17 4-46 16,-5 0-14-16,-2 12-68 16,8 8-53-16</inkml:trace>
  <inkml:trace contextRef="#ctx0" brushRef="#br0" timeOffset="165468.709">15377 13490 1445 0,'-1'12'203'0,"1"25"-80"16,0 4-28-16,1 8-19 16,3 5-19-16,-2-4-32 15,2-7-10-15,0-18-7 16,1-9 4-16,-4-20 4 16,-1-8 8-16,-5-15 29 15,0-6 15-15,-6-11 23 16,0-4-1-16,0-4-11 15,0 0-9-15,5 12-6 16,2 2-2-16,7 8-14 16,6 7-15-16,11 5-25 0,7 3-8 15,11 10-23 1,11 3-34-16,0 6-110 0,1 6-87 16</inkml:trace>
  <inkml:trace contextRef="#ctx0" brushRef="#br0" timeOffset="165680.6606">15426 13693 1495 0,'33'-4'235'16,"17"-4"-98"-16,7 2-84 16,-1 6-21-16</inkml:trace>
  <inkml:trace contextRef="#ctx0" brushRef="#br0" timeOffset="245657.7049">19725 6911 717 0,'-15'9'487'15,"-19"4"-198"-15,-1-6-145 16,-5-12-26-16,7-13-22 0,10-13-46 16,9-5-17-16,21-1-17 15,5 1 2-15,12 6 6 16,9 7 3-16,12 14-2 16,7 11-3-16,3 15-2 15,-5 8 9-15,-21 17 15 16,-17 5 2-16,-23 10-4 15,-14 4-11-15,-19-1-13 16,-6-7-3-16,-4-10-2 16,9-13-3-16,10-18-13 15,10-7-3-15,18-17-11 16,6-5 1-16,14-5 15 16,9 2 5-16,11 6 22 15,5 4 10-15,4 10 11 16,-6 0 0-16,-7 14-10 0,-7 2-5 15,-11 6-68-15,-6-3-60 16</inkml:trace>
  <inkml:trace contextRef="#ctx0" brushRef="#br0" timeOffset="245794.0299">19978 7151 1732 0,'-3'-2'428'15,"-9"-4"-149"-15,5 3-265 16,2 0-85-16</inkml:trace>
  <inkml:trace contextRef="#ctx0" brushRef="#br0" timeOffset="246166.199">20285 6809 1551 0,'-17'-13'334'0,"-11"-4"-44"16,-8 6-123-16,-2 11-39 15,3 18-67-15,5 9-28 16,10 17-36-16,8 5-8 16,17 4-3-16,5-1 1 15,19-3 3-15,6-2 2 16,13-18 3-16,6-15 3 16,9-25 7-1,-1-15 5-15,-17-16 38 0,-10-7 34 16,-31-4 33-16,-14-5 2 0,-23 3-36 15,-9 7-25-15,-10 14-97 16,4 12-65-16</inkml:trace>
  <inkml:trace contextRef="#ctx0" brushRef="#br0" timeOffset="246513.7439">20837 6758 1566 0,'-2'14'288'15,"0"21"-114"-15,1 11-52 16,1 14-26-16,1 2-26 16,2 0-35-16,1-3-10 0,1-19-22 15,1-6-19-15,3-23-78 16,-3-12-84-16</inkml:trace>
  <inkml:trace contextRef="#ctx0" brushRef="#br0" timeOffset="246652.5416">20768 6734 1552 0,'10'-5'293'0,"24"-2"-90"15,10 0-70-15,10 3-53 16,4 0-30-16,-4 4-29 15,-6 3-34-15,-9 4-155 16</inkml:trace>
  <inkml:trace contextRef="#ctx0" brushRef="#br0" timeOffset="246841.4109">20835 6924 1759 0,'15'2'426'16,"25"4"-244"-16,11-1-48 15,7-1-39-15,2 1-28 16,-10-3-82-16,-4-3-336 16</inkml:trace>
  <inkml:trace contextRef="#ctx0" brushRef="#br0" timeOffset="257686.4224">18739 14496 612 0,'4'-7'496'0,"5"-7"-125"15,0 5-209-15,-2 9-12 16,-1 7 3-16,-8 17-41 16,-2 7-14-16,-10 6-42 0,0 5-20 15,4-6-22-15,2-3-4 16,11-5-6-16,9-8-1 15,13-5-1-15,5-3 1 16,8-9-16-16,4-1-33 16,-5-6-111-16,-6-4-56 15</inkml:trace>
  <inkml:trace contextRef="#ctx0" brushRef="#br0" timeOffset="257856.966">18960 14539 1194 0,'-1'-2'351'16,"-1"-4"-102"-16,1 7-78 15,0-1-29-15,-1 2-42 16,1 22-12-16,4 44-28 16,2-27-11-16,-1 6-20 15,-3 6-12-15,5-1-6 16,-4-1-2-16,4-12-19 16,4-7-44-16,-2-21-115 15</inkml:trace>
  <inkml:trace contextRef="#ctx0" brushRef="#br0" timeOffset="258036.0644">19169 14934 1690 0,'2'3'332'0,"0"-1"-259"0,2-1-39 16,-4-2-252-16</inkml:trace>
  <inkml:trace contextRef="#ctx0" brushRef="#br0" timeOffset="258496.1136">19604 14653 800 0,'-1'-13'541'16,"-3"-7"-297"-16,-7-2-72 16,-3 3-3-16,-7 1-26 15,-3 2-18-15,-3 9-39 16,-3 6-17-16,-1 10-46 0,2 11-15 16,5 15-15-16,6 7-3 15,14 12 0-15,7 1 1 16,14 0 2-16,7-5 1 15,15-13 6-15,4-14 1 16,3-23 8-16,2-10 10 16,-8-24 22-16,-9-5 8 15,-15-14 20-15,-10-2 7 0,-20-1-15 16,-7-1-9-16,-12 10-35 16,-2 8-44-16,5 13-115 15,6 13-79-15</inkml:trace>
  <inkml:trace contextRef="#ctx0" brushRef="#br0" timeOffset="258831.4429">20014 14498 1517 0,'1'13'241'16,"0"21"-133"-16,4 6 1 15,-1 11-18-15,-7 3-29 16,1 3-24-16,-4-1-13 16,6-9-16-16,4-5 5 0,0-20-38 15,3-11-39-15,-5-20-201 16</inkml:trace>
  <inkml:trace contextRef="#ctx0" brushRef="#br0" timeOffset="258991.6684">19977 14531 1560 0,'4'-3'273'0,"7"-8"-106"15,11-1-72-15,21-4-40 16,8-3-14-16,13 4-37 16,3 8-1-16,-4 13-63 15,-11 10-59-15</inkml:trace>
  <inkml:trace contextRef="#ctx0" brushRef="#br0" timeOffset="259184.6321">20063 14715 1557 0,'16'0'280'15,"25"-3"-113"-15,13-2-31 16,14-1-39-16,0-1-30 0,-8 5-88 16,-11 2-38-16</inkml:trace>
  <inkml:trace contextRef="#ctx0" brushRef="#br0" timeOffset="292086.936">22462 9611 1546 0,'2'-1'312'16,"4"-3"-74"-16,1 1-119 15,-4 0-34-15,6 2-55 16,1-2-63-16</inkml:trace>
  <inkml:trace contextRef="#ctx0" brushRef="#br0" timeOffset="292675.058">22442 9138 972 0,'-10'2'475'16,"-6"4"-264"-16,-12 8-10 15,-4 7-7-15,-9 11-56 16,-3 3-31-16,2 11-61 16,3 1-20-16,12 7-23 15,9-2-5-15,12-4 0 0,10 0 0 16,17-6 4-16,8-5 4 16,15-8 3-16,1-7 3 15,3-18 11-15,-4-8-3 16,-17-21 33-16,-7-5 6 15,-23-8 7-15,-17-2 2 16,-21 1-49-16,-13 5-48 16,-9 14-77-16</inkml:trace>
  <inkml:trace contextRef="#ctx0" brushRef="#br0" timeOffset="293553.9053">22782 9312 1413 0,'-8'-3'237'0,"-8"2"-70"16,-6 10-66-16,1 9-30 15,-2 12-47-15,4 7-11 16,12 4-7-16,7 2 2 0,14-4 16 16,10-7 13-16,14-10 28 15,8-7 5-15,5-14-1 16,-3-9-5-16,2-14-14 16,-10-5-1-16,-8-10 14 15,-11-2 18-15,-31 1 25 16,-16-2 4-16,-26 12-29 15,-12 6-21-15,-8 15-38 16,4 7-17-16,22 5-99 16,19 4-51-16</inkml:trace>
  <inkml:trace contextRef="#ctx0" brushRef="#br0" timeOffset="293913.941">23384 9217 1632 0,'-2'12'353'0,"-2"25"-158"16,-3 9-22-16,-1 17-62 15,6 9-27-15,1-6-38 16,1-4-22-16,9-21-37 15,1-14-45-15,8-27-114 16,-2-10-146-16</inkml:trace>
  <inkml:trace contextRef="#ctx0" brushRef="#br0" timeOffset="294063.5431">23301 9145 1534 0,'16'-3'283'0,"23"-1"-54"0,14 2-72 15,11 2-63-15,6 3-20 16,6 3-39-16,-8-3-33 16,-15 3-124-16,-11-2-47 15</inkml:trace>
  <inkml:trace contextRef="#ctx0" brushRef="#br0" timeOffset="294229.1013">23362 9424 1472 0,'9'6'310'0,"28"4"75"15,16-3-154-15,22-3-88 16,8-1-25-16,-8-2-38 16,-12 0-37-16</inkml:trace>
  <inkml:trace contextRef="#ctx0" brushRef="#br0" timeOffset="524374.7644">14761 8741 400 0,'0'-3'134'16</inkml:trace>
  <inkml:trace contextRef="#ctx0" brushRef="#br0" timeOffset="524763.3984">14597 8780 155 0,'3'-3'80'0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8T13:43:11.4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20051 17265 92 0,'2'-12'43'0,"2"-14"-9"16,3 0-40-16,2 0-26 15</inkml:trace>
  <inkml:trace contextRef="#ctx0" brushRef="#br0" timeOffset="42386.1927">15928 17050 857 0</inkml:trace>
  <inkml:trace contextRef="#ctx0" brushRef="#br0" timeOffset="43243.0449">15889 17042 759 0,'-6'-8'392'16,"-3"-2"-147"-16,-1 3-207 15,-4 1-26-15,-1 3-15 16,-2-4-2-16,-2 2 2 15,0-1 3-15,-2-1 16 16,-2 0 5-16,0-1 21 16,1-1 5-16,-1 2-2 15,3 1-5-15,-2 6-18 16,-1-1-8-16,-4 1-9 0,0 0-1 16,-4-2 1-1,1-2 3-15,0 1 4 0,-3-3 1 16,3 4 0-16,-2 2-2 15,0 2-2-15,2 1-3 16,-2 3-1-16,0 2-3 16,-2 3-2-16,2 2 0 15,2 4-1-15,2 1 1 0,4-2 2 16,-1 1 1-16,1 2 1 16,-3-1-1-16,3-2 0 15,1 4 1-15,1 1-1 16,0 2 0-16,-1 3-1 15,1 3-1-15,2 5-1 16,1-3 0-16,4 2 1 16,1-1-1-16,7-4 0 15,-1 0 1-15,4-1 4 16,4-1 5-16,0-2 8 16,5 0 2-16,0 0-4 15,0 2-4-15,6 0-7 16,-1 5-2-16,5 1-2 15,0 1-1-15,1-1 3 16,2-1-3-16,1-9 10 16,2 0 6-16,2-1 0 15,4-3 4-15,1 1-8 0,4 2-4 16,2-4-1-16,-4 4 0 16,1-2 0-16,-3-1-2 15,1-3 0-15,3-2-1 16,3-2 0-16,1-4-1 15,4-7 7-15,2-3 2 16,6 0 3-16,-1-3 0 16,0 2-4-16,-1-1-4 0,-5-3-2 15,-3-3-1-15,3 1-2 16,-2-4 0-16,5 0 1 16,-1-1 1-16,-4-6 5 15,4 2 5-15,-3-5 4 16,1-3 0-16,-2-1-5 15,-4-4-3-15,-11-3-4 16,0-1 0-16,-11-8 3 16,0-5 1-16,-5-9 6 15,-4-4 5-15,-9-1 11 16,-5 5 4-16,-9 3-2 16,-4 7-4-16,-15 7-16 15,-9 0-5-15,-15 9-15 16,-9 3-27-16,-4 5-107 15</inkml:trace>
  <inkml:trace contextRef="#ctx0" brushRef="#br0" timeOffset="45184.4756">24054 17046 1448 0,'-4'0'139'16,"-4"1"-195"-16,2-1-18 15,0-1-20-15,-1-2-10 16,-6-4 132-16,0 1 38 0,-1 2 4 15,-3-1-6-15,0-1 3 16,0 0 3-16,-5-2-1 16,1-1-9-16,1-1-27 15,-6-2-15-15,7 2-14 16,1 2-3-16,-4 1 0 16,4 1 0-16,-9 1 0 15,3 2 6-15,-4 3 9 16,-1 0 2-16,2 1 3 15,0 3-5-15,1 1-10 16,-2 7-4-16,3 2-2 16,-1 0 0-16,1-4 1 15,4 0 0-15,0 0 6 16,3-2 1-16,2 3 4 16,-1 1 0-16,0 0-4 15,1 3-3-15,-2 3-5 16,3-2 1-16,-1 2-1 0,-2-2 0 15,5-1 0 1,-2 0 0-16,1-2 2 0,-2 1 0 16,-2 0-1-16,0 0 4 15,2 1 0-15,2 0 0 16,2 1 0-16,2 2-3 16,2 1-3-16,2 0 1 15,6 3-1-15,1 0 4 16,2 4 13-16,0-2 8 0,-2 0 14 15,4 0 2-15,1-3-1 16,2 3-6-16,7-3-15 16,-2 1-6-16,7 1-8 15,-5-4-1-15,3 2 1 16,0-1-2-16,-4-2 12 16,2 0 7-16,-6 1 13 15,5-2 3-15,0-2-9 16,-1 0-7-16,6-1-13 15,-3-1-3-15,5-2-4 16,2-2 2-16,0 0-2 16,2-1 2-16,-5 0 0 15,2-3 0-15,-1 1 1 16,1-2-2-16,2-2-1 16,0 1 1-16,4 1-2 15,2-2 0-15,8-2 1 0,-2-2-1 16,-4-5 3-16,0-1-2 15,-10-2 3-15,1-1-1 16,0 1-1-16,-2-3 0 16,5-1 0-16,-1-2-1 15,4-3-1-15,4-1 0 16,-2-3 1-16,1 2-1 16,2-2 1-16,-2-3 1 0,-3-3 0 15,-1 0 3-15,-8-6 2 16,0-3 1-16,-8-15 2 15,-4-9 0-15,-9-11 1 16,-9 0 2-16,-14 5-2 16,-8 3-2-16,-19 8-18 15,-15 6-28-15,-10 6-445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8T13:50:50.4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17147 13788 518 0,'-2'-3'274'16,"2"-1"-82"-16,1 2-94 15,-1 1-108-15,0 0-15 16,0 0 1-16,0-1 10 15,-1 1 65-15,-1 0 49 16,1 0 36-16,0 0-29 0,0 0-43 16,-6-2-24-16,1 2-23 15,-1-1-6-15,2 1-9 16,2 0-1-16,-6-2 0 16,8 2 0-16,-7-1 0 15,-28-6 0-15,28 8 1 16,-10 2 2-16,0-1 6 15,-5 2 3-15,-1-1 3 16,3-1-3-16,1 1-5 16,1-1-3-16,5 1-3 15,-1 0-1-15,0-1 0 16,2 4 0-16,-5-3 6 16,2 3 3-16,0-2 10 15,-4 1 3-15,2 1-5 16,-3 1-2-16,4 1-7 15,-2 0-3-15,2-2-4 16,3-1-1-16,2 3 0 0,-2 1 0 16,1 6 6-16,-1-1 1 15,0 4 2-15,5 0 0 16,-1 4-4-16,-1-1-3 16,2-2-3-16,-1 2 1 15,6-8 0-15,2 0 1 16,0-4 4-16,2 1 2 15,-1-1 2-15,-4 3 1 0,4 1-4 16,-1 0-2-16,-3 2-3 16,4 1 0-16,-2 0-1 15,1 0-1-15,2-4 1 16,-1 1-1-16,2-4 1 16,1 1 5-16,1 4 7 15,-3-4 1-15,1 6 2 16,-1 1-6-16,-1 1-6 15,0 4-2-15,-2-3 0 16,3 1-1-16,1-3 0 16,6-2 0-16,0-5 2 15,1-1 6-15,2 0 9 16,-2-3 2-16,3 3 0 16,-3-1-5-16,4 0-9 15,-3 3-3-15,1-4-1 16,2 2-1-16,-1 2 1 15,3-2 0-15,-6 2 4 0,4-2 4 16,1-7 3-16,-1 5 0 16,8-1-3-16,3-1-3 15,3 0-4-15,3-4-1 16,1-2 0-16,-3-1 0 16,2-2 0-16,-1 0 1 15,-5 2 0-15,2 2 0 16,-6 0-1-16,0 1 0 0,-2 0-1 15,-1-1 0-15,3 1 0 16,-3-3-1-16,1 1 2 16,-1-5 1-16,0-1 0 15,0-1 0-15,2-2 2 16,-3 1-2-16,-1 2-1 16,-1 0-1-16,4 1 0 15,0 2-1-15,0-3 0 16,2-1 1-16,-2-1 0 15,0-3 2-15,3-2-1 16,-2 0 1-16,-3 1 1 16,-2-1 1-16,-5 1 0 15,-1 0 0-15,2-1 0 16,-1 2-1-16,1-1-2 16,-1 0 0-16,-1 0-1 15,-4-1 2-15,-3-1 0 0,0-1 1 16,-6-3 0-16,2 2 1 15,-4 3-2-15,-1 0-1 16,-2 0 0-16,-1 1 0 16,2-1-2-16,0 1 0 15,2 1 0-15,-1-2 0 16,3 3 0-16,-3-2 1 16,1 0 0-16,-1 1 0 0,-3-3 0 15,2 2 0-15,-4 1 1 16,1-1 4-16,1 1 4 15,-3-2 0-15,1 2 0 16,1 3-1-16,2 0-4 16,0 2 4-16,-2-1 2 15,0 1 2-15,4 4-2 16,-2-3-4-16,3 0-3 16,-1 2-4-16,-1 0-8 15,0 3-32-15,2 4-94 16,-3 3-47-16</inkml:trace>
  <inkml:trace contextRef="#ctx0" brushRef="#br0" timeOffset="2436.0071">17285 14901 1104 0,'-1'-5'334'15,"-1"-6"-277"-15</inkml:trace>
  <inkml:trace contextRef="#ctx0" brushRef="#br0" timeOffset="3584.1729">17266 14880 974 0,'-4'0'337'0,"-3"-1"-234"15,2-3-55-15,-2-2-31 16,-1-1-3-16,-1-1 4 16,3 1 3-16,-1 0 8 15,0 1 2-15,-1 1-1 16,-3 1-1-16,0-1-4 16,0 1-2-16,2-1 0 15,-4 1 2-15,3 1 0 16,0 1-1-16,-2 1-5 15,4-4-1-15,-5 3-8 16,1 2-3-16,4-4-1 16,-4 3 2-16,5 0 7 15,-3-1 1-15,-4 0 1 16,0 2-2-16,-5 0-7 16,1-1-2-16,0 1-3 15,-1 1-2-15,2-1 1 16,-2 2-1-16,0-1 0 0,1 1 0 15,-1 1 4-15,2 2 0 16,0 0 5-16,-1-2 0 16,0 1 1-16,-2-2-1 15,3 3-1-15,1-3 0 16,1 0-1-16,2 0-2 16,2 3-2-16,0 0-2 0,3 3-1 15,-2-1-1-15,-2 1 2 16,0 1 1-16,0 0 0 15,5 3 2-15,1-2-2 16,2-1 0-16,1 2-1 16,0-4-2-16,3-1 0 15,-1 6 0-15,0-3 0 16,1 4 1-16,-6 1 0 16,3 0 0-16,-4 1-1 15,-4 2 3-15,4 0-1 16,-2-4 1-16,2 0-1 15,4 0 0-15,2-6-1 16,-2 0 1-16,3 0-1 16,5-2 1-16,-2 3 0 15,5 3 0-15,-4 0 1 16,2-1-1-16,2 3 0 0,-1-2 1 16,5 2 0-16,-1-1-1 15,0-6 2-15,3 2 4 16,-2-5 9-16,3 0 4 15,1-2 4-15,-1 2-4 16,3 1-9-16,2 2-4 16,-1 3-6-16,1 2 0 0,-1 0-1 15,1 1 0 1,0-3 1-16,0-1 0 0,2-1 0 16,1-2 1-16,2-2 0 15,-2-3 0-15,-1 0 0 16,-1-1 1-16,1 1-2 15,-2 1 0-15,-4-1-1 16,1 1 0-16,-6 0-1 16,1 0 1-16,0-1 1 15,1-3-1-15,-1-2 2 16,2-2-1-16,0-1 1 16,-1 2-1-16,2-1-1 15,-1 1 0-15,-2 0-1 16,2 1 2-16,-4 0-2 15,1-1 1-15,0 1 1 16,-3 0-1-16,2 0 0 16,-3 1 0-16,-1-1-1 15,0-2 0-15,-1 1 0 16,-1-1 0-16,-4-3 1 16,5 1 0-16,-4-1 0 0,2 2 0 15,-1 1 0-15,-2 3 0 16,2-2 0-16,0-1-1 15,2 4 0-15,-2-7 0 16,-2 2 0-16,5-1 0 16,-1-6 0-16,3-1 2 15,1-7 1-15,-3 0 0 0,-6-4 4 16,-5-2-15-16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8T13:51:24.2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16076 16488 1031 0,'0'0'360'0,"2"-3"-226"16,-8-3-104-16,3 6-30 16,-2-1 0-16,-2 1 27 15,3 0 18-15,0 2 35 16,3 4 7-16,1-6-17 16,0 0-18-16,3 0-31 15,21-6-5-15,46-35-6 16,-19 0-1-16,13-14-2 15,8-8 1-15,6 4 2 0,-2 4 1 16,-15 7 0-16,-9 10-1 16,-19 15-4-16,-11 4-4 15,-12 14-4-15,-2 5-1 16,-10 0 1-16,1 6 2 16,-10 1 3-16,1-3 1 15,-6 3 0-15,-4 0-2 16,4-3 1-16,-5-3-1 15,0-1 1-15,-5-4 0 0,-5-4 0 16,1 2 0-16,1 2-1 16,6 1 0-16,7 3 1 15,3 2-1-15,12-1-2 16,7-1 0-16,16-4 0 16,8-5 1-16,12-7 4 15,1-2-2-15,1-3 1 16,-7 1-3-16,-5 7 2 15,2 15 4-15,-15-4 4 16,-2 6 4-16,-5 5 4 16,-7-5-5-16,1 19 14 15,-3 0 8-15,-5 8 8 16,-5 1 8-16,-4-1-7 16,-2 2-8-16,-1-5-11 15,3-3-6-15,-1-6-72 16,1 1-299-16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78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9.png"/><Relationship Id="rId7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</a:rPr>
              <a:t>4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00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60252"/>
                <a:ext cx="7872249" cy="51167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Χωρητικότητα</a:t>
                </a:r>
                <a:endParaRPr lang="en-US" b="1" dirty="0" smtClean="0"/>
              </a:p>
              <a:p>
                <a:pPr lvl="1"/>
                <a:endParaRPr lang="el-GR" sz="1200" dirty="0" smtClean="0"/>
              </a:p>
              <a:p>
                <a:pPr lvl="1"/>
                <a:r>
                  <a:rPr lang="el-GR" dirty="0" smtClean="0"/>
                  <a:t>Ας βρούμε μια έκφραση για τη χωρητικότητα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ζεύγους πλακών φορτίου μέτρου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Η διαδικασία είναι εν γένει η εξής:</a:t>
                </a:r>
              </a:p>
              <a:p>
                <a:pPr lvl="2"/>
                <a:r>
                  <a:rPr lang="en-US" dirty="0" smtClean="0"/>
                  <a:t>1. </a:t>
                </a:r>
                <a:r>
                  <a:rPr lang="el-GR" dirty="0" smtClean="0"/>
                  <a:t>Υπολογίζουμε το ηλεκτρικό πεδίο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ανάμεσα στους οπλισμούς του πυκνωτή</a:t>
                </a:r>
                <a:r>
                  <a:rPr lang="en-US" dirty="0" smtClean="0"/>
                  <a:t> </a:t>
                </a:r>
                <a:r>
                  <a:rPr lang="el-GR" dirty="0" smtClean="0"/>
                  <a:t> (ή το ηλεκτρικό φορτίο, αν δεν είναι γνωστό)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2. </a:t>
                </a:r>
                <a:r>
                  <a:rPr lang="el-GR" dirty="0" smtClean="0"/>
                  <a:t>Υπολογίζουμε τη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μεταξύ των πλακών</a:t>
                </a:r>
              </a:p>
              <a:p>
                <a:pPr lvl="2"/>
                <a:r>
                  <a:rPr lang="en-US" dirty="0"/>
                  <a:t>3</a:t>
                </a:r>
                <a:r>
                  <a:rPr lang="en-US" dirty="0" smtClean="0"/>
                  <a:t>. </a:t>
                </a:r>
                <a:r>
                  <a:rPr lang="el-GR" dirty="0" smtClean="0"/>
                  <a:t>Βρίσκουμε τη χωρητικότητα με τη σχέση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Ο υπολογισμός είναι σχετικά απλός αν η γεωμετρία του πυκνωτή είναι απλή</a:t>
                </a:r>
              </a:p>
              <a:p>
                <a:pPr marL="685783" lvl="2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60252"/>
                <a:ext cx="7872249" cy="5116748"/>
              </a:xfrm>
              <a:blipFill rotWithShape="0">
                <a:blip r:embed="rId2"/>
                <a:stretch>
                  <a:fillRect t="-1667" r="-4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0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186" y="4740902"/>
            <a:ext cx="4223574" cy="1676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4836" y="1371600"/>
                <a:ext cx="8024651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Χωρητικότητα</a:t>
                </a:r>
                <a:endParaRPr lang="el-GR" sz="1400" dirty="0"/>
              </a:p>
              <a:p>
                <a:pPr lvl="1"/>
                <a:r>
                  <a:rPr lang="el-GR" dirty="0" smtClean="0"/>
                  <a:t>Έστω ότι </a:t>
                </a:r>
                <a:r>
                  <a:rPr lang="el-GR" dirty="0"/>
                  <a:t>οι πλάκες έχουν απόσταση </a:t>
                </a:r>
                <a:r>
                  <a:rPr lang="en-US" i="1" dirty="0"/>
                  <a:t>d</a:t>
                </a:r>
                <a:r>
                  <a:rPr lang="en-US" dirty="0"/>
                  <a:t> </a:t>
                </a:r>
                <a:r>
                  <a:rPr lang="el-GR" dirty="0"/>
                  <a:t>και εμβαδόν </a:t>
                </a:r>
                <a:r>
                  <a:rPr lang="en-US" i="1" dirty="0" smtClean="0"/>
                  <a:t>A</a:t>
                </a:r>
                <a:r>
                  <a:rPr lang="el-GR" dirty="0" smtClean="0"/>
                  <a:t>, η μια πλάκα φέρει φορτίο </a:t>
                </a:r>
                <a:r>
                  <a:rPr lang="en-US" dirty="0" smtClean="0"/>
                  <a:t>Q </a:t>
                </a:r>
                <a:r>
                  <a:rPr lang="el-GR" dirty="0" smtClean="0"/>
                  <a:t>ενώ η άλλη φορτίο </a:t>
                </a:r>
                <a:r>
                  <a:rPr lang="en-US" dirty="0" smtClean="0"/>
                  <a:t>–Q</a:t>
                </a:r>
              </a:p>
              <a:p>
                <a:pPr lvl="1"/>
                <a:r>
                  <a:rPr lang="el-GR" dirty="0" smtClean="0"/>
                  <a:t>Η επιφανειακή πυκνότητα φορτίου είναι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Αν οι πλάκες είναι πολύ κοντά μεταξύ τους, μπορούμε να θεωρήσουμε ως </a:t>
                </a:r>
                <a:r>
                  <a:rPr lang="el-GR" b="1" dirty="0" smtClean="0"/>
                  <a:t>ομογενές</a:t>
                </a:r>
                <a:r>
                  <a:rPr lang="el-GR" dirty="0" smtClean="0"/>
                  <a:t> το ηλεκτρικό πεδίο μεταξύ τους</a:t>
                </a:r>
              </a:p>
              <a:p>
                <a:pPr lvl="1"/>
                <a:r>
                  <a:rPr lang="el-GR" dirty="0" smtClean="0"/>
                  <a:t>Για την πλάκα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l-GR" dirty="0" smtClean="0"/>
                  <a:t>, θεωρούμε γκαουσιανή επιφάνεια</a:t>
                </a:r>
                <a:r>
                  <a:rPr lang="en-US" dirty="0" smtClean="0"/>
                  <a:t> </a:t>
                </a:r>
                <a:r>
                  <a:rPr lang="el-GR" dirty="0" smtClean="0"/>
                  <a:t>η οποία περιλαμβάνει τον έναν οπλισμό, στην οποία:</a:t>
                </a:r>
              </a:p>
              <a:p>
                <a:pPr lvl="2"/>
                <a:r>
                  <a:rPr lang="el-GR" dirty="0" smtClean="0"/>
                  <a:t>Τα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l-GR" dirty="0" smtClean="0"/>
                  <a:t> είναι παράλληλα μεταξύ τους</a:t>
                </a:r>
              </a:p>
              <a:p>
                <a:pPr lvl="2"/>
                <a:r>
                  <a:rPr lang="el-GR" dirty="0" smtClean="0"/>
                  <a:t>Το πεδίο είναι </a:t>
                </a:r>
                <a:r>
                  <a:rPr lang="el-GR" b="1" dirty="0" smtClean="0"/>
                  <a:t>σταθερό</a:t>
                </a:r>
              </a:p>
              <a:p>
                <a:pPr lvl="2"/>
                <a:r>
                  <a:rPr lang="el-GR" dirty="0" smtClean="0"/>
                  <a:t>Νόμος </a:t>
                </a:r>
                <a:r>
                  <a:rPr lang="en-US" dirty="0" smtClean="0"/>
                  <a:t>Gauss: </a:t>
                </a:r>
              </a:p>
              <a:p>
                <a:pPr marL="896090" lvl="3" indent="0"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836" y="1371600"/>
                <a:ext cx="8024651" cy="5257800"/>
              </a:xfrm>
              <a:blipFill rotWithShape="0">
                <a:blip r:embed="rId3"/>
                <a:stretch>
                  <a:fillRect t="-927" r="-3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5736" y="5360438"/>
                <a:ext cx="4131964" cy="1162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96090" lvl="3" indent="0">
                  <a:buNone/>
                </a:pPr>
                <a:r>
                  <a:rPr lang="el-GR" sz="1600" i="1" dirty="0" smtClean="0">
                    <a:latin typeface="Cambria Math" panose="02040503050406030204" pitchFamily="18" charset="0"/>
                  </a:rPr>
                  <a:t>	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896090" lvl="3" indent="0">
                  <a:buNone/>
                </a:pPr>
                <a:r>
                  <a:rPr lang="en-US" sz="16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=∫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⋅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896090" lvl="3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𝐸𝐴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36" y="5360438"/>
                <a:ext cx="4131964" cy="11628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392080" y="5209200"/>
              <a:ext cx="722520" cy="649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2720" y="5200200"/>
                <a:ext cx="741960" cy="6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63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957" y="696944"/>
            <a:ext cx="4239327" cy="1682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4836" y="1371600"/>
                <a:ext cx="8024651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Χωρητικότητα</a:t>
                </a:r>
              </a:p>
              <a:p>
                <a:pPr marL="68578" indent="0">
                  <a:buNone/>
                </a:pPr>
                <a:endParaRPr lang="el-GR" dirty="0"/>
              </a:p>
              <a:p>
                <a:pPr lvl="1"/>
                <a:r>
                  <a:rPr lang="el-GR" dirty="0"/>
                  <a:t>Η διαφορά δυναμικού </a:t>
                </a:r>
                <a:r>
                  <a:rPr lang="el-GR" dirty="0" smtClean="0"/>
                  <a:t>ανάμεσα στους οπλισμούς είναι </a:t>
                </a:r>
              </a:p>
              <a:p>
                <a:pPr lvl="1"/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l-GR" i="1" dirty="0" smtClean="0"/>
              </a:p>
              <a:p>
                <a:pPr marL="685783" lvl="2" indent="0">
                  <a:buNone/>
                </a:pPr>
                <a:endParaRPr lang="el-GR" sz="1050" dirty="0" smtClean="0"/>
              </a:p>
              <a:p>
                <a:pPr marL="685783" lvl="2" indent="0">
                  <a:buNone/>
                </a:pPr>
                <a:r>
                  <a:rPr lang="el-GR" sz="2200" dirty="0" smtClean="0"/>
                  <a:t>λόγω ομογενούς ηλεκτρικού πεδίου</a:t>
                </a:r>
              </a:p>
              <a:p>
                <a:pPr lvl="2"/>
                <a:r>
                  <a:rPr lang="el-GR" dirty="0" smtClean="0"/>
                  <a:t>Έχει αποδειχθεί σε προηγούμενη διάλεξη</a:t>
                </a:r>
              </a:p>
              <a:p>
                <a:pPr lvl="2"/>
                <a:endParaRPr lang="el-GR" dirty="0"/>
              </a:p>
              <a:p>
                <a:pPr lvl="1"/>
                <a:r>
                  <a:rPr lang="el-GR" dirty="0" smtClean="0"/>
                  <a:t>Άρα η χωρητικότητα ενός πυκνωτή παράλληλων πλακών δίνεται ως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836" y="1371600"/>
                <a:ext cx="8024651" cy="5257800"/>
              </a:xfrm>
              <a:blipFill rotWithShape="0">
                <a:blip r:embed="rId3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50509" y="5536548"/>
                <a:ext cx="1911177" cy="7286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509" y="5536548"/>
                <a:ext cx="1911177" cy="7286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9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67902"/>
            <a:ext cx="7948449" cy="4569731"/>
          </a:xfrm>
        </p:spPr>
        <p:txBody>
          <a:bodyPr/>
          <a:lstStyle/>
          <a:p>
            <a:r>
              <a:rPr lang="el-GR" b="1" dirty="0" smtClean="0"/>
              <a:t>Συνδυασμοί Πυκνωτών</a:t>
            </a:r>
          </a:p>
          <a:p>
            <a:pPr lvl="1"/>
            <a:r>
              <a:rPr lang="el-GR" dirty="0" smtClean="0"/>
              <a:t>Συμβολισμοί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5" y="2362200"/>
            <a:ext cx="2319455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7"/>
          <a:stretch/>
        </p:blipFill>
        <p:spPr>
          <a:xfrm>
            <a:off x="3190115" y="2362200"/>
            <a:ext cx="2143885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 r="29112"/>
          <a:stretch/>
        </p:blipFill>
        <p:spPr>
          <a:xfrm>
            <a:off x="5410200" y="2362200"/>
            <a:ext cx="16764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8"/>
          <a:stretch/>
        </p:blipFill>
        <p:spPr>
          <a:xfrm>
            <a:off x="7086600" y="2362200"/>
            <a:ext cx="160020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6" y="1371601"/>
            <a:ext cx="3083715" cy="262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14" y="1371600"/>
            <a:ext cx="7919875" cy="5257800"/>
          </a:xfrm>
        </p:spPr>
        <p:txBody>
          <a:bodyPr>
            <a:normAutofit/>
          </a:bodyPr>
          <a:lstStyle/>
          <a:p>
            <a:r>
              <a:rPr lang="el-GR" b="1" dirty="0" smtClean="0"/>
              <a:t>Συνδυασμοί Πυκνωτών</a:t>
            </a:r>
          </a:p>
          <a:p>
            <a:pPr lvl="1"/>
            <a:r>
              <a:rPr lang="el-GR" dirty="0" smtClean="0"/>
              <a:t>Στο σχήμα βλέπετε τη λεγόμενη</a:t>
            </a:r>
            <a:br>
              <a:rPr lang="el-GR" dirty="0" smtClean="0"/>
            </a:br>
            <a:r>
              <a:rPr lang="el-GR" b="1" dirty="0" smtClean="0"/>
              <a:t>παράλληλη σύνδεση </a:t>
            </a:r>
            <a:r>
              <a:rPr lang="el-GR" dirty="0" smtClean="0"/>
              <a:t>δυο </a:t>
            </a:r>
            <a:r>
              <a:rPr lang="el-GR" dirty="0" err="1" smtClean="0"/>
              <a:t>πυκνω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smtClean="0"/>
              <a:t>των με την μπαταρία</a:t>
            </a:r>
          </a:p>
          <a:p>
            <a:pPr lvl="1"/>
            <a:r>
              <a:rPr lang="el-GR" dirty="0" smtClean="0"/>
              <a:t>Η λέξη «παράλληλα» δεν έχει να </a:t>
            </a:r>
            <a:br>
              <a:rPr lang="el-GR" dirty="0" smtClean="0"/>
            </a:br>
            <a:r>
              <a:rPr lang="el-GR" dirty="0" smtClean="0"/>
              <a:t>κάνει με τη σχεδίαση</a:t>
            </a:r>
          </a:p>
          <a:p>
            <a:pPr lvl="1"/>
            <a:r>
              <a:rPr lang="el-GR" dirty="0" smtClean="0"/>
              <a:t>Έχει να κάνει με το ότι οι πυκνωτές</a:t>
            </a:r>
            <a:br>
              <a:rPr lang="el-GR" dirty="0" smtClean="0"/>
            </a:br>
            <a:r>
              <a:rPr lang="el-GR" dirty="0" smtClean="0"/>
              <a:t>είναι απευθείας συνδεδεμένοι μεταξύ τους στον ένα τους οπλισμό και απευθείας συνδεδεμένοι μεταξύ τους στον άλλο</a:t>
            </a:r>
          </a:p>
          <a:p>
            <a:pPr lvl="1"/>
            <a:r>
              <a:rPr lang="el-GR" dirty="0" smtClean="0"/>
              <a:t>Η ίδια διαφορά δυναμικού εφαρμόζεται στα άκρα των δυο ομάδων των συνδεδεμένων οπλισμών</a:t>
            </a:r>
          </a:p>
          <a:p>
            <a:pPr lvl="1"/>
            <a:r>
              <a:rPr lang="el-GR" dirty="0" smtClean="0"/>
              <a:t>Άρα όλοι οι πυκνωτές έχουν την ίδια διαφορά δυναμικού στα άκρα τους!</a:t>
            </a:r>
            <a:endParaRPr lang="el-G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489280" y="1159920"/>
              <a:ext cx="2217240" cy="658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8840" y="1149840"/>
                <a:ext cx="2237760" cy="6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1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6" y="1371601"/>
            <a:ext cx="3083715" cy="262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914" y="1371600"/>
                <a:ext cx="7919875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Συνδυασμοί Πυκνωτών</a:t>
                </a:r>
              </a:p>
              <a:p>
                <a:pPr lvl="1"/>
                <a:r>
                  <a:rPr lang="el-GR" dirty="0" smtClean="0"/>
                  <a:t>Η διαφορά δυναμικού μεταξύ </a:t>
                </a:r>
                <a:br>
                  <a:rPr lang="el-GR" dirty="0" smtClean="0"/>
                </a:br>
                <a:r>
                  <a:rPr lang="el-GR" dirty="0" smtClean="0"/>
                  <a:t>πυκνωτών συνδεδεμένων </a:t>
                </a:r>
                <a:r>
                  <a:rPr lang="el-GR" dirty="0" err="1" smtClean="0"/>
                  <a:t>πα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ράλληλα</a:t>
                </a:r>
                <a:r>
                  <a:rPr lang="el-GR" dirty="0" smtClean="0"/>
                  <a:t> είναι η ίδια και ίση με Δ</a:t>
                </a:r>
                <a:r>
                  <a:rPr lang="en-US" dirty="0" smtClean="0"/>
                  <a:t>V</a:t>
                </a:r>
              </a:p>
              <a:p>
                <a:pPr lvl="2"/>
                <a:r>
                  <a:rPr lang="el-GR" dirty="0" smtClean="0"/>
                  <a:t>Δηλ.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l-GR" dirty="0" smtClean="0"/>
                  <a:t>Οι πυκνωτές αποκτούν φορτίο 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Το συνολικό φορτίο είναι 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:r>
                  <a:rPr lang="el-GR" dirty="0" smtClean="0"/>
                  <a:t>Άρα οι δυο πυκνωτές μπορούν να αντικατασταθούν από έναν, με χωρητικότητα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Γενικότερα: </a:t>
                </a:r>
                <a:r>
                  <a:rPr lang="el-GR" b="1" dirty="0" smtClean="0"/>
                  <a:t>παράλληλη </a:t>
                </a:r>
                <a:r>
                  <a:rPr lang="el-GR" b="1" dirty="0"/>
                  <a:t>σύνδεση πυκνωτών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14" y="1371600"/>
                <a:ext cx="7919875" cy="5257800"/>
              </a:xfrm>
              <a:blipFill rotWithShape="0">
                <a:blip r:embed="rId3"/>
                <a:stretch>
                  <a:fillRect t="-1622" r="-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733799" y="5304756"/>
            <a:ext cx="1524001" cy="10058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569200" y="1210320"/>
              <a:ext cx="1963800" cy="1994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8400" y="1203840"/>
                <a:ext cx="1985760" cy="20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9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315199" y="838202"/>
            <a:ext cx="1356361" cy="1874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Συνδυασμοί Πυκνωτών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Η διαφορές δυναμικού μεταξύ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πυκνωτών συνδεδεμένων </a:t>
                </a:r>
                <a:r>
                  <a:rPr lang="el-GR" b="1" dirty="0" smtClean="0"/>
                  <a:t>σε 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l-GR" b="1" dirty="0" smtClean="0"/>
                  <a:t>σειρά</a:t>
                </a:r>
                <a:r>
                  <a:rPr lang="el-GR" dirty="0" smtClean="0"/>
                  <a:t> είναι διαφορετικές</a:t>
                </a:r>
              </a:p>
              <a:p>
                <a:pPr lvl="1"/>
                <a:r>
                  <a:rPr lang="el-GR" dirty="0" smtClean="0"/>
                  <a:t>Ξανά, το «σε σειρά» δε σημαίνει κάτι όσον αφορά τη σχεδίαση</a:t>
                </a:r>
              </a:p>
              <a:p>
                <a:pPr lvl="1"/>
                <a:r>
                  <a:rPr lang="el-GR" dirty="0" smtClean="0"/>
                  <a:t>Σημαίνει ότι οι πυκνωτές συνδέονται σειριακά, ο ένας μετά τον άλλο, και όποια διαφορά δυναμικού εφαρμόζεται, αυτή εφαρμόζεται στα άκρα της όλης συνδεσμολογίας</a:t>
                </a:r>
              </a:p>
              <a:p>
                <a:pPr lvl="1"/>
                <a:r>
                  <a:rPr lang="el-GR" dirty="0" smtClean="0"/>
                  <a:t>Συγκεκριμένα:</a:t>
                </a:r>
                <a:endParaRPr lang="en-US" dirty="0" smtClean="0"/>
              </a:p>
              <a:p>
                <a:pPr lvl="2"/>
                <a:r>
                  <a:rPr lang="el-GR" dirty="0" smtClean="0"/>
                  <a:t>Η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/>
                  <a:t>και 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είναι συνδεδεμένες με την πηγή</a:t>
                </a:r>
                <a:endParaRPr lang="en-US" dirty="0" smtClean="0"/>
              </a:p>
              <a:p>
                <a:pPr lvl="2"/>
                <a:r>
                  <a:rPr lang="el-GR" dirty="0" smtClean="0"/>
                  <a:t>Οι άλλες δυο πλάκες είναι συνδεδεμένες μεταξύ τους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μόνο</a:t>
                </a:r>
              </a:p>
              <a:p>
                <a:pPr lvl="3"/>
                <a:r>
                  <a:rPr lang="el-GR" dirty="0" smtClean="0"/>
                  <a:t>Το συνολικό τους φορτίο είναι μηδέν, και πρέπει να παραμείνει τόσο, εφόσον αποτελούν ηλεκτρικά απομονωμένο σύστημα!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  <a:blipFill rotWithShape="0">
                <a:blip r:embed="rId3"/>
                <a:stretch>
                  <a:fillRect t="-1620" r="-13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5410200" y="838202"/>
            <a:ext cx="1787039" cy="18740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358600" y="826200"/>
              <a:ext cx="2387160" cy="996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8160" y="818640"/>
                <a:ext cx="2408400" cy="10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6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Συνδυασμοί Πυκνωτών</a:t>
                </a:r>
              </a:p>
              <a:p>
                <a:pPr lvl="1"/>
                <a:r>
                  <a:rPr lang="el-GR" dirty="0" smtClean="0"/>
                  <a:t>Ας θεωρήσουμε αρχικά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αφόρτιστους πυκνωτές</a:t>
                </a:r>
                <a:br>
                  <a:rPr lang="el-GR" dirty="0" smtClean="0"/>
                </a:br>
                <a:endParaRPr lang="en-US" dirty="0" smtClean="0"/>
              </a:p>
              <a:p>
                <a:pPr lvl="2"/>
                <a:r>
                  <a:rPr lang="el-GR" dirty="0" smtClean="0"/>
                  <a:t>Όταν συνδέσουμε την μπαταρία, μεταφέρονται ηλεκτρόνια από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Ένα ισόποσο αρνητικό φορτίο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, και άρα αυτή έχει πλεόνασμα φορτίου (θετικού)</a:t>
                </a:r>
              </a:p>
              <a:p>
                <a:pPr lvl="2"/>
                <a:r>
                  <a:rPr lang="el-GR" dirty="0" smtClean="0"/>
                  <a:t>Το αρνητικό φορτίο που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προκαλεί συσσώρευση αρνητικού φορτίου στην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Έτσι, και οι δυο πυκνωτές έχουν δεξιές πλάκες με φορτίο </a:t>
                </a:r>
                <a:r>
                  <a:rPr lang="en-US" dirty="0" smtClean="0"/>
                  <a:t>–Q </a:t>
                </a:r>
                <a:r>
                  <a:rPr lang="el-GR" dirty="0" smtClean="0"/>
                  <a:t>και αριστερές πλάκες με φορτίο +</a:t>
                </a:r>
                <a:r>
                  <a:rPr lang="en-US" dirty="0" smtClean="0"/>
                  <a:t>Q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  <a:blipFill rotWithShape="0">
                <a:blip r:embed="rId2"/>
                <a:stretch>
                  <a:fillRect t="-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315199" y="838202"/>
            <a:ext cx="1356361" cy="187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5410200" y="838202"/>
            <a:ext cx="1787039" cy="18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315199" y="838202"/>
            <a:ext cx="1356361" cy="1874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5410200" y="838202"/>
            <a:ext cx="1787039" cy="1874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71600"/>
                <a:ext cx="7919875" cy="5334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b="1" dirty="0" smtClean="0"/>
                  <a:t>Συνδυασμοί Πυκνωτών</a:t>
                </a:r>
              </a:p>
              <a:p>
                <a:pPr lvl="1"/>
                <a:r>
                  <a:rPr lang="el-GR" dirty="0" smtClean="0"/>
                  <a:t>Άρα το φορτίο των δυο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πυκνωτών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 smtClean="0"/>
                  <a:t>σε σειρά είναι</a:t>
                </a:r>
                <a:r>
                  <a:rPr lang="en-US" dirty="0" smtClean="0"/>
                  <a:t> </a:t>
                </a:r>
                <a:r>
                  <a:rPr lang="el-GR" dirty="0" smtClean="0"/>
                  <a:t>ίδιο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Προφανώς ισχύει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Όμως </a:t>
                </a:r>
                <a:endParaRPr lang="el-GR" dirty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 smtClean="0"/>
                  <a:t>Ας θεωρήσουμε έναν πυκνωτή που έχει την ίδια επίδραση στο κύκλωμα με τους δυο πυκνωτές</a:t>
                </a: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Τότε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⇒  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/>
                <a:r>
                  <a:rPr lang="el-GR" dirty="0" smtClean="0"/>
                  <a:t>Άρα γενικά: </a:t>
                </a:r>
                <a:r>
                  <a:rPr lang="el-GR" b="1" dirty="0" smtClean="0"/>
                  <a:t>σειριακή </a:t>
                </a:r>
                <a:r>
                  <a:rPr lang="el-GR" b="1" dirty="0"/>
                  <a:t>σύνδεση πυκνωτών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71600"/>
                <a:ext cx="7919875" cy="5334000"/>
              </a:xfrm>
              <a:blipFill rotWithShape="0">
                <a:blip r:embed="rId3"/>
                <a:stretch>
                  <a:fillRect t="-1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33800" y="5715000"/>
            <a:ext cx="1524000" cy="809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144760" y="816480"/>
              <a:ext cx="2565000" cy="3441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9720" y="808200"/>
                <a:ext cx="2581920" cy="34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3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7919875" cy="4874531"/>
          </a:xfrm>
        </p:spPr>
        <p:txBody>
          <a:bodyPr>
            <a:normAutofit/>
          </a:bodyPr>
          <a:lstStyle/>
          <a:p>
            <a:r>
              <a:rPr lang="en-US" b="1" dirty="0" smtClean="0"/>
              <a:t>Quiz</a:t>
            </a:r>
            <a:r>
              <a:rPr lang="el-GR" b="1" dirty="0" smtClean="0"/>
              <a:t>:</a:t>
            </a:r>
          </a:p>
          <a:p>
            <a:endParaRPr lang="el-GR" dirty="0" smtClean="0"/>
          </a:p>
          <a:p>
            <a:pPr lvl="1"/>
            <a:endParaRPr lang="el-G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8" y="1981202"/>
            <a:ext cx="8151264" cy="4089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24" t="24800" r="-824" b="35521"/>
          <a:stretch/>
        </p:blipFill>
        <p:spPr>
          <a:xfrm>
            <a:off x="6426139" y="740646"/>
            <a:ext cx="2081911" cy="720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863" y="1559906"/>
            <a:ext cx="2176461" cy="438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353680" y="891360"/>
              <a:ext cx="6208200" cy="4491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1160" y="882000"/>
                <a:ext cx="6220440" cy="45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4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6"/>
            <a:ext cx="4285172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1" dirty="0">
                <a:solidFill>
                  <a:srgbClr val="FF000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05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3" y="1371602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921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5" y="1371600"/>
            <a:ext cx="6576846" cy="518160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Ενέργεια αποθηκευμένη σε πυκνωτή</a:t>
            </a:r>
          </a:p>
          <a:p>
            <a:pPr lvl="1"/>
            <a:r>
              <a:rPr lang="el-GR" dirty="0" smtClean="0"/>
              <a:t>Ας θεωρήσουμε μια απλουστευμένη, «μηχανική» διαδικασία φόρτισης ενός πυκνωτή</a:t>
            </a:r>
          </a:p>
          <a:p>
            <a:pPr lvl="2"/>
            <a:r>
              <a:rPr lang="el-GR" dirty="0" smtClean="0"/>
              <a:t>Ένα μικρό ποσό φορτίου μεταφέρεται από τη μια πλάκα μέσω δύναμης προς την άλλη πλάκα</a:t>
            </a:r>
          </a:p>
          <a:p>
            <a:pPr lvl="3"/>
            <a:r>
              <a:rPr lang="el-GR" dirty="0" smtClean="0"/>
              <a:t>Ασκείται έργο στο φορτίο</a:t>
            </a:r>
          </a:p>
          <a:p>
            <a:pPr lvl="2"/>
            <a:r>
              <a:rPr lang="el-GR" dirty="0" smtClean="0"/>
              <a:t>Δημιουργείται μια διαφορά δυναμικού (μικρή) ανάμεσα στις πλάκες</a:t>
            </a:r>
          </a:p>
          <a:p>
            <a:pPr lvl="2"/>
            <a:r>
              <a:rPr lang="el-GR" dirty="0" smtClean="0"/>
              <a:t>Όσο μεταφέρουμε φορτίο από τη μια πλάκα στην άλλη, τόσο μεγαλώνει η διαφορά δυναμικού</a:t>
            </a:r>
          </a:p>
          <a:p>
            <a:pPr lvl="3"/>
            <a:r>
              <a:rPr lang="el-GR" dirty="0" smtClean="0"/>
              <a:t>Περισσότερο έργο απαιτείται για τη μεταφορά μιας ποσότητας φορτίου</a:t>
            </a:r>
          </a:p>
          <a:p>
            <a:pPr lvl="2"/>
            <a:r>
              <a:rPr lang="el-GR" dirty="0" smtClean="0"/>
              <a:t>Το έργο που παράγεται στο σύστημα από την εξωτερική δύναμη εμφανίζεται ως μεταβολή της δυναμικής ενέργειας του συστήματος (διατήρηση της ενέργειας)</a:t>
            </a:r>
          </a:p>
          <a:p>
            <a:pPr lvl="2"/>
            <a:endParaRPr lang="el-GR" dirty="0" smtClean="0"/>
          </a:p>
          <a:p>
            <a:pPr lvl="2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86" r="59085" b="53211"/>
          <a:stretch/>
        </p:blipFill>
        <p:spPr>
          <a:xfrm>
            <a:off x="7474895" y="914400"/>
            <a:ext cx="1128408" cy="35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Ενέργεια αποθηκευμένη σε πυκνωτή</a:t>
                </a:r>
              </a:p>
              <a:p>
                <a:pPr lvl="1"/>
                <a:r>
                  <a:rPr lang="el-GR" dirty="0" smtClean="0"/>
                  <a:t>Ας υποθέσουμε ότι ο πυκνωτής έχει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κάποιο στάδιο της διαδικασίας φόρτισης</a:t>
                </a:r>
              </a:p>
              <a:p>
                <a:pPr lvl="2"/>
                <a:r>
                  <a:rPr lang="el-GR" dirty="0" smtClean="0"/>
                  <a:t>Η διαφορά δυναμικού θα είναι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b="0" i="1" dirty="0" smtClean="0"/>
              </a:p>
              <a:p>
                <a:pPr lvl="1"/>
                <a:r>
                  <a:rPr lang="el-GR" dirty="0" smtClean="0"/>
                  <a:t>Το έργο που απαιτείται για τη μεταφορά ενός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μια πλάκα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σε αυτή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είναι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:endParaRPr lang="el-GR" sz="1100" b="0" i="1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𝑑𝑞</m:t>
                      </m:r>
                    </m:oMath>
                  </m:oMathPara>
                </a14:m>
                <a:endParaRPr lang="en-US" i="1" dirty="0" smtClean="0"/>
              </a:p>
              <a:p>
                <a:pPr lvl="1"/>
                <a:endParaRPr lang="el-GR" sz="1100" dirty="0" smtClean="0"/>
              </a:p>
              <a:p>
                <a:pPr lvl="1"/>
                <a:r>
                  <a:rPr lang="el-GR" dirty="0" smtClean="0"/>
                  <a:t>Άρα το συνολικό έργο που απαιτείται για τη φόρτιση του πυκνωτή από μηδενικό φορτίο σε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</a:t>
                </a:r>
                <a:r>
                  <a:rPr lang="en-US" dirty="0" smtClean="0"/>
                  <a:t>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36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85656"/>
                <a:ext cx="7872249" cy="5243744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Ενέργεια αποθηκευμένη σε πυκνωτή</a:t>
                </a:r>
                <a:endParaRPr lang="en-US" b="1" dirty="0" smtClean="0"/>
              </a:p>
              <a:p>
                <a:pPr lvl="1"/>
                <a:r>
                  <a:rPr lang="el-GR" dirty="0" smtClean="0"/>
                  <a:t>Το έργο που παράγεται κατά τη φόρτιση του πυκνωτή αποθηκεύεται ως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άρα</a:t>
                </a:r>
              </a:p>
              <a:p>
                <a:pPr marL="365760" lvl="1" indent="0">
                  <a:buNone/>
                </a:pPr>
                <a:endParaRPr lang="el-GR" sz="800" dirty="0" smtClean="0"/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365751" lvl="1" indent="0">
                  <a:buNone/>
                </a:pPr>
                <a:endParaRPr lang="el-GR" sz="600" dirty="0" smtClean="0"/>
              </a:p>
              <a:p>
                <a:pPr lvl="1"/>
                <a:r>
                  <a:rPr lang="el-GR" dirty="0" smtClean="0"/>
                  <a:t>Θεωρούμε την ενέργεια σε έναν πυκνωτή ως αποθηκευμένη στο ηλεκτρικό πεδίο που δημιουργείται ανάμεσα στις πλάκες του, όσο φορτίζεται</a:t>
                </a:r>
              </a:p>
              <a:p>
                <a:pPr lvl="1"/>
                <a:endParaRPr lang="el-GR" sz="1400" dirty="0" smtClean="0"/>
              </a:p>
              <a:p>
                <a:pPr lvl="1"/>
                <a:r>
                  <a:rPr lang="el-GR" dirty="0" smtClean="0"/>
                  <a:t>Για έναν πυκνωτή από δυο παράλληλες πλάκες που απέχουν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είναι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d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lvl="2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85656"/>
                <a:ext cx="7872249" cy="5243744"/>
              </a:xfrm>
              <a:blipFill rotWithShape="0">
                <a:blip r:embed="rId2"/>
                <a:stretch>
                  <a:fillRect t="-929" r="-6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667000" y="2667000"/>
            <a:ext cx="3657600" cy="807128"/>
          </a:xfrm>
          <a:prstGeom prst="roundRect">
            <a:avLst>
              <a:gd name="adj" fmla="val 128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1752600" y="5562600"/>
            <a:ext cx="5410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2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8"/>
            <a:ext cx="4285172" cy="106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1" dirty="0">
                <a:solidFill>
                  <a:srgbClr val="FF0000"/>
                </a:solidFill>
              </a:rPr>
              <a:t>Εικόνα: Οι γραμμές ρεύματος μεταφέρουν ενέργεια από την ηλεκτρική εταιρία στα σπίτια και τις επιχειρήσεις μας. Η ενέργεια μεταφέρεται σε πολύ υψηλές τάσεις, πιθανότατα εκατοντάδων χιλιάδων </a:t>
            </a:r>
            <a:r>
              <a:rPr lang="en-US" sz="1051" dirty="0">
                <a:solidFill>
                  <a:srgbClr val="FF0000"/>
                </a:solidFill>
              </a:rPr>
              <a:t>volt</a:t>
            </a:r>
            <a:r>
              <a:rPr lang="el-GR" sz="1051" dirty="0">
                <a:solidFill>
                  <a:srgbClr val="FF0000"/>
                </a:solidFill>
              </a:rPr>
              <a:t>. Αν και αυτό καθιστά της ηλεκτροφόρες γραμμές επικίνδυνες, η υψηλή τάση συνεισφέρει στη λιγότερη απώλεια ενέργειας λόγω αντιστάσεων των καλωδίων (</a:t>
            </a:r>
            <a:r>
              <a:rPr lang="en-US" sz="1051" dirty="0">
                <a:solidFill>
                  <a:srgbClr val="FF0000"/>
                </a:solidFill>
              </a:rPr>
              <a:t>Telegraph </a:t>
            </a:r>
            <a:r>
              <a:rPr lang="en-US" sz="1051" dirty="0" err="1">
                <a:solidFill>
                  <a:srgbClr val="FF0000"/>
                </a:solidFill>
              </a:rPr>
              <a:t>Colour</a:t>
            </a:r>
            <a:r>
              <a:rPr lang="en-US" sz="1051" dirty="0">
                <a:solidFill>
                  <a:srgbClr val="FF0000"/>
                </a:solidFill>
              </a:rPr>
              <a:t> Library/FPG)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24691"/>
            <a:ext cx="41148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00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Ρεύμα και Αντίσταση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8"/>
            <a:ext cx="4285172" cy="106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1" dirty="0">
                <a:solidFill>
                  <a:srgbClr val="FF0000"/>
                </a:solidFill>
              </a:rPr>
              <a:t>Εικόνα: Οι γραμμές ρεύματος μεταφέρουν ενέργεια από την ηλεκτρική εταιρία στα σπίτια και τις επιχειρήσεις μας. Η ενέργεια μεταφέρεται σε πολύ υψηλές τάσεις, πιθανότατα εκατοντάδων χιλιάδων </a:t>
            </a:r>
            <a:r>
              <a:rPr lang="en-US" sz="1051" dirty="0">
                <a:solidFill>
                  <a:srgbClr val="FF0000"/>
                </a:solidFill>
              </a:rPr>
              <a:t>volt</a:t>
            </a:r>
            <a:r>
              <a:rPr lang="el-GR" sz="1051" dirty="0">
                <a:solidFill>
                  <a:srgbClr val="FF0000"/>
                </a:solidFill>
              </a:rPr>
              <a:t>. Αν και αυτό καθιστά της ηλεκτροφόρες γραμμές επικίνδυνες, η υψηλή τάση συνεισφέρει στη λιγότερη απώλεια ενέργειας λόγω αντιστάσεων των καλωδίων (</a:t>
            </a:r>
            <a:r>
              <a:rPr lang="en-US" sz="1051" dirty="0">
                <a:solidFill>
                  <a:srgbClr val="FF0000"/>
                </a:solidFill>
              </a:rPr>
              <a:t>Telegraph </a:t>
            </a:r>
            <a:r>
              <a:rPr lang="en-US" sz="1051" dirty="0" err="1">
                <a:solidFill>
                  <a:srgbClr val="FF0000"/>
                </a:solidFill>
              </a:rPr>
              <a:t>Colour</a:t>
            </a:r>
            <a:r>
              <a:rPr lang="en-US" sz="1051" dirty="0">
                <a:solidFill>
                  <a:srgbClr val="FF0000"/>
                </a:solidFill>
              </a:rPr>
              <a:t> Library/FPG)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24691"/>
            <a:ext cx="41148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23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71600"/>
            <a:ext cx="7872249" cy="5181600"/>
          </a:xfrm>
        </p:spPr>
        <p:txBody>
          <a:bodyPr/>
          <a:lstStyle/>
          <a:p>
            <a:r>
              <a:rPr lang="el-GR" b="1" dirty="0" smtClean="0"/>
              <a:t>Εισαγωγή</a:t>
            </a:r>
          </a:p>
          <a:p>
            <a:pPr lvl="1"/>
            <a:r>
              <a:rPr lang="el-GR" dirty="0" smtClean="0"/>
              <a:t>Σε αυτή τη διάλεξη θα ασχοληθούμε με την </a:t>
            </a:r>
            <a:r>
              <a:rPr lang="el-GR" i="1" dirty="0" smtClean="0"/>
              <a:t>κίνηση </a:t>
            </a:r>
            <a:r>
              <a:rPr lang="el-GR" dirty="0" smtClean="0"/>
              <a:t>ηλεκτρικών φορτίων σε μια περιοχή του χώρου</a:t>
            </a:r>
          </a:p>
          <a:p>
            <a:pPr lvl="2"/>
            <a:r>
              <a:rPr lang="el-GR" dirty="0" smtClean="0"/>
              <a:t>Ως τώρα θεωρούσαμε τα φορτία στάσιμα!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Θα μάθουμε τον όρο </a:t>
            </a:r>
            <a:r>
              <a:rPr lang="el-GR" b="1" dirty="0" smtClean="0"/>
              <a:t>ηλεκτρικό ρεύμα </a:t>
            </a:r>
            <a:r>
              <a:rPr lang="el-GR" dirty="0" smtClean="0"/>
              <a:t>(ή απλώς </a:t>
            </a:r>
            <a:r>
              <a:rPr lang="el-GR" i="1" dirty="0" smtClean="0"/>
              <a:t>ρεύμα</a:t>
            </a:r>
            <a:r>
              <a:rPr lang="el-GR" dirty="0" smtClean="0"/>
              <a:t>) για την περιγραφή του ρυθμού της ροής του φορτίου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Επίσης, θα μιλήσουμε για την </a:t>
            </a:r>
            <a:r>
              <a:rPr lang="el-GR" b="1" dirty="0" smtClean="0"/>
              <a:t>ηλεκτρική αντίσταση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Θα εισάγουμε ένα νέο στοιχείο, τον </a:t>
            </a:r>
            <a:r>
              <a:rPr lang="el-GR" b="1" dirty="0" smtClean="0"/>
              <a:t>αντιστάτη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5512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59026"/>
            <a:ext cx="7872249" cy="5270377"/>
          </a:xfrm>
        </p:spPr>
        <p:txBody>
          <a:bodyPr/>
          <a:lstStyle/>
          <a:p>
            <a:r>
              <a:rPr lang="el-GR" b="1" dirty="0" smtClean="0"/>
              <a:t>Ηλεκτρικό Ρεύμα</a:t>
            </a:r>
          </a:p>
          <a:p>
            <a:pPr lvl="1"/>
            <a:r>
              <a:rPr lang="el-GR" dirty="0" smtClean="0"/>
              <a:t>Ας ξεκινήσουμε τη μελέτη της ροής ηλεκτρικού φορτίου σε ένα τμήμα υλικού</a:t>
            </a:r>
          </a:p>
          <a:p>
            <a:pPr lvl="1"/>
            <a:endParaRPr lang="el-GR" sz="1100" dirty="0" smtClean="0"/>
          </a:p>
          <a:p>
            <a:pPr lvl="1"/>
            <a:r>
              <a:rPr lang="el-GR" dirty="0" smtClean="0"/>
              <a:t>Η ποσότητα της ροής εξαρτάται από</a:t>
            </a:r>
          </a:p>
          <a:p>
            <a:pPr lvl="2"/>
            <a:r>
              <a:rPr lang="el-GR" dirty="0" smtClean="0"/>
              <a:t>το είδος του υλικού</a:t>
            </a:r>
          </a:p>
          <a:p>
            <a:pPr lvl="2"/>
            <a:r>
              <a:rPr lang="el-GR" dirty="0" smtClean="0"/>
              <a:t>τη διαφορά δυναμικού κατά μήκος του υλικού</a:t>
            </a:r>
          </a:p>
          <a:p>
            <a:pPr lvl="1"/>
            <a:endParaRPr lang="el-GR" sz="1100" dirty="0" smtClean="0"/>
          </a:p>
          <a:p>
            <a:pPr lvl="1"/>
            <a:r>
              <a:rPr lang="el-GR" dirty="0" smtClean="0"/>
              <a:t>Όταν έχουμε συνολική ροή ηλεκτρικού φορτίου μέσα από μια περιοχή, τότε λέμε ότι υπάρχει </a:t>
            </a:r>
            <a:r>
              <a:rPr lang="el-GR" b="1" i="1" dirty="0" smtClean="0"/>
              <a:t>ηλεκτρικό ρεύμα</a:t>
            </a:r>
          </a:p>
          <a:p>
            <a:pPr lvl="1"/>
            <a:endParaRPr lang="el-GR" b="1" i="1" dirty="0" smtClean="0"/>
          </a:p>
          <a:p>
            <a:pPr lvl="1"/>
            <a:r>
              <a:rPr lang="el-GR" dirty="0" smtClean="0"/>
              <a:t>Στα πλαίσια του μαθήματος, μας ενδιαφέρει η ροή σταθερών ρευμάτων των ηλεκτρονίων αγωγιμότητας τα οποία κινούνται διαμέσου μεταλλικών αγωγών (καλώδια)</a:t>
            </a:r>
          </a:p>
        </p:txBody>
      </p:sp>
    </p:spTree>
    <p:extLst>
      <p:ext uri="{BB962C8B-B14F-4D97-AF65-F5344CB8AC3E}">
        <p14:creationId xmlns:p14="http://schemas.microsoft.com/office/powerpoint/2010/main" val="9004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1"/>
                <a:ext cx="7688958" cy="44173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Ρεύμα</a:t>
                </a:r>
              </a:p>
              <a:p>
                <a:pPr lvl="1"/>
                <a:r>
                  <a:rPr lang="el-GR" dirty="0"/>
                  <a:t>Ας ορίσουμε το ρεύμα ποσοτικά</a:t>
                </a:r>
                <a:r>
                  <a:rPr lang="el-GR" dirty="0" smtClean="0"/>
                  <a:t>:</a:t>
                </a:r>
              </a:p>
              <a:p>
                <a:pPr lvl="2"/>
                <a:r>
                  <a:rPr lang="el-GR" dirty="0" smtClean="0"/>
                  <a:t>Έστω μια ποσότητα φορτίου που κινείται κάθετα σε μια επιφάνεια εμβαδού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endParaRPr lang="el-GR" i="1" dirty="0" smtClean="0"/>
              </a:p>
              <a:p>
                <a:pPr lvl="2"/>
                <a:r>
                  <a:rPr lang="el-GR" dirty="0" smtClean="0"/>
                  <a:t>Το </a:t>
                </a:r>
                <a:r>
                  <a:rPr lang="el-GR" b="1" dirty="0" smtClean="0"/>
                  <a:t>ρεύμα</a:t>
                </a:r>
                <a:r>
                  <a:rPr lang="el-GR" dirty="0" smtClean="0"/>
                  <a:t> ορίζεται ως ο ρυθμός με τον οποίο το φορτίο ρέει μέσα από την επιφάνεια</a:t>
                </a:r>
                <a:endParaRPr lang="en-US" dirty="0" smtClean="0"/>
              </a:p>
              <a:p>
                <a:pPr lvl="2"/>
                <a:r>
                  <a:rPr lang="el-GR" dirty="0" smtClean="0"/>
                  <a:t>Αν η ποσότητα του φορτίου που περνάει από την επιφάνεια σε χρόνο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το </a:t>
                </a:r>
                <a:r>
                  <a:rPr lang="el-GR" b="1" dirty="0" smtClean="0"/>
                  <a:t>μέσο ρεύμα</a:t>
                </a:r>
                <a:r>
                  <a:rPr lang="el-GR" dirty="0" smtClean="0"/>
                  <a:t> ισούται με </a:t>
                </a:r>
              </a:p>
              <a:p>
                <a:pPr marL="685783" lvl="2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1"/>
                <a:ext cx="7688958" cy="4417331"/>
              </a:xfrm>
              <a:blipFill rotWithShape="0">
                <a:blip r:embed="rId2"/>
                <a:stretch>
                  <a:fillRect t="-1103" r="-7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2" y="4267202"/>
            <a:ext cx="3531563" cy="21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8024651" cy="51764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Ρεύμα</a:t>
                </a:r>
              </a:p>
              <a:p>
                <a:pPr lvl="1"/>
                <a:r>
                  <a:rPr lang="el-GR" dirty="0"/>
                  <a:t>Το </a:t>
                </a:r>
                <a:r>
                  <a:rPr lang="el-GR" b="1" dirty="0"/>
                  <a:t>στιγμιαίο ρεύμα </a:t>
                </a:r>
                <a:r>
                  <a:rPr lang="el-GR" dirty="0"/>
                  <a:t>ορίζεται ως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το </a:t>
                </a:r>
                <a:r>
                  <a:rPr lang="el-GR" dirty="0"/>
                  <a:t>όριο του μέσου ηλεκτρικού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ρεύματος </a:t>
                </a:r>
                <a:r>
                  <a:rPr lang="el-GR" dirty="0"/>
                  <a:t>όταν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b="1" dirty="0"/>
                  <a:t> </a:t>
                </a:r>
                <a:endParaRPr lang="el-GR" b="1" dirty="0" smtClean="0"/>
              </a:p>
              <a:p>
                <a:pPr lvl="1"/>
                <a:endParaRPr lang="en-US" sz="900" i="1" dirty="0">
                  <a:latin typeface="Cambria Math" panose="02040503050406030204" pitchFamily="18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/>
                <a:endParaRPr lang="el-GR" sz="600" dirty="0" smtClean="0"/>
              </a:p>
              <a:p>
                <a:pPr lvl="1"/>
                <a:r>
                  <a:rPr lang="el-GR" dirty="0" smtClean="0"/>
                  <a:t>Μονάδα μέτρηση τους ρεύματος: 1 </a:t>
                </a:r>
                <a:r>
                  <a:rPr lang="en-US" dirty="0" smtClean="0"/>
                  <a:t>Ampere (A)</a:t>
                </a:r>
              </a:p>
              <a:p>
                <a:pPr lvl="2"/>
                <a:r>
                  <a:rPr lang="el-GR" dirty="0" smtClean="0"/>
                  <a:t>Ισούται με 1 </a:t>
                </a:r>
                <a:r>
                  <a:rPr lang="en-US" dirty="0" smtClean="0"/>
                  <a:t>C/s</a:t>
                </a:r>
              </a:p>
              <a:p>
                <a:pPr lvl="1"/>
                <a:r>
                  <a:rPr lang="el-GR" dirty="0" smtClean="0"/>
                  <a:t>Τα φορτισμένα σωματίδια που διαπερνούν μια επιφάνεια μπορεί να είναι θετικά, αρνητικά, ή και τα δυο</a:t>
                </a:r>
              </a:p>
              <a:p>
                <a:pPr lvl="2"/>
                <a:r>
                  <a:rPr lang="el-GR" dirty="0"/>
                  <a:t>Έ</a:t>
                </a:r>
                <a:r>
                  <a:rPr lang="el-GR" dirty="0" smtClean="0"/>
                  <a:t>χει συμφωνηθεί να θεωρούμε ως κατεύθυνση του ρεύματος την κατεύθυνση των θετικών φορτίων</a:t>
                </a:r>
              </a:p>
              <a:p>
                <a:pPr lvl="3"/>
                <a:r>
                  <a:rPr lang="el-GR" dirty="0" smtClean="0"/>
                  <a:t>Δηλ. αντίθετη στην κίνηση των ηλεκτρονίων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024651" cy="5176421"/>
              </a:xfrm>
              <a:blipFill rotWithShape="0">
                <a:blip r:embed="rId2"/>
                <a:stretch>
                  <a:fillRect t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93" y="708074"/>
            <a:ext cx="3134603" cy="19376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86200" y="2895600"/>
            <a:ext cx="10668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9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1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Ηλεκτρικό Ρεύμα</a:t>
                </a:r>
              </a:p>
              <a:p>
                <a:pPr lvl="1"/>
                <a:r>
                  <a:rPr lang="el-GR" dirty="0" smtClean="0"/>
                  <a:t>Αν τα άκρα ενός αγώγιμου καλωδίου</a:t>
                </a:r>
                <a:br>
                  <a:rPr lang="el-GR" dirty="0" smtClean="0"/>
                </a:br>
                <a:r>
                  <a:rPr lang="el-GR" dirty="0" smtClean="0"/>
                  <a:t>ενωθούν σε ένα βρόχο, όλα τα σημεία</a:t>
                </a:r>
                <a:br>
                  <a:rPr lang="el-GR" dirty="0" smtClean="0"/>
                </a:br>
                <a:r>
                  <a:rPr lang="el-GR" dirty="0" smtClean="0"/>
                  <a:t>του βρόχου έχουν το ίδιο ηλεκτρικό δυναμικό</a:t>
                </a:r>
              </a:p>
              <a:p>
                <a:pPr lvl="2"/>
                <a:r>
                  <a:rPr lang="el-GR" dirty="0" smtClean="0"/>
                  <a:t>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μηδέν</a:t>
                </a:r>
                <a:endParaRPr lang="el-GR" dirty="0"/>
              </a:p>
              <a:p>
                <a:pPr lvl="2"/>
                <a:r>
                  <a:rPr lang="el-GR" dirty="0" smtClean="0"/>
                  <a:t>Άρα δεν υπάρχει ρεύμα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Αν όμως τα άκρα του συνδεθούν σε μια μπαταρία (</a:t>
                </a:r>
                <a:r>
                  <a:rPr lang="el-GR" b="1" dirty="0" smtClean="0"/>
                  <a:t>πηγή διαφοράς δυναμικού</a:t>
                </a:r>
                <a:r>
                  <a:rPr lang="el-GR" dirty="0" smtClean="0"/>
                  <a:t>), δεν έχουν όλα τα σημεία του βρόχου το ίδιο δυναμικό!</a:t>
                </a:r>
              </a:p>
              <a:p>
                <a:pPr lvl="2"/>
                <a:r>
                  <a:rPr lang="el-GR" dirty="0" smtClean="0"/>
                  <a:t>Η μπαταρία εγκαθιστά διαφορά δυναμικού μεταξύ των άκρων του βρόχου</a:t>
                </a:r>
              </a:p>
              <a:p>
                <a:pPr lvl="3"/>
                <a:r>
                  <a:rPr lang="el-GR" dirty="0" smtClean="0"/>
                  <a:t>Δημιουργώντας ηλεκτρικό πεδίο μέσα στο καλώδιο</a:t>
                </a:r>
              </a:p>
              <a:p>
                <a:pPr lvl="3"/>
                <a:r>
                  <a:rPr lang="el-GR" dirty="0" smtClean="0"/>
                  <a:t>Το πεδίο προκαλεί ηλεκτρική δύναμη στα ηλεκτρόνια του καλωδίου, προκαλώντας την κίνησή τους</a:t>
                </a:r>
              </a:p>
              <a:p>
                <a:pPr lvl="3"/>
                <a:r>
                  <a:rPr lang="el-GR" dirty="0" smtClean="0"/>
                  <a:t>Δημιουργώντας έτσι το ηλεκτρικό ρεύμα!</a:t>
                </a:r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1" cy="5181600"/>
              </a:xfrm>
              <a:blipFill rotWithShape="0">
                <a:blip r:embed="rId2"/>
                <a:stretch>
                  <a:fillRect t="-1647" r="-9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55" y="720465"/>
            <a:ext cx="2641520" cy="16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Χωρητικότητα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6"/>
            <a:ext cx="4285172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1" dirty="0">
                <a:solidFill>
                  <a:srgbClr val="FF000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05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3" y="1371602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247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ρεύμα</a:t>
                </a:r>
              </a:p>
              <a:p>
                <a:pPr lvl="1"/>
                <a:r>
                  <a:rPr lang="el-GR" dirty="0" smtClean="0"/>
                  <a:t>Ας ορίσουμε ως </a:t>
                </a:r>
                <a:r>
                  <a:rPr lang="el-GR" b="1" i="1" dirty="0" smtClean="0"/>
                  <a:t>πυκνότητα ρεύματος </a:t>
                </a:r>
                <a:r>
                  <a:rPr lang="en-US" b="1" i="1" dirty="0" smtClean="0"/>
                  <a:t>J </a:t>
                </a:r>
                <a:r>
                  <a:rPr lang="el-GR" dirty="0" smtClean="0"/>
                  <a:t>σε ένα καλώδιο ως το ρεύμα ανά μονάδα επιφάνειας </a:t>
                </a:r>
                <a:br>
                  <a:rPr lang="el-GR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Ισχύει μόνο για ομοιόμορφη πυκνότητα και για επιφάνεια </a:t>
                </a:r>
                <a:br>
                  <a:rPr lang="el-GR" dirty="0" smtClean="0"/>
                </a:br>
                <a:r>
                  <a:rPr lang="el-GR" i="1" dirty="0" smtClean="0"/>
                  <a:t>Α</a:t>
                </a:r>
                <a:r>
                  <a:rPr lang="el-GR" dirty="0" smtClean="0"/>
                  <a:t> κάθετη στη διεύθυνση του ρεύματος 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 smtClean="0"/>
                  <a:t>Ας ορίσουμε ως </a:t>
                </a:r>
                <a:r>
                  <a:rPr lang="el-GR" b="1" i="1" dirty="0" smtClean="0"/>
                  <a:t>ειδική αγωγιμότητα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l-GR" dirty="0" smtClean="0"/>
                  <a:t> ενός υλικού μια σταθερά που περιγράφει την πυκνότητα ρεύματος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l-GR" dirty="0" smtClean="0"/>
                  <a:t> δεδομένης μιας τιμής ηλεκτρικού πεδίου 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𝛦</m:t>
                    </m:r>
                  </m:oMath>
                </a14:m>
                <a:endParaRPr lang="el-GR" sz="22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  <a:blipFill rotWithShape="0">
                <a:blip r:embed="rId2"/>
                <a:stretch>
                  <a:fillRect t="-928" r="-7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9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5392" y="1371600"/>
                <a:ext cx="7996716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ρεύμα</a:t>
                </a:r>
              </a:p>
              <a:p>
                <a:pPr lvl="1"/>
                <a:r>
                  <a:rPr lang="el-GR" dirty="0"/>
                  <a:t>Σε μερικά </a:t>
                </a:r>
                <a:r>
                  <a:rPr lang="el-GR" dirty="0" smtClean="0"/>
                  <a:t>υλικά (αρκετά, συμπεριλαμβανομένων και πολλών μετάλλων), </a:t>
                </a:r>
                <a:r>
                  <a:rPr lang="el-GR" dirty="0"/>
                  <a:t>η πυκνότητα ρεύματος είναι ανάλογη </a:t>
                </a:r>
                <a:r>
                  <a:rPr lang="el-GR" dirty="0" smtClean="0"/>
                  <a:t>του μέτρου του </a:t>
                </a:r>
                <a:r>
                  <a:rPr lang="el-GR" dirty="0"/>
                  <a:t>ηλεκτρικού πεδίου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b="1" dirty="0" smtClean="0"/>
              </a:p>
              <a:p>
                <a:pPr lvl="1"/>
                <a:r>
                  <a:rPr lang="el-GR" dirty="0" smtClean="0"/>
                  <a:t>Υλικά που ικανοποιούν την παραπάνω σχέση λέμε ότι ακολουθούν το </a:t>
                </a:r>
                <a:r>
                  <a:rPr lang="el-GR" b="1" dirty="0" smtClean="0"/>
                  <a:t>νόμο του </a:t>
                </a:r>
                <a:r>
                  <a:rPr lang="en-US" b="1" dirty="0" smtClean="0"/>
                  <a:t>Ohm</a:t>
                </a:r>
                <a:r>
                  <a:rPr lang="el-GR" b="1" dirty="0" smtClean="0"/>
                  <a:t>:</a:t>
                </a:r>
                <a:endParaRPr lang="en-US" b="1" dirty="0" smtClean="0"/>
              </a:p>
              <a:p>
                <a:pPr lvl="2"/>
                <a:r>
                  <a:rPr lang="el-GR" b="1" i="1" dirty="0" smtClean="0"/>
                  <a:t>Ο λόγος της πυκνότητας ρεύματος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i="1" dirty="0" smtClean="0"/>
                  <a:t>προς το μέτρο του ηλεκτρικού πεδίου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l-GR" b="1" i="1" dirty="0" smtClean="0"/>
                  <a:t> είναι σταθερός και ίσος με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l-GR" b="1" i="1" dirty="0" smtClean="0"/>
                  <a:t>, και ανεξάρτητος από το ηλεκτρικό πεδίο που παράγει το ρεύμα</a:t>
                </a:r>
                <a:endParaRPr lang="en-US" b="1" i="1" dirty="0" smtClean="0"/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2"/>
                <a:r>
                  <a:rPr lang="el-GR" dirty="0" smtClean="0"/>
                  <a:t>Ο νόμος του </a:t>
                </a:r>
                <a:r>
                  <a:rPr lang="en-US" dirty="0" smtClean="0"/>
                  <a:t>Ohm </a:t>
                </a:r>
                <a:r>
                  <a:rPr lang="el-GR" dirty="0" smtClean="0"/>
                  <a:t>δεν είναι «νόμος» της Φύσης, αλλά μια εμπειρική σχέση που ισχύει μόνο σε ορισμένες περιπτώσεις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392" y="1371600"/>
                <a:ext cx="7996716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0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67902"/>
                <a:ext cx="7719850" cy="51852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ρεύμα</a:t>
                </a:r>
              </a:p>
              <a:p>
                <a:pPr lvl="1"/>
                <a:r>
                  <a:rPr lang="el-GR" dirty="0" smtClean="0"/>
                  <a:t>Ο νόμος του </a:t>
                </a:r>
                <a:r>
                  <a:rPr lang="en-US" dirty="0" smtClean="0"/>
                  <a:t>Ohm </a:t>
                </a:r>
                <a:r>
                  <a:rPr lang="el-GR" dirty="0" smtClean="0"/>
                  <a:t>είναι μια σχέση με πολύ μεγάλη σημασία. Γιατί; 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Μας λέει </a:t>
                </a:r>
                <a:r>
                  <a:rPr lang="el-GR" b="1" dirty="0" smtClean="0"/>
                  <a:t>τρία</a:t>
                </a:r>
                <a:r>
                  <a:rPr lang="el-GR" dirty="0" smtClean="0"/>
                  <a:t> πράγματα:</a:t>
                </a:r>
              </a:p>
              <a:p>
                <a:pPr marL="1142971" lvl="2" indent="-457189">
                  <a:buFont typeface="+mj-lt"/>
                  <a:buAutoNum type="arabicPeriod"/>
                </a:pPr>
                <a:endParaRPr lang="el-GR" sz="1200" dirty="0" smtClean="0"/>
              </a:p>
              <a:p>
                <a:pPr marL="1142971" lvl="2" indent="-457189">
                  <a:buFont typeface="+mj-lt"/>
                  <a:buAutoNum type="arabicPeriod"/>
                </a:pPr>
                <a:r>
                  <a:rPr lang="el-GR" dirty="0" smtClean="0"/>
                  <a:t>Το ηλεκτρικό ρεύμα δημιουργείται από ένα ηλεκτρικό πεδίο που ασκεί δυνάμεις στους φορείς φορτίου</a:t>
                </a:r>
              </a:p>
              <a:p>
                <a:pPr marL="1142971" lvl="2" indent="-457189">
                  <a:buFont typeface="+mj-lt"/>
                  <a:buAutoNum type="arabicPeriod"/>
                </a:pPr>
                <a:r>
                  <a:rPr lang="el-GR" dirty="0" smtClean="0"/>
                  <a:t>Η πυκνότητα ρεύματος, και ως εκ τούτου το ρεύμα, εξαρτάται με γραμμικό τρόπο από το μέτρο του ηλεκτρικού πεδίου: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l-GR" dirty="0" smtClean="0"/>
              </a:p>
              <a:p>
                <a:pPr marL="1142971" lvl="2" indent="-457189">
                  <a:buFont typeface="+mj-lt"/>
                  <a:buAutoNum type="arabicPeriod"/>
                </a:pPr>
                <a:r>
                  <a:rPr lang="el-GR" dirty="0" smtClean="0"/>
                  <a:t>Η πυκνότητα ρεύματος εξαρτάται και από την αγωγιμότητα του υλικού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67902"/>
                <a:ext cx="7719850" cy="5185299"/>
              </a:xfrm>
              <a:blipFill rotWithShape="0">
                <a:blip r:embed="rId2"/>
                <a:stretch>
                  <a:fillRect t="-9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9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3" y="4924170"/>
            <a:ext cx="3279519" cy="1560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1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Αντίσταση</a:t>
                </a:r>
              </a:p>
              <a:p>
                <a:pPr lvl="1"/>
                <a:r>
                  <a:rPr lang="el-GR" dirty="0" smtClean="0"/>
                  <a:t>Ας θεωρήσουμε ένα καλώδιο με ομοιόμορφη επιφάνεια διατομής εμβαδού Α και με μήκος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Brush Script MT" panose="03060802040406070304" pitchFamily="66" charset="0"/>
                  </a:rPr>
                  <a:t>l</a:t>
                </a:r>
              </a:p>
              <a:p>
                <a:pPr lvl="1"/>
                <a:r>
                  <a:rPr lang="el-GR" dirty="0" smtClean="0"/>
                  <a:t>Μια διαφορά δυναμικού Δ</a:t>
                </a:r>
                <a:r>
                  <a:rPr lang="en-US" dirty="0" smtClean="0"/>
                  <a:t>V </a:t>
                </a:r>
                <a:r>
                  <a:rPr lang="el-GR" dirty="0" smtClean="0"/>
                  <a:t>δημιουργείται κατά μήκος του καλωδίου αν το συνδέσουμε με μια μπαταρία (π.χ.)</a:t>
                </a:r>
              </a:p>
              <a:p>
                <a:pPr lvl="2"/>
                <a:r>
                  <a:rPr lang="el-GR" dirty="0" smtClean="0"/>
                  <a:t>Δημιουργώντας έτσι εντός του καλωδίου ένα ηλεκτρικό πεδίο και ένα ρεύμα</a:t>
                </a:r>
              </a:p>
              <a:p>
                <a:pPr lvl="1"/>
                <a:r>
                  <a:rPr lang="el-GR" dirty="0" smtClean="0"/>
                  <a:t>Αν υποθέσουμε ότι το πεδίο είναι ομογενές, το μέτρο της διαφοράς δυναμικού κατά μήκος του καλωδίου είναι </a:t>
                </a:r>
              </a:p>
              <a:p>
                <a:pPr lvl="1"/>
                <a:endParaRPr lang="en-US" sz="1050" b="0" i="0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|=|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i="1" dirty="0">
                          <a:latin typeface="Brush Script MT" panose="03060802040406070304" pitchFamily="66" charset="0"/>
                        </a:rPr>
                        <m:t>l</m:t>
                      </m:r>
                    </m:oMath>
                  </m:oMathPara>
                </a14:m>
                <a:endParaRPr lang="en-US" i="1" dirty="0" smtClean="0"/>
              </a:p>
              <a:p>
                <a:pPr lvl="1"/>
                <a:endParaRPr lang="el-GR" sz="900" dirty="0" smtClean="0"/>
              </a:p>
              <a:p>
                <a:pPr lvl="1"/>
                <a:r>
                  <a:rPr lang="el-GR" dirty="0" smtClean="0"/>
                  <a:t>Έτσι, η πυκνότητα ρεύματος είναι</a:t>
                </a:r>
                <a:r>
                  <a:rPr lang="el-GR" sz="1100" dirty="0" smtClean="0"/>
                  <a:t> </a:t>
                </a:r>
                <a:r>
                  <a:rPr lang="el-GR" dirty="0" smtClean="0"/>
                  <a:t>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ΔV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Brush Script MT" panose="03060802040406070304" pitchFamily="66" charset="0"/>
                          </a:rPr>
                          <m:t>l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1" cy="5257800"/>
              </a:xfrm>
              <a:blipFill rotWithShape="0">
                <a:blip r:embed="rId3"/>
                <a:stretch>
                  <a:fillRect t="-927" r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24400" y="6094080"/>
              <a:ext cx="3413520" cy="378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5760" y="6085440"/>
                <a:ext cx="3433320" cy="3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80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3" y="4924170"/>
            <a:ext cx="3279519" cy="1560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Αντίσταση</a:t>
                </a:r>
              </a:p>
              <a:p>
                <a:pPr lvl="1"/>
                <a:r>
                  <a:rPr lang="el-GR" dirty="0" smtClean="0"/>
                  <a:t>Επειδή όμως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η διαφορά δυναμικού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:endParaRPr lang="el-GR" sz="1100" i="1" dirty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dirty="0">
                              <a:latin typeface="Brush Script MT" panose="03060802040406070304" pitchFamily="66" charset="0"/>
                            </a:rPr>
                            <m:t>l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dirty="0">
                              <a:latin typeface="Brush Script MT" panose="03060802040406070304" pitchFamily="66" charset="0"/>
                            </a:rPr>
                            <m:t>l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</m:oMath>
                  </m:oMathPara>
                </a14:m>
                <a:endParaRPr lang="en-US" b="0" i="1" dirty="0" smtClean="0"/>
              </a:p>
              <a:p>
                <a:pPr marL="365751" lvl="1" indent="0">
                  <a:buNone/>
                </a:pPr>
                <a:endParaRPr lang="el-GR" sz="1051" dirty="0"/>
              </a:p>
              <a:p>
                <a:pPr lvl="1"/>
                <a:r>
                  <a:rPr lang="el-GR" dirty="0" smtClean="0"/>
                  <a:t>Η ποσότητα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>
                            <a:latin typeface="Brush Script MT" panose="03060802040406070304" pitchFamily="66" charset="0"/>
                          </a:rPr>
                          <m:t>l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𝜎𝛢</m:t>
                        </m:r>
                      </m:den>
                    </m:f>
                  </m:oMath>
                </a14:m>
                <a:r>
                  <a:rPr lang="el-GR" dirty="0" smtClean="0"/>
                  <a:t> ονομάζεται </a:t>
                </a:r>
                <a:r>
                  <a:rPr lang="el-GR" b="1" dirty="0" smtClean="0"/>
                  <a:t>αντίσταση</a:t>
                </a:r>
                <a:r>
                  <a:rPr lang="el-GR" dirty="0" smtClean="0"/>
                  <a:t> του αγωγού</a:t>
                </a:r>
              </a:p>
              <a:p>
                <a:pPr lvl="1"/>
                <a:r>
                  <a:rPr lang="el-GR" dirty="0" smtClean="0"/>
                  <a:t>Ορίζουμε λοιπόν την </a:t>
                </a:r>
                <a:r>
                  <a:rPr lang="el-GR" b="1" dirty="0" smtClean="0"/>
                  <a:t>αντίσταση</a:t>
                </a:r>
                <a:r>
                  <a:rPr lang="el-GR" dirty="0" smtClean="0"/>
                  <a:t> ενός αγωγού ως </a:t>
                </a:r>
                <a:r>
                  <a:rPr lang="el-GR" i="1" dirty="0" smtClean="0"/>
                  <a:t>το λόγο της διαφοράς δυναμικού προς το ρεύμα που τον διαρρέει</a:t>
                </a:r>
                <a:endParaRPr lang="el-GR" i="1" dirty="0"/>
              </a:p>
              <a:p>
                <a:pPr marL="365751" lvl="1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b="1" dirty="0" smtClean="0"/>
              </a:p>
              <a:p>
                <a:pPr marL="365751" lvl="1" indent="0">
                  <a:buNone/>
                </a:pPr>
                <a:endParaRPr lang="en-US" sz="1200" dirty="0"/>
              </a:p>
              <a:p>
                <a:pPr lvl="1"/>
                <a:r>
                  <a:rPr lang="el-GR" dirty="0" smtClean="0"/>
                  <a:t>Μονάδα μέτρησης: 1 </a:t>
                </a:r>
                <a:r>
                  <a:rPr lang="en-US" dirty="0" smtClean="0"/>
                  <a:t>Ohm (</a:t>
                </a:r>
                <a:r>
                  <a:rPr lang="el-GR" dirty="0" smtClean="0"/>
                  <a:t>Ω)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  <a:blipFill rotWithShape="0">
                <a:blip r:embed="rId3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6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721364"/>
            <a:ext cx="2667001" cy="2745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1"/>
            <a:ext cx="7948451" cy="5217206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Ηλεκτρική Ισχύς</a:t>
            </a:r>
          </a:p>
          <a:p>
            <a:pPr lvl="1"/>
            <a:r>
              <a:rPr lang="el-GR" dirty="0" smtClean="0"/>
              <a:t>Σε τυπικά ηλεκτρικά κυκλώματα, η ενέργεια μεταφέρεται από μια πηγή όπως η μπαταρία, σε μια λάμπα ή μια συσκευή</a:t>
            </a:r>
          </a:p>
          <a:p>
            <a:pPr lvl="1"/>
            <a:r>
              <a:rPr lang="el-GR" dirty="0" smtClean="0"/>
              <a:t>Ας βρούμε μια έκφραση που θα μας δίνει το ρυθμό μεταφοράς αυτής της ενέργειας!</a:t>
            </a:r>
          </a:p>
          <a:p>
            <a:pPr lvl="1"/>
            <a:r>
              <a:rPr lang="el-GR" dirty="0" smtClean="0"/>
              <a:t>Ας θεωρήσουμε το παρακάτω κύκλωμα </a:t>
            </a:r>
            <a:br>
              <a:rPr lang="el-GR" dirty="0" smtClean="0"/>
            </a:br>
            <a:r>
              <a:rPr lang="el-GR" dirty="0" smtClean="0"/>
              <a:t>όπου ενέργεια μεταφέρεται σε έναν </a:t>
            </a:r>
            <a:br>
              <a:rPr lang="el-GR" dirty="0" smtClean="0"/>
            </a:br>
            <a:r>
              <a:rPr lang="el-GR" dirty="0" smtClean="0"/>
              <a:t>αντιστάτη</a:t>
            </a:r>
          </a:p>
          <a:p>
            <a:pPr lvl="2"/>
            <a:r>
              <a:rPr lang="el-GR" dirty="0" smtClean="0"/>
              <a:t>Στην πραγματικότητα, κάποια </a:t>
            </a:r>
            <a:r>
              <a:rPr lang="el-GR" dirty="0" err="1" smtClean="0"/>
              <a:t>ενέρ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smtClean="0"/>
              <a:t>γεια μεταφέρεται και στα καλώδια,</a:t>
            </a:r>
            <a:br>
              <a:rPr lang="el-GR" dirty="0" smtClean="0"/>
            </a:br>
            <a:r>
              <a:rPr lang="el-GR" dirty="0" smtClean="0"/>
              <a:t>την οποία θεωρούμε αμελητέα</a:t>
            </a:r>
            <a:endParaRPr lang="en-US" dirty="0" smtClean="0"/>
          </a:p>
          <a:p>
            <a:pPr lvl="1"/>
            <a:r>
              <a:rPr lang="el-GR" dirty="0"/>
              <a:t>Ο</a:t>
            </a:r>
            <a:r>
              <a:rPr lang="el-GR" dirty="0" smtClean="0"/>
              <a:t> </a:t>
            </a:r>
            <a:r>
              <a:rPr lang="el-GR" b="1" dirty="0"/>
              <a:t>θετικός</a:t>
            </a:r>
            <a:r>
              <a:rPr lang="el-GR" dirty="0"/>
              <a:t> πόλος της μπαταρίας είναι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b="1" dirty="0" smtClean="0"/>
              <a:t>υψηλότερου </a:t>
            </a:r>
            <a:r>
              <a:rPr lang="el-GR" b="1" dirty="0"/>
              <a:t>δυναμικού</a:t>
            </a:r>
            <a:r>
              <a:rPr lang="el-GR" dirty="0"/>
              <a:t> από τον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b="1" dirty="0" smtClean="0"/>
              <a:t>αρνητικό</a:t>
            </a:r>
            <a:endParaRPr lang="el-GR" b="1" dirty="0"/>
          </a:p>
          <a:p>
            <a:pPr lvl="1"/>
            <a:endParaRPr lang="el-G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950440" y="4939560"/>
              <a:ext cx="322560" cy="570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1800" y="4929480"/>
                <a:ext cx="341280" cy="5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21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59026"/>
                <a:ext cx="7948451" cy="52703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Ηλεκτρική Ισχύς</a:t>
                </a:r>
              </a:p>
              <a:p>
                <a:pPr lvl="1"/>
                <a:r>
                  <a:rPr lang="el-GR" dirty="0" smtClean="0"/>
                  <a:t>Ας θεωρήσουμε ότι ακολουθούμε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κινείται στο κύκλωμα κατά τη φορά του ρολογιού, ξεκινώντας και καταλήγοντας στο σημείο </a:t>
                </a:r>
                <a:r>
                  <a:rPr lang="el-GR" i="1" dirty="0"/>
                  <a:t>α</a:t>
                </a:r>
                <a:endParaRPr lang="en-US" i="1" dirty="0" smtClean="0"/>
              </a:p>
              <a:p>
                <a:pPr lvl="2"/>
                <a:r>
                  <a:rPr lang="el-GR" dirty="0" smtClean="0"/>
                  <a:t>Από το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στο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, </a:t>
                </a:r>
                <a:r>
                  <a:rPr lang="el-GR" dirty="0" smtClean="0"/>
                  <a:t>η ηλεκτρ. δυναμική ενέργεια του συστήματος αυξάνεται κατά </a:t>
                </a:r>
                <a:r>
                  <a:rPr lang="en-US" dirty="0" smtClean="0"/>
                  <a:t>Q</a:t>
                </a:r>
                <a:r>
                  <a:rPr lang="el-GR" dirty="0" smtClean="0"/>
                  <a:t>Δ</a:t>
                </a:r>
                <a:r>
                  <a:rPr lang="en-US" dirty="0" smtClean="0"/>
                  <a:t>V</a:t>
                </a:r>
              </a:p>
              <a:p>
                <a:pPr lvl="3"/>
                <a:r>
                  <a:rPr lang="en-US" dirty="0" smtClean="0"/>
                  <a:t>…</a:t>
                </a:r>
                <a:r>
                  <a:rPr lang="el-GR" dirty="0" smtClean="0"/>
                  <a:t>ενώ η χημική δυναμική ενέργεια της</a:t>
                </a:r>
                <a:br>
                  <a:rPr lang="el-GR" dirty="0" smtClean="0"/>
                </a:br>
                <a:r>
                  <a:rPr lang="el-GR" dirty="0" smtClean="0"/>
                  <a:t>μπαταρίας μειώνεται εξίσου</a:t>
                </a:r>
              </a:p>
              <a:p>
                <a:pPr lvl="2"/>
                <a:r>
                  <a:rPr lang="el-GR" dirty="0" smtClean="0"/>
                  <a:t>Όσο το φορτίο κινείται από το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στο</a:t>
                </a:r>
                <a:br>
                  <a:rPr lang="el-GR" dirty="0" smtClean="0"/>
                </a:br>
                <a:r>
                  <a:rPr lang="en-US" i="1" dirty="0" smtClean="0"/>
                  <a:t>d</a:t>
                </a:r>
                <a:r>
                  <a:rPr lang="en-US" dirty="0" smtClean="0"/>
                  <a:t>, </a:t>
                </a:r>
                <a:r>
                  <a:rPr lang="el-GR" dirty="0" smtClean="0"/>
                  <a:t>η ηλεκτρ. δυναμική ενέργεια του</a:t>
                </a:r>
                <a:br>
                  <a:rPr lang="el-GR" dirty="0" smtClean="0"/>
                </a:br>
                <a:r>
                  <a:rPr lang="el-GR" dirty="0" smtClean="0"/>
                  <a:t>συστήματος μειώνεται λόγω της</a:t>
                </a:r>
                <a:br>
                  <a:rPr lang="el-GR" dirty="0" smtClean="0"/>
                </a:br>
                <a:r>
                  <a:rPr lang="el-GR" dirty="0" smtClean="0"/>
                  <a:t>σύγκρουσης ηλεκτρονίων με τα </a:t>
                </a:r>
                <a:br>
                  <a:rPr lang="el-GR" dirty="0" smtClean="0"/>
                </a:br>
                <a:r>
                  <a:rPr lang="el-GR" dirty="0" smtClean="0"/>
                  <a:t>άτομα του αντιστάτη</a:t>
                </a:r>
              </a:p>
              <a:p>
                <a:pPr lvl="3"/>
                <a:r>
                  <a:rPr lang="el-GR" dirty="0" smtClean="0"/>
                  <a:t>Μετατροπή </a:t>
                </a:r>
                <a:r>
                  <a:rPr lang="el-GR" dirty="0" err="1" smtClean="0"/>
                  <a:t>ηλ</a:t>
                </a:r>
                <a:r>
                  <a:rPr lang="el-GR" dirty="0" smtClean="0"/>
                  <a:t>. δυναμικής ενέργειας σε</a:t>
                </a:r>
                <a:br>
                  <a:rPr lang="el-GR" dirty="0" smtClean="0"/>
                </a:br>
                <a:r>
                  <a:rPr lang="el-GR" dirty="0" smtClean="0"/>
                  <a:t>εσωτερική ενέργεια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59026"/>
                <a:ext cx="7948451" cy="5270377"/>
              </a:xfrm>
              <a:blipFill rotWithShape="0">
                <a:blip r:embed="rId2"/>
                <a:stretch>
                  <a:fillRect t="-9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721364"/>
            <a:ext cx="2667001" cy="274590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43600" y="5486400"/>
            <a:ext cx="457200" cy="304800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Curved Down Arrow 6"/>
          <p:cNvSpPr/>
          <p:nvPr/>
        </p:nvSpPr>
        <p:spPr>
          <a:xfrm>
            <a:off x="6838951" y="4419600"/>
            <a:ext cx="1219200" cy="4572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77280" y="5740560"/>
              <a:ext cx="248400" cy="195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8280" y="5730840"/>
                <a:ext cx="267480" cy="2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8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3721370"/>
            <a:ext cx="2667000" cy="2745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50147"/>
            <a:ext cx="7948451" cy="5279255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Ηλεκτρική Ισχύς</a:t>
            </a:r>
          </a:p>
          <a:p>
            <a:pPr lvl="1"/>
            <a:r>
              <a:rPr lang="el-GR" dirty="0" smtClean="0"/>
              <a:t>Όταν το φορτίο επιστρέφει στο </a:t>
            </a:r>
            <a:r>
              <a:rPr lang="el-GR" i="1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το συνολικό αποτέλεσμα είναι ότι ένα τμήμα της χημικής δυναμικής ενέργειας της μπαταρίας μεταφέρθηκε στον αντιστάτη και έμεινε εκεί ως εσωτερική ενέργεια που σχετίζεται με την κίνηση των ατόμων του αντιστάτη</a:t>
            </a:r>
            <a:endParaRPr lang="en-US" dirty="0" smtClean="0"/>
          </a:p>
          <a:p>
            <a:pPr lvl="2"/>
            <a:endParaRPr lang="el-GR" dirty="0" smtClean="0"/>
          </a:p>
          <a:p>
            <a:pPr lvl="1"/>
            <a:r>
              <a:rPr lang="el-GR" dirty="0" smtClean="0"/>
              <a:t>Συνήθως ο αντιστάτης είναι σε επαφή με </a:t>
            </a:r>
            <a:br>
              <a:rPr lang="el-GR" dirty="0" smtClean="0"/>
            </a:br>
            <a:r>
              <a:rPr lang="el-GR" dirty="0" smtClean="0"/>
              <a:t>τον αέρα</a:t>
            </a:r>
          </a:p>
          <a:p>
            <a:pPr lvl="2"/>
            <a:r>
              <a:rPr lang="el-GR" dirty="0" smtClean="0"/>
              <a:t>Μεταφέρεται ενέργεια μέσω θερμότητας</a:t>
            </a:r>
          </a:p>
          <a:p>
            <a:pPr lvl="2"/>
            <a:r>
              <a:rPr lang="el-GR" dirty="0" smtClean="0"/>
              <a:t>Εκπέμπεται επίσης ακτινοβολία</a:t>
            </a:r>
          </a:p>
          <a:p>
            <a:pPr lvl="2"/>
            <a:endParaRPr lang="el-GR" dirty="0" smtClean="0"/>
          </a:p>
          <a:p>
            <a:pPr lvl="1"/>
            <a:r>
              <a:rPr lang="el-GR" dirty="0" smtClean="0"/>
              <a:t>Μετά από λίγο, ο αντιστάτης </a:t>
            </a:r>
            <a:r>
              <a:rPr lang="el-GR" dirty="0" err="1" smtClean="0"/>
              <a:t>επα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err="1" smtClean="0"/>
              <a:t>νέρχεται</a:t>
            </a:r>
            <a:r>
              <a:rPr lang="el-GR" dirty="0" smtClean="0"/>
              <a:t> σε φυσιολογική </a:t>
            </a:r>
            <a:r>
              <a:rPr lang="el-GR" dirty="0" err="1" smtClean="0"/>
              <a:t>θερμοκρα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err="1" smtClean="0"/>
              <a:t>σία</a:t>
            </a:r>
            <a:endParaRPr lang="el-GR" dirty="0" smtClean="0"/>
          </a:p>
          <a:p>
            <a:pPr lvl="2"/>
            <a:endParaRPr lang="el-GR" dirty="0" smtClean="0"/>
          </a:p>
        </p:txBody>
      </p:sp>
      <p:sp>
        <p:nvSpPr>
          <p:cNvPr id="6" name="Curved Down Arrow 5"/>
          <p:cNvSpPr/>
          <p:nvPr/>
        </p:nvSpPr>
        <p:spPr>
          <a:xfrm>
            <a:off x="6838951" y="4419600"/>
            <a:ext cx="1219200" cy="4572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21365"/>
            <a:ext cx="2667003" cy="2745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Ρεύμα και Αντίσταση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1" cy="50956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Ηλεκτρική Ισχύς</a:t>
                </a:r>
              </a:p>
              <a:p>
                <a:pPr lvl="1"/>
                <a:r>
                  <a:rPr lang="el-GR" dirty="0" smtClean="0"/>
                  <a:t>Ας μετρήσουμε τώρα το ρυθμό με τον οποίο η ηλεκτρική δυναμική ενέργεια του συστήματος φθίνει όσο το φορτίο </a:t>
                </a:r>
                <a:r>
                  <a:rPr lang="en-US" dirty="0" smtClean="0"/>
                  <a:t>Q </a:t>
                </a:r>
                <a:r>
                  <a:rPr lang="el-GR" dirty="0" smtClean="0"/>
                  <a:t>περνά από τον αντιστάτη: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i="1" dirty="0" smtClean="0"/>
              </a:p>
              <a:p>
                <a:pPr lvl="1"/>
                <a:r>
                  <a:rPr lang="el-GR" dirty="0" smtClean="0"/>
                  <a:t>Το σύστημα αποκτά ξανά αυτή τη</a:t>
                </a:r>
                <a:r>
                  <a:rPr lang="en-US" dirty="0" smtClean="0"/>
                  <a:t> </a:t>
                </a:r>
                <a:r>
                  <a:rPr lang="el-GR" dirty="0" smtClean="0"/>
                  <a:t>δυναμική ενέργεια όταν το φορτίο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περάσει ξανά από την μπαταρία</a:t>
                </a:r>
              </a:p>
              <a:p>
                <a:pPr lvl="2"/>
                <a:r>
                  <a:rPr lang="el-GR" dirty="0" smtClean="0"/>
                  <a:t>Φυσικά, με το κόστος απώλειας χημικής </a:t>
                </a:r>
                <a:br>
                  <a:rPr lang="el-GR" dirty="0" smtClean="0"/>
                </a:br>
                <a:r>
                  <a:rPr lang="el-GR" dirty="0" smtClean="0"/>
                  <a:t>ενέργειας από την μπαταρία</a:t>
                </a:r>
              </a:p>
              <a:p>
                <a:pPr lvl="1"/>
                <a:r>
                  <a:rPr lang="el-GR" dirty="0" smtClean="0"/>
                  <a:t>Ο ρυθμός αυτός είναι ίσος με το ρυθμό με </a:t>
                </a:r>
                <a:br>
                  <a:rPr lang="el-GR" dirty="0" smtClean="0"/>
                </a:br>
                <a:r>
                  <a:rPr lang="el-GR" dirty="0" smtClean="0"/>
                  <a:t>τον οπο</a:t>
                </a:r>
                <a:r>
                  <a:rPr lang="el-GR" dirty="0"/>
                  <a:t>ί</a:t>
                </a:r>
                <a:r>
                  <a:rPr lang="el-GR" dirty="0" smtClean="0"/>
                  <a:t>ο αυξάνεται η εσωτερική </a:t>
                </a:r>
                <a:br>
                  <a:rPr lang="el-GR" dirty="0" smtClean="0"/>
                </a:br>
                <a:r>
                  <a:rPr lang="el-GR" dirty="0" smtClean="0"/>
                  <a:t>ενέργεια στον αντιστάτη</a:t>
                </a:r>
                <a:endParaRPr lang="el-GR" dirty="0"/>
              </a:p>
              <a:p>
                <a:pPr lvl="1"/>
                <a:r>
                  <a:rPr lang="el-GR" dirty="0" smtClean="0"/>
                  <a:t>Ισχύς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l-GR" dirty="0"/>
                  <a:t> που </a:t>
                </a:r>
                <a:r>
                  <a:rPr lang="el-GR" dirty="0" smtClean="0"/>
                  <a:t>παραδίδεται: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1" cy="5095672"/>
              </a:xfrm>
              <a:blipFill rotWithShape="0">
                <a:blip r:embed="rId3"/>
                <a:stretch>
                  <a:fillRect t="-15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rved Down Arrow 5"/>
          <p:cNvSpPr/>
          <p:nvPr/>
        </p:nvSpPr>
        <p:spPr>
          <a:xfrm>
            <a:off x="6838951" y="4419600"/>
            <a:ext cx="1219200" cy="4572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462480" y="6212160"/>
              <a:ext cx="845640" cy="220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2760" y="6204600"/>
                <a:ext cx="865080" cy="2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4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71600"/>
            <a:ext cx="7948449" cy="518160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Εισαγωγή</a:t>
            </a:r>
          </a:p>
          <a:p>
            <a:pPr lvl="1"/>
            <a:r>
              <a:rPr lang="el-GR" dirty="0" smtClean="0"/>
              <a:t>Σε αυτή τη διάλεξη θα μιλήσουμε για το πρώτο από τα τρία βασικά συστατικά των ηλεκτρικών κυκλωμάτων</a:t>
            </a:r>
          </a:p>
          <a:p>
            <a:pPr lvl="1"/>
            <a:endParaRPr lang="en-US" sz="1400" dirty="0" smtClean="0"/>
          </a:p>
          <a:p>
            <a:pPr lvl="1"/>
            <a:r>
              <a:rPr lang="el-GR" dirty="0" smtClean="0"/>
              <a:t>Τον </a:t>
            </a:r>
            <a:r>
              <a:rPr lang="el-GR" b="1" dirty="0" smtClean="0"/>
              <a:t>πυκνωτή</a:t>
            </a:r>
            <a:r>
              <a:rPr lang="el-GR" dirty="0" smtClean="0"/>
              <a:t>! </a:t>
            </a:r>
            <a:endParaRPr lang="el-GR" dirty="0" smtClean="0">
              <a:sym typeface="Wingdings" panose="05000000000000000000" pitchFamily="2" charset="2"/>
            </a:endParaRPr>
          </a:p>
          <a:p>
            <a:pPr lvl="2"/>
            <a:endParaRPr lang="en-US" sz="1400" dirty="0" smtClean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Οι πυκνωτές είναι </a:t>
            </a:r>
            <a:r>
              <a:rPr lang="el-GR" sz="2000" b="1" dirty="0" smtClean="0">
                <a:sym typeface="Wingdings" panose="05000000000000000000" pitchFamily="2" charset="2"/>
              </a:rPr>
              <a:t>διατάξεις που αποθηκεύουν ηλεκτρικό φορτίο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l-GR" dirty="0" smtClean="0">
              <a:sym typeface="Wingdings" panose="05000000000000000000" pitchFamily="2" charset="2"/>
            </a:endParaRPr>
          </a:p>
          <a:p>
            <a:pPr lvl="1"/>
            <a:r>
              <a:rPr lang="el-GR" dirty="0" smtClean="0"/>
              <a:t>Πυκνωτές χρησιμοποιούνται</a:t>
            </a:r>
          </a:p>
          <a:p>
            <a:pPr lvl="2"/>
            <a:r>
              <a:rPr lang="el-GR" dirty="0" smtClean="0"/>
              <a:t>για την επιλογή συχνότητας στο ραδιόφωνό σας</a:t>
            </a:r>
          </a:p>
          <a:p>
            <a:pPr lvl="2"/>
            <a:r>
              <a:rPr lang="el-GR" dirty="0" smtClean="0"/>
              <a:t>ως φίλτρα σε παροχές ρεύματος</a:t>
            </a:r>
          </a:p>
          <a:p>
            <a:pPr lvl="2"/>
            <a:r>
              <a:rPr lang="el-GR" dirty="0" smtClean="0"/>
              <a:t>για αποθήκευση ενέργειας όταν θέλετε να βγάλετε φωτογραφία με φλας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l-GR" dirty="0">
                <a:sym typeface="Wingdings" panose="05000000000000000000" pitchFamily="2" charset="2"/>
              </a:rPr>
              <a:t>κ</a:t>
            </a:r>
            <a:r>
              <a:rPr lang="el-GR" dirty="0" smtClean="0">
                <a:sym typeface="Wingdings" panose="05000000000000000000" pitchFamily="2" charset="2"/>
              </a:rPr>
              <a:t>.α.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0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49933"/>
            <a:ext cx="3271496" cy="4789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4976651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Χωρητικότητα</a:t>
                </a:r>
              </a:p>
              <a:p>
                <a:pPr lvl="1"/>
                <a:r>
                  <a:rPr lang="el-GR" dirty="0" smtClean="0"/>
                  <a:t>Έστω δυο αγωγοί όπως στο σχήμα</a:t>
                </a:r>
              </a:p>
              <a:p>
                <a:pPr lvl="1"/>
                <a:r>
                  <a:rPr lang="el-GR" dirty="0" smtClean="0"/>
                  <a:t>Αυτή η διάταξη ονομάζεται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πυκνωτής</a:t>
                </a:r>
              </a:p>
              <a:p>
                <a:pPr lvl="2"/>
                <a:r>
                  <a:rPr lang="el-GR" dirty="0" smtClean="0"/>
                  <a:t>Οι αγωγοί λέγονται </a:t>
                </a:r>
                <a:r>
                  <a:rPr lang="el-GR" i="1" dirty="0" smtClean="0"/>
                  <a:t>αγώγιμες πλάκες</a:t>
                </a:r>
                <a:r>
                  <a:rPr lang="en-US" i="1" dirty="0" smtClean="0"/>
                  <a:t> (</a:t>
                </a:r>
                <a:r>
                  <a:rPr lang="el-GR" i="1" dirty="0" smtClean="0"/>
                  <a:t>ή οπλισμοί)</a:t>
                </a:r>
              </a:p>
              <a:p>
                <a:pPr lvl="2"/>
                <a:r>
                  <a:rPr lang="el-GR" dirty="0" smtClean="0"/>
                  <a:t>Αν οι αγωγοί φέρουν φορτίο ίδιου μέτρου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αντίθετου προσήμου, τότε αναπτύσσεται διαφορά δυναμικού ανάμεσά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τους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Τι καθορίζει πόσο φορτίο μπορούν να φέρουν;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4976651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Χωρητικότητα</a:t>
                </a:r>
              </a:p>
              <a:p>
                <a:pPr lvl="1"/>
                <a:r>
                  <a:rPr lang="el-GR" dirty="0" smtClean="0"/>
                  <a:t>Πειραματικά, έχει δειχθεί ότι η ποσότητα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έναν πυκνωτή είναι γραμμικά ανάλογη με τη διαφορά δυναμικού ανάμεσα στους αγωγούς</a:t>
                </a:r>
              </a:p>
              <a:p>
                <a:pPr lvl="1"/>
                <a:r>
                  <a:rPr lang="el-GR" dirty="0" smtClean="0"/>
                  <a:t>Η σταθερά αναλογίας εξαρτάται από το σχήμα και την απόσταση των αγωγών</a:t>
                </a:r>
              </a:p>
              <a:p>
                <a:pPr lvl="1"/>
                <a:r>
                  <a:rPr lang="el-GR" dirty="0" smtClean="0"/>
                  <a:t>Η σχέση αυτή μπορεί να γραφεί ως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αν ορίσουμε τη χωρητικότητα ως:</a:t>
                </a:r>
              </a:p>
              <a:p>
                <a:pPr lvl="2"/>
                <a:r>
                  <a:rPr lang="el-GR" dirty="0" smtClean="0"/>
                  <a:t>Η </a:t>
                </a:r>
                <a:r>
                  <a:rPr lang="el-GR" b="1" dirty="0" smtClean="0"/>
                  <a:t>χωρητικότητα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πυκνωτή ορίζεται ως ο λόγος του μέτρου του φορτίου σε οποιονδήποτε αγωγό προς το μέτρο της διαφοράς δυναμικού ανάμεσά τους</a:t>
                </a:r>
                <a:r>
                  <a:rPr lang="el-GR" i="1" dirty="0" smtClean="0"/>
                  <a:t>: </a:t>
                </a:r>
                <a:r>
                  <a:rPr lang="en-US" i="1" dirty="0" smtClean="0"/>
                  <a:t/>
                </a:r>
                <a:br>
                  <a:rPr lang="en-US" i="1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1" i="1" dirty="0" smtClean="0"/>
              </a:p>
              <a:p>
                <a:pPr marL="685783" lvl="2" indent="0">
                  <a:buNone/>
                </a:pPr>
                <a:endParaRPr lang="en-US" sz="1100" b="1" i="1" dirty="0" smtClean="0"/>
              </a:p>
              <a:p>
                <a:pPr marL="685783" lvl="2" indent="0">
                  <a:buNone/>
                </a:pPr>
                <a:r>
                  <a:rPr lang="en-US" dirty="0" smtClean="0"/>
                  <a:t>	</a:t>
                </a:r>
                <a:r>
                  <a:rPr lang="el-GR" dirty="0" smtClean="0"/>
                  <a:t>Μονάδα </a:t>
                </a:r>
                <a:r>
                  <a:rPr lang="el-GR" dirty="0"/>
                  <a:t>μέτρησης: 1 </a:t>
                </a:r>
                <a:r>
                  <a:rPr lang="en-US" dirty="0"/>
                  <a:t>C/V = 1 Farad (F</a:t>
                </a:r>
                <a:r>
                  <a:rPr lang="en-US" dirty="0" smtClean="0"/>
                  <a:t>)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  <a:blipFill rotWithShape="0">
                <a:blip r:embed="rId2"/>
                <a:stretch>
                  <a:fillRect t="-1647" r="-3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4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26924" cy="5105400"/>
          </a:xfrm>
        </p:spPr>
        <p:txBody>
          <a:bodyPr>
            <a:noAutofit/>
          </a:bodyPr>
          <a:lstStyle/>
          <a:p>
            <a:r>
              <a:rPr lang="el-GR" b="1" dirty="0"/>
              <a:t>Χωρητικότητα</a:t>
            </a:r>
          </a:p>
          <a:p>
            <a:pPr lvl="1"/>
            <a:r>
              <a:rPr lang="el-GR" sz="2000" dirty="0"/>
              <a:t>Ας θεωρήσουμε έναν πυκνωτή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από </a:t>
            </a:r>
            <a:r>
              <a:rPr lang="el-GR" sz="2000" dirty="0"/>
              <a:t>δυο παράλληλες</a:t>
            </a:r>
            <a:r>
              <a:rPr lang="en-US" sz="2000" dirty="0"/>
              <a:t> </a:t>
            </a:r>
            <a:r>
              <a:rPr lang="el-GR" sz="2000" dirty="0"/>
              <a:t>πλάκες</a:t>
            </a:r>
          </a:p>
          <a:p>
            <a:pPr lvl="1"/>
            <a:r>
              <a:rPr lang="el-GR" sz="2000" dirty="0"/>
              <a:t>Αν είναι αρχικά αφόρτιστος, η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μπαταρία δημιουργεί ηλεκτρικό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πεδίο </a:t>
            </a:r>
            <a:r>
              <a:rPr lang="el-GR" sz="2000" dirty="0"/>
              <a:t>στα καλώδια</a:t>
            </a:r>
          </a:p>
          <a:p>
            <a:pPr lvl="1"/>
            <a:r>
              <a:rPr lang="el-GR" sz="2000" dirty="0"/>
              <a:t>Ας δούμε την </a:t>
            </a:r>
            <a:r>
              <a:rPr lang="el-GR" sz="2000" dirty="0" smtClean="0"/>
              <a:t>«δεξιά» (</a:t>
            </a:r>
            <a:r>
              <a:rPr lang="el-GR" sz="2000" dirty="0" err="1" smtClean="0"/>
              <a:t>μπλέ</a:t>
            </a:r>
            <a:r>
              <a:rPr lang="el-GR" sz="2000" dirty="0" smtClean="0"/>
              <a:t>) πλάκα</a:t>
            </a:r>
          </a:p>
          <a:p>
            <a:pPr lvl="2"/>
            <a:r>
              <a:rPr lang="el-GR" sz="1600" dirty="0" smtClean="0"/>
              <a:t>Η μπαταρία εγκαθιστά διαφορά δυναμικού μεταξύ πόλου και πλάκας</a:t>
            </a:r>
            <a:endParaRPr lang="el-GR" sz="1600" dirty="0"/>
          </a:p>
          <a:p>
            <a:pPr lvl="2"/>
            <a:r>
              <a:rPr lang="el-GR" sz="1600" dirty="0" smtClean="0"/>
              <a:t>Εγείρεται ηλεκτρικό </a:t>
            </a:r>
            <a:r>
              <a:rPr lang="el-GR" sz="1600" dirty="0"/>
              <a:t>πεδίο στο καλώδιο </a:t>
            </a:r>
            <a:r>
              <a:rPr lang="el-GR" sz="1600" dirty="0" smtClean="0">
                <a:sym typeface="Wingdings" panose="05000000000000000000" pitchFamily="2" charset="2"/>
              </a:rPr>
              <a:t> ηλεκτρ. </a:t>
            </a:r>
            <a:r>
              <a:rPr lang="el-GR" sz="1600" dirty="0" smtClean="0"/>
              <a:t>δύναμη </a:t>
            </a:r>
            <a:r>
              <a:rPr lang="el-GR" sz="1600" dirty="0"/>
              <a:t>στα ηλεκτρόνια του </a:t>
            </a:r>
            <a:r>
              <a:rPr lang="el-GR" sz="1600" dirty="0" smtClean="0">
                <a:sym typeface="Wingdings" panose="05000000000000000000" pitchFamily="2" charset="2"/>
              </a:rPr>
              <a:t></a:t>
            </a:r>
            <a:r>
              <a:rPr lang="el-GR" sz="1600" dirty="0" smtClean="0"/>
              <a:t> </a:t>
            </a:r>
            <a:r>
              <a:rPr lang="el-GR" sz="1600" dirty="0"/>
              <a:t>κινούνται προς την </a:t>
            </a:r>
            <a:r>
              <a:rPr lang="el-GR" sz="1600" dirty="0" smtClean="0"/>
              <a:t>πλάκα</a:t>
            </a:r>
          </a:p>
          <a:p>
            <a:pPr lvl="3"/>
            <a:r>
              <a:rPr lang="el-GR" sz="1400" dirty="0" smtClean="0"/>
              <a:t>Θυμηθείτε ότι τα ηλεκτρόνια κινούνται πάντα προς περιοχές υψηλού δυναμικού (αντίθετα της φοράς του ηλεκτρικού πεδίου)! </a:t>
            </a:r>
            <a:endParaRPr lang="el-GR" sz="1400" dirty="0"/>
          </a:p>
          <a:p>
            <a:pPr lvl="2"/>
            <a:r>
              <a:rPr lang="el-GR" sz="1600" dirty="0"/>
              <a:t>Η κίνηση συνεχίζεται ως ότου η πλάκα, το καλώδιο, και ο αρνητικός πόλος της μπαταρίας έχουν όλα το ίδιο ηλεκτρικό δυναμικό</a:t>
            </a:r>
          </a:p>
          <a:p>
            <a:pPr lvl="2"/>
            <a:r>
              <a:rPr lang="el-GR" sz="1600" dirty="0"/>
              <a:t>Όταν αυτό γίνει, η διαφορά δυναμικού παύει να </a:t>
            </a:r>
            <a:r>
              <a:rPr lang="el-GR" sz="1600" dirty="0" smtClean="0"/>
              <a:t>υπάρχει </a:t>
            </a:r>
            <a:r>
              <a:rPr lang="el-GR" sz="1600" dirty="0" smtClean="0">
                <a:sym typeface="Wingdings" panose="05000000000000000000" pitchFamily="2" charset="2"/>
              </a:rPr>
              <a:t> δ</a:t>
            </a:r>
            <a:r>
              <a:rPr lang="el-GR" sz="1600" dirty="0" smtClean="0"/>
              <a:t>εν </a:t>
            </a:r>
            <a:r>
              <a:rPr lang="el-GR" sz="1600" dirty="0"/>
              <a:t>υπάρχει </a:t>
            </a:r>
            <a:r>
              <a:rPr lang="el-GR" sz="1600" dirty="0" smtClean="0"/>
              <a:t>ηλεκτρικό </a:t>
            </a:r>
            <a:r>
              <a:rPr lang="el-GR" sz="1600" dirty="0"/>
              <a:t>πεδίο στο καλώδιο και τα ηλεκτρόνια δεν κινούνται</a:t>
            </a:r>
          </a:p>
          <a:p>
            <a:pPr lvl="2"/>
            <a:r>
              <a:rPr lang="el-GR" sz="1600" dirty="0"/>
              <a:t>Η </a:t>
            </a:r>
            <a:r>
              <a:rPr lang="el-GR" sz="1600" dirty="0" smtClean="0"/>
              <a:t>(</a:t>
            </a:r>
            <a:r>
              <a:rPr lang="el-GR" sz="1600" dirty="0" err="1" smtClean="0"/>
              <a:t>μπλέ</a:t>
            </a:r>
            <a:r>
              <a:rPr lang="el-GR" sz="1600" dirty="0" smtClean="0"/>
              <a:t>) πλάκα </a:t>
            </a:r>
            <a:r>
              <a:rPr lang="el-GR" sz="1600" dirty="0"/>
              <a:t>φέρει πλέον αρνητικό </a:t>
            </a:r>
            <a:r>
              <a:rPr lang="el-GR" sz="1600" dirty="0" smtClean="0"/>
              <a:t>φορτίο -</a:t>
            </a:r>
            <a:r>
              <a:rPr lang="en-US" sz="1600" dirty="0" smtClean="0"/>
              <a:t>Q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0282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48437" cy="5181600"/>
          </a:xfrm>
        </p:spPr>
        <p:txBody>
          <a:bodyPr>
            <a:noAutofit/>
          </a:bodyPr>
          <a:lstStyle/>
          <a:p>
            <a:r>
              <a:rPr lang="el-GR" b="1" dirty="0"/>
              <a:t>Χωρητικότητα</a:t>
            </a:r>
          </a:p>
          <a:p>
            <a:pPr lvl="1"/>
            <a:r>
              <a:rPr lang="el-GR" sz="2000" dirty="0"/>
              <a:t>Ας θεωρήσουμε έναν πυκνωτή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από </a:t>
            </a:r>
            <a:r>
              <a:rPr lang="el-GR" sz="2000" dirty="0"/>
              <a:t>δυο παράλληλες</a:t>
            </a:r>
            <a:r>
              <a:rPr lang="en-US" sz="2000" dirty="0"/>
              <a:t> </a:t>
            </a:r>
            <a:r>
              <a:rPr lang="el-GR" sz="2000" dirty="0"/>
              <a:t>πλάκες</a:t>
            </a:r>
          </a:p>
          <a:p>
            <a:pPr lvl="1"/>
            <a:r>
              <a:rPr lang="el-GR" sz="2000" dirty="0"/>
              <a:t>Αν είναι αρχικά αφόρτιστος, η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μπαταρία δημιουργεί ηλεκτρικό </a:t>
            </a:r>
            <a:br>
              <a:rPr lang="el-GR" sz="2000" dirty="0" smtClean="0"/>
            </a:br>
            <a:r>
              <a:rPr lang="el-GR" sz="2000" dirty="0" smtClean="0"/>
              <a:t>πεδίο </a:t>
            </a:r>
            <a:r>
              <a:rPr lang="el-GR" sz="2000" dirty="0"/>
              <a:t>στα καλώδια</a:t>
            </a:r>
          </a:p>
          <a:p>
            <a:pPr lvl="1"/>
            <a:endParaRPr lang="el-GR" sz="900" dirty="0" smtClean="0"/>
          </a:p>
          <a:p>
            <a:pPr lvl="1"/>
            <a:r>
              <a:rPr lang="el-GR" sz="2000" dirty="0" smtClean="0"/>
              <a:t>Όμοια </a:t>
            </a:r>
            <a:r>
              <a:rPr lang="el-GR" sz="2000" dirty="0"/>
              <a:t>ισχύουν και για τη </a:t>
            </a:r>
            <a:r>
              <a:rPr lang="el-GR" sz="2000" dirty="0" smtClean="0"/>
              <a:t>«αριστερή»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(κόκκινη) πλάκα</a:t>
            </a:r>
          </a:p>
          <a:p>
            <a:pPr lvl="2"/>
            <a:r>
              <a:rPr lang="el-GR" sz="1800" dirty="0" smtClean="0"/>
              <a:t>Εγκαθίσταται διαφορά δυναμικού μεταξύ πλάκας και πόλου μπαταρίας</a:t>
            </a:r>
            <a:endParaRPr lang="el-GR" sz="1800" dirty="0"/>
          </a:p>
          <a:p>
            <a:pPr lvl="2"/>
            <a:r>
              <a:rPr lang="el-GR" sz="1800" dirty="0"/>
              <a:t>…μόνο που εκεί τα ηλεκτρόνια κινούνται από την πλάκα στο </a:t>
            </a:r>
            <a:r>
              <a:rPr lang="el-GR" sz="1800" dirty="0" smtClean="0"/>
              <a:t>καλώδιο</a:t>
            </a:r>
          </a:p>
          <a:p>
            <a:pPr lvl="3"/>
            <a:r>
              <a:rPr lang="el-GR" sz="1600" dirty="0" smtClean="0"/>
              <a:t>… αφού κινούνται προς περιοχές υψηλού δυναμικού, αντίθετα δηλ. της φοράς του διανύσματος του ηλεκτρικού πεδίου</a:t>
            </a:r>
            <a:endParaRPr lang="el-GR" sz="1600" dirty="0"/>
          </a:p>
          <a:p>
            <a:pPr lvl="2"/>
            <a:r>
              <a:rPr lang="el-GR" sz="1800" dirty="0"/>
              <a:t>…αφήνοντάς τη φορτισμένη </a:t>
            </a:r>
            <a:r>
              <a:rPr lang="el-GR" sz="1800" dirty="0" smtClean="0"/>
              <a:t>θετικά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439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48437" cy="51816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/>
                  <a:t>Χωρητικότητα</a:t>
                </a:r>
              </a:p>
              <a:p>
                <a:pPr lvl="1"/>
                <a:r>
                  <a:rPr lang="el-GR" sz="2000" dirty="0" smtClean="0"/>
                  <a:t>Στην πραγματικότητα, το </a:t>
                </a:r>
                <a:br>
                  <a:rPr lang="el-GR" sz="2000" dirty="0" smtClean="0"/>
                </a:br>
                <a:r>
                  <a:rPr lang="el-GR" sz="2000" dirty="0" smtClean="0"/>
                  <a:t>ηλεκτρικό πεδίο ενός πυκνωτή </a:t>
                </a:r>
                <a:br>
                  <a:rPr lang="el-GR" sz="2000" dirty="0" smtClean="0"/>
                </a:br>
                <a:r>
                  <a:rPr lang="el-GR" sz="2000" dirty="0" smtClean="0"/>
                  <a:t>είναι όπως στο σχήμα δεξιά</a:t>
                </a:r>
              </a:p>
              <a:p>
                <a:pPr lvl="1"/>
                <a:endParaRPr lang="el-GR" sz="2000" dirty="0"/>
              </a:p>
              <a:p>
                <a:pPr lvl="1"/>
                <a:r>
                  <a:rPr lang="el-GR" sz="2000" dirty="0" smtClean="0"/>
                  <a:t>Είναι όμως βολικό να θεωρούμε ότι αν οι πλάκες βρίσκονται σε απόσταση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πολύ μικρή</a:t>
                </a:r>
              </a:p>
              <a:p>
                <a:pPr lvl="2"/>
                <a:r>
                  <a:rPr lang="el-GR" sz="1800" dirty="0" smtClean="0"/>
                  <a:t>…δηλ. οι πλάκες είναι πολύ κοντά μεταξύ τους…</a:t>
                </a:r>
              </a:p>
              <a:p>
                <a:pPr lvl="1"/>
                <a:r>
                  <a:rPr lang="el-GR" sz="2000" dirty="0" smtClean="0"/>
                  <a:t>…τότε το ηλεκτρικό πεδίο ανάμεσά τους είναι σχεδόν ομογενές</a:t>
                </a:r>
              </a:p>
              <a:p>
                <a:pPr lvl="1"/>
                <a:endParaRPr lang="el-GR" sz="2000" dirty="0"/>
              </a:p>
              <a:p>
                <a:pPr lvl="1"/>
                <a:r>
                  <a:rPr lang="el-GR" sz="2000" dirty="0" smtClean="0"/>
                  <a:t>Αγνοούμε τα (ενδιαφέροντα) φαινόμενα που συμβαίνουν στα άκρα των πλακών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48437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778" y="710292"/>
            <a:ext cx="3766779" cy="22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9899</TotalTime>
  <Words>1424</Words>
  <Application>Microsoft Office PowerPoint</Application>
  <PresentationFormat>On-screen Show (4:3)</PresentationFormat>
  <Paragraphs>316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Brush Script MT</vt:lpstr>
      <vt:lpstr>Calibri</vt:lpstr>
      <vt:lpstr>Cambria</vt:lpstr>
      <vt:lpstr>Cambria Math</vt:lpstr>
      <vt:lpstr>Wingdings</vt:lpstr>
      <vt:lpstr>Wingdings 2</vt:lpstr>
      <vt:lpstr>Theme2</vt:lpstr>
      <vt:lpstr>PowerPoint Presentation</vt:lpstr>
      <vt:lpstr>Φυσική για Μηχανικούς</vt:lpstr>
      <vt:lpstr>Φυσική για Μηχανικούς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Φυσική για Μηχανικούς</vt:lpstr>
      <vt:lpstr>Φυσική για Μηχανικούς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Kafentzis Georgios</cp:lastModifiedBy>
  <cp:revision>926</cp:revision>
  <cp:lastPrinted>2019-11-14T08:09:52Z</cp:lastPrinted>
  <dcterms:created xsi:type="dcterms:W3CDTF">2006-08-16T00:00:00Z</dcterms:created>
  <dcterms:modified xsi:type="dcterms:W3CDTF">2020-12-18T14:00:48Z</dcterms:modified>
  <cp:contentStatus/>
</cp:coreProperties>
</file>